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435" r:id="rId3"/>
    <p:sldId id="4445" r:id="rId4"/>
  </p:sldIdLst>
  <p:sldSz cx="12858750" cy="723265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4E5B"/>
    <a:srgbClr val="CA8F45"/>
    <a:srgbClr val="4BC1DD"/>
    <a:srgbClr val="58A9CC"/>
    <a:srgbClr val="0C2744"/>
    <a:srgbClr val="29ABE2"/>
    <a:srgbClr val="FFC000"/>
    <a:srgbClr val="5CBA46"/>
    <a:srgbClr val="00939F"/>
    <a:srgbClr val="DC5B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79" autoAdjust="0"/>
    <p:restoredTop sz="95274" autoAdjust="0"/>
  </p:normalViewPr>
  <p:slideViewPr>
    <p:cSldViewPr>
      <p:cViewPr varScale="1">
        <p:scale>
          <a:sx n="85" d="100"/>
          <a:sy n="85" d="100"/>
        </p:scale>
        <p:origin x="174" y="96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2017/4/10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852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6167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2017/4/10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753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86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881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908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429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561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244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519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881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156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76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2017/4/10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10914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7"/>
          <p:cNvSpPr>
            <a:spLocks/>
          </p:cNvSpPr>
          <p:nvPr/>
        </p:nvSpPr>
        <p:spPr bwMode="auto">
          <a:xfrm>
            <a:off x="706" y="198"/>
            <a:ext cx="10172880" cy="7257328"/>
          </a:xfrm>
          <a:custGeom>
            <a:avLst/>
            <a:gdLst>
              <a:gd name="T0" fmla="*/ 0 w 3091"/>
              <a:gd name="T1" fmla="*/ 0 h 2526"/>
              <a:gd name="T2" fmla="*/ 3091 w 3091"/>
              <a:gd name="T3" fmla="*/ 0 h 2526"/>
              <a:gd name="T4" fmla="*/ 856 w 3091"/>
              <a:gd name="T5" fmla="*/ 2526 h 2526"/>
              <a:gd name="T6" fmla="*/ 0 w 3091"/>
              <a:gd name="T7" fmla="*/ 1557 h 2526"/>
              <a:gd name="T8" fmla="*/ 0 w 3091"/>
              <a:gd name="T9" fmla="*/ 0 h 2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1" h="2526">
                <a:moveTo>
                  <a:pt x="0" y="0"/>
                </a:moveTo>
                <a:lnTo>
                  <a:pt x="3091" y="0"/>
                </a:lnTo>
                <a:lnTo>
                  <a:pt x="856" y="2526"/>
                </a:lnTo>
                <a:lnTo>
                  <a:pt x="0" y="1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708" y="198"/>
            <a:ext cx="8107668" cy="4066044"/>
          </a:xfrm>
          <a:custGeom>
            <a:avLst/>
            <a:gdLst>
              <a:gd name="T0" fmla="*/ 0 w 2759"/>
              <a:gd name="T1" fmla="*/ 0 h 1585"/>
              <a:gd name="T2" fmla="*/ 2759 w 2759"/>
              <a:gd name="T3" fmla="*/ 0 h 1585"/>
              <a:gd name="T4" fmla="*/ 1357 w 2759"/>
              <a:gd name="T5" fmla="*/ 1585 h 1585"/>
              <a:gd name="T6" fmla="*/ 0 w 2759"/>
              <a:gd name="T7" fmla="*/ 51 h 1585"/>
              <a:gd name="T8" fmla="*/ 0 w 2759"/>
              <a:gd name="T9" fmla="*/ 0 h 1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59" h="1585">
                <a:moveTo>
                  <a:pt x="0" y="0"/>
                </a:moveTo>
                <a:lnTo>
                  <a:pt x="2759" y="0"/>
                </a:lnTo>
                <a:lnTo>
                  <a:pt x="1357" y="1585"/>
                </a:lnTo>
                <a:lnTo>
                  <a:pt x="0" y="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7597352" y="2054920"/>
            <a:ext cx="379646" cy="379646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8214832" y="1912093"/>
            <a:ext cx="2622701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6519469" y="3150134"/>
            <a:ext cx="379646" cy="37964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136950" y="3007307"/>
            <a:ext cx="2622701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5441587" y="4245347"/>
            <a:ext cx="379646" cy="379646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6059068" y="4102520"/>
            <a:ext cx="2622701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4363706" y="5340562"/>
            <a:ext cx="379646" cy="379646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4981186" y="5197735"/>
            <a:ext cx="2622701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2685561" y="1161856"/>
            <a:ext cx="2626510" cy="110799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2833872" y="2339567"/>
            <a:ext cx="2329889" cy="492571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348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8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3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3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8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3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8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3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757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15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F4C6B"/>
      </a:accent1>
      <a:accent2>
        <a:srgbClr val="D14E5B"/>
      </a:accent2>
      <a:accent3>
        <a:srgbClr val="1F4C6B"/>
      </a:accent3>
      <a:accent4>
        <a:srgbClr val="D14E5B"/>
      </a:accent4>
      <a:accent5>
        <a:srgbClr val="1F4C6B"/>
      </a:accent5>
      <a:accent6>
        <a:srgbClr val="D14E5B"/>
      </a:accent6>
      <a:hlink>
        <a:srgbClr val="1F4C6B"/>
      </a:hlink>
      <a:folHlink>
        <a:srgbClr val="D14E5B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136</Words>
  <Application>Microsoft Office PowerPoint</Application>
  <PresentationFormat>自定义</PresentationFormat>
  <Paragraphs>23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Times New Roman</vt:lpstr>
      <vt:lpstr>自定义设计方案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http:/www.ypppt.com</cp:keywords>
  <dc:description>http://www.ypppt.com/</dc:description>
  <cp:lastModifiedBy/>
  <cp:revision>1</cp:revision>
  <dcterms:created xsi:type="dcterms:W3CDTF">2016-11-23T15:52:47Z</dcterms:created>
  <dcterms:modified xsi:type="dcterms:W3CDTF">2017-04-10T01:26:41Z</dcterms:modified>
</cp:coreProperties>
</file>