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9" r:id="rId14"/>
    <p:sldId id="270" r:id="rId15"/>
    <p:sldId id="271" r:id="rId16"/>
    <p:sldId id="272" r:id="rId17"/>
    <p:sldId id="267" r:id="rId18"/>
    <p:sldId id="273" r:id="rId19"/>
    <p:sldId id="268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C4C2"/>
    <a:srgbClr val="9A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9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4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4BE4A-700B-47C3-B39A-2F66D88FF9B8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76AAE-6F91-4E54-ABFD-07E712955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53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5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69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01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7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22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005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530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36118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1935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26846"/>
      </p:ext>
    </p:extLst>
  </p:cSld>
  <p:clrMapOvr>
    <a:masterClrMapping/>
  </p:clrMapOvr>
  <p:transition spd="slow" advClick="0" advTm="5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39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15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4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9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434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25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49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0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80158"/>
      </p:ext>
    </p:extLst>
  </p:cSld>
  <p:clrMapOvr>
    <a:masterClrMapping/>
  </p:clrMapOvr>
  <p:transition spd="slow" advClick="0" advTm="5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6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39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48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09400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10867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04305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14220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32637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46241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81260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459AF-B5E8-4C5F-96B8-FECF9CF80350}" type="datetimeFigureOut">
              <a:rPr lang="zh-CN" altLang="en-US" smtClean="0"/>
              <a:t>2017/4/3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53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0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4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6.png"/><Relationship Id="rId18" Type="http://schemas.openxmlformats.org/officeDocument/2006/relationships/image" Target="../media/image42.png"/><Relationship Id="rId26" Type="http://schemas.openxmlformats.org/officeDocument/2006/relationships/image" Target="../media/image62.png"/><Relationship Id="rId3" Type="http://schemas.openxmlformats.org/officeDocument/2006/relationships/image" Target="../media/image53.png"/><Relationship Id="rId21" Type="http://schemas.openxmlformats.org/officeDocument/2006/relationships/image" Target="../media/image49.png"/><Relationship Id="rId7" Type="http://schemas.openxmlformats.org/officeDocument/2006/relationships/image" Target="../media/image27.png"/><Relationship Id="rId12" Type="http://schemas.openxmlformats.org/officeDocument/2006/relationships/image" Target="../media/image34.png"/><Relationship Id="rId17" Type="http://schemas.openxmlformats.org/officeDocument/2006/relationships/image" Target="../media/image59.png"/><Relationship Id="rId25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8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55.png"/><Relationship Id="rId24" Type="http://schemas.openxmlformats.org/officeDocument/2006/relationships/image" Target="../media/image52.png"/><Relationship Id="rId5" Type="http://schemas.openxmlformats.org/officeDocument/2006/relationships/image" Target="../media/image25.png"/><Relationship Id="rId15" Type="http://schemas.openxmlformats.org/officeDocument/2006/relationships/image" Target="../media/image37.png"/><Relationship Id="rId23" Type="http://schemas.openxmlformats.org/officeDocument/2006/relationships/image" Target="../media/image51.png"/><Relationship Id="rId10" Type="http://schemas.openxmlformats.org/officeDocument/2006/relationships/image" Target="../media/image32.png"/><Relationship Id="rId19" Type="http://schemas.openxmlformats.org/officeDocument/2006/relationships/image" Target="../media/image60.png"/><Relationship Id="rId4" Type="http://schemas.openxmlformats.org/officeDocument/2006/relationships/image" Target="../media/image7.png"/><Relationship Id="rId9" Type="http://schemas.openxmlformats.org/officeDocument/2006/relationships/image" Target="../media/image54.png"/><Relationship Id="rId14" Type="http://schemas.openxmlformats.org/officeDocument/2006/relationships/image" Target="../media/image57.png"/><Relationship Id="rId22" Type="http://schemas.openxmlformats.org/officeDocument/2006/relationships/image" Target="../media/image50.png"/><Relationship Id="rId27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77524" y="2966473"/>
            <a:ext cx="4276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421" y="3184739"/>
            <a:ext cx="653586" cy="5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2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10" name="空心弧 9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0800000"/>
              <a:gd name="adj2" fmla="val 162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空心弧 10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5400000"/>
              <a:gd name="adj2" fmla="val 108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空心弧 12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0"/>
              <a:gd name="adj2" fmla="val 54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空心弧 13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6200000"/>
              <a:gd name="adj2" fmla="val 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组合 24"/>
          <p:cNvGrpSpPr/>
          <p:nvPr/>
        </p:nvGrpSpPr>
        <p:grpSpPr>
          <a:xfrm>
            <a:off x="4525075" y="3336417"/>
            <a:ext cx="779762" cy="779762"/>
            <a:chOff x="4525075" y="3336417"/>
            <a:chExt cx="779762" cy="779762"/>
          </a:xfrm>
        </p:grpSpPr>
        <p:sp>
          <p:nvSpPr>
            <p:cNvPr id="19" name="任意多边形 18"/>
            <p:cNvSpPr/>
            <p:nvPr/>
          </p:nvSpPr>
          <p:spPr>
            <a:xfrm>
              <a:off x="4525075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197" y="3511951"/>
              <a:ext cx="331517" cy="428691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706120" y="2155372"/>
            <a:ext cx="779762" cy="779762"/>
            <a:chOff x="5706120" y="2155372"/>
            <a:chExt cx="779762" cy="779762"/>
          </a:xfrm>
        </p:grpSpPr>
        <p:sp>
          <p:nvSpPr>
            <p:cNvPr id="16" name="任意多边形 15"/>
            <p:cNvSpPr/>
            <p:nvPr/>
          </p:nvSpPr>
          <p:spPr>
            <a:xfrm>
              <a:off x="5706120" y="2155372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9207" y="2349888"/>
              <a:ext cx="373586" cy="390729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887163" y="3336417"/>
            <a:ext cx="779762" cy="779762"/>
            <a:chOff x="6887163" y="3336417"/>
            <a:chExt cx="779762" cy="779762"/>
          </a:xfrm>
        </p:grpSpPr>
        <p:sp>
          <p:nvSpPr>
            <p:cNvPr id="17" name="任意多边形 16"/>
            <p:cNvSpPr/>
            <p:nvPr/>
          </p:nvSpPr>
          <p:spPr>
            <a:xfrm>
              <a:off x="6887163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0251" y="3572342"/>
              <a:ext cx="373586" cy="30791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5706120" y="4517460"/>
            <a:ext cx="779762" cy="779762"/>
            <a:chOff x="5706120" y="4517460"/>
            <a:chExt cx="779762" cy="779762"/>
          </a:xfrm>
        </p:grpSpPr>
        <p:sp>
          <p:nvSpPr>
            <p:cNvPr id="18" name="任意多边形 17"/>
            <p:cNvSpPr/>
            <p:nvPr/>
          </p:nvSpPr>
          <p:spPr>
            <a:xfrm>
              <a:off x="5706120" y="4517460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944" y="4727727"/>
              <a:ext cx="387532" cy="359228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" r="28091" b="2102"/>
          <a:stretch>
            <a:fillRect/>
          </a:stretch>
        </p:blipFill>
        <p:spPr>
          <a:xfrm>
            <a:off x="5539028" y="3169324"/>
            <a:ext cx="1113947" cy="1113947"/>
          </a:xfrm>
          <a:custGeom>
            <a:avLst/>
            <a:gdLst>
              <a:gd name="connsiteX0" fmla="*/ 556974 w 1113947"/>
              <a:gd name="connsiteY0" fmla="*/ 0 h 1113947"/>
              <a:gd name="connsiteX1" fmla="*/ 1113947 w 1113947"/>
              <a:gd name="connsiteY1" fmla="*/ 556974 h 1113947"/>
              <a:gd name="connsiteX2" fmla="*/ 556974 w 1113947"/>
              <a:gd name="connsiteY2" fmla="*/ 1113947 h 1113947"/>
              <a:gd name="connsiteX3" fmla="*/ 0 w 1113947"/>
              <a:gd name="connsiteY3" fmla="*/ 556974 h 1113947"/>
              <a:gd name="connsiteX4" fmla="*/ 556974 w 1113947"/>
              <a:gd name="connsiteY4" fmla="*/ 0 h 1113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947" h="1113947">
                <a:moveTo>
                  <a:pt x="556974" y="0"/>
                </a:moveTo>
                <a:cubicBezTo>
                  <a:pt x="864582" y="0"/>
                  <a:pt x="1113947" y="249365"/>
                  <a:pt x="1113947" y="556974"/>
                </a:cubicBezTo>
                <a:cubicBezTo>
                  <a:pt x="1113947" y="864582"/>
                  <a:pt x="864582" y="1113947"/>
                  <a:pt x="556974" y="1113947"/>
                </a:cubicBezTo>
                <a:cubicBezTo>
                  <a:pt x="249365" y="1113947"/>
                  <a:pt x="0" y="864582"/>
                  <a:pt x="0" y="556974"/>
                </a:cubicBezTo>
                <a:cubicBezTo>
                  <a:pt x="0" y="249365"/>
                  <a:pt x="249365" y="0"/>
                  <a:pt x="556974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45" name="文本框 44"/>
          <p:cNvSpPr txBox="1"/>
          <p:nvPr/>
        </p:nvSpPr>
        <p:spPr>
          <a:xfrm>
            <a:off x="7783802" y="3452022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09015" y="3452022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696698" y="150956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65233" y="5394481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685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03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69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02" y="1863550"/>
            <a:ext cx="1648068" cy="499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562849" y="2381446"/>
            <a:ext cx="418277" cy="553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289361" y="231396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5201886" y="3517716"/>
            <a:ext cx="418277" cy="5535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928398" y="3450230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51289" y="4658154"/>
            <a:ext cx="418277" cy="55359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777801" y="4590668"/>
            <a:ext cx="372827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489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  <p:bldP spid="30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78" y="2698668"/>
            <a:ext cx="2532224" cy="2532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2383631"/>
            <a:ext cx="739908" cy="7399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4726016"/>
            <a:ext cx="739908" cy="7399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2386030"/>
            <a:ext cx="739908" cy="7399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4728415"/>
            <a:ext cx="739908" cy="73990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33833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3833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57240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57240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260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4588044"/>
            <a:ext cx="1041545" cy="9271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45" y="2307192"/>
            <a:ext cx="1061151" cy="106115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748" y="4640710"/>
            <a:ext cx="1041545" cy="8744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2403815"/>
            <a:ext cx="1041545" cy="86790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95462" y="2909345"/>
            <a:ext cx="2003653" cy="2003653"/>
            <a:chOff x="5470560" y="3014026"/>
            <a:chExt cx="1250302" cy="12503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861" y="3132717"/>
              <a:ext cx="485700" cy="1012921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5470560" y="3014026"/>
              <a:ext cx="1250302" cy="1250302"/>
            </a:xfrm>
            <a:prstGeom prst="round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60042" y="2422268"/>
            <a:ext cx="1617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45.6%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6004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14.4%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2453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024532" y="2509279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24.2%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100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04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866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"/>
          <a:stretch>
            <a:fillRect/>
          </a:stretch>
        </p:blipFill>
        <p:spPr>
          <a:xfrm>
            <a:off x="2142931" y="1641495"/>
            <a:ext cx="3107553" cy="4442207"/>
          </a:xfrm>
          <a:custGeom>
            <a:avLst/>
            <a:gdLst>
              <a:gd name="connsiteX0" fmla="*/ 0 w 3107553"/>
              <a:gd name="connsiteY0" fmla="*/ 0 h 4442207"/>
              <a:gd name="connsiteX1" fmla="*/ 3107553 w 3107553"/>
              <a:gd name="connsiteY1" fmla="*/ 0 h 4442207"/>
              <a:gd name="connsiteX2" fmla="*/ 3107553 w 3107553"/>
              <a:gd name="connsiteY2" fmla="*/ 4442207 h 4442207"/>
              <a:gd name="connsiteX3" fmla="*/ 0 w 3107553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553" h="4442207">
                <a:moveTo>
                  <a:pt x="0" y="0"/>
                </a:moveTo>
                <a:lnTo>
                  <a:pt x="3107553" y="0"/>
                </a:lnTo>
                <a:lnTo>
                  <a:pt x="3107553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8"/>
          <a:stretch>
            <a:fillRect/>
          </a:stretch>
        </p:blipFill>
        <p:spPr>
          <a:xfrm>
            <a:off x="6929220" y="1641494"/>
            <a:ext cx="3120969" cy="4442207"/>
          </a:xfrm>
          <a:custGeom>
            <a:avLst/>
            <a:gdLst>
              <a:gd name="connsiteX0" fmla="*/ 0 w 3120969"/>
              <a:gd name="connsiteY0" fmla="*/ 0 h 4442207"/>
              <a:gd name="connsiteX1" fmla="*/ 3120969 w 3120969"/>
              <a:gd name="connsiteY1" fmla="*/ 0 h 4442207"/>
              <a:gd name="connsiteX2" fmla="*/ 3120969 w 3120969"/>
              <a:gd name="connsiteY2" fmla="*/ 4442207 h 4442207"/>
              <a:gd name="connsiteX3" fmla="*/ 0 w 3120969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0969" h="4442207">
                <a:moveTo>
                  <a:pt x="0" y="0"/>
                </a:moveTo>
                <a:lnTo>
                  <a:pt x="3120969" y="0"/>
                </a:lnTo>
                <a:lnTo>
                  <a:pt x="3120969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2142931" y="4506686"/>
            <a:ext cx="3107553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9220" y="4506685"/>
            <a:ext cx="3120969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97405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402" y="4885465"/>
            <a:ext cx="27986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5600259"/>
            <a:ext cx="448434" cy="4834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4310731"/>
            <a:ext cx="448434" cy="4834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4953619"/>
            <a:ext cx="448434" cy="4834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3021202"/>
            <a:ext cx="448434" cy="4834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3664090"/>
            <a:ext cx="448434" cy="4834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1733549"/>
            <a:ext cx="448434" cy="48344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2376437"/>
            <a:ext cx="448434" cy="4834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099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 animBg="1"/>
      <p:bldP spid="22" grpId="0" animBg="1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5" y="3821238"/>
            <a:ext cx="1124417" cy="12114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3" y="4551830"/>
            <a:ext cx="1124417" cy="12114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4" y="1778242"/>
            <a:ext cx="1124417" cy="121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2" y="2508834"/>
            <a:ext cx="1124417" cy="121144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57510" y="4747823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03244" y="4017231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57508" y="2704827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03244" y="1974236"/>
            <a:ext cx="279860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3833547" y="497331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3833547" y="292345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肘形连接符 47"/>
          <p:cNvCxnSpPr/>
          <p:nvPr/>
        </p:nvCxnSpPr>
        <p:spPr>
          <a:xfrm flipV="1">
            <a:off x="7026454" y="422731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 flipV="1">
            <a:off x="7026454" y="218906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644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25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33" y="2971799"/>
            <a:ext cx="2749065" cy="27490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196">
            <a:off x="3785087" y="1781175"/>
            <a:ext cx="1882287" cy="18822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23">
            <a:off x="7795804" y="3663462"/>
            <a:ext cx="1882287" cy="18822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86">
            <a:off x="3707268" y="3895728"/>
            <a:ext cx="1248466" cy="12484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092">
            <a:off x="7362825" y="2548435"/>
            <a:ext cx="1096704" cy="1096704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634926" y="2668892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69624" y="3976999"/>
            <a:ext cx="14082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14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9335" y="4194877"/>
            <a:ext cx="24975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78" y="4364551"/>
            <a:ext cx="324047" cy="310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64" y="2449239"/>
            <a:ext cx="562932" cy="546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1677" y="4363139"/>
            <a:ext cx="610540" cy="482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945" y="2905201"/>
            <a:ext cx="232464" cy="38317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0920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77524" y="2966473"/>
            <a:ext cx="4276725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4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421" y="3184739"/>
            <a:ext cx="653586" cy="5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6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321440" y="720220"/>
            <a:ext cx="2856104" cy="2534556"/>
            <a:chOff x="4321440" y="720220"/>
            <a:chExt cx="2856104" cy="253455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1440" y="720220"/>
              <a:ext cx="2856104" cy="253455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08218" y="1750721"/>
              <a:ext cx="262434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16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8841" y="2033833"/>
            <a:ext cx="2624346" cy="645877"/>
            <a:chOff x="988841" y="2033833"/>
            <a:chExt cx="2624346" cy="64587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804" y="2033833"/>
              <a:ext cx="998493" cy="64587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88841" y="2116989"/>
              <a:ext cx="2624346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8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8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48974" y="3937116"/>
            <a:ext cx="2624346" cy="1000724"/>
            <a:chOff x="3448974" y="3937116"/>
            <a:chExt cx="2624346" cy="10007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613" y="3937116"/>
              <a:ext cx="1547068" cy="100072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48974" y="4065485"/>
              <a:ext cx="2624346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3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3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72133" y="2887422"/>
            <a:ext cx="2624346" cy="875407"/>
            <a:chOff x="6772133" y="2887422"/>
            <a:chExt cx="2624346" cy="8754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639" y="2887422"/>
              <a:ext cx="1353334" cy="87540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72133" y="3046628"/>
              <a:ext cx="2624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2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2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20904" y="1379989"/>
            <a:ext cx="2624346" cy="672321"/>
            <a:chOff x="8820904" y="1379989"/>
            <a:chExt cx="2624346" cy="67232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3390" y="1379989"/>
              <a:ext cx="1039374" cy="67232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820904" y="1507053"/>
              <a:ext cx="26243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6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83877" y="2694288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8974" y="4953592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00618" y="3762828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20904" y="2052310"/>
            <a:ext cx="2624346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961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65795" y="505262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整理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5361" y="1963234"/>
            <a:ext cx="9421277" cy="3406537"/>
            <a:chOff x="1629783" y="1627332"/>
            <a:chExt cx="9421277" cy="340653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1627332"/>
              <a:ext cx="995314" cy="88325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6166" y="1627332"/>
              <a:ext cx="1372863" cy="88803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9839" y="4567178"/>
              <a:ext cx="353152" cy="45666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4567178"/>
              <a:ext cx="436631" cy="456667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489" y="4567178"/>
              <a:ext cx="554072" cy="456667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6416" y="4567178"/>
              <a:ext cx="492648" cy="456667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2369" y="2973666"/>
              <a:ext cx="307807" cy="932807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9986" y="4567178"/>
              <a:ext cx="352615" cy="466691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0374" y="2973666"/>
              <a:ext cx="938827" cy="938827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0861" y="2973666"/>
              <a:ext cx="938828" cy="938828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8221" y="1627332"/>
              <a:ext cx="982378" cy="874441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0098" y="1627332"/>
              <a:ext cx="874440" cy="874440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607" y="1627332"/>
              <a:ext cx="1041545" cy="874441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1670" y="1627332"/>
              <a:ext cx="1049390" cy="874441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9886" y="2973666"/>
              <a:ext cx="450171" cy="938827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0000">
              <a:off x="6188290" y="4632752"/>
              <a:ext cx="368839" cy="39763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00000" flipH="1">
              <a:off x="5486026" y="4632752"/>
              <a:ext cx="368839" cy="397632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0742" y="2973666"/>
              <a:ext cx="1048874" cy="938827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7590273" y="4607857"/>
              <a:ext cx="366294" cy="394644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0000" flipH="1">
              <a:off x="6890554" y="4607857"/>
              <a:ext cx="366294" cy="394644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1468" y="4567178"/>
              <a:ext cx="452865" cy="434380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9992" y="4567178"/>
              <a:ext cx="458051" cy="444403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867758" y="4567178"/>
              <a:ext cx="570342" cy="451137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71521" y="4567178"/>
              <a:ext cx="279539" cy="460768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7777" y="2973666"/>
              <a:ext cx="1033283" cy="904185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783" y="2973666"/>
              <a:ext cx="611901" cy="898294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0301" y="2973666"/>
              <a:ext cx="866789" cy="938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322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506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9332"/>
            <a:chOff x="6405143" y="2774393"/>
            <a:chExt cx="1699328" cy="369332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01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47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73" y="2357727"/>
            <a:ext cx="3859254" cy="25717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607916" y="2168855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98640" y="3398734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12219" y="4836144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7378" y="4836144"/>
            <a:ext cx="770554" cy="498434"/>
            <a:chOff x="2631850" y="3116078"/>
            <a:chExt cx="770554" cy="4984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49632" y="3394388"/>
            <a:ext cx="770554" cy="498434"/>
            <a:chOff x="2631850" y="3116078"/>
            <a:chExt cx="770554" cy="49843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25627" y="2168855"/>
            <a:ext cx="770554" cy="498434"/>
            <a:chOff x="2631850" y="3116078"/>
            <a:chExt cx="770554" cy="49843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45889" y="212278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5515" y="3369331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9094" y="4811087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19784" y="4786030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3363" y="336391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12615" y="2149939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</a:t>
            </a: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说明和描述文字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466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58206" y="2856564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46304" y="319833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31926" y="2710197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17548" y="2173825"/>
            <a:ext cx="177750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06649" y="2526379"/>
            <a:ext cx="991303" cy="879699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9329" y="3209731"/>
            <a:ext cx="9787812" cy="1677968"/>
          </a:xfrm>
          <a:custGeom>
            <a:avLst/>
            <a:gdLst>
              <a:gd name="connsiteX0" fmla="*/ 0 w 9951057"/>
              <a:gd name="connsiteY0" fmla="*/ 1186542 h 1739735"/>
              <a:gd name="connsiteX1" fmla="*/ 2575249 w 9951057"/>
              <a:gd name="connsiteY1" fmla="*/ 1429138 h 1739735"/>
              <a:gd name="connsiteX2" fmla="*/ 4460032 w 9951057"/>
              <a:gd name="connsiteY2" fmla="*/ 1737048 h 1739735"/>
              <a:gd name="connsiteX3" fmla="*/ 6354147 w 9951057"/>
              <a:gd name="connsiteY3" fmla="*/ 1242526 h 1739735"/>
              <a:gd name="connsiteX4" fmla="*/ 8229600 w 9951057"/>
              <a:gd name="connsiteY4" fmla="*/ 729342 h 1739735"/>
              <a:gd name="connsiteX5" fmla="*/ 9797143 w 9951057"/>
              <a:gd name="connsiteY5" fmla="*/ 66869 h 1739735"/>
              <a:gd name="connsiteX6" fmla="*/ 9806473 w 9951057"/>
              <a:gd name="connsiteY6" fmla="*/ 57538 h 1739735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26155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797143"/>
              <a:gd name="connsiteY0" fmla="*/ 1119673 h 1671327"/>
              <a:gd name="connsiteX1" fmla="*/ 2565919 w 9797143"/>
              <a:gd name="connsiteY1" fmla="*/ 1306286 h 1671327"/>
              <a:gd name="connsiteX2" fmla="*/ 4460032 w 9797143"/>
              <a:gd name="connsiteY2" fmla="*/ 1670179 h 1671327"/>
              <a:gd name="connsiteX3" fmla="*/ 6326155 w 9797143"/>
              <a:gd name="connsiteY3" fmla="*/ 1175657 h 1671327"/>
              <a:gd name="connsiteX4" fmla="*/ 8229600 w 9797143"/>
              <a:gd name="connsiteY4" fmla="*/ 662473 h 1671327"/>
              <a:gd name="connsiteX5" fmla="*/ 9797143 w 9797143"/>
              <a:gd name="connsiteY5" fmla="*/ 0 h 1671327"/>
              <a:gd name="connsiteX0" fmla="*/ 0 w 9787812"/>
              <a:gd name="connsiteY0" fmla="*/ 774440 h 1671583"/>
              <a:gd name="connsiteX1" fmla="*/ 2556588 w 9787812"/>
              <a:gd name="connsiteY1" fmla="*/ 1306286 h 1671583"/>
              <a:gd name="connsiteX2" fmla="*/ 4450701 w 9787812"/>
              <a:gd name="connsiteY2" fmla="*/ 1670179 h 1671583"/>
              <a:gd name="connsiteX3" fmla="*/ 6316824 w 9787812"/>
              <a:gd name="connsiteY3" fmla="*/ 1175657 h 1671583"/>
              <a:gd name="connsiteX4" fmla="*/ 8220269 w 9787812"/>
              <a:gd name="connsiteY4" fmla="*/ 662473 h 1671583"/>
              <a:gd name="connsiteX5" fmla="*/ 9787812 w 9787812"/>
              <a:gd name="connsiteY5" fmla="*/ 0 h 1671583"/>
              <a:gd name="connsiteX0" fmla="*/ 0 w 9787812"/>
              <a:gd name="connsiteY0" fmla="*/ 774440 h 1671488"/>
              <a:gd name="connsiteX1" fmla="*/ 2556588 w 9787812"/>
              <a:gd name="connsiteY1" fmla="*/ 1306286 h 1671488"/>
              <a:gd name="connsiteX2" fmla="*/ 4450701 w 9787812"/>
              <a:gd name="connsiteY2" fmla="*/ 1670179 h 1671488"/>
              <a:gd name="connsiteX3" fmla="*/ 6316824 w 9787812"/>
              <a:gd name="connsiteY3" fmla="*/ 1175657 h 1671488"/>
              <a:gd name="connsiteX4" fmla="*/ 8220269 w 9787812"/>
              <a:gd name="connsiteY4" fmla="*/ 662473 h 1671488"/>
              <a:gd name="connsiteX5" fmla="*/ 9787812 w 9787812"/>
              <a:gd name="connsiteY5" fmla="*/ 0 h 167148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87812" h="1677968">
                <a:moveTo>
                  <a:pt x="0" y="774440"/>
                </a:moveTo>
                <a:cubicBezTo>
                  <a:pt x="915955" y="849862"/>
                  <a:pt x="2318658" y="1175657"/>
                  <a:pt x="2556588" y="1306286"/>
                </a:cubicBezTo>
                <a:cubicBezTo>
                  <a:pt x="2794518" y="1436915"/>
                  <a:pt x="3404117" y="1729273"/>
                  <a:pt x="4450701" y="1670179"/>
                </a:cubicBezTo>
                <a:cubicBezTo>
                  <a:pt x="5497285" y="1611085"/>
                  <a:pt x="6060569" y="1259398"/>
                  <a:pt x="6316824" y="1175657"/>
                </a:cubicBezTo>
                <a:cubicBezTo>
                  <a:pt x="6473907" y="1124324"/>
                  <a:pt x="7875036" y="699795"/>
                  <a:pt x="8220269" y="662473"/>
                </a:cubicBezTo>
                <a:cubicBezTo>
                  <a:pt x="8565502" y="625151"/>
                  <a:pt x="9291734" y="447869"/>
                  <a:pt x="9787812" y="0"/>
                </a:cubicBezTo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821025" y="3594976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35403" y="4112072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9781" y="4613749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64159" y="4268755"/>
            <a:ext cx="770554" cy="498434"/>
            <a:chOff x="2631850" y="3116078"/>
            <a:chExt cx="770554" cy="49843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14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103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43" grpId="0"/>
      <p:bldP spid="46" grpId="0"/>
      <p:bldP spid="47" grpId="0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612574" y="2043404"/>
            <a:ext cx="5664071" cy="1180322"/>
            <a:chOff x="2612574" y="2043404"/>
            <a:chExt cx="5664071" cy="118032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2454" y="2302876"/>
              <a:ext cx="734191" cy="651534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612574" y="2043404"/>
              <a:ext cx="4602549" cy="1180322"/>
              <a:chOff x="0" y="2248678"/>
              <a:chExt cx="4602549" cy="1180322"/>
            </a:xfrm>
            <a:solidFill>
              <a:schemeClr val="bg1"/>
            </a:solidFill>
          </p:grpSpPr>
          <p:sp>
            <p:nvSpPr>
              <p:cNvPr id="2" name="矩形 1"/>
              <p:cNvSpPr/>
              <p:nvPr/>
            </p:nvSpPr>
            <p:spPr>
              <a:xfrm>
                <a:off x="0" y="2248678"/>
                <a:ext cx="3947887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685057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/>
            <p:cNvCxnSpPr>
              <a:stCxn id="11" idx="0"/>
            </p:cNvCxnSpPr>
            <p:nvPr/>
          </p:nvCxnSpPr>
          <p:spPr>
            <a:xfrm flipV="1">
              <a:off x="7215123" y="262864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2892909" y="2220489"/>
              <a:ext cx="366716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12574" y="3336628"/>
            <a:ext cx="6319120" cy="1180322"/>
            <a:chOff x="2612574" y="3336628"/>
            <a:chExt cx="6319120" cy="118032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7503" y="3601022"/>
              <a:ext cx="734191" cy="65153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2612574" y="3336628"/>
              <a:ext cx="5257211" cy="1180322"/>
              <a:chOff x="0" y="2248678"/>
              <a:chExt cx="5257211" cy="1180322"/>
            </a:xfrm>
            <a:solidFill>
              <a:schemeClr val="bg1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0" y="2248678"/>
                <a:ext cx="4602549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4339719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 flipV="1">
              <a:off x="7870172" y="3919277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2892908" y="3517061"/>
              <a:ext cx="4321827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12574" y="4610634"/>
            <a:ext cx="6974469" cy="1180322"/>
            <a:chOff x="2612574" y="4610634"/>
            <a:chExt cx="6974469" cy="118032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2852" y="4875028"/>
              <a:ext cx="734191" cy="65153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2612574" y="4610634"/>
              <a:ext cx="5912260" cy="1180322"/>
              <a:chOff x="0" y="2248678"/>
              <a:chExt cx="5912260" cy="1180322"/>
            </a:xfrm>
            <a:solidFill>
              <a:schemeClr val="bg1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0" y="2248678"/>
                <a:ext cx="5257211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5400000">
                <a:off x="4994768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8524834" y="519587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2892907" y="4780808"/>
              <a:ext cx="497657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此处添加详细具体的说明和描述文字。此处添加详细具体的说明和描述文字。此处添加详细具体的说明和描述文字。此处添加详细具体的说明和描述文字。此处添加详细具体的说明和描述文字。</a:t>
              </a:r>
              <a:endParaRPr lang="zh-CN" altLang="en-US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696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02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 smtClean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50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612" y="2008099"/>
            <a:ext cx="2503135" cy="2711167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25263" y="4757766"/>
            <a:ext cx="385983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06152" y="2024279"/>
            <a:ext cx="583946" cy="63247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6151" y="3112760"/>
            <a:ext cx="583946" cy="63247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014454" y="4194441"/>
            <a:ext cx="583946" cy="632477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903411" y="205197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03411" y="3143891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03411" y="4222138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en-US" altLang="zh-CN" sz="105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253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1" r="284" b="2270"/>
          <a:stretch>
            <a:fillRect/>
          </a:stretch>
        </p:blipFill>
        <p:spPr>
          <a:xfrm>
            <a:off x="2332005" y="2165094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61" name="文本框 60"/>
          <p:cNvSpPr txBox="1"/>
          <p:nvPr/>
        </p:nvSpPr>
        <p:spPr>
          <a:xfrm>
            <a:off x="5209422" y="260644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51603" y="219095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2135892" y="412072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78073" y="370523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125132" y="4152809"/>
            <a:ext cx="177315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此处添加详细具体的说明和描述文字。此处添加详细具体的说明和描述文字。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67313" y="373731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2" r="13272" b="1468"/>
          <a:stretch>
            <a:fillRect/>
          </a:stretch>
        </p:blipFill>
        <p:spPr>
          <a:xfrm>
            <a:off x="5405535" y="3833708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r="24127"/>
          <a:stretch>
            <a:fillRect/>
          </a:stretch>
        </p:blipFill>
        <p:spPr>
          <a:xfrm>
            <a:off x="8321245" y="2192312"/>
            <a:ext cx="1380930" cy="1379569"/>
          </a:xfrm>
          <a:custGeom>
            <a:avLst/>
            <a:gdLst>
              <a:gd name="connsiteX0" fmla="*/ 676964 w 1380930"/>
              <a:gd name="connsiteY0" fmla="*/ 0 h 1379569"/>
              <a:gd name="connsiteX1" fmla="*/ 703966 w 1380930"/>
              <a:gd name="connsiteY1" fmla="*/ 0 h 1379569"/>
              <a:gd name="connsiteX2" fmla="*/ 829618 w 1380930"/>
              <a:gd name="connsiteY2" fmla="*/ 12667 h 1379569"/>
              <a:gd name="connsiteX3" fmla="*/ 1380930 w 1380930"/>
              <a:gd name="connsiteY3" fmla="*/ 689104 h 1379569"/>
              <a:gd name="connsiteX4" fmla="*/ 690465 w 1380930"/>
              <a:gd name="connsiteY4" fmla="*/ 1379569 h 1379569"/>
              <a:gd name="connsiteX5" fmla="*/ 0 w 1380930"/>
              <a:gd name="connsiteY5" fmla="*/ 689104 h 1379569"/>
              <a:gd name="connsiteX6" fmla="*/ 551312 w 1380930"/>
              <a:gd name="connsiteY6" fmla="*/ 12667 h 137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0930" h="1379569">
                <a:moveTo>
                  <a:pt x="676964" y="0"/>
                </a:moveTo>
                <a:lnTo>
                  <a:pt x="703966" y="0"/>
                </a:lnTo>
                <a:lnTo>
                  <a:pt x="829618" y="12667"/>
                </a:lnTo>
                <a:cubicBezTo>
                  <a:pt x="1144251" y="77050"/>
                  <a:pt x="1380930" y="355438"/>
                  <a:pt x="1380930" y="689104"/>
                </a:cubicBezTo>
                <a:cubicBezTo>
                  <a:pt x="1380930" y="1070437"/>
                  <a:pt x="1071798" y="1379569"/>
                  <a:pt x="690465" y="1379569"/>
                </a:cubicBezTo>
                <a:cubicBezTo>
                  <a:pt x="309132" y="1379569"/>
                  <a:pt x="0" y="1070437"/>
                  <a:pt x="0" y="689104"/>
                </a:cubicBezTo>
                <a:cubicBezTo>
                  <a:pt x="0" y="355438"/>
                  <a:pt x="236679" y="77050"/>
                  <a:pt x="551312" y="12667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46156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29" grpId="0"/>
      <p:bldP spid="53" grpId="0"/>
      <p:bldP spid="54" grpId="0"/>
      <p:bldP spid="64" grpId="0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2441</Words>
  <Application>Microsoft Office PowerPoint</Application>
  <PresentationFormat>宽屏</PresentationFormat>
  <Paragraphs>148</Paragraphs>
  <Slides>21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49</cp:revision>
  <dcterms:created xsi:type="dcterms:W3CDTF">2017-02-16T07:53:47Z</dcterms:created>
  <dcterms:modified xsi:type="dcterms:W3CDTF">2017-04-03T14:24:11Z</dcterms:modified>
</cp:coreProperties>
</file>