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65" r:id="rId3"/>
    <p:sldId id="258" r:id="rId4"/>
    <p:sldId id="259" r:id="rId5"/>
    <p:sldId id="256" r:id="rId6"/>
    <p:sldId id="257" r:id="rId7"/>
    <p:sldId id="260" r:id="rId8"/>
    <p:sldId id="263" r:id="rId9"/>
    <p:sldId id="264" r:id="rId10"/>
    <p:sldId id="261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531E"/>
    <a:srgbClr val="B6862E"/>
    <a:srgbClr val="B98B30"/>
    <a:srgbClr val="AB7524"/>
    <a:srgbClr val="413C4C"/>
    <a:srgbClr val="494457"/>
    <a:srgbClr val="19161D"/>
    <a:srgbClr val="49C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20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2A767-84B9-4E7A-9331-10770C52539F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A8F6C8-6B40-44D6-9EEA-DD710D3A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937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8973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9EE4A-5B10-490A-9822-3907C50CD96F}" type="datetimeFigureOut">
              <a:rPr lang="zh-CN" altLang="en-US"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2F58F-F080-45EF-A0AC-B73D7CFADB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503A5-D3D8-4D38-B1B6-13BE5FB6705D}" type="datetimeFigureOut">
              <a:rPr lang="zh-CN" altLang="en-US"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56222-AB28-45AF-A8A3-E9D58C77A66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A9206-929D-4D8F-ACD9-C9AEF9229370}" type="datetimeFigureOut">
              <a:rPr lang="zh-CN" altLang="en-US"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8691C-1620-4CD7-9EAF-C302CC52972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476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555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110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838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213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7662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2517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753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D08F7-D879-47DA-B705-2761848BDAD9}" type="datetimeFigureOut">
              <a:rPr lang="zh-CN" altLang="en-US"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930A5-6853-468F-9B05-E93F5681B0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4578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3450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65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D526E-8510-4D02-9ECB-2F4CF1D429A6}" type="datetimeFigureOut">
              <a:rPr lang="zh-CN" altLang="en-US"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1A676-6CBB-4419-93E6-637CDF04538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2C04F-3D2A-4EB8-9E77-9C0911989F95}" type="datetimeFigureOut">
              <a:rPr lang="zh-CN" altLang="en-US"/>
              <a:t>2017/3/1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B19E1-2AAB-4D6F-A308-88A44375BD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FFB4C-37CB-4415-8FA6-11259B5F8201}" type="datetimeFigureOut">
              <a:rPr lang="zh-CN" altLang="en-US"/>
              <a:t>2017/3/1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8F211-3F33-463A-87E5-A8675967795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519A1-BB97-4BCC-8D81-6F81993FC044}" type="datetimeFigureOut">
              <a:rPr lang="zh-CN" altLang="en-US"/>
              <a:t>2017/3/1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6222C-0655-4D52-A658-1158F2F5AF9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28CE8-5F80-4C0A-AD8A-7E6A685EFE9A}" type="datetimeFigureOut">
              <a:rPr lang="zh-CN" altLang="en-US"/>
              <a:t>2017/3/1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E819E-0C19-4D1C-B51C-0D411489425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34C64-B7F8-4EBF-81F9-D9F31FC6AEB0}" type="datetimeFigureOut">
              <a:rPr lang="zh-CN" altLang="en-US"/>
              <a:t>2017/3/1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0A4A8-CB1E-4813-B568-00ACC834A0E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F74B8-90DD-4AE1-90C0-69A23AD9FCF2}" type="datetimeFigureOut">
              <a:rPr lang="zh-CN" altLang="en-US"/>
              <a:t>2017/3/1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8CE49-EA7D-438B-B031-CEC9CCBC2C8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302B7E5-D6B0-40D5-A192-35E721931AB3}" type="datetimeFigureOut">
              <a:rPr lang="zh-CN" altLang="en-US"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779F8F-BC1D-449D-8AE4-037C63FAD9D0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25777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5398294" y="3342481"/>
            <a:ext cx="974725" cy="1325563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5161756" y="2504282"/>
            <a:ext cx="479425" cy="652462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5982494" y="3512344"/>
            <a:ext cx="479425" cy="652463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9" name="文本框 7"/>
          <p:cNvSpPr txBox="1">
            <a:spLocks noChangeArrowheads="1"/>
          </p:cNvSpPr>
          <p:nvPr/>
        </p:nvSpPr>
        <p:spPr bwMode="auto">
          <a:xfrm>
            <a:off x="3627438" y="2582863"/>
            <a:ext cx="557053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梦与现实的边缘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5398294" y="3342481"/>
            <a:ext cx="974725" cy="1325563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5161756" y="2504282"/>
            <a:ext cx="479425" cy="652462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5982494" y="3512344"/>
            <a:ext cx="479425" cy="652463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3" name="文本框 7"/>
          <p:cNvSpPr txBox="1">
            <a:spLocks noChangeArrowheads="1"/>
          </p:cNvSpPr>
          <p:nvPr/>
        </p:nvSpPr>
        <p:spPr bwMode="auto">
          <a:xfrm>
            <a:off x="3627438" y="2582863"/>
            <a:ext cx="557053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梦与现实的边缘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3138487" y="2895601"/>
            <a:ext cx="976313" cy="1325562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4726781" y="2256632"/>
            <a:ext cx="479425" cy="652462"/>
          </a:xfrm>
          <a:prstGeom prst="triangle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5455444" y="3296444"/>
            <a:ext cx="479425" cy="652463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7" name="文本框 7"/>
          <p:cNvSpPr txBox="1">
            <a:spLocks noChangeArrowheads="1"/>
          </p:cNvSpPr>
          <p:nvPr/>
        </p:nvSpPr>
        <p:spPr bwMode="auto">
          <a:xfrm>
            <a:off x="3627438" y="2582863"/>
            <a:ext cx="557053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梦与现实的边缘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4011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63C3D"/>
            </a:gs>
            <a:gs pos="32001">
              <a:srgbClr val="063C3D"/>
            </a:gs>
            <a:gs pos="73000">
              <a:srgbClr val="21583E"/>
            </a:gs>
            <a:gs pos="100000">
              <a:srgbClr val="469C35"/>
            </a:gs>
          </a:gsLst>
          <a:lin ang="66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/>
          <p:cNvSpPr/>
          <p:nvPr/>
        </p:nvSpPr>
        <p:spPr>
          <a:xfrm rot="18631682">
            <a:off x="7519194" y="2061369"/>
            <a:ext cx="673100" cy="506412"/>
          </a:xfrm>
          <a:prstGeom prst="parallelogram">
            <a:avLst/>
          </a:prstGeom>
          <a:solidFill>
            <a:srgbClr val="48C7C9">
              <a:alpha val="5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 rot="18631682">
            <a:off x="8062913" y="2463800"/>
            <a:ext cx="449262" cy="338138"/>
          </a:xfrm>
          <a:prstGeom prst="parallelogram">
            <a:avLst/>
          </a:prstGeom>
          <a:solidFill>
            <a:srgbClr val="48C7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 rot="18631682">
            <a:off x="8300244" y="3726656"/>
            <a:ext cx="377825" cy="284163"/>
          </a:xfrm>
          <a:prstGeom prst="parallelogram">
            <a:avLst/>
          </a:prstGeom>
          <a:solidFill>
            <a:srgbClr val="48C7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50920" y="2616558"/>
            <a:ext cx="5570756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solidFill>
                  <a:schemeClr val="bg1">
                    <a:alpha val="89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</a:t>
            </a:r>
            <a:r>
              <a:rPr lang="zh-CN" altLang="en-US" sz="6000" dirty="0">
                <a:solidFill>
                  <a:schemeClr val="bg1">
                    <a:alpha val="8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6000" dirty="0">
                <a:solidFill>
                  <a:schemeClr val="bg1">
                    <a:alpha val="89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现实的边缘</a:t>
            </a:r>
          </a:p>
        </p:txBody>
      </p:sp>
      <p:sp>
        <p:nvSpPr>
          <p:cNvPr id="20" name="平行四边形 19"/>
          <p:cNvSpPr/>
          <p:nvPr/>
        </p:nvSpPr>
        <p:spPr>
          <a:xfrm rot="18631682">
            <a:off x="8339932" y="2202656"/>
            <a:ext cx="298450" cy="223837"/>
          </a:xfrm>
          <a:prstGeom prst="parallelogram">
            <a:avLst/>
          </a:prstGeom>
          <a:solidFill>
            <a:srgbClr val="48C7C9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1000">
              <a:srgbClr val="404040"/>
            </a:gs>
            <a:gs pos="97000">
              <a:srgbClr val="000000"/>
            </a:gs>
            <a:gs pos="100000">
              <a:schemeClr val="tx1"/>
            </a:gs>
          </a:gsLst>
          <a:lin ang="108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-35333" y="2378466"/>
            <a:ext cx="5570756" cy="1015663"/>
          </a:xfrm>
          <a:prstGeom prst="rect">
            <a:avLst/>
          </a:prstGeom>
          <a:solidFill>
            <a:srgbClr val="48C7C9">
              <a:alpha val="72000"/>
            </a:srgb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solidFill>
                  <a:schemeClr val="bg1">
                    <a:alpha val="89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</a:t>
            </a:r>
            <a:r>
              <a:rPr lang="zh-CN" altLang="en-US" sz="6000" dirty="0">
                <a:solidFill>
                  <a:schemeClr val="bg1">
                    <a:alpha val="8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6000" dirty="0">
                <a:solidFill>
                  <a:schemeClr val="bg1">
                    <a:alpha val="89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现实的边缘</a:t>
            </a:r>
          </a:p>
        </p:txBody>
      </p:sp>
      <p:grpSp>
        <p:nvGrpSpPr>
          <p:cNvPr id="14339" name="组合 2"/>
          <p:cNvGrpSpPr/>
          <p:nvPr/>
        </p:nvGrpSpPr>
        <p:grpSpPr bwMode="auto">
          <a:xfrm>
            <a:off x="444500" y="1570038"/>
            <a:ext cx="766763" cy="623887"/>
            <a:chOff x="4772933" y="1493076"/>
            <a:chExt cx="1167567" cy="952222"/>
          </a:xfrm>
        </p:grpSpPr>
        <p:sp>
          <p:nvSpPr>
            <p:cNvPr id="14" name="平行四边形 13"/>
            <p:cNvSpPr/>
            <p:nvPr/>
          </p:nvSpPr>
          <p:spPr>
            <a:xfrm rot="18631682">
              <a:off x="4989711" y="1576046"/>
              <a:ext cx="671159" cy="505221"/>
            </a:xfrm>
            <a:prstGeom prst="parallelogram">
              <a:avLst/>
            </a:prstGeom>
            <a:solidFill>
              <a:srgbClr val="48C7C9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 rot="18631682">
              <a:off x="5512112" y="2053172"/>
              <a:ext cx="448247" cy="336007"/>
            </a:xfrm>
            <a:prstGeom prst="parallelogram">
              <a:avLst/>
            </a:prstGeom>
            <a:solidFill>
              <a:srgbClr val="48C7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rot="18631682">
              <a:off x="4726565" y="1934386"/>
              <a:ext cx="377982" cy="285244"/>
            </a:xfrm>
            <a:prstGeom prst="parallelogram">
              <a:avLst/>
            </a:prstGeom>
            <a:solidFill>
              <a:srgbClr val="48C7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 rot="18631682">
              <a:off x="5679083" y="1529682"/>
              <a:ext cx="298023" cy="224812"/>
            </a:xfrm>
            <a:prstGeom prst="parallelogram">
              <a:avLst/>
            </a:prstGeom>
            <a:solidFill>
              <a:srgbClr val="48C7C9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1A1919"/>
            </a:gs>
            <a:gs pos="35001">
              <a:srgbClr val="4A3D31"/>
            </a:gs>
            <a:gs pos="83000">
              <a:srgbClr val="806653"/>
            </a:gs>
            <a:gs pos="100000">
              <a:srgbClr val="B19F8B"/>
            </a:gs>
          </a:gsLst>
          <a:lin ang="66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/>
          <p:cNvSpPr/>
          <p:nvPr/>
        </p:nvSpPr>
        <p:spPr>
          <a:xfrm rot="18631682">
            <a:off x="7519194" y="2061369"/>
            <a:ext cx="673100" cy="506412"/>
          </a:xfrm>
          <a:prstGeom prst="parallelogram">
            <a:avLst/>
          </a:prstGeom>
          <a:solidFill>
            <a:srgbClr val="48C7C9">
              <a:alpha val="5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 rot="18631682">
            <a:off x="8062913" y="2463800"/>
            <a:ext cx="449262" cy="338138"/>
          </a:xfrm>
          <a:prstGeom prst="parallelogram">
            <a:avLst/>
          </a:prstGeom>
          <a:solidFill>
            <a:srgbClr val="48C7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 rot="18631682">
            <a:off x="8300244" y="3726656"/>
            <a:ext cx="377825" cy="284163"/>
          </a:xfrm>
          <a:prstGeom prst="parallelogram">
            <a:avLst/>
          </a:prstGeom>
          <a:solidFill>
            <a:srgbClr val="48C7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550920" y="2616558"/>
            <a:ext cx="5570756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solidFill>
                  <a:schemeClr val="bg1">
                    <a:alpha val="46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梦与现实的边缘</a:t>
            </a:r>
          </a:p>
        </p:txBody>
      </p:sp>
      <p:sp>
        <p:nvSpPr>
          <p:cNvPr id="20" name="平行四边形 19"/>
          <p:cNvSpPr/>
          <p:nvPr/>
        </p:nvSpPr>
        <p:spPr>
          <a:xfrm rot="18631682">
            <a:off x="8339932" y="2202656"/>
            <a:ext cx="298450" cy="223837"/>
          </a:xfrm>
          <a:prstGeom prst="parallelogram">
            <a:avLst/>
          </a:prstGeom>
          <a:solidFill>
            <a:srgbClr val="48C7C9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C7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/>
          <p:cNvSpPr/>
          <p:nvPr/>
        </p:nvSpPr>
        <p:spPr>
          <a:xfrm rot="18631682">
            <a:off x="7519194" y="2061369"/>
            <a:ext cx="673100" cy="506412"/>
          </a:xfrm>
          <a:prstGeom prst="parallelogram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 rot="18631682">
            <a:off x="8062913" y="2463800"/>
            <a:ext cx="449262" cy="338138"/>
          </a:xfrm>
          <a:prstGeom prst="parallelogram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 rot="18631682">
            <a:off x="8300244" y="3726656"/>
            <a:ext cx="377825" cy="284163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3" name="文本框 16"/>
          <p:cNvSpPr txBox="1">
            <a:spLocks noChangeArrowheads="1"/>
          </p:cNvSpPr>
          <p:nvPr/>
        </p:nvSpPr>
        <p:spPr bwMode="auto">
          <a:xfrm>
            <a:off x="3551238" y="2616200"/>
            <a:ext cx="557053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梦与现实的边缘</a:t>
            </a:r>
          </a:p>
        </p:txBody>
      </p:sp>
      <p:sp>
        <p:nvSpPr>
          <p:cNvPr id="20" name="平行四边形 19"/>
          <p:cNvSpPr/>
          <p:nvPr/>
        </p:nvSpPr>
        <p:spPr>
          <a:xfrm rot="18631682">
            <a:off x="8339932" y="2202656"/>
            <a:ext cx="298450" cy="223837"/>
          </a:xfrm>
          <a:prstGeom prst="parallelogram">
            <a:avLst/>
          </a:prstGeom>
          <a:solidFill>
            <a:srgbClr val="48C7C9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004D"/>
            </a:gs>
            <a:gs pos="31000">
              <a:srgbClr val="99004D"/>
            </a:gs>
            <a:gs pos="98000">
              <a:srgbClr val="A15E70"/>
            </a:gs>
            <a:gs pos="100000">
              <a:srgbClr val="A15E7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6049963" y="2408238"/>
            <a:ext cx="976312" cy="1325562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5161756" y="2504282"/>
            <a:ext cx="479425" cy="652462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6960393" y="3231357"/>
            <a:ext cx="481013" cy="654050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7" name="文本框 7"/>
          <p:cNvSpPr txBox="1">
            <a:spLocks noChangeArrowheads="1"/>
          </p:cNvSpPr>
          <p:nvPr/>
        </p:nvSpPr>
        <p:spPr bwMode="auto">
          <a:xfrm>
            <a:off x="3627438" y="2582863"/>
            <a:ext cx="557053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梦与现实的边缘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6049963" y="2408238"/>
            <a:ext cx="976312" cy="1325562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5161756" y="2504282"/>
            <a:ext cx="479425" cy="652462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6960393" y="3231357"/>
            <a:ext cx="481013" cy="654050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61" name="文本框 7"/>
          <p:cNvSpPr txBox="1">
            <a:spLocks noChangeArrowheads="1"/>
          </p:cNvSpPr>
          <p:nvPr/>
        </p:nvSpPr>
        <p:spPr bwMode="auto">
          <a:xfrm>
            <a:off x="3627438" y="2582863"/>
            <a:ext cx="557053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梦与现实的边缘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D195B"/>
            </a:gs>
            <a:gs pos="39999">
              <a:srgbClr val="BE2664"/>
            </a:gs>
            <a:gs pos="87000">
              <a:srgbClr val="BF215D"/>
            </a:gs>
            <a:gs pos="100000">
              <a:srgbClr val="94024A"/>
            </a:gs>
          </a:gsLst>
          <a:lin ang="48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6049963" y="2408238"/>
            <a:ext cx="976312" cy="1325562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5161756" y="2504282"/>
            <a:ext cx="479425" cy="652462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6960393" y="3231357"/>
            <a:ext cx="481013" cy="654050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5" name="文本框 7"/>
          <p:cNvSpPr txBox="1">
            <a:spLocks noChangeArrowheads="1"/>
          </p:cNvSpPr>
          <p:nvPr/>
        </p:nvSpPr>
        <p:spPr bwMode="auto">
          <a:xfrm>
            <a:off x="3627438" y="2582863"/>
            <a:ext cx="557053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梦与现实的边缘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6049963" y="2408238"/>
            <a:ext cx="976312" cy="1325562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5161756" y="2504282"/>
            <a:ext cx="479425" cy="652462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6960393" y="3231357"/>
            <a:ext cx="481013" cy="654050"/>
          </a:xfrm>
          <a:prstGeom prst="triangle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9" name="文本框 7"/>
          <p:cNvSpPr txBox="1">
            <a:spLocks noChangeArrowheads="1"/>
          </p:cNvSpPr>
          <p:nvPr/>
        </p:nvSpPr>
        <p:spPr bwMode="auto">
          <a:xfrm>
            <a:off x="3627438" y="2582863"/>
            <a:ext cx="557053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梦与现实的边缘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150</Words>
  <Application>Microsoft Office PowerPoint</Application>
  <PresentationFormat>宽屏</PresentationFormat>
  <Paragraphs>18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25</cp:revision>
  <dcterms:created xsi:type="dcterms:W3CDTF">2015-05-03T12:01:00Z</dcterms:created>
  <dcterms:modified xsi:type="dcterms:W3CDTF">2017-03-01T05:36:13Z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