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72" r:id="rId4"/>
    <p:sldId id="260" r:id="rId5"/>
    <p:sldId id="264" r:id="rId6"/>
    <p:sldId id="262" r:id="rId7"/>
    <p:sldId id="263" r:id="rId8"/>
    <p:sldId id="273" r:id="rId9"/>
    <p:sldId id="274" r:id="rId10"/>
    <p:sldId id="267" r:id="rId11"/>
    <p:sldId id="275" r:id="rId1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63" userDrawn="1">
          <p15:clr>
            <a:srgbClr val="A4A3A4"/>
          </p15:clr>
        </p15:guide>
        <p15:guide id="4" pos="5375" userDrawn="1">
          <p15:clr>
            <a:srgbClr val="A4A3A4"/>
          </p15:clr>
        </p15:guide>
        <p15:guide id="5" orient="horz" pos="259" userDrawn="1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2927">
          <p15:clr>
            <a:srgbClr val="A4A3A4"/>
          </p15:clr>
        </p15:guide>
        <p15:guide id="8" pos="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B5B6"/>
    <a:srgbClr val="B7D3ED"/>
    <a:srgbClr val="74AADC"/>
    <a:srgbClr val="7CB74C"/>
    <a:srgbClr val="EDA127"/>
    <a:srgbClr val="FFD966"/>
    <a:srgbClr val="41C2C3"/>
    <a:srgbClr val="32A0A0"/>
    <a:srgbClr val="EF2525"/>
    <a:srgbClr val="48B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5" autoAdjust="0"/>
    <p:restoredTop sz="94660"/>
  </p:normalViewPr>
  <p:slideViewPr>
    <p:cSldViewPr snapToGrid="0" showGuides="1">
      <p:cViewPr varScale="1">
        <p:scale>
          <a:sx n="151" d="100"/>
          <a:sy n="151" d="100"/>
        </p:scale>
        <p:origin x="342" y="132"/>
      </p:cViewPr>
      <p:guideLst>
        <p:guide orient="horz" pos="1643"/>
        <p:guide pos="2880"/>
        <p:guide pos="363"/>
        <p:guide pos="5375"/>
        <p:guide orient="horz" pos="259"/>
        <p:guide orient="horz" pos="2935"/>
        <p:guide orient="horz" pos="2927"/>
        <p:guide pos="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7C1E10-F64C-428A-A717-8D1A62A9B1D7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47B15-7C68-40E1-B007-234DEC556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40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操作技巧</a:t>
            </a:r>
            <a:r>
              <a:rPr lang="en-US" altLang="zh-CN" dirty="0" smtClean="0"/>
              <a:t>/</a:t>
            </a:r>
            <a:r>
              <a:rPr lang="zh-CN" altLang="en-US" dirty="0" smtClean="0"/>
              <a:t>构思逻辑</a:t>
            </a:r>
            <a:r>
              <a:rPr lang="en-US" altLang="zh-CN" dirty="0" smtClean="0"/>
              <a:t>/</a:t>
            </a:r>
            <a:r>
              <a:rPr lang="zh-CN" altLang="en-US" dirty="0" smtClean="0"/>
              <a:t>演说技巧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5260A-718D-4444-8167-6109452786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8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50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16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3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067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73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079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31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194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31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37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30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0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72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66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880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02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4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21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74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4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5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52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533EF-33D4-4AE6-92A0-AFA26A6AC52F}" type="datetimeFigureOut">
              <a:rPr lang="zh-CN" altLang="en-US" smtClean="0"/>
              <a:t>2017/1/19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FDF17-2A51-40AD-8257-DF96F5AA5C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65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6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656035" y="416250"/>
            <a:ext cx="8101013" cy="29025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9" name="矩形 178"/>
          <p:cNvSpPr/>
          <p:nvPr/>
        </p:nvSpPr>
        <p:spPr>
          <a:xfrm>
            <a:off x="728663" y="492919"/>
            <a:ext cx="7948199" cy="29289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36" name="组合 135"/>
          <p:cNvGrpSpPr/>
          <p:nvPr/>
        </p:nvGrpSpPr>
        <p:grpSpPr>
          <a:xfrm>
            <a:off x="1152670" y="778669"/>
            <a:ext cx="6884827" cy="1817753"/>
            <a:chOff x="1708039" y="1296555"/>
            <a:chExt cx="8237407" cy="2174866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6571170" y="2404551"/>
              <a:ext cx="1563180" cy="1024449"/>
              <a:chOff x="2274" y="1719"/>
              <a:chExt cx="2182" cy="1430"/>
            </a:xfrm>
          </p:grpSpPr>
          <p:sp>
            <p:nvSpPr>
              <p:cNvPr id="7" name="Freeform 5"/>
              <p:cNvSpPr>
                <a:spLocks noEditPoints="1"/>
              </p:cNvSpPr>
              <p:nvPr/>
            </p:nvSpPr>
            <p:spPr bwMode="auto">
              <a:xfrm>
                <a:off x="4029" y="2850"/>
                <a:ext cx="121" cy="131"/>
              </a:xfrm>
              <a:custGeom>
                <a:avLst/>
                <a:gdLst>
                  <a:gd name="T0" fmla="*/ 37 w 121"/>
                  <a:gd name="T1" fmla="*/ 131 h 131"/>
                  <a:gd name="T2" fmla="*/ 102 w 121"/>
                  <a:gd name="T3" fmla="*/ 131 h 131"/>
                  <a:gd name="T4" fmla="*/ 121 w 121"/>
                  <a:gd name="T5" fmla="*/ 103 h 131"/>
                  <a:gd name="T6" fmla="*/ 121 w 121"/>
                  <a:gd name="T7" fmla="*/ 38 h 131"/>
                  <a:gd name="T8" fmla="*/ 37 w 121"/>
                  <a:gd name="T9" fmla="*/ 131 h 131"/>
                  <a:gd name="T10" fmla="*/ 37 w 121"/>
                  <a:gd name="T11" fmla="*/ 131 h 131"/>
                  <a:gd name="T12" fmla="*/ 111 w 121"/>
                  <a:gd name="T13" fmla="*/ 0 h 131"/>
                  <a:gd name="T14" fmla="*/ 0 w 121"/>
                  <a:gd name="T15" fmla="*/ 122 h 131"/>
                  <a:gd name="T16" fmla="*/ 0 w 121"/>
                  <a:gd name="T17" fmla="*/ 56 h 131"/>
                  <a:gd name="T18" fmla="*/ 46 w 121"/>
                  <a:gd name="T19" fmla="*/ 0 h 131"/>
                  <a:gd name="T20" fmla="*/ 111 w 121"/>
                  <a:gd name="T2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31">
                    <a:moveTo>
                      <a:pt x="37" y="131"/>
                    </a:moveTo>
                    <a:lnTo>
                      <a:pt x="102" y="131"/>
                    </a:lnTo>
                    <a:lnTo>
                      <a:pt x="121" y="103"/>
                    </a:lnTo>
                    <a:lnTo>
                      <a:pt x="121" y="38"/>
                    </a:lnTo>
                    <a:lnTo>
                      <a:pt x="37" y="131"/>
                    </a:lnTo>
                    <a:lnTo>
                      <a:pt x="37" y="131"/>
                    </a:lnTo>
                    <a:close/>
                    <a:moveTo>
                      <a:pt x="111" y="0"/>
                    </a:moveTo>
                    <a:lnTo>
                      <a:pt x="0" y="122"/>
                    </a:lnTo>
                    <a:lnTo>
                      <a:pt x="0" y="56"/>
                    </a:lnTo>
                    <a:lnTo>
                      <a:pt x="46" y="0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C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" name="Freeform 6"/>
              <p:cNvSpPr>
                <a:spLocks noEditPoints="1"/>
              </p:cNvSpPr>
              <p:nvPr/>
            </p:nvSpPr>
            <p:spPr bwMode="auto">
              <a:xfrm>
                <a:off x="3760" y="1756"/>
                <a:ext cx="659" cy="1356"/>
              </a:xfrm>
              <a:custGeom>
                <a:avLst/>
                <a:gdLst>
                  <a:gd name="T0" fmla="*/ 33 w 71"/>
                  <a:gd name="T1" fmla="*/ 30 h 145"/>
                  <a:gd name="T2" fmla="*/ 33 w 71"/>
                  <a:gd name="T3" fmla="*/ 11 h 145"/>
                  <a:gd name="T4" fmla="*/ 33 w 71"/>
                  <a:gd name="T5" fmla="*/ 6 h 145"/>
                  <a:gd name="T6" fmla="*/ 33 w 71"/>
                  <a:gd name="T7" fmla="*/ 3 h 145"/>
                  <a:gd name="T8" fmla="*/ 33 w 71"/>
                  <a:gd name="T9" fmla="*/ 3 h 145"/>
                  <a:gd name="T10" fmla="*/ 33 w 71"/>
                  <a:gd name="T11" fmla="*/ 3 h 145"/>
                  <a:gd name="T12" fmla="*/ 33 w 71"/>
                  <a:gd name="T13" fmla="*/ 3 h 145"/>
                  <a:gd name="T14" fmla="*/ 33 w 71"/>
                  <a:gd name="T15" fmla="*/ 3 h 145"/>
                  <a:gd name="T16" fmla="*/ 33 w 71"/>
                  <a:gd name="T17" fmla="*/ 3 h 145"/>
                  <a:gd name="T18" fmla="*/ 33 w 71"/>
                  <a:gd name="T19" fmla="*/ 3 h 145"/>
                  <a:gd name="T20" fmla="*/ 33 w 71"/>
                  <a:gd name="T21" fmla="*/ 3 h 145"/>
                  <a:gd name="T22" fmla="*/ 33 w 71"/>
                  <a:gd name="T23" fmla="*/ 2 h 145"/>
                  <a:gd name="T24" fmla="*/ 33 w 71"/>
                  <a:gd name="T25" fmla="*/ 2 h 145"/>
                  <a:gd name="T26" fmla="*/ 33 w 71"/>
                  <a:gd name="T27" fmla="*/ 2 h 145"/>
                  <a:gd name="T28" fmla="*/ 33 w 71"/>
                  <a:gd name="T29" fmla="*/ 2 h 145"/>
                  <a:gd name="T30" fmla="*/ 33 w 71"/>
                  <a:gd name="T31" fmla="*/ 2 h 145"/>
                  <a:gd name="T32" fmla="*/ 33 w 71"/>
                  <a:gd name="T33" fmla="*/ 2 h 145"/>
                  <a:gd name="T34" fmla="*/ 33 w 71"/>
                  <a:gd name="T35" fmla="*/ 2 h 145"/>
                  <a:gd name="T36" fmla="*/ 33 w 71"/>
                  <a:gd name="T37" fmla="*/ 2 h 145"/>
                  <a:gd name="T38" fmla="*/ 33 w 71"/>
                  <a:gd name="T39" fmla="*/ 2 h 145"/>
                  <a:gd name="T40" fmla="*/ 33 w 71"/>
                  <a:gd name="T41" fmla="*/ 2 h 145"/>
                  <a:gd name="T42" fmla="*/ 33 w 71"/>
                  <a:gd name="T43" fmla="*/ 1 h 145"/>
                  <a:gd name="T44" fmla="*/ 33 w 71"/>
                  <a:gd name="T45" fmla="*/ 1 h 145"/>
                  <a:gd name="T46" fmla="*/ 33 w 71"/>
                  <a:gd name="T47" fmla="*/ 1 h 145"/>
                  <a:gd name="T48" fmla="*/ 33 w 71"/>
                  <a:gd name="T49" fmla="*/ 1 h 145"/>
                  <a:gd name="T50" fmla="*/ 33 w 71"/>
                  <a:gd name="T51" fmla="*/ 1 h 145"/>
                  <a:gd name="T52" fmla="*/ 33 w 71"/>
                  <a:gd name="T53" fmla="*/ 1 h 145"/>
                  <a:gd name="T54" fmla="*/ 33 w 71"/>
                  <a:gd name="T55" fmla="*/ 1 h 145"/>
                  <a:gd name="T56" fmla="*/ 33 w 71"/>
                  <a:gd name="T57" fmla="*/ 1 h 145"/>
                  <a:gd name="T58" fmla="*/ 33 w 71"/>
                  <a:gd name="T59" fmla="*/ 1 h 145"/>
                  <a:gd name="T60" fmla="*/ 33 w 71"/>
                  <a:gd name="T61" fmla="*/ 1 h 145"/>
                  <a:gd name="T62" fmla="*/ 33 w 71"/>
                  <a:gd name="T63" fmla="*/ 1 h 145"/>
                  <a:gd name="T64" fmla="*/ 33 w 71"/>
                  <a:gd name="T65" fmla="*/ 0 h 145"/>
                  <a:gd name="T66" fmla="*/ 33 w 71"/>
                  <a:gd name="T67" fmla="*/ 0 h 145"/>
                  <a:gd name="T68" fmla="*/ 37 w 71"/>
                  <a:gd name="T69" fmla="*/ 31 h 145"/>
                  <a:gd name="T70" fmla="*/ 71 w 71"/>
                  <a:gd name="T71" fmla="*/ 4 h 145"/>
                  <a:gd name="T72" fmla="*/ 71 w 71"/>
                  <a:gd name="T73" fmla="*/ 9 h 145"/>
                  <a:gd name="T74" fmla="*/ 49 w 71"/>
                  <a:gd name="T75" fmla="*/ 31 h 145"/>
                  <a:gd name="T76" fmla="*/ 33 w 71"/>
                  <a:gd name="T77" fmla="*/ 54 h 145"/>
                  <a:gd name="T78" fmla="*/ 33 w 71"/>
                  <a:gd name="T79" fmla="*/ 35 h 145"/>
                  <a:gd name="T80" fmla="*/ 71 w 71"/>
                  <a:gd name="T81" fmla="*/ 28 h 145"/>
                  <a:gd name="T82" fmla="*/ 71 w 71"/>
                  <a:gd name="T83" fmla="*/ 33 h 145"/>
                  <a:gd name="T84" fmla="*/ 33 w 71"/>
                  <a:gd name="T85" fmla="*/ 83 h 145"/>
                  <a:gd name="T86" fmla="*/ 33 w 71"/>
                  <a:gd name="T87" fmla="*/ 83 h 145"/>
                  <a:gd name="T88" fmla="*/ 71 w 71"/>
                  <a:gd name="T89" fmla="*/ 57 h 145"/>
                  <a:gd name="T90" fmla="*/ 33 w 71"/>
                  <a:gd name="T91" fmla="*/ 113 h 145"/>
                  <a:gd name="T92" fmla="*/ 38 w 71"/>
                  <a:gd name="T93" fmla="*/ 113 h 145"/>
                  <a:gd name="T94" fmla="*/ 71 w 71"/>
                  <a:gd name="T95" fmla="*/ 81 h 145"/>
                  <a:gd name="T96" fmla="*/ 71 w 71"/>
                  <a:gd name="T97" fmla="*/ 100 h 145"/>
                  <a:gd name="T98" fmla="*/ 71 w 71"/>
                  <a:gd name="T99" fmla="*/ 105 h 145"/>
                  <a:gd name="T100" fmla="*/ 41 w 71"/>
                  <a:gd name="T101" fmla="*/ 135 h 145"/>
                  <a:gd name="T102" fmla="*/ 36 w 71"/>
                  <a:gd name="T103" fmla="*/ 135 h 145"/>
                  <a:gd name="T104" fmla="*/ 36 w 71"/>
                  <a:gd name="T105" fmla="*/ 135 h 145"/>
                  <a:gd name="T106" fmla="*/ 25 w 71"/>
                  <a:gd name="T107" fmla="*/ 127 h 145"/>
                  <a:gd name="T108" fmla="*/ 2 w 71"/>
                  <a:gd name="T109" fmla="*/ 145 h 145"/>
                  <a:gd name="T110" fmla="*/ 15 w 71"/>
                  <a:gd name="T111" fmla="*/ 125 h 145"/>
                  <a:gd name="T112" fmla="*/ 0 w 71"/>
                  <a:gd name="T113" fmla="*/ 128 h 145"/>
                  <a:gd name="T114" fmla="*/ 50 w 71"/>
                  <a:gd name="T115" fmla="*/ 145 h 145"/>
                  <a:gd name="T116" fmla="*/ 55 w 71"/>
                  <a:gd name="T117" fmla="*/ 145 h 145"/>
                  <a:gd name="T118" fmla="*/ 55 w 71"/>
                  <a:gd name="T119" fmla="*/ 145 h 145"/>
                  <a:gd name="T120" fmla="*/ 70 w 71"/>
                  <a:gd name="T1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" h="145">
                    <a:moveTo>
                      <a:pt x="63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63" y="0"/>
                      <a:pt x="63" y="0"/>
                      <a:pt x="63" y="0"/>
                    </a:cubicBezTo>
                    <a:close/>
                    <a:moveTo>
                      <a:pt x="51" y="0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1" y="0"/>
                      <a:pt x="51" y="0"/>
                    </a:cubicBezTo>
                    <a:close/>
                    <a:moveTo>
                      <a:pt x="39" y="0"/>
                    </a:moveTo>
                    <a:cubicBezTo>
                      <a:pt x="33" y="6"/>
                      <a:pt x="33" y="6"/>
                      <a:pt x="33" y="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0"/>
                      <a:pt x="39" y="0"/>
                      <a:pt x="39" y="0"/>
                    </a:cubicBezTo>
                    <a:close/>
                    <a:moveTo>
                      <a:pt x="37" y="31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9" y="0"/>
                      <a:pt x="70" y="1"/>
                      <a:pt x="70" y="1"/>
                    </a:cubicBezTo>
                    <a:cubicBezTo>
                      <a:pt x="71" y="2"/>
                      <a:pt x="71" y="2"/>
                      <a:pt x="71" y="3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37" y="31"/>
                      <a:pt x="37" y="31"/>
                      <a:pt x="37" y="31"/>
                    </a:cubicBezTo>
                    <a:close/>
                    <a:moveTo>
                      <a:pt x="49" y="31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9" y="31"/>
                      <a:pt x="49" y="31"/>
                      <a:pt x="49" y="31"/>
                    </a:cubicBezTo>
                    <a:close/>
                    <a:moveTo>
                      <a:pt x="52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52" y="35"/>
                      <a:pt x="52" y="35"/>
                      <a:pt x="52" y="35"/>
                    </a:cubicBezTo>
                    <a:close/>
                    <a:moveTo>
                      <a:pt x="40" y="35"/>
                    </a:move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0" y="35"/>
                      <a:pt x="40" y="35"/>
                      <a:pt x="40" y="35"/>
                    </a:cubicBezTo>
                    <a:close/>
                    <a:moveTo>
                      <a:pt x="33" y="59"/>
                    </a:move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59"/>
                      <a:pt x="33" y="59"/>
                      <a:pt x="33" y="59"/>
                    </a:cubicBezTo>
                    <a:close/>
                    <a:moveTo>
                      <a:pt x="33" y="71"/>
                    </a:move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3" y="71"/>
                      <a:pt x="33" y="71"/>
                      <a:pt x="33" y="71"/>
                    </a:cubicBezTo>
                    <a:close/>
                    <a:moveTo>
                      <a:pt x="33" y="83"/>
                    </a:move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83"/>
                      <a:pt x="33" y="83"/>
                      <a:pt x="33" y="83"/>
                    </a:cubicBezTo>
                    <a:close/>
                    <a:moveTo>
                      <a:pt x="33" y="94"/>
                    </a:moveTo>
                    <a:cubicBezTo>
                      <a:pt x="33" y="101"/>
                      <a:pt x="33" y="101"/>
                      <a:pt x="33" y="101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33" y="94"/>
                      <a:pt x="33" y="94"/>
                      <a:pt x="33" y="94"/>
                    </a:cubicBezTo>
                    <a:close/>
                    <a:moveTo>
                      <a:pt x="33" y="106"/>
                    </a:move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33" y="106"/>
                      <a:pt x="33" y="106"/>
                      <a:pt x="33" y="106"/>
                    </a:cubicBezTo>
                    <a:close/>
                    <a:moveTo>
                      <a:pt x="38" y="11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13"/>
                      <a:pt x="45" y="113"/>
                      <a:pt x="45" y="11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81"/>
                      <a:pt x="71" y="81"/>
                      <a:pt x="71" y="81"/>
                    </a:cubicBezTo>
                    <a:cubicBezTo>
                      <a:pt x="38" y="113"/>
                      <a:pt x="38" y="113"/>
                      <a:pt x="38" y="113"/>
                    </a:cubicBezTo>
                    <a:close/>
                    <a:moveTo>
                      <a:pt x="46" y="117"/>
                    </a:move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46" y="117"/>
                      <a:pt x="46" y="117"/>
                      <a:pt x="46" y="117"/>
                    </a:cubicBezTo>
                    <a:close/>
                    <a:moveTo>
                      <a:pt x="46" y="129"/>
                    </a:moveTo>
                    <a:cubicBezTo>
                      <a:pt x="71" y="105"/>
                      <a:pt x="71" y="105"/>
                      <a:pt x="71" y="105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1" y="145"/>
                      <a:pt x="31" y="145"/>
                      <a:pt x="31" y="14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5" y="135"/>
                      <a:pt x="46" y="134"/>
                      <a:pt x="46" y="133"/>
                    </a:cubicBezTo>
                    <a:cubicBezTo>
                      <a:pt x="46" y="129"/>
                      <a:pt x="46" y="129"/>
                      <a:pt x="46" y="129"/>
                    </a:cubicBezTo>
                    <a:close/>
                    <a:moveTo>
                      <a:pt x="36" y="135"/>
                    </a:moveTo>
                    <a:cubicBezTo>
                      <a:pt x="29" y="135"/>
                      <a:pt x="29" y="135"/>
                      <a:pt x="29" y="135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36" y="135"/>
                      <a:pt x="36" y="135"/>
                      <a:pt x="36" y="135"/>
                    </a:cubicBezTo>
                    <a:close/>
                    <a:moveTo>
                      <a:pt x="25" y="134"/>
                    </a:moveTo>
                    <a:cubicBezTo>
                      <a:pt x="14" y="145"/>
                      <a:pt x="14" y="145"/>
                      <a:pt x="14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25" y="127"/>
                      <a:pt x="25" y="127"/>
                      <a:pt x="25" y="127"/>
                    </a:cubicBezTo>
                    <a:cubicBezTo>
                      <a:pt x="25" y="133"/>
                      <a:pt x="25" y="133"/>
                      <a:pt x="25" y="133"/>
                    </a:cubicBezTo>
                    <a:cubicBezTo>
                      <a:pt x="25" y="133"/>
                      <a:pt x="25" y="134"/>
                      <a:pt x="25" y="134"/>
                    </a:cubicBezTo>
                    <a:close/>
                    <a:moveTo>
                      <a:pt x="22" y="125"/>
                    </a:moveTo>
                    <a:cubicBezTo>
                      <a:pt x="2" y="145"/>
                      <a:pt x="2" y="145"/>
                      <a:pt x="2" y="145"/>
                    </a:cubicBezTo>
                    <a:cubicBezTo>
                      <a:pt x="2" y="145"/>
                      <a:pt x="1" y="144"/>
                      <a:pt x="1" y="144"/>
                    </a:cubicBezTo>
                    <a:cubicBezTo>
                      <a:pt x="0" y="143"/>
                      <a:pt x="0" y="142"/>
                      <a:pt x="0" y="14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22" y="125"/>
                      <a:pt x="22" y="125"/>
                      <a:pt x="22" y="125"/>
                    </a:cubicBezTo>
                    <a:close/>
                    <a:moveTo>
                      <a:pt x="10" y="125"/>
                    </a:moveTo>
                    <a:cubicBezTo>
                      <a:pt x="3" y="125"/>
                      <a:pt x="3" y="125"/>
                      <a:pt x="3" y="125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0" y="125"/>
                      <a:pt x="10" y="125"/>
                      <a:pt x="10" y="125"/>
                    </a:cubicBezTo>
                    <a:close/>
                    <a:moveTo>
                      <a:pt x="43" y="145"/>
                    </a:moveTo>
                    <a:cubicBezTo>
                      <a:pt x="50" y="145"/>
                      <a:pt x="50" y="145"/>
                      <a:pt x="50" y="145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43" y="145"/>
                      <a:pt x="43" y="145"/>
                      <a:pt x="43" y="145"/>
                    </a:cubicBezTo>
                    <a:close/>
                    <a:moveTo>
                      <a:pt x="55" y="145"/>
                    </a:moveTo>
                    <a:cubicBezTo>
                      <a:pt x="62" y="145"/>
                      <a:pt x="62" y="145"/>
                      <a:pt x="62" y="145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55" y="145"/>
                      <a:pt x="55" y="145"/>
                      <a:pt x="55" y="145"/>
                    </a:cubicBezTo>
                    <a:close/>
                    <a:moveTo>
                      <a:pt x="67" y="145"/>
                    </a:moveTo>
                    <a:cubicBezTo>
                      <a:pt x="68" y="145"/>
                      <a:pt x="68" y="145"/>
                      <a:pt x="68" y="145"/>
                    </a:cubicBezTo>
                    <a:cubicBezTo>
                      <a:pt x="69" y="145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1" y="143"/>
                      <a:pt x="71" y="142"/>
                      <a:pt x="71" y="142"/>
                    </a:cubicBezTo>
                    <a:cubicBezTo>
                      <a:pt x="71" y="140"/>
                      <a:pt x="71" y="140"/>
                      <a:pt x="71" y="140"/>
                    </a:cubicBezTo>
                    <a:lnTo>
                      <a:pt x="67" y="145"/>
                    </a:lnTo>
                    <a:close/>
                  </a:path>
                </a:pathLst>
              </a:custGeom>
              <a:solidFill>
                <a:srgbClr val="BF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" name="Freeform 7"/>
              <p:cNvSpPr>
                <a:spLocks noEditPoints="1"/>
              </p:cNvSpPr>
              <p:nvPr/>
            </p:nvSpPr>
            <p:spPr bwMode="auto">
              <a:xfrm>
                <a:off x="2989" y="2925"/>
                <a:ext cx="362" cy="93"/>
              </a:xfrm>
              <a:custGeom>
                <a:avLst/>
                <a:gdLst>
                  <a:gd name="T0" fmla="*/ 362 w 362"/>
                  <a:gd name="T1" fmla="*/ 0 h 93"/>
                  <a:gd name="T2" fmla="*/ 362 w 362"/>
                  <a:gd name="T3" fmla="*/ 0 h 93"/>
                  <a:gd name="T4" fmla="*/ 269 w 362"/>
                  <a:gd name="T5" fmla="*/ 93 h 93"/>
                  <a:gd name="T6" fmla="*/ 334 w 362"/>
                  <a:gd name="T7" fmla="*/ 93 h 93"/>
                  <a:gd name="T8" fmla="*/ 362 w 362"/>
                  <a:gd name="T9" fmla="*/ 56 h 93"/>
                  <a:gd name="T10" fmla="*/ 362 w 362"/>
                  <a:gd name="T11" fmla="*/ 0 h 93"/>
                  <a:gd name="T12" fmla="*/ 362 w 362"/>
                  <a:gd name="T13" fmla="*/ 0 h 93"/>
                  <a:gd name="T14" fmla="*/ 316 w 362"/>
                  <a:gd name="T15" fmla="*/ 0 h 93"/>
                  <a:gd name="T16" fmla="*/ 223 w 362"/>
                  <a:gd name="T17" fmla="*/ 93 h 93"/>
                  <a:gd name="T18" fmla="*/ 158 w 362"/>
                  <a:gd name="T19" fmla="*/ 93 h 93"/>
                  <a:gd name="T20" fmla="*/ 251 w 362"/>
                  <a:gd name="T21" fmla="*/ 0 h 93"/>
                  <a:gd name="T22" fmla="*/ 316 w 362"/>
                  <a:gd name="T23" fmla="*/ 0 h 93"/>
                  <a:gd name="T24" fmla="*/ 316 w 362"/>
                  <a:gd name="T25" fmla="*/ 0 h 93"/>
                  <a:gd name="T26" fmla="*/ 204 w 362"/>
                  <a:gd name="T27" fmla="*/ 0 h 93"/>
                  <a:gd name="T28" fmla="*/ 139 w 362"/>
                  <a:gd name="T29" fmla="*/ 0 h 93"/>
                  <a:gd name="T30" fmla="*/ 46 w 362"/>
                  <a:gd name="T31" fmla="*/ 93 h 93"/>
                  <a:gd name="T32" fmla="*/ 111 w 362"/>
                  <a:gd name="T33" fmla="*/ 93 h 93"/>
                  <a:gd name="T34" fmla="*/ 204 w 362"/>
                  <a:gd name="T35" fmla="*/ 0 h 93"/>
                  <a:gd name="T36" fmla="*/ 204 w 362"/>
                  <a:gd name="T37" fmla="*/ 0 h 93"/>
                  <a:gd name="T38" fmla="*/ 93 w 362"/>
                  <a:gd name="T39" fmla="*/ 0 h 93"/>
                  <a:gd name="T40" fmla="*/ 0 w 362"/>
                  <a:gd name="T41" fmla="*/ 93 h 93"/>
                  <a:gd name="T42" fmla="*/ 0 w 362"/>
                  <a:gd name="T43" fmla="*/ 93 h 93"/>
                  <a:gd name="T44" fmla="*/ 0 w 362"/>
                  <a:gd name="T45" fmla="*/ 28 h 93"/>
                  <a:gd name="T46" fmla="*/ 28 w 362"/>
                  <a:gd name="T47" fmla="*/ 0 h 93"/>
                  <a:gd name="T48" fmla="*/ 93 w 362"/>
                  <a:gd name="T4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2" h="93">
                    <a:moveTo>
                      <a:pt x="362" y="0"/>
                    </a:moveTo>
                    <a:lnTo>
                      <a:pt x="362" y="0"/>
                    </a:lnTo>
                    <a:lnTo>
                      <a:pt x="269" y="93"/>
                    </a:lnTo>
                    <a:lnTo>
                      <a:pt x="334" y="93"/>
                    </a:lnTo>
                    <a:lnTo>
                      <a:pt x="362" y="56"/>
                    </a:lnTo>
                    <a:lnTo>
                      <a:pt x="362" y="0"/>
                    </a:lnTo>
                    <a:lnTo>
                      <a:pt x="362" y="0"/>
                    </a:lnTo>
                    <a:close/>
                    <a:moveTo>
                      <a:pt x="316" y="0"/>
                    </a:moveTo>
                    <a:lnTo>
                      <a:pt x="223" y="93"/>
                    </a:lnTo>
                    <a:lnTo>
                      <a:pt x="158" y="93"/>
                    </a:lnTo>
                    <a:lnTo>
                      <a:pt x="251" y="0"/>
                    </a:lnTo>
                    <a:lnTo>
                      <a:pt x="316" y="0"/>
                    </a:lnTo>
                    <a:lnTo>
                      <a:pt x="316" y="0"/>
                    </a:lnTo>
                    <a:close/>
                    <a:moveTo>
                      <a:pt x="204" y="0"/>
                    </a:moveTo>
                    <a:lnTo>
                      <a:pt x="139" y="0"/>
                    </a:lnTo>
                    <a:lnTo>
                      <a:pt x="46" y="93"/>
                    </a:lnTo>
                    <a:lnTo>
                      <a:pt x="111" y="93"/>
                    </a:lnTo>
                    <a:lnTo>
                      <a:pt x="204" y="0"/>
                    </a:lnTo>
                    <a:lnTo>
                      <a:pt x="204" y="0"/>
                    </a:lnTo>
                    <a:close/>
                    <a:moveTo>
                      <a:pt x="93" y="0"/>
                    </a:moveTo>
                    <a:lnTo>
                      <a:pt x="0" y="93"/>
                    </a:lnTo>
                    <a:lnTo>
                      <a:pt x="0" y="93"/>
                    </a:lnTo>
                    <a:lnTo>
                      <a:pt x="0" y="28"/>
                    </a:lnTo>
                    <a:lnTo>
                      <a:pt x="28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BF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" name="Freeform 8"/>
              <p:cNvSpPr>
                <a:spLocks noEditPoints="1"/>
              </p:cNvSpPr>
              <p:nvPr/>
            </p:nvSpPr>
            <p:spPr bwMode="auto">
              <a:xfrm>
                <a:off x="2748" y="3056"/>
                <a:ext cx="854" cy="56"/>
              </a:xfrm>
              <a:custGeom>
                <a:avLst/>
                <a:gdLst>
                  <a:gd name="T0" fmla="*/ 0 w 854"/>
                  <a:gd name="T1" fmla="*/ 56 h 56"/>
                  <a:gd name="T2" fmla="*/ 37 w 854"/>
                  <a:gd name="T3" fmla="*/ 56 h 56"/>
                  <a:gd name="T4" fmla="*/ 92 w 854"/>
                  <a:gd name="T5" fmla="*/ 0 h 56"/>
                  <a:gd name="T6" fmla="*/ 27 w 854"/>
                  <a:gd name="T7" fmla="*/ 0 h 56"/>
                  <a:gd name="T8" fmla="*/ 0 w 854"/>
                  <a:gd name="T9" fmla="*/ 28 h 56"/>
                  <a:gd name="T10" fmla="*/ 0 w 854"/>
                  <a:gd name="T11" fmla="*/ 56 h 56"/>
                  <a:gd name="T12" fmla="*/ 0 w 854"/>
                  <a:gd name="T13" fmla="*/ 56 h 56"/>
                  <a:gd name="T14" fmla="*/ 83 w 854"/>
                  <a:gd name="T15" fmla="*/ 56 h 56"/>
                  <a:gd name="T16" fmla="*/ 139 w 854"/>
                  <a:gd name="T17" fmla="*/ 0 h 56"/>
                  <a:gd name="T18" fmla="*/ 204 w 854"/>
                  <a:gd name="T19" fmla="*/ 0 h 56"/>
                  <a:gd name="T20" fmla="*/ 148 w 854"/>
                  <a:gd name="T21" fmla="*/ 56 h 56"/>
                  <a:gd name="T22" fmla="*/ 83 w 854"/>
                  <a:gd name="T23" fmla="*/ 56 h 56"/>
                  <a:gd name="T24" fmla="*/ 83 w 854"/>
                  <a:gd name="T25" fmla="*/ 56 h 56"/>
                  <a:gd name="T26" fmla="*/ 195 w 854"/>
                  <a:gd name="T27" fmla="*/ 56 h 56"/>
                  <a:gd name="T28" fmla="*/ 260 w 854"/>
                  <a:gd name="T29" fmla="*/ 56 h 56"/>
                  <a:gd name="T30" fmla="*/ 315 w 854"/>
                  <a:gd name="T31" fmla="*/ 0 h 56"/>
                  <a:gd name="T32" fmla="*/ 250 w 854"/>
                  <a:gd name="T33" fmla="*/ 0 h 56"/>
                  <a:gd name="T34" fmla="*/ 195 w 854"/>
                  <a:gd name="T35" fmla="*/ 56 h 56"/>
                  <a:gd name="T36" fmla="*/ 195 w 854"/>
                  <a:gd name="T37" fmla="*/ 56 h 56"/>
                  <a:gd name="T38" fmla="*/ 306 w 854"/>
                  <a:gd name="T39" fmla="*/ 56 h 56"/>
                  <a:gd name="T40" fmla="*/ 362 w 854"/>
                  <a:gd name="T41" fmla="*/ 0 h 56"/>
                  <a:gd name="T42" fmla="*/ 427 w 854"/>
                  <a:gd name="T43" fmla="*/ 0 h 56"/>
                  <a:gd name="T44" fmla="*/ 371 w 854"/>
                  <a:gd name="T45" fmla="*/ 56 h 56"/>
                  <a:gd name="T46" fmla="*/ 306 w 854"/>
                  <a:gd name="T47" fmla="*/ 56 h 56"/>
                  <a:gd name="T48" fmla="*/ 306 w 854"/>
                  <a:gd name="T49" fmla="*/ 56 h 56"/>
                  <a:gd name="T50" fmla="*/ 417 w 854"/>
                  <a:gd name="T51" fmla="*/ 56 h 56"/>
                  <a:gd name="T52" fmla="*/ 482 w 854"/>
                  <a:gd name="T53" fmla="*/ 56 h 56"/>
                  <a:gd name="T54" fmla="*/ 538 w 854"/>
                  <a:gd name="T55" fmla="*/ 0 h 56"/>
                  <a:gd name="T56" fmla="*/ 473 w 854"/>
                  <a:gd name="T57" fmla="*/ 0 h 56"/>
                  <a:gd name="T58" fmla="*/ 417 w 854"/>
                  <a:gd name="T59" fmla="*/ 56 h 56"/>
                  <a:gd name="T60" fmla="*/ 417 w 854"/>
                  <a:gd name="T61" fmla="*/ 56 h 56"/>
                  <a:gd name="T62" fmla="*/ 529 w 854"/>
                  <a:gd name="T63" fmla="*/ 56 h 56"/>
                  <a:gd name="T64" fmla="*/ 584 w 854"/>
                  <a:gd name="T65" fmla="*/ 0 h 56"/>
                  <a:gd name="T66" fmla="*/ 622 w 854"/>
                  <a:gd name="T67" fmla="*/ 0 h 56"/>
                  <a:gd name="T68" fmla="*/ 649 w 854"/>
                  <a:gd name="T69" fmla="*/ 0 h 56"/>
                  <a:gd name="T70" fmla="*/ 594 w 854"/>
                  <a:gd name="T71" fmla="*/ 56 h 56"/>
                  <a:gd name="T72" fmla="*/ 529 w 854"/>
                  <a:gd name="T73" fmla="*/ 56 h 56"/>
                  <a:gd name="T74" fmla="*/ 529 w 854"/>
                  <a:gd name="T75" fmla="*/ 56 h 56"/>
                  <a:gd name="T76" fmla="*/ 640 w 854"/>
                  <a:gd name="T77" fmla="*/ 56 h 56"/>
                  <a:gd name="T78" fmla="*/ 705 w 854"/>
                  <a:gd name="T79" fmla="*/ 56 h 56"/>
                  <a:gd name="T80" fmla="*/ 761 w 854"/>
                  <a:gd name="T81" fmla="*/ 0 h 56"/>
                  <a:gd name="T82" fmla="*/ 696 w 854"/>
                  <a:gd name="T83" fmla="*/ 0 h 56"/>
                  <a:gd name="T84" fmla="*/ 640 w 854"/>
                  <a:gd name="T85" fmla="*/ 56 h 56"/>
                  <a:gd name="T86" fmla="*/ 640 w 854"/>
                  <a:gd name="T87" fmla="*/ 56 h 56"/>
                  <a:gd name="T88" fmla="*/ 752 w 854"/>
                  <a:gd name="T89" fmla="*/ 56 h 56"/>
                  <a:gd name="T90" fmla="*/ 807 w 854"/>
                  <a:gd name="T91" fmla="*/ 0 h 56"/>
                  <a:gd name="T92" fmla="*/ 854 w 854"/>
                  <a:gd name="T93" fmla="*/ 0 h 56"/>
                  <a:gd name="T94" fmla="*/ 854 w 854"/>
                  <a:gd name="T95" fmla="*/ 9 h 56"/>
                  <a:gd name="T96" fmla="*/ 817 w 854"/>
                  <a:gd name="T97" fmla="*/ 56 h 56"/>
                  <a:gd name="T98" fmla="*/ 752 w 854"/>
                  <a:gd name="T9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54" h="56">
                    <a:moveTo>
                      <a:pt x="0" y="56"/>
                    </a:moveTo>
                    <a:lnTo>
                      <a:pt x="37" y="56"/>
                    </a:lnTo>
                    <a:lnTo>
                      <a:pt x="92" y="0"/>
                    </a:lnTo>
                    <a:lnTo>
                      <a:pt x="27" y="0"/>
                    </a:lnTo>
                    <a:lnTo>
                      <a:pt x="0" y="28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  <a:moveTo>
                      <a:pt x="83" y="56"/>
                    </a:moveTo>
                    <a:lnTo>
                      <a:pt x="139" y="0"/>
                    </a:lnTo>
                    <a:lnTo>
                      <a:pt x="204" y="0"/>
                    </a:lnTo>
                    <a:lnTo>
                      <a:pt x="148" y="56"/>
                    </a:lnTo>
                    <a:lnTo>
                      <a:pt x="83" y="56"/>
                    </a:lnTo>
                    <a:lnTo>
                      <a:pt x="83" y="56"/>
                    </a:lnTo>
                    <a:close/>
                    <a:moveTo>
                      <a:pt x="195" y="56"/>
                    </a:moveTo>
                    <a:lnTo>
                      <a:pt x="260" y="56"/>
                    </a:lnTo>
                    <a:lnTo>
                      <a:pt x="315" y="0"/>
                    </a:lnTo>
                    <a:lnTo>
                      <a:pt x="250" y="0"/>
                    </a:lnTo>
                    <a:lnTo>
                      <a:pt x="195" y="56"/>
                    </a:lnTo>
                    <a:lnTo>
                      <a:pt x="195" y="56"/>
                    </a:lnTo>
                    <a:close/>
                    <a:moveTo>
                      <a:pt x="306" y="56"/>
                    </a:moveTo>
                    <a:lnTo>
                      <a:pt x="362" y="0"/>
                    </a:lnTo>
                    <a:lnTo>
                      <a:pt x="427" y="0"/>
                    </a:lnTo>
                    <a:lnTo>
                      <a:pt x="371" y="56"/>
                    </a:lnTo>
                    <a:lnTo>
                      <a:pt x="306" y="56"/>
                    </a:lnTo>
                    <a:lnTo>
                      <a:pt x="306" y="56"/>
                    </a:lnTo>
                    <a:close/>
                    <a:moveTo>
                      <a:pt x="417" y="56"/>
                    </a:moveTo>
                    <a:lnTo>
                      <a:pt x="482" y="56"/>
                    </a:lnTo>
                    <a:lnTo>
                      <a:pt x="538" y="0"/>
                    </a:lnTo>
                    <a:lnTo>
                      <a:pt x="473" y="0"/>
                    </a:lnTo>
                    <a:lnTo>
                      <a:pt x="417" y="56"/>
                    </a:lnTo>
                    <a:lnTo>
                      <a:pt x="417" y="56"/>
                    </a:lnTo>
                    <a:close/>
                    <a:moveTo>
                      <a:pt x="529" y="56"/>
                    </a:moveTo>
                    <a:lnTo>
                      <a:pt x="584" y="0"/>
                    </a:lnTo>
                    <a:lnTo>
                      <a:pt x="622" y="0"/>
                    </a:lnTo>
                    <a:lnTo>
                      <a:pt x="649" y="0"/>
                    </a:lnTo>
                    <a:lnTo>
                      <a:pt x="594" y="56"/>
                    </a:lnTo>
                    <a:lnTo>
                      <a:pt x="529" y="56"/>
                    </a:lnTo>
                    <a:lnTo>
                      <a:pt x="529" y="56"/>
                    </a:lnTo>
                    <a:close/>
                    <a:moveTo>
                      <a:pt x="640" y="56"/>
                    </a:moveTo>
                    <a:lnTo>
                      <a:pt x="705" y="56"/>
                    </a:lnTo>
                    <a:lnTo>
                      <a:pt x="761" y="0"/>
                    </a:lnTo>
                    <a:lnTo>
                      <a:pt x="696" y="0"/>
                    </a:lnTo>
                    <a:lnTo>
                      <a:pt x="640" y="56"/>
                    </a:lnTo>
                    <a:lnTo>
                      <a:pt x="640" y="56"/>
                    </a:lnTo>
                    <a:close/>
                    <a:moveTo>
                      <a:pt x="752" y="56"/>
                    </a:moveTo>
                    <a:lnTo>
                      <a:pt x="807" y="0"/>
                    </a:lnTo>
                    <a:lnTo>
                      <a:pt x="854" y="0"/>
                    </a:lnTo>
                    <a:lnTo>
                      <a:pt x="854" y="9"/>
                    </a:lnTo>
                    <a:lnTo>
                      <a:pt x="817" y="56"/>
                    </a:lnTo>
                    <a:lnTo>
                      <a:pt x="752" y="56"/>
                    </a:lnTo>
                    <a:close/>
                  </a:path>
                </a:pathLst>
              </a:custGeom>
              <a:solidFill>
                <a:srgbClr val="BF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2311" y="2757"/>
                <a:ext cx="1727" cy="131"/>
              </a:xfrm>
              <a:custGeom>
                <a:avLst/>
                <a:gdLst>
                  <a:gd name="T0" fmla="*/ 0 w 186"/>
                  <a:gd name="T1" fmla="*/ 6 h 14"/>
                  <a:gd name="T2" fmla="*/ 0 w 186"/>
                  <a:gd name="T3" fmla="*/ 0 h 14"/>
                  <a:gd name="T4" fmla="*/ 11 w 186"/>
                  <a:gd name="T5" fmla="*/ 0 h 14"/>
                  <a:gd name="T6" fmla="*/ 4 w 186"/>
                  <a:gd name="T7" fmla="*/ 14 h 14"/>
                  <a:gd name="T8" fmla="*/ 0 w 186"/>
                  <a:gd name="T9" fmla="*/ 13 h 14"/>
                  <a:gd name="T10" fmla="*/ 9 w 186"/>
                  <a:gd name="T11" fmla="*/ 14 h 14"/>
                  <a:gd name="T12" fmla="*/ 30 w 186"/>
                  <a:gd name="T13" fmla="*/ 0 h 14"/>
                  <a:gd name="T14" fmla="*/ 9 w 186"/>
                  <a:gd name="T15" fmla="*/ 14 h 14"/>
                  <a:gd name="T16" fmla="*/ 34 w 186"/>
                  <a:gd name="T17" fmla="*/ 0 h 14"/>
                  <a:gd name="T18" fmla="*/ 28 w 186"/>
                  <a:gd name="T19" fmla="*/ 14 h 14"/>
                  <a:gd name="T20" fmla="*/ 32 w 186"/>
                  <a:gd name="T21" fmla="*/ 14 h 14"/>
                  <a:gd name="T22" fmla="*/ 53 w 186"/>
                  <a:gd name="T23" fmla="*/ 0 h 14"/>
                  <a:gd name="T24" fmla="*/ 32 w 186"/>
                  <a:gd name="T25" fmla="*/ 14 h 14"/>
                  <a:gd name="T26" fmla="*/ 58 w 186"/>
                  <a:gd name="T27" fmla="*/ 0 h 14"/>
                  <a:gd name="T28" fmla="*/ 51 w 186"/>
                  <a:gd name="T29" fmla="*/ 14 h 14"/>
                  <a:gd name="T30" fmla="*/ 56 w 186"/>
                  <a:gd name="T31" fmla="*/ 14 h 14"/>
                  <a:gd name="T32" fmla="*/ 77 w 186"/>
                  <a:gd name="T33" fmla="*/ 0 h 14"/>
                  <a:gd name="T34" fmla="*/ 56 w 186"/>
                  <a:gd name="T35" fmla="*/ 14 h 14"/>
                  <a:gd name="T36" fmla="*/ 82 w 186"/>
                  <a:gd name="T37" fmla="*/ 0 h 14"/>
                  <a:gd name="T38" fmla="*/ 75 w 186"/>
                  <a:gd name="T39" fmla="*/ 14 h 14"/>
                  <a:gd name="T40" fmla="*/ 68 w 186"/>
                  <a:gd name="T41" fmla="*/ 14 h 14"/>
                  <a:gd name="T42" fmla="*/ 87 w 186"/>
                  <a:gd name="T43" fmla="*/ 14 h 14"/>
                  <a:gd name="T44" fmla="*/ 94 w 186"/>
                  <a:gd name="T45" fmla="*/ 0 h 14"/>
                  <a:gd name="T46" fmla="*/ 92 w 186"/>
                  <a:gd name="T47" fmla="*/ 14 h 14"/>
                  <a:gd name="T48" fmla="*/ 113 w 186"/>
                  <a:gd name="T49" fmla="*/ 0 h 14"/>
                  <a:gd name="T50" fmla="*/ 92 w 186"/>
                  <a:gd name="T51" fmla="*/ 14 h 14"/>
                  <a:gd name="T52" fmla="*/ 111 w 186"/>
                  <a:gd name="T53" fmla="*/ 14 h 14"/>
                  <a:gd name="T54" fmla="*/ 118 w 186"/>
                  <a:gd name="T55" fmla="*/ 0 h 14"/>
                  <a:gd name="T56" fmla="*/ 116 w 186"/>
                  <a:gd name="T57" fmla="*/ 14 h 14"/>
                  <a:gd name="T58" fmla="*/ 137 w 186"/>
                  <a:gd name="T59" fmla="*/ 0 h 14"/>
                  <a:gd name="T60" fmla="*/ 116 w 186"/>
                  <a:gd name="T61" fmla="*/ 14 h 14"/>
                  <a:gd name="T62" fmla="*/ 135 w 186"/>
                  <a:gd name="T63" fmla="*/ 14 h 14"/>
                  <a:gd name="T64" fmla="*/ 142 w 186"/>
                  <a:gd name="T65" fmla="*/ 0 h 14"/>
                  <a:gd name="T66" fmla="*/ 140 w 186"/>
                  <a:gd name="T67" fmla="*/ 14 h 14"/>
                  <a:gd name="T68" fmla="*/ 160 w 186"/>
                  <a:gd name="T69" fmla="*/ 0 h 14"/>
                  <a:gd name="T70" fmla="*/ 140 w 186"/>
                  <a:gd name="T71" fmla="*/ 14 h 14"/>
                  <a:gd name="T72" fmla="*/ 154 w 186"/>
                  <a:gd name="T73" fmla="*/ 14 h 14"/>
                  <a:gd name="T74" fmla="*/ 172 w 186"/>
                  <a:gd name="T75" fmla="*/ 0 h 14"/>
                  <a:gd name="T76" fmla="*/ 152 w 186"/>
                  <a:gd name="T77" fmla="*/ 14 h 14"/>
                  <a:gd name="T78" fmla="*/ 177 w 186"/>
                  <a:gd name="T79" fmla="*/ 0 h 14"/>
                  <a:gd name="T80" fmla="*/ 170 w 186"/>
                  <a:gd name="T81" fmla="*/ 14 h 14"/>
                  <a:gd name="T82" fmla="*/ 175 w 186"/>
                  <a:gd name="T83" fmla="*/ 14 h 14"/>
                  <a:gd name="T84" fmla="*/ 186 w 186"/>
                  <a:gd name="T85" fmla="*/ 10 h 14"/>
                  <a:gd name="T86" fmla="*/ 186 w 186"/>
                  <a:gd name="T8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6" h="14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1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0" y="13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  <a:moveTo>
                      <a:pt x="9" y="14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14"/>
                      <a:pt x="9" y="14"/>
                      <a:pt x="9" y="14"/>
                    </a:cubicBezTo>
                    <a:close/>
                    <a:moveTo>
                      <a:pt x="21" y="14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1" y="14"/>
                      <a:pt x="21" y="14"/>
                      <a:pt x="21" y="14"/>
                    </a:cubicBezTo>
                    <a:close/>
                    <a:moveTo>
                      <a:pt x="32" y="14"/>
                    </a:moveTo>
                    <a:cubicBezTo>
                      <a:pt x="39" y="14"/>
                      <a:pt x="39" y="14"/>
                      <a:pt x="39" y="14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2" y="14"/>
                      <a:pt x="32" y="14"/>
                      <a:pt x="32" y="14"/>
                    </a:cubicBezTo>
                    <a:close/>
                    <a:moveTo>
                      <a:pt x="44" y="14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44" y="14"/>
                      <a:pt x="44" y="14"/>
                      <a:pt x="44" y="14"/>
                    </a:cubicBezTo>
                    <a:close/>
                    <a:moveTo>
                      <a:pt x="56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6" y="14"/>
                      <a:pt x="56" y="14"/>
                      <a:pt x="56" y="14"/>
                    </a:cubicBezTo>
                    <a:close/>
                    <a:moveTo>
                      <a:pt x="68" y="14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8" y="14"/>
                      <a:pt x="68" y="14"/>
                      <a:pt x="68" y="14"/>
                    </a:cubicBezTo>
                    <a:close/>
                    <a:moveTo>
                      <a:pt x="80" y="14"/>
                    </a:moveTo>
                    <a:cubicBezTo>
                      <a:pt x="87" y="14"/>
                      <a:pt x="87" y="14"/>
                      <a:pt x="87" y="1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0" y="14"/>
                      <a:pt x="80" y="14"/>
                      <a:pt x="80" y="14"/>
                    </a:cubicBezTo>
                    <a:close/>
                    <a:moveTo>
                      <a:pt x="92" y="14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2" y="14"/>
                      <a:pt x="92" y="14"/>
                      <a:pt x="92" y="14"/>
                    </a:cubicBezTo>
                    <a:close/>
                    <a:moveTo>
                      <a:pt x="104" y="14"/>
                    </a:moveTo>
                    <a:cubicBezTo>
                      <a:pt x="111" y="14"/>
                      <a:pt x="111" y="14"/>
                      <a:pt x="111" y="14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04" y="14"/>
                      <a:pt x="104" y="14"/>
                      <a:pt x="104" y="14"/>
                    </a:cubicBezTo>
                    <a:close/>
                    <a:moveTo>
                      <a:pt x="116" y="14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23" y="14"/>
                      <a:pt x="123" y="14"/>
                      <a:pt x="123" y="14"/>
                    </a:cubicBezTo>
                    <a:cubicBezTo>
                      <a:pt x="116" y="14"/>
                      <a:pt x="116" y="14"/>
                      <a:pt x="116" y="14"/>
                    </a:cubicBezTo>
                    <a:close/>
                    <a:moveTo>
                      <a:pt x="128" y="14"/>
                    </a:moveTo>
                    <a:cubicBezTo>
                      <a:pt x="135" y="14"/>
                      <a:pt x="135" y="14"/>
                      <a:pt x="135" y="14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28" y="14"/>
                      <a:pt x="128" y="14"/>
                      <a:pt x="128" y="14"/>
                    </a:cubicBezTo>
                    <a:close/>
                    <a:moveTo>
                      <a:pt x="140" y="14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0" y="14"/>
                      <a:pt x="140" y="14"/>
                      <a:pt x="140" y="14"/>
                    </a:cubicBezTo>
                    <a:close/>
                    <a:moveTo>
                      <a:pt x="152" y="14"/>
                    </a:moveTo>
                    <a:cubicBezTo>
                      <a:pt x="154" y="14"/>
                      <a:pt x="154" y="14"/>
                      <a:pt x="154" y="14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52" y="14"/>
                      <a:pt x="152" y="14"/>
                      <a:pt x="152" y="14"/>
                    </a:cubicBezTo>
                    <a:close/>
                    <a:moveTo>
                      <a:pt x="163" y="14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3" y="14"/>
                      <a:pt x="163" y="14"/>
                      <a:pt x="163" y="14"/>
                    </a:cubicBezTo>
                    <a:close/>
                    <a:moveTo>
                      <a:pt x="175" y="14"/>
                    </a:moveTo>
                    <a:cubicBezTo>
                      <a:pt x="182" y="14"/>
                      <a:pt x="182" y="14"/>
                      <a:pt x="182" y="14"/>
                    </a:cubicBezTo>
                    <a:cubicBezTo>
                      <a:pt x="186" y="10"/>
                      <a:pt x="186" y="10"/>
                      <a:pt x="186" y="10"/>
                    </a:cubicBezTo>
                    <a:cubicBezTo>
                      <a:pt x="186" y="8"/>
                      <a:pt x="186" y="8"/>
                      <a:pt x="186" y="8"/>
                    </a:cubicBezTo>
                    <a:cubicBezTo>
                      <a:pt x="186" y="3"/>
                      <a:pt x="186" y="3"/>
                      <a:pt x="186" y="3"/>
                    </a:cubicBezTo>
                    <a:lnTo>
                      <a:pt x="175" y="14"/>
                    </a:lnTo>
                    <a:close/>
                  </a:path>
                </a:pathLst>
              </a:custGeom>
              <a:solidFill>
                <a:srgbClr val="BF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2311" y="1756"/>
                <a:ext cx="1727" cy="963"/>
              </a:xfrm>
              <a:custGeom>
                <a:avLst/>
                <a:gdLst>
                  <a:gd name="T0" fmla="*/ 0 w 186"/>
                  <a:gd name="T1" fmla="*/ 3 h 103"/>
                  <a:gd name="T2" fmla="*/ 3 w 186"/>
                  <a:gd name="T3" fmla="*/ 0 h 103"/>
                  <a:gd name="T4" fmla="*/ 2 w 186"/>
                  <a:gd name="T5" fmla="*/ 0 h 103"/>
                  <a:gd name="T6" fmla="*/ 2 w 186"/>
                  <a:gd name="T7" fmla="*/ 0 h 103"/>
                  <a:gd name="T8" fmla="*/ 2 w 186"/>
                  <a:gd name="T9" fmla="*/ 0 h 103"/>
                  <a:gd name="T10" fmla="*/ 0 w 186"/>
                  <a:gd name="T11" fmla="*/ 18 h 103"/>
                  <a:gd name="T12" fmla="*/ 29 w 186"/>
                  <a:gd name="T13" fmla="*/ 0 h 103"/>
                  <a:gd name="T14" fmla="*/ 34 w 186"/>
                  <a:gd name="T15" fmla="*/ 0 h 103"/>
                  <a:gd name="T16" fmla="*/ 0 w 186"/>
                  <a:gd name="T17" fmla="*/ 46 h 103"/>
                  <a:gd name="T18" fmla="*/ 0 w 186"/>
                  <a:gd name="T19" fmla="*/ 46 h 103"/>
                  <a:gd name="T20" fmla="*/ 0 w 186"/>
                  <a:gd name="T21" fmla="*/ 65 h 103"/>
                  <a:gd name="T22" fmla="*/ 76 w 186"/>
                  <a:gd name="T23" fmla="*/ 0 h 103"/>
                  <a:gd name="T24" fmla="*/ 81 w 186"/>
                  <a:gd name="T25" fmla="*/ 0 h 103"/>
                  <a:gd name="T26" fmla="*/ 0 w 186"/>
                  <a:gd name="T27" fmla="*/ 94 h 103"/>
                  <a:gd name="T28" fmla="*/ 0 w 186"/>
                  <a:gd name="T29" fmla="*/ 94 h 103"/>
                  <a:gd name="T30" fmla="*/ 10 w 186"/>
                  <a:gd name="T31" fmla="*/ 103 h 103"/>
                  <a:gd name="T32" fmla="*/ 124 w 186"/>
                  <a:gd name="T33" fmla="*/ 0 h 103"/>
                  <a:gd name="T34" fmla="*/ 33 w 186"/>
                  <a:gd name="T35" fmla="*/ 103 h 103"/>
                  <a:gd name="T36" fmla="*/ 38 w 186"/>
                  <a:gd name="T37" fmla="*/ 103 h 103"/>
                  <a:gd name="T38" fmla="*/ 38 w 186"/>
                  <a:gd name="T39" fmla="*/ 103 h 103"/>
                  <a:gd name="T40" fmla="*/ 153 w 186"/>
                  <a:gd name="T41" fmla="*/ 0 h 103"/>
                  <a:gd name="T42" fmla="*/ 172 w 186"/>
                  <a:gd name="T43" fmla="*/ 0 h 103"/>
                  <a:gd name="T44" fmla="*/ 81 w 186"/>
                  <a:gd name="T45" fmla="*/ 103 h 103"/>
                  <a:gd name="T46" fmla="*/ 183 w 186"/>
                  <a:gd name="T47" fmla="*/ 0 h 103"/>
                  <a:gd name="T48" fmla="*/ 183 w 186"/>
                  <a:gd name="T49" fmla="*/ 0 h 103"/>
                  <a:gd name="T50" fmla="*/ 183 w 186"/>
                  <a:gd name="T51" fmla="*/ 0 h 103"/>
                  <a:gd name="T52" fmla="*/ 183 w 186"/>
                  <a:gd name="T53" fmla="*/ 0 h 103"/>
                  <a:gd name="T54" fmla="*/ 183 w 186"/>
                  <a:gd name="T55" fmla="*/ 0 h 103"/>
                  <a:gd name="T56" fmla="*/ 183 w 186"/>
                  <a:gd name="T57" fmla="*/ 0 h 103"/>
                  <a:gd name="T58" fmla="*/ 183 w 186"/>
                  <a:gd name="T59" fmla="*/ 0 h 103"/>
                  <a:gd name="T60" fmla="*/ 183 w 186"/>
                  <a:gd name="T61" fmla="*/ 0 h 103"/>
                  <a:gd name="T62" fmla="*/ 183 w 186"/>
                  <a:gd name="T63" fmla="*/ 0 h 103"/>
                  <a:gd name="T64" fmla="*/ 183 w 186"/>
                  <a:gd name="T65" fmla="*/ 0 h 103"/>
                  <a:gd name="T66" fmla="*/ 183 w 186"/>
                  <a:gd name="T67" fmla="*/ 0 h 103"/>
                  <a:gd name="T68" fmla="*/ 183 w 186"/>
                  <a:gd name="T69" fmla="*/ 0 h 103"/>
                  <a:gd name="T70" fmla="*/ 183 w 186"/>
                  <a:gd name="T71" fmla="*/ 0 h 103"/>
                  <a:gd name="T72" fmla="*/ 183 w 186"/>
                  <a:gd name="T73" fmla="*/ 0 h 103"/>
                  <a:gd name="T74" fmla="*/ 183 w 186"/>
                  <a:gd name="T75" fmla="*/ 0 h 103"/>
                  <a:gd name="T76" fmla="*/ 93 w 186"/>
                  <a:gd name="T77" fmla="*/ 103 h 103"/>
                  <a:gd name="T78" fmla="*/ 186 w 186"/>
                  <a:gd name="T79" fmla="*/ 3 h 103"/>
                  <a:gd name="T80" fmla="*/ 98 w 186"/>
                  <a:gd name="T81" fmla="*/ 103 h 103"/>
                  <a:gd name="T82" fmla="*/ 98 w 186"/>
                  <a:gd name="T83" fmla="*/ 103 h 103"/>
                  <a:gd name="T84" fmla="*/ 186 w 186"/>
                  <a:gd name="T85" fmla="*/ 33 h 103"/>
                  <a:gd name="T86" fmla="*/ 186 w 186"/>
                  <a:gd name="T87" fmla="*/ 39 h 103"/>
                  <a:gd name="T88" fmla="*/ 134 w 186"/>
                  <a:gd name="T89" fmla="*/ 103 h 103"/>
                  <a:gd name="T90" fmla="*/ 134 w 186"/>
                  <a:gd name="T91" fmla="*/ 103 h 103"/>
                  <a:gd name="T92" fmla="*/ 152 w 186"/>
                  <a:gd name="T93" fmla="*/ 103 h 103"/>
                  <a:gd name="T94" fmla="*/ 186 w 186"/>
                  <a:gd name="T95" fmla="*/ 82 h 103"/>
                  <a:gd name="T96" fmla="*/ 186 w 186"/>
                  <a:gd name="T97" fmla="*/ 87 h 103"/>
                  <a:gd name="T98" fmla="*/ 181 w 186"/>
                  <a:gd name="T9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6" h="103">
                    <a:moveTo>
                      <a:pt x="2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0" y="11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0" y="22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2"/>
                      <a:pt x="0" y="22"/>
                      <a:pt x="0" y="22"/>
                    </a:cubicBezTo>
                    <a:close/>
                    <a:moveTo>
                      <a:pt x="0" y="34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4"/>
                      <a:pt x="0" y="34"/>
                      <a:pt x="0" y="34"/>
                    </a:cubicBezTo>
                    <a:close/>
                    <a:moveTo>
                      <a:pt x="0" y="46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6"/>
                      <a:pt x="0" y="46"/>
                      <a:pt x="0" y="46"/>
                    </a:cubicBezTo>
                    <a:close/>
                    <a:moveTo>
                      <a:pt x="0" y="5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58"/>
                      <a:pt x="0" y="58"/>
                      <a:pt x="0" y="58"/>
                    </a:cubicBezTo>
                    <a:close/>
                    <a:moveTo>
                      <a:pt x="0" y="7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0"/>
                      <a:pt x="0" y="70"/>
                      <a:pt x="0" y="70"/>
                    </a:cubicBezTo>
                    <a:close/>
                    <a:moveTo>
                      <a:pt x="0" y="82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2"/>
                      <a:pt x="0" y="82"/>
                      <a:pt x="0" y="82"/>
                    </a:cubicBezTo>
                    <a:close/>
                    <a:moveTo>
                      <a:pt x="0" y="94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94"/>
                      <a:pt x="0" y="94"/>
                      <a:pt x="0" y="94"/>
                    </a:cubicBezTo>
                    <a:close/>
                    <a:moveTo>
                      <a:pt x="3" y="103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3" y="103"/>
                      <a:pt x="3" y="103"/>
                      <a:pt x="3" y="103"/>
                    </a:cubicBezTo>
                    <a:close/>
                    <a:moveTo>
                      <a:pt x="15" y="103"/>
                    </a:moveTo>
                    <a:cubicBezTo>
                      <a:pt x="22" y="103"/>
                      <a:pt x="22" y="103"/>
                      <a:pt x="22" y="1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5" y="103"/>
                      <a:pt x="15" y="103"/>
                      <a:pt x="15" y="103"/>
                    </a:cubicBezTo>
                    <a:close/>
                    <a:moveTo>
                      <a:pt x="26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26" y="103"/>
                      <a:pt x="26" y="103"/>
                      <a:pt x="26" y="103"/>
                    </a:cubicBezTo>
                    <a:close/>
                    <a:moveTo>
                      <a:pt x="38" y="103"/>
                    </a:moveTo>
                    <a:cubicBezTo>
                      <a:pt x="45" y="103"/>
                      <a:pt x="45" y="103"/>
                      <a:pt x="45" y="103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38" y="103"/>
                      <a:pt x="38" y="103"/>
                      <a:pt x="38" y="103"/>
                    </a:cubicBezTo>
                    <a:close/>
                    <a:moveTo>
                      <a:pt x="50" y="103"/>
                    </a:moveTo>
                    <a:cubicBezTo>
                      <a:pt x="57" y="103"/>
                      <a:pt x="57" y="103"/>
                      <a:pt x="57" y="103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50" y="103"/>
                      <a:pt x="50" y="103"/>
                      <a:pt x="50" y="103"/>
                    </a:cubicBezTo>
                    <a:close/>
                    <a:moveTo>
                      <a:pt x="62" y="103"/>
                    </a:moveTo>
                    <a:cubicBezTo>
                      <a:pt x="69" y="103"/>
                      <a:pt x="69" y="103"/>
                      <a:pt x="69" y="103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62" y="103"/>
                      <a:pt x="62" y="103"/>
                      <a:pt x="62" y="103"/>
                    </a:cubicBezTo>
                    <a:close/>
                    <a:moveTo>
                      <a:pt x="74" y="103"/>
                    </a:moveTo>
                    <a:cubicBezTo>
                      <a:pt x="81" y="103"/>
                      <a:pt x="81" y="103"/>
                      <a:pt x="81" y="103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74" y="103"/>
                      <a:pt x="74" y="103"/>
                      <a:pt x="74" y="103"/>
                    </a:cubicBezTo>
                    <a:close/>
                    <a:moveTo>
                      <a:pt x="86" y="103"/>
                    </a:moveTo>
                    <a:cubicBezTo>
                      <a:pt x="93" y="103"/>
                      <a:pt x="93" y="103"/>
                      <a:pt x="93" y="103"/>
                    </a:cubicBezTo>
                    <a:cubicBezTo>
                      <a:pt x="186" y="10"/>
                      <a:pt x="186" y="10"/>
                      <a:pt x="186" y="10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86" y="103"/>
                      <a:pt x="86" y="103"/>
                      <a:pt x="86" y="103"/>
                    </a:cubicBezTo>
                    <a:close/>
                    <a:moveTo>
                      <a:pt x="98" y="103"/>
                    </a:move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86" y="22"/>
                      <a:pt x="186" y="22"/>
                      <a:pt x="186" y="22"/>
                    </a:cubicBezTo>
                    <a:cubicBezTo>
                      <a:pt x="186" y="15"/>
                      <a:pt x="186" y="15"/>
                      <a:pt x="186" y="15"/>
                    </a:cubicBezTo>
                    <a:cubicBezTo>
                      <a:pt x="98" y="103"/>
                      <a:pt x="98" y="103"/>
                      <a:pt x="98" y="103"/>
                    </a:cubicBezTo>
                    <a:close/>
                    <a:moveTo>
                      <a:pt x="110" y="103"/>
                    </a:moveTo>
                    <a:cubicBezTo>
                      <a:pt x="117" y="103"/>
                      <a:pt x="117" y="103"/>
                      <a:pt x="117" y="103"/>
                    </a:cubicBezTo>
                    <a:cubicBezTo>
                      <a:pt x="186" y="34"/>
                      <a:pt x="186" y="34"/>
                      <a:pt x="186" y="34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86" y="27"/>
                      <a:pt x="186" y="27"/>
                      <a:pt x="186" y="27"/>
                    </a:cubicBezTo>
                    <a:cubicBezTo>
                      <a:pt x="110" y="103"/>
                      <a:pt x="110" y="103"/>
                      <a:pt x="110" y="103"/>
                    </a:cubicBezTo>
                    <a:close/>
                    <a:moveTo>
                      <a:pt x="122" y="103"/>
                    </a:moveTo>
                    <a:cubicBezTo>
                      <a:pt x="186" y="39"/>
                      <a:pt x="186" y="39"/>
                      <a:pt x="186" y="39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22" y="103"/>
                      <a:pt x="122" y="103"/>
                      <a:pt x="122" y="103"/>
                    </a:cubicBezTo>
                    <a:close/>
                    <a:moveTo>
                      <a:pt x="134" y="103"/>
                    </a:moveTo>
                    <a:cubicBezTo>
                      <a:pt x="186" y="51"/>
                      <a:pt x="186" y="51"/>
                      <a:pt x="186" y="51"/>
                    </a:cubicBezTo>
                    <a:cubicBezTo>
                      <a:pt x="186" y="58"/>
                      <a:pt x="186" y="58"/>
                      <a:pt x="186" y="58"/>
                    </a:cubicBezTo>
                    <a:cubicBezTo>
                      <a:pt x="141" y="103"/>
                      <a:pt x="141" y="103"/>
                      <a:pt x="141" y="103"/>
                    </a:cubicBezTo>
                    <a:cubicBezTo>
                      <a:pt x="134" y="103"/>
                      <a:pt x="134" y="103"/>
                      <a:pt x="134" y="103"/>
                    </a:cubicBezTo>
                    <a:close/>
                    <a:moveTo>
                      <a:pt x="145" y="103"/>
                    </a:moveTo>
                    <a:cubicBezTo>
                      <a:pt x="186" y="63"/>
                      <a:pt x="186" y="63"/>
                      <a:pt x="186" y="63"/>
                    </a:cubicBezTo>
                    <a:cubicBezTo>
                      <a:pt x="186" y="70"/>
                      <a:pt x="186" y="70"/>
                      <a:pt x="186" y="70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45" y="103"/>
                      <a:pt x="145" y="103"/>
                      <a:pt x="145" y="103"/>
                    </a:cubicBezTo>
                    <a:close/>
                    <a:moveTo>
                      <a:pt x="157" y="103"/>
                    </a:moveTo>
                    <a:cubicBezTo>
                      <a:pt x="186" y="75"/>
                      <a:pt x="186" y="75"/>
                      <a:pt x="186" y="75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64" y="103"/>
                      <a:pt x="164" y="103"/>
                      <a:pt x="164" y="103"/>
                    </a:cubicBezTo>
                    <a:cubicBezTo>
                      <a:pt x="157" y="103"/>
                      <a:pt x="157" y="103"/>
                      <a:pt x="157" y="103"/>
                    </a:cubicBezTo>
                    <a:close/>
                    <a:moveTo>
                      <a:pt x="169" y="103"/>
                    </a:moveTo>
                    <a:cubicBezTo>
                      <a:pt x="186" y="87"/>
                      <a:pt x="186" y="87"/>
                      <a:pt x="186" y="87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176" y="103"/>
                      <a:pt x="176" y="103"/>
                      <a:pt x="176" y="103"/>
                    </a:cubicBezTo>
                    <a:cubicBezTo>
                      <a:pt x="169" y="103"/>
                      <a:pt x="169" y="103"/>
                      <a:pt x="169" y="103"/>
                    </a:cubicBezTo>
                    <a:close/>
                    <a:moveTo>
                      <a:pt x="181" y="103"/>
                    </a:moveTo>
                    <a:cubicBezTo>
                      <a:pt x="186" y="98"/>
                      <a:pt x="186" y="98"/>
                      <a:pt x="186" y="98"/>
                    </a:cubicBezTo>
                    <a:cubicBezTo>
                      <a:pt x="186" y="103"/>
                      <a:pt x="186" y="103"/>
                      <a:pt x="186" y="103"/>
                    </a:cubicBezTo>
                    <a:lnTo>
                      <a:pt x="181" y="103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dirty="0"/>
              </a:p>
            </p:txBody>
          </p:sp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2274" y="1719"/>
                <a:ext cx="2182" cy="1430"/>
              </a:xfrm>
              <a:custGeom>
                <a:avLst/>
                <a:gdLst>
                  <a:gd name="T0" fmla="*/ 228 w 235"/>
                  <a:gd name="T1" fmla="*/ 153 h 153"/>
                  <a:gd name="T2" fmla="*/ 147 w 235"/>
                  <a:gd name="T3" fmla="*/ 141 h 153"/>
                  <a:gd name="T4" fmla="*/ 7 w 235"/>
                  <a:gd name="T5" fmla="*/ 129 h 153"/>
                  <a:gd name="T6" fmla="*/ 6 w 235"/>
                  <a:gd name="T7" fmla="*/ 0 h 153"/>
                  <a:gd name="T8" fmla="*/ 6 w 235"/>
                  <a:gd name="T9" fmla="*/ 0 h 153"/>
                  <a:gd name="T10" fmla="*/ 109 w 235"/>
                  <a:gd name="T11" fmla="*/ 119 h 153"/>
                  <a:gd name="T12" fmla="*/ 216 w 235"/>
                  <a:gd name="T13" fmla="*/ 39 h 153"/>
                  <a:gd name="T14" fmla="*/ 185 w 235"/>
                  <a:gd name="T15" fmla="*/ 137 h 153"/>
                  <a:gd name="T16" fmla="*/ 231 w 235"/>
                  <a:gd name="T17" fmla="*/ 146 h 153"/>
                  <a:gd name="T18" fmla="*/ 193 w 235"/>
                  <a:gd name="T19" fmla="*/ 4 h 153"/>
                  <a:gd name="T20" fmla="*/ 193 w 235"/>
                  <a:gd name="T21" fmla="*/ 5 h 153"/>
                  <a:gd name="T22" fmla="*/ 193 w 235"/>
                  <a:gd name="T23" fmla="*/ 5 h 153"/>
                  <a:gd name="T24" fmla="*/ 193 w 235"/>
                  <a:gd name="T25" fmla="*/ 5 h 153"/>
                  <a:gd name="T26" fmla="*/ 193 w 235"/>
                  <a:gd name="T27" fmla="*/ 5 h 153"/>
                  <a:gd name="T28" fmla="*/ 193 w 235"/>
                  <a:gd name="T29" fmla="*/ 5 h 153"/>
                  <a:gd name="T30" fmla="*/ 193 w 235"/>
                  <a:gd name="T31" fmla="*/ 6 h 153"/>
                  <a:gd name="T32" fmla="*/ 193 w 235"/>
                  <a:gd name="T33" fmla="*/ 6 h 153"/>
                  <a:gd name="T34" fmla="*/ 193 w 235"/>
                  <a:gd name="T35" fmla="*/ 6 h 153"/>
                  <a:gd name="T36" fmla="*/ 193 w 235"/>
                  <a:gd name="T37" fmla="*/ 6 h 153"/>
                  <a:gd name="T38" fmla="*/ 193 w 235"/>
                  <a:gd name="T39" fmla="*/ 6 h 153"/>
                  <a:gd name="T40" fmla="*/ 193 w 235"/>
                  <a:gd name="T41" fmla="*/ 7 h 153"/>
                  <a:gd name="T42" fmla="*/ 193 w 235"/>
                  <a:gd name="T43" fmla="*/ 7 h 153"/>
                  <a:gd name="T44" fmla="*/ 193 w 235"/>
                  <a:gd name="T45" fmla="*/ 7 h 153"/>
                  <a:gd name="T46" fmla="*/ 202 w 235"/>
                  <a:gd name="T47" fmla="*/ 135 h 153"/>
                  <a:gd name="T48" fmla="*/ 191 w 235"/>
                  <a:gd name="T49" fmla="*/ 127 h 153"/>
                  <a:gd name="T50" fmla="*/ 191 w 235"/>
                  <a:gd name="T51" fmla="*/ 127 h 153"/>
                  <a:gd name="T52" fmla="*/ 191 w 235"/>
                  <a:gd name="T53" fmla="*/ 127 h 153"/>
                  <a:gd name="T54" fmla="*/ 191 w 235"/>
                  <a:gd name="T55" fmla="*/ 127 h 153"/>
                  <a:gd name="T56" fmla="*/ 190 w 235"/>
                  <a:gd name="T57" fmla="*/ 127 h 153"/>
                  <a:gd name="T58" fmla="*/ 190 w 235"/>
                  <a:gd name="T59" fmla="*/ 128 h 153"/>
                  <a:gd name="T60" fmla="*/ 190 w 235"/>
                  <a:gd name="T61" fmla="*/ 128 h 153"/>
                  <a:gd name="T62" fmla="*/ 190 w 235"/>
                  <a:gd name="T63" fmla="*/ 128 h 153"/>
                  <a:gd name="T64" fmla="*/ 189 w 235"/>
                  <a:gd name="T65" fmla="*/ 128 h 153"/>
                  <a:gd name="T66" fmla="*/ 189 w 235"/>
                  <a:gd name="T67" fmla="*/ 128 h 153"/>
                  <a:gd name="T68" fmla="*/ 189 w 235"/>
                  <a:gd name="T69" fmla="*/ 128 h 153"/>
                  <a:gd name="T70" fmla="*/ 189 w 235"/>
                  <a:gd name="T71" fmla="*/ 128 h 153"/>
                  <a:gd name="T72" fmla="*/ 190 w 235"/>
                  <a:gd name="T73" fmla="*/ 7 h 153"/>
                  <a:gd name="T74" fmla="*/ 190 w 235"/>
                  <a:gd name="T75" fmla="*/ 7 h 153"/>
                  <a:gd name="T76" fmla="*/ 189 w 235"/>
                  <a:gd name="T77" fmla="*/ 7 h 153"/>
                  <a:gd name="T78" fmla="*/ 189 w 235"/>
                  <a:gd name="T79" fmla="*/ 6 h 153"/>
                  <a:gd name="T80" fmla="*/ 189 w 235"/>
                  <a:gd name="T81" fmla="*/ 6 h 153"/>
                  <a:gd name="T82" fmla="*/ 189 w 235"/>
                  <a:gd name="T83" fmla="*/ 6 h 153"/>
                  <a:gd name="T84" fmla="*/ 189 w 235"/>
                  <a:gd name="T85" fmla="*/ 5 h 153"/>
                  <a:gd name="T86" fmla="*/ 188 w 235"/>
                  <a:gd name="T87" fmla="*/ 5 h 153"/>
                  <a:gd name="T88" fmla="*/ 187 w 235"/>
                  <a:gd name="T89" fmla="*/ 4 h 153"/>
                  <a:gd name="T90" fmla="*/ 187 w 235"/>
                  <a:gd name="T91" fmla="*/ 4 h 153"/>
                  <a:gd name="T92" fmla="*/ 187 w 235"/>
                  <a:gd name="T93" fmla="*/ 4 h 153"/>
                  <a:gd name="T94" fmla="*/ 187 w 235"/>
                  <a:gd name="T95" fmla="*/ 4 h 153"/>
                  <a:gd name="T96" fmla="*/ 187 w 235"/>
                  <a:gd name="T97" fmla="*/ 4 h 153"/>
                  <a:gd name="T98" fmla="*/ 187 w 235"/>
                  <a:gd name="T99" fmla="*/ 4 h 153"/>
                  <a:gd name="T100" fmla="*/ 187 w 235"/>
                  <a:gd name="T101" fmla="*/ 4 h 153"/>
                  <a:gd name="T102" fmla="*/ 7 w 235"/>
                  <a:gd name="T103" fmla="*/ 4 h 153"/>
                  <a:gd name="T104" fmla="*/ 6 w 235"/>
                  <a:gd name="T105" fmla="*/ 4 h 153"/>
                  <a:gd name="T106" fmla="*/ 4 w 235"/>
                  <a:gd name="T107" fmla="*/ 122 h 153"/>
                  <a:gd name="T108" fmla="*/ 189 w 235"/>
                  <a:gd name="T109" fmla="*/ 124 h 153"/>
                  <a:gd name="T110" fmla="*/ 51 w 235"/>
                  <a:gd name="T111" fmla="*/ 149 h 153"/>
                  <a:gd name="T112" fmla="*/ 187 w 235"/>
                  <a:gd name="T113" fmla="*/ 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5" h="153">
                    <a:moveTo>
                      <a:pt x="7" y="0"/>
                    </a:moveTo>
                    <a:cubicBezTo>
                      <a:pt x="187" y="0"/>
                      <a:pt x="187" y="0"/>
                      <a:pt x="187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30" y="0"/>
                      <a:pt x="232" y="1"/>
                      <a:pt x="233" y="2"/>
                    </a:cubicBezTo>
                    <a:cubicBezTo>
                      <a:pt x="233" y="2"/>
                      <a:pt x="233" y="2"/>
                      <a:pt x="233" y="2"/>
                    </a:cubicBezTo>
                    <a:cubicBezTo>
                      <a:pt x="234" y="4"/>
                      <a:pt x="235" y="5"/>
                      <a:pt x="235" y="7"/>
                    </a:cubicBezTo>
                    <a:cubicBezTo>
                      <a:pt x="235" y="146"/>
                      <a:pt x="235" y="146"/>
                      <a:pt x="235" y="146"/>
                    </a:cubicBezTo>
                    <a:cubicBezTo>
                      <a:pt x="235" y="148"/>
                      <a:pt x="234" y="149"/>
                      <a:pt x="233" y="151"/>
                    </a:cubicBezTo>
                    <a:cubicBezTo>
                      <a:pt x="232" y="152"/>
                      <a:pt x="230" y="153"/>
                      <a:pt x="228" y="153"/>
                    </a:cubicBezTo>
                    <a:cubicBezTo>
                      <a:pt x="163" y="153"/>
                      <a:pt x="163" y="153"/>
                      <a:pt x="163" y="153"/>
                    </a:cubicBezTo>
                    <a:cubicBezTo>
                      <a:pt x="161" y="153"/>
                      <a:pt x="159" y="152"/>
                      <a:pt x="158" y="151"/>
                    </a:cubicBezTo>
                    <a:cubicBezTo>
                      <a:pt x="158" y="150"/>
                      <a:pt x="158" y="150"/>
                      <a:pt x="158" y="150"/>
                    </a:cubicBezTo>
                    <a:cubicBezTo>
                      <a:pt x="156" y="149"/>
                      <a:pt x="156" y="147"/>
                      <a:pt x="156" y="146"/>
                    </a:cubicBezTo>
                    <a:cubicBezTo>
                      <a:pt x="156" y="129"/>
                      <a:pt x="156" y="129"/>
                      <a:pt x="156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5" y="139"/>
                      <a:pt x="145" y="139"/>
                      <a:pt x="145" y="139"/>
                    </a:cubicBezTo>
                    <a:cubicBezTo>
                      <a:pt x="146" y="139"/>
                      <a:pt x="147" y="139"/>
                      <a:pt x="147" y="141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47" y="152"/>
                      <a:pt x="146" y="153"/>
                      <a:pt x="145" y="153"/>
                    </a:cubicBezTo>
                    <a:cubicBezTo>
                      <a:pt x="49" y="153"/>
                      <a:pt x="49" y="153"/>
                      <a:pt x="49" y="153"/>
                    </a:cubicBezTo>
                    <a:cubicBezTo>
                      <a:pt x="47" y="153"/>
                      <a:pt x="47" y="152"/>
                      <a:pt x="47" y="151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7" y="139"/>
                      <a:pt x="47" y="139"/>
                      <a:pt x="49" y="139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3" y="129"/>
                      <a:pt x="73" y="129"/>
                      <a:pt x="73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5" y="129"/>
                      <a:pt x="3" y="128"/>
                      <a:pt x="2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5"/>
                      <a:pt x="0" y="123"/>
                      <a:pt x="0" y="12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  <a:moveTo>
                      <a:pt x="84" y="119"/>
                    </a:move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0" y="119"/>
                      <a:pt x="111" y="119"/>
                      <a:pt x="111" y="118"/>
                    </a:cubicBezTo>
                    <a:cubicBezTo>
                      <a:pt x="111" y="116"/>
                      <a:pt x="110" y="116"/>
                      <a:pt x="109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3" y="116"/>
                      <a:pt x="82" y="116"/>
                      <a:pt x="82" y="118"/>
                    </a:cubicBezTo>
                    <a:cubicBezTo>
                      <a:pt x="82" y="119"/>
                      <a:pt x="83" y="119"/>
                      <a:pt x="84" y="119"/>
                    </a:cubicBezTo>
                    <a:close/>
                    <a:moveTo>
                      <a:pt x="193" y="35"/>
                    </a:moveTo>
                    <a:cubicBezTo>
                      <a:pt x="216" y="35"/>
                      <a:pt x="216" y="35"/>
                      <a:pt x="216" y="35"/>
                    </a:cubicBezTo>
                    <a:cubicBezTo>
                      <a:pt x="217" y="35"/>
                      <a:pt x="218" y="36"/>
                      <a:pt x="218" y="37"/>
                    </a:cubicBezTo>
                    <a:cubicBezTo>
                      <a:pt x="218" y="38"/>
                      <a:pt x="217" y="39"/>
                      <a:pt x="216" y="39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3" y="109"/>
                      <a:pt x="193" y="109"/>
                      <a:pt x="193" y="109"/>
                    </a:cubicBezTo>
                    <a:cubicBezTo>
                      <a:pt x="193" y="117"/>
                      <a:pt x="193" y="117"/>
                      <a:pt x="193" y="117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205" y="117"/>
                      <a:pt x="206" y="118"/>
                      <a:pt x="206" y="119"/>
                    </a:cubicBezTo>
                    <a:cubicBezTo>
                      <a:pt x="206" y="137"/>
                      <a:pt x="206" y="137"/>
                      <a:pt x="206" y="137"/>
                    </a:cubicBezTo>
                    <a:cubicBezTo>
                      <a:pt x="206" y="138"/>
                      <a:pt x="205" y="139"/>
                      <a:pt x="204" y="139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5" y="139"/>
                      <a:pt x="185" y="138"/>
                      <a:pt x="185" y="137"/>
                    </a:cubicBezTo>
                    <a:cubicBezTo>
                      <a:pt x="185" y="129"/>
                      <a:pt x="185" y="129"/>
                      <a:pt x="185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46"/>
                      <a:pt x="160" y="146"/>
                      <a:pt x="160" y="146"/>
                    </a:cubicBezTo>
                    <a:cubicBezTo>
                      <a:pt x="160" y="146"/>
                      <a:pt x="160" y="147"/>
                      <a:pt x="161" y="148"/>
                    </a:cubicBezTo>
                    <a:cubicBezTo>
                      <a:pt x="161" y="148"/>
                      <a:pt x="161" y="148"/>
                      <a:pt x="161" y="148"/>
                    </a:cubicBezTo>
                    <a:cubicBezTo>
                      <a:pt x="161" y="148"/>
                      <a:pt x="162" y="149"/>
                      <a:pt x="163" y="149"/>
                    </a:cubicBezTo>
                    <a:cubicBezTo>
                      <a:pt x="228" y="149"/>
                      <a:pt x="228" y="149"/>
                      <a:pt x="228" y="149"/>
                    </a:cubicBezTo>
                    <a:cubicBezTo>
                      <a:pt x="229" y="149"/>
                      <a:pt x="230" y="148"/>
                      <a:pt x="230" y="148"/>
                    </a:cubicBezTo>
                    <a:cubicBezTo>
                      <a:pt x="231" y="147"/>
                      <a:pt x="231" y="146"/>
                      <a:pt x="231" y="146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6"/>
                      <a:pt x="230" y="5"/>
                    </a:cubicBezTo>
                    <a:cubicBezTo>
                      <a:pt x="230" y="5"/>
                      <a:pt x="229" y="4"/>
                      <a:pt x="228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4"/>
                      <a:pt x="193" y="4"/>
                      <a:pt x="193" y="4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5"/>
                      <a:pt x="193" y="5"/>
                      <a:pt x="193" y="5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6"/>
                      <a:pt x="193" y="6"/>
                      <a:pt x="193" y="6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7"/>
                      <a:pt x="193" y="7"/>
                      <a:pt x="193" y="7"/>
                    </a:cubicBezTo>
                    <a:cubicBezTo>
                      <a:pt x="193" y="17"/>
                      <a:pt x="193" y="17"/>
                      <a:pt x="193" y="17"/>
                    </a:cubicBezTo>
                    <a:cubicBezTo>
                      <a:pt x="193" y="35"/>
                      <a:pt x="193" y="35"/>
                      <a:pt x="193" y="35"/>
                    </a:cubicBezTo>
                    <a:close/>
                    <a:moveTo>
                      <a:pt x="189" y="135"/>
                    </a:moveTo>
                    <a:cubicBezTo>
                      <a:pt x="202" y="135"/>
                      <a:pt x="202" y="135"/>
                      <a:pt x="202" y="135"/>
                    </a:cubicBezTo>
                    <a:cubicBezTo>
                      <a:pt x="202" y="121"/>
                      <a:pt x="202" y="121"/>
                      <a:pt x="202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193" y="122"/>
                      <a:pt x="193" y="122"/>
                      <a:pt x="193" y="122"/>
                    </a:cubicBezTo>
                    <a:cubicBezTo>
                      <a:pt x="193" y="124"/>
                      <a:pt x="193" y="125"/>
                      <a:pt x="191" y="126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1" y="127"/>
                      <a:pt x="191" y="127"/>
                      <a:pt x="191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28"/>
                      <a:pt x="189" y="128"/>
                      <a:pt x="189" y="128"/>
                    </a:cubicBezTo>
                    <a:cubicBezTo>
                      <a:pt x="189" y="135"/>
                      <a:pt x="189" y="135"/>
                      <a:pt x="189" y="135"/>
                    </a:cubicBezTo>
                    <a:close/>
                    <a:moveTo>
                      <a:pt x="4" y="107"/>
                    </a:moveTo>
                    <a:cubicBezTo>
                      <a:pt x="190" y="107"/>
                      <a:pt x="190" y="107"/>
                      <a:pt x="190" y="107"/>
                    </a:cubicBezTo>
                    <a:cubicBezTo>
                      <a:pt x="190" y="37"/>
                      <a:pt x="190" y="37"/>
                      <a:pt x="190" y="37"/>
                    </a:cubicBezTo>
                    <a:cubicBezTo>
                      <a:pt x="190" y="17"/>
                      <a:pt x="190" y="17"/>
                      <a:pt x="190" y="1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107"/>
                      <a:pt x="4" y="107"/>
                      <a:pt x="4" y="107"/>
                    </a:cubicBezTo>
                    <a:close/>
                    <a:moveTo>
                      <a:pt x="190" y="111"/>
                    </a:moveTo>
                    <a:cubicBezTo>
                      <a:pt x="4" y="111"/>
                      <a:pt x="4" y="111"/>
                      <a:pt x="4" y="111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4" y="122"/>
                      <a:pt x="4" y="123"/>
                      <a:pt x="4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5" y="124"/>
                      <a:pt x="6" y="125"/>
                      <a:pt x="7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58" y="125"/>
                      <a:pt x="158" y="125"/>
                      <a:pt x="158" y="125"/>
                    </a:cubicBez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7" y="125"/>
                      <a:pt x="188" y="124"/>
                      <a:pt x="189" y="124"/>
                    </a:cubicBezTo>
                    <a:cubicBezTo>
                      <a:pt x="189" y="123"/>
                      <a:pt x="190" y="122"/>
                      <a:pt x="190" y="122"/>
                    </a:cubicBezTo>
                    <a:cubicBezTo>
                      <a:pt x="190" y="119"/>
                      <a:pt x="190" y="119"/>
                      <a:pt x="190" y="119"/>
                    </a:cubicBezTo>
                    <a:cubicBezTo>
                      <a:pt x="190" y="111"/>
                      <a:pt x="190" y="111"/>
                      <a:pt x="190" y="111"/>
                    </a:cubicBezTo>
                    <a:close/>
                    <a:moveTo>
                      <a:pt x="116" y="129"/>
                    </a:moveTo>
                    <a:cubicBezTo>
                      <a:pt x="77" y="129"/>
                      <a:pt x="77" y="129"/>
                      <a:pt x="77" y="129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cubicBezTo>
                      <a:pt x="116" y="129"/>
                      <a:pt x="116" y="129"/>
                      <a:pt x="116" y="129"/>
                    </a:cubicBezTo>
                    <a:close/>
                    <a:moveTo>
                      <a:pt x="51" y="149"/>
                    </a:move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43" y="143"/>
                      <a:pt x="143" y="143"/>
                      <a:pt x="143" y="143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75" y="143"/>
                      <a:pt x="75" y="143"/>
                      <a:pt x="75" y="143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9"/>
                      <a:pt x="51" y="149"/>
                      <a:pt x="51" y="149"/>
                    </a:cubicBezTo>
                    <a:close/>
                    <a:moveTo>
                      <a:pt x="187" y="4"/>
                    </a:move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ubicBezTo>
                      <a:pt x="187" y="4"/>
                      <a:pt x="187" y="4"/>
                      <a:pt x="187" y="4"/>
                    </a:cubicBezTo>
                    <a:close/>
                  </a:path>
                </a:pathLst>
              </a:custGeom>
              <a:solidFill>
                <a:srgbClr val="40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37" name="Group 14"/>
            <p:cNvGrpSpPr>
              <a:grpSpLocks noChangeAspect="1"/>
            </p:cNvGrpSpPr>
            <p:nvPr/>
          </p:nvGrpSpPr>
          <p:grpSpPr bwMode="auto">
            <a:xfrm>
              <a:off x="8372475" y="2739583"/>
              <a:ext cx="488949" cy="731838"/>
              <a:chOff x="2678" y="3468"/>
              <a:chExt cx="308" cy="461"/>
            </a:xfrm>
          </p:grpSpPr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2691" y="3477"/>
                <a:ext cx="286" cy="439"/>
              </a:xfrm>
              <a:custGeom>
                <a:avLst/>
                <a:gdLst>
                  <a:gd name="T0" fmla="*/ 62 w 63"/>
                  <a:gd name="T1" fmla="*/ 11 h 98"/>
                  <a:gd name="T2" fmla="*/ 37 w 63"/>
                  <a:gd name="T3" fmla="*/ 35 h 98"/>
                  <a:gd name="T4" fmla="*/ 33 w 63"/>
                  <a:gd name="T5" fmla="*/ 44 h 98"/>
                  <a:gd name="T6" fmla="*/ 33 w 63"/>
                  <a:gd name="T7" fmla="*/ 48 h 98"/>
                  <a:gd name="T8" fmla="*/ 30 w 63"/>
                  <a:gd name="T9" fmla="*/ 49 h 98"/>
                  <a:gd name="T10" fmla="*/ 1 w 63"/>
                  <a:gd name="T11" fmla="*/ 80 h 98"/>
                  <a:gd name="T12" fmla="*/ 0 w 63"/>
                  <a:gd name="T13" fmla="*/ 73 h 98"/>
                  <a:gd name="T14" fmla="*/ 30 w 63"/>
                  <a:gd name="T15" fmla="*/ 43 h 98"/>
                  <a:gd name="T16" fmla="*/ 0 w 63"/>
                  <a:gd name="T17" fmla="*/ 60 h 98"/>
                  <a:gd name="T18" fmla="*/ 27 w 63"/>
                  <a:gd name="T19" fmla="*/ 36 h 98"/>
                  <a:gd name="T20" fmla="*/ 0 w 63"/>
                  <a:gd name="T21" fmla="*/ 56 h 98"/>
                  <a:gd name="T22" fmla="*/ 26 w 63"/>
                  <a:gd name="T23" fmla="*/ 30 h 98"/>
                  <a:gd name="T24" fmla="*/ 0 w 63"/>
                  <a:gd name="T25" fmla="*/ 43 h 98"/>
                  <a:gd name="T26" fmla="*/ 26 w 63"/>
                  <a:gd name="T27" fmla="*/ 14 h 98"/>
                  <a:gd name="T28" fmla="*/ 28 w 63"/>
                  <a:gd name="T29" fmla="*/ 12 h 98"/>
                  <a:gd name="T30" fmla="*/ 0 w 63"/>
                  <a:gd name="T31" fmla="*/ 35 h 98"/>
                  <a:gd name="T32" fmla="*/ 30 w 63"/>
                  <a:gd name="T33" fmla="*/ 1 h 98"/>
                  <a:gd name="T34" fmla="*/ 0 w 63"/>
                  <a:gd name="T35" fmla="*/ 26 h 98"/>
                  <a:gd name="T36" fmla="*/ 22 w 63"/>
                  <a:gd name="T37" fmla="*/ 1 h 98"/>
                  <a:gd name="T38" fmla="*/ 0 w 63"/>
                  <a:gd name="T39" fmla="*/ 18 h 98"/>
                  <a:gd name="T40" fmla="*/ 11 w 63"/>
                  <a:gd name="T41" fmla="*/ 4 h 98"/>
                  <a:gd name="T42" fmla="*/ 3 w 63"/>
                  <a:gd name="T43" fmla="*/ 8 h 98"/>
                  <a:gd name="T44" fmla="*/ 11 w 63"/>
                  <a:gd name="T45" fmla="*/ 4 h 98"/>
                  <a:gd name="T46" fmla="*/ 63 w 63"/>
                  <a:gd name="T47" fmla="*/ 27 h 98"/>
                  <a:gd name="T48" fmla="*/ 5 w 63"/>
                  <a:gd name="T49" fmla="*/ 88 h 98"/>
                  <a:gd name="T50" fmla="*/ 7 w 63"/>
                  <a:gd name="T51" fmla="*/ 90 h 98"/>
                  <a:gd name="T52" fmla="*/ 63 w 63"/>
                  <a:gd name="T53" fmla="*/ 39 h 98"/>
                  <a:gd name="T54" fmla="*/ 9 w 63"/>
                  <a:gd name="T55" fmla="*/ 92 h 98"/>
                  <a:gd name="T56" fmla="*/ 63 w 63"/>
                  <a:gd name="T57" fmla="*/ 52 h 98"/>
                  <a:gd name="T58" fmla="*/ 21 w 63"/>
                  <a:gd name="T59" fmla="*/ 97 h 98"/>
                  <a:gd name="T60" fmla="*/ 25 w 63"/>
                  <a:gd name="T61" fmla="*/ 98 h 98"/>
                  <a:gd name="T62" fmla="*/ 63 w 63"/>
                  <a:gd name="T63" fmla="*/ 64 h 98"/>
                  <a:gd name="T64" fmla="*/ 31 w 63"/>
                  <a:gd name="T65" fmla="*/ 98 h 98"/>
                  <a:gd name="T66" fmla="*/ 42 w 63"/>
                  <a:gd name="T67" fmla="*/ 97 h 98"/>
                  <a:gd name="T68" fmla="*/ 63 w 63"/>
                  <a:gd name="T69" fmla="*/ 72 h 98"/>
                  <a:gd name="T70" fmla="*/ 55 w 63"/>
                  <a:gd name="T71" fmla="*/ 91 h 98"/>
                  <a:gd name="T72" fmla="*/ 58 w 63"/>
                  <a:gd name="T73" fmla="*/ 7 h 98"/>
                  <a:gd name="T74" fmla="*/ 55 w 63"/>
                  <a:gd name="T75" fmla="*/ 5 h 98"/>
                  <a:gd name="T76" fmla="*/ 52 w 63"/>
                  <a:gd name="T77" fmla="*/ 4 h 98"/>
                  <a:gd name="T78" fmla="*/ 49 w 63"/>
                  <a:gd name="T79" fmla="*/ 3 h 98"/>
                  <a:gd name="T80" fmla="*/ 46 w 63"/>
                  <a:gd name="T81" fmla="*/ 2 h 98"/>
                  <a:gd name="T82" fmla="*/ 33 w 63"/>
                  <a:gd name="T83" fmla="*/ 12 h 98"/>
                  <a:gd name="T84" fmla="*/ 44 w 63"/>
                  <a:gd name="T85" fmla="*/ 2 h 98"/>
                  <a:gd name="T86" fmla="*/ 34 w 63"/>
                  <a:gd name="T87" fmla="*/ 1 h 98"/>
                  <a:gd name="T88" fmla="*/ 39 w 63"/>
                  <a:gd name="T89" fmla="*/ 1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" h="98">
                    <a:moveTo>
                      <a:pt x="33" y="36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0"/>
                      <a:pt x="61" y="9"/>
                      <a:pt x="60" y="8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6"/>
                      <a:pt x="36" y="36"/>
                      <a:pt x="35" y="36"/>
                    </a:cubicBezTo>
                    <a:cubicBezTo>
                      <a:pt x="33" y="36"/>
                      <a:pt x="33" y="36"/>
                      <a:pt x="33" y="36"/>
                    </a:cubicBezTo>
                    <a:close/>
                    <a:moveTo>
                      <a:pt x="33" y="4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4"/>
                      <a:pt x="33" y="44"/>
                      <a:pt x="33" y="44"/>
                    </a:cubicBezTo>
                    <a:close/>
                    <a:moveTo>
                      <a:pt x="31" y="51"/>
                    </a:moveTo>
                    <a:cubicBezTo>
                      <a:pt x="30" y="50"/>
                      <a:pt x="30" y="50"/>
                      <a:pt x="30" y="49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9"/>
                      <a:pt x="1" y="80"/>
                    </a:cubicBezTo>
                    <a:cubicBezTo>
                      <a:pt x="31" y="51"/>
                      <a:pt x="31" y="51"/>
                      <a:pt x="31" y="51"/>
                    </a:cubicBezTo>
                    <a:close/>
                    <a:moveTo>
                      <a:pt x="3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43"/>
                      <a:pt x="30" y="43"/>
                      <a:pt x="30" y="43"/>
                    </a:cubicBezTo>
                    <a:close/>
                    <a:moveTo>
                      <a:pt x="28" y="36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8" y="36"/>
                      <a:pt x="28" y="36"/>
                      <a:pt x="28" y="36"/>
                    </a:cubicBezTo>
                    <a:close/>
                    <a:moveTo>
                      <a:pt x="26" y="3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  <a:moveTo>
                      <a:pt x="26" y="22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22"/>
                      <a:pt x="26" y="22"/>
                      <a:pt x="26" y="22"/>
                    </a:cubicBezTo>
                    <a:close/>
                    <a:moveTo>
                      <a:pt x="26" y="14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2"/>
                      <a:pt x="27" y="12"/>
                      <a:pt x="27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" y="14"/>
                      <a:pt x="26" y="14"/>
                      <a:pt x="26" y="14"/>
                    </a:cubicBezTo>
                    <a:close/>
                    <a:moveTo>
                      <a:pt x="30" y="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7" y="1"/>
                      <a:pt x="26" y="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0" y="1"/>
                      <a:pt x="30" y="1"/>
                      <a:pt x="30" y="1"/>
                    </a:cubicBezTo>
                    <a:close/>
                    <a:moveTo>
                      <a:pt x="22" y="1"/>
                    </a:moveTo>
                    <a:cubicBezTo>
                      <a:pt x="21" y="1"/>
                      <a:pt x="20" y="1"/>
                      <a:pt x="18" y="2"/>
                    </a:cubicBezTo>
                    <a:cubicBezTo>
                      <a:pt x="18" y="2"/>
                      <a:pt x="17" y="2"/>
                      <a:pt x="16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2" y="1"/>
                      <a:pt x="22" y="1"/>
                      <a:pt x="22" y="1"/>
                    </a:cubicBezTo>
                    <a:close/>
                    <a:moveTo>
                      <a:pt x="11" y="4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0"/>
                      <a:pt x="2" y="9"/>
                      <a:pt x="3" y="8"/>
                    </a:cubicBezTo>
                    <a:cubicBezTo>
                      <a:pt x="4" y="7"/>
                      <a:pt x="6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10" y="4"/>
                      <a:pt x="11" y="4"/>
                    </a:cubicBezTo>
                    <a:close/>
                    <a:moveTo>
                      <a:pt x="2" y="83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3" y="85"/>
                      <a:pt x="2" y="84"/>
                      <a:pt x="2" y="83"/>
                    </a:cubicBezTo>
                    <a:close/>
                    <a:moveTo>
                      <a:pt x="5" y="88"/>
                    </a:moveTo>
                    <a:cubicBezTo>
                      <a:pt x="63" y="30"/>
                      <a:pt x="63" y="30"/>
                      <a:pt x="63" y="30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6" y="90"/>
                      <a:pt x="6" y="89"/>
                      <a:pt x="5" y="88"/>
                    </a:cubicBezTo>
                    <a:close/>
                    <a:moveTo>
                      <a:pt x="9" y="92"/>
                    </a:move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1" y="93"/>
                      <a:pt x="10" y="93"/>
                      <a:pt x="9" y="92"/>
                    </a:cubicBezTo>
                    <a:close/>
                    <a:moveTo>
                      <a:pt x="14" y="95"/>
                    </a:moveTo>
                    <a:cubicBezTo>
                      <a:pt x="16" y="95"/>
                      <a:pt x="17" y="96"/>
                      <a:pt x="18" y="96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14" y="95"/>
                      <a:pt x="14" y="95"/>
                      <a:pt x="14" y="95"/>
                    </a:cubicBezTo>
                    <a:close/>
                    <a:moveTo>
                      <a:pt x="21" y="97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4" y="98"/>
                      <a:pt x="22" y="97"/>
                      <a:pt x="21" y="97"/>
                    </a:cubicBezTo>
                    <a:close/>
                    <a:moveTo>
                      <a:pt x="28" y="98"/>
                    </a:moveTo>
                    <a:cubicBezTo>
                      <a:pt x="63" y="64"/>
                      <a:pt x="63" y="64"/>
                      <a:pt x="63" y="64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0" y="98"/>
                      <a:pt x="29" y="98"/>
                      <a:pt x="28" y="98"/>
                    </a:cubicBezTo>
                    <a:close/>
                    <a:moveTo>
                      <a:pt x="37" y="98"/>
                    </a:moveTo>
                    <a:cubicBezTo>
                      <a:pt x="39" y="98"/>
                      <a:pt x="40" y="97"/>
                      <a:pt x="42" y="9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6"/>
                      <a:pt x="63" y="74"/>
                      <a:pt x="63" y="73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37" y="98"/>
                      <a:pt x="37" y="98"/>
                      <a:pt x="37" y="98"/>
                    </a:cubicBezTo>
                    <a:close/>
                    <a:moveTo>
                      <a:pt x="47" y="95"/>
                    </a:moveTo>
                    <a:cubicBezTo>
                      <a:pt x="50" y="94"/>
                      <a:pt x="52" y="93"/>
                      <a:pt x="55" y="91"/>
                    </a:cubicBezTo>
                    <a:cubicBezTo>
                      <a:pt x="58" y="89"/>
                      <a:pt x="60" y="85"/>
                      <a:pt x="61" y="81"/>
                    </a:cubicBezTo>
                    <a:cubicBezTo>
                      <a:pt x="47" y="95"/>
                      <a:pt x="47" y="95"/>
                      <a:pt x="47" y="95"/>
                    </a:cubicBezTo>
                    <a:close/>
                    <a:moveTo>
                      <a:pt x="58" y="7"/>
                    </a:move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6"/>
                      <a:pt x="57" y="6"/>
                      <a:pt x="58" y="7"/>
                    </a:cubicBezTo>
                    <a:close/>
                    <a:moveTo>
                      <a:pt x="52" y="4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50" y="3"/>
                      <a:pt x="50" y="3"/>
                    </a:cubicBezTo>
                    <a:cubicBezTo>
                      <a:pt x="51" y="4"/>
                      <a:pt x="52" y="4"/>
                      <a:pt x="52" y="4"/>
                    </a:cubicBezTo>
                    <a:close/>
                    <a:moveTo>
                      <a:pt x="46" y="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3" y="1"/>
                      <a:pt x="43" y="2"/>
                      <a:pt x="44" y="2"/>
                    </a:cubicBezTo>
                    <a:cubicBezTo>
                      <a:pt x="45" y="2"/>
                      <a:pt x="45" y="2"/>
                      <a:pt x="46" y="2"/>
                    </a:cubicBezTo>
                    <a:close/>
                    <a:moveTo>
                      <a:pt x="39" y="1"/>
                    </a:moveTo>
                    <a:cubicBezTo>
                      <a:pt x="37" y="1"/>
                      <a:pt x="36" y="1"/>
                      <a:pt x="34" y="1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7"/>
                      <a:pt x="33" y="7"/>
                      <a:pt x="33" y="7"/>
                    </a:cubicBezTo>
                    <a:lnTo>
                      <a:pt x="39" y="1"/>
                    </a:lnTo>
                    <a:close/>
                  </a:path>
                </a:pathLst>
              </a:custGeom>
              <a:solidFill>
                <a:srgbClr val="BF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0" name="Freeform 16"/>
              <p:cNvSpPr>
                <a:spLocks noEditPoints="1"/>
              </p:cNvSpPr>
              <p:nvPr/>
            </p:nvSpPr>
            <p:spPr bwMode="auto">
              <a:xfrm>
                <a:off x="2823" y="3544"/>
                <a:ext cx="22" cy="85"/>
              </a:xfrm>
              <a:custGeom>
                <a:avLst/>
                <a:gdLst>
                  <a:gd name="T0" fmla="*/ 5 w 5"/>
                  <a:gd name="T1" fmla="*/ 16 h 19"/>
                  <a:gd name="T2" fmla="*/ 5 w 5"/>
                  <a:gd name="T3" fmla="*/ 11 h 19"/>
                  <a:gd name="T4" fmla="*/ 0 w 5"/>
                  <a:gd name="T5" fmla="*/ 16 h 19"/>
                  <a:gd name="T6" fmla="*/ 0 w 5"/>
                  <a:gd name="T7" fmla="*/ 19 h 19"/>
                  <a:gd name="T8" fmla="*/ 2 w 5"/>
                  <a:gd name="T9" fmla="*/ 19 h 19"/>
                  <a:gd name="T10" fmla="*/ 5 w 5"/>
                  <a:gd name="T11" fmla="*/ 16 h 19"/>
                  <a:gd name="T12" fmla="*/ 5 w 5"/>
                  <a:gd name="T13" fmla="*/ 7 h 19"/>
                  <a:gd name="T14" fmla="*/ 0 w 5"/>
                  <a:gd name="T15" fmla="*/ 13 h 19"/>
                  <a:gd name="T16" fmla="*/ 0 w 5"/>
                  <a:gd name="T17" fmla="*/ 8 h 19"/>
                  <a:gd name="T18" fmla="*/ 5 w 5"/>
                  <a:gd name="T19" fmla="*/ 3 h 19"/>
                  <a:gd name="T20" fmla="*/ 5 w 5"/>
                  <a:gd name="T21" fmla="*/ 7 h 19"/>
                  <a:gd name="T22" fmla="*/ 4 w 5"/>
                  <a:gd name="T23" fmla="*/ 0 h 19"/>
                  <a:gd name="T24" fmla="*/ 2 w 5"/>
                  <a:gd name="T25" fmla="*/ 0 h 19"/>
                  <a:gd name="T26" fmla="*/ 2 w 5"/>
                  <a:gd name="T27" fmla="*/ 0 h 19"/>
                  <a:gd name="T28" fmla="*/ 2 w 5"/>
                  <a:gd name="T29" fmla="*/ 0 h 19"/>
                  <a:gd name="T30" fmla="*/ 0 w 5"/>
                  <a:gd name="T31" fmla="*/ 0 h 19"/>
                  <a:gd name="T32" fmla="*/ 0 w 5"/>
                  <a:gd name="T33" fmla="*/ 4 h 19"/>
                  <a:gd name="T34" fmla="*/ 4 w 5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9">
                    <a:moveTo>
                      <a:pt x="5" y="16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5" y="16"/>
                      <a:pt x="5" y="16"/>
                      <a:pt x="5" y="16"/>
                    </a:cubicBezTo>
                    <a:close/>
                    <a:moveTo>
                      <a:pt x="5" y="7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C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2678" y="3468"/>
                <a:ext cx="308" cy="461"/>
              </a:xfrm>
              <a:custGeom>
                <a:avLst/>
                <a:gdLst>
                  <a:gd name="T0" fmla="*/ 4 w 68"/>
                  <a:gd name="T1" fmla="*/ 8 h 103"/>
                  <a:gd name="T2" fmla="*/ 9 w 68"/>
                  <a:gd name="T3" fmla="*/ 5 h 103"/>
                  <a:gd name="T4" fmla="*/ 15 w 68"/>
                  <a:gd name="T5" fmla="*/ 3 h 103"/>
                  <a:gd name="T6" fmla="*/ 34 w 68"/>
                  <a:gd name="T7" fmla="*/ 0 h 103"/>
                  <a:gd name="T8" fmla="*/ 34 w 68"/>
                  <a:gd name="T9" fmla="*/ 0 h 103"/>
                  <a:gd name="T10" fmla="*/ 54 w 68"/>
                  <a:gd name="T11" fmla="*/ 3 h 103"/>
                  <a:gd name="T12" fmla="*/ 64 w 68"/>
                  <a:gd name="T13" fmla="*/ 8 h 103"/>
                  <a:gd name="T14" fmla="*/ 68 w 68"/>
                  <a:gd name="T15" fmla="*/ 11 h 103"/>
                  <a:gd name="T16" fmla="*/ 68 w 68"/>
                  <a:gd name="T17" fmla="*/ 12 h 103"/>
                  <a:gd name="T18" fmla="*/ 59 w 68"/>
                  <a:gd name="T19" fmla="*/ 95 h 103"/>
                  <a:gd name="T20" fmla="*/ 34 w 68"/>
                  <a:gd name="T21" fmla="*/ 103 h 103"/>
                  <a:gd name="T22" fmla="*/ 9 w 68"/>
                  <a:gd name="T23" fmla="*/ 95 h 103"/>
                  <a:gd name="T24" fmla="*/ 0 w 68"/>
                  <a:gd name="T25" fmla="*/ 12 h 103"/>
                  <a:gd name="T26" fmla="*/ 34 w 68"/>
                  <a:gd name="T27" fmla="*/ 36 h 103"/>
                  <a:gd name="T28" fmla="*/ 34 w 68"/>
                  <a:gd name="T29" fmla="*/ 36 h 103"/>
                  <a:gd name="T30" fmla="*/ 37 w 68"/>
                  <a:gd name="T31" fmla="*/ 17 h 103"/>
                  <a:gd name="T32" fmla="*/ 34 w 68"/>
                  <a:gd name="T33" fmla="*/ 17 h 103"/>
                  <a:gd name="T34" fmla="*/ 32 w 68"/>
                  <a:gd name="T35" fmla="*/ 17 h 103"/>
                  <a:gd name="T36" fmla="*/ 34 w 68"/>
                  <a:gd name="T37" fmla="*/ 36 h 103"/>
                  <a:gd name="T38" fmla="*/ 36 w 68"/>
                  <a:gd name="T39" fmla="*/ 51 h 103"/>
                  <a:gd name="T40" fmla="*/ 33 w 68"/>
                  <a:gd name="T41" fmla="*/ 51 h 103"/>
                  <a:gd name="T42" fmla="*/ 30 w 68"/>
                  <a:gd name="T43" fmla="*/ 38 h 103"/>
                  <a:gd name="T44" fmla="*/ 29 w 68"/>
                  <a:gd name="T45" fmla="*/ 15 h 103"/>
                  <a:gd name="T46" fmla="*/ 33 w 68"/>
                  <a:gd name="T47" fmla="*/ 14 h 103"/>
                  <a:gd name="T48" fmla="*/ 21 w 68"/>
                  <a:gd name="T49" fmla="*/ 4 h 103"/>
                  <a:gd name="T50" fmla="*/ 11 w 68"/>
                  <a:gd name="T51" fmla="*/ 7 h 103"/>
                  <a:gd name="T52" fmla="*/ 6 w 68"/>
                  <a:gd name="T53" fmla="*/ 10 h 103"/>
                  <a:gd name="T54" fmla="*/ 3 w 68"/>
                  <a:gd name="T55" fmla="*/ 75 h 103"/>
                  <a:gd name="T56" fmla="*/ 34 w 68"/>
                  <a:gd name="T57" fmla="*/ 100 h 103"/>
                  <a:gd name="T58" fmla="*/ 66 w 68"/>
                  <a:gd name="T59" fmla="*/ 75 h 103"/>
                  <a:gd name="T60" fmla="*/ 63 w 68"/>
                  <a:gd name="T61" fmla="*/ 10 h 103"/>
                  <a:gd name="T62" fmla="*/ 63 w 68"/>
                  <a:gd name="T63" fmla="*/ 10 h 103"/>
                  <a:gd name="T64" fmla="*/ 53 w 68"/>
                  <a:gd name="T65" fmla="*/ 5 h 103"/>
                  <a:gd name="T66" fmla="*/ 36 w 68"/>
                  <a:gd name="T67" fmla="*/ 2 h 103"/>
                  <a:gd name="T68" fmla="*/ 38 w 68"/>
                  <a:gd name="T69" fmla="*/ 14 h 103"/>
                  <a:gd name="T70" fmla="*/ 40 w 68"/>
                  <a:gd name="T71" fmla="*/ 37 h 103"/>
                  <a:gd name="T72" fmla="*/ 36 w 68"/>
                  <a:gd name="T73" fmla="*/ 3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" h="103">
                    <a:moveTo>
                      <a:pt x="1" y="11"/>
                    </a:moveTo>
                    <a:cubicBezTo>
                      <a:pt x="2" y="10"/>
                      <a:pt x="3" y="9"/>
                      <a:pt x="4" y="8"/>
                    </a:cubicBezTo>
                    <a:cubicBezTo>
                      <a:pt x="6" y="7"/>
                      <a:pt x="8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4"/>
                      <a:pt x="13" y="3"/>
                      <a:pt x="15" y="3"/>
                    </a:cubicBezTo>
                    <a:cubicBezTo>
                      <a:pt x="17" y="2"/>
                      <a:pt x="19" y="1"/>
                      <a:pt x="21" y="1"/>
                    </a:cubicBezTo>
                    <a:cubicBezTo>
                      <a:pt x="25" y="0"/>
                      <a:pt x="30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9" y="0"/>
                      <a:pt x="43" y="0"/>
                      <a:pt x="48" y="1"/>
                    </a:cubicBezTo>
                    <a:cubicBezTo>
                      <a:pt x="50" y="1"/>
                      <a:pt x="52" y="2"/>
                      <a:pt x="54" y="3"/>
                    </a:cubicBezTo>
                    <a:cubicBezTo>
                      <a:pt x="56" y="3"/>
                      <a:pt x="58" y="4"/>
                      <a:pt x="59" y="5"/>
                    </a:cubicBezTo>
                    <a:cubicBezTo>
                      <a:pt x="61" y="6"/>
                      <a:pt x="63" y="7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9"/>
                      <a:pt x="67" y="10"/>
                      <a:pt x="68" y="11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84"/>
                      <a:pt x="65" y="91"/>
                      <a:pt x="59" y="95"/>
                    </a:cubicBezTo>
                    <a:cubicBezTo>
                      <a:pt x="53" y="101"/>
                      <a:pt x="4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25" y="103"/>
                      <a:pt x="16" y="101"/>
                      <a:pt x="9" y="95"/>
                    </a:cubicBezTo>
                    <a:cubicBezTo>
                      <a:pt x="4" y="91"/>
                      <a:pt x="0" y="84"/>
                      <a:pt x="0" y="7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1"/>
                    </a:cubicBezTo>
                    <a:close/>
                    <a:moveTo>
                      <a:pt x="34" y="36"/>
                    </a:move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4" y="36"/>
                      <a:pt x="34" y="36"/>
                    </a:cubicBezTo>
                    <a:close/>
                    <a:moveTo>
                      <a:pt x="36" y="38"/>
                    </a:move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2"/>
                      <a:pt x="35" y="53"/>
                      <a:pt x="34" y="53"/>
                    </a:cubicBezTo>
                    <a:cubicBezTo>
                      <a:pt x="34" y="53"/>
                      <a:pt x="33" y="52"/>
                      <a:pt x="33" y="51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29" y="38"/>
                      <a:pt x="29" y="37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30" y="14"/>
                      <a:pt x="30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29" y="3"/>
                      <a:pt x="25" y="3"/>
                      <a:pt x="21" y="4"/>
                    </a:cubicBezTo>
                    <a:cubicBezTo>
                      <a:pt x="19" y="4"/>
                      <a:pt x="17" y="5"/>
                      <a:pt x="16" y="5"/>
                    </a:cubicBezTo>
                    <a:cubicBezTo>
                      <a:pt x="14" y="6"/>
                      <a:pt x="12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7" y="9"/>
                      <a:pt x="6" y="10"/>
                    </a:cubicBezTo>
                    <a:cubicBezTo>
                      <a:pt x="5" y="11"/>
                      <a:pt x="4" y="12"/>
                      <a:pt x="3" y="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83"/>
                      <a:pt x="6" y="89"/>
                      <a:pt x="11" y="93"/>
                    </a:cubicBezTo>
                    <a:cubicBezTo>
                      <a:pt x="17" y="98"/>
                      <a:pt x="26" y="100"/>
                      <a:pt x="34" y="100"/>
                    </a:cubicBezTo>
                    <a:cubicBezTo>
                      <a:pt x="43" y="100"/>
                      <a:pt x="52" y="98"/>
                      <a:pt x="58" y="93"/>
                    </a:cubicBezTo>
                    <a:cubicBezTo>
                      <a:pt x="62" y="89"/>
                      <a:pt x="66" y="83"/>
                      <a:pt x="66" y="75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5" y="12"/>
                      <a:pt x="64" y="11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1" y="9"/>
                      <a:pt x="60" y="8"/>
                      <a:pt x="58" y="7"/>
                    </a:cubicBezTo>
                    <a:cubicBezTo>
                      <a:pt x="57" y="7"/>
                      <a:pt x="55" y="6"/>
                      <a:pt x="53" y="5"/>
                    </a:cubicBezTo>
                    <a:cubicBezTo>
                      <a:pt x="51" y="5"/>
                      <a:pt x="49" y="4"/>
                      <a:pt x="47" y="4"/>
                    </a:cubicBezTo>
                    <a:cubicBezTo>
                      <a:pt x="44" y="3"/>
                      <a:pt x="40" y="3"/>
                      <a:pt x="36" y="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4"/>
                      <a:pt x="40" y="14"/>
                      <a:pt x="40" y="1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8"/>
                      <a:pt x="39" y="38"/>
                      <a:pt x="38" y="38"/>
                    </a:cubicBezTo>
                    <a:lnTo>
                      <a:pt x="36" y="38"/>
                    </a:lnTo>
                    <a:close/>
                  </a:path>
                </a:pathLst>
              </a:custGeom>
              <a:solidFill>
                <a:srgbClr val="40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1708039" y="1437753"/>
              <a:ext cx="4632224" cy="1933596"/>
              <a:chOff x="2012839" y="2470383"/>
              <a:chExt cx="4632224" cy="1933596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2012839" y="2494863"/>
                <a:ext cx="4632224" cy="1909116"/>
              </a:xfrm>
              <a:custGeom>
                <a:avLst/>
                <a:gdLst/>
                <a:ahLst/>
                <a:cxnLst/>
                <a:rect l="l" t="t" r="r" b="b"/>
                <a:pathLst>
                  <a:path w="4632224" h="1909116">
                    <a:moveTo>
                      <a:pt x="2064069" y="315516"/>
                    </a:moveTo>
                    <a:lnTo>
                      <a:pt x="2064069" y="931757"/>
                    </a:lnTo>
                    <a:lnTo>
                      <a:pt x="2240314" y="931757"/>
                    </a:lnTo>
                    <a:cubicBezTo>
                      <a:pt x="2479416" y="931757"/>
                      <a:pt x="2598967" y="827818"/>
                      <a:pt x="2598967" y="619939"/>
                    </a:cubicBezTo>
                    <a:cubicBezTo>
                      <a:pt x="2598967" y="416990"/>
                      <a:pt x="2480648" y="315516"/>
                      <a:pt x="2244011" y="315516"/>
                    </a:cubicBezTo>
                    <a:close/>
                    <a:moveTo>
                      <a:pt x="406719" y="315516"/>
                    </a:moveTo>
                    <a:lnTo>
                      <a:pt x="406719" y="931757"/>
                    </a:lnTo>
                    <a:lnTo>
                      <a:pt x="582964" y="931757"/>
                    </a:lnTo>
                    <a:cubicBezTo>
                      <a:pt x="822066" y="931757"/>
                      <a:pt x="941617" y="827818"/>
                      <a:pt x="941617" y="619939"/>
                    </a:cubicBezTo>
                    <a:cubicBezTo>
                      <a:pt x="941617" y="416990"/>
                      <a:pt x="823298" y="315516"/>
                      <a:pt x="586662" y="315516"/>
                    </a:cubicBezTo>
                    <a:close/>
                    <a:moveTo>
                      <a:pt x="3135990" y="0"/>
                    </a:moveTo>
                    <a:lnTo>
                      <a:pt x="4632224" y="0"/>
                    </a:lnTo>
                    <a:lnTo>
                      <a:pt x="4632224" y="332771"/>
                    </a:lnTo>
                    <a:lnTo>
                      <a:pt x="4087467" y="332771"/>
                    </a:lnTo>
                    <a:lnTo>
                      <a:pt x="4087467" y="1909116"/>
                    </a:lnTo>
                    <a:lnTo>
                      <a:pt x="3679515" y="1909116"/>
                    </a:lnTo>
                    <a:lnTo>
                      <a:pt x="3679515" y="332771"/>
                    </a:lnTo>
                    <a:lnTo>
                      <a:pt x="3135990" y="332771"/>
                    </a:lnTo>
                    <a:close/>
                    <a:moveTo>
                      <a:pt x="1657350" y="0"/>
                    </a:moveTo>
                    <a:lnTo>
                      <a:pt x="2314263" y="0"/>
                    </a:lnTo>
                    <a:cubicBezTo>
                      <a:pt x="2789180" y="0"/>
                      <a:pt x="3026638" y="201306"/>
                      <a:pt x="3026638" y="603917"/>
                    </a:cubicBezTo>
                    <a:cubicBezTo>
                      <a:pt x="3026638" y="799471"/>
                      <a:pt x="2954949" y="956201"/>
                      <a:pt x="2811570" y="1074109"/>
                    </a:cubicBezTo>
                    <a:cubicBezTo>
                      <a:pt x="2668191" y="1192017"/>
                      <a:pt x="2488865" y="1248505"/>
                      <a:pt x="2273591" y="1243575"/>
                    </a:cubicBezTo>
                    <a:lnTo>
                      <a:pt x="2064069" y="1243575"/>
                    </a:lnTo>
                    <a:lnTo>
                      <a:pt x="2064069" y="1909116"/>
                    </a:lnTo>
                    <a:lnTo>
                      <a:pt x="1657350" y="1909116"/>
                    </a:lnTo>
                    <a:close/>
                    <a:moveTo>
                      <a:pt x="0" y="0"/>
                    </a:moveTo>
                    <a:lnTo>
                      <a:pt x="656913" y="0"/>
                    </a:lnTo>
                    <a:cubicBezTo>
                      <a:pt x="1131830" y="0"/>
                      <a:pt x="1369288" y="201306"/>
                      <a:pt x="1369288" y="603917"/>
                    </a:cubicBezTo>
                    <a:cubicBezTo>
                      <a:pt x="1369288" y="799471"/>
                      <a:pt x="1297599" y="956201"/>
                      <a:pt x="1154220" y="1074109"/>
                    </a:cubicBezTo>
                    <a:cubicBezTo>
                      <a:pt x="1010841" y="1192017"/>
                      <a:pt x="831515" y="1248505"/>
                      <a:pt x="616241" y="1243575"/>
                    </a:cubicBezTo>
                    <a:lnTo>
                      <a:pt x="406719" y="1243575"/>
                    </a:lnTo>
                    <a:lnTo>
                      <a:pt x="406719" y="1909116"/>
                    </a:lnTo>
                    <a:lnTo>
                      <a:pt x="0" y="1909116"/>
                    </a:lnTo>
                    <a:close/>
                  </a:path>
                </a:pathLst>
              </a:custGeom>
              <a:solidFill>
                <a:srgbClr val="41C2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685182" y="3955774"/>
                <a:ext cx="188844" cy="447261"/>
              </a:xfrm>
              <a:custGeom>
                <a:avLst/>
                <a:gdLst>
                  <a:gd name="connsiteX0" fmla="*/ 0 w 188844"/>
                  <a:gd name="connsiteY0" fmla="*/ 0 h 447261"/>
                  <a:gd name="connsiteX1" fmla="*/ 0 w 188844"/>
                  <a:gd name="connsiteY1" fmla="*/ 447261 h 447261"/>
                  <a:gd name="connsiteX2" fmla="*/ 188844 w 188844"/>
                  <a:gd name="connsiteY2" fmla="*/ 447261 h 44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844" h="447261">
                    <a:moveTo>
                      <a:pt x="0" y="0"/>
                    </a:moveTo>
                    <a:lnTo>
                      <a:pt x="0" y="447261"/>
                    </a:lnTo>
                    <a:lnTo>
                      <a:pt x="188844" y="447261"/>
                    </a:ln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6096000" y="2981739"/>
                <a:ext cx="0" cy="626165"/>
              </a:xfrm>
              <a:prstGeom prst="line">
                <a:avLst/>
              </a:pr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092687" y="3680791"/>
                <a:ext cx="0" cy="145774"/>
              </a:xfrm>
              <a:prstGeom prst="line">
                <a:avLst/>
              </a:pr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8" name="任意多边形 27"/>
              <p:cNvSpPr/>
              <p:nvPr/>
            </p:nvSpPr>
            <p:spPr>
              <a:xfrm>
                <a:off x="3677478" y="2504662"/>
                <a:ext cx="347871" cy="526774"/>
              </a:xfrm>
              <a:custGeom>
                <a:avLst/>
                <a:gdLst>
                  <a:gd name="connsiteX0" fmla="*/ 248479 w 248479"/>
                  <a:gd name="connsiteY0" fmla="*/ 0 h 397565"/>
                  <a:gd name="connsiteX1" fmla="*/ 9939 w 248479"/>
                  <a:gd name="connsiteY1" fmla="*/ 9939 h 397565"/>
                  <a:gd name="connsiteX2" fmla="*/ 0 w 248479"/>
                  <a:gd name="connsiteY2" fmla="*/ 397565 h 397565"/>
                  <a:gd name="connsiteX0" fmla="*/ 344047 w 344047"/>
                  <a:gd name="connsiteY0" fmla="*/ 0 h 397565"/>
                  <a:gd name="connsiteX1" fmla="*/ 9939 w 344047"/>
                  <a:gd name="connsiteY1" fmla="*/ 9939 h 397565"/>
                  <a:gd name="connsiteX2" fmla="*/ 0 w 344047"/>
                  <a:gd name="connsiteY2" fmla="*/ 397565 h 397565"/>
                  <a:gd name="connsiteX0" fmla="*/ 334108 w 334108"/>
                  <a:gd name="connsiteY0" fmla="*/ 0 h 496956"/>
                  <a:gd name="connsiteX1" fmla="*/ 0 w 334108"/>
                  <a:gd name="connsiteY1" fmla="*/ 9939 h 496956"/>
                  <a:gd name="connsiteX2" fmla="*/ 18731 w 334108"/>
                  <a:gd name="connsiteY2" fmla="*/ 496956 h 496956"/>
                  <a:gd name="connsiteX0" fmla="*/ 334108 w 334108"/>
                  <a:gd name="connsiteY0" fmla="*/ 0 h 496956"/>
                  <a:gd name="connsiteX1" fmla="*/ 0 w 334108"/>
                  <a:gd name="connsiteY1" fmla="*/ 9939 h 496956"/>
                  <a:gd name="connsiteX2" fmla="*/ 18731 w 334108"/>
                  <a:gd name="connsiteY2" fmla="*/ 496956 h 496956"/>
                  <a:gd name="connsiteX0" fmla="*/ 363161 w 363161"/>
                  <a:gd name="connsiteY0" fmla="*/ 0 h 496956"/>
                  <a:gd name="connsiteX1" fmla="*/ 29053 w 363161"/>
                  <a:gd name="connsiteY1" fmla="*/ 9939 h 496956"/>
                  <a:gd name="connsiteX2" fmla="*/ 0 w 363161"/>
                  <a:gd name="connsiteY2" fmla="*/ 496956 h 496956"/>
                  <a:gd name="connsiteX0" fmla="*/ 334491 w 334491"/>
                  <a:gd name="connsiteY0" fmla="*/ 0 h 526774"/>
                  <a:gd name="connsiteX1" fmla="*/ 383 w 334491"/>
                  <a:gd name="connsiteY1" fmla="*/ 9939 h 526774"/>
                  <a:gd name="connsiteX2" fmla="*/ 0 w 334491"/>
                  <a:gd name="connsiteY2" fmla="*/ 526774 h 5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4491" h="526774">
                    <a:moveTo>
                      <a:pt x="334491" y="0"/>
                    </a:moveTo>
                    <a:lnTo>
                      <a:pt x="383" y="9939"/>
                    </a:lnTo>
                    <a:cubicBezTo>
                      <a:pt x="255" y="182217"/>
                      <a:pt x="128" y="354496"/>
                      <a:pt x="0" y="526774"/>
                    </a:cubicBez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925957" y="3737113"/>
                <a:ext cx="347869" cy="665922"/>
              </a:xfrm>
              <a:custGeom>
                <a:avLst/>
                <a:gdLst>
                  <a:gd name="connsiteX0" fmla="*/ 347869 w 347869"/>
                  <a:gd name="connsiteY0" fmla="*/ 0 h 665922"/>
                  <a:gd name="connsiteX1" fmla="*/ 139147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78904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49086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68964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59025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869" h="665922">
                    <a:moveTo>
                      <a:pt x="347869" y="0"/>
                    </a:moveTo>
                    <a:lnTo>
                      <a:pt x="159025" y="0"/>
                    </a:lnTo>
                    <a:lnTo>
                      <a:pt x="149086" y="665922"/>
                    </a:lnTo>
                    <a:lnTo>
                      <a:pt x="0" y="665922"/>
                    </a:ln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870174" y="2743199"/>
                <a:ext cx="191864" cy="815009"/>
              </a:xfrm>
              <a:custGeom>
                <a:avLst/>
                <a:gdLst>
                  <a:gd name="connsiteX0" fmla="*/ 49696 w 149087"/>
                  <a:gd name="connsiteY0" fmla="*/ 0 h 775252"/>
                  <a:gd name="connsiteX1" fmla="*/ 149087 w 149087"/>
                  <a:gd name="connsiteY1" fmla="*/ 397565 h 775252"/>
                  <a:gd name="connsiteX2" fmla="*/ 0 w 149087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50286"/>
                  <a:gd name="connsiteY0" fmla="*/ 0 h 775252"/>
                  <a:gd name="connsiteX1" fmla="*/ 149087 w 150286"/>
                  <a:gd name="connsiteY1" fmla="*/ 397565 h 775252"/>
                  <a:gd name="connsiteX2" fmla="*/ 0 w 150286"/>
                  <a:gd name="connsiteY2" fmla="*/ 775252 h 775252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89453 w 191864"/>
                  <a:gd name="connsiteY0" fmla="*/ 0 h 815009"/>
                  <a:gd name="connsiteX1" fmla="*/ 188844 w 191864"/>
                  <a:gd name="connsiteY1" fmla="*/ 397565 h 815009"/>
                  <a:gd name="connsiteX2" fmla="*/ 0 w 191864"/>
                  <a:gd name="connsiteY2" fmla="*/ 815009 h 815009"/>
                  <a:gd name="connsiteX0" fmla="*/ 89453 w 191864"/>
                  <a:gd name="connsiteY0" fmla="*/ 0 h 815009"/>
                  <a:gd name="connsiteX1" fmla="*/ 188844 w 191864"/>
                  <a:gd name="connsiteY1" fmla="*/ 397565 h 815009"/>
                  <a:gd name="connsiteX2" fmla="*/ 0 w 191864"/>
                  <a:gd name="connsiteY2" fmla="*/ 815009 h 8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864" h="815009">
                    <a:moveTo>
                      <a:pt x="89453" y="0"/>
                    </a:moveTo>
                    <a:cubicBezTo>
                      <a:pt x="162339" y="142461"/>
                      <a:pt x="203753" y="261730"/>
                      <a:pt x="188844" y="397565"/>
                    </a:cubicBezTo>
                    <a:cubicBezTo>
                      <a:pt x="173935" y="533400"/>
                      <a:pt x="139147" y="718931"/>
                      <a:pt x="0" y="815009"/>
                    </a:cubicBez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2022984" y="2470383"/>
                <a:ext cx="347871" cy="526774"/>
              </a:xfrm>
              <a:custGeom>
                <a:avLst/>
                <a:gdLst>
                  <a:gd name="connsiteX0" fmla="*/ 248479 w 248479"/>
                  <a:gd name="connsiteY0" fmla="*/ 0 h 397565"/>
                  <a:gd name="connsiteX1" fmla="*/ 9939 w 248479"/>
                  <a:gd name="connsiteY1" fmla="*/ 9939 h 397565"/>
                  <a:gd name="connsiteX2" fmla="*/ 0 w 248479"/>
                  <a:gd name="connsiteY2" fmla="*/ 397565 h 397565"/>
                  <a:gd name="connsiteX0" fmla="*/ 344047 w 344047"/>
                  <a:gd name="connsiteY0" fmla="*/ 0 h 397565"/>
                  <a:gd name="connsiteX1" fmla="*/ 9939 w 344047"/>
                  <a:gd name="connsiteY1" fmla="*/ 9939 h 397565"/>
                  <a:gd name="connsiteX2" fmla="*/ 0 w 344047"/>
                  <a:gd name="connsiteY2" fmla="*/ 397565 h 397565"/>
                  <a:gd name="connsiteX0" fmla="*/ 334108 w 334108"/>
                  <a:gd name="connsiteY0" fmla="*/ 0 h 496956"/>
                  <a:gd name="connsiteX1" fmla="*/ 0 w 334108"/>
                  <a:gd name="connsiteY1" fmla="*/ 9939 h 496956"/>
                  <a:gd name="connsiteX2" fmla="*/ 18731 w 334108"/>
                  <a:gd name="connsiteY2" fmla="*/ 496956 h 496956"/>
                  <a:gd name="connsiteX0" fmla="*/ 334108 w 334108"/>
                  <a:gd name="connsiteY0" fmla="*/ 0 h 496956"/>
                  <a:gd name="connsiteX1" fmla="*/ 0 w 334108"/>
                  <a:gd name="connsiteY1" fmla="*/ 9939 h 496956"/>
                  <a:gd name="connsiteX2" fmla="*/ 18731 w 334108"/>
                  <a:gd name="connsiteY2" fmla="*/ 496956 h 496956"/>
                  <a:gd name="connsiteX0" fmla="*/ 363161 w 363161"/>
                  <a:gd name="connsiteY0" fmla="*/ 0 h 496956"/>
                  <a:gd name="connsiteX1" fmla="*/ 29053 w 363161"/>
                  <a:gd name="connsiteY1" fmla="*/ 9939 h 496956"/>
                  <a:gd name="connsiteX2" fmla="*/ 0 w 363161"/>
                  <a:gd name="connsiteY2" fmla="*/ 496956 h 496956"/>
                  <a:gd name="connsiteX0" fmla="*/ 334491 w 334491"/>
                  <a:gd name="connsiteY0" fmla="*/ 0 h 526774"/>
                  <a:gd name="connsiteX1" fmla="*/ 383 w 334491"/>
                  <a:gd name="connsiteY1" fmla="*/ 9939 h 526774"/>
                  <a:gd name="connsiteX2" fmla="*/ 0 w 334491"/>
                  <a:gd name="connsiteY2" fmla="*/ 526774 h 5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4491" h="526774">
                    <a:moveTo>
                      <a:pt x="334491" y="0"/>
                    </a:moveTo>
                    <a:lnTo>
                      <a:pt x="383" y="9939"/>
                    </a:lnTo>
                    <a:cubicBezTo>
                      <a:pt x="255" y="182217"/>
                      <a:pt x="128" y="354496"/>
                      <a:pt x="0" y="526774"/>
                    </a:cubicBez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271463" y="3702834"/>
                <a:ext cx="347869" cy="665922"/>
              </a:xfrm>
              <a:custGeom>
                <a:avLst/>
                <a:gdLst>
                  <a:gd name="connsiteX0" fmla="*/ 347869 w 347869"/>
                  <a:gd name="connsiteY0" fmla="*/ 0 h 665922"/>
                  <a:gd name="connsiteX1" fmla="*/ 139147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78904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49086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68964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  <a:gd name="connsiteX0" fmla="*/ 347869 w 347869"/>
                  <a:gd name="connsiteY0" fmla="*/ 0 h 665922"/>
                  <a:gd name="connsiteX1" fmla="*/ 159025 w 347869"/>
                  <a:gd name="connsiteY1" fmla="*/ 0 h 665922"/>
                  <a:gd name="connsiteX2" fmla="*/ 149086 w 347869"/>
                  <a:gd name="connsiteY2" fmla="*/ 665922 h 665922"/>
                  <a:gd name="connsiteX3" fmla="*/ 0 w 347869"/>
                  <a:gd name="connsiteY3" fmla="*/ 665922 h 665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869" h="665922">
                    <a:moveTo>
                      <a:pt x="347869" y="0"/>
                    </a:moveTo>
                    <a:lnTo>
                      <a:pt x="159025" y="0"/>
                    </a:lnTo>
                    <a:lnTo>
                      <a:pt x="149086" y="665922"/>
                    </a:lnTo>
                    <a:lnTo>
                      <a:pt x="0" y="665922"/>
                    </a:ln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215680" y="2708920"/>
                <a:ext cx="191864" cy="815009"/>
              </a:xfrm>
              <a:custGeom>
                <a:avLst/>
                <a:gdLst>
                  <a:gd name="connsiteX0" fmla="*/ 49696 w 149087"/>
                  <a:gd name="connsiteY0" fmla="*/ 0 h 775252"/>
                  <a:gd name="connsiteX1" fmla="*/ 149087 w 149087"/>
                  <a:gd name="connsiteY1" fmla="*/ 397565 h 775252"/>
                  <a:gd name="connsiteX2" fmla="*/ 0 w 149087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49724"/>
                  <a:gd name="connsiteY0" fmla="*/ 0 h 775252"/>
                  <a:gd name="connsiteX1" fmla="*/ 149087 w 149724"/>
                  <a:gd name="connsiteY1" fmla="*/ 397565 h 775252"/>
                  <a:gd name="connsiteX2" fmla="*/ 0 w 149724"/>
                  <a:gd name="connsiteY2" fmla="*/ 775252 h 775252"/>
                  <a:gd name="connsiteX0" fmla="*/ 49696 w 150286"/>
                  <a:gd name="connsiteY0" fmla="*/ 0 h 775252"/>
                  <a:gd name="connsiteX1" fmla="*/ 149087 w 150286"/>
                  <a:gd name="connsiteY1" fmla="*/ 397565 h 775252"/>
                  <a:gd name="connsiteX2" fmla="*/ 0 w 150286"/>
                  <a:gd name="connsiteY2" fmla="*/ 775252 h 775252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99392 w 202318"/>
                  <a:gd name="connsiteY0" fmla="*/ 0 h 824948"/>
                  <a:gd name="connsiteX1" fmla="*/ 198783 w 202318"/>
                  <a:gd name="connsiteY1" fmla="*/ 397565 h 824948"/>
                  <a:gd name="connsiteX2" fmla="*/ 0 w 202318"/>
                  <a:gd name="connsiteY2" fmla="*/ 824948 h 824948"/>
                  <a:gd name="connsiteX0" fmla="*/ 89453 w 191864"/>
                  <a:gd name="connsiteY0" fmla="*/ 0 h 815009"/>
                  <a:gd name="connsiteX1" fmla="*/ 188844 w 191864"/>
                  <a:gd name="connsiteY1" fmla="*/ 397565 h 815009"/>
                  <a:gd name="connsiteX2" fmla="*/ 0 w 191864"/>
                  <a:gd name="connsiteY2" fmla="*/ 815009 h 815009"/>
                  <a:gd name="connsiteX0" fmla="*/ 89453 w 191864"/>
                  <a:gd name="connsiteY0" fmla="*/ 0 h 815009"/>
                  <a:gd name="connsiteX1" fmla="*/ 188844 w 191864"/>
                  <a:gd name="connsiteY1" fmla="*/ 397565 h 815009"/>
                  <a:gd name="connsiteX2" fmla="*/ 0 w 191864"/>
                  <a:gd name="connsiteY2" fmla="*/ 815009 h 81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864" h="815009">
                    <a:moveTo>
                      <a:pt x="89453" y="0"/>
                    </a:moveTo>
                    <a:cubicBezTo>
                      <a:pt x="162339" y="142461"/>
                      <a:pt x="203753" y="261730"/>
                      <a:pt x="188844" y="397565"/>
                    </a:cubicBezTo>
                    <a:cubicBezTo>
                      <a:pt x="173935" y="533400"/>
                      <a:pt x="139147" y="718931"/>
                      <a:pt x="0" y="815009"/>
                    </a:cubicBezTo>
                  </a:path>
                </a:pathLst>
              </a:custGeom>
              <a:noFill/>
              <a:ln w="38100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2133600" y="2755289"/>
                <a:ext cx="171450" cy="1347421"/>
                <a:chOff x="2114550" y="2795954"/>
                <a:chExt cx="171450" cy="1347421"/>
              </a:xfrm>
            </p:grpSpPr>
            <p:grpSp>
              <p:nvGrpSpPr>
                <p:cNvPr id="71" name="组合 70"/>
                <p:cNvGrpSpPr/>
                <p:nvPr/>
              </p:nvGrpSpPr>
              <p:grpSpPr>
                <a:xfrm>
                  <a:off x="2114550" y="2795954"/>
                  <a:ext cx="171450" cy="1266092"/>
                  <a:chOff x="3238500" y="4838701"/>
                  <a:chExt cx="247650" cy="1828800"/>
                </a:xfrm>
              </p:grpSpPr>
              <p:sp>
                <p:nvSpPr>
                  <p:cNvPr id="68" name="任意多边形 67"/>
                  <p:cNvSpPr/>
                  <p:nvPr/>
                </p:nvSpPr>
                <p:spPr>
                  <a:xfrm>
                    <a:off x="3238500" y="4838701"/>
                    <a:ext cx="247650" cy="1828800"/>
                  </a:xfrm>
                  <a:custGeom>
                    <a:avLst/>
                    <a:gdLst>
                      <a:gd name="connsiteX0" fmla="*/ 123825 w 247650"/>
                      <a:gd name="connsiteY0" fmla="*/ 0 h 1828800"/>
                      <a:gd name="connsiteX1" fmla="*/ 239911 w 247650"/>
                      <a:gd name="connsiteY1" fmla="*/ 285749 h 1828800"/>
                      <a:gd name="connsiteX2" fmla="*/ 242888 w 247650"/>
                      <a:gd name="connsiteY2" fmla="*/ 285749 h 1828800"/>
                      <a:gd name="connsiteX3" fmla="*/ 242888 w 247650"/>
                      <a:gd name="connsiteY3" fmla="*/ 293078 h 1828800"/>
                      <a:gd name="connsiteX4" fmla="*/ 247650 w 247650"/>
                      <a:gd name="connsiteY4" fmla="*/ 304800 h 1828800"/>
                      <a:gd name="connsiteX5" fmla="*/ 242888 w 247650"/>
                      <a:gd name="connsiteY5" fmla="*/ 304800 h 1828800"/>
                      <a:gd name="connsiteX6" fmla="*/ 242888 w 247650"/>
                      <a:gd name="connsiteY6" fmla="*/ 1828800 h 1828800"/>
                      <a:gd name="connsiteX7" fmla="*/ 4763 w 247650"/>
                      <a:gd name="connsiteY7" fmla="*/ 1828800 h 1828800"/>
                      <a:gd name="connsiteX8" fmla="*/ 4763 w 247650"/>
                      <a:gd name="connsiteY8" fmla="*/ 304800 h 1828800"/>
                      <a:gd name="connsiteX9" fmla="*/ 0 w 247650"/>
                      <a:gd name="connsiteY9" fmla="*/ 304800 h 1828800"/>
                      <a:gd name="connsiteX10" fmla="*/ 4763 w 247650"/>
                      <a:gd name="connsiteY10" fmla="*/ 293076 h 1828800"/>
                      <a:gd name="connsiteX11" fmla="*/ 4763 w 247650"/>
                      <a:gd name="connsiteY11" fmla="*/ 285749 h 1828800"/>
                      <a:gd name="connsiteX12" fmla="*/ 7740 w 247650"/>
                      <a:gd name="connsiteY12" fmla="*/ 285749 h 1828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47650" h="1828800">
                        <a:moveTo>
                          <a:pt x="123825" y="0"/>
                        </a:moveTo>
                        <a:lnTo>
                          <a:pt x="239911" y="285749"/>
                        </a:lnTo>
                        <a:lnTo>
                          <a:pt x="242888" y="285749"/>
                        </a:lnTo>
                        <a:lnTo>
                          <a:pt x="242888" y="293078"/>
                        </a:lnTo>
                        <a:lnTo>
                          <a:pt x="247650" y="304800"/>
                        </a:lnTo>
                        <a:lnTo>
                          <a:pt x="242888" y="304800"/>
                        </a:lnTo>
                        <a:lnTo>
                          <a:pt x="242888" y="1828800"/>
                        </a:lnTo>
                        <a:lnTo>
                          <a:pt x="4763" y="1828800"/>
                        </a:lnTo>
                        <a:lnTo>
                          <a:pt x="4763" y="304800"/>
                        </a:lnTo>
                        <a:lnTo>
                          <a:pt x="0" y="304800"/>
                        </a:lnTo>
                        <a:lnTo>
                          <a:pt x="4763" y="293076"/>
                        </a:lnTo>
                        <a:lnTo>
                          <a:pt x="4763" y="285749"/>
                        </a:lnTo>
                        <a:lnTo>
                          <a:pt x="7740" y="285749"/>
                        </a:lnTo>
                        <a:close/>
                      </a:path>
                    </a:pathLst>
                  </a:custGeom>
                  <a:noFill/>
                  <a:ln w="19050" cap="rnd">
                    <a:solidFill>
                      <a:srgbClr val="403E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/>
                  </a:p>
                </p:txBody>
              </p:sp>
              <p:cxnSp>
                <p:nvCxnSpPr>
                  <p:cNvPr id="69" name="直接连接符 68"/>
                  <p:cNvCxnSpPr/>
                  <p:nvPr/>
                </p:nvCxnSpPr>
                <p:spPr>
                  <a:xfrm flipV="1">
                    <a:off x="3244712" y="5143500"/>
                    <a:ext cx="146188" cy="4141"/>
                  </a:xfrm>
                  <a:prstGeom prst="line">
                    <a:avLst/>
                  </a:prstGeom>
                  <a:noFill/>
                  <a:ln w="19050" cap="rnd">
                    <a:solidFill>
                      <a:srgbClr val="403E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sp>
              <p:nvSpPr>
                <p:cNvPr id="72" name="矩形 71"/>
                <p:cNvSpPr/>
                <p:nvPr/>
              </p:nvSpPr>
              <p:spPr>
                <a:xfrm>
                  <a:off x="2114550" y="4057650"/>
                  <a:ext cx="171450" cy="85725"/>
                </a:xfrm>
                <a:prstGeom prst="rect">
                  <a:avLst/>
                </a:prstGeom>
                <a:noFill/>
                <a:ln w="19050" cap="rnd">
                  <a:solidFill>
                    <a:srgbClr val="403E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cxnSp>
            <p:nvCxnSpPr>
              <p:cNvPr id="75" name="直接连接符 74"/>
              <p:cNvCxnSpPr/>
              <p:nvPr/>
            </p:nvCxnSpPr>
            <p:spPr>
              <a:xfrm>
                <a:off x="2400300" y="2590800"/>
                <a:ext cx="514350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2400300" y="2705100"/>
                <a:ext cx="676275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4086225" y="2600325"/>
                <a:ext cx="514350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4086225" y="2714625"/>
                <a:ext cx="676275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组合 79"/>
              <p:cNvGrpSpPr/>
              <p:nvPr/>
            </p:nvGrpSpPr>
            <p:grpSpPr>
              <a:xfrm>
                <a:off x="3781425" y="2755289"/>
                <a:ext cx="171450" cy="1347421"/>
                <a:chOff x="2114550" y="2795954"/>
                <a:chExt cx="171450" cy="1347421"/>
              </a:xfrm>
            </p:grpSpPr>
            <p:grpSp>
              <p:nvGrpSpPr>
                <p:cNvPr id="81" name="组合 80"/>
                <p:cNvGrpSpPr/>
                <p:nvPr/>
              </p:nvGrpSpPr>
              <p:grpSpPr>
                <a:xfrm>
                  <a:off x="2114550" y="2795954"/>
                  <a:ext cx="171450" cy="1266092"/>
                  <a:chOff x="3238500" y="4838701"/>
                  <a:chExt cx="247650" cy="1828800"/>
                </a:xfrm>
              </p:grpSpPr>
              <p:sp>
                <p:nvSpPr>
                  <p:cNvPr id="83" name="任意多边形 82"/>
                  <p:cNvSpPr/>
                  <p:nvPr/>
                </p:nvSpPr>
                <p:spPr>
                  <a:xfrm>
                    <a:off x="3238500" y="4838701"/>
                    <a:ext cx="247650" cy="1828800"/>
                  </a:xfrm>
                  <a:custGeom>
                    <a:avLst/>
                    <a:gdLst>
                      <a:gd name="connsiteX0" fmla="*/ 123825 w 247650"/>
                      <a:gd name="connsiteY0" fmla="*/ 0 h 1828800"/>
                      <a:gd name="connsiteX1" fmla="*/ 239911 w 247650"/>
                      <a:gd name="connsiteY1" fmla="*/ 285749 h 1828800"/>
                      <a:gd name="connsiteX2" fmla="*/ 242888 w 247650"/>
                      <a:gd name="connsiteY2" fmla="*/ 285749 h 1828800"/>
                      <a:gd name="connsiteX3" fmla="*/ 242888 w 247650"/>
                      <a:gd name="connsiteY3" fmla="*/ 293078 h 1828800"/>
                      <a:gd name="connsiteX4" fmla="*/ 247650 w 247650"/>
                      <a:gd name="connsiteY4" fmla="*/ 304800 h 1828800"/>
                      <a:gd name="connsiteX5" fmla="*/ 242888 w 247650"/>
                      <a:gd name="connsiteY5" fmla="*/ 304800 h 1828800"/>
                      <a:gd name="connsiteX6" fmla="*/ 242888 w 247650"/>
                      <a:gd name="connsiteY6" fmla="*/ 1828800 h 1828800"/>
                      <a:gd name="connsiteX7" fmla="*/ 4763 w 247650"/>
                      <a:gd name="connsiteY7" fmla="*/ 1828800 h 1828800"/>
                      <a:gd name="connsiteX8" fmla="*/ 4763 w 247650"/>
                      <a:gd name="connsiteY8" fmla="*/ 304800 h 1828800"/>
                      <a:gd name="connsiteX9" fmla="*/ 0 w 247650"/>
                      <a:gd name="connsiteY9" fmla="*/ 304800 h 1828800"/>
                      <a:gd name="connsiteX10" fmla="*/ 4763 w 247650"/>
                      <a:gd name="connsiteY10" fmla="*/ 293076 h 1828800"/>
                      <a:gd name="connsiteX11" fmla="*/ 4763 w 247650"/>
                      <a:gd name="connsiteY11" fmla="*/ 285749 h 1828800"/>
                      <a:gd name="connsiteX12" fmla="*/ 7740 w 247650"/>
                      <a:gd name="connsiteY12" fmla="*/ 285749 h 1828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47650" h="1828800">
                        <a:moveTo>
                          <a:pt x="123825" y="0"/>
                        </a:moveTo>
                        <a:lnTo>
                          <a:pt x="239911" y="285749"/>
                        </a:lnTo>
                        <a:lnTo>
                          <a:pt x="242888" y="285749"/>
                        </a:lnTo>
                        <a:lnTo>
                          <a:pt x="242888" y="293078"/>
                        </a:lnTo>
                        <a:lnTo>
                          <a:pt x="247650" y="304800"/>
                        </a:lnTo>
                        <a:lnTo>
                          <a:pt x="242888" y="304800"/>
                        </a:lnTo>
                        <a:lnTo>
                          <a:pt x="242888" y="1828800"/>
                        </a:lnTo>
                        <a:lnTo>
                          <a:pt x="4763" y="1828800"/>
                        </a:lnTo>
                        <a:lnTo>
                          <a:pt x="4763" y="304800"/>
                        </a:lnTo>
                        <a:lnTo>
                          <a:pt x="0" y="304800"/>
                        </a:lnTo>
                        <a:lnTo>
                          <a:pt x="4763" y="293076"/>
                        </a:lnTo>
                        <a:lnTo>
                          <a:pt x="4763" y="285749"/>
                        </a:lnTo>
                        <a:lnTo>
                          <a:pt x="7740" y="285749"/>
                        </a:lnTo>
                        <a:close/>
                      </a:path>
                    </a:pathLst>
                  </a:custGeom>
                  <a:noFill/>
                  <a:ln w="19050" cap="rnd">
                    <a:solidFill>
                      <a:srgbClr val="403E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/>
                  </a:p>
                </p:txBody>
              </p:sp>
              <p:cxnSp>
                <p:nvCxnSpPr>
                  <p:cNvPr id="84" name="直接连接符 83"/>
                  <p:cNvCxnSpPr/>
                  <p:nvPr/>
                </p:nvCxnSpPr>
                <p:spPr>
                  <a:xfrm flipV="1">
                    <a:off x="3244712" y="5143500"/>
                    <a:ext cx="146188" cy="4141"/>
                  </a:xfrm>
                  <a:prstGeom prst="line">
                    <a:avLst/>
                  </a:prstGeom>
                  <a:noFill/>
                  <a:ln w="19050" cap="rnd">
                    <a:solidFill>
                      <a:srgbClr val="403E3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sp>
              <p:nvSpPr>
                <p:cNvPr id="82" name="矩形 81"/>
                <p:cNvSpPr/>
                <p:nvPr/>
              </p:nvSpPr>
              <p:spPr>
                <a:xfrm>
                  <a:off x="2114550" y="4057650"/>
                  <a:ext cx="171450" cy="85725"/>
                </a:xfrm>
                <a:prstGeom prst="rect">
                  <a:avLst/>
                </a:prstGeom>
                <a:noFill/>
                <a:ln w="19050" cap="rnd">
                  <a:solidFill>
                    <a:srgbClr val="403E3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grpSp>
            <p:nvGrpSpPr>
              <p:cNvPr id="87" name="Group 41"/>
              <p:cNvGrpSpPr>
                <a:grpSpLocks noChangeAspect="1"/>
              </p:cNvGrpSpPr>
              <p:nvPr/>
            </p:nvGrpSpPr>
            <p:grpSpPr bwMode="auto">
              <a:xfrm>
                <a:off x="4073525" y="2803525"/>
                <a:ext cx="527050" cy="692150"/>
                <a:chOff x="2566" y="1766"/>
                <a:chExt cx="332" cy="436"/>
              </a:xfrm>
            </p:grpSpPr>
            <p:sp>
              <p:nvSpPr>
                <p:cNvPr id="88" name="AutoShape 4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566" y="1766"/>
                  <a:ext cx="332" cy="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89" name="Freeform 42"/>
                <p:cNvSpPr>
                  <a:spLocks noEditPoints="1"/>
                </p:cNvSpPr>
                <p:nvPr/>
              </p:nvSpPr>
              <p:spPr bwMode="auto">
                <a:xfrm>
                  <a:off x="2577" y="1784"/>
                  <a:ext cx="289" cy="276"/>
                </a:xfrm>
                <a:custGeom>
                  <a:avLst/>
                  <a:gdLst>
                    <a:gd name="T0" fmla="*/ 12 w 81"/>
                    <a:gd name="T1" fmla="*/ 73 h 78"/>
                    <a:gd name="T2" fmla="*/ 20 w 81"/>
                    <a:gd name="T3" fmla="*/ 63 h 78"/>
                    <a:gd name="T4" fmla="*/ 4 w 81"/>
                    <a:gd name="T5" fmla="*/ 76 h 78"/>
                    <a:gd name="T6" fmla="*/ 19 w 81"/>
                    <a:gd name="T7" fmla="*/ 57 h 78"/>
                    <a:gd name="T8" fmla="*/ 2 w 81"/>
                    <a:gd name="T9" fmla="*/ 70 h 78"/>
                    <a:gd name="T10" fmla="*/ 19 w 81"/>
                    <a:gd name="T11" fmla="*/ 57 h 78"/>
                    <a:gd name="T12" fmla="*/ 1 w 81"/>
                    <a:gd name="T13" fmla="*/ 67 h 78"/>
                    <a:gd name="T14" fmla="*/ 56 w 81"/>
                    <a:gd name="T15" fmla="*/ 7 h 78"/>
                    <a:gd name="T16" fmla="*/ 31 w 81"/>
                    <a:gd name="T17" fmla="*/ 37 h 78"/>
                    <a:gd name="T18" fmla="*/ 23 w 81"/>
                    <a:gd name="T19" fmla="*/ 45 h 78"/>
                    <a:gd name="T20" fmla="*/ 43 w 81"/>
                    <a:gd name="T21" fmla="*/ 34 h 78"/>
                    <a:gd name="T22" fmla="*/ 61 w 81"/>
                    <a:gd name="T23" fmla="*/ 10 h 78"/>
                    <a:gd name="T24" fmla="*/ 46 w 81"/>
                    <a:gd name="T25" fmla="*/ 34 h 78"/>
                    <a:gd name="T26" fmla="*/ 47 w 81"/>
                    <a:gd name="T27" fmla="*/ 35 h 78"/>
                    <a:gd name="T28" fmla="*/ 47 w 81"/>
                    <a:gd name="T29" fmla="*/ 38 h 78"/>
                    <a:gd name="T30" fmla="*/ 66 w 81"/>
                    <a:gd name="T31" fmla="*/ 14 h 78"/>
                    <a:gd name="T32" fmla="*/ 47 w 81"/>
                    <a:gd name="T33" fmla="*/ 41 h 78"/>
                    <a:gd name="T34" fmla="*/ 74 w 81"/>
                    <a:gd name="T35" fmla="*/ 19 h 78"/>
                    <a:gd name="T36" fmla="*/ 47 w 81"/>
                    <a:gd name="T37" fmla="*/ 41 h 78"/>
                    <a:gd name="T38" fmla="*/ 59 w 81"/>
                    <a:gd name="T39" fmla="*/ 40 h 78"/>
                    <a:gd name="T40" fmla="*/ 69 w 81"/>
                    <a:gd name="T41" fmla="*/ 33 h 78"/>
                    <a:gd name="T42" fmla="*/ 76 w 81"/>
                    <a:gd name="T43" fmla="*/ 21 h 78"/>
                    <a:gd name="T44" fmla="*/ 81 w 81"/>
                    <a:gd name="T45" fmla="*/ 24 h 78"/>
                    <a:gd name="T46" fmla="*/ 81 w 81"/>
                    <a:gd name="T47" fmla="*/ 24 h 78"/>
                    <a:gd name="T48" fmla="*/ 54 w 81"/>
                    <a:gd name="T49" fmla="*/ 5 h 78"/>
                    <a:gd name="T50" fmla="*/ 47 w 81"/>
                    <a:gd name="T51" fmla="*/ 7 h 78"/>
                    <a:gd name="T52" fmla="*/ 54 w 81"/>
                    <a:gd name="T53" fmla="*/ 5 h 78"/>
                    <a:gd name="T54" fmla="*/ 47 w 81"/>
                    <a:gd name="T55" fmla="*/ 4 h 78"/>
                    <a:gd name="T56" fmla="*/ 49 w 81"/>
                    <a:gd name="T57" fmla="*/ 2 h 78"/>
                    <a:gd name="T58" fmla="*/ 43 w 81"/>
                    <a:gd name="T59" fmla="*/ 14 h 78"/>
                    <a:gd name="T60" fmla="*/ 0 w 81"/>
                    <a:gd name="T61" fmla="*/ 54 h 78"/>
                    <a:gd name="T62" fmla="*/ 0 w 81"/>
                    <a:gd name="T63" fmla="*/ 60 h 78"/>
                    <a:gd name="T64" fmla="*/ 36 w 81"/>
                    <a:gd name="T65" fmla="*/ 15 h 78"/>
                    <a:gd name="T66" fmla="*/ 2 w 81"/>
                    <a:gd name="T67" fmla="*/ 44 h 78"/>
                    <a:gd name="T68" fmla="*/ 36 w 81"/>
                    <a:gd name="T69" fmla="*/ 15 h 78"/>
                    <a:gd name="T70" fmla="*/ 13 w 81"/>
                    <a:gd name="T71" fmla="*/ 27 h 78"/>
                    <a:gd name="T72" fmla="*/ 24 w 81"/>
                    <a:gd name="T73" fmla="*/ 1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1" h="78">
                      <a:moveTo>
                        <a:pt x="5" y="78"/>
                      </a:moveTo>
                      <a:cubicBezTo>
                        <a:pt x="12" y="73"/>
                        <a:pt x="12" y="73"/>
                        <a:pt x="12" y="73"/>
                      </a:cubicBezTo>
                      <a:cubicBezTo>
                        <a:pt x="20" y="65"/>
                        <a:pt x="20" y="65"/>
                        <a:pt x="20" y="65"/>
                      </a:cubicBezTo>
                      <a:cubicBezTo>
                        <a:pt x="20" y="64"/>
                        <a:pt x="20" y="63"/>
                        <a:pt x="20" y="63"/>
                      </a:cubicBezTo>
                      <a:cubicBezTo>
                        <a:pt x="20" y="62"/>
                        <a:pt x="20" y="61"/>
                        <a:pt x="19" y="60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7"/>
                        <a:pt x="5" y="77"/>
                        <a:pt x="5" y="78"/>
                      </a:cubicBezTo>
                      <a:close/>
                      <a:moveTo>
                        <a:pt x="19" y="57"/>
                      </a:move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2" y="72"/>
                        <a:pt x="2" y="71"/>
                        <a:pt x="2" y="70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53"/>
                        <a:pt x="19" y="55"/>
                        <a:pt x="19" y="57"/>
                      </a:cubicBezTo>
                      <a:close/>
                      <a:moveTo>
                        <a:pt x="23" y="45"/>
                      </a:moveTo>
                      <a:cubicBezTo>
                        <a:pt x="1" y="67"/>
                        <a:pt x="1" y="67"/>
                        <a:pt x="1" y="67"/>
                      </a:cubicBezTo>
                      <a:cubicBezTo>
                        <a:pt x="1" y="66"/>
                        <a:pt x="0" y="64"/>
                        <a:pt x="0" y="63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9" y="9"/>
                        <a:pt x="59" y="9"/>
                        <a:pt x="59" y="9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29" y="38"/>
                        <a:pt x="28" y="39"/>
                        <a:pt x="26" y="41"/>
                      </a:cubicBezTo>
                      <a:cubicBezTo>
                        <a:pt x="25" y="42"/>
                        <a:pt x="24" y="44"/>
                        <a:pt x="23" y="45"/>
                      </a:cubicBezTo>
                      <a:close/>
                      <a:moveTo>
                        <a:pt x="37" y="34"/>
                      </a:moveTo>
                      <a:cubicBezTo>
                        <a:pt x="39" y="34"/>
                        <a:pt x="41" y="34"/>
                        <a:pt x="43" y="34"/>
                      </a:cubicBezTo>
                      <a:cubicBezTo>
                        <a:pt x="64" y="12"/>
                        <a:pt x="64" y="12"/>
                        <a:pt x="64" y="12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lose/>
                      <a:moveTo>
                        <a:pt x="46" y="34"/>
                      </a:moveTo>
                      <a:cubicBezTo>
                        <a:pt x="47" y="34"/>
                        <a:pt x="47" y="34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8"/>
                        <a:pt x="47" y="38"/>
                        <a:pt x="47" y="38"/>
                      </a:cubicBezTo>
                      <a:cubicBezTo>
                        <a:pt x="69" y="16"/>
                        <a:pt x="69" y="16"/>
                        <a:pt x="69" y="16"/>
                      </a:cubicBezTo>
                      <a:cubicBezTo>
                        <a:pt x="66" y="14"/>
                        <a:pt x="66" y="14"/>
                        <a:pt x="66" y="1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lose/>
                      <a:moveTo>
                        <a:pt x="47" y="41"/>
                      </a:move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74" y="19"/>
                        <a:pt x="74" y="19"/>
                        <a:pt x="74" y="19"/>
                      </a:cubicBezTo>
                      <a:cubicBezTo>
                        <a:pt x="71" y="17"/>
                        <a:pt x="71" y="17"/>
                        <a:pt x="71" y="17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lose/>
                      <a:moveTo>
                        <a:pt x="52" y="44"/>
                      </a:moveTo>
                      <a:cubicBezTo>
                        <a:pt x="59" y="40"/>
                        <a:pt x="59" y="40"/>
                        <a:pt x="59" y="40"/>
                      </a:cubicBezTo>
                      <a:cubicBezTo>
                        <a:pt x="59" y="40"/>
                        <a:pt x="59" y="40"/>
                        <a:pt x="59" y="40"/>
                      </a:cubicBezTo>
                      <a:cubicBezTo>
                        <a:pt x="69" y="33"/>
                        <a:pt x="69" y="33"/>
                        <a:pt x="69" y="33"/>
                      </a:cubicBezTo>
                      <a:cubicBezTo>
                        <a:pt x="79" y="23"/>
                        <a:pt x="79" y="23"/>
                        <a:pt x="79" y="23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52" y="44"/>
                        <a:pt x="52" y="44"/>
                        <a:pt x="52" y="44"/>
                      </a:cubicBezTo>
                      <a:close/>
                      <a:moveTo>
                        <a:pt x="81" y="24"/>
                      </a:moveTo>
                      <a:cubicBezTo>
                        <a:pt x="81" y="24"/>
                        <a:pt x="81" y="24"/>
                        <a:pt x="81" y="24"/>
                      </a:cubicBezTo>
                      <a:cubicBezTo>
                        <a:pt x="81" y="24"/>
                        <a:pt x="81" y="24"/>
                        <a:pt x="81" y="24"/>
                      </a:cubicBezTo>
                      <a:cubicBezTo>
                        <a:pt x="81" y="24"/>
                        <a:pt x="81" y="24"/>
                        <a:pt x="81" y="24"/>
                      </a:cubicBezTo>
                      <a:close/>
                      <a:moveTo>
                        <a:pt x="54" y="5"/>
                      </a:moveTo>
                      <a:cubicBezTo>
                        <a:pt x="51" y="3"/>
                        <a:pt x="51" y="3"/>
                        <a:pt x="51" y="3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54" y="5"/>
                        <a:pt x="54" y="5"/>
                        <a:pt x="54" y="5"/>
                      </a:cubicBezTo>
                      <a:close/>
                      <a:moveTo>
                        <a:pt x="49" y="2"/>
                      </a:moveTo>
                      <a:cubicBezTo>
                        <a:pt x="47" y="4"/>
                        <a:pt x="47" y="4"/>
                        <a:pt x="47" y="4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9" y="2"/>
                        <a:pt x="49" y="2"/>
                        <a:pt x="49" y="2"/>
                      </a:cubicBezTo>
                      <a:close/>
                      <a:moveTo>
                        <a:pt x="45" y="14"/>
                      </a:move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2" y="14"/>
                        <a:pt x="41" y="14"/>
                        <a:pt x="40" y="1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6"/>
                        <a:pt x="0" y="57"/>
                        <a:pt x="0" y="58"/>
                      </a:cubicBezTo>
                      <a:cubicBezTo>
                        <a:pt x="0" y="58"/>
                        <a:pt x="0" y="59"/>
                        <a:pt x="0" y="60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lose/>
                      <a:moveTo>
                        <a:pt x="36" y="15"/>
                      </a:moveTo>
                      <a:cubicBezTo>
                        <a:pt x="34" y="15"/>
                        <a:pt x="32" y="16"/>
                        <a:pt x="30" y="16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1" y="46"/>
                        <a:pt x="1" y="48"/>
                        <a:pt x="1" y="51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lose/>
                      <a:moveTo>
                        <a:pt x="24" y="19"/>
                      </a:moveTo>
                      <a:cubicBezTo>
                        <a:pt x="20" y="21"/>
                        <a:pt x="16" y="24"/>
                        <a:pt x="13" y="27"/>
                      </a:cubicBezTo>
                      <a:cubicBezTo>
                        <a:pt x="9" y="30"/>
                        <a:pt x="7" y="34"/>
                        <a:pt x="5" y="38"/>
                      </a:cubicBezTo>
                      <a:lnTo>
                        <a:pt x="24" y="19"/>
                      </a:lnTo>
                      <a:close/>
                    </a:path>
                  </a:pathLst>
                </a:custGeom>
                <a:solidFill>
                  <a:srgbClr val="FFC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0" name="Freeform 43"/>
                <p:cNvSpPr>
                  <a:spLocks noEditPoints="1"/>
                </p:cNvSpPr>
                <p:nvPr/>
              </p:nvSpPr>
              <p:spPr bwMode="auto">
                <a:xfrm>
                  <a:off x="2598" y="1922"/>
                  <a:ext cx="289" cy="266"/>
                </a:xfrm>
                <a:custGeom>
                  <a:avLst/>
                  <a:gdLst>
                    <a:gd name="T0" fmla="*/ 60 w 81"/>
                    <a:gd name="T1" fmla="*/ 10 h 75"/>
                    <a:gd name="T2" fmla="*/ 73 w 81"/>
                    <a:gd name="T3" fmla="*/ 1 h 75"/>
                    <a:gd name="T4" fmla="*/ 77 w 81"/>
                    <a:gd name="T5" fmla="*/ 0 h 75"/>
                    <a:gd name="T6" fmla="*/ 62 w 81"/>
                    <a:gd name="T7" fmla="*/ 20 h 75"/>
                    <a:gd name="T8" fmla="*/ 62 w 81"/>
                    <a:gd name="T9" fmla="*/ 16 h 75"/>
                    <a:gd name="T10" fmla="*/ 79 w 81"/>
                    <a:gd name="T11" fmla="*/ 6 h 75"/>
                    <a:gd name="T12" fmla="*/ 80 w 81"/>
                    <a:gd name="T13" fmla="*/ 10 h 75"/>
                    <a:gd name="T14" fmla="*/ 19 w 81"/>
                    <a:gd name="T15" fmla="*/ 66 h 75"/>
                    <a:gd name="T16" fmla="*/ 55 w 81"/>
                    <a:gd name="T17" fmla="*/ 36 h 75"/>
                    <a:gd name="T18" fmla="*/ 39 w 81"/>
                    <a:gd name="T19" fmla="*/ 43 h 75"/>
                    <a:gd name="T20" fmla="*/ 38 w 81"/>
                    <a:gd name="T21" fmla="*/ 43 h 75"/>
                    <a:gd name="T22" fmla="*/ 34 w 81"/>
                    <a:gd name="T23" fmla="*/ 43 h 75"/>
                    <a:gd name="T24" fmla="*/ 17 w 81"/>
                    <a:gd name="T25" fmla="*/ 65 h 75"/>
                    <a:gd name="T26" fmla="*/ 34 w 81"/>
                    <a:gd name="T27" fmla="*/ 40 h 75"/>
                    <a:gd name="T28" fmla="*/ 10 w 81"/>
                    <a:gd name="T29" fmla="*/ 59 h 75"/>
                    <a:gd name="T30" fmla="*/ 34 w 81"/>
                    <a:gd name="T31" fmla="*/ 40 h 75"/>
                    <a:gd name="T32" fmla="*/ 34 w 81"/>
                    <a:gd name="T33" fmla="*/ 28 h 75"/>
                    <a:gd name="T34" fmla="*/ 5 w 81"/>
                    <a:gd name="T35" fmla="*/ 56 h 75"/>
                    <a:gd name="T36" fmla="*/ 34 w 81"/>
                    <a:gd name="T37" fmla="*/ 31 h 75"/>
                    <a:gd name="T38" fmla="*/ 3 w 81"/>
                    <a:gd name="T39" fmla="*/ 54 h 75"/>
                    <a:gd name="T40" fmla="*/ 5 w 81"/>
                    <a:gd name="T41" fmla="*/ 49 h 75"/>
                    <a:gd name="T42" fmla="*/ 24 w 81"/>
                    <a:gd name="T43" fmla="*/ 70 h 75"/>
                    <a:gd name="T44" fmla="*/ 34 w 81"/>
                    <a:gd name="T45" fmla="*/ 65 h 75"/>
                    <a:gd name="T46" fmla="*/ 35 w 81"/>
                    <a:gd name="T47" fmla="*/ 62 h 75"/>
                    <a:gd name="T48" fmla="*/ 37 w 81"/>
                    <a:gd name="T49" fmla="*/ 62 h 75"/>
                    <a:gd name="T50" fmla="*/ 81 w 81"/>
                    <a:gd name="T51" fmla="*/ 13 h 75"/>
                    <a:gd name="T52" fmla="*/ 29 w 81"/>
                    <a:gd name="T53" fmla="*/ 73 h 75"/>
                    <a:gd name="T54" fmla="*/ 34 w 81"/>
                    <a:gd name="T55" fmla="*/ 74 h 75"/>
                    <a:gd name="T56" fmla="*/ 29 w 81"/>
                    <a:gd name="T57" fmla="*/ 73 h 75"/>
                    <a:gd name="T58" fmla="*/ 46 w 81"/>
                    <a:gd name="T59" fmla="*/ 61 h 75"/>
                    <a:gd name="T60" fmla="*/ 81 w 81"/>
                    <a:gd name="T61" fmla="*/ 22 h 75"/>
                    <a:gd name="T62" fmla="*/ 51 w 81"/>
                    <a:gd name="T63" fmla="*/ 60 h 75"/>
                    <a:gd name="T64" fmla="*/ 75 w 81"/>
                    <a:gd name="T65" fmla="*/ 41 h 75"/>
                    <a:gd name="T66" fmla="*/ 51 w 81"/>
                    <a:gd name="T67" fmla="*/ 6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1" h="75">
                      <a:moveTo>
                        <a:pt x="73" y="1"/>
                      </a:move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0" y="11"/>
                        <a:pt x="61" y="12"/>
                        <a:pt x="61" y="13"/>
                      </a:cubicBezTo>
                      <a:cubicBezTo>
                        <a:pt x="73" y="1"/>
                        <a:pt x="73" y="1"/>
                        <a:pt x="73" y="1"/>
                      </a:cubicBezTo>
                      <a:close/>
                      <a:moveTo>
                        <a:pt x="62" y="16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7" y="1"/>
                        <a:pt x="78" y="3"/>
                        <a:pt x="78" y="4"/>
                      </a:cubicBezTo>
                      <a:cubicBezTo>
                        <a:pt x="62" y="20"/>
                        <a:pt x="62" y="20"/>
                        <a:pt x="62" y="20"/>
                      </a:cubicBezTo>
                      <a:cubicBezTo>
                        <a:pt x="62" y="20"/>
                        <a:pt x="62" y="19"/>
                        <a:pt x="62" y="19"/>
                      </a:cubicBezTo>
                      <a:cubicBezTo>
                        <a:pt x="62" y="18"/>
                        <a:pt x="62" y="17"/>
                        <a:pt x="62" y="16"/>
                      </a:cubicBezTo>
                      <a:close/>
                      <a:moveTo>
                        <a:pt x="61" y="25"/>
                      </a:moveTo>
                      <a:cubicBezTo>
                        <a:pt x="79" y="6"/>
                        <a:pt x="79" y="6"/>
                        <a:pt x="79" y="6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9"/>
                        <a:pt x="80" y="10"/>
                      </a:cubicBezTo>
                      <a:cubicBezTo>
                        <a:pt x="22" y="68"/>
                        <a:pt x="22" y="68"/>
                        <a:pt x="22" y="68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3" y="42"/>
                        <a:pt x="43" y="42"/>
                        <a:pt x="43" y="42"/>
                      </a:cubicBezTo>
                      <a:cubicBezTo>
                        <a:pt x="48" y="41"/>
                        <a:pt x="52" y="39"/>
                        <a:pt x="55" y="36"/>
                      </a:cubicBezTo>
                      <a:cubicBezTo>
                        <a:pt x="58" y="33"/>
                        <a:pt x="60" y="29"/>
                        <a:pt x="61" y="25"/>
                      </a:cubicBezTo>
                      <a:close/>
                      <a:moveTo>
                        <a:pt x="39" y="43"/>
                      </a:moveTo>
                      <a:cubicBezTo>
                        <a:pt x="39" y="43"/>
                        <a:pt x="38" y="43"/>
                        <a:pt x="38" y="43"/>
                      </a:cubicBezTo>
                      <a:cubicBezTo>
                        <a:pt x="38" y="43"/>
                        <a:pt x="38" y="43"/>
                        <a:pt x="38" y="43"/>
                      </a:cubicBezTo>
                      <a:cubicBezTo>
                        <a:pt x="35" y="43"/>
                        <a:pt x="35" y="43"/>
                        <a:pt x="35" y="43"/>
                      </a:cubicBezTo>
                      <a:cubicBezTo>
                        <a:pt x="35" y="43"/>
                        <a:pt x="35" y="43"/>
                        <a:pt x="34" y="43"/>
                      </a:cubicBezTo>
                      <a:cubicBezTo>
                        <a:pt x="14" y="63"/>
                        <a:pt x="14" y="63"/>
                        <a:pt x="14" y="63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39" y="43"/>
                        <a:pt x="39" y="43"/>
                        <a:pt x="39" y="43"/>
                      </a:cubicBezTo>
                      <a:close/>
                      <a:moveTo>
                        <a:pt x="34" y="40"/>
                      </a:moveTo>
                      <a:cubicBezTo>
                        <a:pt x="34" y="35"/>
                        <a:pt x="34" y="35"/>
                        <a:pt x="34" y="35"/>
                      </a:cubicBezTo>
                      <a:cubicBezTo>
                        <a:pt x="10" y="59"/>
                        <a:pt x="10" y="59"/>
                        <a:pt x="10" y="59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34" y="40"/>
                        <a:pt x="34" y="40"/>
                        <a:pt x="34" y="40"/>
                      </a:cubicBezTo>
                      <a:close/>
                      <a:moveTo>
                        <a:pt x="34" y="31"/>
                      </a:move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27" y="33"/>
                        <a:pt x="27" y="33"/>
                        <a:pt x="27" y="33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lose/>
                      <a:moveTo>
                        <a:pt x="15" y="41"/>
                      </a:move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15" y="41"/>
                        <a:pt x="15" y="41"/>
                        <a:pt x="15" y="41"/>
                      </a:cubicBezTo>
                      <a:close/>
                      <a:moveTo>
                        <a:pt x="24" y="70"/>
                      </a:moveTo>
                      <a:cubicBezTo>
                        <a:pt x="27" y="72"/>
                        <a:pt x="27" y="72"/>
                        <a:pt x="27" y="72"/>
                      </a:cubicBezTo>
                      <a:cubicBezTo>
                        <a:pt x="34" y="65"/>
                        <a:pt x="34" y="65"/>
                        <a:pt x="34" y="65"/>
                      </a:cubicBezTo>
                      <a:cubicBezTo>
                        <a:pt x="34" y="64"/>
                        <a:pt x="34" y="64"/>
                        <a:pt x="34" y="64"/>
                      </a:cubicBezTo>
                      <a:cubicBezTo>
                        <a:pt x="34" y="63"/>
                        <a:pt x="34" y="62"/>
                        <a:pt x="35" y="62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37" y="62"/>
                        <a:pt x="37" y="62"/>
                        <a:pt x="37" y="62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6"/>
                        <a:pt x="81" y="15"/>
                        <a:pt x="81" y="13"/>
                      </a:cubicBezTo>
                      <a:cubicBezTo>
                        <a:pt x="24" y="70"/>
                        <a:pt x="24" y="70"/>
                        <a:pt x="24" y="70"/>
                      </a:cubicBezTo>
                      <a:close/>
                      <a:moveTo>
                        <a:pt x="29" y="73"/>
                      </a:move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29" y="73"/>
                        <a:pt x="29" y="73"/>
                        <a:pt x="29" y="73"/>
                      </a:cubicBezTo>
                      <a:close/>
                      <a:moveTo>
                        <a:pt x="40" y="62"/>
                      </a:moveTo>
                      <a:cubicBezTo>
                        <a:pt x="42" y="62"/>
                        <a:pt x="44" y="62"/>
                        <a:pt x="46" y="61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81" y="25"/>
                        <a:pt x="81" y="23"/>
                        <a:pt x="81" y="22"/>
                      </a:cubicBezTo>
                      <a:cubicBezTo>
                        <a:pt x="40" y="62"/>
                        <a:pt x="40" y="62"/>
                        <a:pt x="40" y="62"/>
                      </a:cubicBezTo>
                      <a:close/>
                      <a:moveTo>
                        <a:pt x="51" y="60"/>
                      </a:moveTo>
                      <a:cubicBezTo>
                        <a:pt x="54" y="59"/>
                        <a:pt x="57" y="58"/>
                        <a:pt x="60" y="56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7" y="38"/>
                        <a:pt x="78" y="35"/>
                        <a:pt x="79" y="32"/>
                      </a:cubicBezTo>
                      <a:lnTo>
                        <a:pt x="51" y="60"/>
                      </a:lnTo>
                      <a:close/>
                    </a:path>
                  </a:pathLst>
                </a:custGeom>
                <a:solidFill>
                  <a:srgbClr val="30BEF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 dirty="0"/>
                </a:p>
              </p:txBody>
            </p:sp>
            <p:sp>
              <p:nvSpPr>
                <p:cNvPr id="91" name="Freeform 44"/>
                <p:cNvSpPr>
                  <a:spLocks noEditPoints="1"/>
                </p:cNvSpPr>
                <p:nvPr/>
              </p:nvSpPr>
              <p:spPr bwMode="auto">
                <a:xfrm>
                  <a:off x="2566" y="1769"/>
                  <a:ext cx="332" cy="440"/>
                </a:xfrm>
                <a:custGeom>
                  <a:avLst/>
                  <a:gdLst>
                    <a:gd name="T0" fmla="*/ 69 w 93"/>
                    <a:gd name="T1" fmla="*/ 53 h 124"/>
                    <a:gd name="T2" fmla="*/ 71 w 93"/>
                    <a:gd name="T3" fmla="*/ 62 h 124"/>
                    <a:gd name="T4" fmla="*/ 47 w 93"/>
                    <a:gd name="T5" fmla="*/ 86 h 124"/>
                    <a:gd name="T6" fmla="*/ 44 w 93"/>
                    <a:gd name="T7" fmla="*/ 86 h 124"/>
                    <a:gd name="T8" fmla="*/ 43 w 93"/>
                    <a:gd name="T9" fmla="*/ 85 h 124"/>
                    <a:gd name="T10" fmla="*/ 43 w 93"/>
                    <a:gd name="T11" fmla="*/ 71 h 124"/>
                    <a:gd name="T12" fmla="*/ 31 w 93"/>
                    <a:gd name="T13" fmla="*/ 80 h 124"/>
                    <a:gd name="T14" fmla="*/ 9 w 93"/>
                    <a:gd name="T15" fmla="*/ 95 h 124"/>
                    <a:gd name="T16" fmla="*/ 43 w 93"/>
                    <a:gd name="T17" fmla="*/ 107 h 124"/>
                    <a:gd name="T18" fmla="*/ 44 w 93"/>
                    <a:gd name="T19" fmla="*/ 105 h 124"/>
                    <a:gd name="T20" fmla="*/ 77 w 93"/>
                    <a:gd name="T21" fmla="*/ 92 h 124"/>
                    <a:gd name="T22" fmla="*/ 89 w 93"/>
                    <a:gd name="T23" fmla="*/ 51 h 124"/>
                    <a:gd name="T24" fmla="*/ 8 w 93"/>
                    <a:gd name="T25" fmla="*/ 82 h 124"/>
                    <a:gd name="T26" fmla="*/ 3 w 93"/>
                    <a:gd name="T27" fmla="*/ 62 h 124"/>
                    <a:gd name="T28" fmla="*/ 46 w 93"/>
                    <a:gd name="T29" fmla="*/ 18 h 124"/>
                    <a:gd name="T30" fmla="*/ 49 w 93"/>
                    <a:gd name="T31" fmla="*/ 18 h 124"/>
                    <a:gd name="T32" fmla="*/ 50 w 93"/>
                    <a:gd name="T33" fmla="*/ 4 h 124"/>
                    <a:gd name="T34" fmla="*/ 79 w 93"/>
                    <a:gd name="T35" fmla="*/ 32 h 124"/>
                    <a:gd name="T36" fmla="*/ 62 w 93"/>
                    <a:gd name="T37" fmla="*/ 44 h 124"/>
                    <a:gd name="T38" fmla="*/ 50 w 93"/>
                    <a:gd name="T39" fmla="*/ 39 h 124"/>
                    <a:gd name="T40" fmla="*/ 50 w 93"/>
                    <a:gd name="T41" fmla="*/ 39 h 124"/>
                    <a:gd name="T42" fmla="*/ 46 w 93"/>
                    <a:gd name="T43" fmla="*/ 38 h 124"/>
                    <a:gd name="T44" fmla="*/ 29 w 93"/>
                    <a:gd name="T45" fmla="*/ 45 h 124"/>
                    <a:gd name="T46" fmla="*/ 23 w 93"/>
                    <a:gd name="T47" fmla="*/ 67 h 124"/>
                    <a:gd name="T48" fmla="*/ 8 w 93"/>
                    <a:gd name="T49" fmla="*/ 82 h 124"/>
                    <a:gd name="T50" fmla="*/ 8 w 93"/>
                    <a:gd name="T51" fmla="*/ 85 h 124"/>
                    <a:gd name="T52" fmla="*/ 8 w 93"/>
                    <a:gd name="T53" fmla="*/ 85 h 124"/>
                    <a:gd name="T54" fmla="*/ 2 w 93"/>
                    <a:gd name="T55" fmla="*/ 74 h 124"/>
                    <a:gd name="T56" fmla="*/ 14 w 93"/>
                    <a:gd name="T57" fmla="*/ 29 h 124"/>
                    <a:gd name="T58" fmla="*/ 47 w 93"/>
                    <a:gd name="T59" fmla="*/ 15 h 124"/>
                    <a:gd name="T60" fmla="*/ 48 w 93"/>
                    <a:gd name="T61" fmla="*/ 1 h 124"/>
                    <a:gd name="T62" fmla="*/ 50 w 93"/>
                    <a:gd name="T63" fmla="*/ 0 h 124"/>
                    <a:gd name="T64" fmla="*/ 88 w 93"/>
                    <a:gd name="T65" fmla="*/ 27 h 124"/>
                    <a:gd name="T66" fmla="*/ 81 w 93"/>
                    <a:gd name="T67" fmla="*/ 34 h 124"/>
                    <a:gd name="T68" fmla="*/ 63 w 93"/>
                    <a:gd name="T69" fmla="*/ 46 h 124"/>
                    <a:gd name="T70" fmla="*/ 50 w 93"/>
                    <a:gd name="T71" fmla="*/ 56 h 124"/>
                    <a:gd name="T72" fmla="*/ 47 w 93"/>
                    <a:gd name="T73" fmla="*/ 55 h 124"/>
                    <a:gd name="T74" fmla="*/ 46 w 93"/>
                    <a:gd name="T75" fmla="*/ 40 h 124"/>
                    <a:gd name="T76" fmla="*/ 31 w 93"/>
                    <a:gd name="T77" fmla="*/ 47 h 124"/>
                    <a:gd name="T78" fmla="*/ 26 w 93"/>
                    <a:gd name="T79" fmla="*/ 66 h 124"/>
                    <a:gd name="T80" fmla="*/ 27 w 93"/>
                    <a:gd name="T81" fmla="*/ 72 h 124"/>
                    <a:gd name="T82" fmla="*/ 85 w 93"/>
                    <a:gd name="T83" fmla="*/ 38 h 124"/>
                    <a:gd name="T84" fmla="*/ 85 w 93"/>
                    <a:gd name="T85" fmla="*/ 38 h 124"/>
                    <a:gd name="T86" fmla="*/ 91 w 93"/>
                    <a:gd name="T87" fmla="*/ 50 h 124"/>
                    <a:gd name="T88" fmla="*/ 79 w 93"/>
                    <a:gd name="T89" fmla="*/ 94 h 124"/>
                    <a:gd name="T90" fmla="*/ 46 w 93"/>
                    <a:gd name="T91" fmla="*/ 108 h 124"/>
                    <a:gd name="T92" fmla="*/ 46 w 93"/>
                    <a:gd name="T93" fmla="*/ 122 h 124"/>
                    <a:gd name="T94" fmla="*/ 43 w 93"/>
                    <a:gd name="T95" fmla="*/ 123 h 124"/>
                    <a:gd name="T96" fmla="*/ 5 w 93"/>
                    <a:gd name="T97" fmla="*/ 96 h 124"/>
                    <a:gd name="T98" fmla="*/ 12 w 93"/>
                    <a:gd name="T99" fmla="*/ 90 h 124"/>
                    <a:gd name="T100" fmla="*/ 30 w 93"/>
                    <a:gd name="T101" fmla="*/ 77 h 124"/>
                    <a:gd name="T102" fmla="*/ 43 w 93"/>
                    <a:gd name="T103" fmla="*/ 68 h 124"/>
                    <a:gd name="T104" fmla="*/ 46 w 93"/>
                    <a:gd name="T105" fmla="*/ 69 h 124"/>
                    <a:gd name="T106" fmla="*/ 47 w 93"/>
                    <a:gd name="T107" fmla="*/ 83 h 124"/>
                    <a:gd name="T108" fmla="*/ 62 w 93"/>
                    <a:gd name="T109" fmla="*/ 77 h 124"/>
                    <a:gd name="T110" fmla="*/ 67 w 93"/>
                    <a:gd name="T111" fmla="*/ 57 h 124"/>
                    <a:gd name="T112" fmla="*/ 67 w 93"/>
                    <a:gd name="T113" fmla="*/ 5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3" h="124">
                      <a:moveTo>
                        <a:pt x="85" y="42"/>
                      </a:move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70" y="54"/>
                        <a:pt x="70" y="55"/>
                        <a:pt x="70" y="57"/>
                      </a:cubicBezTo>
                      <a:cubicBezTo>
                        <a:pt x="71" y="58"/>
                        <a:pt x="71" y="60"/>
                        <a:pt x="71" y="62"/>
                      </a:cubicBezTo>
                      <a:cubicBezTo>
                        <a:pt x="71" y="68"/>
                        <a:pt x="68" y="74"/>
                        <a:pt x="64" y="79"/>
                      </a:cubicBezTo>
                      <a:cubicBezTo>
                        <a:pt x="59" y="83"/>
                        <a:pt x="53" y="86"/>
                        <a:pt x="47" y="86"/>
                      </a:cubicBezTo>
                      <a:cubicBezTo>
                        <a:pt x="47" y="86"/>
                        <a:pt x="47" y="86"/>
                        <a:pt x="47" y="86"/>
                      </a:cubicBezTo>
                      <a:cubicBezTo>
                        <a:pt x="44" y="86"/>
                        <a:pt x="44" y="86"/>
                        <a:pt x="44" y="86"/>
                      </a:cubicBezTo>
                      <a:cubicBezTo>
                        <a:pt x="43" y="86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71"/>
                        <a:pt x="43" y="71"/>
                        <a:pt x="43" y="71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79"/>
                        <a:pt x="31" y="80"/>
                        <a:pt x="31" y="80"/>
                      </a:cubicBezTo>
                      <a:cubicBezTo>
                        <a:pt x="14" y="92"/>
                        <a:pt x="14" y="92"/>
                        <a:pt x="14" y="92"/>
                      </a:cubicBezTo>
                      <a:cubicBezTo>
                        <a:pt x="9" y="95"/>
                        <a:pt x="9" y="95"/>
                        <a:pt x="9" y="95"/>
                      </a:cubicBezTo>
                      <a:cubicBezTo>
                        <a:pt x="43" y="119"/>
                        <a:pt x="43" y="119"/>
                        <a:pt x="43" y="119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3" y="106"/>
                        <a:pt x="43" y="105"/>
                        <a:pt x="44" y="105"/>
                      </a:cubicBezTo>
                      <a:cubicBezTo>
                        <a:pt x="44" y="105"/>
                        <a:pt x="44" y="105"/>
                        <a:pt x="44" y="105"/>
                      </a:cubicBezTo>
                      <a:cubicBezTo>
                        <a:pt x="47" y="105"/>
                        <a:pt x="47" y="105"/>
                        <a:pt x="47" y="105"/>
                      </a:cubicBezTo>
                      <a:cubicBezTo>
                        <a:pt x="59" y="105"/>
                        <a:pt x="70" y="100"/>
                        <a:pt x="77" y="92"/>
                      </a:cubicBezTo>
                      <a:cubicBezTo>
                        <a:pt x="85" y="85"/>
                        <a:pt x="90" y="74"/>
                        <a:pt x="90" y="62"/>
                      </a:cubicBezTo>
                      <a:cubicBezTo>
                        <a:pt x="90" y="58"/>
                        <a:pt x="90" y="54"/>
                        <a:pt x="89" y="51"/>
                      </a:cubicBezTo>
                      <a:cubicBezTo>
                        <a:pt x="88" y="47"/>
                        <a:pt x="87" y="44"/>
                        <a:pt x="85" y="42"/>
                      </a:cubicBezTo>
                      <a:close/>
                      <a:moveTo>
                        <a:pt x="8" y="82"/>
                      </a:moveTo>
                      <a:cubicBezTo>
                        <a:pt x="6" y="79"/>
                        <a:pt x="5" y="76"/>
                        <a:pt x="4" y="73"/>
                      </a:cubicBezTo>
                      <a:cubicBezTo>
                        <a:pt x="3" y="69"/>
                        <a:pt x="3" y="66"/>
                        <a:pt x="3" y="62"/>
                      </a:cubicBezTo>
                      <a:cubicBezTo>
                        <a:pt x="3" y="50"/>
                        <a:pt x="8" y="39"/>
                        <a:pt x="16" y="31"/>
                      </a:cubicBezTo>
                      <a:cubicBezTo>
                        <a:pt x="24" y="23"/>
                        <a:pt x="34" y="18"/>
                        <a:pt x="46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0" y="18"/>
                        <a:pt x="50" y="18"/>
                        <a:pt x="50" y="17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62" y="44"/>
                        <a:pt x="62" y="44"/>
                        <a:pt x="62" y="44"/>
                      </a:cubicBezTo>
                      <a:cubicBezTo>
                        <a:pt x="62" y="44"/>
                        <a:pt x="62" y="44"/>
                        <a:pt x="62" y="44"/>
                      </a:cubicBezTo>
                      <a:cubicBezTo>
                        <a:pt x="50" y="52"/>
                        <a:pt x="50" y="52"/>
                        <a:pt x="50" y="52"/>
                      </a:cubicBezTo>
                      <a:cubicBezTo>
                        <a:pt x="50" y="39"/>
                        <a:pt x="50" y="39"/>
                        <a:pt x="50" y="39"/>
                      </a:cubicBezTo>
                      <a:cubicBezTo>
                        <a:pt x="50" y="39"/>
                        <a:pt x="50" y="39"/>
                        <a:pt x="50" y="39"/>
                      </a:cubicBezTo>
                      <a:cubicBezTo>
                        <a:pt x="50" y="39"/>
                        <a:pt x="50" y="39"/>
                        <a:pt x="50" y="39"/>
                      </a:cubicBezTo>
                      <a:cubicBezTo>
                        <a:pt x="50" y="38"/>
                        <a:pt x="50" y="37"/>
                        <a:pt x="49" y="37"/>
                      </a:cubicBezTo>
                      <a:cubicBezTo>
                        <a:pt x="46" y="38"/>
                        <a:pt x="46" y="38"/>
                        <a:pt x="46" y="38"/>
                      </a:cubicBezTo>
                      <a:cubicBezTo>
                        <a:pt x="46" y="38"/>
                        <a:pt x="46" y="38"/>
                        <a:pt x="46" y="38"/>
                      </a:cubicBezTo>
                      <a:cubicBezTo>
                        <a:pt x="40" y="38"/>
                        <a:pt x="34" y="40"/>
                        <a:pt x="29" y="45"/>
                      </a:cubicBezTo>
                      <a:cubicBezTo>
                        <a:pt x="25" y="49"/>
                        <a:pt x="22" y="55"/>
                        <a:pt x="22" y="62"/>
                      </a:cubicBezTo>
                      <a:cubicBezTo>
                        <a:pt x="22" y="63"/>
                        <a:pt x="22" y="65"/>
                        <a:pt x="23" y="67"/>
                      </a:cubicBezTo>
                      <a:cubicBezTo>
                        <a:pt x="23" y="68"/>
                        <a:pt x="24" y="69"/>
                        <a:pt x="24" y="71"/>
                      </a:cubicBezTo>
                      <a:cubicBezTo>
                        <a:pt x="8" y="82"/>
                        <a:pt x="8" y="82"/>
                        <a:pt x="8" y="82"/>
                      </a:cubicBezTo>
                      <a:close/>
                      <a:moveTo>
                        <a:pt x="27" y="72"/>
                      </a:move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7" y="86"/>
                        <a:pt x="7" y="85"/>
                        <a:pt x="6" y="85"/>
                      </a:cubicBezTo>
                      <a:cubicBezTo>
                        <a:pt x="4" y="81"/>
                        <a:pt x="3" y="77"/>
                        <a:pt x="2" y="74"/>
                      </a:cubicBezTo>
                      <a:cubicBezTo>
                        <a:pt x="1" y="70"/>
                        <a:pt x="0" y="66"/>
                        <a:pt x="0" y="62"/>
                      </a:cubicBezTo>
                      <a:cubicBezTo>
                        <a:pt x="0" y="49"/>
                        <a:pt x="5" y="37"/>
                        <a:pt x="14" y="29"/>
                      </a:cubicBezTo>
                      <a:cubicBezTo>
                        <a:pt x="22" y="21"/>
                        <a:pt x="34" y="15"/>
                        <a:pt x="46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8" y="0"/>
                        <a:pt x="49" y="0"/>
                        <a:pt x="50" y="0"/>
                      </a:cubicBezTo>
                      <a:cubicBezTo>
                        <a:pt x="87" y="27"/>
                        <a:pt x="87" y="27"/>
                        <a:pt x="87" y="27"/>
                      </a:cubicBezTo>
                      <a:cubicBezTo>
                        <a:pt x="88" y="27"/>
                        <a:pt x="88" y="27"/>
                        <a:pt x="88" y="27"/>
                      </a:cubicBezTo>
                      <a:cubicBezTo>
                        <a:pt x="88" y="28"/>
                        <a:pt x="88" y="29"/>
                        <a:pt x="87" y="29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6"/>
                        <a:pt x="49" y="56"/>
                        <a:pt x="49" y="56"/>
                      </a:cubicBezTo>
                      <a:cubicBezTo>
                        <a:pt x="48" y="56"/>
                        <a:pt x="47" y="55"/>
                        <a:pt x="47" y="5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6" y="40"/>
                        <a:pt x="46" y="40"/>
                        <a:pt x="46" y="40"/>
                      </a:cubicBezTo>
                      <a:cubicBezTo>
                        <a:pt x="40" y="40"/>
                        <a:pt x="35" y="43"/>
                        <a:pt x="31" y="47"/>
                      </a:cubicBezTo>
                      <a:cubicBezTo>
                        <a:pt x="27" y="51"/>
                        <a:pt x="25" y="56"/>
                        <a:pt x="25" y="62"/>
                      </a:cubicBezTo>
                      <a:cubicBezTo>
                        <a:pt x="25" y="63"/>
                        <a:pt x="25" y="65"/>
                        <a:pt x="26" y="66"/>
                      </a:cubicBezTo>
                      <a:cubicBezTo>
                        <a:pt x="26" y="68"/>
                        <a:pt x="26" y="69"/>
                        <a:pt x="27" y="70"/>
                      </a:cubicBezTo>
                      <a:cubicBezTo>
                        <a:pt x="27" y="71"/>
                        <a:pt x="27" y="72"/>
                        <a:pt x="27" y="72"/>
                      </a:cubicBezTo>
                      <a:close/>
                      <a:moveTo>
                        <a:pt x="67" y="51"/>
                      </a:move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6" y="38"/>
                        <a:pt x="86" y="38"/>
                        <a:pt x="87" y="39"/>
                      </a:cubicBezTo>
                      <a:cubicBezTo>
                        <a:pt x="89" y="42"/>
                        <a:pt x="90" y="46"/>
                        <a:pt x="91" y="50"/>
                      </a:cubicBezTo>
                      <a:cubicBezTo>
                        <a:pt x="92" y="54"/>
                        <a:pt x="93" y="58"/>
                        <a:pt x="93" y="62"/>
                      </a:cubicBezTo>
                      <a:cubicBezTo>
                        <a:pt x="93" y="74"/>
                        <a:pt x="88" y="86"/>
                        <a:pt x="79" y="94"/>
                      </a:cubicBezTo>
                      <a:cubicBezTo>
                        <a:pt x="71" y="103"/>
                        <a:pt x="59" y="108"/>
                        <a:pt x="47" y="108"/>
                      </a:cubicBezTo>
                      <a:cubicBezTo>
                        <a:pt x="46" y="108"/>
                        <a:pt x="46" y="108"/>
                        <a:pt x="46" y="108"/>
                      </a:cubicBezTo>
                      <a:cubicBezTo>
                        <a:pt x="46" y="122"/>
                        <a:pt x="46" y="122"/>
                        <a:pt x="46" y="122"/>
                      </a:cubicBezTo>
                      <a:cubicBezTo>
                        <a:pt x="46" y="122"/>
                        <a:pt x="46" y="122"/>
                        <a:pt x="46" y="122"/>
                      </a:cubicBezTo>
                      <a:cubicBezTo>
                        <a:pt x="46" y="122"/>
                        <a:pt x="45" y="123"/>
                        <a:pt x="45" y="123"/>
                      </a:cubicBezTo>
                      <a:cubicBezTo>
                        <a:pt x="45" y="123"/>
                        <a:pt x="44" y="124"/>
                        <a:pt x="43" y="123"/>
                      </a:cubicBezTo>
                      <a:cubicBezTo>
                        <a:pt x="6" y="96"/>
                        <a:pt x="6" y="96"/>
                        <a:pt x="6" y="96"/>
                      </a:cubicBezTo>
                      <a:cubicBezTo>
                        <a:pt x="5" y="96"/>
                        <a:pt x="5" y="96"/>
                        <a:pt x="5" y="96"/>
                      </a:cubicBezTo>
                      <a:cubicBezTo>
                        <a:pt x="5" y="96"/>
                        <a:pt x="5" y="95"/>
                        <a:pt x="6" y="94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cubicBezTo>
                        <a:pt x="30" y="77"/>
                        <a:pt x="30" y="77"/>
                        <a:pt x="30" y="77"/>
                      </a:cubicBezTo>
                      <a:cubicBezTo>
                        <a:pt x="30" y="77"/>
                        <a:pt x="30" y="77"/>
                        <a:pt x="30" y="77"/>
                      </a:cubicBezTo>
                      <a:cubicBezTo>
                        <a:pt x="30" y="77"/>
                        <a:pt x="30" y="77"/>
                        <a:pt x="30" y="77"/>
                      </a:cubicBezTo>
                      <a:cubicBezTo>
                        <a:pt x="43" y="68"/>
                        <a:pt x="43" y="68"/>
                        <a:pt x="43" y="68"/>
                      </a:cubicBezTo>
                      <a:cubicBezTo>
                        <a:pt x="44" y="67"/>
                        <a:pt x="44" y="67"/>
                        <a:pt x="44" y="67"/>
                      </a:cubicBezTo>
                      <a:cubicBezTo>
                        <a:pt x="45" y="67"/>
                        <a:pt x="46" y="68"/>
                        <a:pt x="46" y="69"/>
                      </a:cubicBezTo>
                      <a:cubicBezTo>
                        <a:pt x="46" y="83"/>
                        <a:pt x="46" y="83"/>
                        <a:pt x="46" y="83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53" y="83"/>
                        <a:pt x="58" y="81"/>
                        <a:pt x="62" y="77"/>
                      </a:cubicBezTo>
                      <a:cubicBezTo>
                        <a:pt x="66" y="73"/>
                        <a:pt x="68" y="68"/>
                        <a:pt x="68" y="62"/>
                      </a:cubicBezTo>
                      <a:cubicBezTo>
                        <a:pt x="68" y="60"/>
                        <a:pt x="68" y="59"/>
                        <a:pt x="67" y="57"/>
                      </a:cubicBezTo>
                      <a:cubicBezTo>
                        <a:pt x="67" y="56"/>
                        <a:pt x="67" y="54"/>
                        <a:pt x="66" y="53"/>
                      </a:cubicBezTo>
                      <a:cubicBezTo>
                        <a:pt x="66" y="52"/>
                        <a:pt x="66" y="52"/>
                        <a:pt x="67" y="51"/>
                      </a:cubicBezTo>
                      <a:close/>
                    </a:path>
                  </a:pathLst>
                </a:custGeom>
                <a:solidFill>
                  <a:srgbClr val="403E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</p:grpSp>
          <p:grpSp>
            <p:nvGrpSpPr>
              <p:cNvPr id="92" name="Group 47"/>
              <p:cNvGrpSpPr>
                <a:grpSpLocks noChangeAspect="1"/>
              </p:cNvGrpSpPr>
              <p:nvPr/>
            </p:nvGrpSpPr>
            <p:grpSpPr bwMode="auto">
              <a:xfrm>
                <a:off x="2390775" y="2854325"/>
                <a:ext cx="588963" cy="574675"/>
                <a:chOff x="1506" y="1798"/>
                <a:chExt cx="371" cy="362"/>
              </a:xfrm>
            </p:grpSpPr>
            <p:sp>
              <p:nvSpPr>
                <p:cNvPr id="93" name="AutoShape 46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506" y="1798"/>
                  <a:ext cx="371" cy="3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4" name="Freeform 48"/>
                <p:cNvSpPr>
                  <a:spLocks noEditPoints="1"/>
                </p:cNvSpPr>
                <p:nvPr/>
              </p:nvSpPr>
              <p:spPr bwMode="auto">
                <a:xfrm>
                  <a:off x="1516" y="1805"/>
                  <a:ext cx="348" cy="349"/>
                </a:xfrm>
                <a:custGeom>
                  <a:avLst/>
                  <a:gdLst>
                    <a:gd name="T0" fmla="*/ 44 w 107"/>
                    <a:gd name="T1" fmla="*/ 9 h 107"/>
                    <a:gd name="T2" fmla="*/ 54 w 107"/>
                    <a:gd name="T3" fmla="*/ 0 h 107"/>
                    <a:gd name="T4" fmla="*/ 31 w 107"/>
                    <a:gd name="T5" fmla="*/ 14 h 107"/>
                    <a:gd name="T6" fmla="*/ 44 w 107"/>
                    <a:gd name="T7" fmla="*/ 1 h 107"/>
                    <a:gd name="T8" fmla="*/ 32 w 107"/>
                    <a:gd name="T9" fmla="*/ 5 h 107"/>
                    <a:gd name="T10" fmla="*/ 39 w 107"/>
                    <a:gd name="T11" fmla="*/ 2 h 107"/>
                    <a:gd name="T12" fmla="*/ 16 w 107"/>
                    <a:gd name="T13" fmla="*/ 16 h 107"/>
                    <a:gd name="T14" fmla="*/ 15 w 107"/>
                    <a:gd name="T15" fmla="*/ 30 h 107"/>
                    <a:gd name="T16" fmla="*/ 1 w 107"/>
                    <a:gd name="T17" fmla="*/ 43 h 107"/>
                    <a:gd name="T18" fmla="*/ 1 w 107"/>
                    <a:gd name="T19" fmla="*/ 57 h 107"/>
                    <a:gd name="T20" fmla="*/ 0 w 107"/>
                    <a:gd name="T21" fmla="*/ 52 h 107"/>
                    <a:gd name="T22" fmla="*/ 9 w 107"/>
                    <a:gd name="T23" fmla="*/ 57 h 107"/>
                    <a:gd name="T24" fmla="*/ 2 w 107"/>
                    <a:gd name="T25" fmla="*/ 67 h 107"/>
                    <a:gd name="T26" fmla="*/ 9 w 107"/>
                    <a:gd name="T27" fmla="*/ 60 h 107"/>
                    <a:gd name="T28" fmla="*/ 11 w 107"/>
                    <a:gd name="T29" fmla="*/ 67 h 107"/>
                    <a:gd name="T30" fmla="*/ 4 w 107"/>
                    <a:gd name="T31" fmla="*/ 73 h 107"/>
                    <a:gd name="T32" fmla="*/ 14 w 107"/>
                    <a:gd name="T33" fmla="*/ 76 h 107"/>
                    <a:gd name="T34" fmla="*/ 10 w 107"/>
                    <a:gd name="T35" fmla="*/ 84 h 107"/>
                    <a:gd name="T36" fmla="*/ 12 w 107"/>
                    <a:gd name="T37" fmla="*/ 87 h 107"/>
                    <a:gd name="T38" fmla="*/ 16 w 107"/>
                    <a:gd name="T39" fmla="*/ 91 h 107"/>
                    <a:gd name="T40" fmla="*/ 14 w 107"/>
                    <a:gd name="T41" fmla="*/ 88 h 107"/>
                    <a:gd name="T42" fmla="*/ 26 w 107"/>
                    <a:gd name="T43" fmla="*/ 89 h 107"/>
                    <a:gd name="T44" fmla="*/ 22 w 107"/>
                    <a:gd name="T45" fmla="*/ 96 h 107"/>
                    <a:gd name="T46" fmla="*/ 28 w 107"/>
                    <a:gd name="T47" fmla="*/ 91 h 107"/>
                    <a:gd name="T48" fmla="*/ 33 w 107"/>
                    <a:gd name="T49" fmla="*/ 94 h 107"/>
                    <a:gd name="T50" fmla="*/ 27 w 107"/>
                    <a:gd name="T51" fmla="*/ 99 h 107"/>
                    <a:gd name="T52" fmla="*/ 42 w 107"/>
                    <a:gd name="T53" fmla="*/ 97 h 107"/>
                    <a:gd name="T54" fmla="*/ 32 w 107"/>
                    <a:gd name="T55" fmla="*/ 102 h 107"/>
                    <a:gd name="T56" fmla="*/ 49 w 107"/>
                    <a:gd name="T57" fmla="*/ 99 h 107"/>
                    <a:gd name="T58" fmla="*/ 45 w 107"/>
                    <a:gd name="T59" fmla="*/ 106 h 107"/>
                    <a:gd name="T60" fmla="*/ 52 w 107"/>
                    <a:gd name="T61" fmla="*/ 99 h 107"/>
                    <a:gd name="T62" fmla="*/ 61 w 107"/>
                    <a:gd name="T63" fmla="*/ 98 h 107"/>
                    <a:gd name="T64" fmla="*/ 54 w 107"/>
                    <a:gd name="T65" fmla="*/ 107 h 107"/>
                    <a:gd name="T66" fmla="*/ 67 w 107"/>
                    <a:gd name="T67" fmla="*/ 105 h 107"/>
                    <a:gd name="T68" fmla="*/ 95 w 107"/>
                    <a:gd name="T69" fmla="*/ 72 h 107"/>
                    <a:gd name="T70" fmla="*/ 77 w 107"/>
                    <a:gd name="T71" fmla="*/ 93 h 107"/>
                    <a:gd name="T72" fmla="*/ 72 w 107"/>
                    <a:gd name="T73" fmla="*/ 104 h 107"/>
                    <a:gd name="T74" fmla="*/ 81 w 107"/>
                    <a:gd name="T75" fmla="*/ 100 h 107"/>
                    <a:gd name="T76" fmla="*/ 97 w 107"/>
                    <a:gd name="T77" fmla="*/ 67 h 107"/>
                    <a:gd name="T78" fmla="*/ 107 w 107"/>
                    <a:gd name="T79" fmla="*/ 52 h 107"/>
                    <a:gd name="T80" fmla="*/ 107 w 107"/>
                    <a:gd name="T81" fmla="*/ 49 h 107"/>
                    <a:gd name="T82" fmla="*/ 99 w 107"/>
                    <a:gd name="T83" fmla="*/ 57 h 107"/>
                    <a:gd name="T84" fmla="*/ 99 w 107"/>
                    <a:gd name="T85" fmla="*/ 49 h 107"/>
                    <a:gd name="T86" fmla="*/ 106 w 107"/>
                    <a:gd name="T87" fmla="*/ 42 h 107"/>
                    <a:gd name="T88" fmla="*/ 97 w 107"/>
                    <a:gd name="T89" fmla="*/ 38 h 107"/>
                    <a:gd name="T90" fmla="*/ 102 w 107"/>
                    <a:gd name="T91" fmla="*/ 30 h 107"/>
                    <a:gd name="T92" fmla="*/ 100 w 107"/>
                    <a:gd name="T93" fmla="*/ 26 h 107"/>
                    <a:gd name="T94" fmla="*/ 97 w 107"/>
                    <a:gd name="T95" fmla="*/ 22 h 107"/>
                    <a:gd name="T96" fmla="*/ 99 w 107"/>
                    <a:gd name="T97" fmla="*/ 24 h 107"/>
                    <a:gd name="T98" fmla="*/ 87 w 107"/>
                    <a:gd name="T99" fmla="*/ 23 h 107"/>
                    <a:gd name="T100" fmla="*/ 91 w 107"/>
                    <a:gd name="T101" fmla="*/ 15 h 107"/>
                    <a:gd name="T102" fmla="*/ 86 w 107"/>
                    <a:gd name="T103" fmla="*/ 21 h 107"/>
                    <a:gd name="T104" fmla="*/ 81 w 107"/>
                    <a:gd name="T105" fmla="*/ 17 h 107"/>
                    <a:gd name="T106" fmla="*/ 87 w 107"/>
                    <a:gd name="T107" fmla="*/ 12 h 107"/>
                    <a:gd name="T108" fmla="*/ 73 w 107"/>
                    <a:gd name="T109" fmla="*/ 12 h 107"/>
                    <a:gd name="T110" fmla="*/ 77 w 107"/>
                    <a:gd name="T111" fmla="*/ 5 h 107"/>
                    <a:gd name="T112" fmla="*/ 74 w 107"/>
                    <a:gd name="T113" fmla="*/ 4 h 107"/>
                    <a:gd name="T114" fmla="*/ 68 w 107"/>
                    <a:gd name="T115" fmla="*/ 2 h 107"/>
                    <a:gd name="T116" fmla="*/ 71 w 107"/>
                    <a:gd name="T117" fmla="*/ 3 h 107"/>
                    <a:gd name="T118" fmla="*/ 53 w 107"/>
                    <a:gd name="T119" fmla="*/ 8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07" h="107">
                      <a:moveTo>
                        <a:pt x="54" y="0"/>
                      </a:move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44" y="9"/>
                        <a:pt x="44" y="9"/>
                        <a:pt x="44" y="9"/>
                      </a:cubicBezTo>
                      <a:cubicBezTo>
                        <a:pt x="46" y="9"/>
                        <a:pt x="48" y="8"/>
                        <a:pt x="50" y="8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6" y="0"/>
                        <a:pt x="55" y="0"/>
                        <a:pt x="54" y="0"/>
                      </a:cubicBezTo>
                      <a:close/>
                      <a:moveTo>
                        <a:pt x="49" y="0"/>
                      </a:move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6" y="11"/>
                        <a:pt x="34" y="13"/>
                        <a:pt x="31" y="14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44" y="1"/>
                        <a:pt x="44" y="1"/>
                        <a:pt x="44" y="1"/>
                      </a:cubicBezTo>
                      <a:cubicBezTo>
                        <a:pt x="46" y="1"/>
                        <a:pt x="48" y="0"/>
                        <a:pt x="49" y="0"/>
                      </a:cubicBezTo>
                      <a:close/>
                      <a:moveTo>
                        <a:pt x="39" y="2"/>
                      </a:moveTo>
                      <a:cubicBezTo>
                        <a:pt x="37" y="3"/>
                        <a:pt x="34" y="4"/>
                        <a:pt x="32" y="5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4" y="34"/>
                        <a:pt x="3" y="36"/>
                        <a:pt x="2" y="39"/>
                      </a:cubicBezTo>
                      <a:cubicBezTo>
                        <a:pt x="39" y="2"/>
                        <a:pt x="39" y="2"/>
                        <a:pt x="39" y="2"/>
                      </a:cubicBezTo>
                      <a:close/>
                      <a:moveTo>
                        <a:pt x="24" y="9"/>
                      </a:move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1" y="21"/>
                        <a:pt x="14" y="18"/>
                        <a:pt x="16" y="16"/>
                      </a:cubicBezTo>
                      <a:cubicBezTo>
                        <a:pt x="19" y="13"/>
                        <a:pt x="21" y="11"/>
                        <a:pt x="24" y="9"/>
                      </a:cubicBezTo>
                      <a:close/>
                      <a:moveTo>
                        <a:pt x="1" y="43"/>
                      </a:move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3" y="32"/>
                        <a:pt x="12" y="36"/>
                        <a:pt x="11" y="39"/>
                      </a:cubicBezTo>
                      <a:cubicBezTo>
                        <a:pt x="1" y="49"/>
                        <a:pt x="1" y="49"/>
                        <a:pt x="1" y="49"/>
                      </a:cubicBezTo>
                      <a:cubicBezTo>
                        <a:pt x="1" y="47"/>
                        <a:pt x="1" y="45"/>
                        <a:pt x="1" y="43"/>
                      </a:cubicBezTo>
                      <a:close/>
                      <a:moveTo>
                        <a:pt x="0" y="52"/>
                      </a:move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5"/>
                        <a:pt x="1" y="56"/>
                        <a:pt x="1" y="57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9" y="47"/>
                        <a:pt x="9" y="45"/>
                        <a:pt x="10" y="43"/>
                      </a:cubicBezTo>
                      <a:cubicBezTo>
                        <a:pt x="0" y="52"/>
                        <a:pt x="0" y="52"/>
                        <a:pt x="0" y="52"/>
                      </a:cubicBezTo>
                      <a:close/>
                      <a:moveTo>
                        <a:pt x="1" y="60"/>
                      </a:move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8" y="54"/>
                        <a:pt x="8" y="56"/>
                        <a:pt x="9" y="57"/>
                      </a:cubicBezTo>
                      <a:cubicBezTo>
                        <a:pt x="2" y="64"/>
                        <a:pt x="2" y="64"/>
                        <a:pt x="2" y="64"/>
                      </a:cubicBezTo>
                      <a:cubicBezTo>
                        <a:pt x="1" y="63"/>
                        <a:pt x="1" y="62"/>
                        <a:pt x="1" y="60"/>
                      </a:cubicBezTo>
                      <a:close/>
                      <a:moveTo>
                        <a:pt x="2" y="67"/>
                      </a:moveTo>
                      <a:cubicBezTo>
                        <a:pt x="3" y="68"/>
                        <a:pt x="3" y="70"/>
                        <a:pt x="3" y="71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9" y="63"/>
                        <a:pt x="9" y="62"/>
                        <a:pt x="9" y="60"/>
                      </a:cubicBezTo>
                      <a:cubicBezTo>
                        <a:pt x="2" y="67"/>
                        <a:pt x="2" y="67"/>
                        <a:pt x="2" y="67"/>
                      </a:cubicBezTo>
                      <a:close/>
                      <a:moveTo>
                        <a:pt x="4" y="73"/>
                      </a:moveTo>
                      <a:cubicBezTo>
                        <a:pt x="11" y="67"/>
                        <a:pt x="11" y="67"/>
                        <a:pt x="11" y="67"/>
                      </a:cubicBezTo>
                      <a:cubicBezTo>
                        <a:pt x="11" y="68"/>
                        <a:pt x="11" y="69"/>
                        <a:pt x="12" y="70"/>
                      </a:cubicBezTo>
                      <a:cubicBezTo>
                        <a:pt x="6" y="77"/>
                        <a:pt x="6" y="77"/>
                        <a:pt x="6" y="77"/>
                      </a:cubicBezTo>
                      <a:cubicBezTo>
                        <a:pt x="5" y="75"/>
                        <a:pt x="5" y="74"/>
                        <a:pt x="4" y="73"/>
                      </a:cubicBezTo>
                      <a:close/>
                      <a:moveTo>
                        <a:pt x="7" y="79"/>
                      </a:moveTo>
                      <a:cubicBezTo>
                        <a:pt x="7" y="80"/>
                        <a:pt x="8" y="81"/>
                        <a:pt x="9" y="82"/>
                      </a:cubicBezTo>
                      <a:cubicBezTo>
                        <a:pt x="14" y="76"/>
                        <a:pt x="14" y="76"/>
                        <a:pt x="14" y="76"/>
                      </a:cubicBezTo>
                      <a:cubicBezTo>
                        <a:pt x="14" y="75"/>
                        <a:pt x="13" y="74"/>
                        <a:pt x="13" y="73"/>
                      </a:cubicBezTo>
                      <a:cubicBezTo>
                        <a:pt x="7" y="79"/>
                        <a:pt x="7" y="79"/>
                        <a:pt x="7" y="79"/>
                      </a:cubicBezTo>
                      <a:close/>
                      <a:moveTo>
                        <a:pt x="10" y="84"/>
                      </a:move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9"/>
                        <a:pt x="17" y="80"/>
                        <a:pt x="18" y="81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1" y="85"/>
                        <a:pt x="10" y="84"/>
                      </a:cubicBezTo>
                      <a:close/>
                      <a:moveTo>
                        <a:pt x="14" y="88"/>
                      </a:moveTo>
                      <a:cubicBezTo>
                        <a:pt x="14" y="89"/>
                        <a:pt x="15" y="90"/>
                        <a:pt x="16" y="91"/>
                      </a:cubicBezTo>
                      <a:cubicBezTo>
                        <a:pt x="22" y="85"/>
                        <a:pt x="22" y="85"/>
                        <a:pt x="22" y="85"/>
                      </a:cubicBezTo>
                      <a:cubicBezTo>
                        <a:pt x="21" y="84"/>
                        <a:pt x="20" y="84"/>
                        <a:pt x="19" y="83"/>
                      </a:cubicBezTo>
                      <a:cubicBezTo>
                        <a:pt x="14" y="88"/>
                        <a:pt x="14" y="88"/>
                        <a:pt x="14" y="88"/>
                      </a:cubicBezTo>
                      <a:close/>
                      <a:moveTo>
                        <a:pt x="18" y="93"/>
                      </a:move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4" y="88"/>
                        <a:pt x="25" y="88"/>
                        <a:pt x="26" y="89"/>
                      </a:cubicBezTo>
                      <a:cubicBezTo>
                        <a:pt x="20" y="95"/>
                        <a:pt x="20" y="95"/>
                        <a:pt x="20" y="95"/>
                      </a:cubicBezTo>
                      <a:cubicBezTo>
                        <a:pt x="19" y="94"/>
                        <a:pt x="18" y="93"/>
                        <a:pt x="18" y="93"/>
                      </a:cubicBezTo>
                      <a:close/>
                      <a:moveTo>
                        <a:pt x="22" y="96"/>
                      </a:moveTo>
                      <a:cubicBezTo>
                        <a:pt x="23" y="97"/>
                        <a:pt x="24" y="98"/>
                        <a:pt x="25" y="98"/>
                      </a:cubicBez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0" y="92"/>
                        <a:pt x="29" y="91"/>
                        <a:pt x="28" y="91"/>
                      </a:cubicBezTo>
                      <a:cubicBezTo>
                        <a:pt x="22" y="96"/>
                        <a:pt x="22" y="96"/>
                        <a:pt x="22" y="96"/>
                      </a:cubicBezTo>
                      <a:close/>
                      <a:moveTo>
                        <a:pt x="27" y="99"/>
                      </a:moveTo>
                      <a:cubicBezTo>
                        <a:pt x="33" y="94"/>
                        <a:pt x="33" y="94"/>
                        <a:pt x="33" y="94"/>
                      </a:cubicBezTo>
                      <a:cubicBezTo>
                        <a:pt x="34" y="94"/>
                        <a:pt x="35" y="95"/>
                        <a:pt x="36" y="95"/>
                      </a:cubicBezTo>
                      <a:cubicBezTo>
                        <a:pt x="30" y="101"/>
                        <a:pt x="30" y="101"/>
                        <a:pt x="30" y="101"/>
                      </a:cubicBezTo>
                      <a:cubicBezTo>
                        <a:pt x="29" y="101"/>
                        <a:pt x="28" y="100"/>
                        <a:pt x="27" y="99"/>
                      </a:cubicBezTo>
                      <a:close/>
                      <a:moveTo>
                        <a:pt x="32" y="102"/>
                      </a:moveTo>
                      <a:cubicBezTo>
                        <a:pt x="33" y="103"/>
                        <a:pt x="35" y="103"/>
                        <a:pt x="36" y="104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1" y="97"/>
                        <a:pt x="40" y="97"/>
                        <a:pt x="39" y="96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lose/>
                      <a:moveTo>
                        <a:pt x="38" y="104"/>
                      </a:moveTo>
                      <a:cubicBezTo>
                        <a:pt x="45" y="98"/>
                        <a:pt x="45" y="98"/>
                        <a:pt x="45" y="98"/>
                      </a:cubicBezTo>
                      <a:cubicBezTo>
                        <a:pt x="46" y="98"/>
                        <a:pt x="48" y="98"/>
                        <a:pt x="49" y="99"/>
                      </a:cubicBezTo>
                      <a:cubicBezTo>
                        <a:pt x="42" y="105"/>
                        <a:pt x="42" y="105"/>
                        <a:pt x="42" y="105"/>
                      </a:cubicBezTo>
                      <a:cubicBezTo>
                        <a:pt x="41" y="105"/>
                        <a:pt x="40" y="105"/>
                        <a:pt x="38" y="104"/>
                      </a:cubicBezTo>
                      <a:close/>
                      <a:moveTo>
                        <a:pt x="45" y="106"/>
                      </a:moveTo>
                      <a:cubicBezTo>
                        <a:pt x="46" y="106"/>
                        <a:pt x="48" y="106"/>
                        <a:pt x="49" y="107"/>
                      </a:cubicBezTo>
                      <a:cubicBezTo>
                        <a:pt x="57" y="99"/>
                        <a:pt x="57" y="99"/>
                        <a:pt x="57" y="99"/>
                      </a:cubicBezTo>
                      <a:cubicBezTo>
                        <a:pt x="55" y="99"/>
                        <a:pt x="54" y="99"/>
                        <a:pt x="52" y="99"/>
                      </a:cubicBezTo>
                      <a:cubicBezTo>
                        <a:pt x="45" y="106"/>
                        <a:pt x="45" y="106"/>
                        <a:pt x="45" y="106"/>
                      </a:cubicBezTo>
                      <a:close/>
                      <a:moveTo>
                        <a:pt x="52" y="107"/>
                      </a:moveTo>
                      <a:cubicBezTo>
                        <a:pt x="61" y="98"/>
                        <a:pt x="61" y="98"/>
                        <a:pt x="61" y="98"/>
                      </a:cubicBezTo>
                      <a:cubicBezTo>
                        <a:pt x="63" y="98"/>
                        <a:pt x="65" y="97"/>
                        <a:pt x="67" y="97"/>
                      </a:cubicBezTo>
                      <a:cubicBezTo>
                        <a:pt x="57" y="107"/>
                        <a:pt x="57" y="107"/>
                        <a:pt x="57" y="107"/>
                      </a:cubicBezTo>
                      <a:cubicBezTo>
                        <a:pt x="56" y="107"/>
                        <a:pt x="55" y="107"/>
                        <a:pt x="54" y="107"/>
                      </a:cubicBezTo>
                      <a:cubicBezTo>
                        <a:pt x="53" y="107"/>
                        <a:pt x="53" y="107"/>
                        <a:pt x="52" y="107"/>
                      </a:cubicBezTo>
                      <a:close/>
                      <a:moveTo>
                        <a:pt x="61" y="106"/>
                      </a:moveTo>
                      <a:cubicBezTo>
                        <a:pt x="63" y="106"/>
                        <a:pt x="65" y="106"/>
                        <a:pt x="67" y="105"/>
                      </a:cubicBezTo>
                      <a:cubicBezTo>
                        <a:pt x="106" y="66"/>
                        <a:pt x="106" y="66"/>
                        <a:pt x="106" y="66"/>
                      </a:cubicBezTo>
                      <a:cubicBezTo>
                        <a:pt x="106" y="64"/>
                        <a:pt x="107" y="63"/>
                        <a:pt x="107" y="60"/>
                      </a:cubicBezTo>
                      <a:cubicBezTo>
                        <a:pt x="95" y="72"/>
                        <a:pt x="95" y="72"/>
                        <a:pt x="95" y="72"/>
                      </a:cubicBezTo>
                      <a:cubicBezTo>
                        <a:pt x="92" y="80"/>
                        <a:pt x="85" y="88"/>
                        <a:pt x="77" y="93"/>
                      </a:cubicBezTo>
                      <a:cubicBezTo>
                        <a:pt x="77" y="93"/>
                        <a:pt x="77" y="93"/>
                        <a:pt x="77" y="93"/>
                      </a:cubicBezTo>
                      <a:cubicBezTo>
                        <a:pt x="77" y="93"/>
                        <a:pt x="77" y="93"/>
                        <a:pt x="77" y="93"/>
                      </a:cubicBezTo>
                      <a:cubicBezTo>
                        <a:pt x="75" y="93"/>
                        <a:pt x="74" y="94"/>
                        <a:pt x="73" y="95"/>
                      </a:cubicBezTo>
                      <a:cubicBezTo>
                        <a:pt x="61" y="106"/>
                        <a:pt x="61" y="106"/>
                        <a:pt x="61" y="106"/>
                      </a:cubicBezTo>
                      <a:close/>
                      <a:moveTo>
                        <a:pt x="72" y="104"/>
                      </a:moveTo>
                      <a:cubicBezTo>
                        <a:pt x="104" y="71"/>
                        <a:pt x="104" y="71"/>
                        <a:pt x="104" y="71"/>
                      </a:cubicBezTo>
                      <a:cubicBezTo>
                        <a:pt x="103" y="74"/>
                        <a:pt x="102" y="77"/>
                        <a:pt x="100" y="80"/>
                      </a:cubicBezTo>
                      <a:cubicBezTo>
                        <a:pt x="81" y="100"/>
                        <a:pt x="81" y="100"/>
                        <a:pt x="81" y="100"/>
                      </a:cubicBezTo>
                      <a:cubicBezTo>
                        <a:pt x="78" y="101"/>
                        <a:pt x="75" y="103"/>
                        <a:pt x="72" y="104"/>
                      </a:cubicBezTo>
                      <a:close/>
                      <a:moveTo>
                        <a:pt x="107" y="57"/>
                      </a:moveTo>
                      <a:cubicBezTo>
                        <a:pt x="97" y="67"/>
                        <a:pt x="97" y="67"/>
                        <a:pt x="97" y="67"/>
                      </a:cubicBezTo>
                      <a:cubicBezTo>
                        <a:pt x="97" y="66"/>
                        <a:pt x="98" y="66"/>
                        <a:pt x="98" y="65"/>
                      </a:cubicBezTo>
                      <a:cubicBezTo>
                        <a:pt x="98" y="64"/>
                        <a:pt x="98" y="62"/>
                        <a:pt x="99" y="60"/>
                      </a:cubicBezTo>
                      <a:cubicBezTo>
                        <a:pt x="107" y="52"/>
                        <a:pt x="107" y="52"/>
                        <a:pt x="107" y="52"/>
                      </a:cubicBezTo>
                      <a:cubicBezTo>
                        <a:pt x="107" y="52"/>
                        <a:pt x="107" y="53"/>
                        <a:pt x="107" y="53"/>
                      </a:cubicBezTo>
                      <a:cubicBezTo>
                        <a:pt x="107" y="55"/>
                        <a:pt x="107" y="56"/>
                        <a:pt x="107" y="57"/>
                      </a:cubicBezTo>
                      <a:close/>
                      <a:moveTo>
                        <a:pt x="107" y="49"/>
                      </a:moveTo>
                      <a:cubicBezTo>
                        <a:pt x="107" y="47"/>
                        <a:pt x="107" y="46"/>
                        <a:pt x="107" y="44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3"/>
                        <a:pt x="99" y="55"/>
                        <a:pt x="99" y="57"/>
                      </a:cubicBezTo>
                      <a:cubicBezTo>
                        <a:pt x="107" y="49"/>
                        <a:pt x="107" y="49"/>
                        <a:pt x="107" y="49"/>
                      </a:cubicBezTo>
                      <a:close/>
                      <a:moveTo>
                        <a:pt x="106" y="42"/>
                      </a:moveTo>
                      <a:cubicBezTo>
                        <a:pt x="99" y="49"/>
                        <a:pt x="99" y="49"/>
                        <a:pt x="99" y="49"/>
                      </a:cubicBezTo>
                      <a:cubicBezTo>
                        <a:pt x="99" y="47"/>
                        <a:pt x="99" y="46"/>
                        <a:pt x="98" y="44"/>
                      </a:cubicBezTo>
                      <a:cubicBezTo>
                        <a:pt x="105" y="38"/>
                        <a:pt x="105" y="38"/>
                        <a:pt x="105" y="38"/>
                      </a:cubicBezTo>
                      <a:cubicBezTo>
                        <a:pt x="105" y="39"/>
                        <a:pt x="106" y="40"/>
                        <a:pt x="106" y="42"/>
                      </a:cubicBezTo>
                      <a:close/>
                      <a:moveTo>
                        <a:pt x="104" y="35"/>
                      </a:moveTo>
                      <a:cubicBezTo>
                        <a:pt x="104" y="34"/>
                        <a:pt x="103" y="33"/>
                        <a:pt x="103" y="32"/>
                      </a:cubicBezTo>
                      <a:cubicBezTo>
                        <a:pt x="97" y="38"/>
                        <a:pt x="97" y="38"/>
                        <a:pt x="97" y="38"/>
                      </a:cubicBezTo>
                      <a:cubicBezTo>
                        <a:pt x="97" y="39"/>
                        <a:pt x="97" y="40"/>
                        <a:pt x="98" y="42"/>
                      </a:cubicBezTo>
                      <a:cubicBezTo>
                        <a:pt x="104" y="35"/>
                        <a:pt x="104" y="35"/>
                        <a:pt x="104" y="35"/>
                      </a:cubicBezTo>
                      <a:close/>
                      <a:moveTo>
                        <a:pt x="102" y="30"/>
                      </a:moveTo>
                      <a:cubicBezTo>
                        <a:pt x="96" y="36"/>
                        <a:pt x="96" y="36"/>
                        <a:pt x="96" y="36"/>
                      </a:cubicBezTo>
                      <a:cubicBezTo>
                        <a:pt x="95" y="35"/>
                        <a:pt x="95" y="33"/>
                        <a:pt x="94" y="32"/>
                      </a:cubicBezTo>
                      <a:cubicBezTo>
                        <a:pt x="100" y="26"/>
                        <a:pt x="100" y="26"/>
                        <a:pt x="100" y="26"/>
                      </a:cubicBezTo>
                      <a:cubicBezTo>
                        <a:pt x="101" y="27"/>
                        <a:pt x="101" y="29"/>
                        <a:pt x="102" y="30"/>
                      </a:cubicBezTo>
                      <a:close/>
                      <a:moveTo>
                        <a:pt x="99" y="24"/>
                      </a:moveTo>
                      <a:cubicBezTo>
                        <a:pt x="98" y="23"/>
                        <a:pt x="97" y="22"/>
                        <a:pt x="97" y="22"/>
                      </a:cubicBezTo>
                      <a:cubicBezTo>
                        <a:pt x="91" y="27"/>
                        <a:pt x="91" y="27"/>
                        <a:pt x="91" y="27"/>
                      </a:cubicBezTo>
                      <a:cubicBezTo>
                        <a:pt x="92" y="28"/>
                        <a:pt x="92" y="29"/>
                        <a:pt x="93" y="30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lose/>
                      <a:moveTo>
                        <a:pt x="95" y="20"/>
                      </a:move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89" y="24"/>
                        <a:pt x="88" y="24"/>
                        <a:pt x="87" y="23"/>
                      </a:cubicBezTo>
                      <a:cubicBezTo>
                        <a:pt x="93" y="17"/>
                        <a:pt x="93" y="17"/>
                        <a:pt x="93" y="17"/>
                      </a:cubicBezTo>
                      <a:cubicBezTo>
                        <a:pt x="94" y="18"/>
                        <a:pt x="95" y="19"/>
                        <a:pt x="95" y="20"/>
                      </a:cubicBezTo>
                      <a:close/>
                      <a:moveTo>
                        <a:pt x="91" y="15"/>
                      </a:moveTo>
                      <a:cubicBezTo>
                        <a:pt x="91" y="15"/>
                        <a:pt x="90" y="14"/>
                        <a:pt x="89" y="13"/>
                      </a:cubicBezTo>
                      <a:cubicBezTo>
                        <a:pt x="83" y="19"/>
                        <a:pt x="83" y="19"/>
                        <a:pt x="83" y="19"/>
                      </a:cubicBezTo>
                      <a:cubicBezTo>
                        <a:pt x="84" y="19"/>
                        <a:pt x="85" y="20"/>
                        <a:pt x="86" y="21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lose/>
                      <a:moveTo>
                        <a:pt x="87" y="12"/>
                      </a:moveTo>
                      <a:cubicBezTo>
                        <a:pt x="81" y="17"/>
                        <a:pt x="81" y="17"/>
                        <a:pt x="81" y="17"/>
                      </a:cubicBezTo>
                      <a:cubicBezTo>
                        <a:pt x="80" y="17"/>
                        <a:pt x="80" y="16"/>
                        <a:pt x="79" y="15"/>
                      </a:cubicBezTo>
                      <a:cubicBezTo>
                        <a:pt x="84" y="9"/>
                        <a:pt x="84" y="9"/>
                        <a:pt x="84" y="9"/>
                      </a:cubicBezTo>
                      <a:cubicBezTo>
                        <a:pt x="85" y="10"/>
                        <a:pt x="86" y="11"/>
                        <a:pt x="87" y="12"/>
                      </a:cubicBezTo>
                      <a:close/>
                      <a:moveTo>
                        <a:pt x="82" y="8"/>
                      </a:moveTo>
                      <a:cubicBezTo>
                        <a:pt x="81" y="8"/>
                        <a:pt x="80" y="7"/>
                        <a:pt x="79" y="6"/>
                      </a:cubicBezTo>
                      <a:cubicBezTo>
                        <a:pt x="73" y="12"/>
                        <a:pt x="73" y="12"/>
                        <a:pt x="73" y="12"/>
                      </a:cubicBezTo>
                      <a:cubicBezTo>
                        <a:pt x="74" y="13"/>
                        <a:pt x="75" y="13"/>
                        <a:pt x="76" y="14"/>
                      </a:cubicBezTo>
                      <a:cubicBezTo>
                        <a:pt x="82" y="8"/>
                        <a:pt x="82" y="8"/>
                        <a:pt x="82" y="8"/>
                      </a:cubicBezTo>
                      <a:close/>
                      <a:moveTo>
                        <a:pt x="77" y="5"/>
                      </a:moveTo>
                      <a:cubicBezTo>
                        <a:pt x="71" y="11"/>
                        <a:pt x="71" y="11"/>
                        <a:pt x="71" y="11"/>
                      </a:cubicBezTo>
                      <a:cubicBezTo>
                        <a:pt x="70" y="11"/>
                        <a:pt x="69" y="10"/>
                        <a:pt x="67" y="10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5" y="4"/>
                        <a:pt x="76" y="5"/>
                        <a:pt x="77" y="5"/>
                      </a:cubicBezTo>
                      <a:close/>
                      <a:moveTo>
                        <a:pt x="71" y="3"/>
                      </a:moveTo>
                      <a:cubicBezTo>
                        <a:pt x="70" y="2"/>
                        <a:pt x="69" y="2"/>
                        <a:pt x="68" y="2"/>
                      </a:cubicBezTo>
                      <a:cubicBezTo>
                        <a:pt x="61" y="8"/>
                        <a:pt x="61" y="8"/>
                        <a:pt x="61" y="8"/>
                      </a:cubicBezTo>
                      <a:cubicBezTo>
                        <a:pt x="62" y="9"/>
                        <a:pt x="63" y="9"/>
                        <a:pt x="65" y="9"/>
                      </a:cubicBezTo>
                      <a:cubicBezTo>
                        <a:pt x="71" y="3"/>
                        <a:pt x="71" y="3"/>
                        <a:pt x="71" y="3"/>
                      </a:cubicBezTo>
                      <a:close/>
                      <a:moveTo>
                        <a:pt x="65" y="1"/>
                      </a:move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56" y="8"/>
                        <a:pt x="55" y="8"/>
                        <a:pt x="53" y="8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2" y="1"/>
                        <a:pt x="63" y="1"/>
                        <a:pt x="65" y="1"/>
                      </a:cubicBezTo>
                      <a:close/>
                    </a:path>
                  </a:pathLst>
                </a:custGeom>
                <a:solidFill>
                  <a:srgbClr val="BFC7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5" name="Freeform 49"/>
                <p:cNvSpPr>
                  <a:spLocks noEditPoints="1"/>
                </p:cNvSpPr>
                <p:nvPr/>
              </p:nvSpPr>
              <p:spPr bwMode="auto">
                <a:xfrm>
                  <a:off x="1552" y="1860"/>
                  <a:ext cx="133" cy="248"/>
                </a:xfrm>
                <a:custGeom>
                  <a:avLst/>
                  <a:gdLst>
                    <a:gd name="T0" fmla="*/ 27 w 41"/>
                    <a:gd name="T1" fmla="*/ 76 h 76"/>
                    <a:gd name="T2" fmla="*/ 29 w 41"/>
                    <a:gd name="T3" fmla="*/ 69 h 76"/>
                    <a:gd name="T4" fmla="*/ 24 w 41"/>
                    <a:gd name="T5" fmla="*/ 75 h 76"/>
                    <a:gd name="T6" fmla="*/ 27 w 41"/>
                    <a:gd name="T7" fmla="*/ 76 h 76"/>
                    <a:gd name="T8" fmla="*/ 31 w 41"/>
                    <a:gd name="T9" fmla="*/ 64 h 76"/>
                    <a:gd name="T10" fmla="*/ 22 w 41"/>
                    <a:gd name="T11" fmla="*/ 73 h 76"/>
                    <a:gd name="T12" fmla="*/ 19 w 41"/>
                    <a:gd name="T13" fmla="*/ 72 h 76"/>
                    <a:gd name="T14" fmla="*/ 34 w 41"/>
                    <a:gd name="T15" fmla="*/ 56 h 76"/>
                    <a:gd name="T16" fmla="*/ 31 w 41"/>
                    <a:gd name="T17" fmla="*/ 64 h 76"/>
                    <a:gd name="T18" fmla="*/ 36 w 41"/>
                    <a:gd name="T19" fmla="*/ 51 h 76"/>
                    <a:gd name="T20" fmla="*/ 17 w 41"/>
                    <a:gd name="T21" fmla="*/ 70 h 76"/>
                    <a:gd name="T22" fmla="*/ 14 w 41"/>
                    <a:gd name="T23" fmla="*/ 68 h 76"/>
                    <a:gd name="T24" fmla="*/ 39 w 41"/>
                    <a:gd name="T25" fmla="*/ 43 h 76"/>
                    <a:gd name="T26" fmla="*/ 36 w 41"/>
                    <a:gd name="T27" fmla="*/ 51 h 76"/>
                    <a:gd name="T28" fmla="*/ 41 w 41"/>
                    <a:gd name="T29" fmla="*/ 38 h 76"/>
                    <a:gd name="T30" fmla="*/ 41 w 41"/>
                    <a:gd name="T31" fmla="*/ 36 h 76"/>
                    <a:gd name="T32" fmla="*/ 40 w 41"/>
                    <a:gd name="T33" fmla="*/ 34 h 76"/>
                    <a:gd name="T34" fmla="*/ 10 w 41"/>
                    <a:gd name="T35" fmla="*/ 64 h 76"/>
                    <a:gd name="T36" fmla="*/ 12 w 41"/>
                    <a:gd name="T37" fmla="*/ 66 h 76"/>
                    <a:gd name="T38" fmla="*/ 41 w 41"/>
                    <a:gd name="T39" fmla="*/ 38 h 76"/>
                    <a:gd name="T40" fmla="*/ 39 w 41"/>
                    <a:gd name="T41" fmla="*/ 32 h 76"/>
                    <a:gd name="T42" fmla="*/ 37 w 41"/>
                    <a:gd name="T43" fmla="*/ 29 h 76"/>
                    <a:gd name="T44" fmla="*/ 7 w 41"/>
                    <a:gd name="T45" fmla="*/ 59 h 76"/>
                    <a:gd name="T46" fmla="*/ 9 w 41"/>
                    <a:gd name="T47" fmla="*/ 62 h 76"/>
                    <a:gd name="T48" fmla="*/ 39 w 41"/>
                    <a:gd name="T49" fmla="*/ 32 h 76"/>
                    <a:gd name="T50" fmla="*/ 36 w 41"/>
                    <a:gd name="T51" fmla="*/ 27 h 76"/>
                    <a:gd name="T52" fmla="*/ 34 w 41"/>
                    <a:gd name="T53" fmla="*/ 24 h 76"/>
                    <a:gd name="T54" fmla="*/ 4 w 41"/>
                    <a:gd name="T55" fmla="*/ 54 h 76"/>
                    <a:gd name="T56" fmla="*/ 5 w 41"/>
                    <a:gd name="T57" fmla="*/ 57 h 76"/>
                    <a:gd name="T58" fmla="*/ 36 w 41"/>
                    <a:gd name="T59" fmla="*/ 27 h 76"/>
                    <a:gd name="T60" fmla="*/ 33 w 41"/>
                    <a:gd name="T61" fmla="*/ 22 h 76"/>
                    <a:gd name="T62" fmla="*/ 31 w 41"/>
                    <a:gd name="T63" fmla="*/ 18 h 76"/>
                    <a:gd name="T64" fmla="*/ 2 w 41"/>
                    <a:gd name="T65" fmla="*/ 48 h 76"/>
                    <a:gd name="T66" fmla="*/ 3 w 41"/>
                    <a:gd name="T67" fmla="*/ 51 h 76"/>
                    <a:gd name="T68" fmla="*/ 33 w 41"/>
                    <a:gd name="T69" fmla="*/ 22 h 76"/>
                    <a:gd name="T70" fmla="*/ 30 w 41"/>
                    <a:gd name="T71" fmla="*/ 16 h 76"/>
                    <a:gd name="T72" fmla="*/ 28 w 41"/>
                    <a:gd name="T73" fmla="*/ 13 h 76"/>
                    <a:gd name="T74" fmla="*/ 0 w 41"/>
                    <a:gd name="T75" fmla="*/ 41 h 76"/>
                    <a:gd name="T76" fmla="*/ 1 w 41"/>
                    <a:gd name="T77" fmla="*/ 45 h 76"/>
                    <a:gd name="T78" fmla="*/ 30 w 41"/>
                    <a:gd name="T79" fmla="*/ 16 h 76"/>
                    <a:gd name="T80" fmla="*/ 27 w 41"/>
                    <a:gd name="T81" fmla="*/ 11 h 76"/>
                    <a:gd name="T82" fmla="*/ 0 w 41"/>
                    <a:gd name="T83" fmla="*/ 38 h 76"/>
                    <a:gd name="T84" fmla="*/ 0 w 41"/>
                    <a:gd name="T85" fmla="*/ 33 h 76"/>
                    <a:gd name="T86" fmla="*/ 25 w 41"/>
                    <a:gd name="T87" fmla="*/ 8 h 76"/>
                    <a:gd name="T88" fmla="*/ 27 w 41"/>
                    <a:gd name="T89" fmla="*/ 11 h 76"/>
                    <a:gd name="T90" fmla="*/ 24 w 41"/>
                    <a:gd name="T91" fmla="*/ 6 h 76"/>
                    <a:gd name="T92" fmla="*/ 1 w 41"/>
                    <a:gd name="T93" fmla="*/ 29 h 76"/>
                    <a:gd name="T94" fmla="*/ 2 w 41"/>
                    <a:gd name="T95" fmla="*/ 25 h 76"/>
                    <a:gd name="T96" fmla="*/ 3 w 41"/>
                    <a:gd name="T97" fmla="*/ 22 h 76"/>
                    <a:gd name="T98" fmla="*/ 22 w 41"/>
                    <a:gd name="T99" fmla="*/ 3 h 76"/>
                    <a:gd name="T100" fmla="*/ 24 w 41"/>
                    <a:gd name="T101" fmla="*/ 6 h 76"/>
                    <a:gd name="T102" fmla="*/ 21 w 41"/>
                    <a:gd name="T103" fmla="*/ 1 h 76"/>
                    <a:gd name="T104" fmla="*/ 5 w 41"/>
                    <a:gd name="T105" fmla="*/ 16 h 76"/>
                    <a:gd name="T106" fmla="*/ 20 w 41"/>
                    <a:gd name="T107" fmla="*/ 0 h 76"/>
                    <a:gd name="T108" fmla="*/ 21 w 41"/>
                    <a:gd name="T10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1" h="76">
                      <a:moveTo>
                        <a:pt x="27" y="76"/>
                      </a:moveTo>
                      <a:cubicBezTo>
                        <a:pt x="29" y="69"/>
                        <a:pt x="29" y="69"/>
                        <a:pt x="29" y="69"/>
                      </a:cubicBezTo>
                      <a:cubicBezTo>
                        <a:pt x="24" y="75"/>
                        <a:pt x="24" y="75"/>
                        <a:pt x="24" y="75"/>
                      </a:cubicBezTo>
                      <a:cubicBezTo>
                        <a:pt x="25" y="75"/>
                        <a:pt x="26" y="75"/>
                        <a:pt x="27" y="76"/>
                      </a:cubicBezTo>
                      <a:close/>
                      <a:moveTo>
                        <a:pt x="31" y="64"/>
                      </a:moveTo>
                      <a:cubicBezTo>
                        <a:pt x="22" y="73"/>
                        <a:pt x="22" y="73"/>
                        <a:pt x="22" y="73"/>
                      </a:cubicBezTo>
                      <a:cubicBezTo>
                        <a:pt x="21" y="73"/>
                        <a:pt x="20" y="72"/>
                        <a:pt x="19" y="72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lose/>
                      <a:moveTo>
                        <a:pt x="36" y="51"/>
                      </a:move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6" y="69"/>
                        <a:pt x="15" y="69"/>
                        <a:pt x="14" y="68"/>
                      </a:cubicBezTo>
                      <a:cubicBezTo>
                        <a:pt x="39" y="43"/>
                        <a:pt x="39" y="43"/>
                        <a:pt x="39" y="43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lose/>
                      <a:moveTo>
                        <a:pt x="41" y="38"/>
                      </a:moveTo>
                      <a:cubicBezTo>
                        <a:pt x="41" y="36"/>
                        <a:pt x="41" y="36"/>
                        <a:pt x="41" y="36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10" y="64"/>
                        <a:pt x="10" y="64"/>
                        <a:pt x="10" y="64"/>
                      </a:cubicBezTo>
                      <a:cubicBezTo>
                        <a:pt x="11" y="65"/>
                        <a:pt x="12" y="66"/>
                        <a:pt x="12" y="66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lose/>
                      <a:moveTo>
                        <a:pt x="39" y="32"/>
                      </a:moveTo>
                      <a:cubicBezTo>
                        <a:pt x="37" y="29"/>
                        <a:pt x="37" y="29"/>
                        <a:pt x="37" y="2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60"/>
                        <a:pt x="8" y="61"/>
                        <a:pt x="9" y="62"/>
                      </a:cubicBezTo>
                      <a:cubicBezTo>
                        <a:pt x="39" y="32"/>
                        <a:pt x="39" y="32"/>
                        <a:pt x="39" y="32"/>
                      </a:cubicBezTo>
                      <a:close/>
                      <a:moveTo>
                        <a:pt x="36" y="27"/>
                      </a:move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4" y="54"/>
                        <a:pt x="4" y="54"/>
                        <a:pt x="4" y="54"/>
                      </a:cubicBezTo>
                      <a:cubicBezTo>
                        <a:pt x="4" y="55"/>
                        <a:pt x="5" y="56"/>
                        <a:pt x="5" y="5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lose/>
                      <a:moveTo>
                        <a:pt x="33" y="22"/>
                      </a:move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9"/>
                        <a:pt x="2" y="50"/>
                        <a:pt x="3" y="51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lose/>
                      <a:moveTo>
                        <a:pt x="30" y="16"/>
                      </a:move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1" y="42"/>
                        <a:pt x="1" y="44"/>
                        <a:pt x="1" y="45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lose/>
                      <a:moveTo>
                        <a:pt x="27" y="11"/>
                      </a:move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6"/>
                        <a:pt x="0" y="34"/>
                        <a:pt x="0" y="33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lose/>
                      <a:moveTo>
                        <a:pt x="24" y="6"/>
                      </a:move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1" y="28"/>
                        <a:pt x="1" y="26"/>
                        <a:pt x="2" y="25"/>
                      </a:cubicBezTo>
                      <a:cubicBezTo>
                        <a:pt x="2" y="24"/>
                        <a:pt x="2" y="23"/>
                        <a:pt x="3" y="22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4" y="6"/>
                        <a:pt x="24" y="6"/>
                        <a:pt x="24" y="6"/>
                      </a:cubicBezTo>
                      <a:close/>
                      <a:moveTo>
                        <a:pt x="21" y="1"/>
                      </a:move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9" y="10"/>
                        <a:pt x="14" y="4"/>
                        <a:pt x="20" y="0"/>
                      </a:cubicBezTo>
                      <a:lnTo>
                        <a:pt x="21" y="1"/>
                      </a:lnTo>
                      <a:close/>
                    </a:path>
                  </a:pathLst>
                </a:custGeom>
                <a:solidFill>
                  <a:srgbClr val="7BB8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6" name="Freeform 50"/>
                <p:cNvSpPr>
                  <a:spLocks noEditPoints="1"/>
                </p:cNvSpPr>
                <p:nvPr/>
              </p:nvSpPr>
              <p:spPr bwMode="auto">
                <a:xfrm>
                  <a:off x="1626" y="1841"/>
                  <a:ext cx="160" cy="130"/>
                </a:xfrm>
                <a:custGeom>
                  <a:avLst/>
                  <a:gdLst>
                    <a:gd name="T0" fmla="*/ 20 w 49"/>
                    <a:gd name="T1" fmla="*/ 40 h 40"/>
                    <a:gd name="T2" fmla="*/ 49 w 49"/>
                    <a:gd name="T3" fmla="*/ 11 h 40"/>
                    <a:gd name="T4" fmla="*/ 47 w 49"/>
                    <a:gd name="T5" fmla="*/ 10 h 40"/>
                    <a:gd name="T6" fmla="*/ 19 w 49"/>
                    <a:gd name="T7" fmla="*/ 38 h 40"/>
                    <a:gd name="T8" fmla="*/ 20 w 49"/>
                    <a:gd name="T9" fmla="*/ 40 h 40"/>
                    <a:gd name="T10" fmla="*/ 45 w 49"/>
                    <a:gd name="T11" fmla="*/ 8 h 40"/>
                    <a:gd name="T12" fmla="*/ 18 w 49"/>
                    <a:gd name="T13" fmla="*/ 36 h 40"/>
                    <a:gd name="T14" fmla="*/ 16 w 49"/>
                    <a:gd name="T15" fmla="*/ 33 h 40"/>
                    <a:gd name="T16" fmla="*/ 43 w 49"/>
                    <a:gd name="T17" fmla="*/ 6 h 40"/>
                    <a:gd name="T18" fmla="*/ 45 w 49"/>
                    <a:gd name="T19" fmla="*/ 8 h 40"/>
                    <a:gd name="T20" fmla="*/ 40 w 49"/>
                    <a:gd name="T21" fmla="*/ 5 h 40"/>
                    <a:gd name="T22" fmla="*/ 15 w 49"/>
                    <a:gd name="T23" fmla="*/ 31 h 40"/>
                    <a:gd name="T24" fmla="*/ 13 w 49"/>
                    <a:gd name="T25" fmla="*/ 28 h 40"/>
                    <a:gd name="T26" fmla="*/ 37 w 49"/>
                    <a:gd name="T27" fmla="*/ 3 h 40"/>
                    <a:gd name="T28" fmla="*/ 40 w 49"/>
                    <a:gd name="T29" fmla="*/ 5 h 40"/>
                    <a:gd name="T30" fmla="*/ 35 w 49"/>
                    <a:gd name="T31" fmla="*/ 2 h 40"/>
                    <a:gd name="T32" fmla="*/ 12 w 49"/>
                    <a:gd name="T33" fmla="*/ 26 h 40"/>
                    <a:gd name="T34" fmla="*/ 10 w 49"/>
                    <a:gd name="T35" fmla="*/ 22 h 40"/>
                    <a:gd name="T36" fmla="*/ 31 w 49"/>
                    <a:gd name="T37" fmla="*/ 1 h 40"/>
                    <a:gd name="T38" fmla="*/ 35 w 49"/>
                    <a:gd name="T39" fmla="*/ 2 h 40"/>
                    <a:gd name="T40" fmla="*/ 29 w 49"/>
                    <a:gd name="T41" fmla="*/ 1 h 40"/>
                    <a:gd name="T42" fmla="*/ 9 w 49"/>
                    <a:gd name="T43" fmla="*/ 20 h 40"/>
                    <a:gd name="T44" fmla="*/ 7 w 49"/>
                    <a:gd name="T45" fmla="*/ 17 h 40"/>
                    <a:gd name="T46" fmla="*/ 24 w 49"/>
                    <a:gd name="T47" fmla="*/ 0 h 40"/>
                    <a:gd name="T48" fmla="*/ 29 w 49"/>
                    <a:gd name="T49" fmla="*/ 1 h 40"/>
                    <a:gd name="T50" fmla="*/ 21 w 49"/>
                    <a:gd name="T51" fmla="*/ 0 h 40"/>
                    <a:gd name="T52" fmla="*/ 6 w 49"/>
                    <a:gd name="T53" fmla="*/ 15 h 40"/>
                    <a:gd name="T54" fmla="*/ 4 w 49"/>
                    <a:gd name="T55" fmla="*/ 12 h 40"/>
                    <a:gd name="T56" fmla="*/ 16 w 49"/>
                    <a:gd name="T57" fmla="*/ 0 h 40"/>
                    <a:gd name="T58" fmla="*/ 21 w 49"/>
                    <a:gd name="T59" fmla="*/ 0 h 40"/>
                    <a:gd name="T60" fmla="*/ 12 w 49"/>
                    <a:gd name="T61" fmla="*/ 0 h 40"/>
                    <a:gd name="T62" fmla="*/ 6 w 49"/>
                    <a:gd name="T63" fmla="*/ 2 h 40"/>
                    <a:gd name="T64" fmla="*/ 1 w 49"/>
                    <a:gd name="T65" fmla="*/ 7 h 40"/>
                    <a:gd name="T66" fmla="*/ 3 w 49"/>
                    <a:gd name="T67" fmla="*/ 10 h 40"/>
                    <a:gd name="T68" fmla="*/ 12 w 49"/>
                    <a:gd name="T69" fmla="*/ 0 h 40"/>
                    <a:gd name="T70" fmla="*/ 0 w 49"/>
                    <a:gd name="T71" fmla="*/ 5 h 40"/>
                    <a:gd name="T72" fmla="*/ 0 w 49"/>
                    <a:gd name="T73" fmla="*/ 5 h 40"/>
                    <a:gd name="T74" fmla="*/ 0 w 49"/>
                    <a:gd name="T7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9" h="40">
                      <a:moveTo>
                        <a:pt x="20" y="40"/>
                      </a:move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9" y="11"/>
                        <a:pt x="48" y="10"/>
                        <a:pt x="47" y="10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lose/>
                      <a:moveTo>
                        <a:pt x="45" y="8"/>
                      </a:move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44" y="7"/>
                        <a:pt x="45" y="7"/>
                        <a:pt x="45" y="8"/>
                      </a:cubicBezTo>
                      <a:close/>
                      <a:moveTo>
                        <a:pt x="40" y="5"/>
                      </a:move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8" y="4"/>
                        <a:pt x="39" y="4"/>
                        <a:pt x="40" y="5"/>
                      </a:cubicBezTo>
                      <a:close/>
                      <a:moveTo>
                        <a:pt x="35" y="2"/>
                      </a:move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2"/>
                        <a:pt x="34" y="2"/>
                        <a:pt x="35" y="2"/>
                      </a:cubicBezTo>
                      <a:close/>
                      <a:moveTo>
                        <a:pt x="29" y="1"/>
                      </a:move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0"/>
                        <a:pt x="27" y="0"/>
                        <a:pt x="29" y="1"/>
                      </a:cubicBezTo>
                      <a:close/>
                      <a:moveTo>
                        <a:pt x="21" y="0"/>
                      </a:move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0"/>
                        <a:pt x="20" y="0"/>
                        <a:pt x="21" y="0"/>
                      </a:cubicBezTo>
                      <a:close/>
                      <a:moveTo>
                        <a:pt x="12" y="0"/>
                      </a:moveTo>
                      <a:cubicBezTo>
                        <a:pt x="10" y="1"/>
                        <a:pt x="8" y="1"/>
                        <a:pt x="6" y="2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12" y="0"/>
                        <a:pt x="12" y="0"/>
                        <a:pt x="12" y="0"/>
                      </a:cubicBezTo>
                      <a:close/>
                      <a:moveTo>
                        <a:pt x="0" y="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rgbClr val="1F99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7" name="Freeform 51"/>
                <p:cNvSpPr>
                  <a:spLocks noEditPoints="1"/>
                </p:cNvSpPr>
                <p:nvPr/>
              </p:nvSpPr>
              <p:spPr bwMode="auto">
                <a:xfrm>
                  <a:off x="1711" y="1886"/>
                  <a:ext cx="111" cy="82"/>
                </a:xfrm>
                <a:custGeom>
                  <a:avLst/>
                  <a:gdLst>
                    <a:gd name="T0" fmla="*/ 0 w 34"/>
                    <a:gd name="T1" fmla="*/ 25 h 25"/>
                    <a:gd name="T2" fmla="*/ 7 w 34"/>
                    <a:gd name="T3" fmla="*/ 23 h 25"/>
                    <a:gd name="T4" fmla="*/ 28 w 34"/>
                    <a:gd name="T5" fmla="*/ 2 h 25"/>
                    <a:gd name="T6" fmla="*/ 25 w 34"/>
                    <a:gd name="T7" fmla="*/ 0 h 25"/>
                    <a:gd name="T8" fmla="*/ 0 w 34"/>
                    <a:gd name="T9" fmla="*/ 25 h 25"/>
                    <a:gd name="T10" fmla="*/ 11 w 34"/>
                    <a:gd name="T11" fmla="*/ 22 h 25"/>
                    <a:gd name="T12" fmla="*/ 29 w 34"/>
                    <a:gd name="T13" fmla="*/ 4 h 25"/>
                    <a:gd name="T14" fmla="*/ 31 w 34"/>
                    <a:gd name="T15" fmla="*/ 7 h 25"/>
                    <a:gd name="T16" fmla="*/ 31 w 34"/>
                    <a:gd name="T17" fmla="*/ 7 h 25"/>
                    <a:gd name="T18" fmla="*/ 31 w 34"/>
                    <a:gd name="T19" fmla="*/ 7 h 25"/>
                    <a:gd name="T20" fmla="*/ 18 w 34"/>
                    <a:gd name="T21" fmla="*/ 20 h 25"/>
                    <a:gd name="T22" fmla="*/ 11 w 34"/>
                    <a:gd name="T23" fmla="*/ 22 h 25"/>
                    <a:gd name="T24" fmla="*/ 23 w 34"/>
                    <a:gd name="T25" fmla="*/ 19 h 25"/>
                    <a:gd name="T26" fmla="*/ 32 w 34"/>
                    <a:gd name="T27" fmla="*/ 9 h 25"/>
                    <a:gd name="T28" fmla="*/ 34 w 34"/>
                    <a:gd name="T29" fmla="*/ 13 h 25"/>
                    <a:gd name="T30" fmla="*/ 30 w 34"/>
                    <a:gd name="T31" fmla="*/ 17 h 25"/>
                    <a:gd name="T32" fmla="*/ 23 w 34"/>
                    <a:gd name="T33" fmla="*/ 19 h 25"/>
                    <a:gd name="T34" fmla="*/ 34 w 34"/>
                    <a:gd name="T35" fmla="*/ 15 h 25"/>
                    <a:gd name="T36" fmla="*/ 34 w 34"/>
                    <a:gd name="T37" fmla="*/ 15 h 25"/>
                    <a:gd name="T38" fmla="*/ 34 w 34"/>
                    <a:gd name="T39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25">
                      <a:moveTo>
                        <a:pt x="0" y="25"/>
                      </a:move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1"/>
                        <a:pt x="26" y="0"/>
                        <a:pt x="25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lose/>
                      <a:moveTo>
                        <a:pt x="11" y="22"/>
                      </a:move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0" y="5"/>
                        <a:pt x="30" y="6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lose/>
                      <a:moveTo>
                        <a:pt x="23" y="19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3" y="10"/>
                        <a:pt x="33" y="12"/>
                        <a:pt x="34" y="13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lose/>
                      <a:moveTo>
                        <a:pt x="34" y="15"/>
                      </a:move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lose/>
                    </a:path>
                  </a:pathLst>
                </a:custGeom>
                <a:solidFill>
                  <a:srgbClr val="91A2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8" name="Freeform 52"/>
                <p:cNvSpPr>
                  <a:spLocks noEditPoints="1"/>
                </p:cNvSpPr>
                <p:nvPr/>
              </p:nvSpPr>
              <p:spPr bwMode="auto">
                <a:xfrm>
                  <a:off x="1649" y="1945"/>
                  <a:ext cx="183" cy="173"/>
                </a:xfrm>
                <a:custGeom>
                  <a:avLst/>
                  <a:gdLst>
                    <a:gd name="T0" fmla="*/ 54 w 56"/>
                    <a:gd name="T1" fmla="*/ 0 h 53"/>
                    <a:gd name="T2" fmla="*/ 49 w 56"/>
                    <a:gd name="T3" fmla="*/ 1 h 53"/>
                    <a:gd name="T4" fmla="*/ 0 w 56"/>
                    <a:gd name="T5" fmla="*/ 51 h 53"/>
                    <a:gd name="T6" fmla="*/ 2 w 56"/>
                    <a:gd name="T7" fmla="*/ 52 h 53"/>
                    <a:gd name="T8" fmla="*/ 3 w 56"/>
                    <a:gd name="T9" fmla="*/ 52 h 53"/>
                    <a:gd name="T10" fmla="*/ 55 w 56"/>
                    <a:gd name="T11" fmla="*/ 1 h 53"/>
                    <a:gd name="T12" fmla="*/ 54 w 56"/>
                    <a:gd name="T13" fmla="*/ 0 h 53"/>
                    <a:gd name="T14" fmla="*/ 45 w 56"/>
                    <a:gd name="T15" fmla="*/ 3 h 53"/>
                    <a:gd name="T16" fmla="*/ 1 w 56"/>
                    <a:gd name="T17" fmla="*/ 46 h 53"/>
                    <a:gd name="T18" fmla="*/ 4 w 56"/>
                    <a:gd name="T19" fmla="*/ 39 h 53"/>
                    <a:gd name="T20" fmla="*/ 38 w 56"/>
                    <a:gd name="T21" fmla="*/ 4 h 53"/>
                    <a:gd name="T22" fmla="*/ 45 w 56"/>
                    <a:gd name="T23" fmla="*/ 3 h 53"/>
                    <a:gd name="T24" fmla="*/ 33 w 56"/>
                    <a:gd name="T25" fmla="*/ 6 h 53"/>
                    <a:gd name="T26" fmla="*/ 6 w 56"/>
                    <a:gd name="T27" fmla="*/ 33 h 53"/>
                    <a:gd name="T28" fmla="*/ 9 w 56"/>
                    <a:gd name="T29" fmla="*/ 26 h 53"/>
                    <a:gd name="T30" fmla="*/ 26 w 56"/>
                    <a:gd name="T31" fmla="*/ 8 h 53"/>
                    <a:gd name="T32" fmla="*/ 33 w 56"/>
                    <a:gd name="T33" fmla="*/ 6 h 53"/>
                    <a:gd name="T34" fmla="*/ 22 w 56"/>
                    <a:gd name="T35" fmla="*/ 9 h 53"/>
                    <a:gd name="T36" fmla="*/ 11 w 56"/>
                    <a:gd name="T37" fmla="*/ 20 h 53"/>
                    <a:gd name="T38" fmla="*/ 13 w 56"/>
                    <a:gd name="T39" fmla="*/ 13 h 53"/>
                    <a:gd name="T40" fmla="*/ 15 w 56"/>
                    <a:gd name="T41" fmla="*/ 11 h 53"/>
                    <a:gd name="T42" fmla="*/ 22 w 56"/>
                    <a:gd name="T43" fmla="*/ 9 h 53"/>
                    <a:gd name="T44" fmla="*/ 6 w 56"/>
                    <a:gd name="T45" fmla="*/ 53 h 53"/>
                    <a:gd name="T46" fmla="*/ 55 w 56"/>
                    <a:gd name="T47" fmla="*/ 4 h 53"/>
                    <a:gd name="T48" fmla="*/ 56 w 56"/>
                    <a:gd name="T49" fmla="*/ 8 h 53"/>
                    <a:gd name="T50" fmla="*/ 11 w 56"/>
                    <a:gd name="T51" fmla="*/ 53 h 53"/>
                    <a:gd name="T52" fmla="*/ 6 w 56"/>
                    <a:gd name="T53" fmla="*/ 53 h 53"/>
                    <a:gd name="T54" fmla="*/ 14 w 56"/>
                    <a:gd name="T55" fmla="*/ 53 h 53"/>
                    <a:gd name="T56" fmla="*/ 56 w 56"/>
                    <a:gd name="T57" fmla="*/ 11 h 53"/>
                    <a:gd name="T58" fmla="*/ 55 w 56"/>
                    <a:gd name="T59" fmla="*/ 17 h 53"/>
                    <a:gd name="T60" fmla="*/ 19 w 56"/>
                    <a:gd name="T61" fmla="*/ 53 h 53"/>
                    <a:gd name="T62" fmla="*/ 14 w 56"/>
                    <a:gd name="T63" fmla="*/ 53 h 53"/>
                    <a:gd name="T64" fmla="*/ 23 w 56"/>
                    <a:gd name="T65" fmla="*/ 52 h 53"/>
                    <a:gd name="T66" fmla="*/ 54 w 56"/>
                    <a:gd name="T67" fmla="*/ 21 h 53"/>
                    <a:gd name="T68" fmla="*/ 54 w 56"/>
                    <a:gd name="T69" fmla="*/ 21 h 53"/>
                    <a:gd name="T70" fmla="*/ 52 w 56"/>
                    <a:gd name="T71" fmla="*/ 28 h 53"/>
                    <a:gd name="T72" fmla="*/ 31 w 56"/>
                    <a:gd name="T73" fmla="*/ 49 h 53"/>
                    <a:gd name="T74" fmla="*/ 23 w 56"/>
                    <a:gd name="T75" fmla="*/ 52 h 53"/>
                    <a:gd name="T76" fmla="*/ 40 w 56"/>
                    <a:gd name="T77" fmla="*/ 44 h 53"/>
                    <a:gd name="T78" fmla="*/ 46 w 56"/>
                    <a:gd name="T79" fmla="*/ 37 h 53"/>
                    <a:gd name="T80" fmla="*/ 40 w 56"/>
                    <a:gd name="T81" fmla="*/ 44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6" h="53">
                      <a:moveTo>
                        <a:pt x="54" y="0"/>
                      </a:move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1" y="51"/>
                        <a:pt x="2" y="52"/>
                      </a:cubicBezTo>
                      <a:cubicBezTo>
                        <a:pt x="2" y="52"/>
                        <a:pt x="3" y="52"/>
                        <a:pt x="3" y="52"/>
                      </a:cubicBezTo>
                      <a:cubicBezTo>
                        <a:pt x="55" y="1"/>
                        <a:pt x="55" y="1"/>
                        <a:pt x="55" y="1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  <a:moveTo>
                        <a:pt x="45" y="3"/>
                      </a:move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45" y="3"/>
                        <a:pt x="45" y="3"/>
                        <a:pt x="45" y="3"/>
                      </a:cubicBezTo>
                      <a:close/>
                      <a:moveTo>
                        <a:pt x="33" y="6"/>
                      </a:moveTo>
                      <a:cubicBezTo>
                        <a:pt x="6" y="33"/>
                        <a:pt x="6" y="33"/>
                        <a:pt x="6" y="33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3" y="6"/>
                        <a:pt x="33" y="6"/>
                        <a:pt x="33" y="6"/>
                      </a:cubicBezTo>
                      <a:close/>
                      <a:moveTo>
                        <a:pt x="22" y="9"/>
                      </a:move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22" y="9"/>
                        <a:pt x="22" y="9"/>
                        <a:pt x="22" y="9"/>
                      </a:cubicBezTo>
                      <a:close/>
                      <a:moveTo>
                        <a:pt x="6" y="53"/>
                      </a:moveTo>
                      <a:cubicBezTo>
                        <a:pt x="55" y="4"/>
                        <a:pt x="55" y="4"/>
                        <a:pt x="55" y="4"/>
                      </a:cubicBezTo>
                      <a:cubicBezTo>
                        <a:pt x="55" y="5"/>
                        <a:pt x="55" y="7"/>
                        <a:pt x="56" y="8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9" y="53"/>
                        <a:pt x="8" y="53"/>
                        <a:pt x="6" y="53"/>
                      </a:cubicBezTo>
                      <a:close/>
                      <a:moveTo>
                        <a:pt x="14" y="53"/>
                      </a:move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6" y="13"/>
                        <a:pt x="55" y="15"/>
                        <a:pt x="55" y="17"/>
                      </a:cubicBezTo>
                      <a:cubicBezTo>
                        <a:pt x="19" y="53"/>
                        <a:pt x="19" y="53"/>
                        <a:pt x="19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close/>
                      <a:moveTo>
                        <a:pt x="23" y="52"/>
                      </a:move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3" y="24"/>
                        <a:pt x="53" y="26"/>
                        <a:pt x="52" y="28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28" y="50"/>
                        <a:pt x="26" y="51"/>
                        <a:pt x="23" y="52"/>
                      </a:cubicBezTo>
                      <a:close/>
                      <a:moveTo>
                        <a:pt x="40" y="44"/>
                      </a:moveTo>
                      <a:cubicBezTo>
                        <a:pt x="46" y="37"/>
                        <a:pt x="46" y="37"/>
                        <a:pt x="46" y="37"/>
                      </a:cubicBezTo>
                      <a:cubicBezTo>
                        <a:pt x="44" y="39"/>
                        <a:pt x="42" y="42"/>
                        <a:pt x="40" y="44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  <p:sp>
              <p:nvSpPr>
                <p:cNvPr id="99" name="Freeform 53"/>
                <p:cNvSpPr>
                  <a:spLocks noEditPoints="1"/>
                </p:cNvSpPr>
                <p:nvPr/>
              </p:nvSpPr>
              <p:spPr bwMode="auto">
                <a:xfrm>
                  <a:off x="1509" y="1795"/>
                  <a:ext cx="365" cy="365"/>
                </a:xfrm>
                <a:custGeom>
                  <a:avLst/>
                  <a:gdLst>
                    <a:gd name="T0" fmla="*/ 56 w 112"/>
                    <a:gd name="T1" fmla="*/ 3 h 112"/>
                    <a:gd name="T2" fmla="*/ 18 w 112"/>
                    <a:gd name="T3" fmla="*/ 19 h 112"/>
                    <a:gd name="T4" fmla="*/ 2 w 112"/>
                    <a:gd name="T5" fmla="*/ 56 h 112"/>
                    <a:gd name="T6" fmla="*/ 18 w 112"/>
                    <a:gd name="T7" fmla="*/ 94 h 112"/>
                    <a:gd name="T8" fmla="*/ 56 w 112"/>
                    <a:gd name="T9" fmla="*/ 110 h 112"/>
                    <a:gd name="T10" fmla="*/ 94 w 112"/>
                    <a:gd name="T11" fmla="*/ 94 h 112"/>
                    <a:gd name="T12" fmla="*/ 109 w 112"/>
                    <a:gd name="T13" fmla="*/ 56 h 112"/>
                    <a:gd name="T14" fmla="*/ 94 w 112"/>
                    <a:gd name="T15" fmla="*/ 19 h 112"/>
                    <a:gd name="T16" fmla="*/ 56 w 112"/>
                    <a:gd name="T17" fmla="*/ 3 h 112"/>
                    <a:gd name="T18" fmla="*/ 97 w 112"/>
                    <a:gd name="T19" fmla="*/ 46 h 112"/>
                    <a:gd name="T20" fmla="*/ 97 w 112"/>
                    <a:gd name="T21" fmla="*/ 67 h 112"/>
                    <a:gd name="T22" fmla="*/ 77 w 112"/>
                    <a:gd name="T23" fmla="*/ 93 h 112"/>
                    <a:gd name="T24" fmla="*/ 77 w 112"/>
                    <a:gd name="T25" fmla="*/ 93 h 112"/>
                    <a:gd name="T26" fmla="*/ 45 w 112"/>
                    <a:gd name="T27" fmla="*/ 98 h 112"/>
                    <a:gd name="T28" fmla="*/ 42 w 112"/>
                    <a:gd name="T29" fmla="*/ 97 h 112"/>
                    <a:gd name="T30" fmla="*/ 57 w 112"/>
                    <a:gd name="T31" fmla="*/ 57 h 112"/>
                    <a:gd name="T32" fmla="*/ 97 w 112"/>
                    <a:gd name="T33" fmla="*/ 46 h 112"/>
                    <a:gd name="T34" fmla="*/ 61 w 112"/>
                    <a:gd name="T35" fmla="*/ 54 h 112"/>
                    <a:gd name="T36" fmla="*/ 87 w 112"/>
                    <a:gd name="T37" fmla="*/ 27 h 112"/>
                    <a:gd name="T38" fmla="*/ 93 w 112"/>
                    <a:gd name="T39" fmla="*/ 35 h 112"/>
                    <a:gd name="T40" fmla="*/ 93 w 112"/>
                    <a:gd name="T41" fmla="*/ 35 h 112"/>
                    <a:gd name="T42" fmla="*/ 96 w 112"/>
                    <a:gd name="T43" fmla="*/ 43 h 112"/>
                    <a:gd name="T44" fmla="*/ 61 w 112"/>
                    <a:gd name="T45" fmla="*/ 54 h 112"/>
                    <a:gd name="T46" fmla="*/ 56 w 112"/>
                    <a:gd name="T47" fmla="*/ 54 h 112"/>
                    <a:gd name="T48" fmla="*/ 36 w 112"/>
                    <a:gd name="T49" fmla="*/ 19 h 112"/>
                    <a:gd name="T50" fmla="*/ 67 w 112"/>
                    <a:gd name="T51" fmla="*/ 15 h 112"/>
                    <a:gd name="T52" fmla="*/ 85 w 112"/>
                    <a:gd name="T53" fmla="*/ 25 h 112"/>
                    <a:gd name="T54" fmla="*/ 56 w 112"/>
                    <a:gd name="T55" fmla="*/ 54 h 112"/>
                    <a:gd name="T56" fmla="*/ 88 w 112"/>
                    <a:gd name="T57" fmla="*/ 24 h 112"/>
                    <a:gd name="T58" fmla="*/ 88 w 112"/>
                    <a:gd name="T59" fmla="*/ 24 h 112"/>
                    <a:gd name="T60" fmla="*/ 88 w 112"/>
                    <a:gd name="T61" fmla="*/ 24 h 112"/>
                    <a:gd name="T62" fmla="*/ 95 w 112"/>
                    <a:gd name="T63" fmla="*/ 34 h 112"/>
                    <a:gd name="T64" fmla="*/ 95 w 112"/>
                    <a:gd name="T65" fmla="*/ 34 h 112"/>
                    <a:gd name="T66" fmla="*/ 100 w 112"/>
                    <a:gd name="T67" fmla="*/ 68 h 112"/>
                    <a:gd name="T68" fmla="*/ 79 w 112"/>
                    <a:gd name="T69" fmla="*/ 96 h 112"/>
                    <a:gd name="T70" fmla="*/ 79 w 112"/>
                    <a:gd name="T71" fmla="*/ 96 h 112"/>
                    <a:gd name="T72" fmla="*/ 79 w 112"/>
                    <a:gd name="T73" fmla="*/ 96 h 112"/>
                    <a:gd name="T74" fmla="*/ 44 w 112"/>
                    <a:gd name="T75" fmla="*/ 100 h 112"/>
                    <a:gd name="T76" fmla="*/ 17 w 112"/>
                    <a:gd name="T77" fmla="*/ 79 h 112"/>
                    <a:gd name="T78" fmla="*/ 17 w 112"/>
                    <a:gd name="T79" fmla="*/ 79 h 112"/>
                    <a:gd name="T80" fmla="*/ 12 w 112"/>
                    <a:gd name="T81" fmla="*/ 45 h 112"/>
                    <a:gd name="T82" fmla="*/ 33 w 112"/>
                    <a:gd name="T83" fmla="*/ 17 h 112"/>
                    <a:gd name="T84" fmla="*/ 33 w 112"/>
                    <a:gd name="T85" fmla="*/ 17 h 112"/>
                    <a:gd name="T86" fmla="*/ 68 w 112"/>
                    <a:gd name="T87" fmla="*/ 13 h 112"/>
                    <a:gd name="T88" fmla="*/ 88 w 112"/>
                    <a:gd name="T89" fmla="*/ 24 h 112"/>
                    <a:gd name="T90" fmla="*/ 40 w 112"/>
                    <a:gd name="T91" fmla="*/ 96 h 112"/>
                    <a:gd name="T92" fmla="*/ 19 w 112"/>
                    <a:gd name="T93" fmla="*/ 78 h 112"/>
                    <a:gd name="T94" fmla="*/ 19 w 112"/>
                    <a:gd name="T95" fmla="*/ 78 h 112"/>
                    <a:gd name="T96" fmla="*/ 15 w 112"/>
                    <a:gd name="T97" fmla="*/ 45 h 112"/>
                    <a:gd name="T98" fmla="*/ 33 w 112"/>
                    <a:gd name="T99" fmla="*/ 20 h 112"/>
                    <a:gd name="T100" fmla="*/ 54 w 112"/>
                    <a:gd name="T101" fmla="*/ 56 h 112"/>
                    <a:gd name="T102" fmla="*/ 40 w 112"/>
                    <a:gd name="T103" fmla="*/ 96 h 112"/>
                    <a:gd name="T104" fmla="*/ 16 w 112"/>
                    <a:gd name="T105" fmla="*/ 17 h 112"/>
                    <a:gd name="T106" fmla="*/ 56 w 112"/>
                    <a:gd name="T107" fmla="*/ 0 h 112"/>
                    <a:gd name="T108" fmla="*/ 96 w 112"/>
                    <a:gd name="T109" fmla="*/ 17 h 112"/>
                    <a:gd name="T110" fmla="*/ 112 w 112"/>
                    <a:gd name="T111" fmla="*/ 56 h 112"/>
                    <a:gd name="T112" fmla="*/ 96 w 112"/>
                    <a:gd name="T113" fmla="*/ 96 h 112"/>
                    <a:gd name="T114" fmla="*/ 56 w 112"/>
                    <a:gd name="T115" fmla="*/ 112 h 112"/>
                    <a:gd name="T116" fmla="*/ 16 w 112"/>
                    <a:gd name="T117" fmla="*/ 96 h 112"/>
                    <a:gd name="T118" fmla="*/ 0 w 112"/>
                    <a:gd name="T119" fmla="*/ 56 h 112"/>
                    <a:gd name="T120" fmla="*/ 16 w 112"/>
                    <a:gd name="T121" fmla="*/ 17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2" h="112">
                      <a:moveTo>
                        <a:pt x="56" y="3"/>
                      </a:moveTo>
                      <a:cubicBezTo>
                        <a:pt x="41" y="3"/>
                        <a:pt x="28" y="9"/>
                        <a:pt x="18" y="19"/>
                      </a:cubicBezTo>
                      <a:cubicBezTo>
                        <a:pt x="8" y="28"/>
                        <a:pt x="2" y="42"/>
                        <a:pt x="2" y="56"/>
                      </a:cubicBezTo>
                      <a:cubicBezTo>
                        <a:pt x="2" y="71"/>
                        <a:pt x="8" y="84"/>
                        <a:pt x="18" y="94"/>
                      </a:cubicBezTo>
                      <a:cubicBezTo>
                        <a:pt x="28" y="104"/>
                        <a:pt x="41" y="110"/>
                        <a:pt x="56" y="110"/>
                      </a:cubicBezTo>
                      <a:cubicBezTo>
                        <a:pt x="71" y="110"/>
                        <a:pt x="84" y="104"/>
                        <a:pt x="94" y="94"/>
                      </a:cubicBezTo>
                      <a:cubicBezTo>
                        <a:pt x="103" y="84"/>
                        <a:pt x="109" y="71"/>
                        <a:pt x="109" y="56"/>
                      </a:cubicBezTo>
                      <a:cubicBezTo>
                        <a:pt x="109" y="42"/>
                        <a:pt x="103" y="28"/>
                        <a:pt x="94" y="19"/>
                      </a:cubicBezTo>
                      <a:cubicBezTo>
                        <a:pt x="84" y="9"/>
                        <a:pt x="71" y="3"/>
                        <a:pt x="56" y="3"/>
                      </a:cubicBezTo>
                      <a:close/>
                      <a:moveTo>
                        <a:pt x="97" y="46"/>
                      </a:moveTo>
                      <a:cubicBezTo>
                        <a:pt x="99" y="53"/>
                        <a:pt x="99" y="60"/>
                        <a:pt x="97" y="67"/>
                      </a:cubicBezTo>
                      <a:cubicBezTo>
                        <a:pt x="94" y="78"/>
                        <a:pt x="87" y="87"/>
                        <a:pt x="77" y="93"/>
                      </a:cubicBezTo>
                      <a:cubicBezTo>
                        <a:pt x="77" y="93"/>
                        <a:pt x="77" y="93"/>
                        <a:pt x="77" y="93"/>
                      </a:cubicBezTo>
                      <a:cubicBezTo>
                        <a:pt x="67" y="99"/>
                        <a:pt x="55" y="100"/>
                        <a:pt x="45" y="98"/>
                      </a:cubicBezTo>
                      <a:cubicBezTo>
                        <a:pt x="44" y="97"/>
                        <a:pt x="43" y="97"/>
                        <a:pt x="42" y="97"/>
                      </a:cubicBezTo>
                      <a:cubicBezTo>
                        <a:pt x="57" y="57"/>
                        <a:pt x="57" y="57"/>
                        <a:pt x="57" y="57"/>
                      </a:cubicBezTo>
                      <a:cubicBezTo>
                        <a:pt x="97" y="46"/>
                        <a:pt x="97" y="46"/>
                        <a:pt x="97" y="46"/>
                      </a:cubicBezTo>
                      <a:close/>
                      <a:moveTo>
                        <a:pt x="61" y="54"/>
                      </a:moveTo>
                      <a:cubicBezTo>
                        <a:pt x="87" y="27"/>
                        <a:pt x="87" y="27"/>
                        <a:pt x="87" y="27"/>
                      </a:cubicBezTo>
                      <a:cubicBezTo>
                        <a:pt x="89" y="29"/>
                        <a:pt x="91" y="32"/>
                        <a:pt x="93" y="35"/>
                      </a:cubicBezTo>
                      <a:cubicBezTo>
                        <a:pt x="93" y="35"/>
                        <a:pt x="93" y="35"/>
                        <a:pt x="93" y="35"/>
                      </a:cubicBezTo>
                      <a:cubicBezTo>
                        <a:pt x="94" y="38"/>
                        <a:pt x="96" y="40"/>
                        <a:pt x="96" y="43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lose/>
                      <a:moveTo>
                        <a:pt x="56" y="54"/>
                      </a:move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46" y="13"/>
                        <a:pt x="57" y="12"/>
                        <a:pt x="67" y="15"/>
                      </a:cubicBezTo>
                      <a:cubicBezTo>
                        <a:pt x="74" y="17"/>
                        <a:pt x="80" y="20"/>
                        <a:pt x="85" y="2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lose/>
                      <a:moveTo>
                        <a:pt x="88" y="24"/>
                      </a:moveTo>
                      <a:cubicBezTo>
                        <a:pt x="88" y="24"/>
                        <a:pt x="88" y="24"/>
                        <a:pt x="88" y="24"/>
                      </a:cubicBezTo>
                      <a:cubicBezTo>
                        <a:pt x="88" y="24"/>
                        <a:pt x="88" y="24"/>
                        <a:pt x="88" y="24"/>
                      </a:cubicBezTo>
                      <a:cubicBezTo>
                        <a:pt x="91" y="27"/>
                        <a:pt x="93" y="30"/>
                        <a:pt x="95" y="34"/>
                      </a:cubicBezTo>
                      <a:cubicBezTo>
                        <a:pt x="95" y="34"/>
                        <a:pt x="95" y="34"/>
                        <a:pt x="95" y="34"/>
                      </a:cubicBezTo>
                      <a:cubicBezTo>
                        <a:pt x="101" y="45"/>
                        <a:pt x="103" y="57"/>
                        <a:pt x="100" y="68"/>
                      </a:cubicBezTo>
                      <a:cubicBezTo>
                        <a:pt x="97" y="79"/>
                        <a:pt x="89" y="89"/>
                        <a:pt x="79" y="96"/>
                      </a:cubicBezTo>
                      <a:cubicBezTo>
                        <a:pt x="79" y="96"/>
                        <a:pt x="79" y="96"/>
                        <a:pt x="79" y="96"/>
                      </a:cubicBezTo>
                      <a:cubicBezTo>
                        <a:pt x="79" y="96"/>
                        <a:pt x="79" y="96"/>
                        <a:pt x="79" y="96"/>
                      </a:cubicBezTo>
                      <a:cubicBezTo>
                        <a:pt x="68" y="102"/>
                        <a:pt x="55" y="103"/>
                        <a:pt x="44" y="100"/>
                      </a:cubicBezTo>
                      <a:cubicBezTo>
                        <a:pt x="33" y="97"/>
                        <a:pt x="23" y="90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0" y="68"/>
                        <a:pt x="9" y="56"/>
                        <a:pt x="12" y="45"/>
                      </a:cubicBezTo>
                      <a:cubicBezTo>
                        <a:pt x="15" y="33"/>
                        <a:pt x="22" y="23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44" y="11"/>
                        <a:pt x="56" y="10"/>
                        <a:pt x="68" y="13"/>
                      </a:cubicBezTo>
                      <a:cubicBezTo>
                        <a:pt x="75" y="15"/>
                        <a:pt x="82" y="19"/>
                        <a:pt x="88" y="24"/>
                      </a:cubicBezTo>
                      <a:close/>
                      <a:moveTo>
                        <a:pt x="40" y="96"/>
                      </a:moveTo>
                      <a:cubicBezTo>
                        <a:pt x="31" y="92"/>
                        <a:pt x="24" y="86"/>
                        <a:pt x="19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3" y="67"/>
                        <a:pt x="12" y="56"/>
                        <a:pt x="15" y="45"/>
                      </a:cubicBezTo>
                      <a:cubicBezTo>
                        <a:pt x="17" y="35"/>
                        <a:pt x="24" y="26"/>
                        <a:pt x="33" y="20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40" y="96"/>
                        <a:pt x="40" y="96"/>
                        <a:pt x="40" y="96"/>
                      </a:cubicBezTo>
                      <a:close/>
                      <a:moveTo>
                        <a:pt x="16" y="17"/>
                      </a:moveTo>
                      <a:cubicBezTo>
                        <a:pt x="26" y="7"/>
                        <a:pt x="40" y="0"/>
                        <a:pt x="56" y="0"/>
                      </a:cubicBezTo>
                      <a:cubicBezTo>
                        <a:pt x="71" y="0"/>
                        <a:pt x="85" y="7"/>
                        <a:pt x="96" y="17"/>
                      </a:cubicBezTo>
                      <a:cubicBezTo>
                        <a:pt x="106" y="27"/>
                        <a:pt x="112" y="41"/>
                        <a:pt x="112" y="56"/>
                      </a:cubicBezTo>
                      <a:cubicBezTo>
                        <a:pt x="112" y="72"/>
                        <a:pt x="106" y="86"/>
                        <a:pt x="96" y="96"/>
                      </a:cubicBezTo>
                      <a:cubicBezTo>
                        <a:pt x="85" y="106"/>
                        <a:pt x="71" y="112"/>
                        <a:pt x="56" y="112"/>
                      </a:cubicBezTo>
                      <a:cubicBezTo>
                        <a:pt x="40" y="112"/>
                        <a:pt x="26" y="106"/>
                        <a:pt x="16" y="96"/>
                      </a:cubicBezTo>
                      <a:cubicBezTo>
                        <a:pt x="6" y="86"/>
                        <a:pt x="0" y="72"/>
                        <a:pt x="0" y="56"/>
                      </a:cubicBezTo>
                      <a:cubicBezTo>
                        <a:pt x="0" y="41"/>
                        <a:pt x="6" y="27"/>
                        <a:pt x="16" y="17"/>
                      </a:cubicBezTo>
                      <a:close/>
                    </a:path>
                  </a:pathLst>
                </a:custGeom>
                <a:solidFill>
                  <a:srgbClr val="403E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/>
                </a:p>
              </p:txBody>
            </p:sp>
          </p:grpSp>
          <p:grpSp>
            <p:nvGrpSpPr>
              <p:cNvPr id="107" name="组合 106"/>
              <p:cNvGrpSpPr/>
              <p:nvPr/>
            </p:nvGrpSpPr>
            <p:grpSpPr>
              <a:xfrm>
                <a:off x="4705351" y="2924175"/>
                <a:ext cx="152400" cy="400050"/>
                <a:chOff x="4657725" y="2914650"/>
                <a:chExt cx="238125" cy="400050"/>
              </a:xfrm>
            </p:grpSpPr>
            <p:cxnSp>
              <p:nvCxnSpPr>
                <p:cNvPr id="100" name="直接连接符 99"/>
                <p:cNvCxnSpPr/>
                <p:nvPr/>
              </p:nvCxnSpPr>
              <p:spPr>
                <a:xfrm>
                  <a:off x="4657725" y="291465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>
                  <a:off x="4657725" y="312420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>
                  <a:off x="4657725" y="331470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组合 107"/>
              <p:cNvGrpSpPr/>
              <p:nvPr/>
            </p:nvGrpSpPr>
            <p:grpSpPr>
              <a:xfrm>
                <a:off x="3057526" y="2905125"/>
                <a:ext cx="152400" cy="400050"/>
                <a:chOff x="4657725" y="2914650"/>
                <a:chExt cx="238125" cy="400050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4657725" y="291465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4657725" y="312420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4657725" y="3314700"/>
                  <a:ext cx="238125" cy="0"/>
                </a:xfrm>
                <a:prstGeom prst="line">
                  <a:avLst/>
                </a:prstGeom>
                <a:ln w="28575">
                  <a:solidFill>
                    <a:srgbClr val="403E3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2" name="直接连接符 111"/>
              <p:cNvCxnSpPr/>
              <p:nvPr/>
            </p:nvCxnSpPr>
            <p:spPr>
              <a:xfrm>
                <a:off x="5638800" y="2708920"/>
                <a:ext cx="838200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5638800" y="2574429"/>
                <a:ext cx="514350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>
                <a:off x="6267450" y="2574429"/>
                <a:ext cx="219075" cy="0"/>
              </a:xfrm>
              <a:prstGeom prst="line">
                <a:avLst/>
              </a:pr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任意多边形 116"/>
              <p:cNvSpPr/>
              <p:nvPr/>
            </p:nvSpPr>
            <p:spPr>
              <a:xfrm>
                <a:off x="5305425" y="2543174"/>
                <a:ext cx="209550" cy="161925"/>
              </a:xfrm>
              <a:custGeom>
                <a:avLst/>
                <a:gdLst>
                  <a:gd name="connsiteX0" fmla="*/ 0 w 419100"/>
                  <a:gd name="connsiteY0" fmla="*/ 114300 h 266700"/>
                  <a:gd name="connsiteX1" fmla="*/ 104775 w 419100"/>
                  <a:gd name="connsiteY1" fmla="*/ 266700 h 266700"/>
                  <a:gd name="connsiteX2" fmla="*/ 419100 w 419100"/>
                  <a:gd name="connsiteY2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266700">
                    <a:moveTo>
                      <a:pt x="0" y="114300"/>
                    </a:moveTo>
                    <a:lnTo>
                      <a:pt x="104775" y="266700"/>
                    </a:lnTo>
                    <a:lnTo>
                      <a:pt x="419100" y="0"/>
                    </a:lnTo>
                  </a:path>
                </a:pathLst>
              </a:cu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5257800" y="2533650"/>
                <a:ext cx="219075" cy="228600"/>
              </a:xfrm>
              <a:custGeom>
                <a:avLst/>
                <a:gdLst>
                  <a:gd name="connsiteX0" fmla="*/ 0 w 219075"/>
                  <a:gd name="connsiteY0" fmla="*/ 0 h 219075"/>
                  <a:gd name="connsiteX1" fmla="*/ 219075 w 219075"/>
                  <a:gd name="connsiteY1" fmla="*/ 0 h 219075"/>
                  <a:gd name="connsiteX2" fmla="*/ 219075 w 219075"/>
                  <a:gd name="connsiteY2" fmla="*/ 219075 h 219075"/>
                  <a:gd name="connsiteX3" fmla="*/ 0 w 219075"/>
                  <a:gd name="connsiteY3" fmla="*/ 219075 h 219075"/>
                  <a:gd name="connsiteX4" fmla="*/ 0 w 219075"/>
                  <a:gd name="connsiteY4" fmla="*/ 0 h 219075"/>
                  <a:gd name="connsiteX0" fmla="*/ 219075 w 310515"/>
                  <a:gd name="connsiteY0" fmla="*/ 219075 h 310515"/>
                  <a:gd name="connsiteX1" fmla="*/ 0 w 310515"/>
                  <a:gd name="connsiteY1" fmla="*/ 219075 h 310515"/>
                  <a:gd name="connsiteX2" fmla="*/ 0 w 310515"/>
                  <a:gd name="connsiteY2" fmla="*/ 0 h 310515"/>
                  <a:gd name="connsiteX3" fmla="*/ 219075 w 310515"/>
                  <a:gd name="connsiteY3" fmla="*/ 0 h 310515"/>
                  <a:gd name="connsiteX4" fmla="*/ 310515 w 310515"/>
                  <a:gd name="connsiteY4" fmla="*/ 310515 h 31051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29540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00965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0" fmla="*/ 219075 w 219075"/>
                  <a:gd name="connsiteY0" fmla="*/ 219075 h 229032"/>
                  <a:gd name="connsiteX1" fmla="*/ 208120 w 219075"/>
                  <a:gd name="connsiteY1" fmla="*/ 229032 h 229032"/>
                  <a:gd name="connsiteX2" fmla="*/ 0 w 219075"/>
                  <a:gd name="connsiteY2" fmla="*/ 219075 h 229032"/>
                  <a:gd name="connsiteX3" fmla="*/ 0 w 219075"/>
                  <a:gd name="connsiteY3" fmla="*/ 0 h 229032"/>
                  <a:gd name="connsiteX4" fmla="*/ 219075 w 219075"/>
                  <a:gd name="connsiteY4" fmla="*/ 0 h 229032"/>
                  <a:gd name="connsiteX0" fmla="*/ 219075 w 219075"/>
                  <a:gd name="connsiteY0" fmla="*/ 219075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248948"/>
                  <a:gd name="connsiteX1" fmla="*/ 208120 w 219075"/>
                  <a:gd name="connsiteY1" fmla="*/ 248948 h 248948"/>
                  <a:gd name="connsiteX2" fmla="*/ 0 w 219075"/>
                  <a:gd name="connsiteY2" fmla="*/ 219075 h 248948"/>
                  <a:gd name="connsiteX3" fmla="*/ 0 w 219075"/>
                  <a:gd name="connsiteY3" fmla="*/ 0 h 248948"/>
                  <a:gd name="connsiteX4" fmla="*/ 219075 w 219075"/>
                  <a:gd name="connsiteY4" fmla="*/ 0 h 248948"/>
                  <a:gd name="connsiteX0" fmla="*/ 208121 w 219075"/>
                  <a:gd name="connsiteY0" fmla="*/ 99580 h 219075"/>
                  <a:gd name="connsiteX1" fmla="*/ 209873 w 219075"/>
                  <a:gd name="connsiteY1" fmla="*/ 218588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20612"/>
                  <a:gd name="connsiteX1" fmla="*/ 209873 w 219075"/>
                  <a:gd name="connsiteY1" fmla="*/ 220612 h 220612"/>
                  <a:gd name="connsiteX2" fmla="*/ 0 w 219075"/>
                  <a:gd name="connsiteY2" fmla="*/ 219075 h 220612"/>
                  <a:gd name="connsiteX3" fmla="*/ 0 w 219075"/>
                  <a:gd name="connsiteY3" fmla="*/ 0 h 220612"/>
                  <a:gd name="connsiteX4" fmla="*/ 219075 w 219075"/>
                  <a:gd name="connsiteY4" fmla="*/ 0 h 220612"/>
                  <a:gd name="connsiteX0" fmla="*/ 208121 w 219075"/>
                  <a:gd name="connsiteY0" fmla="*/ 99580 h 219075"/>
                  <a:gd name="connsiteX1" fmla="*/ 206368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19075"/>
                  <a:gd name="connsiteX1" fmla="*/ 209873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09873"/>
                  <a:gd name="connsiteY0" fmla="*/ 99580 h 219075"/>
                  <a:gd name="connsiteX1" fmla="*/ 209873 w 209873"/>
                  <a:gd name="connsiteY1" fmla="*/ 216564 h 219075"/>
                  <a:gd name="connsiteX2" fmla="*/ 0 w 209873"/>
                  <a:gd name="connsiteY2" fmla="*/ 219075 h 219075"/>
                  <a:gd name="connsiteX3" fmla="*/ 0 w 209873"/>
                  <a:gd name="connsiteY3" fmla="*/ 0 h 219075"/>
                  <a:gd name="connsiteX4" fmla="*/ 194539 w 209873"/>
                  <a:gd name="connsiteY4" fmla="*/ 2024 h 219075"/>
                  <a:gd name="connsiteX0" fmla="*/ 208121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  <a:gd name="connsiteX0" fmla="*/ 211626 w 211626"/>
                  <a:gd name="connsiteY0" fmla="*/ 103628 h 221099"/>
                  <a:gd name="connsiteX1" fmla="*/ 209873 w 211626"/>
                  <a:gd name="connsiteY1" fmla="*/ 218588 h 221099"/>
                  <a:gd name="connsiteX2" fmla="*/ 0 w 211626"/>
                  <a:gd name="connsiteY2" fmla="*/ 221099 h 221099"/>
                  <a:gd name="connsiteX3" fmla="*/ 0 w 211626"/>
                  <a:gd name="connsiteY3" fmla="*/ 2024 h 221099"/>
                  <a:gd name="connsiteX4" fmla="*/ 192786 w 211626"/>
                  <a:gd name="connsiteY4" fmla="*/ 0 h 221099"/>
                  <a:gd name="connsiteX0" fmla="*/ 209873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73" h="221099">
                    <a:moveTo>
                      <a:pt x="209873" y="101604"/>
                    </a:moveTo>
                    <a:lnTo>
                      <a:pt x="209873" y="218588"/>
                    </a:lnTo>
                    <a:lnTo>
                      <a:pt x="0" y="221099"/>
                    </a:lnTo>
                    <a:lnTo>
                      <a:pt x="0" y="2024"/>
                    </a:lnTo>
                    <a:lnTo>
                      <a:pt x="192786" y="0"/>
                    </a:lnTo>
                  </a:path>
                </a:pathLst>
              </a:custGeom>
              <a:ln w="28575" cap="rnd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5783585" y="3006476"/>
                <a:ext cx="209550" cy="161925"/>
              </a:xfrm>
              <a:custGeom>
                <a:avLst/>
                <a:gdLst>
                  <a:gd name="connsiteX0" fmla="*/ 0 w 419100"/>
                  <a:gd name="connsiteY0" fmla="*/ 114300 h 266700"/>
                  <a:gd name="connsiteX1" fmla="*/ 104775 w 419100"/>
                  <a:gd name="connsiteY1" fmla="*/ 266700 h 266700"/>
                  <a:gd name="connsiteX2" fmla="*/ 419100 w 419100"/>
                  <a:gd name="connsiteY2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266700">
                    <a:moveTo>
                      <a:pt x="0" y="114300"/>
                    </a:moveTo>
                    <a:lnTo>
                      <a:pt x="104775" y="266700"/>
                    </a:lnTo>
                    <a:lnTo>
                      <a:pt x="419100" y="0"/>
                    </a:lnTo>
                  </a:path>
                </a:pathLst>
              </a:cu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0" name="矩形 117"/>
              <p:cNvSpPr/>
              <p:nvPr/>
            </p:nvSpPr>
            <p:spPr>
              <a:xfrm>
                <a:off x="5735960" y="2996952"/>
                <a:ext cx="219075" cy="228600"/>
              </a:xfrm>
              <a:custGeom>
                <a:avLst/>
                <a:gdLst>
                  <a:gd name="connsiteX0" fmla="*/ 0 w 219075"/>
                  <a:gd name="connsiteY0" fmla="*/ 0 h 219075"/>
                  <a:gd name="connsiteX1" fmla="*/ 219075 w 219075"/>
                  <a:gd name="connsiteY1" fmla="*/ 0 h 219075"/>
                  <a:gd name="connsiteX2" fmla="*/ 219075 w 219075"/>
                  <a:gd name="connsiteY2" fmla="*/ 219075 h 219075"/>
                  <a:gd name="connsiteX3" fmla="*/ 0 w 219075"/>
                  <a:gd name="connsiteY3" fmla="*/ 219075 h 219075"/>
                  <a:gd name="connsiteX4" fmla="*/ 0 w 219075"/>
                  <a:gd name="connsiteY4" fmla="*/ 0 h 219075"/>
                  <a:gd name="connsiteX0" fmla="*/ 219075 w 310515"/>
                  <a:gd name="connsiteY0" fmla="*/ 219075 h 310515"/>
                  <a:gd name="connsiteX1" fmla="*/ 0 w 310515"/>
                  <a:gd name="connsiteY1" fmla="*/ 219075 h 310515"/>
                  <a:gd name="connsiteX2" fmla="*/ 0 w 310515"/>
                  <a:gd name="connsiteY2" fmla="*/ 0 h 310515"/>
                  <a:gd name="connsiteX3" fmla="*/ 219075 w 310515"/>
                  <a:gd name="connsiteY3" fmla="*/ 0 h 310515"/>
                  <a:gd name="connsiteX4" fmla="*/ 310515 w 310515"/>
                  <a:gd name="connsiteY4" fmla="*/ 310515 h 31051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29540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00965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0" fmla="*/ 219075 w 219075"/>
                  <a:gd name="connsiteY0" fmla="*/ 219075 h 229032"/>
                  <a:gd name="connsiteX1" fmla="*/ 208120 w 219075"/>
                  <a:gd name="connsiteY1" fmla="*/ 229032 h 229032"/>
                  <a:gd name="connsiteX2" fmla="*/ 0 w 219075"/>
                  <a:gd name="connsiteY2" fmla="*/ 219075 h 229032"/>
                  <a:gd name="connsiteX3" fmla="*/ 0 w 219075"/>
                  <a:gd name="connsiteY3" fmla="*/ 0 h 229032"/>
                  <a:gd name="connsiteX4" fmla="*/ 219075 w 219075"/>
                  <a:gd name="connsiteY4" fmla="*/ 0 h 229032"/>
                  <a:gd name="connsiteX0" fmla="*/ 219075 w 219075"/>
                  <a:gd name="connsiteY0" fmla="*/ 219075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248948"/>
                  <a:gd name="connsiteX1" fmla="*/ 208120 w 219075"/>
                  <a:gd name="connsiteY1" fmla="*/ 248948 h 248948"/>
                  <a:gd name="connsiteX2" fmla="*/ 0 w 219075"/>
                  <a:gd name="connsiteY2" fmla="*/ 219075 h 248948"/>
                  <a:gd name="connsiteX3" fmla="*/ 0 w 219075"/>
                  <a:gd name="connsiteY3" fmla="*/ 0 h 248948"/>
                  <a:gd name="connsiteX4" fmla="*/ 219075 w 219075"/>
                  <a:gd name="connsiteY4" fmla="*/ 0 h 248948"/>
                  <a:gd name="connsiteX0" fmla="*/ 208121 w 219075"/>
                  <a:gd name="connsiteY0" fmla="*/ 99580 h 219075"/>
                  <a:gd name="connsiteX1" fmla="*/ 209873 w 219075"/>
                  <a:gd name="connsiteY1" fmla="*/ 218588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20612"/>
                  <a:gd name="connsiteX1" fmla="*/ 209873 w 219075"/>
                  <a:gd name="connsiteY1" fmla="*/ 220612 h 220612"/>
                  <a:gd name="connsiteX2" fmla="*/ 0 w 219075"/>
                  <a:gd name="connsiteY2" fmla="*/ 219075 h 220612"/>
                  <a:gd name="connsiteX3" fmla="*/ 0 w 219075"/>
                  <a:gd name="connsiteY3" fmla="*/ 0 h 220612"/>
                  <a:gd name="connsiteX4" fmla="*/ 219075 w 219075"/>
                  <a:gd name="connsiteY4" fmla="*/ 0 h 220612"/>
                  <a:gd name="connsiteX0" fmla="*/ 208121 w 219075"/>
                  <a:gd name="connsiteY0" fmla="*/ 99580 h 219075"/>
                  <a:gd name="connsiteX1" fmla="*/ 206368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19075"/>
                  <a:gd name="connsiteX1" fmla="*/ 209873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09873"/>
                  <a:gd name="connsiteY0" fmla="*/ 99580 h 219075"/>
                  <a:gd name="connsiteX1" fmla="*/ 209873 w 209873"/>
                  <a:gd name="connsiteY1" fmla="*/ 216564 h 219075"/>
                  <a:gd name="connsiteX2" fmla="*/ 0 w 209873"/>
                  <a:gd name="connsiteY2" fmla="*/ 219075 h 219075"/>
                  <a:gd name="connsiteX3" fmla="*/ 0 w 209873"/>
                  <a:gd name="connsiteY3" fmla="*/ 0 h 219075"/>
                  <a:gd name="connsiteX4" fmla="*/ 194539 w 209873"/>
                  <a:gd name="connsiteY4" fmla="*/ 2024 h 219075"/>
                  <a:gd name="connsiteX0" fmla="*/ 208121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  <a:gd name="connsiteX0" fmla="*/ 211626 w 211626"/>
                  <a:gd name="connsiteY0" fmla="*/ 103628 h 221099"/>
                  <a:gd name="connsiteX1" fmla="*/ 209873 w 211626"/>
                  <a:gd name="connsiteY1" fmla="*/ 218588 h 221099"/>
                  <a:gd name="connsiteX2" fmla="*/ 0 w 211626"/>
                  <a:gd name="connsiteY2" fmla="*/ 221099 h 221099"/>
                  <a:gd name="connsiteX3" fmla="*/ 0 w 211626"/>
                  <a:gd name="connsiteY3" fmla="*/ 2024 h 221099"/>
                  <a:gd name="connsiteX4" fmla="*/ 192786 w 211626"/>
                  <a:gd name="connsiteY4" fmla="*/ 0 h 221099"/>
                  <a:gd name="connsiteX0" fmla="*/ 209873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73" h="221099">
                    <a:moveTo>
                      <a:pt x="209873" y="101604"/>
                    </a:moveTo>
                    <a:lnTo>
                      <a:pt x="209873" y="218588"/>
                    </a:lnTo>
                    <a:lnTo>
                      <a:pt x="0" y="221099"/>
                    </a:lnTo>
                    <a:lnTo>
                      <a:pt x="0" y="2024"/>
                    </a:lnTo>
                    <a:lnTo>
                      <a:pt x="192786" y="0"/>
                    </a:lnTo>
                  </a:path>
                </a:pathLst>
              </a:custGeom>
              <a:ln w="28575" cap="rnd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5783585" y="3582540"/>
                <a:ext cx="209550" cy="161925"/>
              </a:xfrm>
              <a:custGeom>
                <a:avLst/>
                <a:gdLst>
                  <a:gd name="connsiteX0" fmla="*/ 0 w 419100"/>
                  <a:gd name="connsiteY0" fmla="*/ 114300 h 266700"/>
                  <a:gd name="connsiteX1" fmla="*/ 104775 w 419100"/>
                  <a:gd name="connsiteY1" fmla="*/ 266700 h 266700"/>
                  <a:gd name="connsiteX2" fmla="*/ 419100 w 419100"/>
                  <a:gd name="connsiteY2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266700">
                    <a:moveTo>
                      <a:pt x="0" y="114300"/>
                    </a:moveTo>
                    <a:lnTo>
                      <a:pt x="104775" y="266700"/>
                    </a:lnTo>
                    <a:lnTo>
                      <a:pt x="419100" y="0"/>
                    </a:lnTo>
                  </a:path>
                </a:pathLst>
              </a:custGeom>
              <a:ln w="28575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2" name="矩形 117"/>
              <p:cNvSpPr/>
              <p:nvPr/>
            </p:nvSpPr>
            <p:spPr>
              <a:xfrm>
                <a:off x="5735960" y="3573016"/>
                <a:ext cx="219075" cy="228600"/>
              </a:xfrm>
              <a:custGeom>
                <a:avLst/>
                <a:gdLst>
                  <a:gd name="connsiteX0" fmla="*/ 0 w 219075"/>
                  <a:gd name="connsiteY0" fmla="*/ 0 h 219075"/>
                  <a:gd name="connsiteX1" fmla="*/ 219075 w 219075"/>
                  <a:gd name="connsiteY1" fmla="*/ 0 h 219075"/>
                  <a:gd name="connsiteX2" fmla="*/ 219075 w 219075"/>
                  <a:gd name="connsiteY2" fmla="*/ 219075 h 219075"/>
                  <a:gd name="connsiteX3" fmla="*/ 0 w 219075"/>
                  <a:gd name="connsiteY3" fmla="*/ 219075 h 219075"/>
                  <a:gd name="connsiteX4" fmla="*/ 0 w 219075"/>
                  <a:gd name="connsiteY4" fmla="*/ 0 h 219075"/>
                  <a:gd name="connsiteX0" fmla="*/ 219075 w 310515"/>
                  <a:gd name="connsiteY0" fmla="*/ 219075 h 310515"/>
                  <a:gd name="connsiteX1" fmla="*/ 0 w 310515"/>
                  <a:gd name="connsiteY1" fmla="*/ 219075 h 310515"/>
                  <a:gd name="connsiteX2" fmla="*/ 0 w 310515"/>
                  <a:gd name="connsiteY2" fmla="*/ 0 h 310515"/>
                  <a:gd name="connsiteX3" fmla="*/ 219075 w 310515"/>
                  <a:gd name="connsiteY3" fmla="*/ 0 h 310515"/>
                  <a:gd name="connsiteX4" fmla="*/ 310515 w 310515"/>
                  <a:gd name="connsiteY4" fmla="*/ 310515 h 31051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29540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4" fmla="*/ 215265 w 219075"/>
                  <a:gd name="connsiteY4" fmla="*/ 100965 h 219075"/>
                  <a:gd name="connsiteX0" fmla="*/ 219075 w 219075"/>
                  <a:gd name="connsiteY0" fmla="*/ 219075 h 219075"/>
                  <a:gd name="connsiteX1" fmla="*/ 0 w 219075"/>
                  <a:gd name="connsiteY1" fmla="*/ 219075 h 219075"/>
                  <a:gd name="connsiteX2" fmla="*/ 0 w 219075"/>
                  <a:gd name="connsiteY2" fmla="*/ 0 h 219075"/>
                  <a:gd name="connsiteX3" fmla="*/ 219075 w 219075"/>
                  <a:gd name="connsiteY3" fmla="*/ 0 h 219075"/>
                  <a:gd name="connsiteX0" fmla="*/ 219075 w 219075"/>
                  <a:gd name="connsiteY0" fmla="*/ 219075 h 229032"/>
                  <a:gd name="connsiteX1" fmla="*/ 208120 w 219075"/>
                  <a:gd name="connsiteY1" fmla="*/ 229032 h 229032"/>
                  <a:gd name="connsiteX2" fmla="*/ 0 w 219075"/>
                  <a:gd name="connsiteY2" fmla="*/ 219075 h 229032"/>
                  <a:gd name="connsiteX3" fmla="*/ 0 w 219075"/>
                  <a:gd name="connsiteY3" fmla="*/ 0 h 229032"/>
                  <a:gd name="connsiteX4" fmla="*/ 219075 w 219075"/>
                  <a:gd name="connsiteY4" fmla="*/ 0 h 229032"/>
                  <a:gd name="connsiteX0" fmla="*/ 219075 w 219075"/>
                  <a:gd name="connsiteY0" fmla="*/ 219075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477981"/>
                  <a:gd name="connsiteX1" fmla="*/ 142398 w 219075"/>
                  <a:gd name="connsiteY1" fmla="*/ 477981 h 477981"/>
                  <a:gd name="connsiteX2" fmla="*/ 0 w 219075"/>
                  <a:gd name="connsiteY2" fmla="*/ 219075 h 477981"/>
                  <a:gd name="connsiteX3" fmla="*/ 0 w 219075"/>
                  <a:gd name="connsiteY3" fmla="*/ 0 h 477981"/>
                  <a:gd name="connsiteX4" fmla="*/ 219075 w 219075"/>
                  <a:gd name="connsiteY4" fmla="*/ 0 h 477981"/>
                  <a:gd name="connsiteX0" fmla="*/ 208121 w 219075"/>
                  <a:gd name="connsiteY0" fmla="*/ 99580 h 248948"/>
                  <a:gd name="connsiteX1" fmla="*/ 208120 w 219075"/>
                  <a:gd name="connsiteY1" fmla="*/ 248948 h 248948"/>
                  <a:gd name="connsiteX2" fmla="*/ 0 w 219075"/>
                  <a:gd name="connsiteY2" fmla="*/ 219075 h 248948"/>
                  <a:gd name="connsiteX3" fmla="*/ 0 w 219075"/>
                  <a:gd name="connsiteY3" fmla="*/ 0 h 248948"/>
                  <a:gd name="connsiteX4" fmla="*/ 219075 w 219075"/>
                  <a:gd name="connsiteY4" fmla="*/ 0 h 248948"/>
                  <a:gd name="connsiteX0" fmla="*/ 208121 w 219075"/>
                  <a:gd name="connsiteY0" fmla="*/ 99580 h 219075"/>
                  <a:gd name="connsiteX1" fmla="*/ 209873 w 219075"/>
                  <a:gd name="connsiteY1" fmla="*/ 218588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20612"/>
                  <a:gd name="connsiteX1" fmla="*/ 209873 w 219075"/>
                  <a:gd name="connsiteY1" fmla="*/ 220612 h 220612"/>
                  <a:gd name="connsiteX2" fmla="*/ 0 w 219075"/>
                  <a:gd name="connsiteY2" fmla="*/ 219075 h 220612"/>
                  <a:gd name="connsiteX3" fmla="*/ 0 w 219075"/>
                  <a:gd name="connsiteY3" fmla="*/ 0 h 220612"/>
                  <a:gd name="connsiteX4" fmla="*/ 219075 w 219075"/>
                  <a:gd name="connsiteY4" fmla="*/ 0 h 220612"/>
                  <a:gd name="connsiteX0" fmla="*/ 208121 w 219075"/>
                  <a:gd name="connsiteY0" fmla="*/ 99580 h 219075"/>
                  <a:gd name="connsiteX1" fmla="*/ 206368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19075"/>
                  <a:gd name="connsiteY0" fmla="*/ 99580 h 219075"/>
                  <a:gd name="connsiteX1" fmla="*/ 209873 w 219075"/>
                  <a:gd name="connsiteY1" fmla="*/ 216564 h 219075"/>
                  <a:gd name="connsiteX2" fmla="*/ 0 w 219075"/>
                  <a:gd name="connsiteY2" fmla="*/ 219075 h 219075"/>
                  <a:gd name="connsiteX3" fmla="*/ 0 w 219075"/>
                  <a:gd name="connsiteY3" fmla="*/ 0 h 219075"/>
                  <a:gd name="connsiteX4" fmla="*/ 219075 w 219075"/>
                  <a:gd name="connsiteY4" fmla="*/ 0 h 219075"/>
                  <a:gd name="connsiteX0" fmla="*/ 208121 w 209873"/>
                  <a:gd name="connsiteY0" fmla="*/ 99580 h 219075"/>
                  <a:gd name="connsiteX1" fmla="*/ 209873 w 209873"/>
                  <a:gd name="connsiteY1" fmla="*/ 216564 h 219075"/>
                  <a:gd name="connsiteX2" fmla="*/ 0 w 209873"/>
                  <a:gd name="connsiteY2" fmla="*/ 219075 h 219075"/>
                  <a:gd name="connsiteX3" fmla="*/ 0 w 209873"/>
                  <a:gd name="connsiteY3" fmla="*/ 0 h 219075"/>
                  <a:gd name="connsiteX4" fmla="*/ 194539 w 209873"/>
                  <a:gd name="connsiteY4" fmla="*/ 2024 h 219075"/>
                  <a:gd name="connsiteX0" fmla="*/ 208121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  <a:gd name="connsiteX0" fmla="*/ 211626 w 211626"/>
                  <a:gd name="connsiteY0" fmla="*/ 103628 h 221099"/>
                  <a:gd name="connsiteX1" fmla="*/ 209873 w 211626"/>
                  <a:gd name="connsiteY1" fmla="*/ 218588 h 221099"/>
                  <a:gd name="connsiteX2" fmla="*/ 0 w 211626"/>
                  <a:gd name="connsiteY2" fmla="*/ 221099 h 221099"/>
                  <a:gd name="connsiteX3" fmla="*/ 0 w 211626"/>
                  <a:gd name="connsiteY3" fmla="*/ 2024 h 221099"/>
                  <a:gd name="connsiteX4" fmla="*/ 192786 w 211626"/>
                  <a:gd name="connsiteY4" fmla="*/ 0 h 221099"/>
                  <a:gd name="connsiteX0" fmla="*/ 209873 w 209873"/>
                  <a:gd name="connsiteY0" fmla="*/ 101604 h 221099"/>
                  <a:gd name="connsiteX1" fmla="*/ 209873 w 209873"/>
                  <a:gd name="connsiteY1" fmla="*/ 218588 h 221099"/>
                  <a:gd name="connsiteX2" fmla="*/ 0 w 209873"/>
                  <a:gd name="connsiteY2" fmla="*/ 221099 h 221099"/>
                  <a:gd name="connsiteX3" fmla="*/ 0 w 209873"/>
                  <a:gd name="connsiteY3" fmla="*/ 2024 h 221099"/>
                  <a:gd name="connsiteX4" fmla="*/ 192786 w 209873"/>
                  <a:gd name="connsiteY4" fmla="*/ 0 h 22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873" h="221099">
                    <a:moveTo>
                      <a:pt x="209873" y="101604"/>
                    </a:moveTo>
                    <a:lnTo>
                      <a:pt x="209873" y="218588"/>
                    </a:lnTo>
                    <a:lnTo>
                      <a:pt x="0" y="221099"/>
                    </a:lnTo>
                    <a:lnTo>
                      <a:pt x="0" y="2024"/>
                    </a:lnTo>
                    <a:lnTo>
                      <a:pt x="192786" y="0"/>
                    </a:lnTo>
                  </a:path>
                </a:pathLst>
              </a:custGeom>
              <a:ln w="28575" cap="rnd">
                <a:solidFill>
                  <a:srgbClr val="403E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124" name="直接连接符 123"/>
              <p:cNvCxnSpPr/>
              <p:nvPr/>
            </p:nvCxnSpPr>
            <p:spPr>
              <a:xfrm>
                <a:off x="5835512" y="3309316"/>
                <a:ext cx="0" cy="176834"/>
              </a:xfrm>
              <a:prstGeom prst="line">
                <a:avLst/>
              </a:prstGeom>
              <a:noFill/>
              <a:ln w="28575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>
                <a:off x="5825987" y="3880816"/>
                <a:ext cx="0" cy="348284"/>
              </a:xfrm>
              <a:prstGeom prst="line">
                <a:avLst/>
              </a:prstGeom>
              <a:noFill/>
              <a:ln w="28575" cap="rnd">
                <a:solidFill>
                  <a:srgbClr val="403E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1" name="文本框 130"/>
            <p:cNvSpPr txBox="1"/>
            <p:nvPr/>
          </p:nvSpPr>
          <p:spPr>
            <a:xfrm>
              <a:off x="6410325" y="1296555"/>
              <a:ext cx="3535121" cy="1104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F1A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百科全书</a:t>
              </a:r>
            </a:p>
          </p:txBody>
        </p:sp>
        <p:sp>
          <p:nvSpPr>
            <p:cNvPr id="134" name="任意多边形 133"/>
            <p:cNvSpPr/>
            <p:nvPr/>
          </p:nvSpPr>
          <p:spPr>
            <a:xfrm rot="4105404">
              <a:off x="8965341" y="2417992"/>
              <a:ext cx="926927" cy="876300"/>
            </a:xfrm>
            <a:custGeom>
              <a:avLst/>
              <a:gdLst>
                <a:gd name="connsiteX0" fmla="*/ 131894 w 1090409"/>
                <a:gd name="connsiteY0" fmla="*/ 124808 h 876300"/>
                <a:gd name="connsiteX1" fmla="*/ 751492 w 1090409"/>
                <a:gd name="connsiteY1" fmla="*/ 131895 h 876300"/>
                <a:gd name="connsiteX2" fmla="*/ 806847 w 1090409"/>
                <a:gd name="connsiteY2" fmla="*/ 201267 h 876300"/>
                <a:gd name="connsiteX3" fmla="*/ 845440 w 1090409"/>
                <a:gd name="connsiteY3" fmla="*/ 276686 h 876300"/>
                <a:gd name="connsiteX4" fmla="*/ 847522 w 1090409"/>
                <a:gd name="connsiteY4" fmla="*/ 273259 h 876300"/>
                <a:gd name="connsiteX5" fmla="*/ 1090409 w 1090409"/>
                <a:gd name="connsiteY5" fmla="*/ 672986 h 876300"/>
                <a:gd name="connsiteX6" fmla="*/ 806968 w 1090409"/>
                <a:gd name="connsiteY6" fmla="*/ 672986 h 876300"/>
                <a:gd name="connsiteX7" fmla="*/ 801332 w 1090409"/>
                <a:gd name="connsiteY7" fmla="*/ 683404 h 876300"/>
                <a:gd name="connsiteX8" fmla="*/ 744405 w 1090409"/>
                <a:gd name="connsiteY8" fmla="*/ 751492 h 876300"/>
                <a:gd name="connsiteX9" fmla="*/ 124808 w 1090409"/>
                <a:gd name="connsiteY9" fmla="*/ 744405 h 876300"/>
                <a:gd name="connsiteX10" fmla="*/ 131894 w 1090409"/>
                <a:gd name="connsiteY10" fmla="*/ 124808 h 876300"/>
                <a:gd name="connsiteX0" fmla="*/ 131894 w 945359"/>
                <a:gd name="connsiteY0" fmla="*/ 124808 h 987902"/>
                <a:gd name="connsiteX1" fmla="*/ 751492 w 945359"/>
                <a:gd name="connsiteY1" fmla="*/ 131895 h 987902"/>
                <a:gd name="connsiteX2" fmla="*/ 806847 w 945359"/>
                <a:gd name="connsiteY2" fmla="*/ 201267 h 987902"/>
                <a:gd name="connsiteX3" fmla="*/ 845440 w 945359"/>
                <a:gd name="connsiteY3" fmla="*/ 276686 h 987902"/>
                <a:gd name="connsiteX4" fmla="*/ 847522 w 945359"/>
                <a:gd name="connsiteY4" fmla="*/ 273259 h 987902"/>
                <a:gd name="connsiteX5" fmla="*/ 945359 w 945359"/>
                <a:gd name="connsiteY5" fmla="*/ 987902 h 987902"/>
                <a:gd name="connsiteX6" fmla="*/ 806968 w 945359"/>
                <a:gd name="connsiteY6" fmla="*/ 672986 h 987902"/>
                <a:gd name="connsiteX7" fmla="*/ 801332 w 945359"/>
                <a:gd name="connsiteY7" fmla="*/ 683404 h 987902"/>
                <a:gd name="connsiteX8" fmla="*/ 744405 w 945359"/>
                <a:gd name="connsiteY8" fmla="*/ 751492 h 987902"/>
                <a:gd name="connsiteX9" fmla="*/ 124808 w 945359"/>
                <a:gd name="connsiteY9" fmla="*/ 744405 h 987902"/>
                <a:gd name="connsiteX10" fmla="*/ 131894 w 945359"/>
                <a:gd name="connsiteY10" fmla="*/ 124808 h 987902"/>
                <a:gd name="connsiteX0" fmla="*/ 131894 w 1034066"/>
                <a:gd name="connsiteY0" fmla="*/ 124808 h 887882"/>
                <a:gd name="connsiteX1" fmla="*/ 751492 w 1034066"/>
                <a:gd name="connsiteY1" fmla="*/ 131895 h 887882"/>
                <a:gd name="connsiteX2" fmla="*/ 806847 w 1034066"/>
                <a:gd name="connsiteY2" fmla="*/ 201267 h 887882"/>
                <a:gd name="connsiteX3" fmla="*/ 845440 w 1034066"/>
                <a:gd name="connsiteY3" fmla="*/ 276686 h 887882"/>
                <a:gd name="connsiteX4" fmla="*/ 847522 w 1034066"/>
                <a:gd name="connsiteY4" fmla="*/ 273259 h 887882"/>
                <a:gd name="connsiteX5" fmla="*/ 1034066 w 1034066"/>
                <a:gd name="connsiteY5" fmla="*/ 887882 h 887882"/>
                <a:gd name="connsiteX6" fmla="*/ 806968 w 1034066"/>
                <a:gd name="connsiteY6" fmla="*/ 672986 h 887882"/>
                <a:gd name="connsiteX7" fmla="*/ 801332 w 1034066"/>
                <a:gd name="connsiteY7" fmla="*/ 683404 h 887882"/>
                <a:gd name="connsiteX8" fmla="*/ 744405 w 1034066"/>
                <a:gd name="connsiteY8" fmla="*/ 751492 h 887882"/>
                <a:gd name="connsiteX9" fmla="*/ 124808 w 1034066"/>
                <a:gd name="connsiteY9" fmla="*/ 744405 h 887882"/>
                <a:gd name="connsiteX10" fmla="*/ 131894 w 1034066"/>
                <a:gd name="connsiteY10" fmla="*/ 124808 h 887882"/>
                <a:gd name="connsiteX0" fmla="*/ 131894 w 1041648"/>
                <a:gd name="connsiteY0" fmla="*/ 124808 h 876300"/>
                <a:gd name="connsiteX1" fmla="*/ 751492 w 1041648"/>
                <a:gd name="connsiteY1" fmla="*/ 131895 h 876300"/>
                <a:gd name="connsiteX2" fmla="*/ 806847 w 1041648"/>
                <a:gd name="connsiteY2" fmla="*/ 201267 h 876300"/>
                <a:gd name="connsiteX3" fmla="*/ 845440 w 1041648"/>
                <a:gd name="connsiteY3" fmla="*/ 276686 h 876300"/>
                <a:gd name="connsiteX4" fmla="*/ 847522 w 1041648"/>
                <a:gd name="connsiteY4" fmla="*/ 273259 h 876300"/>
                <a:gd name="connsiteX5" fmla="*/ 1041648 w 1041648"/>
                <a:gd name="connsiteY5" fmla="*/ 813877 h 876300"/>
                <a:gd name="connsiteX6" fmla="*/ 806968 w 1041648"/>
                <a:gd name="connsiteY6" fmla="*/ 672986 h 876300"/>
                <a:gd name="connsiteX7" fmla="*/ 801332 w 1041648"/>
                <a:gd name="connsiteY7" fmla="*/ 683404 h 876300"/>
                <a:gd name="connsiteX8" fmla="*/ 744405 w 1041648"/>
                <a:gd name="connsiteY8" fmla="*/ 751492 h 876300"/>
                <a:gd name="connsiteX9" fmla="*/ 124808 w 1041648"/>
                <a:gd name="connsiteY9" fmla="*/ 744405 h 876300"/>
                <a:gd name="connsiteX10" fmla="*/ 131894 w 1041648"/>
                <a:gd name="connsiteY10" fmla="*/ 124808 h 876300"/>
                <a:gd name="connsiteX0" fmla="*/ 131894 w 1049384"/>
                <a:gd name="connsiteY0" fmla="*/ 124808 h 876300"/>
                <a:gd name="connsiteX1" fmla="*/ 751492 w 1049384"/>
                <a:gd name="connsiteY1" fmla="*/ 131895 h 876300"/>
                <a:gd name="connsiteX2" fmla="*/ 806847 w 1049384"/>
                <a:gd name="connsiteY2" fmla="*/ 201267 h 876300"/>
                <a:gd name="connsiteX3" fmla="*/ 845440 w 1049384"/>
                <a:gd name="connsiteY3" fmla="*/ 276686 h 876300"/>
                <a:gd name="connsiteX4" fmla="*/ 847522 w 1049384"/>
                <a:gd name="connsiteY4" fmla="*/ 273259 h 876300"/>
                <a:gd name="connsiteX5" fmla="*/ 1049384 w 1049384"/>
                <a:gd name="connsiteY5" fmla="*/ 726403 h 876300"/>
                <a:gd name="connsiteX6" fmla="*/ 806968 w 1049384"/>
                <a:gd name="connsiteY6" fmla="*/ 672986 h 876300"/>
                <a:gd name="connsiteX7" fmla="*/ 801332 w 1049384"/>
                <a:gd name="connsiteY7" fmla="*/ 683404 h 876300"/>
                <a:gd name="connsiteX8" fmla="*/ 744405 w 1049384"/>
                <a:gd name="connsiteY8" fmla="*/ 751492 h 876300"/>
                <a:gd name="connsiteX9" fmla="*/ 124808 w 1049384"/>
                <a:gd name="connsiteY9" fmla="*/ 744405 h 876300"/>
                <a:gd name="connsiteX10" fmla="*/ 131894 w 1049384"/>
                <a:gd name="connsiteY10" fmla="*/ 124808 h 876300"/>
                <a:gd name="connsiteX0" fmla="*/ 131894 w 1035761"/>
                <a:gd name="connsiteY0" fmla="*/ 124808 h 876300"/>
                <a:gd name="connsiteX1" fmla="*/ 751492 w 1035761"/>
                <a:gd name="connsiteY1" fmla="*/ 131895 h 876300"/>
                <a:gd name="connsiteX2" fmla="*/ 806847 w 1035761"/>
                <a:gd name="connsiteY2" fmla="*/ 201267 h 876300"/>
                <a:gd name="connsiteX3" fmla="*/ 845440 w 1035761"/>
                <a:gd name="connsiteY3" fmla="*/ 276686 h 876300"/>
                <a:gd name="connsiteX4" fmla="*/ 847522 w 1035761"/>
                <a:gd name="connsiteY4" fmla="*/ 273259 h 876300"/>
                <a:gd name="connsiteX5" fmla="*/ 1035761 w 1035761"/>
                <a:gd name="connsiteY5" fmla="*/ 739719 h 876300"/>
                <a:gd name="connsiteX6" fmla="*/ 806968 w 1035761"/>
                <a:gd name="connsiteY6" fmla="*/ 672986 h 876300"/>
                <a:gd name="connsiteX7" fmla="*/ 801332 w 1035761"/>
                <a:gd name="connsiteY7" fmla="*/ 683404 h 876300"/>
                <a:gd name="connsiteX8" fmla="*/ 744405 w 1035761"/>
                <a:gd name="connsiteY8" fmla="*/ 751492 h 876300"/>
                <a:gd name="connsiteX9" fmla="*/ 124808 w 1035761"/>
                <a:gd name="connsiteY9" fmla="*/ 744405 h 876300"/>
                <a:gd name="connsiteX10" fmla="*/ 131894 w 1035761"/>
                <a:gd name="connsiteY10" fmla="*/ 124808 h 876300"/>
                <a:gd name="connsiteX0" fmla="*/ 131894 w 926927"/>
                <a:gd name="connsiteY0" fmla="*/ 124808 h 876300"/>
                <a:gd name="connsiteX1" fmla="*/ 751492 w 926927"/>
                <a:gd name="connsiteY1" fmla="*/ 131895 h 876300"/>
                <a:gd name="connsiteX2" fmla="*/ 806847 w 926927"/>
                <a:gd name="connsiteY2" fmla="*/ 201267 h 876300"/>
                <a:gd name="connsiteX3" fmla="*/ 845440 w 926927"/>
                <a:gd name="connsiteY3" fmla="*/ 276686 h 876300"/>
                <a:gd name="connsiteX4" fmla="*/ 847522 w 926927"/>
                <a:gd name="connsiteY4" fmla="*/ 273259 h 876300"/>
                <a:gd name="connsiteX5" fmla="*/ 926927 w 926927"/>
                <a:gd name="connsiteY5" fmla="*/ 832774 h 876300"/>
                <a:gd name="connsiteX6" fmla="*/ 806968 w 926927"/>
                <a:gd name="connsiteY6" fmla="*/ 672986 h 876300"/>
                <a:gd name="connsiteX7" fmla="*/ 801332 w 926927"/>
                <a:gd name="connsiteY7" fmla="*/ 683404 h 876300"/>
                <a:gd name="connsiteX8" fmla="*/ 744405 w 926927"/>
                <a:gd name="connsiteY8" fmla="*/ 751492 h 876300"/>
                <a:gd name="connsiteX9" fmla="*/ 124808 w 926927"/>
                <a:gd name="connsiteY9" fmla="*/ 744405 h 876300"/>
                <a:gd name="connsiteX10" fmla="*/ 131894 w 926927"/>
                <a:gd name="connsiteY10" fmla="*/ 124808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6927" h="876300">
                  <a:moveTo>
                    <a:pt x="131894" y="124808"/>
                  </a:moveTo>
                  <a:cubicBezTo>
                    <a:pt x="304949" y="-44332"/>
                    <a:pt x="582351" y="-41159"/>
                    <a:pt x="751492" y="131895"/>
                  </a:cubicBezTo>
                  <a:cubicBezTo>
                    <a:pt x="772634" y="153527"/>
                    <a:pt x="791084" y="176789"/>
                    <a:pt x="806847" y="201267"/>
                  </a:cubicBezTo>
                  <a:lnTo>
                    <a:pt x="845440" y="276686"/>
                  </a:lnTo>
                  <a:lnTo>
                    <a:pt x="847522" y="273259"/>
                  </a:lnTo>
                  <a:lnTo>
                    <a:pt x="926927" y="832774"/>
                  </a:lnTo>
                  <a:lnTo>
                    <a:pt x="806968" y="672986"/>
                  </a:lnTo>
                  <a:lnTo>
                    <a:pt x="801332" y="683404"/>
                  </a:lnTo>
                  <a:cubicBezTo>
                    <a:pt x="785014" y="707515"/>
                    <a:pt x="766037" y="730349"/>
                    <a:pt x="744405" y="751492"/>
                  </a:cubicBezTo>
                  <a:cubicBezTo>
                    <a:pt x="571351" y="920632"/>
                    <a:pt x="293948" y="917460"/>
                    <a:pt x="124808" y="744405"/>
                  </a:cubicBezTo>
                  <a:cubicBezTo>
                    <a:pt x="-44333" y="571351"/>
                    <a:pt x="-41160" y="293949"/>
                    <a:pt x="131894" y="124808"/>
                  </a:cubicBez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9095397" y="2457879"/>
              <a:ext cx="727278" cy="718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</a:t>
              </a:r>
            </a:p>
          </p:txBody>
        </p:sp>
      </p:grpSp>
      <p:sp>
        <p:nvSpPr>
          <p:cNvPr id="167" name="矩形 166"/>
          <p:cNvSpPr/>
          <p:nvPr/>
        </p:nvSpPr>
        <p:spPr>
          <a:xfrm>
            <a:off x="-107156" y="3071813"/>
            <a:ext cx="9358313" cy="2071688"/>
          </a:xfrm>
          <a:prstGeom prst="rect">
            <a:avLst/>
          </a:prstGeom>
          <a:solidFill>
            <a:srgbClr val="17B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68" name="直角三角形 167"/>
          <p:cNvSpPr/>
          <p:nvPr/>
        </p:nvSpPr>
        <p:spPr>
          <a:xfrm rot="5400000">
            <a:off x="3509369" y="-541136"/>
            <a:ext cx="2128837" cy="9354743"/>
          </a:xfrm>
          <a:prstGeom prst="rt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9" name="文本框 168"/>
          <p:cNvSpPr txBox="1"/>
          <p:nvPr/>
        </p:nvSpPr>
        <p:spPr>
          <a:xfrm>
            <a:off x="1082341" y="319325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操作技巧</a:t>
            </a:r>
          </a:p>
        </p:txBody>
      </p:sp>
      <p:cxnSp>
        <p:nvCxnSpPr>
          <p:cNvPr id="171" name="直接连接符 170"/>
          <p:cNvCxnSpPr/>
          <p:nvPr/>
        </p:nvCxnSpPr>
        <p:spPr>
          <a:xfrm>
            <a:off x="4043363" y="3278982"/>
            <a:ext cx="0" cy="721519"/>
          </a:xfrm>
          <a:prstGeom prst="line">
            <a:avLst/>
          </a:prstGeom>
          <a:ln w="762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文本框 173"/>
          <p:cNvSpPr txBox="1"/>
          <p:nvPr/>
        </p:nvSpPr>
        <p:spPr>
          <a:xfrm>
            <a:off x="4057595" y="3420093"/>
            <a:ext cx="382027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快速绘制流程图</a:t>
            </a:r>
            <a:endParaRPr lang="zh-CN" altLang="en-US" sz="4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669576" y="421465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点石演示</a:t>
            </a:r>
            <a:endParaRPr lang="zh-CN" altLang="en-US" sz="1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2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1157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495957" y="1189591"/>
            <a:ext cx="1400864" cy="16619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0400" b="1" dirty="0">
                <a:ln w="38100">
                  <a:solidFill>
                    <a:srgbClr val="403E3B"/>
                  </a:solidFill>
                </a:ln>
                <a:solidFill>
                  <a:srgbClr val="17B5B6"/>
                </a:solidFill>
                <a:latin typeface="Berlin Sans FB Demi" panose="020E0802020502020306" pitchFamily="34" charset="0"/>
                <a:ea typeface="微软雅黑" panose="020B0503020204020204" pitchFamily="34" charset="-122"/>
                <a:cs typeface="FrankRuehl" panose="020E0503060101010101" pitchFamily="34" charset="-79"/>
              </a:rPr>
              <a:t>01</a:t>
            </a:r>
            <a:endParaRPr lang="zh-CN" altLang="en-US" sz="10400" b="1" dirty="0">
              <a:ln w="38100">
                <a:solidFill>
                  <a:srgbClr val="403E3B"/>
                </a:solidFill>
              </a:ln>
              <a:solidFill>
                <a:srgbClr val="17B5B6"/>
              </a:solidFill>
              <a:latin typeface="Berlin Sans FB Demi" panose="020E0802020502020306" pitchFamily="34" charset="0"/>
              <a:ea typeface="微软雅黑" panose="020B0503020204020204" pitchFamily="34" charset="-122"/>
              <a:cs typeface="FrankRuehl" panose="020E0503060101010101" pitchFamily="34" charset="-79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6591301" y="1863672"/>
            <a:ext cx="581024" cy="585160"/>
            <a:chOff x="1918" y="1399"/>
            <a:chExt cx="1405" cy="141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51" y="1431"/>
              <a:ext cx="1350" cy="1351"/>
            </a:xfrm>
            <a:custGeom>
              <a:avLst/>
              <a:gdLst>
                <a:gd name="T0" fmla="*/ 75 w 125"/>
                <a:gd name="T1" fmla="*/ 30 h 125"/>
                <a:gd name="T2" fmla="*/ 84 w 125"/>
                <a:gd name="T3" fmla="*/ 18 h 125"/>
                <a:gd name="T4" fmla="*/ 76 w 125"/>
                <a:gd name="T5" fmla="*/ 14 h 125"/>
                <a:gd name="T6" fmla="*/ 79 w 125"/>
                <a:gd name="T7" fmla="*/ 16 h 125"/>
                <a:gd name="T8" fmla="*/ 74 w 125"/>
                <a:gd name="T9" fmla="*/ 8 h 125"/>
                <a:gd name="T10" fmla="*/ 38 w 125"/>
                <a:gd name="T11" fmla="*/ 38 h 125"/>
                <a:gd name="T12" fmla="*/ 1 w 125"/>
                <a:gd name="T13" fmla="*/ 72 h 125"/>
                <a:gd name="T14" fmla="*/ 73 w 125"/>
                <a:gd name="T15" fmla="*/ 5 h 125"/>
                <a:gd name="T16" fmla="*/ 0 w 125"/>
                <a:gd name="T17" fmla="*/ 69 h 125"/>
                <a:gd name="T18" fmla="*/ 52 w 125"/>
                <a:gd name="T19" fmla="*/ 4 h 125"/>
                <a:gd name="T20" fmla="*/ 41 w 125"/>
                <a:gd name="T21" fmla="*/ 18 h 125"/>
                <a:gd name="T22" fmla="*/ 37 w 125"/>
                <a:gd name="T23" fmla="*/ 18 h 125"/>
                <a:gd name="T24" fmla="*/ 17 w 125"/>
                <a:gd name="T25" fmla="*/ 44 h 125"/>
                <a:gd name="T26" fmla="*/ 15 w 125"/>
                <a:gd name="T27" fmla="*/ 32 h 125"/>
                <a:gd name="T28" fmla="*/ 26 w 125"/>
                <a:gd name="T29" fmla="*/ 13 h 125"/>
                <a:gd name="T30" fmla="*/ 14 w 125"/>
                <a:gd name="T31" fmla="*/ 29 h 125"/>
                <a:gd name="T32" fmla="*/ 0 w 125"/>
                <a:gd name="T33" fmla="*/ 55 h 125"/>
                <a:gd name="T34" fmla="*/ 12 w 125"/>
                <a:gd name="T35" fmla="*/ 75 h 125"/>
                <a:gd name="T36" fmla="*/ 14 w 125"/>
                <a:gd name="T37" fmla="*/ 76 h 125"/>
                <a:gd name="T38" fmla="*/ 28 w 125"/>
                <a:gd name="T39" fmla="*/ 68 h 125"/>
                <a:gd name="T40" fmla="*/ 18 w 125"/>
                <a:gd name="T41" fmla="*/ 84 h 125"/>
                <a:gd name="T42" fmla="*/ 29 w 125"/>
                <a:gd name="T43" fmla="*/ 71 h 125"/>
                <a:gd name="T44" fmla="*/ 33 w 125"/>
                <a:gd name="T45" fmla="*/ 81 h 125"/>
                <a:gd name="T46" fmla="*/ 16 w 125"/>
                <a:gd name="T47" fmla="*/ 93 h 125"/>
                <a:gd name="T48" fmla="*/ 17 w 125"/>
                <a:gd name="T49" fmla="*/ 105 h 125"/>
                <a:gd name="T50" fmla="*/ 41 w 125"/>
                <a:gd name="T51" fmla="*/ 90 h 125"/>
                <a:gd name="T52" fmla="*/ 24 w 125"/>
                <a:gd name="T53" fmla="*/ 112 h 125"/>
                <a:gd name="T54" fmla="*/ 46 w 125"/>
                <a:gd name="T55" fmla="*/ 93 h 125"/>
                <a:gd name="T56" fmla="*/ 37 w 125"/>
                <a:gd name="T57" fmla="*/ 107 h 125"/>
                <a:gd name="T58" fmla="*/ 52 w 125"/>
                <a:gd name="T59" fmla="*/ 96 h 125"/>
                <a:gd name="T60" fmla="*/ 55 w 125"/>
                <a:gd name="T61" fmla="*/ 97 h 125"/>
                <a:gd name="T62" fmla="*/ 46 w 125"/>
                <a:gd name="T63" fmla="*/ 109 h 125"/>
                <a:gd name="T64" fmla="*/ 69 w 125"/>
                <a:gd name="T65" fmla="*/ 97 h 125"/>
                <a:gd name="T66" fmla="*/ 51 w 125"/>
                <a:gd name="T67" fmla="*/ 118 h 125"/>
                <a:gd name="T68" fmla="*/ 95 w 125"/>
                <a:gd name="T69" fmla="*/ 74 h 125"/>
                <a:gd name="T70" fmla="*/ 54 w 125"/>
                <a:gd name="T71" fmla="*/ 124 h 125"/>
                <a:gd name="T72" fmla="*/ 125 w 125"/>
                <a:gd name="T73" fmla="*/ 55 h 125"/>
                <a:gd name="T74" fmla="*/ 68 w 125"/>
                <a:gd name="T75" fmla="*/ 125 h 125"/>
                <a:gd name="T76" fmla="*/ 62 w 125"/>
                <a:gd name="T77" fmla="*/ 125 h 125"/>
                <a:gd name="T78" fmla="*/ 109 w 125"/>
                <a:gd name="T79" fmla="*/ 79 h 125"/>
                <a:gd name="T80" fmla="*/ 86 w 125"/>
                <a:gd name="T81" fmla="*/ 106 h 125"/>
                <a:gd name="T82" fmla="*/ 78 w 125"/>
                <a:gd name="T83" fmla="*/ 109 h 125"/>
                <a:gd name="T84" fmla="*/ 92 w 125"/>
                <a:gd name="T85" fmla="*/ 109 h 125"/>
                <a:gd name="T86" fmla="*/ 112 w 125"/>
                <a:gd name="T87" fmla="*/ 98 h 125"/>
                <a:gd name="T88" fmla="*/ 125 w 125"/>
                <a:gd name="T89" fmla="*/ 62 h 125"/>
                <a:gd name="T90" fmla="*/ 111 w 125"/>
                <a:gd name="T91" fmla="*/ 76 h 125"/>
                <a:gd name="T92" fmla="*/ 112 w 125"/>
                <a:gd name="T93" fmla="*/ 49 h 125"/>
                <a:gd name="T94" fmla="*/ 97 w 125"/>
                <a:gd name="T95" fmla="*/ 60 h 125"/>
                <a:gd name="T96" fmla="*/ 110 w 125"/>
                <a:gd name="T97" fmla="*/ 48 h 125"/>
                <a:gd name="T98" fmla="*/ 107 w 125"/>
                <a:gd name="T99" fmla="*/ 36 h 125"/>
                <a:gd name="T100" fmla="*/ 107 w 125"/>
                <a:gd name="T101" fmla="*/ 42 h 125"/>
                <a:gd name="T102" fmla="*/ 112 w 125"/>
                <a:gd name="T103" fmla="*/ 24 h 125"/>
                <a:gd name="T104" fmla="*/ 111 w 125"/>
                <a:gd name="T105" fmla="*/ 29 h 125"/>
                <a:gd name="T106" fmla="*/ 90 w 125"/>
                <a:gd name="T107" fmla="*/ 41 h 125"/>
                <a:gd name="T108" fmla="*/ 83 w 125"/>
                <a:gd name="T109" fmla="*/ 34 h 125"/>
                <a:gd name="T110" fmla="*/ 81 w 125"/>
                <a:gd name="T111" fmla="*/ 33 h 125"/>
                <a:gd name="T112" fmla="*/ 100 w 125"/>
                <a:gd name="T113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25">
                  <a:moveTo>
                    <a:pt x="84" y="18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29"/>
                    <a:pt x="74" y="29"/>
                    <a:pt x="75" y="3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5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lose/>
                  <a:moveTo>
                    <a:pt x="79" y="16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6" y="28"/>
                    <a:pt x="65" y="28"/>
                    <a:pt x="63" y="2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8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5" y="12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7" y="28"/>
                    <a:pt x="55" y="28"/>
                    <a:pt x="53" y="2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12"/>
                    <a:pt x="75" y="12"/>
                    <a:pt x="75" y="12"/>
                  </a:cubicBezTo>
                  <a:close/>
                  <a:moveTo>
                    <a:pt x="73" y="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4" y="33"/>
                    <a:pt x="41" y="35"/>
                    <a:pt x="38" y="38"/>
                  </a:cubicBezTo>
                  <a:cubicBezTo>
                    <a:pt x="35" y="41"/>
                    <a:pt x="33" y="44"/>
                    <a:pt x="31" y="4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1" y="72"/>
                    <a:pt x="1" y="7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6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1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44" y="17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9"/>
                    <a:pt x="39" y="19"/>
                  </a:cubicBezTo>
                  <a:cubicBezTo>
                    <a:pt x="38" y="19"/>
                    <a:pt x="38" y="18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8"/>
                    <a:pt x="19" y="38"/>
                    <a:pt x="19" y="39"/>
                  </a:cubicBezTo>
                  <a:cubicBezTo>
                    <a:pt x="19" y="40"/>
                    <a:pt x="18" y="40"/>
                    <a:pt x="18" y="4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35" y="17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9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9" y="14"/>
                    <a:pt x="29" y="14"/>
                    <a:pt x="29" y="14"/>
                  </a:cubicBezTo>
                  <a:close/>
                  <a:moveTo>
                    <a:pt x="11" y="50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8" y="74"/>
                  </a:moveTo>
                  <a:cubicBezTo>
                    <a:pt x="12" y="75"/>
                    <a:pt x="12" y="75"/>
                    <a:pt x="12" y="75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28" y="55"/>
                    <a:pt x="29" y="53"/>
                  </a:cubicBezTo>
                  <a:cubicBezTo>
                    <a:pt x="8" y="74"/>
                    <a:pt x="8" y="74"/>
                    <a:pt x="8" y="74"/>
                  </a:cubicBezTo>
                  <a:close/>
                  <a:moveTo>
                    <a:pt x="14" y="76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5"/>
                    <a:pt x="27" y="63"/>
                  </a:cubicBezTo>
                  <a:cubicBezTo>
                    <a:pt x="14" y="76"/>
                    <a:pt x="14" y="76"/>
                    <a:pt x="14" y="76"/>
                  </a:cubicBezTo>
                  <a:close/>
                  <a:moveTo>
                    <a:pt x="17" y="82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2"/>
                    <a:pt x="29" y="71"/>
                  </a:cubicBezTo>
                  <a:cubicBezTo>
                    <a:pt x="17" y="82"/>
                    <a:pt x="17" y="82"/>
                    <a:pt x="17" y="82"/>
                  </a:cubicBezTo>
                  <a:close/>
                  <a:moveTo>
                    <a:pt x="16" y="93"/>
                  </a:move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2" y="80"/>
                    <a:pt x="33" y="8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0"/>
                    <a:pt x="12" y="100"/>
                    <a:pt x="12" y="100"/>
                  </a:cubicBezTo>
                  <a:cubicBezTo>
                    <a:pt x="12" y="99"/>
                    <a:pt x="12" y="99"/>
                    <a:pt x="13" y="98"/>
                  </a:cubicBezTo>
                  <a:cubicBezTo>
                    <a:pt x="16" y="93"/>
                    <a:pt x="16" y="93"/>
                    <a:pt x="16" y="93"/>
                  </a:cubicBezTo>
                  <a:close/>
                  <a:moveTo>
                    <a:pt x="15" y="102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35" y="84"/>
                    <a:pt x="36" y="85"/>
                    <a:pt x="36" y="86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5" y="102"/>
                    <a:pt x="15" y="102"/>
                    <a:pt x="15" y="102"/>
                  </a:cubicBezTo>
                  <a:close/>
                  <a:moveTo>
                    <a:pt x="19" y="107"/>
                  </a:moveTo>
                  <a:cubicBezTo>
                    <a:pt x="21" y="109"/>
                    <a:pt x="21" y="109"/>
                    <a:pt x="21" y="10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0" y="89"/>
                    <a:pt x="39" y="88"/>
                    <a:pt x="38" y="88"/>
                  </a:cubicBezTo>
                  <a:cubicBezTo>
                    <a:pt x="19" y="107"/>
                    <a:pt x="19" y="107"/>
                    <a:pt x="19" y="107"/>
                  </a:cubicBezTo>
                  <a:close/>
                  <a:moveTo>
                    <a:pt x="23" y="111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26" y="113"/>
                    <a:pt x="26" y="112"/>
                    <a:pt x="26" y="112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4" y="92"/>
                    <a:pt x="43" y="91"/>
                  </a:cubicBezTo>
                  <a:cubicBezTo>
                    <a:pt x="23" y="111"/>
                    <a:pt x="23" y="111"/>
                    <a:pt x="23" y="111"/>
                  </a:cubicBezTo>
                  <a:close/>
                  <a:moveTo>
                    <a:pt x="36" y="107"/>
                  </a:moveTo>
                  <a:cubicBezTo>
                    <a:pt x="37" y="107"/>
                    <a:pt x="37" y="107"/>
                    <a:pt x="37" y="107"/>
                  </a:cubicBezTo>
                  <a:cubicBezTo>
                    <a:pt x="38" y="106"/>
                    <a:pt x="38" y="106"/>
                    <a:pt x="39" y="106"/>
                  </a:cubicBezTo>
                  <a:cubicBezTo>
                    <a:pt x="40" y="106"/>
                    <a:pt x="40" y="106"/>
                    <a:pt x="41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6"/>
                    <a:pt x="50" y="95"/>
                    <a:pt x="49" y="95"/>
                  </a:cubicBezTo>
                  <a:cubicBezTo>
                    <a:pt x="36" y="107"/>
                    <a:pt x="36" y="107"/>
                    <a:pt x="36" y="107"/>
                  </a:cubicBezTo>
                  <a:close/>
                  <a:moveTo>
                    <a:pt x="44" y="108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7" y="97"/>
                    <a:pt x="58" y="97"/>
                    <a:pt x="60" y="9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7" y="109"/>
                    <a:pt x="47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4" y="108"/>
                    <a:pt x="44" y="108"/>
                    <a:pt x="44" y="108"/>
                  </a:cubicBezTo>
                  <a:close/>
                  <a:moveTo>
                    <a:pt x="49" y="112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5" y="97"/>
                    <a:pt x="67" y="97"/>
                    <a:pt x="69" y="97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lose/>
                  <a:moveTo>
                    <a:pt x="51" y="118"/>
                  </a:moveTo>
                  <a:cubicBezTo>
                    <a:pt x="52" y="122"/>
                    <a:pt x="52" y="122"/>
                    <a:pt x="52" y="12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3" y="79"/>
                    <a:pt x="91" y="84"/>
                    <a:pt x="87" y="87"/>
                  </a:cubicBezTo>
                  <a:cubicBezTo>
                    <a:pt x="83" y="91"/>
                    <a:pt x="79" y="94"/>
                    <a:pt x="74" y="95"/>
                  </a:cubicBezTo>
                  <a:cubicBezTo>
                    <a:pt x="51" y="118"/>
                    <a:pt x="51" y="118"/>
                    <a:pt x="51" y="118"/>
                  </a:cubicBezTo>
                  <a:close/>
                  <a:moveTo>
                    <a:pt x="54" y="124"/>
                  </a:moveTo>
                  <a:cubicBezTo>
                    <a:pt x="54" y="125"/>
                    <a:pt x="54" y="125"/>
                    <a:pt x="55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4"/>
                    <a:pt x="124" y="54"/>
                    <a:pt x="124" y="54"/>
                  </a:cubicBezTo>
                  <a:cubicBezTo>
                    <a:pt x="54" y="124"/>
                    <a:pt x="54" y="124"/>
                    <a:pt x="54" y="124"/>
                  </a:cubicBezTo>
                  <a:close/>
                  <a:moveTo>
                    <a:pt x="62" y="125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62" y="125"/>
                    <a:pt x="62" y="125"/>
                    <a:pt x="62" y="125"/>
                  </a:cubicBezTo>
                  <a:close/>
                  <a:moveTo>
                    <a:pt x="78" y="109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4"/>
                    <a:pt x="106" y="85"/>
                    <a:pt x="106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5" y="106"/>
                    <a:pt x="84" y="106"/>
                    <a:pt x="84" y="107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8" y="109"/>
                    <a:pt x="78" y="109"/>
                    <a:pt x="78" y="109"/>
                  </a:cubicBezTo>
                  <a:close/>
                  <a:moveTo>
                    <a:pt x="89" y="107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7"/>
                    <a:pt x="89" y="107"/>
                    <a:pt x="89" y="107"/>
                  </a:cubicBezTo>
                  <a:close/>
                  <a:moveTo>
                    <a:pt x="94" y="110"/>
                  </a:moveTo>
                  <a:cubicBezTo>
                    <a:pt x="110" y="94"/>
                    <a:pt x="110" y="94"/>
                    <a:pt x="110" y="94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4" y="110"/>
                    <a:pt x="94" y="110"/>
                    <a:pt x="94" y="110"/>
                  </a:cubicBezTo>
                  <a:close/>
                  <a:moveTo>
                    <a:pt x="111" y="76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1" y="76"/>
                    <a:pt x="111" y="76"/>
                    <a:pt x="111" y="76"/>
                  </a:cubicBezTo>
                  <a:close/>
                  <a:moveTo>
                    <a:pt x="116" y="50"/>
                  </a:moveTo>
                  <a:cubicBezTo>
                    <a:pt x="97" y="69"/>
                    <a:pt x="97" y="69"/>
                    <a:pt x="97" y="69"/>
                  </a:cubicBezTo>
                  <a:cubicBezTo>
                    <a:pt x="97" y="67"/>
                    <a:pt x="97" y="65"/>
                    <a:pt x="97" y="63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6" y="50"/>
                    <a:pt x="116" y="50"/>
                    <a:pt x="116" y="50"/>
                  </a:cubicBezTo>
                  <a:close/>
                  <a:moveTo>
                    <a:pt x="110" y="48"/>
                  </a:moveTo>
                  <a:cubicBezTo>
                    <a:pt x="97" y="60"/>
                    <a:pt x="97" y="60"/>
                    <a:pt x="97" y="60"/>
                  </a:cubicBezTo>
                  <a:cubicBezTo>
                    <a:pt x="97" y="58"/>
                    <a:pt x="97" y="57"/>
                    <a:pt x="97" y="55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10" y="48"/>
                  </a:cubicBezTo>
                  <a:close/>
                  <a:moveTo>
                    <a:pt x="107" y="42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5" y="51"/>
                    <a:pt x="95" y="50"/>
                    <a:pt x="95" y="49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40"/>
                    <a:pt x="106" y="40"/>
                    <a:pt x="107" y="41"/>
                  </a:cubicBezTo>
                  <a:cubicBezTo>
                    <a:pt x="107" y="42"/>
                    <a:pt x="107" y="42"/>
                    <a:pt x="107" y="42"/>
                  </a:cubicBezTo>
                  <a:close/>
                  <a:moveTo>
                    <a:pt x="111" y="29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5"/>
                  </a:cubicBezTo>
                  <a:cubicBezTo>
                    <a:pt x="112" y="25"/>
                    <a:pt x="112" y="24"/>
                    <a:pt x="112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4"/>
                    <a:pt x="93" y="45"/>
                    <a:pt x="93" y="46"/>
                  </a:cubicBezTo>
                  <a:cubicBezTo>
                    <a:pt x="111" y="29"/>
                    <a:pt x="111" y="29"/>
                    <a:pt x="111" y="29"/>
                  </a:cubicBezTo>
                  <a:close/>
                  <a:moveTo>
                    <a:pt x="109" y="22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9"/>
                    <a:pt x="89" y="40"/>
                    <a:pt x="90" y="41"/>
                  </a:cubicBezTo>
                  <a:cubicBezTo>
                    <a:pt x="109" y="22"/>
                    <a:pt x="109" y="22"/>
                    <a:pt x="109" y="22"/>
                  </a:cubicBezTo>
                  <a:close/>
                  <a:moveTo>
                    <a:pt x="105" y="17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5" y="17"/>
                    <a:pt x="105" y="17"/>
                    <a:pt x="105" y="17"/>
                  </a:cubicBezTo>
                  <a:close/>
                  <a:moveTo>
                    <a:pt x="101" y="1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0" y="32"/>
                    <a:pt x="78" y="31"/>
                    <a:pt x="77" y="3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0" y="12"/>
                    <a:pt x="100" y="13"/>
                    <a:pt x="101" y="13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2275" y="1755"/>
              <a:ext cx="691" cy="692"/>
            </a:xfrm>
            <a:custGeom>
              <a:avLst/>
              <a:gdLst>
                <a:gd name="T0" fmla="*/ 33 w 64"/>
                <a:gd name="T1" fmla="*/ 64 h 64"/>
                <a:gd name="T2" fmla="*/ 64 w 64"/>
                <a:gd name="T3" fmla="*/ 32 h 64"/>
                <a:gd name="T4" fmla="*/ 28 w 64"/>
                <a:gd name="T5" fmla="*/ 64 h 64"/>
                <a:gd name="T6" fmla="*/ 37 w 64"/>
                <a:gd name="T7" fmla="*/ 64 h 64"/>
                <a:gd name="T8" fmla="*/ 62 w 64"/>
                <a:gd name="T9" fmla="*/ 43 h 64"/>
                <a:gd name="T10" fmla="*/ 37 w 64"/>
                <a:gd name="T11" fmla="*/ 64 h 64"/>
                <a:gd name="T12" fmla="*/ 58 w 64"/>
                <a:gd name="T13" fmla="*/ 51 h 64"/>
                <a:gd name="T14" fmla="*/ 51 w 64"/>
                <a:gd name="T15" fmla="*/ 58 h 64"/>
                <a:gd name="T16" fmla="*/ 25 w 64"/>
                <a:gd name="T17" fmla="*/ 64 h 64"/>
                <a:gd name="T18" fmla="*/ 37 w 64"/>
                <a:gd name="T19" fmla="*/ 46 h 64"/>
                <a:gd name="T20" fmla="*/ 43 w 64"/>
                <a:gd name="T21" fmla="*/ 43 h 64"/>
                <a:gd name="T22" fmla="*/ 62 w 64"/>
                <a:gd name="T23" fmla="*/ 21 h 64"/>
                <a:gd name="T24" fmla="*/ 61 w 64"/>
                <a:gd name="T25" fmla="*/ 18 h 64"/>
                <a:gd name="T26" fmla="*/ 47 w 64"/>
                <a:gd name="T27" fmla="*/ 32 h 64"/>
                <a:gd name="T28" fmla="*/ 59 w 64"/>
                <a:gd name="T29" fmla="*/ 15 h 64"/>
                <a:gd name="T30" fmla="*/ 58 w 64"/>
                <a:gd name="T31" fmla="*/ 13 h 64"/>
                <a:gd name="T32" fmla="*/ 43 w 64"/>
                <a:gd name="T33" fmla="*/ 23 h 64"/>
                <a:gd name="T34" fmla="*/ 58 w 64"/>
                <a:gd name="T35" fmla="*/ 13 h 64"/>
                <a:gd name="T36" fmla="*/ 51 w 64"/>
                <a:gd name="T37" fmla="*/ 6 h 64"/>
                <a:gd name="T38" fmla="*/ 41 w 64"/>
                <a:gd name="T39" fmla="*/ 21 h 64"/>
                <a:gd name="T40" fmla="*/ 49 w 64"/>
                <a:gd name="T41" fmla="*/ 5 h 64"/>
                <a:gd name="T42" fmla="*/ 30 w 64"/>
                <a:gd name="T43" fmla="*/ 18 h 64"/>
                <a:gd name="T44" fmla="*/ 35 w 64"/>
                <a:gd name="T45" fmla="*/ 18 h 64"/>
                <a:gd name="T46" fmla="*/ 43 w 64"/>
                <a:gd name="T47" fmla="*/ 2 h 64"/>
                <a:gd name="T48" fmla="*/ 22 w 64"/>
                <a:gd name="T49" fmla="*/ 22 h 64"/>
                <a:gd name="T50" fmla="*/ 22 w 64"/>
                <a:gd name="T51" fmla="*/ 22 h 64"/>
                <a:gd name="T52" fmla="*/ 2 w 64"/>
                <a:gd name="T53" fmla="*/ 43 h 64"/>
                <a:gd name="T54" fmla="*/ 38 w 64"/>
                <a:gd name="T55" fmla="*/ 1 h 64"/>
                <a:gd name="T56" fmla="*/ 35 w 64"/>
                <a:gd name="T57" fmla="*/ 1 h 64"/>
                <a:gd name="T58" fmla="*/ 0 w 64"/>
                <a:gd name="T59" fmla="*/ 32 h 64"/>
                <a:gd name="T60" fmla="*/ 30 w 64"/>
                <a:gd name="T61" fmla="*/ 1 h 64"/>
                <a:gd name="T62" fmla="*/ 35 w 64"/>
                <a:gd name="T63" fmla="*/ 1 h 64"/>
                <a:gd name="T64" fmla="*/ 18 w 64"/>
                <a:gd name="T65" fmla="*/ 4 h 64"/>
                <a:gd name="T66" fmla="*/ 1 w 64"/>
                <a:gd name="T67" fmla="*/ 26 h 64"/>
                <a:gd name="T68" fmla="*/ 3 w 64"/>
                <a:gd name="T69" fmla="*/ 45 h 64"/>
                <a:gd name="T70" fmla="*/ 18 w 64"/>
                <a:gd name="T71" fmla="*/ 35 h 64"/>
                <a:gd name="T72" fmla="*/ 18 w 64"/>
                <a:gd name="T73" fmla="*/ 30 h 64"/>
                <a:gd name="T74" fmla="*/ 6 w 64"/>
                <a:gd name="T75" fmla="*/ 51 h 64"/>
                <a:gd name="T76" fmla="*/ 21 w 64"/>
                <a:gd name="T77" fmla="*/ 41 h 64"/>
                <a:gd name="T78" fmla="*/ 6 w 64"/>
                <a:gd name="T79" fmla="*/ 51 h 64"/>
                <a:gd name="T80" fmla="*/ 13 w 64"/>
                <a:gd name="T81" fmla="*/ 58 h 64"/>
                <a:gd name="T82" fmla="*/ 23 w 64"/>
                <a:gd name="T83" fmla="*/ 43 h 64"/>
                <a:gd name="T84" fmla="*/ 15 w 64"/>
                <a:gd name="T85" fmla="*/ 59 h 64"/>
                <a:gd name="T86" fmla="*/ 32 w 64"/>
                <a:gd name="T87" fmla="*/ 47 h 64"/>
                <a:gd name="T88" fmla="*/ 18 w 64"/>
                <a:gd name="T8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1"/>
                    <a:pt x="64" y="29"/>
                    <a:pt x="64" y="28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1" y="64"/>
                    <a:pt x="32" y="64"/>
                  </a:cubicBezTo>
                  <a:close/>
                  <a:moveTo>
                    <a:pt x="37" y="6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4" y="39"/>
                    <a:pt x="63" y="41"/>
                    <a:pt x="62" y="4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3"/>
                    <a:pt x="39" y="64"/>
                    <a:pt x="37" y="64"/>
                  </a:cubicBezTo>
                  <a:close/>
                  <a:moveTo>
                    <a:pt x="51" y="58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6" y="54"/>
                    <a:pt x="55" y="55"/>
                  </a:cubicBezTo>
                  <a:cubicBezTo>
                    <a:pt x="54" y="56"/>
                    <a:pt x="53" y="57"/>
                    <a:pt x="51" y="58"/>
                  </a:cubicBezTo>
                  <a:close/>
                  <a:moveTo>
                    <a:pt x="63" y="2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4" y="63"/>
                    <a:pt x="22" y="63"/>
                    <a:pt x="21" y="62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6"/>
                    <a:pt x="41" y="44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1"/>
                    <a:pt x="45" y="39"/>
                    <a:pt x="46" y="3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4"/>
                    <a:pt x="63" y="25"/>
                  </a:cubicBezTo>
                  <a:close/>
                  <a:moveTo>
                    <a:pt x="61" y="18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0"/>
                    <a:pt x="46" y="2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6"/>
                    <a:pt x="61" y="17"/>
                    <a:pt x="61" y="18"/>
                  </a:cubicBezTo>
                  <a:close/>
                  <a:moveTo>
                    <a:pt x="58" y="13"/>
                  </a:moveTo>
                  <a:cubicBezTo>
                    <a:pt x="57" y="12"/>
                    <a:pt x="56" y="11"/>
                    <a:pt x="55" y="10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4"/>
                    <a:pt x="45" y="25"/>
                    <a:pt x="45" y="26"/>
                  </a:cubicBezTo>
                  <a:cubicBezTo>
                    <a:pt x="58" y="13"/>
                    <a:pt x="58" y="13"/>
                    <a:pt x="58" y="13"/>
                  </a:cubicBezTo>
                  <a:close/>
                  <a:moveTo>
                    <a:pt x="54" y="9"/>
                  </a:moveTo>
                  <a:cubicBezTo>
                    <a:pt x="53" y="8"/>
                    <a:pt x="52" y="7"/>
                    <a:pt x="51" y="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40" y="20"/>
                    <a:pt x="41" y="21"/>
                  </a:cubicBezTo>
                  <a:cubicBezTo>
                    <a:pt x="54" y="9"/>
                    <a:pt x="54" y="9"/>
                    <a:pt x="54" y="9"/>
                  </a:cubicBezTo>
                  <a:close/>
                  <a:moveTo>
                    <a:pt x="49" y="5"/>
                  </a:moveTo>
                  <a:cubicBezTo>
                    <a:pt x="47" y="4"/>
                    <a:pt x="46" y="4"/>
                    <a:pt x="45" y="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3" y="2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1" y="40"/>
                    <a:pt x="1" y="3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1"/>
                    <a:pt x="41" y="2"/>
                    <a:pt x="43" y="2"/>
                  </a:cubicBezTo>
                  <a:close/>
                  <a:moveTo>
                    <a:pt x="35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4" y="0"/>
                    <a:pt x="35" y="1"/>
                  </a:cubicBezTo>
                  <a:close/>
                  <a:moveTo>
                    <a:pt x="26" y="1"/>
                  </a:moveTo>
                  <a:cubicBezTo>
                    <a:pt x="23" y="2"/>
                    <a:pt x="21" y="3"/>
                    <a:pt x="18" y="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21"/>
                    <a:pt x="2" y="23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lose/>
                  <a:moveTo>
                    <a:pt x="3" y="45"/>
                  </a:moveTo>
                  <a:cubicBezTo>
                    <a:pt x="4" y="46"/>
                    <a:pt x="4" y="48"/>
                    <a:pt x="5" y="4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6" y="51"/>
                  </a:moveTo>
                  <a:cubicBezTo>
                    <a:pt x="7" y="52"/>
                    <a:pt x="8" y="53"/>
                    <a:pt x="8" y="5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0" y="56"/>
                  </a:moveTo>
                  <a:cubicBezTo>
                    <a:pt x="11" y="56"/>
                    <a:pt x="12" y="57"/>
                    <a:pt x="13" y="5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3" y="44"/>
                    <a:pt x="23" y="43"/>
                  </a:cubicBezTo>
                  <a:cubicBezTo>
                    <a:pt x="10" y="56"/>
                    <a:pt x="10" y="56"/>
                    <a:pt x="10" y="56"/>
                  </a:cubicBezTo>
                  <a:close/>
                  <a:moveTo>
                    <a:pt x="15" y="59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1"/>
                    <a:pt x="16" y="60"/>
                    <a:pt x="15" y="59"/>
                  </a:cubicBez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918" y="1399"/>
              <a:ext cx="1405" cy="1415"/>
            </a:xfrm>
            <a:custGeom>
              <a:avLst/>
              <a:gdLst>
                <a:gd name="T0" fmla="*/ 89 w 130"/>
                <a:gd name="T1" fmla="*/ 19 h 131"/>
                <a:gd name="T2" fmla="*/ 106 w 130"/>
                <a:gd name="T3" fmla="*/ 14 h 131"/>
                <a:gd name="T4" fmla="*/ 112 w 130"/>
                <a:gd name="T5" fmla="*/ 41 h 131"/>
                <a:gd name="T6" fmla="*/ 116 w 130"/>
                <a:gd name="T7" fmla="*/ 49 h 131"/>
                <a:gd name="T8" fmla="*/ 130 w 130"/>
                <a:gd name="T9" fmla="*/ 73 h 131"/>
                <a:gd name="T10" fmla="*/ 116 w 130"/>
                <a:gd name="T11" fmla="*/ 82 h 131"/>
                <a:gd name="T12" fmla="*/ 112 w 130"/>
                <a:gd name="T13" fmla="*/ 89 h 131"/>
                <a:gd name="T14" fmla="*/ 106 w 130"/>
                <a:gd name="T15" fmla="*/ 117 h 131"/>
                <a:gd name="T16" fmla="*/ 88 w 130"/>
                <a:gd name="T17" fmla="*/ 112 h 131"/>
                <a:gd name="T18" fmla="*/ 78 w 130"/>
                <a:gd name="T19" fmla="*/ 127 h 131"/>
                <a:gd name="T20" fmla="*/ 55 w 130"/>
                <a:gd name="T21" fmla="*/ 130 h 131"/>
                <a:gd name="T22" fmla="*/ 48 w 130"/>
                <a:gd name="T23" fmla="*/ 114 h 131"/>
                <a:gd name="T24" fmla="*/ 31 w 130"/>
                <a:gd name="T25" fmla="*/ 118 h 131"/>
                <a:gd name="T26" fmla="*/ 12 w 130"/>
                <a:gd name="T27" fmla="*/ 103 h 131"/>
                <a:gd name="T28" fmla="*/ 16 w 130"/>
                <a:gd name="T29" fmla="*/ 83 h 131"/>
                <a:gd name="T30" fmla="*/ 1 w 130"/>
                <a:gd name="T31" fmla="*/ 76 h 131"/>
                <a:gd name="T32" fmla="*/ 1 w 130"/>
                <a:gd name="T33" fmla="*/ 55 h 131"/>
                <a:gd name="T34" fmla="*/ 16 w 130"/>
                <a:gd name="T35" fmla="*/ 48 h 131"/>
                <a:gd name="T36" fmla="*/ 12 w 130"/>
                <a:gd name="T37" fmla="*/ 28 h 131"/>
                <a:gd name="T38" fmla="*/ 31 w 130"/>
                <a:gd name="T39" fmla="*/ 13 h 131"/>
                <a:gd name="T40" fmla="*/ 48 w 130"/>
                <a:gd name="T41" fmla="*/ 16 h 131"/>
                <a:gd name="T42" fmla="*/ 53 w 130"/>
                <a:gd name="T43" fmla="*/ 4 h 131"/>
                <a:gd name="T44" fmla="*/ 73 w 130"/>
                <a:gd name="T45" fmla="*/ 0 h 131"/>
                <a:gd name="T46" fmla="*/ 82 w 130"/>
                <a:gd name="T47" fmla="*/ 16 h 131"/>
                <a:gd name="T48" fmla="*/ 97 w 130"/>
                <a:gd name="T49" fmla="*/ 65 h 131"/>
                <a:gd name="T50" fmla="*/ 43 w 130"/>
                <a:gd name="T51" fmla="*/ 88 h 131"/>
                <a:gd name="T52" fmla="*/ 65 w 130"/>
                <a:gd name="T53" fmla="*/ 31 h 131"/>
                <a:gd name="T54" fmla="*/ 90 w 130"/>
                <a:gd name="T55" fmla="*/ 90 h 131"/>
                <a:gd name="T56" fmla="*/ 79 w 130"/>
                <a:gd name="T57" fmla="*/ 16 h 131"/>
                <a:gd name="T58" fmla="*/ 58 w 130"/>
                <a:gd name="T59" fmla="*/ 3 h 131"/>
                <a:gd name="T60" fmla="*/ 52 w 130"/>
                <a:gd name="T61" fmla="*/ 16 h 131"/>
                <a:gd name="T62" fmla="*/ 44 w 130"/>
                <a:gd name="T63" fmla="*/ 21 h 131"/>
                <a:gd name="T64" fmla="*/ 28 w 130"/>
                <a:gd name="T65" fmla="*/ 15 h 131"/>
                <a:gd name="T66" fmla="*/ 15 w 130"/>
                <a:gd name="T67" fmla="*/ 28 h 131"/>
                <a:gd name="T68" fmla="*/ 19 w 130"/>
                <a:gd name="T69" fmla="*/ 49 h 131"/>
                <a:gd name="T70" fmla="*/ 5 w 130"/>
                <a:gd name="T71" fmla="*/ 56 h 131"/>
                <a:gd name="T72" fmla="*/ 4 w 130"/>
                <a:gd name="T73" fmla="*/ 74 h 131"/>
                <a:gd name="T74" fmla="*/ 19 w 130"/>
                <a:gd name="T75" fmla="*/ 82 h 131"/>
                <a:gd name="T76" fmla="*/ 15 w 130"/>
                <a:gd name="T77" fmla="*/ 103 h 131"/>
                <a:gd name="T78" fmla="*/ 29 w 130"/>
                <a:gd name="T79" fmla="*/ 115 h 131"/>
                <a:gd name="T80" fmla="*/ 49 w 130"/>
                <a:gd name="T81" fmla="*/ 112 h 131"/>
                <a:gd name="T82" fmla="*/ 56 w 130"/>
                <a:gd name="T83" fmla="*/ 127 h 131"/>
                <a:gd name="T84" fmla="*/ 75 w 130"/>
                <a:gd name="T85" fmla="*/ 126 h 131"/>
                <a:gd name="T86" fmla="*/ 89 w 130"/>
                <a:gd name="T87" fmla="*/ 109 h 131"/>
                <a:gd name="T88" fmla="*/ 115 w 130"/>
                <a:gd name="T89" fmla="*/ 104 h 131"/>
                <a:gd name="T90" fmla="*/ 110 w 130"/>
                <a:gd name="T91" fmla="*/ 87 h 131"/>
                <a:gd name="T92" fmla="*/ 126 w 130"/>
                <a:gd name="T93" fmla="*/ 75 h 131"/>
                <a:gd name="T94" fmla="*/ 127 w 130"/>
                <a:gd name="T95" fmla="*/ 56 h 131"/>
                <a:gd name="T96" fmla="*/ 113 w 130"/>
                <a:gd name="T97" fmla="*/ 51 h 131"/>
                <a:gd name="T98" fmla="*/ 115 w 130"/>
                <a:gd name="T99" fmla="*/ 29 h 131"/>
                <a:gd name="T100" fmla="*/ 103 w 130"/>
                <a:gd name="T101" fmla="*/ 15 h 131"/>
                <a:gd name="T102" fmla="*/ 87 w 130"/>
                <a:gd name="T103" fmla="*/ 21 h 131"/>
                <a:gd name="T104" fmla="*/ 55 w 130"/>
                <a:gd name="T105" fmla="*/ 55 h 131"/>
                <a:gd name="T106" fmla="*/ 55 w 130"/>
                <a:gd name="T107" fmla="*/ 76 h 131"/>
                <a:gd name="T108" fmla="*/ 76 w 130"/>
                <a:gd name="T109" fmla="*/ 55 h 131"/>
                <a:gd name="T110" fmla="*/ 57 w 130"/>
                <a:gd name="T111" fmla="*/ 57 h 131"/>
                <a:gd name="T112" fmla="*/ 74 w 130"/>
                <a:gd name="T113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" h="131">
                  <a:moveTo>
                    <a:pt x="83" y="16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90" y="1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1" y="13"/>
                    <a:pt x="102" y="12"/>
                    <a:pt x="103" y="13"/>
                  </a:cubicBezTo>
                  <a:cubicBezTo>
                    <a:pt x="104" y="13"/>
                    <a:pt x="105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6"/>
                    <a:pt x="118" y="27"/>
                    <a:pt x="118" y="28"/>
                  </a:cubicBezTo>
                  <a:cubicBezTo>
                    <a:pt x="118" y="29"/>
                    <a:pt x="118" y="30"/>
                    <a:pt x="118" y="3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3"/>
                    <a:pt x="112" y="43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5" y="48"/>
                    <a:pt x="115" y="49"/>
                    <a:pt x="115" y="49"/>
                  </a:cubicBezTo>
                  <a:cubicBezTo>
                    <a:pt x="115" y="49"/>
                    <a:pt x="115" y="49"/>
                    <a:pt x="116" y="49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8" y="53"/>
                    <a:pt x="129" y="54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0" y="56"/>
                    <a:pt x="130" y="57"/>
                    <a:pt x="130" y="58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0" y="74"/>
                    <a:pt x="130" y="75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9"/>
                  </a:cubicBezTo>
                  <a:cubicBezTo>
                    <a:pt x="112" y="89"/>
                    <a:pt x="112" y="89"/>
                    <a:pt x="112" y="9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1"/>
                    <a:pt x="118" y="102"/>
                    <a:pt x="118" y="103"/>
                  </a:cubicBezTo>
                  <a:cubicBezTo>
                    <a:pt x="118" y="104"/>
                    <a:pt x="118" y="105"/>
                    <a:pt x="117" y="10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5" y="118"/>
                    <a:pt x="104" y="118"/>
                    <a:pt x="103" y="118"/>
                  </a:cubicBezTo>
                  <a:cubicBezTo>
                    <a:pt x="102" y="118"/>
                    <a:pt x="101" y="118"/>
                    <a:pt x="100" y="118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2" y="115"/>
                    <a:pt x="81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6" y="130"/>
                  </a:cubicBezTo>
                  <a:cubicBezTo>
                    <a:pt x="75" y="130"/>
                    <a:pt x="74" y="131"/>
                    <a:pt x="73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29"/>
                    <a:pt x="53" y="128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2" y="112"/>
                    <a:pt x="42" y="112"/>
                  </a:cubicBezTo>
                  <a:cubicBezTo>
                    <a:pt x="42" y="112"/>
                    <a:pt x="41" y="112"/>
                    <a:pt x="41" y="112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0" y="118"/>
                    <a:pt x="29" y="118"/>
                    <a:pt x="28" y="118"/>
                  </a:cubicBezTo>
                  <a:cubicBezTo>
                    <a:pt x="27" y="118"/>
                    <a:pt x="26" y="118"/>
                    <a:pt x="25" y="117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3" y="104"/>
                    <a:pt x="12" y="103"/>
                  </a:cubicBezTo>
                  <a:cubicBezTo>
                    <a:pt x="12" y="102"/>
                    <a:pt x="12" y="101"/>
                    <a:pt x="13" y="10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8" y="88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5" y="82"/>
                    <a:pt x="15" y="8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8"/>
                    <a:pt x="2" y="77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4"/>
                    <a:pt x="0" y="7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1" y="56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4"/>
                    <a:pt x="3" y="53"/>
                    <a:pt x="4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19" y="42"/>
                    <a:pt x="18" y="4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3" y="27"/>
                    <a:pt x="13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29" y="12"/>
                    <a:pt x="30" y="13"/>
                    <a:pt x="31" y="1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4" y="2"/>
                    <a:pt x="55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6" y="1"/>
                  </a:cubicBezTo>
                  <a:cubicBezTo>
                    <a:pt x="77" y="2"/>
                    <a:pt x="78" y="3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6"/>
                    <a:pt x="82" y="16"/>
                  </a:cubicBezTo>
                  <a:cubicBezTo>
                    <a:pt x="82" y="16"/>
                    <a:pt x="82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lose/>
                  <a:moveTo>
                    <a:pt x="65" y="97"/>
                  </a:moveTo>
                  <a:cubicBezTo>
                    <a:pt x="74" y="97"/>
                    <a:pt x="82" y="94"/>
                    <a:pt x="88" y="88"/>
                  </a:cubicBezTo>
                  <a:cubicBezTo>
                    <a:pt x="94" y="82"/>
                    <a:pt x="97" y="74"/>
                    <a:pt x="97" y="65"/>
                  </a:cubicBezTo>
                  <a:cubicBezTo>
                    <a:pt x="97" y="57"/>
                    <a:pt x="94" y="49"/>
                    <a:pt x="88" y="43"/>
                  </a:cubicBezTo>
                  <a:cubicBezTo>
                    <a:pt x="82" y="37"/>
                    <a:pt x="74" y="33"/>
                    <a:pt x="65" y="33"/>
                  </a:cubicBezTo>
                  <a:cubicBezTo>
                    <a:pt x="57" y="33"/>
                    <a:pt x="49" y="37"/>
                    <a:pt x="43" y="43"/>
                  </a:cubicBezTo>
                  <a:cubicBezTo>
                    <a:pt x="37" y="49"/>
                    <a:pt x="33" y="57"/>
                    <a:pt x="33" y="65"/>
                  </a:cubicBezTo>
                  <a:cubicBezTo>
                    <a:pt x="33" y="74"/>
                    <a:pt x="37" y="82"/>
                    <a:pt x="43" y="88"/>
                  </a:cubicBezTo>
                  <a:cubicBezTo>
                    <a:pt x="49" y="94"/>
                    <a:pt x="57" y="97"/>
                    <a:pt x="65" y="97"/>
                  </a:cubicBezTo>
                  <a:close/>
                  <a:moveTo>
                    <a:pt x="90" y="90"/>
                  </a:moveTo>
                  <a:cubicBezTo>
                    <a:pt x="96" y="84"/>
                    <a:pt x="100" y="75"/>
                    <a:pt x="100" y="65"/>
                  </a:cubicBezTo>
                  <a:cubicBezTo>
                    <a:pt x="100" y="56"/>
                    <a:pt x="96" y="47"/>
                    <a:pt x="90" y="41"/>
                  </a:cubicBezTo>
                  <a:cubicBezTo>
                    <a:pt x="84" y="34"/>
                    <a:pt x="75" y="31"/>
                    <a:pt x="65" y="31"/>
                  </a:cubicBezTo>
                  <a:cubicBezTo>
                    <a:pt x="56" y="31"/>
                    <a:pt x="47" y="34"/>
                    <a:pt x="41" y="41"/>
                  </a:cubicBezTo>
                  <a:cubicBezTo>
                    <a:pt x="34" y="47"/>
                    <a:pt x="30" y="56"/>
                    <a:pt x="30" y="65"/>
                  </a:cubicBezTo>
                  <a:cubicBezTo>
                    <a:pt x="30" y="75"/>
                    <a:pt x="34" y="84"/>
                    <a:pt x="41" y="90"/>
                  </a:cubicBezTo>
                  <a:cubicBezTo>
                    <a:pt x="47" y="96"/>
                    <a:pt x="56" y="100"/>
                    <a:pt x="65" y="100"/>
                  </a:cubicBezTo>
                  <a:cubicBezTo>
                    <a:pt x="75" y="100"/>
                    <a:pt x="84" y="96"/>
                    <a:pt x="90" y="90"/>
                  </a:cubicBezTo>
                  <a:close/>
                  <a:moveTo>
                    <a:pt x="87" y="21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0" y="18"/>
                    <a:pt x="80" y="18"/>
                  </a:cubicBezTo>
                  <a:cubicBezTo>
                    <a:pt x="79" y="17"/>
                    <a:pt x="79" y="17"/>
                    <a:pt x="79" y="16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4" y="3"/>
                    <a:pt x="74" y="3"/>
                    <a:pt x="73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6" y="4"/>
                  </a:cubicBezTo>
                  <a:cubicBezTo>
                    <a:pt x="56" y="4"/>
                    <a:pt x="56" y="4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1" y="17"/>
                    <a:pt x="51" y="18"/>
                  </a:cubicBezTo>
                  <a:cubicBezTo>
                    <a:pt x="50" y="18"/>
                    <a:pt x="50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2"/>
                    <a:pt x="42" y="22"/>
                  </a:cubicBezTo>
                  <a:cubicBezTo>
                    <a:pt x="41" y="22"/>
                    <a:pt x="41" y="21"/>
                    <a:pt x="40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8"/>
                    <a:pt x="15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2" y="41"/>
                    <a:pt x="22" y="42"/>
                  </a:cubicBezTo>
                  <a:cubicBezTo>
                    <a:pt x="22" y="43"/>
                    <a:pt x="21" y="43"/>
                    <a:pt x="21" y="4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0"/>
                    <a:pt x="18" y="51"/>
                    <a:pt x="18" y="51"/>
                  </a:cubicBezTo>
                  <a:cubicBezTo>
                    <a:pt x="17" y="51"/>
                    <a:pt x="17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5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79"/>
                    <a:pt x="17" y="79"/>
                    <a:pt x="18" y="80"/>
                  </a:cubicBezTo>
                  <a:cubicBezTo>
                    <a:pt x="18" y="80"/>
                    <a:pt x="19" y="81"/>
                    <a:pt x="19" y="82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2" y="88"/>
                    <a:pt x="22" y="89"/>
                  </a:cubicBezTo>
                  <a:cubicBezTo>
                    <a:pt x="22" y="90"/>
                    <a:pt x="21" y="90"/>
                    <a:pt x="21" y="9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5" y="102"/>
                    <a:pt x="15" y="102"/>
                    <a:pt x="15" y="103"/>
                  </a:cubicBezTo>
                  <a:cubicBezTo>
                    <a:pt x="15" y="103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8" y="115"/>
                    <a:pt x="28" y="115"/>
                  </a:cubicBezTo>
                  <a:cubicBezTo>
                    <a:pt x="29" y="116"/>
                    <a:pt x="29" y="115"/>
                    <a:pt x="29" y="115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1" y="109"/>
                    <a:pt x="41" y="109"/>
                    <a:pt x="42" y="109"/>
                  </a:cubicBezTo>
                  <a:cubicBezTo>
                    <a:pt x="43" y="109"/>
                    <a:pt x="43" y="109"/>
                    <a:pt x="44" y="110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1" y="113"/>
                  </a:cubicBezTo>
                  <a:cubicBezTo>
                    <a:pt x="51" y="114"/>
                    <a:pt x="52" y="114"/>
                    <a:pt x="52" y="115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7" y="127"/>
                    <a:pt x="57" y="128"/>
                    <a:pt x="58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4" y="128"/>
                    <a:pt x="74" y="127"/>
                    <a:pt x="74" y="127"/>
                  </a:cubicBezTo>
                  <a:cubicBezTo>
                    <a:pt x="75" y="127"/>
                    <a:pt x="75" y="127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4"/>
                    <a:pt x="79" y="114"/>
                    <a:pt x="80" y="113"/>
                  </a:cubicBezTo>
                  <a:cubicBezTo>
                    <a:pt x="80" y="112"/>
                    <a:pt x="81" y="112"/>
                    <a:pt x="82" y="112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9"/>
                    <a:pt x="88" y="109"/>
                    <a:pt x="89" y="109"/>
                  </a:cubicBezTo>
                  <a:cubicBezTo>
                    <a:pt x="90" y="109"/>
                    <a:pt x="90" y="109"/>
                    <a:pt x="91" y="110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5"/>
                    <a:pt x="102" y="116"/>
                    <a:pt x="103" y="115"/>
                  </a:cubicBezTo>
                  <a:cubicBezTo>
                    <a:pt x="103" y="115"/>
                    <a:pt x="104" y="115"/>
                    <a:pt x="104" y="11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104"/>
                    <a:pt x="115" y="103"/>
                    <a:pt x="115" y="103"/>
                  </a:cubicBezTo>
                  <a:cubicBezTo>
                    <a:pt x="115" y="102"/>
                    <a:pt x="115" y="102"/>
                    <a:pt x="115" y="10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0"/>
                    <a:pt x="109" y="90"/>
                    <a:pt x="109" y="89"/>
                  </a:cubicBezTo>
                  <a:cubicBezTo>
                    <a:pt x="109" y="88"/>
                    <a:pt x="109" y="87"/>
                    <a:pt x="110" y="87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1"/>
                    <a:pt x="112" y="80"/>
                    <a:pt x="113" y="80"/>
                  </a:cubicBezTo>
                  <a:cubicBezTo>
                    <a:pt x="113" y="79"/>
                    <a:pt x="114" y="79"/>
                    <a:pt x="115" y="79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7" y="75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8" y="74"/>
                    <a:pt x="128" y="7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7" y="57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6" y="56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3" y="51"/>
                    <a:pt x="113" y="51"/>
                  </a:cubicBezTo>
                  <a:cubicBezTo>
                    <a:pt x="112" y="51"/>
                    <a:pt x="112" y="50"/>
                    <a:pt x="112" y="49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1"/>
                    <a:pt x="109" y="41"/>
                    <a:pt x="110" y="4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2" y="15"/>
                    <a:pt x="102" y="15"/>
                    <a:pt x="101" y="1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1"/>
                    <a:pt x="90" y="22"/>
                    <a:pt x="89" y="22"/>
                  </a:cubicBezTo>
                  <a:cubicBezTo>
                    <a:pt x="88" y="22"/>
                    <a:pt x="87" y="22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lose/>
                  <a:moveTo>
                    <a:pt x="78" y="4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5"/>
                    <a:pt x="78" y="4"/>
                  </a:cubicBezTo>
                  <a:close/>
                  <a:moveTo>
                    <a:pt x="65" y="51"/>
                  </a:moveTo>
                  <a:cubicBezTo>
                    <a:pt x="61" y="51"/>
                    <a:pt x="58" y="53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2" y="58"/>
                    <a:pt x="51" y="61"/>
                    <a:pt x="51" y="65"/>
                  </a:cubicBezTo>
                  <a:cubicBezTo>
                    <a:pt x="51" y="69"/>
                    <a:pt x="52" y="73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8"/>
                    <a:pt x="61" y="80"/>
                    <a:pt x="65" y="80"/>
                  </a:cubicBezTo>
                  <a:cubicBezTo>
                    <a:pt x="69" y="80"/>
                    <a:pt x="73" y="78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8" y="73"/>
                    <a:pt x="80" y="69"/>
                    <a:pt x="80" y="65"/>
                  </a:cubicBezTo>
                  <a:cubicBezTo>
                    <a:pt x="80" y="61"/>
                    <a:pt x="78" y="58"/>
                    <a:pt x="76" y="55"/>
                  </a:cubicBezTo>
                  <a:cubicBezTo>
                    <a:pt x="73" y="53"/>
                    <a:pt x="69" y="51"/>
                    <a:pt x="65" y="51"/>
                  </a:cubicBezTo>
                  <a:close/>
                  <a:moveTo>
                    <a:pt x="74" y="57"/>
                  </a:moveTo>
                  <a:cubicBezTo>
                    <a:pt x="72" y="55"/>
                    <a:pt x="69" y="54"/>
                    <a:pt x="65" y="54"/>
                  </a:cubicBezTo>
                  <a:cubicBezTo>
                    <a:pt x="62" y="54"/>
                    <a:pt x="59" y="55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9"/>
                    <a:pt x="54" y="62"/>
                    <a:pt x="54" y="65"/>
                  </a:cubicBezTo>
                  <a:cubicBezTo>
                    <a:pt x="54" y="69"/>
                    <a:pt x="55" y="71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9" y="76"/>
                    <a:pt x="62" y="77"/>
                    <a:pt x="65" y="77"/>
                  </a:cubicBezTo>
                  <a:cubicBezTo>
                    <a:pt x="69" y="77"/>
                    <a:pt x="71" y="76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2"/>
                    <a:pt x="77" y="69"/>
                    <a:pt x="77" y="65"/>
                  </a:cubicBezTo>
                  <a:cubicBezTo>
                    <a:pt x="77" y="62"/>
                    <a:pt x="76" y="59"/>
                    <a:pt x="74" y="57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784943" y="1740753"/>
            <a:ext cx="3831818" cy="80791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文字转换图形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0" y="4386262"/>
            <a:ext cx="9201150" cy="757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grpSp>
        <p:nvGrpSpPr>
          <p:cNvPr id="90" name="Group 10"/>
          <p:cNvGrpSpPr>
            <a:grpSpLocks noChangeAspect="1"/>
          </p:cNvGrpSpPr>
          <p:nvPr/>
        </p:nvGrpSpPr>
        <p:grpSpPr bwMode="auto">
          <a:xfrm>
            <a:off x="288132" y="3931444"/>
            <a:ext cx="1240631" cy="785813"/>
            <a:chOff x="242" y="3524"/>
            <a:chExt cx="1042" cy="660"/>
          </a:xfrm>
        </p:grpSpPr>
        <p:sp>
          <p:nvSpPr>
            <p:cNvPr id="91" name="AutoShape 9"/>
            <p:cNvSpPr>
              <a:spLocks noChangeAspect="1" noChangeArrowheads="1" noTextEdit="1"/>
            </p:cNvSpPr>
            <p:nvPr/>
          </p:nvSpPr>
          <p:spPr bwMode="auto">
            <a:xfrm>
              <a:off x="242" y="3524"/>
              <a:ext cx="1042" cy="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340" y="3538"/>
              <a:ext cx="850" cy="565"/>
            </a:xfrm>
            <a:custGeom>
              <a:avLst/>
              <a:gdLst>
                <a:gd name="T0" fmla="*/ 185 w 191"/>
                <a:gd name="T1" fmla="*/ 7 h 126"/>
                <a:gd name="T2" fmla="*/ 174 w 191"/>
                <a:gd name="T3" fmla="*/ 6 h 126"/>
                <a:gd name="T4" fmla="*/ 160 w 191"/>
                <a:gd name="T5" fmla="*/ 0 h 126"/>
                <a:gd name="T6" fmla="*/ 149 w 191"/>
                <a:gd name="T7" fmla="*/ 6 h 126"/>
                <a:gd name="T8" fmla="*/ 135 w 191"/>
                <a:gd name="T9" fmla="*/ 0 h 126"/>
                <a:gd name="T10" fmla="*/ 124 w 191"/>
                <a:gd name="T11" fmla="*/ 6 h 126"/>
                <a:gd name="T12" fmla="*/ 110 w 191"/>
                <a:gd name="T13" fmla="*/ 0 h 126"/>
                <a:gd name="T14" fmla="*/ 99 w 191"/>
                <a:gd name="T15" fmla="*/ 6 h 126"/>
                <a:gd name="T16" fmla="*/ 85 w 191"/>
                <a:gd name="T17" fmla="*/ 0 h 126"/>
                <a:gd name="T18" fmla="*/ 74 w 191"/>
                <a:gd name="T19" fmla="*/ 6 h 126"/>
                <a:gd name="T20" fmla="*/ 60 w 191"/>
                <a:gd name="T21" fmla="*/ 0 h 126"/>
                <a:gd name="T22" fmla="*/ 49 w 191"/>
                <a:gd name="T23" fmla="*/ 6 h 126"/>
                <a:gd name="T24" fmla="*/ 35 w 191"/>
                <a:gd name="T25" fmla="*/ 0 h 126"/>
                <a:gd name="T26" fmla="*/ 24 w 191"/>
                <a:gd name="T27" fmla="*/ 6 h 126"/>
                <a:gd name="T28" fmla="*/ 10 w 191"/>
                <a:gd name="T29" fmla="*/ 0 h 126"/>
                <a:gd name="T30" fmla="*/ 8 w 191"/>
                <a:gd name="T31" fmla="*/ 6 h 126"/>
                <a:gd name="T32" fmla="*/ 0 w 191"/>
                <a:gd name="T33" fmla="*/ 3 h 126"/>
                <a:gd name="T34" fmla="*/ 0 w 191"/>
                <a:gd name="T35" fmla="*/ 23 h 126"/>
                <a:gd name="T36" fmla="*/ 0 w 191"/>
                <a:gd name="T37" fmla="*/ 35 h 126"/>
                <a:gd name="T38" fmla="*/ 0 w 191"/>
                <a:gd name="T39" fmla="*/ 48 h 126"/>
                <a:gd name="T40" fmla="*/ 0 w 191"/>
                <a:gd name="T41" fmla="*/ 60 h 126"/>
                <a:gd name="T42" fmla="*/ 0 w 191"/>
                <a:gd name="T43" fmla="*/ 73 h 126"/>
                <a:gd name="T44" fmla="*/ 0 w 191"/>
                <a:gd name="T45" fmla="*/ 85 h 126"/>
                <a:gd name="T46" fmla="*/ 0 w 191"/>
                <a:gd name="T47" fmla="*/ 98 h 126"/>
                <a:gd name="T48" fmla="*/ 0 w 191"/>
                <a:gd name="T49" fmla="*/ 110 h 126"/>
                <a:gd name="T50" fmla="*/ 0 w 191"/>
                <a:gd name="T51" fmla="*/ 122 h 126"/>
                <a:gd name="T52" fmla="*/ 4 w 191"/>
                <a:gd name="T53" fmla="*/ 126 h 126"/>
                <a:gd name="T54" fmla="*/ 22 w 191"/>
                <a:gd name="T55" fmla="*/ 120 h 126"/>
                <a:gd name="T56" fmla="*/ 34 w 191"/>
                <a:gd name="T57" fmla="*/ 120 h 126"/>
                <a:gd name="T58" fmla="*/ 47 w 191"/>
                <a:gd name="T59" fmla="*/ 120 h 126"/>
                <a:gd name="T60" fmla="*/ 59 w 191"/>
                <a:gd name="T61" fmla="*/ 120 h 126"/>
                <a:gd name="T62" fmla="*/ 72 w 191"/>
                <a:gd name="T63" fmla="*/ 120 h 126"/>
                <a:gd name="T64" fmla="*/ 84 w 191"/>
                <a:gd name="T65" fmla="*/ 120 h 126"/>
                <a:gd name="T66" fmla="*/ 97 w 191"/>
                <a:gd name="T67" fmla="*/ 120 h 126"/>
                <a:gd name="T68" fmla="*/ 109 w 191"/>
                <a:gd name="T69" fmla="*/ 120 h 126"/>
                <a:gd name="T70" fmla="*/ 122 w 191"/>
                <a:gd name="T71" fmla="*/ 120 h 126"/>
                <a:gd name="T72" fmla="*/ 134 w 191"/>
                <a:gd name="T73" fmla="*/ 120 h 126"/>
                <a:gd name="T74" fmla="*/ 147 w 191"/>
                <a:gd name="T75" fmla="*/ 120 h 126"/>
                <a:gd name="T76" fmla="*/ 159 w 191"/>
                <a:gd name="T77" fmla="*/ 120 h 126"/>
                <a:gd name="T78" fmla="*/ 172 w 191"/>
                <a:gd name="T79" fmla="*/ 120 h 126"/>
                <a:gd name="T80" fmla="*/ 183 w 191"/>
                <a:gd name="T81" fmla="*/ 120 h 126"/>
                <a:gd name="T82" fmla="*/ 178 w 191"/>
                <a:gd name="T83" fmla="*/ 126 h 126"/>
                <a:gd name="T84" fmla="*/ 191 w 191"/>
                <a:gd name="T85" fmla="*/ 118 h 126"/>
                <a:gd name="T86" fmla="*/ 185 w 191"/>
                <a:gd name="T87" fmla="*/ 107 h 126"/>
                <a:gd name="T88" fmla="*/ 191 w 191"/>
                <a:gd name="T89" fmla="*/ 80 h 126"/>
                <a:gd name="T90" fmla="*/ 185 w 191"/>
                <a:gd name="T91" fmla="*/ 82 h 126"/>
                <a:gd name="T92" fmla="*/ 191 w 191"/>
                <a:gd name="T93" fmla="*/ 56 h 126"/>
                <a:gd name="T94" fmla="*/ 185 w 191"/>
                <a:gd name="T95" fmla="*/ 57 h 126"/>
                <a:gd name="T96" fmla="*/ 191 w 191"/>
                <a:gd name="T97" fmla="*/ 31 h 126"/>
                <a:gd name="T98" fmla="*/ 185 w 191"/>
                <a:gd name="T99" fmla="*/ 32 h 126"/>
                <a:gd name="T100" fmla="*/ 191 w 191"/>
                <a:gd name="T101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126">
                  <a:moveTo>
                    <a:pt x="188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84" y="6"/>
                    <a:pt x="185" y="6"/>
                    <a:pt x="185" y="7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89" y="0"/>
                    <a:pt x="188" y="0"/>
                  </a:cubicBezTo>
                  <a:close/>
                  <a:moveTo>
                    <a:pt x="179" y="0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lose/>
                  <a:moveTo>
                    <a:pt x="167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7" y="0"/>
                    <a:pt x="167" y="0"/>
                    <a:pt x="167" y="0"/>
                  </a:cubicBezTo>
                  <a:close/>
                  <a:moveTo>
                    <a:pt x="155" y="0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5" y="0"/>
                    <a:pt x="155" y="0"/>
                    <a:pt x="155" y="0"/>
                  </a:cubicBezTo>
                  <a:close/>
                  <a:moveTo>
                    <a:pt x="142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42" y="0"/>
                    <a:pt x="142" y="0"/>
                    <a:pt x="142" y="0"/>
                  </a:cubicBezTo>
                  <a:close/>
                  <a:moveTo>
                    <a:pt x="130" y="0"/>
                  </a:moveTo>
                  <a:cubicBezTo>
                    <a:pt x="124" y="6"/>
                    <a:pt x="124" y="6"/>
                    <a:pt x="124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0" y="0"/>
                    <a:pt x="130" y="0"/>
                    <a:pt x="130" y="0"/>
                  </a:cubicBezTo>
                  <a:close/>
                  <a:moveTo>
                    <a:pt x="117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7" y="0"/>
                    <a:pt x="117" y="0"/>
                    <a:pt x="117" y="0"/>
                  </a:cubicBezTo>
                  <a:close/>
                  <a:moveTo>
                    <a:pt x="105" y="0"/>
                  </a:moveTo>
                  <a:cubicBezTo>
                    <a:pt x="99" y="6"/>
                    <a:pt x="99" y="6"/>
                    <a:pt x="99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5" y="0"/>
                    <a:pt x="105" y="0"/>
                    <a:pt x="105" y="0"/>
                  </a:cubicBezTo>
                  <a:close/>
                  <a:moveTo>
                    <a:pt x="92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92" y="0"/>
                    <a:pt x="92" y="0"/>
                    <a:pt x="92" y="0"/>
                  </a:cubicBezTo>
                  <a:close/>
                  <a:moveTo>
                    <a:pt x="80" y="0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0" y="0"/>
                    <a:pt x="80" y="0"/>
                    <a:pt x="80" y="0"/>
                  </a:cubicBezTo>
                  <a:close/>
                  <a:moveTo>
                    <a:pt x="67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55" y="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0"/>
                    <a:pt x="55" y="0"/>
                    <a:pt x="55" y="0"/>
                  </a:cubicBezTo>
                  <a:close/>
                  <a:moveTo>
                    <a:pt x="4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30" y="0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0" y="0"/>
                    <a:pt x="30" y="0"/>
                  </a:cubicBezTo>
                  <a:close/>
                  <a:moveTo>
                    <a:pt x="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0" y="23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lose/>
                  <a:moveTo>
                    <a:pt x="0" y="35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35"/>
                    <a:pt x="0" y="35"/>
                    <a:pt x="0" y="35"/>
                  </a:cubicBezTo>
                  <a:close/>
                  <a:moveTo>
                    <a:pt x="0" y="4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lose/>
                  <a:moveTo>
                    <a:pt x="0" y="6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0" y="60"/>
                    <a:pt x="0" y="60"/>
                    <a:pt x="0" y="60"/>
                  </a:cubicBezTo>
                  <a:close/>
                  <a:moveTo>
                    <a:pt x="0" y="73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0" y="85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85"/>
                    <a:pt x="0" y="85"/>
                    <a:pt x="0" y="85"/>
                  </a:cubicBezTo>
                  <a:close/>
                  <a:moveTo>
                    <a:pt x="0" y="98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8"/>
                    <a:pt x="0" y="98"/>
                    <a:pt x="0" y="98"/>
                  </a:cubicBezTo>
                  <a:close/>
                  <a:moveTo>
                    <a:pt x="0" y="110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0" y="110"/>
                    <a:pt x="0" y="110"/>
                    <a:pt x="0" y="110"/>
                  </a:cubicBezTo>
                  <a:close/>
                  <a:moveTo>
                    <a:pt x="0" y="122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7" y="120"/>
                    <a:pt x="8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2"/>
                    <a:pt x="0" y="122"/>
                    <a:pt x="0" y="122"/>
                  </a:cubicBezTo>
                  <a:close/>
                  <a:moveTo>
                    <a:pt x="9" y="126"/>
                  </a:moveTo>
                  <a:cubicBezTo>
                    <a:pt x="16" y="126"/>
                    <a:pt x="16" y="126"/>
                    <a:pt x="16" y="126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21" y="126"/>
                  </a:moveTo>
                  <a:cubicBezTo>
                    <a:pt x="27" y="120"/>
                    <a:pt x="27" y="120"/>
                    <a:pt x="27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21" y="126"/>
                    <a:pt x="21" y="126"/>
                    <a:pt x="21" y="126"/>
                  </a:cubicBezTo>
                  <a:close/>
                  <a:moveTo>
                    <a:pt x="34" y="126"/>
                  </a:moveTo>
                  <a:cubicBezTo>
                    <a:pt x="41" y="126"/>
                    <a:pt x="41" y="126"/>
                    <a:pt x="41" y="126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34" y="126"/>
                    <a:pt x="34" y="126"/>
                    <a:pt x="34" y="126"/>
                  </a:cubicBezTo>
                  <a:close/>
                  <a:moveTo>
                    <a:pt x="46" y="126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46" y="126"/>
                    <a:pt x="46" y="126"/>
                    <a:pt x="46" y="126"/>
                  </a:cubicBezTo>
                  <a:close/>
                  <a:moveTo>
                    <a:pt x="59" y="126"/>
                  </a:moveTo>
                  <a:cubicBezTo>
                    <a:pt x="66" y="126"/>
                    <a:pt x="66" y="126"/>
                    <a:pt x="66" y="126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59" y="126"/>
                    <a:pt x="59" y="126"/>
                    <a:pt x="59" y="126"/>
                  </a:cubicBezTo>
                  <a:close/>
                  <a:moveTo>
                    <a:pt x="71" y="126"/>
                  </a:moveTo>
                  <a:cubicBezTo>
                    <a:pt x="77" y="120"/>
                    <a:pt x="77" y="120"/>
                    <a:pt x="77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1" y="126"/>
                    <a:pt x="71" y="126"/>
                    <a:pt x="71" y="126"/>
                  </a:cubicBezTo>
                  <a:close/>
                  <a:moveTo>
                    <a:pt x="84" y="126"/>
                  </a:moveTo>
                  <a:cubicBezTo>
                    <a:pt x="91" y="126"/>
                    <a:pt x="91" y="126"/>
                    <a:pt x="91" y="126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4" y="126"/>
                    <a:pt x="84" y="126"/>
                    <a:pt x="84" y="126"/>
                  </a:cubicBezTo>
                  <a:close/>
                  <a:moveTo>
                    <a:pt x="96" y="126"/>
                  </a:moveTo>
                  <a:cubicBezTo>
                    <a:pt x="102" y="120"/>
                    <a:pt x="102" y="120"/>
                    <a:pt x="102" y="120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3" y="126"/>
                    <a:pt x="103" y="126"/>
                    <a:pt x="103" y="126"/>
                  </a:cubicBezTo>
                  <a:cubicBezTo>
                    <a:pt x="96" y="126"/>
                    <a:pt x="96" y="126"/>
                    <a:pt x="96" y="126"/>
                  </a:cubicBezTo>
                  <a:close/>
                  <a:moveTo>
                    <a:pt x="109" y="126"/>
                  </a:moveTo>
                  <a:cubicBezTo>
                    <a:pt x="116" y="126"/>
                    <a:pt x="116" y="126"/>
                    <a:pt x="116" y="126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09" y="126"/>
                    <a:pt x="109" y="126"/>
                    <a:pt x="109" y="126"/>
                  </a:cubicBezTo>
                  <a:close/>
                  <a:moveTo>
                    <a:pt x="121" y="126"/>
                  </a:moveTo>
                  <a:cubicBezTo>
                    <a:pt x="127" y="120"/>
                    <a:pt x="127" y="120"/>
                    <a:pt x="127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1" y="126"/>
                    <a:pt x="121" y="126"/>
                    <a:pt x="121" y="126"/>
                  </a:cubicBezTo>
                  <a:close/>
                  <a:moveTo>
                    <a:pt x="133" y="126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3" y="126"/>
                    <a:pt x="133" y="126"/>
                    <a:pt x="133" y="126"/>
                  </a:cubicBezTo>
                  <a:close/>
                  <a:moveTo>
                    <a:pt x="146" y="126"/>
                  </a:moveTo>
                  <a:cubicBezTo>
                    <a:pt x="152" y="120"/>
                    <a:pt x="152" y="120"/>
                    <a:pt x="152" y="120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46" y="126"/>
                    <a:pt x="146" y="126"/>
                    <a:pt x="146" y="126"/>
                  </a:cubicBezTo>
                  <a:close/>
                  <a:moveTo>
                    <a:pt x="158" y="126"/>
                  </a:moveTo>
                  <a:cubicBezTo>
                    <a:pt x="166" y="126"/>
                    <a:pt x="166" y="126"/>
                    <a:pt x="166" y="126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58" y="126"/>
                    <a:pt x="158" y="126"/>
                    <a:pt x="158" y="126"/>
                  </a:cubicBezTo>
                  <a:close/>
                  <a:moveTo>
                    <a:pt x="171" y="126"/>
                  </a:moveTo>
                  <a:cubicBezTo>
                    <a:pt x="177" y="120"/>
                    <a:pt x="177" y="120"/>
                    <a:pt x="177" y="120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84" y="120"/>
                    <a:pt x="185" y="119"/>
                    <a:pt x="185" y="118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78" y="126"/>
                    <a:pt x="178" y="126"/>
                    <a:pt x="178" y="126"/>
                  </a:cubicBezTo>
                  <a:cubicBezTo>
                    <a:pt x="171" y="126"/>
                    <a:pt x="171" y="126"/>
                    <a:pt x="171" y="126"/>
                  </a:cubicBezTo>
                  <a:close/>
                  <a:moveTo>
                    <a:pt x="183" y="126"/>
                  </a:moveTo>
                  <a:cubicBezTo>
                    <a:pt x="191" y="126"/>
                    <a:pt x="191" y="126"/>
                    <a:pt x="191" y="126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83" y="126"/>
                    <a:pt x="183" y="126"/>
                    <a:pt x="183" y="126"/>
                  </a:cubicBezTo>
                  <a:close/>
                  <a:moveTo>
                    <a:pt x="191" y="100"/>
                  </a:moveTo>
                  <a:cubicBezTo>
                    <a:pt x="191" y="93"/>
                    <a:pt x="191" y="93"/>
                    <a:pt x="191" y="93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91" y="100"/>
                    <a:pt x="191" y="100"/>
                    <a:pt x="191" y="100"/>
                  </a:cubicBezTo>
                  <a:close/>
                  <a:moveTo>
                    <a:pt x="191" y="88"/>
                  </a:moveTo>
                  <a:cubicBezTo>
                    <a:pt x="185" y="94"/>
                    <a:pt x="185" y="94"/>
                    <a:pt x="185" y="94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1" y="88"/>
                    <a:pt x="191" y="88"/>
                    <a:pt x="191" y="88"/>
                  </a:cubicBezTo>
                  <a:close/>
                  <a:moveTo>
                    <a:pt x="191" y="75"/>
                  </a:moveTo>
                  <a:cubicBezTo>
                    <a:pt x="191" y="68"/>
                    <a:pt x="191" y="68"/>
                    <a:pt x="191" y="68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lose/>
                  <a:moveTo>
                    <a:pt x="191" y="63"/>
                  </a:moveTo>
                  <a:cubicBezTo>
                    <a:pt x="185" y="69"/>
                    <a:pt x="185" y="69"/>
                    <a:pt x="185" y="69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63"/>
                    <a:pt x="191" y="63"/>
                    <a:pt x="191" y="63"/>
                  </a:cubicBezTo>
                  <a:close/>
                  <a:moveTo>
                    <a:pt x="191" y="50"/>
                  </a:moveTo>
                  <a:cubicBezTo>
                    <a:pt x="191" y="43"/>
                    <a:pt x="191" y="43"/>
                    <a:pt x="191" y="43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1" y="50"/>
                    <a:pt x="191" y="50"/>
                    <a:pt x="191" y="50"/>
                  </a:cubicBezTo>
                  <a:close/>
                  <a:moveTo>
                    <a:pt x="191" y="38"/>
                  </a:moveTo>
                  <a:cubicBezTo>
                    <a:pt x="185" y="44"/>
                    <a:pt x="185" y="44"/>
                    <a:pt x="185" y="44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8"/>
                    <a:pt x="191" y="38"/>
                    <a:pt x="191" y="38"/>
                  </a:cubicBezTo>
                  <a:close/>
                  <a:moveTo>
                    <a:pt x="191" y="25"/>
                  </a:moveTo>
                  <a:cubicBezTo>
                    <a:pt x="191" y="18"/>
                    <a:pt x="191" y="18"/>
                    <a:pt x="191" y="18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91" y="25"/>
                    <a:pt x="191" y="25"/>
                    <a:pt x="191" y="25"/>
                  </a:cubicBezTo>
                  <a:close/>
                  <a:moveTo>
                    <a:pt x="191" y="13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91" y="6"/>
                    <a:pt x="191" y="6"/>
                    <a:pt x="191" y="6"/>
                  </a:cubicBezTo>
                  <a:lnTo>
                    <a:pt x="191" y="13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"/>
            <p:cNvSpPr>
              <a:spLocks noEditPoints="1"/>
            </p:cNvSpPr>
            <p:nvPr/>
          </p:nvSpPr>
          <p:spPr bwMode="auto">
            <a:xfrm>
              <a:off x="269" y="4121"/>
              <a:ext cx="997" cy="50"/>
            </a:xfrm>
            <a:custGeom>
              <a:avLst/>
              <a:gdLst>
                <a:gd name="T0" fmla="*/ 5 w 224"/>
                <a:gd name="T1" fmla="*/ 11 h 11"/>
                <a:gd name="T2" fmla="*/ 14 w 224"/>
                <a:gd name="T3" fmla="*/ 0 h 11"/>
                <a:gd name="T4" fmla="*/ 0 w 224"/>
                <a:gd name="T5" fmla="*/ 9 h 11"/>
                <a:gd name="T6" fmla="*/ 3 w 224"/>
                <a:gd name="T7" fmla="*/ 11 h 11"/>
                <a:gd name="T8" fmla="*/ 21 w 224"/>
                <a:gd name="T9" fmla="*/ 0 h 11"/>
                <a:gd name="T10" fmla="*/ 17 w 224"/>
                <a:gd name="T11" fmla="*/ 11 h 11"/>
                <a:gd name="T12" fmla="*/ 23 w 224"/>
                <a:gd name="T13" fmla="*/ 11 h 11"/>
                <a:gd name="T14" fmla="*/ 41 w 224"/>
                <a:gd name="T15" fmla="*/ 0 h 11"/>
                <a:gd name="T16" fmla="*/ 23 w 224"/>
                <a:gd name="T17" fmla="*/ 11 h 11"/>
                <a:gd name="T18" fmla="*/ 46 w 224"/>
                <a:gd name="T19" fmla="*/ 0 h 11"/>
                <a:gd name="T20" fmla="*/ 42 w 224"/>
                <a:gd name="T21" fmla="*/ 11 h 11"/>
                <a:gd name="T22" fmla="*/ 47 w 224"/>
                <a:gd name="T23" fmla="*/ 11 h 11"/>
                <a:gd name="T24" fmla="*/ 65 w 224"/>
                <a:gd name="T25" fmla="*/ 0 h 11"/>
                <a:gd name="T26" fmla="*/ 47 w 224"/>
                <a:gd name="T27" fmla="*/ 11 h 11"/>
                <a:gd name="T28" fmla="*/ 71 w 224"/>
                <a:gd name="T29" fmla="*/ 0 h 11"/>
                <a:gd name="T30" fmla="*/ 67 w 224"/>
                <a:gd name="T31" fmla="*/ 11 h 11"/>
                <a:gd name="T32" fmla="*/ 72 w 224"/>
                <a:gd name="T33" fmla="*/ 11 h 11"/>
                <a:gd name="T34" fmla="*/ 90 w 224"/>
                <a:gd name="T35" fmla="*/ 0 h 11"/>
                <a:gd name="T36" fmla="*/ 72 w 224"/>
                <a:gd name="T37" fmla="*/ 11 h 11"/>
                <a:gd name="T38" fmla="*/ 95 w 224"/>
                <a:gd name="T39" fmla="*/ 0 h 11"/>
                <a:gd name="T40" fmla="*/ 92 w 224"/>
                <a:gd name="T41" fmla="*/ 11 h 11"/>
                <a:gd name="T42" fmla="*/ 97 w 224"/>
                <a:gd name="T43" fmla="*/ 11 h 11"/>
                <a:gd name="T44" fmla="*/ 115 w 224"/>
                <a:gd name="T45" fmla="*/ 0 h 11"/>
                <a:gd name="T46" fmla="*/ 97 w 224"/>
                <a:gd name="T47" fmla="*/ 11 h 11"/>
                <a:gd name="T48" fmla="*/ 120 w 224"/>
                <a:gd name="T49" fmla="*/ 0 h 11"/>
                <a:gd name="T50" fmla="*/ 117 w 224"/>
                <a:gd name="T51" fmla="*/ 11 h 11"/>
                <a:gd name="T52" fmla="*/ 122 w 224"/>
                <a:gd name="T53" fmla="*/ 11 h 11"/>
                <a:gd name="T54" fmla="*/ 140 w 224"/>
                <a:gd name="T55" fmla="*/ 0 h 11"/>
                <a:gd name="T56" fmla="*/ 122 w 224"/>
                <a:gd name="T57" fmla="*/ 11 h 11"/>
                <a:gd name="T58" fmla="*/ 145 w 224"/>
                <a:gd name="T59" fmla="*/ 0 h 11"/>
                <a:gd name="T60" fmla="*/ 142 w 224"/>
                <a:gd name="T61" fmla="*/ 11 h 11"/>
                <a:gd name="T62" fmla="*/ 147 w 224"/>
                <a:gd name="T63" fmla="*/ 11 h 11"/>
                <a:gd name="T64" fmla="*/ 165 w 224"/>
                <a:gd name="T65" fmla="*/ 0 h 11"/>
                <a:gd name="T66" fmla="*/ 147 w 224"/>
                <a:gd name="T67" fmla="*/ 11 h 11"/>
                <a:gd name="T68" fmla="*/ 170 w 224"/>
                <a:gd name="T69" fmla="*/ 0 h 11"/>
                <a:gd name="T70" fmla="*/ 167 w 224"/>
                <a:gd name="T71" fmla="*/ 11 h 11"/>
                <a:gd name="T72" fmla="*/ 172 w 224"/>
                <a:gd name="T73" fmla="*/ 11 h 11"/>
                <a:gd name="T74" fmla="*/ 190 w 224"/>
                <a:gd name="T75" fmla="*/ 0 h 11"/>
                <a:gd name="T76" fmla="*/ 172 w 224"/>
                <a:gd name="T77" fmla="*/ 11 h 11"/>
                <a:gd name="T78" fmla="*/ 195 w 224"/>
                <a:gd name="T79" fmla="*/ 0 h 11"/>
                <a:gd name="T80" fmla="*/ 192 w 224"/>
                <a:gd name="T81" fmla="*/ 11 h 11"/>
                <a:gd name="T82" fmla="*/ 197 w 224"/>
                <a:gd name="T83" fmla="*/ 11 h 11"/>
                <a:gd name="T84" fmla="*/ 215 w 224"/>
                <a:gd name="T85" fmla="*/ 0 h 11"/>
                <a:gd name="T86" fmla="*/ 208 w 224"/>
                <a:gd name="T87" fmla="*/ 0 h 11"/>
                <a:gd name="T88" fmla="*/ 209 w 224"/>
                <a:gd name="T89" fmla="*/ 11 h 11"/>
                <a:gd name="T90" fmla="*/ 220 w 224"/>
                <a:gd name="T91" fmla="*/ 0 h 11"/>
                <a:gd name="T92" fmla="*/ 224 w 224"/>
                <a:gd name="T93" fmla="*/ 3 h 11"/>
                <a:gd name="T94" fmla="*/ 217 w 224"/>
                <a:gd name="T95" fmla="*/ 11 h 11"/>
                <a:gd name="T96" fmla="*/ 3 w 224"/>
                <a:gd name="T97" fmla="*/ 0 h 11"/>
                <a:gd name="T98" fmla="*/ 0 w 224"/>
                <a:gd name="T99" fmla="*/ 3 h 11"/>
                <a:gd name="T100" fmla="*/ 0 w 224"/>
                <a:gd name="T10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11">
                  <a:moveTo>
                    <a:pt x="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2" y="11"/>
                    <a:pt x="3" y="11"/>
                  </a:cubicBezTo>
                  <a:close/>
                  <a:moveTo>
                    <a:pt x="10" y="1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23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35" y="11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5" y="11"/>
                    <a:pt x="35" y="11"/>
                    <a:pt x="35" y="11"/>
                  </a:cubicBezTo>
                  <a:close/>
                  <a:moveTo>
                    <a:pt x="47" y="11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11"/>
                    <a:pt x="47" y="11"/>
                    <a:pt x="47" y="11"/>
                  </a:cubicBezTo>
                  <a:close/>
                  <a:moveTo>
                    <a:pt x="60" y="11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11"/>
                    <a:pt x="60" y="11"/>
                    <a:pt x="60" y="11"/>
                  </a:cubicBezTo>
                  <a:close/>
                  <a:moveTo>
                    <a:pt x="72" y="11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2" y="11"/>
                    <a:pt x="72" y="11"/>
                    <a:pt x="72" y="11"/>
                  </a:cubicBezTo>
                  <a:close/>
                  <a:moveTo>
                    <a:pt x="85" y="11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5" y="11"/>
                    <a:pt x="85" y="11"/>
                    <a:pt x="85" y="11"/>
                  </a:cubicBezTo>
                  <a:close/>
                  <a:moveTo>
                    <a:pt x="97" y="1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97" y="11"/>
                    <a:pt x="97" y="11"/>
                    <a:pt x="97" y="11"/>
                  </a:cubicBezTo>
                  <a:close/>
                  <a:moveTo>
                    <a:pt x="110" y="1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0" y="11"/>
                    <a:pt x="110" y="11"/>
                    <a:pt x="110" y="11"/>
                  </a:cubicBezTo>
                  <a:close/>
                  <a:moveTo>
                    <a:pt x="122" y="11"/>
                  </a:moveTo>
                  <a:cubicBezTo>
                    <a:pt x="130" y="11"/>
                    <a:pt x="130" y="11"/>
                    <a:pt x="130" y="1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2" y="11"/>
                    <a:pt x="122" y="11"/>
                    <a:pt x="122" y="11"/>
                  </a:cubicBezTo>
                  <a:close/>
                  <a:moveTo>
                    <a:pt x="135" y="11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35" y="11"/>
                    <a:pt x="135" y="11"/>
                    <a:pt x="135" y="11"/>
                  </a:cubicBezTo>
                  <a:close/>
                  <a:moveTo>
                    <a:pt x="147" y="11"/>
                  </a:moveTo>
                  <a:cubicBezTo>
                    <a:pt x="154" y="11"/>
                    <a:pt x="154" y="11"/>
                    <a:pt x="154" y="11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11"/>
                    <a:pt x="147" y="11"/>
                    <a:pt x="147" y="11"/>
                  </a:cubicBezTo>
                  <a:close/>
                  <a:moveTo>
                    <a:pt x="160" y="1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0" y="11"/>
                    <a:pt x="160" y="11"/>
                    <a:pt x="160" y="11"/>
                  </a:cubicBezTo>
                  <a:close/>
                  <a:moveTo>
                    <a:pt x="172" y="11"/>
                  </a:moveTo>
                  <a:cubicBezTo>
                    <a:pt x="179" y="11"/>
                    <a:pt x="179" y="11"/>
                    <a:pt x="179" y="1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2" y="11"/>
                    <a:pt x="172" y="11"/>
                    <a:pt x="172" y="11"/>
                  </a:cubicBezTo>
                  <a:close/>
                  <a:moveTo>
                    <a:pt x="184" y="1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4" y="11"/>
                    <a:pt x="184" y="11"/>
                    <a:pt x="184" y="11"/>
                  </a:cubicBezTo>
                  <a:close/>
                  <a:moveTo>
                    <a:pt x="197" y="11"/>
                  </a:moveTo>
                  <a:cubicBezTo>
                    <a:pt x="204" y="11"/>
                    <a:pt x="204" y="11"/>
                    <a:pt x="204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7" y="11"/>
                    <a:pt x="197" y="11"/>
                    <a:pt x="197" y="11"/>
                  </a:cubicBezTo>
                  <a:close/>
                  <a:moveTo>
                    <a:pt x="209" y="11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1" y="0"/>
                    <a:pt x="222" y="0"/>
                    <a:pt x="223" y="1"/>
                  </a:cubicBezTo>
                  <a:cubicBezTo>
                    <a:pt x="223" y="1"/>
                    <a:pt x="224" y="2"/>
                    <a:pt x="224" y="3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17" y="11"/>
                    <a:pt x="217" y="11"/>
                    <a:pt x="217" y="11"/>
                  </a:cubicBezTo>
                  <a:cubicBezTo>
                    <a:pt x="209" y="11"/>
                    <a:pt x="209" y="11"/>
                    <a:pt x="209" y="11"/>
                  </a:cubicBezTo>
                  <a:close/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"/>
            <p:cNvSpPr>
              <a:spLocks noEditPoints="1"/>
            </p:cNvSpPr>
            <p:nvPr/>
          </p:nvSpPr>
          <p:spPr bwMode="auto">
            <a:xfrm>
              <a:off x="385" y="3583"/>
              <a:ext cx="761" cy="475"/>
            </a:xfrm>
            <a:custGeom>
              <a:avLst/>
              <a:gdLst>
                <a:gd name="T0" fmla="*/ 262 w 761"/>
                <a:gd name="T1" fmla="*/ 475 h 475"/>
                <a:gd name="T2" fmla="*/ 761 w 761"/>
                <a:gd name="T3" fmla="*/ 0 h 475"/>
                <a:gd name="T4" fmla="*/ 240 w 761"/>
                <a:gd name="T5" fmla="*/ 475 h 475"/>
                <a:gd name="T6" fmla="*/ 712 w 761"/>
                <a:gd name="T7" fmla="*/ 0 h 475"/>
                <a:gd name="T8" fmla="*/ 182 w 761"/>
                <a:gd name="T9" fmla="*/ 475 h 475"/>
                <a:gd name="T10" fmla="*/ 654 w 761"/>
                <a:gd name="T11" fmla="*/ 0 h 475"/>
                <a:gd name="T12" fmla="*/ 129 w 761"/>
                <a:gd name="T13" fmla="*/ 475 h 475"/>
                <a:gd name="T14" fmla="*/ 601 w 761"/>
                <a:gd name="T15" fmla="*/ 0 h 475"/>
                <a:gd name="T16" fmla="*/ 71 w 761"/>
                <a:gd name="T17" fmla="*/ 475 h 475"/>
                <a:gd name="T18" fmla="*/ 543 w 761"/>
                <a:gd name="T19" fmla="*/ 0 h 475"/>
                <a:gd name="T20" fmla="*/ 17 w 761"/>
                <a:gd name="T21" fmla="*/ 475 h 475"/>
                <a:gd name="T22" fmla="*/ 454 w 761"/>
                <a:gd name="T23" fmla="*/ 0 h 475"/>
                <a:gd name="T24" fmla="*/ 431 w 761"/>
                <a:gd name="T25" fmla="*/ 0 h 475"/>
                <a:gd name="T26" fmla="*/ 400 w 761"/>
                <a:gd name="T27" fmla="*/ 0 h 475"/>
                <a:gd name="T28" fmla="*/ 378 w 761"/>
                <a:gd name="T29" fmla="*/ 0 h 475"/>
                <a:gd name="T30" fmla="*/ 342 w 761"/>
                <a:gd name="T31" fmla="*/ 0 h 475"/>
                <a:gd name="T32" fmla="*/ 320 w 761"/>
                <a:gd name="T33" fmla="*/ 0 h 475"/>
                <a:gd name="T34" fmla="*/ 289 w 761"/>
                <a:gd name="T35" fmla="*/ 0 h 475"/>
                <a:gd name="T36" fmla="*/ 267 w 761"/>
                <a:gd name="T37" fmla="*/ 0 h 475"/>
                <a:gd name="T38" fmla="*/ 236 w 761"/>
                <a:gd name="T39" fmla="*/ 0 h 475"/>
                <a:gd name="T40" fmla="*/ 209 w 761"/>
                <a:gd name="T41" fmla="*/ 0 h 475"/>
                <a:gd name="T42" fmla="*/ 0 w 761"/>
                <a:gd name="T43" fmla="*/ 211 h 475"/>
                <a:gd name="T44" fmla="*/ 155 w 761"/>
                <a:gd name="T45" fmla="*/ 0 h 475"/>
                <a:gd name="T46" fmla="*/ 0 w 761"/>
                <a:gd name="T47" fmla="*/ 157 h 475"/>
                <a:gd name="T48" fmla="*/ 98 w 761"/>
                <a:gd name="T49" fmla="*/ 0 h 475"/>
                <a:gd name="T50" fmla="*/ 0 w 761"/>
                <a:gd name="T51" fmla="*/ 98 h 475"/>
                <a:gd name="T52" fmla="*/ 44 w 761"/>
                <a:gd name="T53" fmla="*/ 0 h 475"/>
                <a:gd name="T54" fmla="*/ 0 w 761"/>
                <a:gd name="T55" fmla="*/ 44 h 475"/>
                <a:gd name="T56" fmla="*/ 316 w 761"/>
                <a:gd name="T57" fmla="*/ 475 h 475"/>
                <a:gd name="T58" fmla="*/ 347 w 761"/>
                <a:gd name="T59" fmla="*/ 475 h 475"/>
                <a:gd name="T60" fmla="*/ 374 w 761"/>
                <a:gd name="T61" fmla="*/ 475 h 475"/>
                <a:gd name="T62" fmla="*/ 405 w 761"/>
                <a:gd name="T63" fmla="*/ 475 h 475"/>
                <a:gd name="T64" fmla="*/ 427 w 761"/>
                <a:gd name="T65" fmla="*/ 475 h 475"/>
                <a:gd name="T66" fmla="*/ 458 w 761"/>
                <a:gd name="T67" fmla="*/ 475 h 475"/>
                <a:gd name="T68" fmla="*/ 480 w 761"/>
                <a:gd name="T69" fmla="*/ 475 h 475"/>
                <a:gd name="T70" fmla="*/ 516 w 761"/>
                <a:gd name="T71" fmla="*/ 475 h 475"/>
                <a:gd name="T72" fmla="*/ 538 w 761"/>
                <a:gd name="T73" fmla="*/ 475 h 475"/>
                <a:gd name="T74" fmla="*/ 569 w 761"/>
                <a:gd name="T75" fmla="*/ 475 h 475"/>
                <a:gd name="T76" fmla="*/ 592 w 761"/>
                <a:gd name="T77" fmla="*/ 475 h 475"/>
                <a:gd name="T78" fmla="*/ 627 w 761"/>
                <a:gd name="T79" fmla="*/ 475 h 475"/>
                <a:gd name="T80" fmla="*/ 650 w 761"/>
                <a:gd name="T81" fmla="*/ 475 h 475"/>
                <a:gd name="T82" fmla="*/ 681 w 761"/>
                <a:gd name="T83" fmla="*/ 475 h 475"/>
                <a:gd name="T84" fmla="*/ 703 w 761"/>
                <a:gd name="T85" fmla="*/ 475 h 475"/>
                <a:gd name="T86" fmla="*/ 739 w 761"/>
                <a:gd name="T87" fmla="*/ 475 h 475"/>
                <a:gd name="T88" fmla="*/ 761 w 761"/>
                <a:gd name="T89" fmla="*/ 475 h 475"/>
                <a:gd name="T90" fmla="*/ 761 w 761"/>
                <a:gd name="T91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1" h="475">
                  <a:moveTo>
                    <a:pt x="761" y="0"/>
                  </a:moveTo>
                  <a:lnTo>
                    <a:pt x="734" y="0"/>
                  </a:lnTo>
                  <a:lnTo>
                    <a:pt x="262" y="475"/>
                  </a:lnTo>
                  <a:lnTo>
                    <a:pt x="293" y="475"/>
                  </a:lnTo>
                  <a:lnTo>
                    <a:pt x="761" y="4"/>
                  </a:lnTo>
                  <a:lnTo>
                    <a:pt x="761" y="0"/>
                  </a:lnTo>
                  <a:lnTo>
                    <a:pt x="761" y="0"/>
                  </a:lnTo>
                  <a:close/>
                  <a:moveTo>
                    <a:pt x="712" y="0"/>
                  </a:moveTo>
                  <a:lnTo>
                    <a:pt x="240" y="475"/>
                  </a:lnTo>
                  <a:lnTo>
                    <a:pt x="204" y="475"/>
                  </a:lnTo>
                  <a:lnTo>
                    <a:pt x="676" y="0"/>
                  </a:lnTo>
                  <a:lnTo>
                    <a:pt x="712" y="0"/>
                  </a:lnTo>
                  <a:lnTo>
                    <a:pt x="712" y="0"/>
                  </a:lnTo>
                  <a:close/>
                  <a:moveTo>
                    <a:pt x="654" y="0"/>
                  </a:moveTo>
                  <a:lnTo>
                    <a:pt x="182" y="475"/>
                  </a:lnTo>
                  <a:lnTo>
                    <a:pt x="151" y="475"/>
                  </a:lnTo>
                  <a:lnTo>
                    <a:pt x="623" y="0"/>
                  </a:lnTo>
                  <a:lnTo>
                    <a:pt x="654" y="0"/>
                  </a:lnTo>
                  <a:lnTo>
                    <a:pt x="654" y="0"/>
                  </a:lnTo>
                  <a:close/>
                  <a:moveTo>
                    <a:pt x="601" y="0"/>
                  </a:moveTo>
                  <a:lnTo>
                    <a:pt x="129" y="475"/>
                  </a:lnTo>
                  <a:lnTo>
                    <a:pt x="93" y="475"/>
                  </a:lnTo>
                  <a:lnTo>
                    <a:pt x="565" y="0"/>
                  </a:lnTo>
                  <a:lnTo>
                    <a:pt x="601" y="0"/>
                  </a:lnTo>
                  <a:lnTo>
                    <a:pt x="601" y="0"/>
                  </a:lnTo>
                  <a:close/>
                  <a:moveTo>
                    <a:pt x="543" y="0"/>
                  </a:moveTo>
                  <a:lnTo>
                    <a:pt x="71" y="475"/>
                  </a:lnTo>
                  <a:lnTo>
                    <a:pt x="40" y="475"/>
                  </a:lnTo>
                  <a:lnTo>
                    <a:pt x="512" y="0"/>
                  </a:lnTo>
                  <a:lnTo>
                    <a:pt x="543" y="0"/>
                  </a:lnTo>
                  <a:lnTo>
                    <a:pt x="543" y="0"/>
                  </a:lnTo>
                  <a:close/>
                  <a:moveTo>
                    <a:pt x="489" y="0"/>
                  </a:moveTo>
                  <a:lnTo>
                    <a:pt x="17" y="475"/>
                  </a:lnTo>
                  <a:lnTo>
                    <a:pt x="0" y="475"/>
                  </a:lnTo>
                  <a:lnTo>
                    <a:pt x="0" y="458"/>
                  </a:lnTo>
                  <a:lnTo>
                    <a:pt x="454" y="0"/>
                  </a:lnTo>
                  <a:lnTo>
                    <a:pt x="489" y="0"/>
                  </a:lnTo>
                  <a:lnTo>
                    <a:pt x="489" y="0"/>
                  </a:lnTo>
                  <a:close/>
                  <a:moveTo>
                    <a:pt x="431" y="0"/>
                  </a:moveTo>
                  <a:lnTo>
                    <a:pt x="0" y="435"/>
                  </a:lnTo>
                  <a:lnTo>
                    <a:pt x="0" y="404"/>
                  </a:lnTo>
                  <a:lnTo>
                    <a:pt x="400" y="0"/>
                  </a:lnTo>
                  <a:lnTo>
                    <a:pt x="431" y="0"/>
                  </a:lnTo>
                  <a:lnTo>
                    <a:pt x="431" y="0"/>
                  </a:lnTo>
                  <a:close/>
                  <a:moveTo>
                    <a:pt x="378" y="0"/>
                  </a:moveTo>
                  <a:lnTo>
                    <a:pt x="0" y="377"/>
                  </a:lnTo>
                  <a:lnTo>
                    <a:pt x="0" y="345"/>
                  </a:lnTo>
                  <a:lnTo>
                    <a:pt x="342" y="0"/>
                  </a:lnTo>
                  <a:lnTo>
                    <a:pt x="378" y="0"/>
                  </a:lnTo>
                  <a:lnTo>
                    <a:pt x="378" y="0"/>
                  </a:lnTo>
                  <a:close/>
                  <a:moveTo>
                    <a:pt x="320" y="0"/>
                  </a:moveTo>
                  <a:lnTo>
                    <a:pt x="0" y="323"/>
                  </a:lnTo>
                  <a:lnTo>
                    <a:pt x="0" y="291"/>
                  </a:lnTo>
                  <a:lnTo>
                    <a:pt x="289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0" y="269"/>
                  </a:lnTo>
                  <a:lnTo>
                    <a:pt x="0" y="233"/>
                  </a:lnTo>
                  <a:lnTo>
                    <a:pt x="236" y="0"/>
                  </a:lnTo>
                  <a:lnTo>
                    <a:pt x="267" y="0"/>
                  </a:lnTo>
                  <a:lnTo>
                    <a:pt x="267" y="0"/>
                  </a:lnTo>
                  <a:close/>
                  <a:moveTo>
                    <a:pt x="209" y="0"/>
                  </a:moveTo>
                  <a:lnTo>
                    <a:pt x="178" y="0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209" y="0"/>
                  </a:lnTo>
                  <a:lnTo>
                    <a:pt x="209" y="0"/>
                  </a:lnTo>
                  <a:close/>
                  <a:moveTo>
                    <a:pt x="155" y="0"/>
                  </a:moveTo>
                  <a:lnTo>
                    <a:pt x="124" y="0"/>
                  </a:lnTo>
                  <a:lnTo>
                    <a:pt x="0" y="121"/>
                  </a:lnTo>
                  <a:lnTo>
                    <a:pt x="0" y="157"/>
                  </a:lnTo>
                  <a:lnTo>
                    <a:pt x="155" y="0"/>
                  </a:lnTo>
                  <a:lnTo>
                    <a:pt x="155" y="0"/>
                  </a:lnTo>
                  <a:close/>
                  <a:moveTo>
                    <a:pt x="98" y="0"/>
                  </a:moveTo>
                  <a:lnTo>
                    <a:pt x="66" y="0"/>
                  </a:lnTo>
                  <a:lnTo>
                    <a:pt x="0" y="67"/>
                  </a:lnTo>
                  <a:lnTo>
                    <a:pt x="0" y="98"/>
                  </a:lnTo>
                  <a:lnTo>
                    <a:pt x="98" y="0"/>
                  </a:lnTo>
                  <a:lnTo>
                    <a:pt x="98" y="0"/>
                  </a:lnTo>
                  <a:close/>
                  <a:moveTo>
                    <a:pt x="44" y="0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316" y="475"/>
                  </a:moveTo>
                  <a:lnTo>
                    <a:pt x="761" y="26"/>
                  </a:lnTo>
                  <a:lnTo>
                    <a:pt x="761" y="58"/>
                  </a:lnTo>
                  <a:lnTo>
                    <a:pt x="347" y="475"/>
                  </a:lnTo>
                  <a:lnTo>
                    <a:pt x="316" y="475"/>
                  </a:lnTo>
                  <a:lnTo>
                    <a:pt x="316" y="475"/>
                  </a:lnTo>
                  <a:close/>
                  <a:moveTo>
                    <a:pt x="374" y="475"/>
                  </a:moveTo>
                  <a:lnTo>
                    <a:pt x="761" y="85"/>
                  </a:lnTo>
                  <a:lnTo>
                    <a:pt x="761" y="116"/>
                  </a:lnTo>
                  <a:lnTo>
                    <a:pt x="405" y="475"/>
                  </a:lnTo>
                  <a:lnTo>
                    <a:pt x="374" y="475"/>
                  </a:lnTo>
                  <a:lnTo>
                    <a:pt x="374" y="475"/>
                  </a:lnTo>
                  <a:close/>
                  <a:moveTo>
                    <a:pt x="427" y="475"/>
                  </a:moveTo>
                  <a:lnTo>
                    <a:pt x="761" y="139"/>
                  </a:lnTo>
                  <a:lnTo>
                    <a:pt x="761" y="170"/>
                  </a:lnTo>
                  <a:lnTo>
                    <a:pt x="458" y="475"/>
                  </a:lnTo>
                  <a:lnTo>
                    <a:pt x="427" y="475"/>
                  </a:lnTo>
                  <a:lnTo>
                    <a:pt x="427" y="475"/>
                  </a:lnTo>
                  <a:close/>
                  <a:moveTo>
                    <a:pt x="480" y="475"/>
                  </a:moveTo>
                  <a:lnTo>
                    <a:pt x="761" y="197"/>
                  </a:lnTo>
                  <a:lnTo>
                    <a:pt x="761" y="229"/>
                  </a:lnTo>
                  <a:lnTo>
                    <a:pt x="516" y="475"/>
                  </a:lnTo>
                  <a:lnTo>
                    <a:pt x="480" y="475"/>
                  </a:lnTo>
                  <a:lnTo>
                    <a:pt x="480" y="475"/>
                  </a:lnTo>
                  <a:close/>
                  <a:moveTo>
                    <a:pt x="538" y="475"/>
                  </a:moveTo>
                  <a:lnTo>
                    <a:pt x="761" y="251"/>
                  </a:lnTo>
                  <a:lnTo>
                    <a:pt x="761" y="282"/>
                  </a:lnTo>
                  <a:lnTo>
                    <a:pt x="569" y="475"/>
                  </a:lnTo>
                  <a:lnTo>
                    <a:pt x="538" y="475"/>
                  </a:lnTo>
                  <a:lnTo>
                    <a:pt x="538" y="475"/>
                  </a:lnTo>
                  <a:close/>
                  <a:moveTo>
                    <a:pt x="592" y="475"/>
                  </a:moveTo>
                  <a:lnTo>
                    <a:pt x="761" y="305"/>
                  </a:lnTo>
                  <a:lnTo>
                    <a:pt x="761" y="341"/>
                  </a:lnTo>
                  <a:lnTo>
                    <a:pt x="627" y="475"/>
                  </a:lnTo>
                  <a:lnTo>
                    <a:pt x="592" y="475"/>
                  </a:lnTo>
                  <a:lnTo>
                    <a:pt x="592" y="475"/>
                  </a:lnTo>
                  <a:close/>
                  <a:moveTo>
                    <a:pt x="650" y="475"/>
                  </a:moveTo>
                  <a:lnTo>
                    <a:pt x="761" y="363"/>
                  </a:lnTo>
                  <a:lnTo>
                    <a:pt x="761" y="395"/>
                  </a:lnTo>
                  <a:lnTo>
                    <a:pt x="681" y="475"/>
                  </a:lnTo>
                  <a:lnTo>
                    <a:pt x="650" y="475"/>
                  </a:lnTo>
                  <a:lnTo>
                    <a:pt x="650" y="475"/>
                  </a:lnTo>
                  <a:close/>
                  <a:moveTo>
                    <a:pt x="703" y="475"/>
                  </a:moveTo>
                  <a:lnTo>
                    <a:pt x="761" y="417"/>
                  </a:lnTo>
                  <a:lnTo>
                    <a:pt x="761" y="453"/>
                  </a:lnTo>
                  <a:lnTo>
                    <a:pt x="739" y="475"/>
                  </a:lnTo>
                  <a:lnTo>
                    <a:pt x="703" y="475"/>
                  </a:lnTo>
                  <a:lnTo>
                    <a:pt x="703" y="475"/>
                  </a:lnTo>
                  <a:close/>
                  <a:moveTo>
                    <a:pt x="761" y="475"/>
                  </a:moveTo>
                  <a:lnTo>
                    <a:pt x="761" y="475"/>
                  </a:lnTo>
                  <a:lnTo>
                    <a:pt x="761" y="475"/>
                  </a:lnTo>
                  <a:lnTo>
                    <a:pt x="761" y="475"/>
                  </a:lnTo>
                  <a:close/>
                </a:path>
              </a:pathLst>
            </a:custGeom>
            <a:solidFill>
              <a:srgbClr val="7BB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4"/>
            <p:cNvSpPr>
              <a:spLocks noEditPoints="1"/>
            </p:cNvSpPr>
            <p:nvPr/>
          </p:nvSpPr>
          <p:spPr bwMode="auto">
            <a:xfrm>
              <a:off x="247" y="3520"/>
              <a:ext cx="1037" cy="669"/>
            </a:xfrm>
            <a:custGeom>
              <a:avLst/>
              <a:gdLst>
                <a:gd name="T0" fmla="*/ 225 w 233"/>
                <a:gd name="T1" fmla="*/ 145 h 149"/>
                <a:gd name="T2" fmla="*/ 229 w 233"/>
                <a:gd name="T3" fmla="*/ 142 h 149"/>
                <a:gd name="T4" fmla="*/ 228 w 233"/>
                <a:gd name="T5" fmla="*/ 135 h 149"/>
                <a:gd name="T6" fmla="*/ 225 w 233"/>
                <a:gd name="T7" fmla="*/ 134 h 149"/>
                <a:gd name="T8" fmla="*/ 19 w 233"/>
                <a:gd name="T9" fmla="*/ 134 h 149"/>
                <a:gd name="T10" fmla="*/ 5 w 233"/>
                <a:gd name="T11" fmla="*/ 135 h 149"/>
                <a:gd name="T12" fmla="*/ 5 w 233"/>
                <a:gd name="T13" fmla="*/ 142 h 149"/>
                <a:gd name="T14" fmla="*/ 5 w 233"/>
                <a:gd name="T15" fmla="*/ 144 h 149"/>
                <a:gd name="T16" fmla="*/ 24 w 233"/>
                <a:gd name="T17" fmla="*/ 0 h 149"/>
                <a:gd name="T18" fmla="*/ 214 w 233"/>
                <a:gd name="T19" fmla="*/ 2 h 149"/>
                <a:gd name="T20" fmla="*/ 216 w 233"/>
                <a:gd name="T21" fmla="*/ 130 h 149"/>
                <a:gd name="T22" fmla="*/ 230 w 233"/>
                <a:gd name="T23" fmla="*/ 132 h 149"/>
                <a:gd name="T24" fmla="*/ 233 w 233"/>
                <a:gd name="T25" fmla="*/ 137 h 149"/>
                <a:gd name="T26" fmla="*/ 231 w 233"/>
                <a:gd name="T27" fmla="*/ 147 h 149"/>
                <a:gd name="T28" fmla="*/ 8 w 233"/>
                <a:gd name="T29" fmla="*/ 149 h 149"/>
                <a:gd name="T30" fmla="*/ 3 w 233"/>
                <a:gd name="T31" fmla="*/ 147 h 149"/>
                <a:gd name="T32" fmla="*/ 0 w 233"/>
                <a:gd name="T33" fmla="*/ 142 h 149"/>
                <a:gd name="T34" fmla="*/ 3 w 233"/>
                <a:gd name="T35" fmla="*/ 132 h 149"/>
                <a:gd name="T36" fmla="*/ 8 w 233"/>
                <a:gd name="T37" fmla="*/ 130 h 149"/>
                <a:gd name="T38" fmla="*/ 17 w 233"/>
                <a:gd name="T39" fmla="*/ 7 h 149"/>
                <a:gd name="T40" fmla="*/ 19 w 233"/>
                <a:gd name="T41" fmla="*/ 2 h 149"/>
                <a:gd name="T42" fmla="*/ 24 w 233"/>
                <a:gd name="T43" fmla="*/ 0 h 149"/>
                <a:gd name="T44" fmla="*/ 24 w 233"/>
                <a:gd name="T45" fmla="*/ 4 h 149"/>
                <a:gd name="T46" fmla="*/ 22 w 233"/>
                <a:gd name="T47" fmla="*/ 5 h 149"/>
                <a:gd name="T48" fmla="*/ 21 w 233"/>
                <a:gd name="T49" fmla="*/ 130 h 149"/>
                <a:gd name="T50" fmla="*/ 212 w 233"/>
                <a:gd name="T51" fmla="*/ 7 h 149"/>
                <a:gd name="T52" fmla="*/ 209 w 233"/>
                <a:gd name="T53" fmla="*/ 4 h 149"/>
                <a:gd name="T54" fmla="*/ 80 w 233"/>
                <a:gd name="T55" fmla="*/ 139 h 149"/>
                <a:gd name="T56" fmla="*/ 150 w 233"/>
                <a:gd name="T57" fmla="*/ 137 h 149"/>
                <a:gd name="T58" fmla="*/ 150 w 233"/>
                <a:gd name="T59" fmla="*/ 141 h 149"/>
                <a:gd name="T60" fmla="*/ 29 w 233"/>
                <a:gd name="T61" fmla="*/ 10 h 149"/>
                <a:gd name="T62" fmla="*/ 27 w 233"/>
                <a:gd name="T63" fmla="*/ 122 h 149"/>
                <a:gd name="T64" fmla="*/ 204 w 233"/>
                <a:gd name="T65" fmla="*/ 124 h 149"/>
                <a:gd name="T66" fmla="*/ 206 w 233"/>
                <a:gd name="T67" fmla="*/ 12 h 149"/>
                <a:gd name="T68" fmla="*/ 29 w 233"/>
                <a:gd name="T69" fmla="*/ 10 h 149"/>
                <a:gd name="T70" fmla="*/ 31 w 233"/>
                <a:gd name="T71" fmla="*/ 14 h 149"/>
                <a:gd name="T72" fmla="*/ 202 w 233"/>
                <a:gd name="T73" fmla="*/ 12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3" h="149">
                  <a:moveTo>
                    <a:pt x="8" y="145"/>
                  </a:moveTo>
                  <a:cubicBezTo>
                    <a:pt x="225" y="145"/>
                    <a:pt x="225" y="145"/>
                    <a:pt x="225" y="145"/>
                  </a:cubicBezTo>
                  <a:cubicBezTo>
                    <a:pt x="226" y="145"/>
                    <a:pt x="227" y="144"/>
                    <a:pt x="228" y="144"/>
                  </a:cubicBezTo>
                  <a:cubicBezTo>
                    <a:pt x="228" y="143"/>
                    <a:pt x="229" y="142"/>
                    <a:pt x="229" y="142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6"/>
                    <a:pt x="228" y="135"/>
                    <a:pt x="228" y="135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7" y="134"/>
                    <a:pt x="226" y="134"/>
                    <a:pt x="225" y="134"/>
                  </a:cubicBezTo>
                  <a:cubicBezTo>
                    <a:pt x="214" y="134"/>
                    <a:pt x="214" y="134"/>
                    <a:pt x="214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7" y="134"/>
                    <a:pt x="6" y="134"/>
                    <a:pt x="5" y="135"/>
                  </a:cubicBezTo>
                  <a:cubicBezTo>
                    <a:pt x="5" y="135"/>
                    <a:pt x="5" y="136"/>
                    <a:pt x="5" y="137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2"/>
                    <a:pt x="5" y="143"/>
                    <a:pt x="5" y="144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6" y="144"/>
                    <a:pt x="7" y="145"/>
                    <a:pt x="8" y="145"/>
                  </a:cubicBezTo>
                  <a:close/>
                  <a:moveTo>
                    <a:pt x="24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1"/>
                    <a:pt x="214" y="2"/>
                  </a:cubicBezTo>
                  <a:cubicBezTo>
                    <a:pt x="216" y="3"/>
                    <a:pt x="216" y="5"/>
                    <a:pt x="216" y="7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7" y="130"/>
                    <a:pt x="229" y="131"/>
                    <a:pt x="230" y="132"/>
                  </a:cubicBezTo>
                  <a:cubicBezTo>
                    <a:pt x="230" y="132"/>
                    <a:pt x="231" y="132"/>
                    <a:pt x="231" y="132"/>
                  </a:cubicBezTo>
                  <a:cubicBezTo>
                    <a:pt x="232" y="133"/>
                    <a:pt x="233" y="135"/>
                    <a:pt x="233" y="137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4"/>
                    <a:pt x="232" y="145"/>
                    <a:pt x="231" y="147"/>
                  </a:cubicBezTo>
                  <a:cubicBezTo>
                    <a:pt x="229" y="148"/>
                    <a:pt x="227" y="149"/>
                    <a:pt x="225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6" y="149"/>
                    <a:pt x="4" y="148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ubicBezTo>
                    <a:pt x="1" y="145"/>
                    <a:pt x="0" y="144"/>
                    <a:pt x="0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5"/>
                    <a:pt x="1" y="133"/>
                    <a:pt x="3" y="132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4" y="131"/>
                    <a:pt x="6" y="130"/>
                    <a:pt x="8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lose/>
                  <a:moveTo>
                    <a:pt x="209" y="4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2" y="6"/>
                    <a:pt x="212" y="5"/>
                    <a:pt x="211" y="5"/>
                  </a:cubicBezTo>
                  <a:cubicBezTo>
                    <a:pt x="211" y="4"/>
                    <a:pt x="210" y="4"/>
                    <a:pt x="209" y="4"/>
                  </a:cubicBezTo>
                  <a:close/>
                  <a:moveTo>
                    <a:pt x="82" y="141"/>
                  </a:moveTo>
                  <a:cubicBezTo>
                    <a:pt x="81" y="141"/>
                    <a:pt x="80" y="140"/>
                    <a:pt x="80" y="139"/>
                  </a:cubicBezTo>
                  <a:cubicBezTo>
                    <a:pt x="80" y="138"/>
                    <a:pt x="81" y="137"/>
                    <a:pt x="82" y="137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7"/>
                    <a:pt x="152" y="138"/>
                    <a:pt x="152" y="139"/>
                  </a:cubicBezTo>
                  <a:cubicBezTo>
                    <a:pt x="152" y="140"/>
                    <a:pt x="151" y="141"/>
                    <a:pt x="150" y="141"/>
                  </a:cubicBezTo>
                  <a:cubicBezTo>
                    <a:pt x="82" y="141"/>
                    <a:pt x="82" y="141"/>
                    <a:pt x="82" y="141"/>
                  </a:cubicBezTo>
                  <a:close/>
                  <a:moveTo>
                    <a:pt x="29" y="10"/>
                  </a:moveTo>
                  <a:cubicBezTo>
                    <a:pt x="28" y="10"/>
                    <a:pt x="27" y="11"/>
                    <a:pt x="27" y="1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23"/>
                    <a:pt x="28" y="124"/>
                    <a:pt x="29" y="124"/>
                  </a:cubicBezTo>
                  <a:cubicBezTo>
                    <a:pt x="204" y="124"/>
                    <a:pt x="204" y="124"/>
                    <a:pt x="204" y="124"/>
                  </a:cubicBezTo>
                  <a:cubicBezTo>
                    <a:pt x="205" y="124"/>
                    <a:pt x="206" y="123"/>
                    <a:pt x="206" y="122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6" y="11"/>
                    <a:pt x="205" y="10"/>
                    <a:pt x="204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202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202" y="120"/>
                    <a:pt x="202" y="120"/>
                    <a:pt x="202" y="120"/>
                  </a:cubicBezTo>
                  <a:lnTo>
                    <a:pt x="202" y="14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7" name="直接箭头连接符 96"/>
          <p:cNvCxnSpPr/>
          <p:nvPr/>
        </p:nvCxnSpPr>
        <p:spPr>
          <a:xfrm>
            <a:off x="1593057" y="4393406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4"/>
          <p:cNvGrpSpPr>
            <a:grpSpLocks noChangeAspect="1"/>
          </p:cNvGrpSpPr>
          <p:nvPr/>
        </p:nvGrpSpPr>
        <p:grpSpPr bwMode="auto">
          <a:xfrm>
            <a:off x="1869283" y="4486589"/>
            <a:ext cx="581024" cy="585160"/>
            <a:chOff x="1918" y="1399"/>
            <a:chExt cx="1405" cy="1415"/>
          </a:xfrm>
        </p:grpSpPr>
        <p:sp>
          <p:nvSpPr>
            <p:cNvPr id="104" name="Freeform 5"/>
            <p:cNvSpPr>
              <a:spLocks noEditPoints="1"/>
            </p:cNvSpPr>
            <p:nvPr/>
          </p:nvSpPr>
          <p:spPr bwMode="auto">
            <a:xfrm>
              <a:off x="1951" y="1431"/>
              <a:ext cx="1350" cy="1351"/>
            </a:xfrm>
            <a:custGeom>
              <a:avLst/>
              <a:gdLst>
                <a:gd name="T0" fmla="*/ 75 w 125"/>
                <a:gd name="T1" fmla="*/ 30 h 125"/>
                <a:gd name="T2" fmla="*/ 84 w 125"/>
                <a:gd name="T3" fmla="*/ 18 h 125"/>
                <a:gd name="T4" fmla="*/ 76 w 125"/>
                <a:gd name="T5" fmla="*/ 14 h 125"/>
                <a:gd name="T6" fmla="*/ 79 w 125"/>
                <a:gd name="T7" fmla="*/ 16 h 125"/>
                <a:gd name="T8" fmla="*/ 74 w 125"/>
                <a:gd name="T9" fmla="*/ 8 h 125"/>
                <a:gd name="T10" fmla="*/ 38 w 125"/>
                <a:gd name="T11" fmla="*/ 38 h 125"/>
                <a:gd name="T12" fmla="*/ 1 w 125"/>
                <a:gd name="T13" fmla="*/ 72 h 125"/>
                <a:gd name="T14" fmla="*/ 73 w 125"/>
                <a:gd name="T15" fmla="*/ 5 h 125"/>
                <a:gd name="T16" fmla="*/ 0 w 125"/>
                <a:gd name="T17" fmla="*/ 69 h 125"/>
                <a:gd name="T18" fmla="*/ 52 w 125"/>
                <a:gd name="T19" fmla="*/ 4 h 125"/>
                <a:gd name="T20" fmla="*/ 41 w 125"/>
                <a:gd name="T21" fmla="*/ 18 h 125"/>
                <a:gd name="T22" fmla="*/ 37 w 125"/>
                <a:gd name="T23" fmla="*/ 18 h 125"/>
                <a:gd name="T24" fmla="*/ 17 w 125"/>
                <a:gd name="T25" fmla="*/ 44 h 125"/>
                <a:gd name="T26" fmla="*/ 15 w 125"/>
                <a:gd name="T27" fmla="*/ 32 h 125"/>
                <a:gd name="T28" fmla="*/ 26 w 125"/>
                <a:gd name="T29" fmla="*/ 13 h 125"/>
                <a:gd name="T30" fmla="*/ 14 w 125"/>
                <a:gd name="T31" fmla="*/ 29 h 125"/>
                <a:gd name="T32" fmla="*/ 0 w 125"/>
                <a:gd name="T33" fmla="*/ 55 h 125"/>
                <a:gd name="T34" fmla="*/ 12 w 125"/>
                <a:gd name="T35" fmla="*/ 75 h 125"/>
                <a:gd name="T36" fmla="*/ 14 w 125"/>
                <a:gd name="T37" fmla="*/ 76 h 125"/>
                <a:gd name="T38" fmla="*/ 28 w 125"/>
                <a:gd name="T39" fmla="*/ 68 h 125"/>
                <a:gd name="T40" fmla="*/ 18 w 125"/>
                <a:gd name="T41" fmla="*/ 84 h 125"/>
                <a:gd name="T42" fmla="*/ 29 w 125"/>
                <a:gd name="T43" fmla="*/ 71 h 125"/>
                <a:gd name="T44" fmla="*/ 33 w 125"/>
                <a:gd name="T45" fmla="*/ 81 h 125"/>
                <a:gd name="T46" fmla="*/ 16 w 125"/>
                <a:gd name="T47" fmla="*/ 93 h 125"/>
                <a:gd name="T48" fmla="*/ 17 w 125"/>
                <a:gd name="T49" fmla="*/ 105 h 125"/>
                <a:gd name="T50" fmla="*/ 41 w 125"/>
                <a:gd name="T51" fmla="*/ 90 h 125"/>
                <a:gd name="T52" fmla="*/ 24 w 125"/>
                <a:gd name="T53" fmla="*/ 112 h 125"/>
                <a:gd name="T54" fmla="*/ 46 w 125"/>
                <a:gd name="T55" fmla="*/ 93 h 125"/>
                <a:gd name="T56" fmla="*/ 37 w 125"/>
                <a:gd name="T57" fmla="*/ 107 h 125"/>
                <a:gd name="T58" fmla="*/ 52 w 125"/>
                <a:gd name="T59" fmla="*/ 96 h 125"/>
                <a:gd name="T60" fmla="*/ 55 w 125"/>
                <a:gd name="T61" fmla="*/ 97 h 125"/>
                <a:gd name="T62" fmla="*/ 46 w 125"/>
                <a:gd name="T63" fmla="*/ 109 h 125"/>
                <a:gd name="T64" fmla="*/ 69 w 125"/>
                <a:gd name="T65" fmla="*/ 97 h 125"/>
                <a:gd name="T66" fmla="*/ 51 w 125"/>
                <a:gd name="T67" fmla="*/ 118 h 125"/>
                <a:gd name="T68" fmla="*/ 95 w 125"/>
                <a:gd name="T69" fmla="*/ 74 h 125"/>
                <a:gd name="T70" fmla="*/ 54 w 125"/>
                <a:gd name="T71" fmla="*/ 124 h 125"/>
                <a:gd name="T72" fmla="*/ 125 w 125"/>
                <a:gd name="T73" fmla="*/ 55 h 125"/>
                <a:gd name="T74" fmla="*/ 68 w 125"/>
                <a:gd name="T75" fmla="*/ 125 h 125"/>
                <a:gd name="T76" fmla="*/ 62 w 125"/>
                <a:gd name="T77" fmla="*/ 125 h 125"/>
                <a:gd name="T78" fmla="*/ 109 w 125"/>
                <a:gd name="T79" fmla="*/ 79 h 125"/>
                <a:gd name="T80" fmla="*/ 86 w 125"/>
                <a:gd name="T81" fmla="*/ 106 h 125"/>
                <a:gd name="T82" fmla="*/ 78 w 125"/>
                <a:gd name="T83" fmla="*/ 109 h 125"/>
                <a:gd name="T84" fmla="*/ 92 w 125"/>
                <a:gd name="T85" fmla="*/ 109 h 125"/>
                <a:gd name="T86" fmla="*/ 112 w 125"/>
                <a:gd name="T87" fmla="*/ 98 h 125"/>
                <a:gd name="T88" fmla="*/ 125 w 125"/>
                <a:gd name="T89" fmla="*/ 62 h 125"/>
                <a:gd name="T90" fmla="*/ 111 w 125"/>
                <a:gd name="T91" fmla="*/ 76 h 125"/>
                <a:gd name="T92" fmla="*/ 112 w 125"/>
                <a:gd name="T93" fmla="*/ 49 h 125"/>
                <a:gd name="T94" fmla="*/ 97 w 125"/>
                <a:gd name="T95" fmla="*/ 60 h 125"/>
                <a:gd name="T96" fmla="*/ 110 w 125"/>
                <a:gd name="T97" fmla="*/ 48 h 125"/>
                <a:gd name="T98" fmla="*/ 107 w 125"/>
                <a:gd name="T99" fmla="*/ 36 h 125"/>
                <a:gd name="T100" fmla="*/ 107 w 125"/>
                <a:gd name="T101" fmla="*/ 42 h 125"/>
                <a:gd name="T102" fmla="*/ 112 w 125"/>
                <a:gd name="T103" fmla="*/ 24 h 125"/>
                <a:gd name="T104" fmla="*/ 111 w 125"/>
                <a:gd name="T105" fmla="*/ 29 h 125"/>
                <a:gd name="T106" fmla="*/ 90 w 125"/>
                <a:gd name="T107" fmla="*/ 41 h 125"/>
                <a:gd name="T108" fmla="*/ 83 w 125"/>
                <a:gd name="T109" fmla="*/ 34 h 125"/>
                <a:gd name="T110" fmla="*/ 81 w 125"/>
                <a:gd name="T111" fmla="*/ 33 h 125"/>
                <a:gd name="T112" fmla="*/ 100 w 125"/>
                <a:gd name="T113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25">
                  <a:moveTo>
                    <a:pt x="84" y="18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29"/>
                    <a:pt x="74" y="29"/>
                    <a:pt x="75" y="3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5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lose/>
                  <a:moveTo>
                    <a:pt x="79" y="16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6" y="28"/>
                    <a:pt x="65" y="28"/>
                    <a:pt x="63" y="2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8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5" y="12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7" y="28"/>
                    <a:pt x="55" y="28"/>
                    <a:pt x="53" y="2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12"/>
                    <a:pt x="75" y="12"/>
                    <a:pt x="75" y="12"/>
                  </a:cubicBezTo>
                  <a:close/>
                  <a:moveTo>
                    <a:pt x="73" y="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4" y="33"/>
                    <a:pt x="41" y="35"/>
                    <a:pt x="38" y="38"/>
                  </a:cubicBezTo>
                  <a:cubicBezTo>
                    <a:pt x="35" y="41"/>
                    <a:pt x="33" y="44"/>
                    <a:pt x="31" y="4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1" y="72"/>
                    <a:pt x="1" y="7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6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1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44" y="17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9"/>
                    <a:pt x="39" y="19"/>
                  </a:cubicBezTo>
                  <a:cubicBezTo>
                    <a:pt x="38" y="19"/>
                    <a:pt x="38" y="18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8"/>
                    <a:pt x="19" y="38"/>
                    <a:pt x="19" y="39"/>
                  </a:cubicBezTo>
                  <a:cubicBezTo>
                    <a:pt x="19" y="40"/>
                    <a:pt x="18" y="40"/>
                    <a:pt x="18" y="4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35" y="17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9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9" y="14"/>
                    <a:pt x="29" y="14"/>
                    <a:pt x="29" y="14"/>
                  </a:cubicBezTo>
                  <a:close/>
                  <a:moveTo>
                    <a:pt x="11" y="50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8" y="74"/>
                  </a:moveTo>
                  <a:cubicBezTo>
                    <a:pt x="12" y="75"/>
                    <a:pt x="12" y="75"/>
                    <a:pt x="12" y="75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28" y="55"/>
                    <a:pt x="29" y="53"/>
                  </a:cubicBezTo>
                  <a:cubicBezTo>
                    <a:pt x="8" y="74"/>
                    <a:pt x="8" y="74"/>
                    <a:pt x="8" y="74"/>
                  </a:cubicBezTo>
                  <a:close/>
                  <a:moveTo>
                    <a:pt x="14" y="76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5"/>
                    <a:pt x="27" y="63"/>
                  </a:cubicBezTo>
                  <a:cubicBezTo>
                    <a:pt x="14" y="76"/>
                    <a:pt x="14" y="76"/>
                    <a:pt x="14" y="76"/>
                  </a:cubicBezTo>
                  <a:close/>
                  <a:moveTo>
                    <a:pt x="17" y="82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2"/>
                    <a:pt x="29" y="71"/>
                  </a:cubicBezTo>
                  <a:cubicBezTo>
                    <a:pt x="17" y="82"/>
                    <a:pt x="17" y="82"/>
                    <a:pt x="17" y="82"/>
                  </a:cubicBezTo>
                  <a:close/>
                  <a:moveTo>
                    <a:pt x="16" y="93"/>
                  </a:move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2" y="80"/>
                    <a:pt x="33" y="8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0"/>
                    <a:pt x="12" y="100"/>
                    <a:pt x="12" y="100"/>
                  </a:cubicBezTo>
                  <a:cubicBezTo>
                    <a:pt x="12" y="99"/>
                    <a:pt x="12" y="99"/>
                    <a:pt x="13" y="98"/>
                  </a:cubicBezTo>
                  <a:cubicBezTo>
                    <a:pt x="16" y="93"/>
                    <a:pt x="16" y="93"/>
                    <a:pt x="16" y="93"/>
                  </a:cubicBezTo>
                  <a:close/>
                  <a:moveTo>
                    <a:pt x="15" y="102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35" y="84"/>
                    <a:pt x="36" y="85"/>
                    <a:pt x="36" y="86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5" y="102"/>
                    <a:pt x="15" y="102"/>
                    <a:pt x="15" y="102"/>
                  </a:cubicBezTo>
                  <a:close/>
                  <a:moveTo>
                    <a:pt x="19" y="107"/>
                  </a:moveTo>
                  <a:cubicBezTo>
                    <a:pt x="21" y="109"/>
                    <a:pt x="21" y="109"/>
                    <a:pt x="21" y="10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0" y="89"/>
                    <a:pt x="39" y="88"/>
                    <a:pt x="38" y="88"/>
                  </a:cubicBezTo>
                  <a:cubicBezTo>
                    <a:pt x="19" y="107"/>
                    <a:pt x="19" y="107"/>
                    <a:pt x="19" y="107"/>
                  </a:cubicBezTo>
                  <a:close/>
                  <a:moveTo>
                    <a:pt x="23" y="111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26" y="113"/>
                    <a:pt x="26" y="112"/>
                    <a:pt x="26" y="112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4" y="92"/>
                    <a:pt x="43" y="91"/>
                  </a:cubicBezTo>
                  <a:cubicBezTo>
                    <a:pt x="23" y="111"/>
                    <a:pt x="23" y="111"/>
                    <a:pt x="23" y="111"/>
                  </a:cubicBezTo>
                  <a:close/>
                  <a:moveTo>
                    <a:pt x="36" y="107"/>
                  </a:moveTo>
                  <a:cubicBezTo>
                    <a:pt x="37" y="107"/>
                    <a:pt x="37" y="107"/>
                    <a:pt x="37" y="107"/>
                  </a:cubicBezTo>
                  <a:cubicBezTo>
                    <a:pt x="38" y="106"/>
                    <a:pt x="38" y="106"/>
                    <a:pt x="39" y="106"/>
                  </a:cubicBezTo>
                  <a:cubicBezTo>
                    <a:pt x="40" y="106"/>
                    <a:pt x="40" y="106"/>
                    <a:pt x="41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6"/>
                    <a:pt x="50" y="95"/>
                    <a:pt x="49" y="95"/>
                  </a:cubicBezTo>
                  <a:cubicBezTo>
                    <a:pt x="36" y="107"/>
                    <a:pt x="36" y="107"/>
                    <a:pt x="36" y="107"/>
                  </a:cubicBezTo>
                  <a:close/>
                  <a:moveTo>
                    <a:pt x="44" y="108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7" y="97"/>
                    <a:pt x="58" y="97"/>
                    <a:pt x="60" y="9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7" y="109"/>
                    <a:pt x="47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4" y="108"/>
                    <a:pt x="44" y="108"/>
                    <a:pt x="44" y="108"/>
                  </a:cubicBezTo>
                  <a:close/>
                  <a:moveTo>
                    <a:pt x="49" y="112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5" y="97"/>
                    <a:pt x="67" y="97"/>
                    <a:pt x="69" y="97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lose/>
                  <a:moveTo>
                    <a:pt x="51" y="118"/>
                  </a:moveTo>
                  <a:cubicBezTo>
                    <a:pt x="52" y="122"/>
                    <a:pt x="52" y="122"/>
                    <a:pt x="52" y="12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3" y="79"/>
                    <a:pt x="91" y="84"/>
                    <a:pt x="87" y="87"/>
                  </a:cubicBezTo>
                  <a:cubicBezTo>
                    <a:pt x="83" y="91"/>
                    <a:pt x="79" y="94"/>
                    <a:pt x="74" y="95"/>
                  </a:cubicBezTo>
                  <a:cubicBezTo>
                    <a:pt x="51" y="118"/>
                    <a:pt x="51" y="118"/>
                    <a:pt x="51" y="118"/>
                  </a:cubicBezTo>
                  <a:close/>
                  <a:moveTo>
                    <a:pt x="54" y="124"/>
                  </a:moveTo>
                  <a:cubicBezTo>
                    <a:pt x="54" y="125"/>
                    <a:pt x="54" y="125"/>
                    <a:pt x="55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4"/>
                    <a:pt x="124" y="54"/>
                    <a:pt x="124" y="54"/>
                  </a:cubicBezTo>
                  <a:cubicBezTo>
                    <a:pt x="54" y="124"/>
                    <a:pt x="54" y="124"/>
                    <a:pt x="54" y="124"/>
                  </a:cubicBezTo>
                  <a:close/>
                  <a:moveTo>
                    <a:pt x="62" y="125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62" y="125"/>
                    <a:pt x="62" y="125"/>
                    <a:pt x="62" y="125"/>
                  </a:cubicBezTo>
                  <a:close/>
                  <a:moveTo>
                    <a:pt x="78" y="109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4"/>
                    <a:pt x="106" y="85"/>
                    <a:pt x="106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5" y="106"/>
                    <a:pt x="84" y="106"/>
                    <a:pt x="84" y="107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8" y="109"/>
                    <a:pt x="78" y="109"/>
                    <a:pt x="78" y="109"/>
                  </a:cubicBezTo>
                  <a:close/>
                  <a:moveTo>
                    <a:pt x="89" y="107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7"/>
                    <a:pt x="89" y="107"/>
                    <a:pt x="89" y="107"/>
                  </a:cubicBezTo>
                  <a:close/>
                  <a:moveTo>
                    <a:pt x="94" y="110"/>
                  </a:moveTo>
                  <a:cubicBezTo>
                    <a:pt x="110" y="94"/>
                    <a:pt x="110" y="94"/>
                    <a:pt x="110" y="94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4" y="110"/>
                    <a:pt x="94" y="110"/>
                    <a:pt x="94" y="110"/>
                  </a:cubicBezTo>
                  <a:close/>
                  <a:moveTo>
                    <a:pt x="111" y="76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1" y="76"/>
                    <a:pt x="111" y="76"/>
                    <a:pt x="111" y="76"/>
                  </a:cubicBezTo>
                  <a:close/>
                  <a:moveTo>
                    <a:pt x="116" y="50"/>
                  </a:moveTo>
                  <a:cubicBezTo>
                    <a:pt x="97" y="69"/>
                    <a:pt x="97" y="69"/>
                    <a:pt x="97" y="69"/>
                  </a:cubicBezTo>
                  <a:cubicBezTo>
                    <a:pt x="97" y="67"/>
                    <a:pt x="97" y="65"/>
                    <a:pt x="97" y="63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6" y="50"/>
                    <a:pt x="116" y="50"/>
                    <a:pt x="116" y="50"/>
                  </a:cubicBezTo>
                  <a:close/>
                  <a:moveTo>
                    <a:pt x="110" y="48"/>
                  </a:moveTo>
                  <a:cubicBezTo>
                    <a:pt x="97" y="60"/>
                    <a:pt x="97" y="60"/>
                    <a:pt x="97" y="60"/>
                  </a:cubicBezTo>
                  <a:cubicBezTo>
                    <a:pt x="97" y="58"/>
                    <a:pt x="97" y="57"/>
                    <a:pt x="97" y="55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10" y="48"/>
                  </a:cubicBezTo>
                  <a:close/>
                  <a:moveTo>
                    <a:pt x="107" y="42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5" y="51"/>
                    <a:pt x="95" y="50"/>
                    <a:pt x="95" y="49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40"/>
                    <a:pt x="106" y="40"/>
                    <a:pt x="107" y="41"/>
                  </a:cubicBezTo>
                  <a:cubicBezTo>
                    <a:pt x="107" y="42"/>
                    <a:pt x="107" y="42"/>
                    <a:pt x="107" y="42"/>
                  </a:cubicBezTo>
                  <a:close/>
                  <a:moveTo>
                    <a:pt x="111" y="29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5"/>
                  </a:cubicBezTo>
                  <a:cubicBezTo>
                    <a:pt x="112" y="25"/>
                    <a:pt x="112" y="24"/>
                    <a:pt x="112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4"/>
                    <a:pt x="93" y="45"/>
                    <a:pt x="93" y="46"/>
                  </a:cubicBezTo>
                  <a:cubicBezTo>
                    <a:pt x="111" y="29"/>
                    <a:pt x="111" y="29"/>
                    <a:pt x="111" y="29"/>
                  </a:cubicBezTo>
                  <a:close/>
                  <a:moveTo>
                    <a:pt x="109" y="22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9"/>
                    <a:pt x="89" y="40"/>
                    <a:pt x="90" y="41"/>
                  </a:cubicBezTo>
                  <a:cubicBezTo>
                    <a:pt x="109" y="22"/>
                    <a:pt x="109" y="22"/>
                    <a:pt x="109" y="22"/>
                  </a:cubicBezTo>
                  <a:close/>
                  <a:moveTo>
                    <a:pt x="105" y="17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5" y="17"/>
                    <a:pt x="105" y="17"/>
                    <a:pt x="105" y="17"/>
                  </a:cubicBezTo>
                  <a:close/>
                  <a:moveTo>
                    <a:pt x="101" y="1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0" y="32"/>
                    <a:pt x="78" y="31"/>
                    <a:pt x="77" y="3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0" y="12"/>
                    <a:pt x="100" y="13"/>
                    <a:pt x="101" y="13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5" name="Freeform 6"/>
            <p:cNvSpPr>
              <a:spLocks noEditPoints="1"/>
            </p:cNvSpPr>
            <p:nvPr/>
          </p:nvSpPr>
          <p:spPr bwMode="auto">
            <a:xfrm>
              <a:off x="2275" y="1755"/>
              <a:ext cx="691" cy="692"/>
            </a:xfrm>
            <a:custGeom>
              <a:avLst/>
              <a:gdLst>
                <a:gd name="T0" fmla="*/ 33 w 64"/>
                <a:gd name="T1" fmla="*/ 64 h 64"/>
                <a:gd name="T2" fmla="*/ 64 w 64"/>
                <a:gd name="T3" fmla="*/ 32 h 64"/>
                <a:gd name="T4" fmla="*/ 28 w 64"/>
                <a:gd name="T5" fmla="*/ 64 h 64"/>
                <a:gd name="T6" fmla="*/ 37 w 64"/>
                <a:gd name="T7" fmla="*/ 64 h 64"/>
                <a:gd name="T8" fmla="*/ 62 w 64"/>
                <a:gd name="T9" fmla="*/ 43 h 64"/>
                <a:gd name="T10" fmla="*/ 37 w 64"/>
                <a:gd name="T11" fmla="*/ 64 h 64"/>
                <a:gd name="T12" fmla="*/ 58 w 64"/>
                <a:gd name="T13" fmla="*/ 51 h 64"/>
                <a:gd name="T14" fmla="*/ 51 w 64"/>
                <a:gd name="T15" fmla="*/ 58 h 64"/>
                <a:gd name="T16" fmla="*/ 25 w 64"/>
                <a:gd name="T17" fmla="*/ 64 h 64"/>
                <a:gd name="T18" fmla="*/ 37 w 64"/>
                <a:gd name="T19" fmla="*/ 46 h 64"/>
                <a:gd name="T20" fmla="*/ 43 w 64"/>
                <a:gd name="T21" fmla="*/ 43 h 64"/>
                <a:gd name="T22" fmla="*/ 62 w 64"/>
                <a:gd name="T23" fmla="*/ 21 h 64"/>
                <a:gd name="T24" fmla="*/ 61 w 64"/>
                <a:gd name="T25" fmla="*/ 18 h 64"/>
                <a:gd name="T26" fmla="*/ 47 w 64"/>
                <a:gd name="T27" fmla="*/ 32 h 64"/>
                <a:gd name="T28" fmla="*/ 59 w 64"/>
                <a:gd name="T29" fmla="*/ 15 h 64"/>
                <a:gd name="T30" fmla="*/ 58 w 64"/>
                <a:gd name="T31" fmla="*/ 13 h 64"/>
                <a:gd name="T32" fmla="*/ 43 w 64"/>
                <a:gd name="T33" fmla="*/ 23 h 64"/>
                <a:gd name="T34" fmla="*/ 58 w 64"/>
                <a:gd name="T35" fmla="*/ 13 h 64"/>
                <a:gd name="T36" fmla="*/ 51 w 64"/>
                <a:gd name="T37" fmla="*/ 6 h 64"/>
                <a:gd name="T38" fmla="*/ 41 w 64"/>
                <a:gd name="T39" fmla="*/ 21 h 64"/>
                <a:gd name="T40" fmla="*/ 49 w 64"/>
                <a:gd name="T41" fmla="*/ 5 h 64"/>
                <a:gd name="T42" fmla="*/ 30 w 64"/>
                <a:gd name="T43" fmla="*/ 18 h 64"/>
                <a:gd name="T44" fmla="*/ 35 w 64"/>
                <a:gd name="T45" fmla="*/ 18 h 64"/>
                <a:gd name="T46" fmla="*/ 43 w 64"/>
                <a:gd name="T47" fmla="*/ 2 h 64"/>
                <a:gd name="T48" fmla="*/ 22 w 64"/>
                <a:gd name="T49" fmla="*/ 22 h 64"/>
                <a:gd name="T50" fmla="*/ 22 w 64"/>
                <a:gd name="T51" fmla="*/ 22 h 64"/>
                <a:gd name="T52" fmla="*/ 2 w 64"/>
                <a:gd name="T53" fmla="*/ 43 h 64"/>
                <a:gd name="T54" fmla="*/ 38 w 64"/>
                <a:gd name="T55" fmla="*/ 1 h 64"/>
                <a:gd name="T56" fmla="*/ 35 w 64"/>
                <a:gd name="T57" fmla="*/ 1 h 64"/>
                <a:gd name="T58" fmla="*/ 0 w 64"/>
                <a:gd name="T59" fmla="*/ 32 h 64"/>
                <a:gd name="T60" fmla="*/ 30 w 64"/>
                <a:gd name="T61" fmla="*/ 1 h 64"/>
                <a:gd name="T62" fmla="*/ 35 w 64"/>
                <a:gd name="T63" fmla="*/ 1 h 64"/>
                <a:gd name="T64" fmla="*/ 18 w 64"/>
                <a:gd name="T65" fmla="*/ 4 h 64"/>
                <a:gd name="T66" fmla="*/ 1 w 64"/>
                <a:gd name="T67" fmla="*/ 26 h 64"/>
                <a:gd name="T68" fmla="*/ 3 w 64"/>
                <a:gd name="T69" fmla="*/ 45 h 64"/>
                <a:gd name="T70" fmla="*/ 18 w 64"/>
                <a:gd name="T71" fmla="*/ 35 h 64"/>
                <a:gd name="T72" fmla="*/ 18 w 64"/>
                <a:gd name="T73" fmla="*/ 30 h 64"/>
                <a:gd name="T74" fmla="*/ 6 w 64"/>
                <a:gd name="T75" fmla="*/ 51 h 64"/>
                <a:gd name="T76" fmla="*/ 21 w 64"/>
                <a:gd name="T77" fmla="*/ 41 h 64"/>
                <a:gd name="T78" fmla="*/ 6 w 64"/>
                <a:gd name="T79" fmla="*/ 51 h 64"/>
                <a:gd name="T80" fmla="*/ 13 w 64"/>
                <a:gd name="T81" fmla="*/ 58 h 64"/>
                <a:gd name="T82" fmla="*/ 23 w 64"/>
                <a:gd name="T83" fmla="*/ 43 h 64"/>
                <a:gd name="T84" fmla="*/ 15 w 64"/>
                <a:gd name="T85" fmla="*/ 59 h 64"/>
                <a:gd name="T86" fmla="*/ 32 w 64"/>
                <a:gd name="T87" fmla="*/ 47 h 64"/>
                <a:gd name="T88" fmla="*/ 18 w 64"/>
                <a:gd name="T8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1"/>
                    <a:pt x="64" y="29"/>
                    <a:pt x="64" y="28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1" y="64"/>
                    <a:pt x="32" y="64"/>
                  </a:cubicBezTo>
                  <a:close/>
                  <a:moveTo>
                    <a:pt x="37" y="6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4" y="39"/>
                    <a:pt x="63" y="41"/>
                    <a:pt x="62" y="4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3"/>
                    <a:pt x="39" y="64"/>
                    <a:pt x="37" y="64"/>
                  </a:cubicBezTo>
                  <a:close/>
                  <a:moveTo>
                    <a:pt x="51" y="58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6" y="54"/>
                    <a:pt x="55" y="55"/>
                  </a:cubicBezTo>
                  <a:cubicBezTo>
                    <a:pt x="54" y="56"/>
                    <a:pt x="53" y="57"/>
                    <a:pt x="51" y="58"/>
                  </a:cubicBezTo>
                  <a:close/>
                  <a:moveTo>
                    <a:pt x="63" y="2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4" y="63"/>
                    <a:pt x="22" y="63"/>
                    <a:pt x="21" y="62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6"/>
                    <a:pt x="41" y="44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1"/>
                    <a:pt x="45" y="39"/>
                    <a:pt x="46" y="3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4"/>
                    <a:pt x="63" y="25"/>
                  </a:cubicBezTo>
                  <a:close/>
                  <a:moveTo>
                    <a:pt x="61" y="18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0"/>
                    <a:pt x="46" y="2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6"/>
                    <a:pt x="61" y="17"/>
                    <a:pt x="61" y="18"/>
                  </a:cubicBezTo>
                  <a:close/>
                  <a:moveTo>
                    <a:pt x="58" y="13"/>
                  </a:moveTo>
                  <a:cubicBezTo>
                    <a:pt x="57" y="12"/>
                    <a:pt x="56" y="11"/>
                    <a:pt x="55" y="10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4"/>
                    <a:pt x="45" y="25"/>
                    <a:pt x="45" y="26"/>
                  </a:cubicBezTo>
                  <a:cubicBezTo>
                    <a:pt x="58" y="13"/>
                    <a:pt x="58" y="13"/>
                    <a:pt x="58" y="13"/>
                  </a:cubicBezTo>
                  <a:close/>
                  <a:moveTo>
                    <a:pt x="54" y="9"/>
                  </a:moveTo>
                  <a:cubicBezTo>
                    <a:pt x="53" y="8"/>
                    <a:pt x="52" y="7"/>
                    <a:pt x="51" y="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40" y="20"/>
                    <a:pt x="41" y="21"/>
                  </a:cubicBezTo>
                  <a:cubicBezTo>
                    <a:pt x="54" y="9"/>
                    <a:pt x="54" y="9"/>
                    <a:pt x="54" y="9"/>
                  </a:cubicBezTo>
                  <a:close/>
                  <a:moveTo>
                    <a:pt x="49" y="5"/>
                  </a:moveTo>
                  <a:cubicBezTo>
                    <a:pt x="47" y="4"/>
                    <a:pt x="46" y="4"/>
                    <a:pt x="45" y="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3" y="2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1" y="40"/>
                    <a:pt x="1" y="3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1"/>
                    <a:pt x="41" y="2"/>
                    <a:pt x="43" y="2"/>
                  </a:cubicBezTo>
                  <a:close/>
                  <a:moveTo>
                    <a:pt x="35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4" y="0"/>
                    <a:pt x="35" y="1"/>
                  </a:cubicBezTo>
                  <a:close/>
                  <a:moveTo>
                    <a:pt x="26" y="1"/>
                  </a:moveTo>
                  <a:cubicBezTo>
                    <a:pt x="23" y="2"/>
                    <a:pt x="21" y="3"/>
                    <a:pt x="18" y="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21"/>
                    <a:pt x="2" y="23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lose/>
                  <a:moveTo>
                    <a:pt x="3" y="45"/>
                  </a:moveTo>
                  <a:cubicBezTo>
                    <a:pt x="4" y="46"/>
                    <a:pt x="4" y="48"/>
                    <a:pt x="5" y="4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6" y="51"/>
                  </a:moveTo>
                  <a:cubicBezTo>
                    <a:pt x="7" y="52"/>
                    <a:pt x="8" y="53"/>
                    <a:pt x="8" y="5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0" y="56"/>
                  </a:moveTo>
                  <a:cubicBezTo>
                    <a:pt x="11" y="56"/>
                    <a:pt x="12" y="57"/>
                    <a:pt x="13" y="5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3" y="44"/>
                    <a:pt x="23" y="43"/>
                  </a:cubicBezTo>
                  <a:cubicBezTo>
                    <a:pt x="10" y="56"/>
                    <a:pt x="10" y="56"/>
                    <a:pt x="10" y="56"/>
                  </a:cubicBezTo>
                  <a:close/>
                  <a:moveTo>
                    <a:pt x="15" y="59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1"/>
                    <a:pt x="16" y="60"/>
                    <a:pt x="15" y="59"/>
                  </a:cubicBez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"/>
            <p:cNvSpPr>
              <a:spLocks noEditPoints="1"/>
            </p:cNvSpPr>
            <p:nvPr/>
          </p:nvSpPr>
          <p:spPr bwMode="auto">
            <a:xfrm>
              <a:off x="1918" y="1399"/>
              <a:ext cx="1405" cy="1415"/>
            </a:xfrm>
            <a:custGeom>
              <a:avLst/>
              <a:gdLst>
                <a:gd name="T0" fmla="*/ 89 w 130"/>
                <a:gd name="T1" fmla="*/ 19 h 131"/>
                <a:gd name="T2" fmla="*/ 106 w 130"/>
                <a:gd name="T3" fmla="*/ 14 h 131"/>
                <a:gd name="T4" fmla="*/ 112 w 130"/>
                <a:gd name="T5" fmla="*/ 41 h 131"/>
                <a:gd name="T6" fmla="*/ 116 w 130"/>
                <a:gd name="T7" fmla="*/ 49 h 131"/>
                <a:gd name="T8" fmla="*/ 130 w 130"/>
                <a:gd name="T9" fmla="*/ 73 h 131"/>
                <a:gd name="T10" fmla="*/ 116 w 130"/>
                <a:gd name="T11" fmla="*/ 82 h 131"/>
                <a:gd name="T12" fmla="*/ 112 w 130"/>
                <a:gd name="T13" fmla="*/ 89 h 131"/>
                <a:gd name="T14" fmla="*/ 106 w 130"/>
                <a:gd name="T15" fmla="*/ 117 h 131"/>
                <a:gd name="T16" fmla="*/ 88 w 130"/>
                <a:gd name="T17" fmla="*/ 112 h 131"/>
                <a:gd name="T18" fmla="*/ 78 w 130"/>
                <a:gd name="T19" fmla="*/ 127 h 131"/>
                <a:gd name="T20" fmla="*/ 55 w 130"/>
                <a:gd name="T21" fmla="*/ 130 h 131"/>
                <a:gd name="T22" fmla="*/ 48 w 130"/>
                <a:gd name="T23" fmla="*/ 114 h 131"/>
                <a:gd name="T24" fmla="*/ 31 w 130"/>
                <a:gd name="T25" fmla="*/ 118 h 131"/>
                <a:gd name="T26" fmla="*/ 12 w 130"/>
                <a:gd name="T27" fmla="*/ 103 h 131"/>
                <a:gd name="T28" fmla="*/ 16 w 130"/>
                <a:gd name="T29" fmla="*/ 83 h 131"/>
                <a:gd name="T30" fmla="*/ 1 w 130"/>
                <a:gd name="T31" fmla="*/ 76 h 131"/>
                <a:gd name="T32" fmla="*/ 1 w 130"/>
                <a:gd name="T33" fmla="*/ 55 h 131"/>
                <a:gd name="T34" fmla="*/ 16 w 130"/>
                <a:gd name="T35" fmla="*/ 48 h 131"/>
                <a:gd name="T36" fmla="*/ 12 w 130"/>
                <a:gd name="T37" fmla="*/ 28 h 131"/>
                <a:gd name="T38" fmla="*/ 31 w 130"/>
                <a:gd name="T39" fmla="*/ 13 h 131"/>
                <a:gd name="T40" fmla="*/ 48 w 130"/>
                <a:gd name="T41" fmla="*/ 16 h 131"/>
                <a:gd name="T42" fmla="*/ 53 w 130"/>
                <a:gd name="T43" fmla="*/ 4 h 131"/>
                <a:gd name="T44" fmla="*/ 73 w 130"/>
                <a:gd name="T45" fmla="*/ 0 h 131"/>
                <a:gd name="T46" fmla="*/ 82 w 130"/>
                <a:gd name="T47" fmla="*/ 16 h 131"/>
                <a:gd name="T48" fmla="*/ 97 w 130"/>
                <a:gd name="T49" fmla="*/ 65 h 131"/>
                <a:gd name="T50" fmla="*/ 43 w 130"/>
                <a:gd name="T51" fmla="*/ 88 h 131"/>
                <a:gd name="T52" fmla="*/ 65 w 130"/>
                <a:gd name="T53" fmla="*/ 31 h 131"/>
                <a:gd name="T54" fmla="*/ 90 w 130"/>
                <a:gd name="T55" fmla="*/ 90 h 131"/>
                <a:gd name="T56" fmla="*/ 79 w 130"/>
                <a:gd name="T57" fmla="*/ 16 h 131"/>
                <a:gd name="T58" fmla="*/ 58 w 130"/>
                <a:gd name="T59" fmla="*/ 3 h 131"/>
                <a:gd name="T60" fmla="*/ 52 w 130"/>
                <a:gd name="T61" fmla="*/ 16 h 131"/>
                <a:gd name="T62" fmla="*/ 44 w 130"/>
                <a:gd name="T63" fmla="*/ 21 h 131"/>
                <a:gd name="T64" fmla="*/ 28 w 130"/>
                <a:gd name="T65" fmla="*/ 15 h 131"/>
                <a:gd name="T66" fmla="*/ 15 w 130"/>
                <a:gd name="T67" fmla="*/ 28 h 131"/>
                <a:gd name="T68" fmla="*/ 19 w 130"/>
                <a:gd name="T69" fmla="*/ 49 h 131"/>
                <a:gd name="T70" fmla="*/ 5 w 130"/>
                <a:gd name="T71" fmla="*/ 56 h 131"/>
                <a:gd name="T72" fmla="*/ 4 w 130"/>
                <a:gd name="T73" fmla="*/ 74 h 131"/>
                <a:gd name="T74" fmla="*/ 19 w 130"/>
                <a:gd name="T75" fmla="*/ 82 h 131"/>
                <a:gd name="T76" fmla="*/ 15 w 130"/>
                <a:gd name="T77" fmla="*/ 103 h 131"/>
                <a:gd name="T78" fmla="*/ 29 w 130"/>
                <a:gd name="T79" fmla="*/ 115 h 131"/>
                <a:gd name="T80" fmla="*/ 49 w 130"/>
                <a:gd name="T81" fmla="*/ 112 h 131"/>
                <a:gd name="T82" fmla="*/ 56 w 130"/>
                <a:gd name="T83" fmla="*/ 127 h 131"/>
                <a:gd name="T84" fmla="*/ 75 w 130"/>
                <a:gd name="T85" fmla="*/ 126 h 131"/>
                <a:gd name="T86" fmla="*/ 89 w 130"/>
                <a:gd name="T87" fmla="*/ 109 h 131"/>
                <a:gd name="T88" fmla="*/ 115 w 130"/>
                <a:gd name="T89" fmla="*/ 104 h 131"/>
                <a:gd name="T90" fmla="*/ 110 w 130"/>
                <a:gd name="T91" fmla="*/ 87 h 131"/>
                <a:gd name="T92" fmla="*/ 126 w 130"/>
                <a:gd name="T93" fmla="*/ 75 h 131"/>
                <a:gd name="T94" fmla="*/ 127 w 130"/>
                <a:gd name="T95" fmla="*/ 56 h 131"/>
                <a:gd name="T96" fmla="*/ 113 w 130"/>
                <a:gd name="T97" fmla="*/ 51 h 131"/>
                <a:gd name="T98" fmla="*/ 115 w 130"/>
                <a:gd name="T99" fmla="*/ 29 h 131"/>
                <a:gd name="T100" fmla="*/ 103 w 130"/>
                <a:gd name="T101" fmla="*/ 15 h 131"/>
                <a:gd name="T102" fmla="*/ 87 w 130"/>
                <a:gd name="T103" fmla="*/ 21 h 131"/>
                <a:gd name="T104" fmla="*/ 55 w 130"/>
                <a:gd name="T105" fmla="*/ 55 h 131"/>
                <a:gd name="T106" fmla="*/ 55 w 130"/>
                <a:gd name="T107" fmla="*/ 76 h 131"/>
                <a:gd name="T108" fmla="*/ 76 w 130"/>
                <a:gd name="T109" fmla="*/ 55 h 131"/>
                <a:gd name="T110" fmla="*/ 57 w 130"/>
                <a:gd name="T111" fmla="*/ 57 h 131"/>
                <a:gd name="T112" fmla="*/ 74 w 130"/>
                <a:gd name="T113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" h="131">
                  <a:moveTo>
                    <a:pt x="83" y="16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90" y="1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1" y="13"/>
                    <a:pt x="102" y="12"/>
                    <a:pt x="103" y="13"/>
                  </a:cubicBezTo>
                  <a:cubicBezTo>
                    <a:pt x="104" y="13"/>
                    <a:pt x="105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6"/>
                    <a:pt x="118" y="27"/>
                    <a:pt x="118" y="28"/>
                  </a:cubicBezTo>
                  <a:cubicBezTo>
                    <a:pt x="118" y="29"/>
                    <a:pt x="118" y="30"/>
                    <a:pt x="118" y="3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3"/>
                    <a:pt x="112" y="43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5" y="48"/>
                    <a:pt x="115" y="49"/>
                    <a:pt x="115" y="49"/>
                  </a:cubicBezTo>
                  <a:cubicBezTo>
                    <a:pt x="115" y="49"/>
                    <a:pt x="115" y="49"/>
                    <a:pt x="116" y="49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8" y="53"/>
                    <a:pt x="129" y="54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0" y="56"/>
                    <a:pt x="130" y="57"/>
                    <a:pt x="130" y="58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0" y="74"/>
                    <a:pt x="130" y="75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9"/>
                  </a:cubicBezTo>
                  <a:cubicBezTo>
                    <a:pt x="112" y="89"/>
                    <a:pt x="112" y="89"/>
                    <a:pt x="112" y="9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1"/>
                    <a:pt x="118" y="102"/>
                    <a:pt x="118" y="103"/>
                  </a:cubicBezTo>
                  <a:cubicBezTo>
                    <a:pt x="118" y="104"/>
                    <a:pt x="118" y="105"/>
                    <a:pt x="117" y="10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5" y="118"/>
                    <a:pt x="104" y="118"/>
                    <a:pt x="103" y="118"/>
                  </a:cubicBezTo>
                  <a:cubicBezTo>
                    <a:pt x="102" y="118"/>
                    <a:pt x="101" y="118"/>
                    <a:pt x="100" y="118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2" y="115"/>
                    <a:pt x="81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6" y="130"/>
                  </a:cubicBezTo>
                  <a:cubicBezTo>
                    <a:pt x="75" y="130"/>
                    <a:pt x="74" y="131"/>
                    <a:pt x="73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29"/>
                    <a:pt x="53" y="128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2" y="112"/>
                    <a:pt x="42" y="112"/>
                  </a:cubicBezTo>
                  <a:cubicBezTo>
                    <a:pt x="42" y="112"/>
                    <a:pt x="41" y="112"/>
                    <a:pt x="41" y="112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0" y="118"/>
                    <a:pt x="29" y="118"/>
                    <a:pt x="28" y="118"/>
                  </a:cubicBezTo>
                  <a:cubicBezTo>
                    <a:pt x="27" y="118"/>
                    <a:pt x="26" y="118"/>
                    <a:pt x="25" y="117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3" y="104"/>
                    <a:pt x="12" y="103"/>
                  </a:cubicBezTo>
                  <a:cubicBezTo>
                    <a:pt x="12" y="102"/>
                    <a:pt x="12" y="101"/>
                    <a:pt x="13" y="10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8" y="88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5" y="82"/>
                    <a:pt x="15" y="8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8"/>
                    <a:pt x="2" y="77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4"/>
                    <a:pt x="0" y="7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1" y="56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4"/>
                    <a:pt x="3" y="53"/>
                    <a:pt x="4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19" y="42"/>
                    <a:pt x="18" y="4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3" y="27"/>
                    <a:pt x="13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29" y="12"/>
                    <a:pt x="30" y="13"/>
                    <a:pt x="31" y="1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4" y="2"/>
                    <a:pt x="55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6" y="1"/>
                  </a:cubicBezTo>
                  <a:cubicBezTo>
                    <a:pt x="77" y="2"/>
                    <a:pt x="78" y="3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6"/>
                    <a:pt x="82" y="16"/>
                  </a:cubicBezTo>
                  <a:cubicBezTo>
                    <a:pt x="82" y="16"/>
                    <a:pt x="82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lose/>
                  <a:moveTo>
                    <a:pt x="65" y="97"/>
                  </a:moveTo>
                  <a:cubicBezTo>
                    <a:pt x="74" y="97"/>
                    <a:pt x="82" y="94"/>
                    <a:pt x="88" y="88"/>
                  </a:cubicBezTo>
                  <a:cubicBezTo>
                    <a:pt x="94" y="82"/>
                    <a:pt x="97" y="74"/>
                    <a:pt x="97" y="65"/>
                  </a:cubicBezTo>
                  <a:cubicBezTo>
                    <a:pt x="97" y="57"/>
                    <a:pt x="94" y="49"/>
                    <a:pt x="88" y="43"/>
                  </a:cubicBezTo>
                  <a:cubicBezTo>
                    <a:pt x="82" y="37"/>
                    <a:pt x="74" y="33"/>
                    <a:pt x="65" y="33"/>
                  </a:cubicBezTo>
                  <a:cubicBezTo>
                    <a:pt x="57" y="33"/>
                    <a:pt x="49" y="37"/>
                    <a:pt x="43" y="43"/>
                  </a:cubicBezTo>
                  <a:cubicBezTo>
                    <a:pt x="37" y="49"/>
                    <a:pt x="33" y="57"/>
                    <a:pt x="33" y="65"/>
                  </a:cubicBezTo>
                  <a:cubicBezTo>
                    <a:pt x="33" y="74"/>
                    <a:pt x="37" y="82"/>
                    <a:pt x="43" y="88"/>
                  </a:cubicBezTo>
                  <a:cubicBezTo>
                    <a:pt x="49" y="94"/>
                    <a:pt x="57" y="97"/>
                    <a:pt x="65" y="97"/>
                  </a:cubicBezTo>
                  <a:close/>
                  <a:moveTo>
                    <a:pt x="90" y="90"/>
                  </a:moveTo>
                  <a:cubicBezTo>
                    <a:pt x="96" y="84"/>
                    <a:pt x="100" y="75"/>
                    <a:pt x="100" y="65"/>
                  </a:cubicBezTo>
                  <a:cubicBezTo>
                    <a:pt x="100" y="56"/>
                    <a:pt x="96" y="47"/>
                    <a:pt x="90" y="41"/>
                  </a:cubicBezTo>
                  <a:cubicBezTo>
                    <a:pt x="84" y="34"/>
                    <a:pt x="75" y="31"/>
                    <a:pt x="65" y="31"/>
                  </a:cubicBezTo>
                  <a:cubicBezTo>
                    <a:pt x="56" y="31"/>
                    <a:pt x="47" y="34"/>
                    <a:pt x="41" y="41"/>
                  </a:cubicBezTo>
                  <a:cubicBezTo>
                    <a:pt x="34" y="47"/>
                    <a:pt x="30" y="56"/>
                    <a:pt x="30" y="65"/>
                  </a:cubicBezTo>
                  <a:cubicBezTo>
                    <a:pt x="30" y="75"/>
                    <a:pt x="34" y="84"/>
                    <a:pt x="41" y="90"/>
                  </a:cubicBezTo>
                  <a:cubicBezTo>
                    <a:pt x="47" y="96"/>
                    <a:pt x="56" y="100"/>
                    <a:pt x="65" y="100"/>
                  </a:cubicBezTo>
                  <a:cubicBezTo>
                    <a:pt x="75" y="100"/>
                    <a:pt x="84" y="96"/>
                    <a:pt x="90" y="90"/>
                  </a:cubicBezTo>
                  <a:close/>
                  <a:moveTo>
                    <a:pt x="87" y="21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0" y="18"/>
                    <a:pt x="80" y="18"/>
                  </a:cubicBezTo>
                  <a:cubicBezTo>
                    <a:pt x="79" y="17"/>
                    <a:pt x="79" y="17"/>
                    <a:pt x="79" y="16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4" y="3"/>
                    <a:pt x="74" y="3"/>
                    <a:pt x="73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6" y="4"/>
                  </a:cubicBezTo>
                  <a:cubicBezTo>
                    <a:pt x="56" y="4"/>
                    <a:pt x="56" y="4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1" y="17"/>
                    <a:pt x="51" y="18"/>
                  </a:cubicBezTo>
                  <a:cubicBezTo>
                    <a:pt x="50" y="18"/>
                    <a:pt x="50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2"/>
                    <a:pt x="42" y="22"/>
                  </a:cubicBezTo>
                  <a:cubicBezTo>
                    <a:pt x="41" y="22"/>
                    <a:pt x="41" y="21"/>
                    <a:pt x="40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8"/>
                    <a:pt x="15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2" y="41"/>
                    <a:pt x="22" y="42"/>
                  </a:cubicBezTo>
                  <a:cubicBezTo>
                    <a:pt x="22" y="43"/>
                    <a:pt x="21" y="43"/>
                    <a:pt x="21" y="4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0"/>
                    <a:pt x="18" y="51"/>
                    <a:pt x="18" y="51"/>
                  </a:cubicBezTo>
                  <a:cubicBezTo>
                    <a:pt x="17" y="51"/>
                    <a:pt x="17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5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79"/>
                    <a:pt x="17" y="79"/>
                    <a:pt x="18" y="80"/>
                  </a:cubicBezTo>
                  <a:cubicBezTo>
                    <a:pt x="18" y="80"/>
                    <a:pt x="19" y="81"/>
                    <a:pt x="19" y="82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2" y="88"/>
                    <a:pt x="22" y="89"/>
                  </a:cubicBezTo>
                  <a:cubicBezTo>
                    <a:pt x="22" y="90"/>
                    <a:pt x="21" y="90"/>
                    <a:pt x="21" y="9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5" y="102"/>
                    <a:pt x="15" y="102"/>
                    <a:pt x="15" y="103"/>
                  </a:cubicBezTo>
                  <a:cubicBezTo>
                    <a:pt x="15" y="103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8" y="115"/>
                    <a:pt x="28" y="115"/>
                  </a:cubicBezTo>
                  <a:cubicBezTo>
                    <a:pt x="29" y="116"/>
                    <a:pt x="29" y="115"/>
                    <a:pt x="29" y="115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1" y="109"/>
                    <a:pt x="41" y="109"/>
                    <a:pt x="42" y="109"/>
                  </a:cubicBezTo>
                  <a:cubicBezTo>
                    <a:pt x="43" y="109"/>
                    <a:pt x="43" y="109"/>
                    <a:pt x="44" y="110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1" y="113"/>
                  </a:cubicBezTo>
                  <a:cubicBezTo>
                    <a:pt x="51" y="114"/>
                    <a:pt x="52" y="114"/>
                    <a:pt x="52" y="115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7" y="127"/>
                    <a:pt x="57" y="128"/>
                    <a:pt x="58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4" y="128"/>
                    <a:pt x="74" y="127"/>
                    <a:pt x="74" y="127"/>
                  </a:cubicBezTo>
                  <a:cubicBezTo>
                    <a:pt x="75" y="127"/>
                    <a:pt x="75" y="127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4"/>
                    <a:pt x="79" y="114"/>
                    <a:pt x="80" y="113"/>
                  </a:cubicBezTo>
                  <a:cubicBezTo>
                    <a:pt x="80" y="112"/>
                    <a:pt x="81" y="112"/>
                    <a:pt x="82" y="112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9"/>
                    <a:pt x="88" y="109"/>
                    <a:pt x="89" y="109"/>
                  </a:cubicBezTo>
                  <a:cubicBezTo>
                    <a:pt x="90" y="109"/>
                    <a:pt x="90" y="109"/>
                    <a:pt x="91" y="110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5"/>
                    <a:pt x="102" y="116"/>
                    <a:pt x="103" y="115"/>
                  </a:cubicBezTo>
                  <a:cubicBezTo>
                    <a:pt x="103" y="115"/>
                    <a:pt x="104" y="115"/>
                    <a:pt x="104" y="11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104"/>
                    <a:pt x="115" y="103"/>
                    <a:pt x="115" y="103"/>
                  </a:cubicBezTo>
                  <a:cubicBezTo>
                    <a:pt x="115" y="102"/>
                    <a:pt x="115" y="102"/>
                    <a:pt x="115" y="10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0"/>
                    <a:pt x="109" y="90"/>
                    <a:pt x="109" y="89"/>
                  </a:cubicBezTo>
                  <a:cubicBezTo>
                    <a:pt x="109" y="88"/>
                    <a:pt x="109" y="87"/>
                    <a:pt x="110" y="87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1"/>
                    <a:pt x="112" y="80"/>
                    <a:pt x="113" y="80"/>
                  </a:cubicBezTo>
                  <a:cubicBezTo>
                    <a:pt x="113" y="79"/>
                    <a:pt x="114" y="79"/>
                    <a:pt x="115" y="79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7" y="75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8" y="74"/>
                    <a:pt x="128" y="7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7" y="57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6" y="56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3" y="51"/>
                    <a:pt x="113" y="51"/>
                  </a:cubicBezTo>
                  <a:cubicBezTo>
                    <a:pt x="112" y="51"/>
                    <a:pt x="112" y="50"/>
                    <a:pt x="112" y="49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1"/>
                    <a:pt x="109" y="41"/>
                    <a:pt x="110" y="4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2" y="15"/>
                    <a:pt x="102" y="15"/>
                    <a:pt x="101" y="1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1"/>
                    <a:pt x="90" y="22"/>
                    <a:pt x="89" y="22"/>
                  </a:cubicBezTo>
                  <a:cubicBezTo>
                    <a:pt x="88" y="22"/>
                    <a:pt x="87" y="22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lose/>
                  <a:moveTo>
                    <a:pt x="78" y="4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5"/>
                    <a:pt x="78" y="4"/>
                  </a:cubicBezTo>
                  <a:close/>
                  <a:moveTo>
                    <a:pt x="65" y="51"/>
                  </a:moveTo>
                  <a:cubicBezTo>
                    <a:pt x="61" y="51"/>
                    <a:pt x="58" y="53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2" y="58"/>
                    <a:pt x="51" y="61"/>
                    <a:pt x="51" y="65"/>
                  </a:cubicBezTo>
                  <a:cubicBezTo>
                    <a:pt x="51" y="69"/>
                    <a:pt x="52" y="73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8"/>
                    <a:pt x="61" y="80"/>
                    <a:pt x="65" y="80"/>
                  </a:cubicBezTo>
                  <a:cubicBezTo>
                    <a:pt x="69" y="80"/>
                    <a:pt x="73" y="78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8" y="73"/>
                    <a:pt x="80" y="69"/>
                    <a:pt x="80" y="65"/>
                  </a:cubicBezTo>
                  <a:cubicBezTo>
                    <a:pt x="80" y="61"/>
                    <a:pt x="78" y="58"/>
                    <a:pt x="76" y="55"/>
                  </a:cubicBezTo>
                  <a:cubicBezTo>
                    <a:pt x="73" y="53"/>
                    <a:pt x="69" y="51"/>
                    <a:pt x="65" y="51"/>
                  </a:cubicBezTo>
                  <a:close/>
                  <a:moveTo>
                    <a:pt x="74" y="57"/>
                  </a:moveTo>
                  <a:cubicBezTo>
                    <a:pt x="72" y="55"/>
                    <a:pt x="69" y="54"/>
                    <a:pt x="65" y="54"/>
                  </a:cubicBezTo>
                  <a:cubicBezTo>
                    <a:pt x="62" y="54"/>
                    <a:pt x="59" y="55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9"/>
                    <a:pt x="54" y="62"/>
                    <a:pt x="54" y="65"/>
                  </a:cubicBezTo>
                  <a:cubicBezTo>
                    <a:pt x="54" y="69"/>
                    <a:pt x="55" y="71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9" y="76"/>
                    <a:pt x="62" y="77"/>
                    <a:pt x="65" y="77"/>
                  </a:cubicBezTo>
                  <a:cubicBezTo>
                    <a:pt x="69" y="77"/>
                    <a:pt x="71" y="76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2"/>
                    <a:pt x="77" y="69"/>
                    <a:pt x="77" y="65"/>
                  </a:cubicBezTo>
                  <a:cubicBezTo>
                    <a:pt x="77" y="62"/>
                    <a:pt x="76" y="59"/>
                    <a:pt x="74" y="57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08" name="Group 22"/>
          <p:cNvGrpSpPr>
            <a:grpSpLocks noChangeAspect="1"/>
          </p:cNvGrpSpPr>
          <p:nvPr/>
        </p:nvGrpSpPr>
        <p:grpSpPr bwMode="auto">
          <a:xfrm>
            <a:off x="2851549" y="4080272"/>
            <a:ext cx="1041795" cy="608079"/>
            <a:chOff x="3847" y="3577"/>
            <a:chExt cx="711" cy="415"/>
          </a:xfrm>
        </p:grpSpPr>
        <p:sp>
          <p:nvSpPr>
            <p:cNvPr id="110" name="Freeform 23"/>
            <p:cNvSpPr>
              <a:spLocks noEditPoints="1"/>
            </p:cNvSpPr>
            <p:nvPr/>
          </p:nvSpPr>
          <p:spPr bwMode="auto">
            <a:xfrm>
              <a:off x="3913" y="3592"/>
              <a:ext cx="630" cy="385"/>
            </a:xfrm>
            <a:custGeom>
              <a:avLst/>
              <a:gdLst>
                <a:gd name="T0" fmla="*/ 82 w 87"/>
                <a:gd name="T1" fmla="*/ 0 h 52"/>
                <a:gd name="T2" fmla="*/ 76 w 87"/>
                <a:gd name="T3" fmla="*/ 0 h 52"/>
                <a:gd name="T4" fmla="*/ 69 w 87"/>
                <a:gd name="T5" fmla="*/ 0 h 52"/>
                <a:gd name="T6" fmla="*/ 60 w 87"/>
                <a:gd name="T7" fmla="*/ 0 h 52"/>
                <a:gd name="T8" fmla="*/ 52 w 87"/>
                <a:gd name="T9" fmla="*/ 6 h 52"/>
                <a:gd name="T10" fmla="*/ 47 w 87"/>
                <a:gd name="T11" fmla="*/ 0 h 52"/>
                <a:gd name="T12" fmla="*/ 39 w 87"/>
                <a:gd name="T13" fmla="*/ 6 h 52"/>
                <a:gd name="T14" fmla="*/ 29 w 87"/>
                <a:gd name="T15" fmla="*/ 9 h 52"/>
                <a:gd name="T16" fmla="*/ 32 w 87"/>
                <a:gd name="T17" fmla="*/ 0 h 52"/>
                <a:gd name="T18" fmla="*/ 26 w 87"/>
                <a:gd name="T19" fmla="*/ 0 h 52"/>
                <a:gd name="T20" fmla="*/ 20 w 87"/>
                <a:gd name="T21" fmla="*/ 0 h 52"/>
                <a:gd name="T22" fmla="*/ 13 w 87"/>
                <a:gd name="T23" fmla="*/ 0 h 52"/>
                <a:gd name="T24" fmla="*/ 0 w 87"/>
                <a:gd name="T25" fmla="*/ 13 h 52"/>
                <a:gd name="T26" fmla="*/ 4 w 87"/>
                <a:gd name="T27" fmla="*/ 0 h 52"/>
                <a:gd name="T28" fmla="*/ 7 w 87"/>
                <a:gd name="T29" fmla="*/ 0 h 52"/>
                <a:gd name="T30" fmla="*/ 0 w 87"/>
                <a:gd name="T31" fmla="*/ 16 h 52"/>
                <a:gd name="T32" fmla="*/ 0 w 87"/>
                <a:gd name="T33" fmla="*/ 22 h 52"/>
                <a:gd name="T34" fmla="*/ 0 w 87"/>
                <a:gd name="T35" fmla="*/ 28 h 52"/>
                <a:gd name="T36" fmla="*/ 0 w 87"/>
                <a:gd name="T37" fmla="*/ 36 h 52"/>
                <a:gd name="T38" fmla="*/ 6 w 87"/>
                <a:gd name="T39" fmla="*/ 35 h 52"/>
                <a:gd name="T40" fmla="*/ 1 w 87"/>
                <a:gd name="T41" fmla="*/ 50 h 52"/>
                <a:gd name="T42" fmla="*/ 5 w 87"/>
                <a:gd name="T43" fmla="*/ 52 h 52"/>
                <a:gd name="T44" fmla="*/ 8 w 87"/>
                <a:gd name="T45" fmla="*/ 52 h 52"/>
                <a:gd name="T46" fmla="*/ 14 w 87"/>
                <a:gd name="T47" fmla="*/ 52 h 52"/>
                <a:gd name="T48" fmla="*/ 20 w 87"/>
                <a:gd name="T49" fmla="*/ 52 h 52"/>
                <a:gd name="T50" fmla="*/ 32 w 87"/>
                <a:gd name="T51" fmla="*/ 40 h 52"/>
                <a:gd name="T52" fmla="*/ 30 w 87"/>
                <a:gd name="T53" fmla="*/ 52 h 52"/>
                <a:gd name="T54" fmla="*/ 33 w 87"/>
                <a:gd name="T55" fmla="*/ 52 h 52"/>
                <a:gd name="T56" fmla="*/ 39 w 87"/>
                <a:gd name="T57" fmla="*/ 52 h 52"/>
                <a:gd name="T58" fmla="*/ 45 w 87"/>
                <a:gd name="T59" fmla="*/ 52 h 52"/>
                <a:gd name="T60" fmla="*/ 58 w 87"/>
                <a:gd name="T61" fmla="*/ 39 h 52"/>
                <a:gd name="T62" fmla="*/ 55 w 87"/>
                <a:gd name="T63" fmla="*/ 52 h 52"/>
                <a:gd name="T64" fmla="*/ 58 w 87"/>
                <a:gd name="T65" fmla="*/ 52 h 52"/>
                <a:gd name="T66" fmla="*/ 64 w 87"/>
                <a:gd name="T67" fmla="*/ 52 h 52"/>
                <a:gd name="T68" fmla="*/ 70 w 87"/>
                <a:gd name="T69" fmla="*/ 52 h 52"/>
                <a:gd name="T70" fmla="*/ 76 w 87"/>
                <a:gd name="T71" fmla="*/ 52 h 52"/>
                <a:gd name="T72" fmla="*/ 83 w 87"/>
                <a:gd name="T73" fmla="*/ 52 h 52"/>
                <a:gd name="T74" fmla="*/ 87 w 87"/>
                <a:gd name="T75" fmla="*/ 39 h 52"/>
                <a:gd name="T76" fmla="*/ 87 w 87"/>
                <a:gd name="T77" fmla="*/ 33 h 52"/>
                <a:gd name="T78" fmla="*/ 87 w 87"/>
                <a:gd name="T79" fmla="*/ 27 h 52"/>
                <a:gd name="T80" fmla="*/ 87 w 87"/>
                <a:gd name="T81" fmla="*/ 20 h 52"/>
                <a:gd name="T82" fmla="*/ 87 w 87"/>
                <a:gd name="T83" fmla="*/ 14 h 52"/>
                <a:gd name="T84" fmla="*/ 87 w 87"/>
                <a:gd name="T85" fmla="*/ 8 h 52"/>
                <a:gd name="T86" fmla="*/ 87 w 87"/>
                <a:gd name="T87" fmla="*/ 8 h 52"/>
                <a:gd name="T88" fmla="*/ 79 w 87"/>
                <a:gd name="T89" fmla="*/ 6 h 52"/>
                <a:gd name="T90" fmla="*/ 29 w 87"/>
                <a:gd name="T91" fmla="*/ 15 h 52"/>
                <a:gd name="T92" fmla="*/ 32 w 87"/>
                <a:gd name="T93" fmla="*/ 15 h 52"/>
                <a:gd name="T94" fmla="*/ 29 w 87"/>
                <a:gd name="T95" fmla="*/ 28 h 52"/>
                <a:gd name="T96" fmla="*/ 32 w 87"/>
                <a:gd name="T97" fmla="*/ 28 h 52"/>
                <a:gd name="T98" fmla="*/ 29 w 87"/>
                <a:gd name="T99" fmla="*/ 40 h 52"/>
                <a:gd name="T100" fmla="*/ 58 w 87"/>
                <a:gd name="T101" fmla="*/ 33 h 52"/>
                <a:gd name="T102" fmla="*/ 55 w 87"/>
                <a:gd name="T103" fmla="*/ 34 h 52"/>
                <a:gd name="T104" fmla="*/ 58 w 87"/>
                <a:gd name="T105" fmla="*/ 21 h 52"/>
                <a:gd name="T106" fmla="*/ 55 w 87"/>
                <a:gd name="T107" fmla="*/ 21 h 52"/>
                <a:gd name="T108" fmla="*/ 58 w 87"/>
                <a:gd name="T10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52">
                  <a:moveTo>
                    <a:pt x="82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82" y="0"/>
                    <a:pt x="82" y="0"/>
                    <a:pt x="82" y="0"/>
                  </a:cubicBezTo>
                  <a:close/>
                  <a:moveTo>
                    <a:pt x="76" y="0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6" y="0"/>
                    <a:pt x="76" y="0"/>
                  </a:cubicBezTo>
                  <a:close/>
                  <a:moveTo>
                    <a:pt x="69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3" y="0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lose/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1" y="0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4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5" y="0"/>
                    <a:pt x="45" y="0"/>
                    <a:pt x="45" y="0"/>
                  </a:cubicBezTo>
                  <a:close/>
                  <a:moveTo>
                    <a:pt x="38" y="0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8" y="0"/>
                    <a:pt x="38" y="0"/>
                  </a:cubicBezTo>
                  <a:close/>
                  <a:moveTo>
                    <a:pt x="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26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0"/>
                    <a:pt x="20" y="0"/>
                    <a:pt x="20" y="0"/>
                  </a:cubicBezTo>
                  <a:close/>
                  <a:moveTo>
                    <a:pt x="13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0" y="16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22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28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8"/>
                    <a:pt x="0" y="28"/>
                    <a:pt x="0" y="28"/>
                  </a:cubicBezTo>
                  <a:close/>
                  <a:moveTo>
                    <a:pt x="0" y="35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0" y="47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2" y="51"/>
                  </a:moveTo>
                  <a:cubicBezTo>
                    <a:pt x="3" y="52"/>
                    <a:pt x="4" y="52"/>
                    <a:pt x="4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" y="51"/>
                    <a:pt x="2" y="51"/>
                    <a:pt x="2" y="51"/>
                  </a:cubicBezTo>
                  <a:close/>
                  <a:moveTo>
                    <a:pt x="8" y="52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8" y="52"/>
                    <a:pt x="8" y="52"/>
                    <a:pt x="8" y="52"/>
                  </a:cubicBezTo>
                  <a:close/>
                  <a:moveTo>
                    <a:pt x="14" y="52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4" y="52"/>
                    <a:pt x="14" y="52"/>
                    <a:pt x="14" y="52"/>
                  </a:cubicBezTo>
                  <a:close/>
                  <a:moveTo>
                    <a:pt x="20" y="52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0" y="52"/>
                    <a:pt x="20" y="52"/>
                    <a:pt x="20" y="52"/>
                  </a:cubicBezTo>
                  <a:close/>
                  <a:moveTo>
                    <a:pt x="27" y="52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2" y="46"/>
                    <a:pt x="32" y="46"/>
                  </a:cubicBezTo>
                  <a:cubicBezTo>
                    <a:pt x="27" y="52"/>
                    <a:pt x="27" y="52"/>
                    <a:pt x="27" y="52"/>
                  </a:cubicBezTo>
                  <a:close/>
                  <a:moveTo>
                    <a:pt x="33" y="52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3" y="52"/>
                    <a:pt x="33" y="52"/>
                    <a:pt x="33" y="52"/>
                  </a:cubicBezTo>
                  <a:close/>
                  <a:moveTo>
                    <a:pt x="39" y="52"/>
                  </a:moveTo>
                  <a:cubicBezTo>
                    <a:pt x="43" y="52"/>
                    <a:pt x="43" y="52"/>
                    <a:pt x="43" y="5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45" y="52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5" y="46"/>
                    <a:pt x="55" y="46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5" y="52"/>
                    <a:pt x="45" y="52"/>
                    <a:pt x="45" y="52"/>
                  </a:cubicBezTo>
                  <a:close/>
                  <a:moveTo>
                    <a:pt x="51" y="52"/>
                  </a:moveTo>
                  <a:cubicBezTo>
                    <a:pt x="55" y="52"/>
                    <a:pt x="55" y="52"/>
                    <a:pt x="55" y="52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1" y="52"/>
                    <a:pt x="51" y="52"/>
                    <a:pt x="51" y="52"/>
                  </a:cubicBezTo>
                  <a:close/>
                  <a:moveTo>
                    <a:pt x="58" y="52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8" y="52"/>
                    <a:pt x="58" y="52"/>
                    <a:pt x="58" y="52"/>
                  </a:cubicBezTo>
                  <a:close/>
                  <a:moveTo>
                    <a:pt x="64" y="52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4" y="52"/>
                    <a:pt x="64" y="52"/>
                    <a:pt x="64" y="52"/>
                  </a:cubicBezTo>
                  <a:close/>
                  <a:moveTo>
                    <a:pt x="70" y="52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0" y="52"/>
                    <a:pt x="70" y="52"/>
                    <a:pt x="70" y="52"/>
                  </a:cubicBezTo>
                  <a:close/>
                  <a:moveTo>
                    <a:pt x="76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76" y="52"/>
                    <a:pt x="76" y="52"/>
                    <a:pt x="76" y="52"/>
                  </a:cubicBezTo>
                  <a:close/>
                  <a:moveTo>
                    <a:pt x="83" y="52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6" y="50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4" y="52"/>
                    <a:pt x="83" y="52"/>
                  </a:cubicBezTo>
                  <a:close/>
                  <a:moveTo>
                    <a:pt x="87" y="39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87" y="33"/>
                  </a:moveTo>
                  <a:cubicBezTo>
                    <a:pt x="87" y="29"/>
                    <a:pt x="87" y="29"/>
                    <a:pt x="87" y="2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7" y="33"/>
                    <a:pt x="87" y="33"/>
                    <a:pt x="87" y="33"/>
                  </a:cubicBezTo>
                  <a:close/>
                  <a:moveTo>
                    <a:pt x="87" y="27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7"/>
                    <a:pt x="87" y="27"/>
                    <a:pt x="87" y="27"/>
                  </a:cubicBezTo>
                  <a:close/>
                  <a:moveTo>
                    <a:pt x="87" y="2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7" y="20"/>
                    <a:pt x="87" y="20"/>
                    <a:pt x="87" y="20"/>
                  </a:cubicBezTo>
                  <a:close/>
                  <a:moveTo>
                    <a:pt x="87" y="14"/>
                  </a:moveTo>
                  <a:cubicBezTo>
                    <a:pt x="81" y="20"/>
                    <a:pt x="81" y="20"/>
                    <a:pt x="81" y="20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4"/>
                    <a:pt x="87" y="14"/>
                    <a:pt x="87" y="14"/>
                  </a:cubicBezTo>
                  <a:close/>
                  <a:moveTo>
                    <a:pt x="87" y="8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8"/>
                    <a:pt x="87" y="8"/>
                    <a:pt x="87" y="8"/>
                  </a:cubicBezTo>
                  <a:close/>
                  <a:moveTo>
                    <a:pt x="86" y="2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6"/>
                    <a:pt x="80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6" y="1"/>
                  </a:cubicBezTo>
                  <a:cubicBezTo>
                    <a:pt x="86" y="2"/>
                    <a:pt x="86" y="2"/>
                    <a:pt x="86" y="2"/>
                  </a:cubicBezTo>
                  <a:close/>
                  <a:moveTo>
                    <a:pt x="29" y="12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9" y="18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29" y="24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9" y="24"/>
                    <a:pt x="29" y="24"/>
                    <a:pt x="29" y="24"/>
                  </a:cubicBezTo>
                  <a:close/>
                  <a:moveTo>
                    <a:pt x="29" y="30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9" y="37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9" y="37"/>
                    <a:pt x="29" y="37"/>
                    <a:pt x="29" y="37"/>
                  </a:cubicBezTo>
                  <a:close/>
                  <a:moveTo>
                    <a:pt x="58" y="37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8" y="37"/>
                    <a:pt x="58" y="37"/>
                    <a:pt x="58" y="37"/>
                  </a:cubicBezTo>
                  <a:close/>
                  <a:moveTo>
                    <a:pt x="58" y="31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31"/>
                    <a:pt x="58" y="31"/>
                    <a:pt x="58" y="31"/>
                  </a:cubicBezTo>
                  <a:close/>
                  <a:moveTo>
                    <a:pt x="58" y="24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8" y="24"/>
                    <a:pt x="58" y="24"/>
                    <a:pt x="58" y="24"/>
                  </a:cubicBezTo>
                  <a:close/>
                  <a:moveTo>
                    <a:pt x="58" y="18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8"/>
                    <a:pt x="58" y="18"/>
                    <a:pt x="58" y="18"/>
                  </a:cubicBezTo>
                  <a:close/>
                  <a:moveTo>
                    <a:pt x="58" y="12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5"/>
                    <a:pt x="55" y="15"/>
                    <a:pt x="55" y="15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4"/>
            <p:cNvSpPr>
              <a:spLocks noEditPoints="1"/>
            </p:cNvSpPr>
            <p:nvPr/>
          </p:nvSpPr>
          <p:spPr bwMode="auto">
            <a:xfrm>
              <a:off x="3862" y="3718"/>
              <a:ext cx="36" cy="133"/>
            </a:xfrm>
            <a:custGeom>
              <a:avLst/>
              <a:gdLst>
                <a:gd name="T0" fmla="*/ 36 w 36"/>
                <a:gd name="T1" fmla="*/ 126 h 133"/>
                <a:gd name="T2" fmla="*/ 36 w 36"/>
                <a:gd name="T3" fmla="*/ 96 h 133"/>
                <a:gd name="T4" fmla="*/ 0 w 36"/>
                <a:gd name="T5" fmla="*/ 133 h 133"/>
                <a:gd name="T6" fmla="*/ 29 w 36"/>
                <a:gd name="T7" fmla="*/ 133 h 133"/>
                <a:gd name="T8" fmla="*/ 36 w 36"/>
                <a:gd name="T9" fmla="*/ 126 h 133"/>
                <a:gd name="T10" fmla="*/ 36 w 36"/>
                <a:gd name="T11" fmla="*/ 126 h 133"/>
                <a:gd name="T12" fmla="*/ 36 w 36"/>
                <a:gd name="T13" fmla="*/ 81 h 133"/>
                <a:gd name="T14" fmla="*/ 0 w 36"/>
                <a:gd name="T15" fmla="*/ 118 h 133"/>
                <a:gd name="T16" fmla="*/ 0 w 36"/>
                <a:gd name="T17" fmla="*/ 96 h 133"/>
                <a:gd name="T18" fmla="*/ 36 w 36"/>
                <a:gd name="T19" fmla="*/ 52 h 133"/>
                <a:gd name="T20" fmla="*/ 36 w 36"/>
                <a:gd name="T21" fmla="*/ 81 h 133"/>
                <a:gd name="T22" fmla="*/ 36 w 36"/>
                <a:gd name="T23" fmla="*/ 81 h 133"/>
                <a:gd name="T24" fmla="*/ 36 w 36"/>
                <a:gd name="T25" fmla="*/ 37 h 133"/>
                <a:gd name="T26" fmla="*/ 36 w 36"/>
                <a:gd name="T27" fmla="*/ 7 h 133"/>
                <a:gd name="T28" fmla="*/ 0 w 36"/>
                <a:gd name="T29" fmla="*/ 44 h 133"/>
                <a:gd name="T30" fmla="*/ 0 w 36"/>
                <a:gd name="T31" fmla="*/ 74 h 133"/>
                <a:gd name="T32" fmla="*/ 36 w 36"/>
                <a:gd name="T33" fmla="*/ 37 h 133"/>
                <a:gd name="T34" fmla="*/ 36 w 36"/>
                <a:gd name="T35" fmla="*/ 37 h 133"/>
                <a:gd name="T36" fmla="*/ 29 w 36"/>
                <a:gd name="T37" fmla="*/ 0 h 133"/>
                <a:gd name="T38" fmla="*/ 0 w 36"/>
                <a:gd name="T39" fmla="*/ 29 h 133"/>
                <a:gd name="T40" fmla="*/ 0 w 36"/>
                <a:gd name="T41" fmla="*/ 0 h 133"/>
                <a:gd name="T42" fmla="*/ 0 w 36"/>
                <a:gd name="T43" fmla="*/ 0 h 133"/>
                <a:gd name="T44" fmla="*/ 29 w 36"/>
                <a:gd name="T4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33">
                  <a:moveTo>
                    <a:pt x="36" y="126"/>
                  </a:moveTo>
                  <a:lnTo>
                    <a:pt x="36" y="96"/>
                  </a:lnTo>
                  <a:lnTo>
                    <a:pt x="0" y="133"/>
                  </a:lnTo>
                  <a:lnTo>
                    <a:pt x="29" y="133"/>
                  </a:lnTo>
                  <a:lnTo>
                    <a:pt x="36" y="126"/>
                  </a:lnTo>
                  <a:lnTo>
                    <a:pt x="36" y="126"/>
                  </a:lnTo>
                  <a:close/>
                  <a:moveTo>
                    <a:pt x="36" y="81"/>
                  </a:moveTo>
                  <a:lnTo>
                    <a:pt x="0" y="118"/>
                  </a:lnTo>
                  <a:lnTo>
                    <a:pt x="0" y="96"/>
                  </a:lnTo>
                  <a:lnTo>
                    <a:pt x="36" y="52"/>
                  </a:lnTo>
                  <a:lnTo>
                    <a:pt x="36" y="81"/>
                  </a:lnTo>
                  <a:lnTo>
                    <a:pt x="36" y="81"/>
                  </a:lnTo>
                  <a:close/>
                  <a:moveTo>
                    <a:pt x="36" y="37"/>
                  </a:moveTo>
                  <a:lnTo>
                    <a:pt x="36" y="7"/>
                  </a:lnTo>
                  <a:lnTo>
                    <a:pt x="0" y="44"/>
                  </a:lnTo>
                  <a:lnTo>
                    <a:pt x="0" y="74"/>
                  </a:lnTo>
                  <a:lnTo>
                    <a:pt x="36" y="37"/>
                  </a:lnTo>
                  <a:lnTo>
                    <a:pt x="36" y="37"/>
                  </a:lnTo>
                  <a:close/>
                  <a:moveTo>
                    <a:pt x="29" y="0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5"/>
            <p:cNvSpPr>
              <a:spLocks noEditPoints="1"/>
            </p:cNvSpPr>
            <p:nvPr/>
          </p:nvSpPr>
          <p:spPr bwMode="auto">
            <a:xfrm>
              <a:off x="3978" y="3651"/>
              <a:ext cx="130" cy="274"/>
            </a:xfrm>
            <a:custGeom>
              <a:avLst/>
              <a:gdLst>
                <a:gd name="T0" fmla="*/ 116 w 130"/>
                <a:gd name="T1" fmla="*/ 0 h 274"/>
                <a:gd name="T2" fmla="*/ 87 w 130"/>
                <a:gd name="T3" fmla="*/ 0 h 274"/>
                <a:gd name="T4" fmla="*/ 0 w 130"/>
                <a:gd name="T5" fmla="*/ 89 h 274"/>
                <a:gd name="T6" fmla="*/ 0 w 130"/>
                <a:gd name="T7" fmla="*/ 119 h 274"/>
                <a:gd name="T8" fmla="*/ 116 w 130"/>
                <a:gd name="T9" fmla="*/ 0 h 274"/>
                <a:gd name="T10" fmla="*/ 116 w 130"/>
                <a:gd name="T11" fmla="*/ 0 h 274"/>
                <a:gd name="T12" fmla="*/ 65 w 130"/>
                <a:gd name="T13" fmla="*/ 0 h 274"/>
                <a:gd name="T14" fmla="*/ 0 w 130"/>
                <a:gd name="T15" fmla="*/ 67 h 274"/>
                <a:gd name="T16" fmla="*/ 0 w 130"/>
                <a:gd name="T17" fmla="*/ 45 h 274"/>
                <a:gd name="T18" fmla="*/ 43 w 130"/>
                <a:gd name="T19" fmla="*/ 0 h 274"/>
                <a:gd name="T20" fmla="*/ 65 w 130"/>
                <a:gd name="T21" fmla="*/ 0 h 274"/>
                <a:gd name="T22" fmla="*/ 65 w 130"/>
                <a:gd name="T23" fmla="*/ 0 h 274"/>
                <a:gd name="T24" fmla="*/ 22 w 130"/>
                <a:gd name="T25" fmla="*/ 0 h 274"/>
                <a:gd name="T26" fmla="*/ 0 w 130"/>
                <a:gd name="T27" fmla="*/ 22 h 274"/>
                <a:gd name="T28" fmla="*/ 0 w 130"/>
                <a:gd name="T29" fmla="*/ 0 h 274"/>
                <a:gd name="T30" fmla="*/ 0 w 130"/>
                <a:gd name="T31" fmla="*/ 0 h 274"/>
                <a:gd name="T32" fmla="*/ 22 w 130"/>
                <a:gd name="T33" fmla="*/ 0 h 274"/>
                <a:gd name="T34" fmla="*/ 22 w 130"/>
                <a:gd name="T35" fmla="*/ 0 h 274"/>
                <a:gd name="T36" fmla="*/ 0 w 130"/>
                <a:gd name="T37" fmla="*/ 134 h 274"/>
                <a:gd name="T38" fmla="*/ 130 w 130"/>
                <a:gd name="T39" fmla="*/ 0 h 274"/>
                <a:gd name="T40" fmla="*/ 130 w 130"/>
                <a:gd name="T41" fmla="*/ 22 h 274"/>
                <a:gd name="T42" fmla="*/ 0 w 130"/>
                <a:gd name="T43" fmla="*/ 163 h 274"/>
                <a:gd name="T44" fmla="*/ 0 w 130"/>
                <a:gd name="T45" fmla="*/ 134 h 274"/>
                <a:gd name="T46" fmla="*/ 0 w 130"/>
                <a:gd name="T47" fmla="*/ 134 h 274"/>
                <a:gd name="T48" fmla="*/ 0 w 130"/>
                <a:gd name="T49" fmla="*/ 185 h 274"/>
                <a:gd name="T50" fmla="*/ 130 w 130"/>
                <a:gd name="T51" fmla="*/ 45 h 274"/>
                <a:gd name="T52" fmla="*/ 130 w 130"/>
                <a:gd name="T53" fmla="*/ 74 h 274"/>
                <a:gd name="T54" fmla="*/ 0 w 130"/>
                <a:gd name="T55" fmla="*/ 208 h 274"/>
                <a:gd name="T56" fmla="*/ 0 w 130"/>
                <a:gd name="T57" fmla="*/ 185 h 274"/>
                <a:gd name="T58" fmla="*/ 0 w 130"/>
                <a:gd name="T59" fmla="*/ 185 h 274"/>
                <a:gd name="T60" fmla="*/ 0 w 130"/>
                <a:gd name="T61" fmla="*/ 230 h 274"/>
                <a:gd name="T62" fmla="*/ 130 w 130"/>
                <a:gd name="T63" fmla="*/ 89 h 274"/>
                <a:gd name="T64" fmla="*/ 130 w 130"/>
                <a:gd name="T65" fmla="*/ 119 h 274"/>
                <a:gd name="T66" fmla="*/ 0 w 130"/>
                <a:gd name="T67" fmla="*/ 252 h 274"/>
                <a:gd name="T68" fmla="*/ 0 w 130"/>
                <a:gd name="T69" fmla="*/ 230 h 274"/>
                <a:gd name="T70" fmla="*/ 0 w 130"/>
                <a:gd name="T71" fmla="*/ 230 h 274"/>
                <a:gd name="T72" fmla="*/ 0 w 130"/>
                <a:gd name="T73" fmla="*/ 274 h 274"/>
                <a:gd name="T74" fmla="*/ 29 w 130"/>
                <a:gd name="T75" fmla="*/ 274 h 274"/>
                <a:gd name="T76" fmla="*/ 130 w 130"/>
                <a:gd name="T77" fmla="*/ 163 h 274"/>
                <a:gd name="T78" fmla="*/ 130 w 130"/>
                <a:gd name="T79" fmla="*/ 134 h 274"/>
                <a:gd name="T80" fmla="*/ 0 w 130"/>
                <a:gd name="T81" fmla="*/ 274 h 274"/>
                <a:gd name="T82" fmla="*/ 0 w 130"/>
                <a:gd name="T83" fmla="*/ 274 h 274"/>
                <a:gd name="T84" fmla="*/ 43 w 130"/>
                <a:gd name="T85" fmla="*/ 274 h 274"/>
                <a:gd name="T86" fmla="*/ 72 w 130"/>
                <a:gd name="T87" fmla="*/ 274 h 274"/>
                <a:gd name="T88" fmla="*/ 130 w 130"/>
                <a:gd name="T89" fmla="*/ 208 h 274"/>
                <a:gd name="T90" fmla="*/ 130 w 130"/>
                <a:gd name="T91" fmla="*/ 185 h 274"/>
                <a:gd name="T92" fmla="*/ 43 w 130"/>
                <a:gd name="T93" fmla="*/ 274 h 274"/>
                <a:gd name="T94" fmla="*/ 43 w 130"/>
                <a:gd name="T95" fmla="*/ 274 h 274"/>
                <a:gd name="T96" fmla="*/ 87 w 130"/>
                <a:gd name="T97" fmla="*/ 274 h 274"/>
                <a:gd name="T98" fmla="*/ 116 w 130"/>
                <a:gd name="T99" fmla="*/ 274 h 274"/>
                <a:gd name="T100" fmla="*/ 130 w 130"/>
                <a:gd name="T101" fmla="*/ 252 h 274"/>
                <a:gd name="T102" fmla="*/ 130 w 130"/>
                <a:gd name="T103" fmla="*/ 230 h 274"/>
                <a:gd name="T104" fmla="*/ 87 w 130"/>
                <a:gd name="T10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274">
                  <a:moveTo>
                    <a:pt x="116" y="0"/>
                  </a:moveTo>
                  <a:lnTo>
                    <a:pt x="87" y="0"/>
                  </a:lnTo>
                  <a:lnTo>
                    <a:pt x="0" y="89"/>
                  </a:lnTo>
                  <a:lnTo>
                    <a:pt x="0" y="119"/>
                  </a:lnTo>
                  <a:lnTo>
                    <a:pt x="116" y="0"/>
                  </a:lnTo>
                  <a:lnTo>
                    <a:pt x="116" y="0"/>
                  </a:lnTo>
                  <a:close/>
                  <a:moveTo>
                    <a:pt x="65" y="0"/>
                  </a:moveTo>
                  <a:lnTo>
                    <a:pt x="0" y="67"/>
                  </a:lnTo>
                  <a:lnTo>
                    <a:pt x="0" y="45"/>
                  </a:lnTo>
                  <a:lnTo>
                    <a:pt x="43" y="0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22" y="0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0" y="134"/>
                  </a:moveTo>
                  <a:lnTo>
                    <a:pt x="130" y="0"/>
                  </a:lnTo>
                  <a:lnTo>
                    <a:pt x="130" y="22"/>
                  </a:lnTo>
                  <a:lnTo>
                    <a:pt x="0" y="163"/>
                  </a:lnTo>
                  <a:lnTo>
                    <a:pt x="0" y="134"/>
                  </a:lnTo>
                  <a:lnTo>
                    <a:pt x="0" y="134"/>
                  </a:lnTo>
                  <a:close/>
                  <a:moveTo>
                    <a:pt x="0" y="185"/>
                  </a:moveTo>
                  <a:lnTo>
                    <a:pt x="130" y="45"/>
                  </a:lnTo>
                  <a:lnTo>
                    <a:pt x="130" y="74"/>
                  </a:lnTo>
                  <a:lnTo>
                    <a:pt x="0" y="208"/>
                  </a:lnTo>
                  <a:lnTo>
                    <a:pt x="0" y="185"/>
                  </a:lnTo>
                  <a:lnTo>
                    <a:pt x="0" y="185"/>
                  </a:lnTo>
                  <a:close/>
                  <a:moveTo>
                    <a:pt x="0" y="230"/>
                  </a:moveTo>
                  <a:lnTo>
                    <a:pt x="130" y="89"/>
                  </a:lnTo>
                  <a:lnTo>
                    <a:pt x="130" y="119"/>
                  </a:lnTo>
                  <a:lnTo>
                    <a:pt x="0" y="252"/>
                  </a:lnTo>
                  <a:lnTo>
                    <a:pt x="0" y="230"/>
                  </a:lnTo>
                  <a:lnTo>
                    <a:pt x="0" y="230"/>
                  </a:lnTo>
                  <a:close/>
                  <a:moveTo>
                    <a:pt x="0" y="274"/>
                  </a:moveTo>
                  <a:lnTo>
                    <a:pt x="29" y="274"/>
                  </a:lnTo>
                  <a:lnTo>
                    <a:pt x="130" y="163"/>
                  </a:lnTo>
                  <a:lnTo>
                    <a:pt x="130" y="13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43" y="274"/>
                  </a:moveTo>
                  <a:lnTo>
                    <a:pt x="72" y="274"/>
                  </a:lnTo>
                  <a:lnTo>
                    <a:pt x="130" y="208"/>
                  </a:lnTo>
                  <a:lnTo>
                    <a:pt x="130" y="185"/>
                  </a:lnTo>
                  <a:lnTo>
                    <a:pt x="43" y="274"/>
                  </a:lnTo>
                  <a:lnTo>
                    <a:pt x="43" y="274"/>
                  </a:lnTo>
                  <a:close/>
                  <a:moveTo>
                    <a:pt x="87" y="274"/>
                  </a:moveTo>
                  <a:lnTo>
                    <a:pt x="116" y="274"/>
                  </a:lnTo>
                  <a:lnTo>
                    <a:pt x="130" y="252"/>
                  </a:lnTo>
                  <a:lnTo>
                    <a:pt x="130" y="230"/>
                  </a:lnTo>
                  <a:lnTo>
                    <a:pt x="87" y="274"/>
                  </a:lnTo>
                  <a:close/>
                </a:path>
              </a:pathLst>
            </a:custGeom>
            <a:solidFill>
              <a:srgbClr val="D07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6"/>
            <p:cNvSpPr>
              <a:spLocks noEditPoints="1"/>
            </p:cNvSpPr>
            <p:nvPr/>
          </p:nvSpPr>
          <p:spPr bwMode="auto">
            <a:xfrm>
              <a:off x="4159" y="3651"/>
              <a:ext cx="138" cy="274"/>
            </a:xfrm>
            <a:custGeom>
              <a:avLst/>
              <a:gdLst>
                <a:gd name="T0" fmla="*/ 138 w 138"/>
                <a:gd name="T1" fmla="*/ 0 h 274"/>
                <a:gd name="T2" fmla="*/ 131 w 138"/>
                <a:gd name="T3" fmla="*/ 0 h 274"/>
                <a:gd name="T4" fmla="*/ 0 w 138"/>
                <a:gd name="T5" fmla="*/ 134 h 274"/>
                <a:gd name="T6" fmla="*/ 0 w 138"/>
                <a:gd name="T7" fmla="*/ 156 h 274"/>
                <a:gd name="T8" fmla="*/ 138 w 138"/>
                <a:gd name="T9" fmla="*/ 22 h 274"/>
                <a:gd name="T10" fmla="*/ 138 w 138"/>
                <a:gd name="T11" fmla="*/ 0 h 274"/>
                <a:gd name="T12" fmla="*/ 138 w 138"/>
                <a:gd name="T13" fmla="*/ 0 h 274"/>
                <a:gd name="T14" fmla="*/ 116 w 138"/>
                <a:gd name="T15" fmla="*/ 0 h 274"/>
                <a:gd name="T16" fmla="*/ 0 w 138"/>
                <a:gd name="T17" fmla="*/ 111 h 274"/>
                <a:gd name="T18" fmla="*/ 0 w 138"/>
                <a:gd name="T19" fmla="*/ 82 h 274"/>
                <a:gd name="T20" fmla="*/ 87 w 138"/>
                <a:gd name="T21" fmla="*/ 0 h 274"/>
                <a:gd name="T22" fmla="*/ 116 w 138"/>
                <a:gd name="T23" fmla="*/ 0 h 274"/>
                <a:gd name="T24" fmla="*/ 116 w 138"/>
                <a:gd name="T25" fmla="*/ 0 h 274"/>
                <a:gd name="T26" fmla="*/ 65 w 138"/>
                <a:gd name="T27" fmla="*/ 0 h 274"/>
                <a:gd name="T28" fmla="*/ 0 w 138"/>
                <a:gd name="T29" fmla="*/ 67 h 274"/>
                <a:gd name="T30" fmla="*/ 0 w 138"/>
                <a:gd name="T31" fmla="*/ 37 h 274"/>
                <a:gd name="T32" fmla="*/ 44 w 138"/>
                <a:gd name="T33" fmla="*/ 0 h 274"/>
                <a:gd name="T34" fmla="*/ 65 w 138"/>
                <a:gd name="T35" fmla="*/ 0 h 274"/>
                <a:gd name="T36" fmla="*/ 65 w 138"/>
                <a:gd name="T37" fmla="*/ 0 h 274"/>
                <a:gd name="T38" fmla="*/ 22 w 138"/>
                <a:gd name="T39" fmla="*/ 0 h 274"/>
                <a:gd name="T40" fmla="*/ 0 w 138"/>
                <a:gd name="T41" fmla="*/ 22 h 274"/>
                <a:gd name="T42" fmla="*/ 0 w 138"/>
                <a:gd name="T43" fmla="*/ 0 h 274"/>
                <a:gd name="T44" fmla="*/ 22 w 138"/>
                <a:gd name="T45" fmla="*/ 0 h 274"/>
                <a:gd name="T46" fmla="*/ 22 w 138"/>
                <a:gd name="T47" fmla="*/ 0 h 274"/>
                <a:gd name="T48" fmla="*/ 0 w 138"/>
                <a:gd name="T49" fmla="*/ 178 h 274"/>
                <a:gd name="T50" fmla="*/ 138 w 138"/>
                <a:gd name="T51" fmla="*/ 37 h 274"/>
                <a:gd name="T52" fmla="*/ 138 w 138"/>
                <a:gd name="T53" fmla="*/ 67 h 274"/>
                <a:gd name="T54" fmla="*/ 0 w 138"/>
                <a:gd name="T55" fmla="*/ 208 h 274"/>
                <a:gd name="T56" fmla="*/ 0 w 138"/>
                <a:gd name="T57" fmla="*/ 178 h 274"/>
                <a:gd name="T58" fmla="*/ 0 w 138"/>
                <a:gd name="T59" fmla="*/ 178 h 274"/>
                <a:gd name="T60" fmla="*/ 0 w 138"/>
                <a:gd name="T61" fmla="*/ 223 h 274"/>
                <a:gd name="T62" fmla="*/ 138 w 138"/>
                <a:gd name="T63" fmla="*/ 82 h 274"/>
                <a:gd name="T64" fmla="*/ 138 w 138"/>
                <a:gd name="T65" fmla="*/ 111 h 274"/>
                <a:gd name="T66" fmla="*/ 0 w 138"/>
                <a:gd name="T67" fmla="*/ 252 h 274"/>
                <a:gd name="T68" fmla="*/ 0 w 138"/>
                <a:gd name="T69" fmla="*/ 223 h 274"/>
                <a:gd name="T70" fmla="*/ 0 w 138"/>
                <a:gd name="T71" fmla="*/ 223 h 274"/>
                <a:gd name="T72" fmla="*/ 0 w 138"/>
                <a:gd name="T73" fmla="*/ 267 h 274"/>
                <a:gd name="T74" fmla="*/ 138 w 138"/>
                <a:gd name="T75" fmla="*/ 134 h 274"/>
                <a:gd name="T76" fmla="*/ 138 w 138"/>
                <a:gd name="T77" fmla="*/ 156 h 274"/>
                <a:gd name="T78" fmla="*/ 29 w 138"/>
                <a:gd name="T79" fmla="*/ 274 h 274"/>
                <a:gd name="T80" fmla="*/ 0 w 138"/>
                <a:gd name="T81" fmla="*/ 274 h 274"/>
                <a:gd name="T82" fmla="*/ 0 w 138"/>
                <a:gd name="T83" fmla="*/ 267 h 274"/>
                <a:gd name="T84" fmla="*/ 0 w 138"/>
                <a:gd name="T85" fmla="*/ 267 h 274"/>
                <a:gd name="T86" fmla="*/ 44 w 138"/>
                <a:gd name="T87" fmla="*/ 274 h 274"/>
                <a:gd name="T88" fmla="*/ 73 w 138"/>
                <a:gd name="T89" fmla="*/ 274 h 274"/>
                <a:gd name="T90" fmla="*/ 138 w 138"/>
                <a:gd name="T91" fmla="*/ 208 h 274"/>
                <a:gd name="T92" fmla="*/ 138 w 138"/>
                <a:gd name="T93" fmla="*/ 178 h 274"/>
                <a:gd name="T94" fmla="*/ 44 w 138"/>
                <a:gd name="T95" fmla="*/ 274 h 274"/>
                <a:gd name="T96" fmla="*/ 44 w 138"/>
                <a:gd name="T97" fmla="*/ 274 h 274"/>
                <a:gd name="T98" fmla="*/ 87 w 138"/>
                <a:gd name="T99" fmla="*/ 274 h 274"/>
                <a:gd name="T100" fmla="*/ 116 w 138"/>
                <a:gd name="T101" fmla="*/ 274 h 274"/>
                <a:gd name="T102" fmla="*/ 138 w 138"/>
                <a:gd name="T103" fmla="*/ 252 h 274"/>
                <a:gd name="T104" fmla="*/ 138 w 138"/>
                <a:gd name="T105" fmla="*/ 223 h 274"/>
                <a:gd name="T106" fmla="*/ 87 w 138"/>
                <a:gd name="T107" fmla="*/ 274 h 274"/>
                <a:gd name="T108" fmla="*/ 87 w 138"/>
                <a:gd name="T109" fmla="*/ 274 h 274"/>
                <a:gd name="T110" fmla="*/ 138 w 138"/>
                <a:gd name="T111" fmla="*/ 274 h 274"/>
                <a:gd name="T112" fmla="*/ 138 w 138"/>
                <a:gd name="T113" fmla="*/ 274 h 274"/>
                <a:gd name="T114" fmla="*/ 138 w 138"/>
                <a:gd name="T115" fmla="*/ 267 h 274"/>
                <a:gd name="T116" fmla="*/ 138 w 138"/>
                <a:gd name="T1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8" h="274">
                  <a:moveTo>
                    <a:pt x="138" y="0"/>
                  </a:moveTo>
                  <a:lnTo>
                    <a:pt x="131" y="0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138" y="22"/>
                  </a:lnTo>
                  <a:lnTo>
                    <a:pt x="138" y="0"/>
                  </a:lnTo>
                  <a:lnTo>
                    <a:pt x="138" y="0"/>
                  </a:lnTo>
                  <a:close/>
                  <a:moveTo>
                    <a:pt x="116" y="0"/>
                  </a:moveTo>
                  <a:lnTo>
                    <a:pt x="0" y="111"/>
                  </a:lnTo>
                  <a:lnTo>
                    <a:pt x="0" y="82"/>
                  </a:lnTo>
                  <a:lnTo>
                    <a:pt x="87" y="0"/>
                  </a:lnTo>
                  <a:lnTo>
                    <a:pt x="116" y="0"/>
                  </a:lnTo>
                  <a:lnTo>
                    <a:pt x="116" y="0"/>
                  </a:lnTo>
                  <a:close/>
                  <a:moveTo>
                    <a:pt x="65" y="0"/>
                  </a:moveTo>
                  <a:lnTo>
                    <a:pt x="0" y="67"/>
                  </a:lnTo>
                  <a:lnTo>
                    <a:pt x="0" y="37"/>
                  </a:lnTo>
                  <a:lnTo>
                    <a:pt x="44" y="0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22" y="0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0" y="178"/>
                  </a:moveTo>
                  <a:lnTo>
                    <a:pt x="138" y="37"/>
                  </a:lnTo>
                  <a:lnTo>
                    <a:pt x="138" y="67"/>
                  </a:lnTo>
                  <a:lnTo>
                    <a:pt x="0" y="208"/>
                  </a:lnTo>
                  <a:lnTo>
                    <a:pt x="0" y="178"/>
                  </a:lnTo>
                  <a:lnTo>
                    <a:pt x="0" y="178"/>
                  </a:lnTo>
                  <a:close/>
                  <a:moveTo>
                    <a:pt x="0" y="223"/>
                  </a:moveTo>
                  <a:lnTo>
                    <a:pt x="138" y="82"/>
                  </a:lnTo>
                  <a:lnTo>
                    <a:pt x="138" y="111"/>
                  </a:lnTo>
                  <a:lnTo>
                    <a:pt x="0" y="252"/>
                  </a:lnTo>
                  <a:lnTo>
                    <a:pt x="0" y="223"/>
                  </a:lnTo>
                  <a:lnTo>
                    <a:pt x="0" y="223"/>
                  </a:lnTo>
                  <a:close/>
                  <a:moveTo>
                    <a:pt x="0" y="267"/>
                  </a:moveTo>
                  <a:lnTo>
                    <a:pt x="138" y="134"/>
                  </a:lnTo>
                  <a:lnTo>
                    <a:pt x="138" y="156"/>
                  </a:lnTo>
                  <a:lnTo>
                    <a:pt x="29" y="274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7"/>
                  </a:lnTo>
                  <a:close/>
                  <a:moveTo>
                    <a:pt x="44" y="274"/>
                  </a:moveTo>
                  <a:lnTo>
                    <a:pt x="73" y="274"/>
                  </a:lnTo>
                  <a:lnTo>
                    <a:pt x="138" y="208"/>
                  </a:lnTo>
                  <a:lnTo>
                    <a:pt x="138" y="178"/>
                  </a:lnTo>
                  <a:lnTo>
                    <a:pt x="44" y="274"/>
                  </a:lnTo>
                  <a:lnTo>
                    <a:pt x="44" y="274"/>
                  </a:lnTo>
                  <a:close/>
                  <a:moveTo>
                    <a:pt x="87" y="274"/>
                  </a:moveTo>
                  <a:lnTo>
                    <a:pt x="116" y="274"/>
                  </a:lnTo>
                  <a:lnTo>
                    <a:pt x="138" y="252"/>
                  </a:lnTo>
                  <a:lnTo>
                    <a:pt x="138" y="223"/>
                  </a:lnTo>
                  <a:lnTo>
                    <a:pt x="87" y="274"/>
                  </a:lnTo>
                  <a:lnTo>
                    <a:pt x="87" y="274"/>
                  </a:lnTo>
                  <a:close/>
                  <a:moveTo>
                    <a:pt x="138" y="274"/>
                  </a:moveTo>
                  <a:lnTo>
                    <a:pt x="138" y="274"/>
                  </a:lnTo>
                  <a:lnTo>
                    <a:pt x="138" y="267"/>
                  </a:lnTo>
                  <a:lnTo>
                    <a:pt x="138" y="274"/>
                  </a:ln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7"/>
            <p:cNvSpPr>
              <a:spLocks noEditPoints="1"/>
            </p:cNvSpPr>
            <p:nvPr/>
          </p:nvSpPr>
          <p:spPr bwMode="auto">
            <a:xfrm>
              <a:off x="4348" y="3651"/>
              <a:ext cx="130" cy="274"/>
            </a:xfrm>
            <a:custGeom>
              <a:avLst/>
              <a:gdLst>
                <a:gd name="T0" fmla="*/ 130 w 130"/>
                <a:gd name="T1" fmla="*/ 0 h 274"/>
                <a:gd name="T2" fmla="*/ 123 w 130"/>
                <a:gd name="T3" fmla="*/ 0 h 274"/>
                <a:gd name="T4" fmla="*/ 0 w 130"/>
                <a:gd name="T5" fmla="*/ 126 h 274"/>
                <a:gd name="T6" fmla="*/ 0 w 130"/>
                <a:gd name="T7" fmla="*/ 156 h 274"/>
                <a:gd name="T8" fmla="*/ 130 w 130"/>
                <a:gd name="T9" fmla="*/ 15 h 274"/>
                <a:gd name="T10" fmla="*/ 130 w 130"/>
                <a:gd name="T11" fmla="*/ 0 h 274"/>
                <a:gd name="T12" fmla="*/ 130 w 130"/>
                <a:gd name="T13" fmla="*/ 0 h 274"/>
                <a:gd name="T14" fmla="*/ 108 w 130"/>
                <a:gd name="T15" fmla="*/ 0 h 274"/>
                <a:gd name="T16" fmla="*/ 0 w 130"/>
                <a:gd name="T17" fmla="*/ 104 h 274"/>
                <a:gd name="T18" fmla="*/ 0 w 130"/>
                <a:gd name="T19" fmla="*/ 82 h 274"/>
                <a:gd name="T20" fmla="*/ 79 w 130"/>
                <a:gd name="T21" fmla="*/ 0 h 274"/>
                <a:gd name="T22" fmla="*/ 108 w 130"/>
                <a:gd name="T23" fmla="*/ 0 h 274"/>
                <a:gd name="T24" fmla="*/ 108 w 130"/>
                <a:gd name="T25" fmla="*/ 0 h 274"/>
                <a:gd name="T26" fmla="*/ 57 w 130"/>
                <a:gd name="T27" fmla="*/ 0 h 274"/>
                <a:gd name="T28" fmla="*/ 0 w 130"/>
                <a:gd name="T29" fmla="*/ 59 h 274"/>
                <a:gd name="T30" fmla="*/ 0 w 130"/>
                <a:gd name="T31" fmla="*/ 30 h 274"/>
                <a:gd name="T32" fmla="*/ 36 w 130"/>
                <a:gd name="T33" fmla="*/ 0 h 274"/>
                <a:gd name="T34" fmla="*/ 57 w 130"/>
                <a:gd name="T35" fmla="*/ 0 h 274"/>
                <a:gd name="T36" fmla="*/ 57 w 130"/>
                <a:gd name="T37" fmla="*/ 0 h 274"/>
                <a:gd name="T38" fmla="*/ 14 w 130"/>
                <a:gd name="T39" fmla="*/ 0 h 274"/>
                <a:gd name="T40" fmla="*/ 0 w 130"/>
                <a:gd name="T41" fmla="*/ 15 h 274"/>
                <a:gd name="T42" fmla="*/ 0 w 130"/>
                <a:gd name="T43" fmla="*/ 0 h 274"/>
                <a:gd name="T44" fmla="*/ 14 w 130"/>
                <a:gd name="T45" fmla="*/ 0 h 274"/>
                <a:gd name="T46" fmla="*/ 14 w 130"/>
                <a:gd name="T47" fmla="*/ 0 h 274"/>
                <a:gd name="T48" fmla="*/ 0 w 130"/>
                <a:gd name="T49" fmla="*/ 171 h 274"/>
                <a:gd name="T50" fmla="*/ 130 w 130"/>
                <a:gd name="T51" fmla="*/ 30 h 274"/>
                <a:gd name="T52" fmla="*/ 130 w 130"/>
                <a:gd name="T53" fmla="*/ 59 h 274"/>
                <a:gd name="T54" fmla="*/ 0 w 130"/>
                <a:gd name="T55" fmla="*/ 200 h 274"/>
                <a:gd name="T56" fmla="*/ 0 w 130"/>
                <a:gd name="T57" fmla="*/ 171 h 274"/>
                <a:gd name="T58" fmla="*/ 0 w 130"/>
                <a:gd name="T59" fmla="*/ 171 h 274"/>
                <a:gd name="T60" fmla="*/ 0 w 130"/>
                <a:gd name="T61" fmla="*/ 215 h 274"/>
                <a:gd name="T62" fmla="*/ 130 w 130"/>
                <a:gd name="T63" fmla="*/ 82 h 274"/>
                <a:gd name="T64" fmla="*/ 130 w 130"/>
                <a:gd name="T65" fmla="*/ 104 h 274"/>
                <a:gd name="T66" fmla="*/ 0 w 130"/>
                <a:gd name="T67" fmla="*/ 245 h 274"/>
                <a:gd name="T68" fmla="*/ 0 w 130"/>
                <a:gd name="T69" fmla="*/ 215 h 274"/>
                <a:gd name="T70" fmla="*/ 0 w 130"/>
                <a:gd name="T71" fmla="*/ 215 h 274"/>
                <a:gd name="T72" fmla="*/ 0 w 130"/>
                <a:gd name="T73" fmla="*/ 267 h 274"/>
                <a:gd name="T74" fmla="*/ 130 w 130"/>
                <a:gd name="T75" fmla="*/ 126 h 274"/>
                <a:gd name="T76" fmla="*/ 130 w 130"/>
                <a:gd name="T77" fmla="*/ 156 h 274"/>
                <a:gd name="T78" fmla="*/ 21 w 130"/>
                <a:gd name="T79" fmla="*/ 274 h 274"/>
                <a:gd name="T80" fmla="*/ 0 w 130"/>
                <a:gd name="T81" fmla="*/ 274 h 274"/>
                <a:gd name="T82" fmla="*/ 0 w 130"/>
                <a:gd name="T83" fmla="*/ 267 h 274"/>
                <a:gd name="T84" fmla="*/ 0 w 130"/>
                <a:gd name="T85" fmla="*/ 267 h 274"/>
                <a:gd name="T86" fmla="*/ 36 w 130"/>
                <a:gd name="T87" fmla="*/ 274 h 274"/>
                <a:gd name="T88" fmla="*/ 65 w 130"/>
                <a:gd name="T89" fmla="*/ 274 h 274"/>
                <a:gd name="T90" fmla="*/ 130 w 130"/>
                <a:gd name="T91" fmla="*/ 200 h 274"/>
                <a:gd name="T92" fmla="*/ 130 w 130"/>
                <a:gd name="T93" fmla="*/ 171 h 274"/>
                <a:gd name="T94" fmla="*/ 36 w 130"/>
                <a:gd name="T95" fmla="*/ 274 h 274"/>
                <a:gd name="T96" fmla="*/ 36 w 130"/>
                <a:gd name="T97" fmla="*/ 274 h 274"/>
                <a:gd name="T98" fmla="*/ 79 w 130"/>
                <a:gd name="T99" fmla="*/ 274 h 274"/>
                <a:gd name="T100" fmla="*/ 108 w 130"/>
                <a:gd name="T101" fmla="*/ 274 h 274"/>
                <a:gd name="T102" fmla="*/ 130 w 130"/>
                <a:gd name="T103" fmla="*/ 245 h 274"/>
                <a:gd name="T104" fmla="*/ 130 w 130"/>
                <a:gd name="T105" fmla="*/ 215 h 274"/>
                <a:gd name="T106" fmla="*/ 79 w 130"/>
                <a:gd name="T107" fmla="*/ 274 h 274"/>
                <a:gd name="T108" fmla="*/ 79 w 130"/>
                <a:gd name="T109" fmla="*/ 274 h 274"/>
                <a:gd name="T110" fmla="*/ 130 w 130"/>
                <a:gd name="T111" fmla="*/ 274 h 274"/>
                <a:gd name="T112" fmla="*/ 130 w 130"/>
                <a:gd name="T113" fmla="*/ 274 h 274"/>
                <a:gd name="T114" fmla="*/ 130 w 130"/>
                <a:gd name="T115" fmla="*/ 267 h 274"/>
                <a:gd name="T116" fmla="*/ 130 w 130"/>
                <a:gd name="T1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0" h="274">
                  <a:moveTo>
                    <a:pt x="130" y="0"/>
                  </a:moveTo>
                  <a:lnTo>
                    <a:pt x="123" y="0"/>
                  </a:lnTo>
                  <a:lnTo>
                    <a:pt x="0" y="126"/>
                  </a:lnTo>
                  <a:lnTo>
                    <a:pt x="0" y="156"/>
                  </a:lnTo>
                  <a:lnTo>
                    <a:pt x="130" y="15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08" y="0"/>
                  </a:moveTo>
                  <a:lnTo>
                    <a:pt x="0" y="104"/>
                  </a:lnTo>
                  <a:lnTo>
                    <a:pt x="0" y="82"/>
                  </a:lnTo>
                  <a:lnTo>
                    <a:pt x="79" y="0"/>
                  </a:lnTo>
                  <a:lnTo>
                    <a:pt x="108" y="0"/>
                  </a:lnTo>
                  <a:lnTo>
                    <a:pt x="108" y="0"/>
                  </a:lnTo>
                  <a:close/>
                  <a:moveTo>
                    <a:pt x="57" y="0"/>
                  </a:moveTo>
                  <a:lnTo>
                    <a:pt x="0" y="59"/>
                  </a:lnTo>
                  <a:lnTo>
                    <a:pt x="0" y="30"/>
                  </a:lnTo>
                  <a:lnTo>
                    <a:pt x="3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14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0" y="171"/>
                  </a:moveTo>
                  <a:lnTo>
                    <a:pt x="130" y="30"/>
                  </a:lnTo>
                  <a:lnTo>
                    <a:pt x="130" y="59"/>
                  </a:lnTo>
                  <a:lnTo>
                    <a:pt x="0" y="200"/>
                  </a:lnTo>
                  <a:lnTo>
                    <a:pt x="0" y="171"/>
                  </a:lnTo>
                  <a:lnTo>
                    <a:pt x="0" y="171"/>
                  </a:lnTo>
                  <a:close/>
                  <a:moveTo>
                    <a:pt x="0" y="215"/>
                  </a:moveTo>
                  <a:lnTo>
                    <a:pt x="130" y="82"/>
                  </a:lnTo>
                  <a:lnTo>
                    <a:pt x="130" y="104"/>
                  </a:lnTo>
                  <a:lnTo>
                    <a:pt x="0" y="245"/>
                  </a:lnTo>
                  <a:lnTo>
                    <a:pt x="0" y="215"/>
                  </a:lnTo>
                  <a:lnTo>
                    <a:pt x="0" y="215"/>
                  </a:lnTo>
                  <a:close/>
                  <a:moveTo>
                    <a:pt x="0" y="267"/>
                  </a:moveTo>
                  <a:lnTo>
                    <a:pt x="130" y="126"/>
                  </a:lnTo>
                  <a:lnTo>
                    <a:pt x="130" y="156"/>
                  </a:lnTo>
                  <a:lnTo>
                    <a:pt x="21" y="274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7"/>
                  </a:lnTo>
                  <a:close/>
                  <a:moveTo>
                    <a:pt x="36" y="274"/>
                  </a:moveTo>
                  <a:lnTo>
                    <a:pt x="65" y="274"/>
                  </a:lnTo>
                  <a:lnTo>
                    <a:pt x="130" y="200"/>
                  </a:lnTo>
                  <a:lnTo>
                    <a:pt x="130" y="171"/>
                  </a:lnTo>
                  <a:lnTo>
                    <a:pt x="36" y="274"/>
                  </a:lnTo>
                  <a:lnTo>
                    <a:pt x="36" y="274"/>
                  </a:lnTo>
                  <a:close/>
                  <a:moveTo>
                    <a:pt x="79" y="274"/>
                  </a:moveTo>
                  <a:lnTo>
                    <a:pt x="108" y="274"/>
                  </a:lnTo>
                  <a:lnTo>
                    <a:pt x="130" y="245"/>
                  </a:lnTo>
                  <a:lnTo>
                    <a:pt x="130" y="215"/>
                  </a:lnTo>
                  <a:lnTo>
                    <a:pt x="79" y="274"/>
                  </a:lnTo>
                  <a:lnTo>
                    <a:pt x="79" y="274"/>
                  </a:lnTo>
                  <a:close/>
                  <a:moveTo>
                    <a:pt x="130" y="274"/>
                  </a:moveTo>
                  <a:lnTo>
                    <a:pt x="130" y="274"/>
                  </a:lnTo>
                  <a:lnTo>
                    <a:pt x="130" y="267"/>
                  </a:lnTo>
                  <a:lnTo>
                    <a:pt x="130" y="274"/>
                  </a:ln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8"/>
            <p:cNvSpPr>
              <a:spLocks noEditPoints="1"/>
            </p:cNvSpPr>
            <p:nvPr/>
          </p:nvSpPr>
          <p:spPr bwMode="auto">
            <a:xfrm>
              <a:off x="3847" y="3577"/>
              <a:ext cx="711" cy="415"/>
            </a:xfrm>
            <a:custGeom>
              <a:avLst/>
              <a:gdLst>
                <a:gd name="T0" fmla="*/ 92 w 98"/>
                <a:gd name="T1" fmla="*/ 0 h 56"/>
                <a:gd name="T2" fmla="*/ 98 w 98"/>
                <a:gd name="T3" fmla="*/ 6 h 56"/>
                <a:gd name="T4" fmla="*/ 96 w 98"/>
                <a:gd name="T5" fmla="*/ 54 h 56"/>
                <a:gd name="T6" fmla="*/ 92 w 98"/>
                <a:gd name="T7" fmla="*/ 56 h 56"/>
                <a:gd name="T8" fmla="*/ 9 w 98"/>
                <a:gd name="T9" fmla="*/ 54 h 56"/>
                <a:gd name="T10" fmla="*/ 7 w 98"/>
                <a:gd name="T11" fmla="*/ 39 h 56"/>
                <a:gd name="T12" fmla="*/ 0 w 98"/>
                <a:gd name="T13" fmla="*/ 38 h 56"/>
                <a:gd name="T14" fmla="*/ 1 w 98"/>
                <a:gd name="T15" fmla="*/ 17 h 56"/>
                <a:gd name="T16" fmla="*/ 7 w 98"/>
                <a:gd name="T17" fmla="*/ 6 h 56"/>
                <a:gd name="T18" fmla="*/ 9 w 98"/>
                <a:gd name="T19" fmla="*/ 2 h 56"/>
                <a:gd name="T20" fmla="*/ 9 w 98"/>
                <a:gd name="T21" fmla="*/ 2 h 56"/>
                <a:gd name="T22" fmla="*/ 68 w 98"/>
                <a:gd name="T23" fmla="*/ 8 h 56"/>
                <a:gd name="T24" fmla="*/ 67 w 98"/>
                <a:gd name="T25" fmla="*/ 48 h 56"/>
                <a:gd name="T26" fmla="*/ 88 w 98"/>
                <a:gd name="T27" fmla="*/ 49 h 56"/>
                <a:gd name="T28" fmla="*/ 90 w 98"/>
                <a:gd name="T29" fmla="*/ 9 h 56"/>
                <a:gd name="T30" fmla="*/ 68 w 98"/>
                <a:gd name="T31" fmla="*/ 8 h 56"/>
                <a:gd name="T32" fmla="*/ 69 w 98"/>
                <a:gd name="T33" fmla="*/ 10 h 56"/>
                <a:gd name="T34" fmla="*/ 87 w 98"/>
                <a:gd name="T35" fmla="*/ 47 h 56"/>
                <a:gd name="T36" fmla="*/ 42 w 98"/>
                <a:gd name="T37" fmla="*/ 8 h 56"/>
                <a:gd name="T38" fmla="*/ 41 w 98"/>
                <a:gd name="T39" fmla="*/ 48 h 56"/>
                <a:gd name="T40" fmla="*/ 63 w 98"/>
                <a:gd name="T41" fmla="*/ 49 h 56"/>
                <a:gd name="T42" fmla="*/ 64 w 98"/>
                <a:gd name="T43" fmla="*/ 9 h 56"/>
                <a:gd name="T44" fmla="*/ 42 w 98"/>
                <a:gd name="T45" fmla="*/ 8 h 56"/>
                <a:gd name="T46" fmla="*/ 43 w 98"/>
                <a:gd name="T47" fmla="*/ 10 h 56"/>
                <a:gd name="T48" fmla="*/ 62 w 98"/>
                <a:gd name="T49" fmla="*/ 47 h 56"/>
                <a:gd name="T50" fmla="*/ 17 w 98"/>
                <a:gd name="T51" fmla="*/ 8 h 56"/>
                <a:gd name="T52" fmla="*/ 15 w 98"/>
                <a:gd name="T53" fmla="*/ 48 h 56"/>
                <a:gd name="T54" fmla="*/ 37 w 98"/>
                <a:gd name="T55" fmla="*/ 49 h 56"/>
                <a:gd name="T56" fmla="*/ 38 w 98"/>
                <a:gd name="T57" fmla="*/ 9 h 56"/>
                <a:gd name="T58" fmla="*/ 17 w 98"/>
                <a:gd name="T59" fmla="*/ 8 h 56"/>
                <a:gd name="T60" fmla="*/ 18 w 98"/>
                <a:gd name="T61" fmla="*/ 10 h 56"/>
                <a:gd name="T62" fmla="*/ 36 w 98"/>
                <a:gd name="T63" fmla="*/ 47 h 56"/>
                <a:gd name="T64" fmla="*/ 7 w 98"/>
                <a:gd name="T65" fmla="*/ 37 h 56"/>
                <a:gd name="T66" fmla="*/ 2 w 98"/>
                <a:gd name="T67" fmla="*/ 19 h 56"/>
                <a:gd name="T68" fmla="*/ 7 w 98"/>
                <a:gd name="T69" fmla="*/ 37 h 56"/>
                <a:gd name="T70" fmla="*/ 13 w 98"/>
                <a:gd name="T71" fmla="*/ 2 h 56"/>
                <a:gd name="T72" fmla="*/ 10 w 98"/>
                <a:gd name="T73" fmla="*/ 3 h 56"/>
                <a:gd name="T74" fmla="*/ 9 w 98"/>
                <a:gd name="T75" fmla="*/ 18 h 56"/>
                <a:gd name="T76" fmla="*/ 9 w 98"/>
                <a:gd name="T77" fmla="*/ 50 h 56"/>
                <a:gd name="T78" fmla="*/ 13 w 98"/>
                <a:gd name="T79" fmla="*/ 54 h 56"/>
                <a:gd name="T80" fmla="*/ 95 w 98"/>
                <a:gd name="T81" fmla="*/ 53 h 56"/>
                <a:gd name="T82" fmla="*/ 96 w 98"/>
                <a:gd name="T83" fmla="*/ 50 h 56"/>
                <a:gd name="T84" fmla="*/ 95 w 98"/>
                <a:gd name="T85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" h="56">
                  <a:moveTo>
                    <a:pt x="13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3" y="0"/>
                    <a:pt x="95" y="1"/>
                    <a:pt x="96" y="2"/>
                  </a:cubicBezTo>
                  <a:cubicBezTo>
                    <a:pt x="97" y="3"/>
                    <a:pt x="98" y="5"/>
                    <a:pt x="98" y="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7" y="53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5"/>
                    <a:pt x="93" y="56"/>
                    <a:pt x="92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0" y="55"/>
                    <a:pt x="9" y="54"/>
                  </a:cubicBezTo>
                  <a:cubicBezTo>
                    <a:pt x="8" y="53"/>
                    <a:pt x="7" y="51"/>
                    <a:pt x="7" y="5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8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2" y="0"/>
                    <a:pt x="13" y="0"/>
                  </a:cubicBezTo>
                  <a:close/>
                  <a:moveTo>
                    <a:pt x="68" y="8"/>
                  </a:moveTo>
                  <a:cubicBezTo>
                    <a:pt x="67" y="8"/>
                    <a:pt x="67" y="8"/>
                    <a:pt x="67" y="9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9"/>
                    <a:pt x="68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9" y="49"/>
                    <a:pt x="90" y="48"/>
                    <a:pt x="90" y="48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8"/>
                    <a:pt x="89" y="8"/>
                    <a:pt x="88" y="8"/>
                  </a:cubicBezTo>
                  <a:cubicBezTo>
                    <a:pt x="68" y="8"/>
                    <a:pt x="68" y="8"/>
                    <a:pt x="68" y="8"/>
                  </a:cubicBezTo>
                  <a:close/>
                  <a:moveTo>
                    <a:pt x="87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10"/>
                    <a:pt x="87" y="10"/>
                    <a:pt x="87" y="10"/>
                  </a:cubicBezTo>
                  <a:close/>
                  <a:moveTo>
                    <a:pt x="42" y="8"/>
                  </a:moveTo>
                  <a:cubicBezTo>
                    <a:pt x="41" y="8"/>
                    <a:pt x="41" y="8"/>
                    <a:pt x="41" y="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9"/>
                    <a:pt x="42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8"/>
                    <a:pt x="63" y="8"/>
                    <a:pt x="63" y="8"/>
                  </a:cubicBezTo>
                  <a:cubicBezTo>
                    <a:pt x="42" y="8"/>
                    <a:pt x="42" y="8"/>
                    <a:pt x="42" y="8"/>
                  </a:cubicBezTo>
                  <a:close/>
                  <a:moveTo>
                    <a:pt x="62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10"/>
                    <a:pt x="62" y="10"/>
                    <a:pt x="62" y="10"/>
                  </a:cubicBezTo>
                  <a:close/>
                  <a:moveTo>
                    <a:pt x="17" y="8"/>
                  </a:moveTo>
                  <a:cubicBezTo>
                    <a:pt x="16" y="8"/>
                    <a:pt x="15" y="8"/>
                    <a:pt x="15" y="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6" y="49"/>
                    <a:pt x="1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7" y="8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36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10"/>
                    <a:pt x="36" y="10"/>
                    <a:pt x="36" y="10"/>
                  </a:cubicBezTo>
                  <a:close/>
                  <a:moveTo>
                    <a:pt x="7" y="37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7" y="37"/>
                    <a:pt x="7" y="37"/>
                    <a:pt x="7" y="37"/>
                  </a:cubicBezTo>
                  <a:close/>
                  <a:moveTo>
                    <a:pt x="9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1"/>
                    <a:pt x="10" y="52"/>
                    <a:pt x="10" y="53"/>
                  </a:cubicBezTo>
                  <a:cubicBezTo>
                    <a:pt x="11" y="53"/>
                    <a:pt x="12" y="54"/>
                    <a:pt x="13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4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2"/>
                    <a:pt x="96" y="51"/>
                    <a:pt x="96" y="50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5" y="4"/>
                    <a:pt x="95" y="3"/>
                  </a:cubicBezTo>
                  <a:cubicBezTo>
                    <a:pt x="94" y="3"/>
                    <a:pt x="93" y="2"/>
                    <a:pt x="92" y="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17" name="直接箭头连接符 116"/>
          <p:cNvCxnSpPr/>
          <p:nvPr/>
        </p:nvCxnSpPr>
        <p:spPr>
          <a:xfrm>
            <a:off x="4018360" y="4379119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31"/>
          <p:cNvGrpSpPr>
            <a:grpSpLocks noChangeAspect="1"/>
          </p:cNvGrpSpPr>
          <p:nvPr/>
        </p:nvGrpSpPr>
        <p:grpSpPr bwMode="auto">
          <a:xfrm>
            <a:off x="4316016" y="4502944"/>
            <a:ext cx="511969" cy="540544"/>
            <a:chOff x="3625" y="3818"/>
            <a:chExt cx="430" cy="454"/>
          </a:xfrm>
        </p:grpSpPr>
        <p:sp>
          <p:nvSpPr>
            <p:cNvPr id="120" name="AutoShape 30"/>
            <p:cNvSpPr>
              <a:spLocks noChangeAspect="1" noChangeArrowheads="1" noTextEdit="1"/>
            </p:cNvSpPr>
            <p:nvPr/>
          </p:nvSpPr>
          <p:spPr bwMode="auto">
            <a:xfrm>
              <a:off x="3625" y="3818"/>
              <a:ext cx="43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"/>
            <p:cNvSpPr>
              <a:spLocks noEditPoints="1"/>
            </p:cNvSpPr>
            <p:nvPr/>
          </p:nvSpPr>
          <p:spPr bwMode="auto">
            <a:xfrm>
              <a:off x="3633" y="3822"/>
              <a:ext cx="405" cy="442"/>
            </a:xfrm>
            <a:custGeom>
              <a:avLst/>
              <a:gdLst>
                <a:gd name="T0" fmla="*/ 80 w 96"/>
                <a:gd name="T1" fmla="*/ 0 h 105"/>
                <a:gd name="T2" fmla="*/ 87 w 96"/>
                <a:gd name="T3" fmla="*/ 2 h 105"/>
                <a:gd name="T4" fmla="*/ 80 w 96"/>
                <a:gd name="T5" fmla="*/ 17 h 105"/>
                <a:gd name="T6" fmla="*/ 80 w 96"/>
                <a:gd name="T7" fmla="*/ 20 h 105"/>
                <a:gd name="T8" fmla="*/ 80 w 96"/>
                <a:gd name="T9" fmla="*/ 20 h 105"/>
                <a:gd name="T10" fmla="*/ 96 w 96"/>
                <a:gd name="T11" fmla="*/ 16 h 105"/>
                <a:gd name="T12" fmla="*/ 96 w 96"/>
                <a:gd name="T13" fmla="*/ 19 h 105"/>
                <a:gd name="T14" fmla="*/ 78 w 96"/>
                <a:gd name="T15" fmla="*/ 37 h 105"/>
                <a:gd name="T16" fmla="*/ 75 w 96"/>
                <a:gd name="T17" fmla="*/ 37 h 105"/>
                <a:gd name="T18" fmla="*/ 75 w 96"/>
                <a:gd name="T19" fmla="*/ 37 h 105"/>
                <a:gd name="T20" fmla="*/ 63 w 96"/>
                <a:gd name="T21" fmla="*/ 37 h 105"/>
                <a:gd name="T22" fmla="*/ 46 w 96"/>
                <a:gd name="T23" fmla="*/ 46 h 105"/>
                <a:gd name="T24" fmla="*/ 43 w 96"/>
                <a:gd name="T25" fmla="*/ 46 h 105"/>
                <a:gd name="T26" fmla="*/ 44 w 96"/>
                <a:gd name="T27" fmla="*/ 37 h 105"/>
                <a:gd name="T28" fmla="*/ 44 w 96"/>
                <a:gd name="T29" fmla="*/ 37 h 105"/>
                <a:gd name="T30" fmla="*/ 32 w 96"/>
                <a:gd name="T31" fmla="*/ 37 h 105"/>
                <a:gd name="T32" fmla="*/ 24 w 96"/>
                <a:gd name="T33" fmla="*/ 37 h 105"/>
                <a:gd name="T34" fmla="*/ 24 w 96"/>
                <a:gd name="T35" fmla="*/ 34 h 105"/>
                <a:gd name="T36" fmla="*/ 9 w 96"/>
                <a:gd name="T37" fmla="*/ 49 h 105"/>
                <a:gd name="T38" fmla="*/ 24 w 96"/>
                <a:gd name="T39" fmla="*/ 34 h 105"/>
                <a:gd name="T40" fmla="*/ 0 w 96"/>
                <a:gd name="T41" fmla="*/ 50 h 105"/>
                <a:gd name="T42" fmla="*/ 0 w 96"/>
                <a:gd name="T43" fmla="*/ 38 h 105"/>
                <a:gd name="T44" fmla="*/ 0 w 96"/>
                <a:gd name="T45" fmla="*/ 35 h 105"/>
                <a:gd name="T46" fmla="*/ 24 w 96"/>
                <a:gd name="T47" fmla="*/ 3 h 105"/>
                <a:gd name="T48" fmla="*/ 24 w 96"/>
                <a:gd name="T49" fmla="*/ 0 h 105"/>
                <a:gd name="T50" fmla="*/ 0 w 96"/>
                <a:gd name="T51" fmla="*/ 15 h 105"/>
                <a:gd name="T52" fmla="*/ 7 w 96"/>
                <a:gd name="T53" fmla="*/ 0 h 105"/>
                <a:gd name="T54" fmla="*/ 3 w 96"/>
                <a:gd name="T55" fmla="*/ 1 h 105"/>
                <a:gd name="T56" fmla="*/ 0 w 96"/>
                <a:gd name="T57" fmla="*/ 61 h 105"/>
                <a:gd name="T58" fmla="*/ 0 w 96"/>
                <a:gd name="T59" fmla="*/ 61 h 105"/>
                <a:gd name="T60" fmla="*/ 9 w 96"/>
                <a:gd name="T61" fmla="*/ 60 h 105"/>
                <a:gd name="T62" fmla="*/ 9 w 96"/>
                <a:gd name="T63" fmla="*/ 72 h 105"/>
                <a:gd name="T64" fmla="*/ 0 w 96"/>
                <a:gd name="T65" fmla="*/ 89 h 105"/>
                <a:gd name="T66" fmla="*/ 0 w 96"/>
                <a:gd name="T67" fmla="*/ 92 h 105"/>
                <a:gd name="T68" fmla="*/ 0 w 96"/>
                <a:gd name="T69" fmla="*/ 92 h 105"/>
                <a:gd name="T70" fmla="*/ 9 w 96"/>
                <a:gd name="T71" fmla="*/ 95 h 105"/>
                <a:gd name="T72" fmla="*/ 5 w 96"/>
                <a:gd name="T73" fmla="*/ 105 h 105"/>
                <a:gd name="T74" fmla="*/ 11 w 96"/>
                <a:gd name="T75" fmla="*/ 96 h 105"/>
                <a:gd name="T76" fmla="*/ 24 w 96"/>
                <a:gd name="T77" fmla="*/ 96 h 105"/>
                <a:gd name="T78" fmla="*/ 23 w 96"/>
                <a:gd name="T79" fmla="*/ 105 h 105"/>
                <a:gd name="T80" fmla="*/ 26 w 96"/>
                <a:gd name="T81" fmla="*/ 105 h 105"/>
                <a:gd name="T82" fmla="*/ 26 w 96"/>
                <a:gd name="T83" fmla="*/ 105 h 105"/>
                <a:gd name="T84" fmla="*/ 43 w 96"/>
                <a:gd name="T85" fmla="*/ 96 h 105"/>
                <a:gd name="T86" fmla="*/ 55 w 96"/>
                <a:gd name="T87" fmla="*/ 96 h 105"/>
                <a:gd name="T88" fmla="*/ 54 w 96"/>
                <a:gd name="T89" fmla="*/ 105 h 105"/>
                <a:gd name="T90" fmla="*/ 57 w 96"/>
                <a:gd name="T91" fmla="*/ 105 h 105"/>
                <a:gd name="T92" fmla="*/ 57 w 96"/>
                <a:gd name="T93" fmla="*/ 105 h 105"/>
                <a:gd name="T94" fmla="*/ 74 w 96"/>
                <a:gd name="T95" fmla="*/ 96 h 105"/>
                <a:gd name="T96" fmla="*/ 86 w 96"/>
                <a:gd name="T97" fmla="*/ 96 h 105"/>
                <a:gd name="T98" fmla="*/ 81 w 96"/>
                <a:gd name="T99" fmla="*/ 105 h 105"/>
                <a:gd name="T100" fmla="*/ 81 w 96"/>
                <a:gd name="T101" fmla="*/ 105 h 105"/>
                <a:gd name="T102" fmla="*/ 95 w 96"/>
                <a:gd name="T103" fmla="*/ 102 h 105"/>
                <a:gd name="T104" fmla="*/ 88 w 96"/>
                <a:gd name="T105" fmla="*/ 105 h 105"/>
                <a:gd name="T106" fmla="*/ 87 w 96"/>
                <a:gd name="T107" fmla="*/ 91 h 105"/>
                <a:gd name="T108" fmla="*/ 96 w 96"/>
                <a:gd name="T109" fmla="*/ 74 h 105"/>
                <a:gd name="T110" fmla="*/ 96 w 96"/>
                <a:gd name="T111" fmla="*/ 71 h 105"/>
                <a:gd name="T112" fmla="*/ 96 w 96"/>
                <a:gd name="T113" fmla="*/ 71 h 105"/>
                <a:gd name="T114" fmla="*/ 87 w 96"/>
                <a:gd name="T115" fmla="*/ 72 h 105"/>
                <a:gd name="T116" fmla="*/ 87 w 96"/>
                <a:gd name="T117" fmla="*/ 60 h 105"/>
                <a:gd name="T118" fmla="*/ 96 w 96"/>
                <a:gd name="T119" fmla="*/ 43 h 105"/>
                <a:gd name="T120" fmla="*/ 96 w 96"/>
                <a:gd name="T121" fmla="*/ 40 h 105"/>
                <a:gd name="T122" fmla="*/ 87 w 96"/>
                <a:gd name="T123" fmla="*/ 47 h 105"/>
                <a:gd name="T124" fmla="*/ 96 w 96"/>
                <a:gd name="T125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105">
                  <a:moveTo>
                    <a:pt x="80" y="0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80" y="0"/>
                    <a:pt x="80" y="0"/>
                  </a:cubicBezTo>
                  <a:close/>
                  <a:moveTo>
                    <a:pt x="80" y="5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5"/>
                    <a:pt x="80" y="5"/>
                    <a:pt x="80" y="5"/>
                  </a:cubicBezTo>
                  <a:close/>
                  <a:moveTo>
                    <a:pt x="80" y="12"/>
                  </a:moveTo>
                  <a:cubicBezTo>
                    <a:pt x="80" y="17"/>
                    <a:pt x="80" y="17"/>
                    <a:pt x="80" y="1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0" y="12"/>
                    <a:pt x="80" y="12"/>
                    <a:pt x="80" y="12"/>
                  </a:cubicBezTo>
                  <a:close/>
                  <a:moveTo>
                    <a:pt x="80" y="20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80" y="28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28"/>
                    <a:pt x="80" y="28"/>
                    <a:pt x="80" y="28"/>
                  </a:cubicBezTo>
                  <a:close/>
                  <a:moveTo>
                    <a:pt x="80" y="36"/>
                  </a:moveTo>
                  <a:cubicBezTo>
                    <a:pt x="96" y="19"/>
                    <a:pt x="96" y="19"/>
                    <a:pt x="96" y="19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80" y="37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75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5" y="37"/>
                    <a:pt x="75" y="37"/>
                    <a:pt x="75" y="37"/>
                  </a:cubicBezTo>
                  <a:close/>
                  <a:moveTo>
                    <a:pt x="67" y="37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7" y="37"/>
                    <a:pt x="67" y="37"/>
                    <a:pt x="67" y="37"/>
                  </a:cubicBezTo>
                  <a:close/>
                  <a:moveTo>
                    <a:pt x="60" y="37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52" y="37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2" y="37"/>
                    <a:pt x="52" y="37"/>
                    <a:pt x="52" y="37"/>
                  </a:cubicBezTo>
                  <a:close/>
                  <a:moveTo>
                    <a:pt x="44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44" y="37"/>
                    <a:pt x="44" y="37"/>
                    <a:pt x="44" y="37"/>
                  </a:cubicBezTo>
                  <a:close/>
                  <a:moveTo>
                    <a:pt x="36" y="37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37"/>
                    <a:pt x="36" y="37"/>
                    <a:pt x="36" y="37"/>
                  </a:cubicBezTo>
                  <a:close/>
                  <a:moveTo>
                    <a:pt x="29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4" y="37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9" y="37"/>
                    <a:pt x="29" y="37"/>
                    <a:pt x="29" y="37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10" y="46"/>
                    <a:pt x="10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4" y="34"/>
                    <a:pt x="24" y="34"/>
                    <a:pt x="24" y="34"/>
                  </a:cubicBezTo>
                  <a:close/>
                  <a:moveTo>
                    <a:pt x="24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4" y="26"/>
                    <a:pt x="24" y="26"/>
                    <a:pt x="24" y="26"/>
                  </a:cubicBezTo>
                  <a:close/>
                  <a:moveTo>
                    <a:pt x="24" y="1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24" y="11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24" y="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lose/>
                  <a:moveTo>
                    <a:pt x="19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0" y="61"/>
                  </a:moveTo>
                  <a:cubicBezTo>
                    <a:pt x="9" y="52"/>
                    <a:pt x="9" y="52"/>
                    <a:pt x="9" y="5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0" y="69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77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7"/>
                    <a:pt x="0" y="77"/>
                    <a:pt x="0" y="77"/>
                  </a:cubicBezTo>
                  <a:close/>
                  <a:moveTo>
                    <a:pt x="0" y="85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0" y="85"/>
                    <a:pt x="0" y="85"/>
                    <a:pt x="0" y="85"/>
                  </a:cubicBezTo>
                  <a:close/>
                  <a:moveTo>
                    <a:pt x="0" y="92"/>
                  </a:moveTo>
                  <a:cubicBezTo>
                    <a:pt x="9" y="83"/>
                    <a:pt x="9" y="83"/>
                    <a:pt x="9" y="83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2"/>
                    <a:pt x="0" y="92"/>
                    <a:pt x="0" y="92"/>
                  </a:cubicBezTo>
                  <a:close/>
                  <a:moveTo>
                    <a:pt x="0" y="100"/>
                  </a:moveTo>
                  <a:cubicBezTo>
                    <a:pt x="0" y="101"/>
                    <a:pt x="1" y="102"/>
                    <a:pt x="1" y="103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0" y="100"/>
                    <a:pt x="0" y="100"/>
                    <a:pt x="0" y="100"/>
                  </a:cubicBezTo>
                  <a:close/>
                  <a:moveTo>
                    <a:pt x="3" y="105"/>
                  </a:moveTo>
                  <a:cubicBezTo>
                    <a:pt x="4" y="105"/>
                    <a:pt x="5" y="10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3" y="105"/>
                    <a:pt x="3" y="105"/>
                    <a:pt x="3" y="105"/>
                  </a:cubicBezTo>
                  <a:close/>
                  <a:moveTo>
                    <a:pt x="11" y="105"/>
                  </a:moveTo>
                  <a:cubicBezTo>
                    <a:pt x="19" y="96"/>
                    <a:pt x="19" y="96"/>
                    <a:pt x="1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1" y="105"/>
                    <a:pt x="11" y="105"/>
                    <a:pt x="11" y="105"/>
                  </a:cubicBezTo>
                  <a:close/>
                  <a:moveTo>
                    <a:pt x="19" y="105"/>
                  </a:moveTo>
                  <a:cubicBezTo>
                    <a:pt x="23" y="105"/>
                    <a:pt x="23" y="105"/>
                    <a:pt x="23" y="10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19" y="105"/>
                    <a:pt x="19" y="105"/>
                    <a:pt x="19" y="105"/>
                  </a:cubicBezTo>
                  <a:close/>
                  <a:moveTo>
                    <a:pt x="26" y="105"/>
                  </a:moveTo>
                  <a:cubicBezTo>
                    <a:pt x="35" y="96"/>
                    <a:pt x="35" y="96"/>
                    <a:pt x="35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6" y="105"/>
                    <a:pt x="26" y="105"/>
                    <a:pt x="26" y="105"/>
                  </a:cubicBezTo>
                  <a:close/>
                  <a:moveTo>
                    <a:pt x="34" y="105"/>
                  </a:moveTo>
                  <a:cubicBezTo>
                    <a:pt x="39" y="105"/>
                    <a:pt x="39" y="105"/>
                    <a:pt x="39" y="105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34" y="105"/>
                    <a:pt x="34" y="105"/>
                    <a:pt x="34" y="105"/>
                  </a:cubicBezTo>
                  <a:close/>
                  <a:moveTo>
                    <a:pt x="42" y="105"/>
                  </a:moveTo>
                  <a:cubicBezTo>
                    <a:pt x="50" y="96"/>
                    <a:pt x="50" y="96"/>
                    <a:pt x="50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2" y="105"/>
                    <a:pt x="42" y="105"/>
                    <a:pt x="42" y="105"/>
                  </a:cubicBezTo>
                  <a:close/>
                  <a:moveTo>
                    <a:pt x="50" y="105"/>
                  </a:moveTo>
                  <a:cubicBezTo>
                    <a:pt x="54" y="105"/>
                    <a:pt x="54" y="105"/>
                    <a:pt x="54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0" y="105"/>
                    <a:pt x="50" y="105"/>
                    <a:pt x="50" y="105"/>
                  </a:cubicBezTo>
                  <a:close/>
                  <a:moveTo>
                    <a:pt x="57" y="10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57" y="105"/>
                    <a:pt x="57" y="105"/>
                    <a:pt x="57" y="105"/>
                  </a:cubicBezTo>
                  <a:close/>
                  <a:moveTo>
                    <a:pt x="65" y="105"/>
                  </a:moveTo>
                  <a:cubicBezTo>
                    <a:pt x="70" y="105"/>
                    <a:pt x="70" y="105"/>
                    <a:pt x="70" y="105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65" y="105"/>
                    <a:pt x="65" y="105"/>
                    <a:pt x="65" y="105"/>
                  </a:cubicBezTo>
                  <a:close/>
                  <a:moveTo>
                    <a:pt x="73" y="105"/>
                  </a:moveTo>
                  <a:cubicBezTo>
                    <a:pt x="81" y="96"/>
                    <a:pt x="81" y="96"/>
                    <a:pt x="81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3" y="105"/>
                    <a:pt x="73" y="105"/>
                    <a:pt x="73" y="105"/>
                  </a:cubicBezTo>
                  <a:close/>
                  <a:moveTo>
                    <a:pt x="81" y="105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81" y="105"/>
                    <a:pt x="81" y="105"/>
                    <a:pt x="81" y="105"/>
                  </a:cubicBezTo>
                  <a:close/>
                  <a:moveTo>
                    <a:pt x="88" y="105"/>
                  </a:moveTo>
                  <a:cubicBezTo>
                    <a:pt x="96" y="97"/>
                    <a:pt x="96" y="97"/>
                    <a:pt x="96" y="97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1"/>
                    <a:pt x="96" y="102"/>
                    <a:pt x="95" y="102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3" y="105"/>
                    <a:pt x="92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88" y="105"/>
                    <a:pt x="88" y="105"/>
                    <a:pt x="88" y="105"/>
                  </a:cubicBezTo>
                  <a:close/>
                  <a:moveTo>
                    <a:pt x="96" y="86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6"/>
                    <a:pt x="96" y="86"/>
                    <a:pt x="96" y="86"/>
                  </a:cubicBezTo>
                  <a:close/>
                  <a:moveTo>
                    <a:pt x="96" y="78"/>
                  </a:moveTo>
                  <a:cubicBezTo>
                    <a:pt x="96" y="74"/>
                    <a:pt x="96" y="74"/>
                    <a:pt x="96" y="74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6" y="78"/>
                    <a:pt x="96" y="78"/>
                    <a:pt x="96" y="78"/>
                  </a:cubicBezTo>
                  <a:close/>
                  <a:moveTo>
                    <a:pt x="96" y="71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71"/>
                    <a:pt x="96" y="71"/>
                    <a:pt x="96" y="71"/>
                  </a:cubicBezTo>
                  <a:close/>
                  <a:moveTo>
                    <a:pt x="96" y="63"/>
                  </a:moveTo>
                  <a:cubicBezTo>
                    <a:pt x="96" y="58"/>
                    <a:pt x="96" y="58"/>
                    <a:pt x="96" y="58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96" y="63"/>
                    <a:pt x="96" y="63"/>
                    <a:pt x="96" y="63"/>
                  </a:cubicBezTo>
                  <a:close/>
                  <a:moveTo>
                    <a:pt x="96" y="55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5"/>
                    <a:pt x="96" y="55"/>
                    <a:pt x="96" y="55"/>
                  </a:cubicBezTo>
                  <a:close/>
                  <a:moveTo>
                    <a:pt x="96" y="47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6" y="47"/>
                    <a:pt x="96" y="47"/>
                    <a:pt x="96" y="47"/>
                  </a:cubicBezTo>
                  <a:close/>
                  <a:moveTo>
                    <a:pt x="96" y="40"/>
                  </a:moveTo>
                  <a:cubicBezTo>
                    <a:pt x="96" y="35"/>
                    <a:pt x="96" y="35"/>
                    <a:pt x="96" y="3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96" y="40"/>
                    <a:pt x="96" y="40"/>
                    <a:pt x="96" y="40"/>
                  </a:cubicBezTo>
                  <a:close/>
                  <a:moveTo>
                    <a:pt x="96" y="32"/>
                  </a:moveTo>
                  <a:cubicBezTo>
                    <a:pt x="96" y="27"/>
                    <a:pt x="96" y="27"/>
                    <a:pt x="96" y="2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82" y="46"/>
                    <a:pt x="82" y="46"/>
                    <a:pt x="82" y="46"/>
                  </a:cubicBezTo>
                  <a:lnTo>
                    <a:pt x="96" y="3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3"/>
            <p:cNvSpPr>
              <a:spLocks noEditPoints="1"/>
            </p:cNvSpPr>
            <p:nvPr/>
          </p:nvSpPr>
          <p:spPr bwMode="auto">
            <a:xfrm>
              <a:off x="3869" y="3822"/>
              <a:ext cx="55" cy="122"/>
            </a:xfrm>
            <a:custGeom>
              <a:avLst/>
              <a:gdLst>
                <a:gd name="T0" fmla="*/ 43 w 55"/>
                <a:gd name="T1" fmla="*/ 0 h 122"/>
                <a:gd name="T2" fmla="*/ 22 w 55"/>
                <a:gd name="T3" fmla="*/ 0 h 122"/>
                <a:gd name="T4" fmla="*/ 0 w 55"/>
                <a:gd name="T5" fmla="*/ 21 h 122"/>
                <a:gd name="T6" fmla="*/ 0 w 55"/>
                <a:gd name="T7" fmla="*/ 43 h 122"/>
                <a:gd name="T8" fmla="*/ 43 w 55"/>
                <a:gd name="T9" fmla="*/ 0 h 122"/>
                <a:gd name="T10" fmla="*/ 43 w 55"/>
                <a:gd name="T11" fmla="*/ 0 h 122"/>
                <a:gd name="T12" fmla="*/ 9 w 55"/>
                <a:gd name="T13" fmla="*/ 0 h 122"/>
                <a:gd name="T14" fmla="*/ 0 w 55"/>
                <a:gd name="T15" fmla="*/ 9 h 122"/>
                <a:gd name="T16" fmla="*/ 0 w 55"/>
                <a:gd name="T17" fmla="*/ 0 h 122"/>
                <a:gd name="T18" fmla="*/ 9 w 55"/>
                <a:gd name="T19" fmla="*/ 0 h 122"/>
                <a:gd name="T20" fmla="*/ 9 w 55"/>
                <a:gd name="T21" fmla="*/ 0 h 122"/>
                <a:gd name="T22" fmla="*/ 0 w 55"/>
                <a:gd name="T23" fmla="*/ 55 h 122"/>
                <a:gd name="T24" fmla="*/ 55 w 55"/>
                <a:gd name="T25" fmla="*/ 0 h 122"/>
                <a:gd name="T26" fmla="*/ 55 w 55"/>
                <a:gd name="T27" fmla="*/ 0 h 122"/>
                <a:gd name="T28" fmla="*/ 55 w 55"/>
                <a:gd name="T29" fmla="*/ 21 h 122"/>
                <a:gd name="T30" fmla="*/ 0 w 55"/>
                <a:gd name="T31" fmla="*/ 76 h 122"/>
                <a:gd name="T32" fmla="*/ 0 w 55"/>
                <a:gd name="T33" fmla="*/ 55 h 122"/>
                <a:gd name="T34" fmla="*/ 0 w 55"/>
                <a:gd name="T35" fmla="*/ 55 h 122"/>
                <a:gd name="T36" fmla="*/ 0 w 55"/>
                <a:gd name="T37" fmla="*/ 89 h 122"/>
                <a:gd name="T38" fmla="*/ 55 w 55"/>
                <a:gd name="T39" fmla="*/ 34 h 122"/>
                <a:gd name="T40" fmla="*/ 55 w 55"/>
                <a:gd name="T41" fmla="*/ 55 h 122"/>
                <a:gd name="T42" fmla="*/ 0 w 55"/>
                <a:gd name="T43" fmla="*/ 106 h 122"/>
                <a:gd name="T44" fmla="*/ 0 w 55"/>
                <a:gd name="T45" fmla="*/ 89 h 122"/>
                <a:gd name="T46" fmla="*/ 0 w 55"/>
                <a:gd name="T47" fmla="*/ 89 h 122"/>
                <a:gd name="T48" fmla="*/ 0 w 55"/>
                <a:gd name="T49" fmla="*/ 122 h 122"/>
                <a:gd name="T50" fmla="*/ 0 w 55"/>
                <a:gd name="T51" fmla="*/ 122 h 122"/>
                <a:gd name="T52" fmla="*/ 17 w 55"/>
                <a:gd name="T53" fmla="*/ 122 h 122"/>
                <a:gd name="T54" fmla="*/ 55 w 55"/>
                <a:gd name="T55" fmla="*/ 85 h 122"/>
                <a:gd name="T56" fmla="*/ 55 w 55"/>
                <a:gd name="T57" fmla="*/ 68 h 122"/>
                <a:gd name="T58" fmla="*/ 0 w 55"/>
                <a:gd name="T59" fmla="*/ 122 h 122"/>
                <a:gd name="T60" fmla="*/ 0 w 55"/>
                <a:gd name="T61" fmla="*/ 122 h 122"/>
                <a:gd name="T62" fmla="*/ 30 w 55"/>
                <a:gd name="T63" fmla="*/ 122 h 122"/>
                <a:gd name="T64" fmla="*/ 51 w 55"/>
                <a:gd name="T65" fmla="*/ 122 h 122"/>
                <a:gd name="T66" fmla="*/ 55 w 55"/>
                <a:gd name="T67" fmla="*/ 118 h 122"/>
                <a:gd name="T68" fmla="*/ 55 w 55"/>
                <a:gd name="T69" fmla="*/ 97 h 122"/>
                <a:gd name="T70" fmla="*/ 30 w 55"/>
                <a:gd name="T7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122">
                  <a:moveTo>
                    <a:pt x="43" y="0"/>
                  </a:moveTo>
                  <a:lnTo>
                    <a:pt x="22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9" y="0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0" y="55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5" y="21"/>
                  </a:lnTo>
                  <a:lnTo>
                    <a:pt x="0" y="76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0" y="89"/>
                  </a:moveTo>
                  <a:lnTo>
                    <a:pt x="55" y="34"/>
                  </a:lnTo>
                  <a:lnTo>
                    <a:pt x="55" y="55"/>
                  </a:lnTo>
                  <a:lnTo>
                    <a:pt x="0" y="106"/>
                  </a:lnTo>
                  <a:lnTo>
                    <a:pt x="0" y="89"/>
                  </a:lnTo>
                  <a:lnTo>
                    <a:pt x="0" y="89"/>
                  </a:lnTo>
                  <a:close/>
                  <a:moveTo>
                    <a:pt x="0" y="122"/>
                  </a:moveTo>
                  <a:lnTo>
                    <a:pt x="0" y="122"/>
                  </a:lnTo>
                  <a:lnTo>
                    <a:pt x="17" y="122"/>
                  </a:lnTo>
                  <a:lnTo>
                    <a:pt x="55" y="85"/>
                  </a:lnTo>
                  <a:lnTo>
                    <a:pt x="55" y="68"/>
                  </a:lnTo>
                  <a:lnTo>
                    <a:pt x="0" y="122"/>
                  </a:lnTo>
                  <a:lnTo>
                    <a:pt x="0" y="122"/>
                  </a:lnTo>
                  <a:close/>
                  <a:moveTo>
                    <a:pt x="30" y="122"/>
                  </a:moveTo>
                  <a:lnTo>
                    <a:pt x="51" y="122"/>
                  </a:lnTo>
                  <a:lnTo>
                    <a:pt x="55" y="118"/>
                  </a:lnTo>
                  <a:lnTo>
                    <a:pt x="55" y="97"/>
                  </a:lnTo>
                  <a:lnTo>
                    <a:pt x="30" y="12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"/>
            <p:cNvSpPr>
              <a:spLocks noEditPoints="1"/>
            </p:cNvSpPr>
            <p:nvPr/>
          </p:nvSpPr>
          <p:spPr bwMode="auto">
            <a:xfrm>
              <a:off x="3747" y="3822"/>
              <a:ext cx="211" cy="148"/>
            </a:xfrm>
            <a:custGeom>
              <a:avLst/>
              <a:gdLst>
                <a:gd name="T0" fmla="*/ 44 w 50"/>
                <a:gd name="T1" fmla="*/ 2 h 35"/>
                <a:gd name="T2" fmla="*/ 44 w 50"/>
                <a:gd name="T3" fmla="*/ 0 h 35"/>
                <a:gd name="T4" fmla="*/ 49 w 50"/>
                <a:gd name="T5" fmla="*/ 0 h 35"/>
                <a:gd name="T6" fmla="*/ 50 w 50"/>
                <a:gd name="T7" fmla="*/ 4 h 35"/>
                <a:gd name="T8" fmla="*/ 44 w 50"/>
                <a:gd name="T9" fmla="*/ 5 h 35"/>
                <a:gd name="T10" fmla="*/ 44 w 50"/>
                <a:gd name="T11" fmla="*/ 18 h 35"/>
                <a:gd name="T12" fmla="*/ 50 w 50"/>
                <a:gd name="T13" fmla="*/ 7 h 35"/>
                <a:gd name="T14" fmla="*/ 44 w 50"/>
                <a:gd name="T15" fmla="*/ 21 h 35"/>
                <a:gd name="T16" fmla="*/ 50 w 50"/>
                <a:gd name="T17" fmla="*/ 19 h 35"/>
                <a:gd name="T18" fmla="*/ 44 w 50"/>
                <a:gd name="T19" fmla="*/ 21 h 35"/>
                <a:gd name="T20" fmla="*/ 44 w 50"/>
                <a:gd name="T21" fmla="*/ 30 h 35"/>
                <a:gd name="T22" fmla="*/ 42 w 50"/>
                <a:gd name="T23" fmla="*/ 31 h 35"/>
                <a:gd name="T24" fmla="*/ 43 w 50"/>
                <a:gd name="T25" fmla="*/ 35 h 35"/>
                <a:gd name="T26" fmla="*/ 50 w 50"/>
                <a:gd name="T27" fmla="*/ 23 h 35"/>
                <a:gd name="T28" fmla="*/ 38 w 50"/>
                <a:gd name="T29" fmla="*/ 31 h 35"/>
                <a:gd name="T30" fmla="*/ 31 w 50"/>
                <a:gd name="T31" fmla="*/ 35 h 35"/>
                <a:gd name="T32" fmla="*/ 38 w 50"/>
                <a:gd name="T33" fmla="*/ 31 h 35"/>
                <a:gd name="T34" fmla="*/ 28 w 50"/>
                <a:gd name="T35" fmla="*/ 31 h 35"/>
                <a:gd name="T36" fmla="*/ 23 w 50"/>
                <a:gd name="T37" fmla="*/ 35 h 35"/>
                <a:gd name="T38" fmla="*/ 31 w 50"/>
                <a:gd name="T39" fmla="*/ 31 h 35"/>
                <a:gd name="T40" fmla="*/ 20 w 50"/>
                <a:gd name="T41" fmla="*/ 35 h 35"/>
                <a:gd name="T42" fmla="*/ 26 w 50"/>
                <a:gd name="T43" fmla="*/ 23 h 35"/>
                <a:gd name="T44" fmla="*/ 26 w 50"/>
                <a:gd name="T45" fmla="*/ 20 h 35"/>
                <a:gd name="T46" fmla="*/ 7 w 50"/>
                <a:gd name="T47" fmla="*/ 35 h 35"/>
                <a:gd name="T48" fmla="*/ 26 w 50"/>
                <a:gd name="T49" fmla="*/ 20 h 35"/>
                <a:gd name="T50" fmla="*/ 4 w 50"/>
                <a:gd name="T51" fmla="*/ 35 h 35"/>
                <a:gd name="T52" fmla="*/ 26 w 50"/>
                <a:gd name="T53" fmla="*/ 8 h 35"/>
                <a:gd name="T54" fmla="*/ 26 w 50"/>
                <a:gd name="T55" fmla="*/ 5 h 35"/>
                <a:gd name="T56" fmla="*/ 0 w 50"/>
                <a:gd name="T57" fmla="*/ 27 h 35"/>
                <a:gd name="T58" fmla="*/ 26 w 50"/>
                <a:gd name="T59" fmla="*/ 0 h 35"/>
                <a:gd name="T60" fmla="*/ 23 w 50"/>
                <a:gd name="T61" fmla="*/ 0 h 35"/>
                <a:gd name="T62" fmla="*/ 0 w 50"/>
                <a:gd name="T63" fmla="*/ 19 h 35"/>
                <a:gd name="T64" fmla="*/ 23 w 50"/>
                <a:gd name="T65" fmla="*/ 0 h 35"/>
                <a:gd name="T66" fmla="*/ 14 w 50"/>
                <a:gd name="T67" fmla="*/ 0 h 35"/>
                <a:gd name="T68" fmla="*/ 11 w 50"/>
                <a:gd name="T69" fmla="*/ 0 h 35"/>
                <a:gd name="T70" fmla="*/ 0 w 50"/>
                <a:gd name="T71" fmla="*/ 16 h 35"/>
                <a:gd name="T72" fmla="*/ 7 w 50"/>
                <a:gd name="T73" fmla="*/ 0 h 35"/>
                <a:gd name="T74" fmla="*/ 0 w 50"/>
                <a:gd name="T75" fmla="*/ 4 h 35"/>
                <a:gd name="T76" fmla="*/ 7 w 50"/>
                <a:gd name="T77" fmla="*/ 0 h 35"/>
                <a:gd name="T78" fmla="*/ 0 w 50"/>
                <a:gd name="T79" fmla="*/ 0 h 35"/>
                <a:gd name="T80" fmla="*/ 0 w 50"/>
                <a:gd name="T81" fmla="*/ 0 h 35"/>
                <a:gd name="T82" fmla="*/ 50 w 50"/>
                <a:gd name="T83" fmla="*/ 30 h 35"/>
                <a:gd name="T84" fmla="*/ 46 w 50"/>
                <a:gd name="T8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35">
                  <a:moveTo>
                    <a:pt x="44" y="0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44" y="5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44" y="5"/>
                    <a:pt x="44" y="5"/>
                  </a:cubicBezTo>
                  <a:close/>
                  <a:moveTo>
                    <a:pt x="44" y="13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4" y="13"/>
                    <a:pt x="44" y="13"/>
                    <a:pt x="44" y="13"/>
                  </a:cubicBezTo>
                  <a:close/>
                  <a:moveTo>
                    <a:pt x="44" y="21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1"/>
                    <a:pt x="44" y="21"/>
                    <a:pt x="44" y="21"/>
                  </a:cubicBezTo>
                  <a:close/>
                  <a:moveTo>
                    <a:pt x="44" y="29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31"/>
                    <a:pt x="44" y="31"/>
                    <a:pt x="43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38" y="31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8" y="31"/>
                    <a:pt x="38" y="31"/>
                    <a:pt x="38" y="31"/>
                  </a:cubicBezTo>
                  <a:close/>
                  <a:moveTo>
                    <a:pt x="31" y="31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26" y="28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20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26" y="12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26" y="5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lose/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6" y="35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5"/>
                    <a:pt x="50" y="35"/>
                    <a:pt x="50" y="35"/>
                  </a:cubicBezTo>
                  <a:lnTo>
                    <a:pt x="46" y="35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3684" y="4028"/>
              <a:ext cx="308" cy="190"/>
            </a:xfrm>
            <a:custGeom>
              <a:avLst/>
              <a:gdLst>
                <a:gd name="T0" fmla="*/ 299 w 308"/>
                <a:gd name="T1" fmla="*/ 0 h 190"/>
                <a:gd name="T2" fmla="*/ 126 w 308"/>
                <a:gd name="T3" fmla="*/ 190 h 190"/>
                <a:gd name="T4" fmla="*/ 308 w 308"/>
                <a:gd name="T5" fmla="*/ 0 h 190"/>
                <a:gd name="T6" fmla="*/ 282 w 308"/>
                <a:gd name="T7" fmla="*/ 0 h 190"/>
                <a:gd name="T8" fmla="*/ 76 w 308"/>
                <a:gd name="T9" fmla="*/ 190 h 190"/>
                <a:gd name="T10" fmla="*/ 282 w 308"/>
                <a:gd name="T11" fmla="*/ 0 h 190"/>
                <a:gd name="T12" fmla="*/ 253 w 308"/>
                <a:gd name="T13" fmla="*/ 0 h 190"/>
                <a:gd name="T14" fmla="*/ 42 w 308"/>
                <a:gd name="T15" fmla="*/ 190 h 190"/>
                <a:gd name="T16" fmla="*/ 253 w 308"/>
                <a:gd name="T17" fmla="*/ 0 h 190"/>
                <a:gd name="T18" fmla="*/ 219 w 308"/>
                <a:gd name="T19" fmla="*/ 0 h 190"/>
                <a:gd name="T20" fmla="*/ 8 w 308"/>
                <a:gd name="T21" fmla="*/ 190 h 190"/>
                <a:gd name="T22" fmla="*/ 219 w 308"/>
                <a:gd name="T23" fmla="*/ 0 h 190"/>
                <a:gd name="T24" fmla="*/ 185 w 308"/>
                <a:gd name="T25" fmla="*/ 0 h 190"/>
                <a:gd name="T26" fmla="*/ 0 w 308"/>
                <a:gd name="T27" fmla="*/ 164 h 190"/>
                <a:gd name="T28" fmla="*/ 185 w 308"/>
                <a:gd name="T29" fmla="*/ 0 h 190"/>
                <a:gd name="T30" fmla="*/ 152 w 308"/>
                <a:gd name="T31" fmla="*/ 0 h 190"/>
                <a:gd name="T32" fmla="*/ 0 w 308"/>
                <a:gd name="T33" fmla="*/ 135 h 190"/>
                <a:gd name="T34" fmla="*/ 152 w 308"/>
                <a:gd name="T35" fmla="*/ 0 h 190"/>
                <a:gd name="T36" fmla="*/ 122 w 308"/>
                <a:gd name="T37" fmla="*/ 0 h 190"/>
                <a:gd name="T38" fmla="*/ 0 w 308"/>
                <a:gd name="T39" fmla="*/ 101 h 190"/>
                <a:gd name="T40" fmla="*/ 122 w 308"/>
                <a:gd name="T41" fmla="*/ 0 h 190"/>
                <a:gd name="T42" fmla="*/ 88 w 308"/>
                <a:gd name="T43" fmla="*/ 0 h 190"/>
                <a:gd name="T44" fmla="*/ 0 w 308"/>
                <a:gd name="T45" fmla="*/ 68 h 190"/>
                <a:gd name="T46" fmla="*/ 88 w 308"/>
                <a:gd name="T47" fmla="*/ 0 h 190"/>
                <a:gd name="T48" fmla="*/ 55 w 308"/>
                <a:gd name="T49" fmla="*/ 0 h 190"/>
                <a:gd name="T50" fmla="*/ 0 w 308"/>
                <a:gd name="T51" fmla="*/ 34 h 190"/>
                <a:gd name="T52" fmla="*/ 55 w 308"/>
                <a:gd name="T53" fmla="*/ 0 h 190"/>
                <a:gd name="T54" fmla="*/ 21 w 308"/>
                <a:gd name="T55" fmla="*/ 0 h 190"/>
                <a:gd name="T56" fmla="*/ 0 w 308"/>
                <a:gd name="T57" fmla="*/ 5 h 190"/>
                <a:gd name="T58" fmla="*/ 21 w 308"/>
                <a:gd name="T59" fmla="*/ 0 h 190"/>
                <a:gd name="T60" fmla="*/ 139 w 308"/>
                <a:gd name="T61" fmla="*/ 190 h 190"/>
                <a:gd name="T62" fmla="*/ 308 w 308"/>
                <a:gd name="T63" fmla="*/ 42 h 190"/>
                <a:gd name="T64" fmla="*/ 139 w 308"/>
                <a:gd name="T65" fmla="*/ 190 h 190"/>
                <a:gd name="T66" fmla="*/ 173 w 308"/>
                <a:gd name="T67" fmla="*/ 190 h 190"/>
                <a:gd name="T68" fmla="*/ 308 w 308"/>
                <a:gd name="T69" fmla="*/ 76 h 190"/>
                <a:gd name="T70" fmla="*/ 173 w 308"/>
                <a:gd name="T71" fmla="*/ 190 h 190"/>
                <a:gd name="T72" fmla="*/ 207 w 308"/>
                <a:gd name="T73" fmla="*/ 190 h 190"/>
                <a:gd name="T74" fmla="*/ 308 w 308"/>
                <a:gd name="T75" fmla="*/ 110 h 190"/>
                <a:gd name="T76" fmla="*/ 207 w 308"/>
                <a:gd name="T77" fmla="*/ 190 h 190"/>
                <a:gd name="T78" fmla="*/ 236 w 308"/>
                <a:gd name="T79" fmla="*/ 190 h 190"/>
                <a:gd name="T80" fmla="*/ 308 w 308"/>
                <a:gd name="T81" fmla="*/ 139 h 190"/>
                <a:gd name="T82" fmla="*/ 236 w 308"/>
                <a:gd name="T83" fmla="*/ 190 h 190"/>
                <a:gd name="T84" fmla="*/ 270 w 308"/>
                <a:gd name="T85" fmla="*/ 190 h 190"/>
                <a:gd name="T86" fmla="*/ 308 w 308"/>
                <a:gd name="T87" fmla="*/ 173 h 190"/>
                <a:gd name="T88" fmla="*/ 270 w 308"/>
                <a:gd name="T89" fmla="*/ 190 h 190"/>
                <a:gd name="T90" fmla="*/ 304 w 308"/>
                <a:gd name="T91" fmla="*/ 190 h 190"/>
                <a:gd name="T92" fmla="*/ 308 w 308"/>
                <a:gd name="T9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" h="190">
                  <a:moveTo>
                    <a:pt x="308" y="0"/>
                  </a:moveTo>
                  <a:lnTo>
                    <a:pt x="299" y="0"/>
                  </a:lnTo>
                  <a:lnTo>
                    <a:pt x="105" y="190"/>
                  </a:lnTo>
                  <a:lnTo>
                    <a:pt x="126" y="190"/>
                  </a:lnTo>
                  <a:lnTo>
                    <a:pt x="308" y="9"/>
                  </a:lnTo>
                  <a:lnTo>
                    <a:pt x="308" y="0"/>
                  </a:lnTo>
                  <a:lnTo>
                    <a:pt x="308" y="0"/>
                  </a:lnTo>
                  <a:close/>
                  <a:moveTo>
                    <a:pt x="282" y="0"/>
                  </a:moveTo>
                  <a:lnTo>
                    <a:pt x="93" y="190"/>
                  </a:lnTo>
                  <a:lnTo>
                    <a:pt x="76" y="190"/>
                  </a:lnTo>
                  <a:lnTo>
                    <a:pt x="266" y="0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253" y="0"/>
                  </a:moveTo>
                  <a:lnTo>
                    <a:pt x="59" y="190"/>
                  </a:lnTo>
                  <a:lnTo>
                    <a:pt x="42" y="190"/>
                  </a:lnTo>
                  <a:lnTo>
                    <a:pt x="232" y="0"/>
                  </a:lnTo>
                  <a:lnTo>
                    <a:pt x="253" y="0"/>
                  </a:lnTo>
                  <a:lnTo>
                    <a:pt x="253" y="0"/>
                  </a:lnTo>
                  <a:close/>
                  <a:moveTo>
                    <a:pt x="219" y="0"/>
                  </a:moveTo>
                  <a:lnTo>
                    <a:pt x="29" y="190"/>
                  </a:lnTo>
                  <a:lnTo>
                    <a:pt x="8" y="190"/>
                  </a:lnTo>
                  <a:lnTo>
                    <a:pt x="198" y="0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185" y="0"/>
                  </a:moveTo>
                  <a:lnTo>
                    <a:pt x="0" y="185"/>
                  </a:lnTo>
                  <a:lnTo>
                    <a:pt x="0" y="164"/>
                  </a:lnTo>
                  <a:lnTo>
                    <a:pt x="169" y="0"/>
                  </a:lnTo>
                  <a:lnTo>
                    <a:pt x="185" y="0"/>
                  </a:lnTo>
                  <a:lnTo>
                    <a:pt x="185" y="0"/>
                  </a:lnTo>
                  <a:close/>
                  <a:moveTo>
                    <a:pt x="152" y="0"/>
                  </a:moveTo>
                  <a:lnTo>
                    <a:pt x="0" y="152"/>
                  </a:lnTo>
                  <a:lnTo>
                    <a:pt x="0" y="135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152" y="0"/>
                  </a:lnTo>
                  <a:close/>
                  <a:moveTo>
                    <a:pt x="122" y="0"/>
                  </a:moveTo>
                  <a:lnTo>
                    <a:pt x="0" y="118"/>
                  </a:lnTo>
                  <a:lnTo>
                    <a:pt x="0" y="101"/>
                  </a:lnTo>
                  <a:lnTo>
                    <a:pt x="101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88" y="0"/>
                  </a:moveTo>
                  <a:lnTo>
                    <a:pt x="67" y="0"/>
                  </a:lnTo>
                  <a:lnTo>
                    <a:pt x="0" y="68"/>
                  </a:lnTo>
                  <a:lnTo>
                    <a:pt x="0" y="89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55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55" y="0"/>
                  </a:lnTo>
                  <a:close/>
                  <a:moveTo>
                    <a:pt x="21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0" y="21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139" y="190"/>
                  </a:moveTo>
                  <a:lnTo>
                    <a:pt x="308" y="21"/>
                  </a:lnTo>
                  <a:lnTo>
                    <a:pt x="308" y="42"/>
                  </a:lnTo>
                  <a:lnTo>
                    <a:pt x="160" y="190"/>
                  </a:lnTo>
                  <a:lnTo>
                    <a:pt x="139" y="190"/>
                  </a:lnTo>
                  <a:lnTo>
                    <a:pt x="139" y="190"/>
                  </a:lnTo>
                  <a:close/>
                  <a:moveTo>
                    <a:pt x="173" y="190"/>
                  </a:moveTo>
                  <a:lnTo>
                    <a:pt x="308" y="55"/>
                  </a:lnTo>
                  <a:lnTo>
                    <a:pt x="308" y="76"/>
                  </a:lnTo>
                  <a:lnTo>
                    <a:pt x="190" y="190"/>
                  </a:lnTo>
                  <a:lnTo>
                    <a:pt x="173" y="190"/>
                  </a:lnTo>
                  <a:lnTo>
                    <a:pt x="173" y="190"/>
                  </a:lnTo>
                  <a:close/>
                  <a:moveTo>
                    <a:pt x="207" y="190"/>
                  </a:moveTo>
                  <a:lnTo>
                    <a:pt x="308" y="89"/>
                  </a:lnTo>
                  <a:lnTo>
                    <a:pt x="308" y="110"/>
                  </a:lnTo>
                  <a:lnTo>
                    <a:pt x="223" y="190"/>
                  </a:lnTo>
                  <a:lnTo>
                    <a:pt x="207" y="190"/>
                  </a:lnTo>
                  <a:lnTo>
                    <a:pt x="207" y="190"/>
                  </a:lnTo>
                  <a:close/>
                  <a:moveTo>
                    <a:pt x="236" y="190"/>
                  </a:moveTo>
                  <a:lnTo>
                    <a:pt x="308" y="122"/>
                  </a:lnTo>
                  <a:lnTo>
                    <a:pt x="308" y="139"/>
                  </a:lnTo>
                  <a:lnTo>
                    <a:pt x="257" y="190"/>
                  </a:lnTo>
                  <a:lnTo>
                    <a:pt x="236" y="190"/>
                  </a:lnTo>
                  <a:lnTo>
                    <a:pt x="236" y="190"/>
                  </a:lnTo>
                  <a:close/>
                  <a:moveTo>
                    <a:pt x="270" y="190"/>
                  </a:moveTo>
                  <a:lnTo>
                    <a:pt x="308" y="152"/>
                  </a:lnTo>
                  <a:lnTo>
                    <a:pt x="308" y="173"/>
                  </a:lnTo>
                  <a:lnTo>
                    <a:pt x="291" y="190"/>
                  </a:lnTo>
                  <a:lnTo>
                    <a:pt x="270" y="190"/>
                  </a:lnTo>
                  <a:lnTo>
                    <a:pt x="270" y="190"/>
                  </a:lnTo>
                  <a:close/>
                  <a:moveTo>
                    <a:pt x="304" y="190"/>
                  </a:moveTo>
                  <a:lnTo>
                    <a:pt x="308" y="185"/>
                  </a:lnTo>
                  <a:lnTo>
                    <a:pt x="308" y="190"/>
                  </a:lnTo>
                  <a:lnTo>
                    <a:pt x="304" y="190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6"/>
            <p:cNvSpPr>
              <a:spLocks noEditPoints="1"/>
            </p:cNvSpPr>
            <p:nvPr/>
          </p:nvSpPr>
          <p:spPr bwMode="auto">
            <a:xfrm>
              <a:off x="3621" y="3814"/>
              <a:ext cx="430" cy="458"/>
            </a:xfrm>
            <a:custGeom>
              <a:avLst/>
              <a:gdLst>
                <a:gd name="T0" fmla="*/ 0 w 102"/>
                <a:gd name="T1" fmla="*/ 55 h 109"/>
                <a:gd name="T2" fmla="*/ 0 w 102"/>
                <a:gd name="T3" fmla="*/ 7 h 109"/>
                <a:gd name="T4" fmla="*/ 3 w 102"/>
                <a:gd name="T5" fmla="*/ 2 h 109"/>
                <a:gd name="T6" fmla="*/ 8 w 102"/>
                <a:gd name="T7" fmla="*/ 0 h 109"/>
                <a:gd name="T8" fmla="*/ 8 w 102"/>
                <a:gd name="T9" fmla="*/ 0 h 109"/>
                <a:gd name="T10" fmla="*/ 28 w 102"/>
                <a:gd name="T11" fmla="*/ 0 h 109"/>
                <a:gd name="T12" fmla="*/ 82 w 102"/>
                <a:gd name="T13" fmla="*/ 0 h 109"/>
                <a:gd name="T14" fmla="*/ 89 w 102"/>
                <a:gd name="T15" fmla="*/ 0 h 109"/>
                <a:gd name="T16" fmla="*/ 101 w 102"/>
                <a:gd name="T17" fmla="*/ 12 h 109"/>
                <a:gd name="T18" fmla="*/ 102 w 102"/>
                <a:gd name="T19" fmla="*/ 102 h 109"/>
                <a:gd name="T20" fmla="*/ 94 w 102"/>
                <a:gd name="T21" fmla="*/ 109 h 109"/>
                <a:gd name="T22" fmla="*/ 52 w 102"/>
                <a:gd name="T23" fmla="*/ 109 h 109"/>
                <a:gd name="T24" fmla="*/ 8 w 102"/>
                <a:gd name="T25" fmla="*/ 109 h 109"/>
                <a:gd name="T26" fmla="*/ 3 w 102"/>
                <a:gd name="T27" fmla="*/ 107 h 109"/>
                <a:gd name="T28" fmla="*/ 0 w 102"/>
                <a:gd name="T29" fmla="*/ 102 h 109"/>
                <a:gd name="T30" fmla="*/ 15 w 102"/>
                <a:gd name="T31" fmla="*/ 51 h 109"/>
                <a:gd name="T32" fmla="*/ 88 w 102"/>
                <a:gd name="T33" fmla="*/ 96 h 109"/>
                <a:gd name="T34" fmla="*/ 13 w 102"/>
                <a:gd name="T35" fmla="*/ 48 h 109"/>
                <a:gd name="T36" fmla="*/ 12 w 102"/>
                <a:gd name="T37" fmla="*/ 97 h 109"/>
                <a:gd name="T38" fmla="*/ 89 w 102"/>
                <a:gd name="T39" fmla="*/ 98 h 109"/>
                <a:gd name="T40" fmla="*/ 90 w 102"/>
                <a:gd name="T41" fmla="*/ 49 h 109"/>
                <a:gd name="T42" fmla="*/ 13 w 102"/>
                <a:gd name="T43" fmla="*/ 48 h 109"/>
                <a:gd name="T44" fmla="*/ 74 w 102"/>
                <a:gd name="T45" fmla="*/ 32 h 109"/>
                <a:gd name="T46" fmla="*/ 58 w 102"/>
                <a:gd name="T47" fmla="*/ 33 h 109"/>
                <a:gd name="T48" fmla="*/ 56 w 102"/>
                <a:gd name="T49" fmla="*/ 2 h 109"/>
                <a:gd name="T50" fmla="*/ 43 w 102"/>
                <a:gd name="T51" fmla="*/ 2 h 109"/>
                <a:gd name="T52" fmla="*/ 30 w 102"/>
                <a:gd name="T53" fmla="*/ 37 h 109"/>
                <a:gd name="T54" fmla="*/ 80 w 102"/>
                <a:gd name="T55" fmla="*/ 2 h 109"/>
                <a:gd name="T56" fmla="*/ 70 w 102"/>
                <a:gd name="T57" fmla="*/ 2 h 109"/>
                <a:gd name="T58" fmla="*/ 59 w 102"/>
                <a:gd name="T59" fmla="*/ 31 h 109"/>
                <a:gd name="T60" fmla="*/ 72 w 102"/>
                <a:gd name="T61" fmla="*/ 2 h 109"/>
                <a:gd name="T62" fmla="*/ 83 w 102"/>
                <a:gd name="T63" fmla="*/ 2 h 109"/>
                <a:gd name="T64" fmla="*/ 82 w 102"/>
                <a:gd name="T65" fmla="*/ 39 h 109"/>
                <a:gd name="T66" fmla="*/ 27 w 102"/>
                <a:gd name="T67" fmla="*/ 38 h 109"/>
                <a:gd name="T68" fmla="*/ 8 w 102"/>
                <a:gd name="T69" fmla="*/ 2 h 109"/>
                <a:gd name="T70" fmla="*/ 8 w 102"/>
                <a:gd name="T71" fmla="*/ 2 h 109"/>
                <a:gd name="T72" fmla="*/ 5 w 102"/>
                <a:gd name="T73" fmla="*/ 4 h 109"/>
                <a:gd name="T74" fmla="*/ 3 w 102"/>
                <a:gd name="T75" fmla="*/ 7 h 109"/>
                <a:gd name="T76" fmla="*/ 3 w 102"/>
                <a:gd name="T77" fmla="*/ 55 h 109"/>
                <a:gd name="T78" fmla="*/ 3 w 102"/>
                <a:gd name="T79" fmla="*/ 102 h 109"/>
                <a:gd name="T80" fmla="*/ 5 w 102"/>
                <a:gd name="T81" fmla="*/ 105 h 109"/>
                <a:gd name="T82" fmla="*/ 8 w 102"/>
                <a:gd name="T83" fmla="*/ 107 h 109"/>
                <a:gd name="T84" fmla="*/ 94 w 102"/>
                <a:gd name="T85" fmla="*/ 107 h 109"/>
                <a:gd name="T86" fmla="*/ 98 w 102"/>
                <a:gd name="T87" fmla="*/ 105 h 109"/>
                <a:gd name="T88" fmla="*/ 99 w 102"/>
                <a:gd name="T89" fmla="*/ 14 h 109"/>
                <a:gd name="T90" fmla="*/ 83 w 102"/>
                <a:gd name="T91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09">
                  <a:moveTo>
                    <a:pt x="0" y="102"/>
                  </a:moveTo>
                  <a:cubicBezTo>
                    <a:pt x="0" y="86"/>
                    <a:pt x="0" y="70"/>
                    <a:pt x="0" y="55"/>
                  </a:cubicBezTo>
                  <a:cubicBezTo>
                    <a:pt x="0" y="39"/>
                    <a:pt x="1" y="23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3"/>
                    <a:pt x="102" y="1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4"/>
                    <a:pt x="101" y="106"/>
                    <a:pt x="100" y="107"/>
                  </a:cubicBezTo>
                  <a:cubicBezTo>
                    <a:pt x="98" y="109"/>
                    <a:pt x="96" y="109"/>
                    <a:pt x="94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80" y="109"/>
                    <a:pt x="66" y="109"/>
                    <a:pt x="52" y="109"/>
                  </a:cubicBezTo>
                  <a:cubicBezTo>
                    <a:pt x="37" y="109"/>
                    <a:pt x="23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6" y="109"/>
                    <a:pt x="4" y="109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1" y="106"/>
                    <a:pt x="0" y="104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8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3" y="48"/>
                  </a:moveTo>
                  <a:cubicBezTo>
                    <a:pt x="13" y="48"/>
                    <a:pt x="12" y="49"/>
                    <a:pt x="12" y="49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8"/>
                    <a:pt x="13" y="98"/>
                    <a:pt x="13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90" y="98"/>
                    <a:pt x="90" y="98"/>
                    <a:pt x="90" y="97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90" y="48"/>
                    <a:pt x="89" y="48"/>
                  </a:cubicBezTo>
                  <a:cubicBezTo>
                    <a:pt x="13" y="48"/>
                    <a:pt x="13" y="48"/>
                    <a:pt x="13" y="48"/>
                  </a:cubicBezTo>
                  <a:close/>
                  <a:moveTo>
                    <a:pt x="74" y="2"/>
                  </a:move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4" y="33"/>
                    <a:pt x="73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6" y="33"/>
                    <a:pt x="56" y="3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2"/>
                    <a:pt x="74" y="2"/>
                    <a:pt x="74" y="2"/>
                  </a:cubicBezTo>
                  <a:close/>
                  <a:moveTo>
                    <a:pt x="70" y="2"/>
                  </a:moveTo>
                  <a:cubicBezTo>
                    <a:pt x="59" y="2"/>
                    <a:pt x="59" y="2"/>
                    <a:pt x="59" y="2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0" y="2"/>
                    <a:pt x="70" y="2"/>
                    <a:pt x="70" y="2"/>
                  </a:cubicBezTo>
                  <a:close/>
                  <a:moveTo>
                    <a:pt x="83" y="2"/>
                  </a:move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39"/>
                    <a:pt x="27" y="3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23"/>
                    <a:pt x="3" y="39"/>
                    <a:pt x="3" y="55"/>
                  </a:cubicBezTo>
                  <a:cubicBezTo>
                    <a:pt x="3" y="70"/>
                    <a:pt x="3" y="86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3"/>
                    <a:pt x="4" y="104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7" y="107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23" y="107"/>
                    <a:pt x="37" y="107"/>
                    <a:pt x="52" y="107"/>
                  </a:cubicBezTo>
                  <a:cubicBezTo>
                    <a:pt x="66" y="107"/>
                    <a:pt x="80" y="107"/>
                    <a:pt x="94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7" y="106"/>
                    <a:pt x="98" y="105"/>
                  </a:cubicBezTo>
                  <a:cubicBezTo>
                    <a:pt x="99" y="104"/>
                    <a:pt x="99" y="103"/>
                    <a:pt x="99" y="102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88" y="2"/>
                    <a:pt x="88" y="2"/>
                    <a:pt x="88" y="2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26" name="直接箭头连接符 125"/>
          <p:cNvCxnSpPr/>
          <p:nvPr/>
        </p:nvCxnSpPr>
        <p:spPr>
          <a:xfrm>
            <a:off x="6382941" y="4386263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39"/>
          <p:cNvGrpSpPr>
            <a:grpSpLocks noChangeAspect="1"/>
          </p:cNvGrpSpPr>
          <p:nvPr/>
        </p:nvGrpSpPr>
        <p:grpSpPr bwMode="auto">
          <a:xfrm>
            <a:off x="7764069" y="3956448"/>
            <a:ext cx="1060847" cy="907256"/>
            <a:chOff x="6521" y="3323"/>
            <a:chExt cx="891" cy="762"/>
          </a:xfrm>
        </p:grpSpPr>
        <p:sp>
          <p:nvSpPr>
            <p:cNvPr id="130" name="Freeform 40"/>
            <p:cNvSpPr>
              <a:spLocks noEditPoints="1"/>
            </p:cNvSpPr>
            <p:nvPr/>
          </p:nvSpPr>
          <p:spPr bwMode="auto">
            <a:xfrm>
              <a:off x="7050" y="3351"/>
              <a:ext cx="139" cy="147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5 h 21"/>
                <a:gd name="T4" fmla="*/ 2 w 20"/>
                <a:gd name="T5" fmla="*/ 3 h 21"/>
                <a:gd name="T6" fmla="*/ 0 w 20"/>
                <a:gd name="T7" fmla="*/ 0 h 21"/>
                <a:gd name="T8" fmla="*/ 0 w 20"/>
                <a:gd name="T9" fmla="*/ 0 h 21"/>
                <a:gd name="T10" fmla="*/ 0 w 20"/>
                <a:gd name="T11" fmla="*/ 8 h 21"/>
                <a:gd name="T12" fmla="*/ 4 w 20"/>
                <a:gd name="T13" fmla="*/ 4 h 21"/>
                <a:gd name="T14" fmla="*/ 6 w 20"/>
                <a:gd name="T15" fmla="*/ 7 h 21"/>
                <a:gd name="T16" fmla="*/ 0 w 20"/>
                <a:gd name="T17" fmla="*/ 13 h 21"/>
                <a:gd name="T18" fmla="*/ 0 w 20"/>
                <a:gd name="T19" fmla="*/ 8 h 21"/>
                <a:gd name="T20" fmla="*/ 0 w 20"/>
                <a:gd name="T21" fmla="*/ 16 h 21"/>
                <a:gd name="T22" fmla="*/ 1 w 20"/>
                <a:gd name="T23" fmla="*/ 19 h 21"/>
                <a:gd name="T24" fmla="*/ 2 w 20"/>
                <a:gd name="T25" fmla="*/ 19 h 21"/>
                <a:gd name="T26" fmla="*/ 10 w 20"/>
                <a:gd name="T27" fmla="*/ 11 h 21"/>
                <a:gd name="T28" fmla="*/ 8 w 20"/>
                <a:gd name="T29" fmla="*/ 8 h 21"/>
                <a:gd name="T30" fmla="*/ 0 w 20"/>
                <a:gd name="T31" fmla="*/ 16 h 21"/>
                <a:gd name="T32" fmla="*/ 4 w 20"/>
                <a:gd name="T33" fmla="*/ 21 h 21"/>
                <a:gd name="T34" fmla="*/ 5 w 20"/>
                <a:gd name="T35" fmla="*/ 21 h 21"/>
                <a:gd name="T36" fmla="*/ 8 w 20"/>
                <a:gd name="T37" fmla="*/ 21 h 21"/>
                <a:gd name="T38" fmla="*/ 14 w 20"/>
                <a:gd name="T39" fmla="*/ 15 h 21"/>
                <a:gd name="T40" fmla="*/ 12 w 20"/>
                <a:gd name="T41" fmla="*/ 13 h 21"/>
                <a:gd name="T42" fmla="*/ 4 w 20"/>
                <a:gd name="T43" fmla="*/ 21 h 21"/>
                <a:gd name="T44" fmla="*/ 12 w 20"/>
                <a:gd name="T45" fmla="*/ 21 h 21"/>
                <a:gd name="T46" fmla="*/ 16 w 20"/>
                <a:gd name="T47" fmla="*/ 17 h 21"/>
                <a:gd name="T48" fmla="*/ 18 w 20"/>
                <a:gd name="T49" fmla="*/ 19 h 21"/>
                <a:gd name="T50" fmla="*/ 17 w 20"/>
                <a:gd name="T51" fmla="*/ 21 h 21"/>
                <a:gd name="T52" fmla="*/ 12 w 20"/>
                <a:gd name="T53" fmla="*/ 21 h 21"/>
                <a:gd name="T54" fmla="*/ 20 w 20"/>
                <a:gd name="T55" fmla="*/ 21 h 21"/>
                <a:gd name="T56" fmla="*/ 20 w 20"/>
                <a:gd name="T57" fmla="*/ 21 h 21"/>
                <a:gd name="T58" fmla="*/ 20 w 20"/>
                <a:gd name="T5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8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lose/>
                  <a:moveTo>
                    <a:pt x="0" y="16"/>
                  </a:moveTo>
                  <a:cubicBezTo>
                    <a:pt x="0" y="17"/>
                    <a:pt x="1" y="18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4" y="21"/>
                  </a:moveTo>
                  <a:cubicBezTo>
                    <a:pt x="4" y="21"/>
                    <a:pt x="5" y="21"/>
                    <a:pt x="5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4" y="21"/>
                    <a:pt x="4" y="21"/>
                    <a:pt x="4" y="21"/>
                  </a:cubicBezTo>
                  <a:close/>
                  <a:moveTo>
                    <a:pt x="12" y="21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1"/>
            <p:cNvSpPr>
              <a:spLocks noEditPoints="1"/>
            </p:cNvSpPr>
            <p:nvPr/>
          </p:nvSpPr>
          <p:spPr bwMode="auto">
            <a:xfrm>
              <a:off x="6723" y="3337"/>
              <a:ext cx="480" cy="455"/>
            </a:xfrm>
            <a:custGeom>
              <a:avLst/>
              <a:gdLst>
                <a:gd name="T0" fmla="*/ 64 w 69"/>
                <a:gd name="T1" fmla="*/ 25 h 65"/>
                <a:gd name="T2" fmla="*/ 29 w 69"/>
                <a:gd name="T3" fmla="*/ 65 h 65"/>
                <a:gd name="T4" fmla="*/ 69 w 69"/>
                <a:gd name="T5" fmla="*/ 25 h 65"/>
                <a:gd name="T6" fmla="*/ 21 w 69"/>
                <a:gd name="T7" fmla="*/ 65 h 65"/>
                <a:gd name="T8" fmla="*/ 56 w 69"/>
                <a:gd name="T9" fmla="*/ 25 h 65"/>
                <a:gd name="T10" fmla="*/ 53 w 69"/>
                <a:gd name="T11" fmla="*/ 25 h 65"/>
                <a:gd name="T12" fmla="*/ 8 w 69"/>
                <a:gd name="T13" fmla="*/ 65 h 65"/>
                <a:gd name="T14" fmla="*/ 52 w 69"/>
                <a:gd name="T15" fmla="*/ 25 h 65"/>
                <a:gd name="T16" fmla="*/ 47 w 69"/>
                <a:gd name="T17" fmla="*/ 23 h 65"/>
                <a:gd name="T18" fmla="*/ 0 w 69"/>
                <a:gd name="T19" fmla="*/ 65 h 65"/>
                <a:gd name="T20" fmla="*/ 46 w 69"/>
                <a:gd name="T21" fmla="*/ 23 h 65"/>
                <a:gd name="T22" fmla="*/ 44 w 69"/>
                <a:gd name="T23" fmla="*/ 18 h 65"/>
                <a:gd name="T24" fmla="*/ 0 w 69"/>
                <a:gd name="T25" fmla="*/ 57 h 65"/>
                <a:gd name="T26" fmla="*/ 44 w 69"/>
                <a:gd name="T27" fmla="*/ 17 h 65"/>
                <a:gd name="T28" fmla="*/ 44 w 69"/>
                <a:gd name="T29" fmla="*/ 10 h 65"/>
                <a:gd name="T30" fmla="*/ 0 w 69"/>
                <a:gd name="T31" fmla="*/ 49 h 65"/>
                <a:gd name="T32" fmla="*/ 44 w 69"/>
                <a:gd name="T33" fmla="*/ 10 h 65"/>
                <a:gd name="T34" fmla="*/ 0 w 69"/>
                <a:gd name="T35" fmla="*/ 46 h 65"/>
                <a:gd name="T36" fmla="*/ 41 w 69"/>
                <a:gd name="T37" fmla="*/ 0 h 65"/>
                <a:gd name="T38" fmla="*/ 44 w 69"/>
                <a:gd name="T39" fmla="*/ 2 h 65"/>
                <a:gd name="T40" fmla="*/ 0 w 69"/>
                <a:gd name="T41" fmla="*/ 38 h 65"/>
                <a:gd name="T42" fmla="*/ 32 w 69"/>
                <a:gd name="T43" fmla="*/ 0 h 65"/>
                <a:gd name="T44" fmla="*/ 29 w 69"/>
                <a:gd name="T45" fmla="*/ 0 h 65"/>
                <a:gd name="T46" fmla="*/ 0 w 69"/>
                <a:gd name="T47" fmla="*/ 25 h 65"/>
                <a:gd name="T48" fmla="*/ 29 w 69"/>
                <a:gd name="T49" fmla="*/ 0 h 65"/>
                <a:gd name="T50" fmla="*/ 16 w 69"/>
                <a:gd name="T51" fmla="*/ 0 h 65"/>
                <a:gd name="T52" fmla="*/ 0 w 69"/>
                <a:gd name="T53" fmla="*/ 22 h 65"/>
                <a:gd name="T54" fmla="*/ 13 w 69"/>
                <a:gd name="T55" fmla="*/ 0 h 65"/>
                <a:gd name="T56" fmla="*/ 0 w 69"/>
                <a:gd name="T57" fmla="*/ 9 h 65"/>
                <a:gd name="T58" fmla="*/ 13 w 69"/>
                <a:gd name="T59" fmla="*/ 0 h 65"/>
                <a:gd name="T60" fmla="*/ 1 w 69"/>
                <a:gd name="T61" fmla="*/ 2 h 65"/>
                <a:gd name="T62" fmla="*/ 5 w 69"/>
                <a:gd name="T63" fmla="*/ 0 h 65"/>
                <a:gd name="T64" fmla="*/ 69 w 69"/>
                <a:gd name="T65" fmla="*/ 29 h 65"/>
                <a:gd name="T66" fmla="*/ 38 w 69"/>
                <a:gd name="T67" fmla="*/ 65 h 65"/>
                <a:gd name="T68" fmla="*/ 41 w 69"/>
                <a:gd name="T69" fmla="*/ 65 h 65"/>
                <a:gd name="T70" fmla="*/ 69 w 69"/>
                <a:gd name="T71" fmla="*/ 42 h 65"/>
                <a:gd name="T72" fmla="*/ 41 w 69"/>
                <a:gd name="T73" fmla="*/ 65 h 65"/>
                <a:gd name="T74" fmla="*/ 69 w 69"/>
                <a:gd name="T75" fmla="*/ 45 h 65"/>
                <a:gd name="T76" fmla="*/ 54 w 69"/>
                <a:gd name="T77" fmla="*/ 65 h 65"/>
                <a:gd name="T78" fmla="*/ 57 w 69"/>
                <a:gd name="T79" fmla="*/ 65 h 65"/>
                <a:gd name="T80" fmla="*/ 69 w 69"/>
                <a:gd name="T81" fmla="*/ 58 h 65"/>
                <a:gd name="T82" fmla="*/ 57 w 69"/>
                <a:gd name="T83" fmla="*/ 65 h 65"/>
                <a:gd name="T84" fmla="*/ 69 w 69"/>
                <a:gd name="T85" fmla="*/ 61 h 65"/>
                <a:gd name="T86" fmla="*/ 65 w 69"/>
                <a:gd name="T8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" h="65">
                  <a:moveTo>
                    <a:pt x="69" y="25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lose/>
                  <a:moveTo>
                    <a:pt x="61" y="25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25"/>
                    <a:pt x="61" y="25"/>
                    <a:pt x="61" y="25"/>
                  </a:cubicBezTo>
                  <a:close/>
                  <a:moveTo>
                    <a:pt x="53" y="25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0" y="25"/>
                    <a:pt x="51" y="25"/>
                    <a:pt x="52" y="25"/>
                  </a:cubicBezTo>
                  <a:cubicBezTo>
                    <a:pt x="53" y="25"/>
                    <a:pt x="53" y="25"/>
                    <a:pt x="53" y="25"/>
                  </a:cubicBezTo>
                  <a:close/>
                  <a:moveTo>
                    <a:pt x="47" y="23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6" y="22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lose/>
                  <a:moveTo>
                    <a:pt x="44" y="1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lose/>
                  <a:moveTo>
                    <a:pt x="44" y="1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44" y="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lose/>
                  <a:moveTo>
                    <a:pt x="37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29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2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5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33" y="65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3" y="65"/>
                    <a:pt x="33" y="65"/>
                    <a:pt x="33" y="65"/>
                  </a:cubicBezTo>
                  <a:close/>
                  <a:moveTo>
                    <a:pt x="41" y="65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1" y="65"/>
                    <a:pt x="41" y="65"/>
                    <a:pt x="41" y="65"/>
                  </a:cubicBezTo>
                  <a:close/>
                  <a:moveTo>
                    <a:pt x="49" y="65"/>
                  </a:moveTo>
                  <a:cubicBezTo>
                    <a:pt x="69" y="45"/>
                    <a:pt x="69" y="45"/>
                    <a:pt x="69" y="45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49" y="65"/>
                    <a:pt x="49" y="65"/>
                    <a:pt x="49" y="65"/>
                  </a:cubicBezTo>
                  <a:close/>
                  <a:moveTo>
                    <a:pt x="57" y="65"/>
                  </a:moveTo>
                  <a:cubicBezTo>
                    <a:pt x="69" y="53"/>
                    <a:pt x="69" y="53"/>
                    <a:pt x="69" y="53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5"/>
                    <a:pt x="57" y="65"/>
                    <a:pt x="57" y="65"/>
                  </a:cubicBezTo>
                  <a:close/>
                  <a:moveTo>
                    <a:pt x="65" y="65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9" y="65"/>
                    <a:pt x="69" y="65"/>
                    <a:pt x="69" y="65"/>
                  </a:cubicBezTo>
                  <a:lnTo>
                    <a:pt x="65" y="65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2"/>
            <p:cNvSpPr>
              <a:spLocks noEditPoints="1"/>
            </p:cNvSpPr>
            <p:nvPr/>
          </p:nvSpPr>
          <p:spPr bwMode="auto">
            <a:xfrm>
              <a:off x="6542" y="3722"/>
              <a:ext cx="849" cy="342"/>
            </a:xfrm>
            <a:custGeom>
              <a:avLst/>
              <a:gdLst>
                <a:gd name="T0" fmla="*/ 105 w 122"/>
                <a:gd name="T1" fmla="*/ 4 h 49"/>
                <a:gd name="T2" fmla="*/ 106 w 122"/>
                <a:gd name="T3" fmla="*/ 0 h 49"/>
                <a:gd name="T4" fmla="*/ 106 w 122"/>
                <a:gd name="T5" fmla="*/ 0 h 49"/>
                <a:gd name="T6" fmla="*/ 60 w 122"/>
                <a:gd name="T7" fmla="*/ 49 h 49"/>
                <a:gd name="T8" fmla="*/ 93 w 122"/>
                <a:gd name="T9" fmla="*/ 13 h 49"/>
                <a:gd name="T10" fmla="*/ 89 w 122"/>
                <a:gd name="T11" fmla="*/ 13 h 49"/>
                <a:gd name="T12" fmla="*/ 49 w 122"/>
                <a:gd name="T13" fmla="*/ 49 h 49"/>
                <a:gd name="T14" fmla="*/ 85 w 122"/>
                <a:gd name="T15" fmla="*/ 13 h 49"/>
                <a:gd name="T16" fmla="*/ 36 w 122"/>
                <a:gd name="T17" fmla="*/ 49 h 49"/>
                <a:gd name="T18" fmla="*/ 69 w 122"/>
                <a:gd name="T19" fmla="*/ 13 h 49"/>
                <a:gd name="T20" fmla="*/ 64 w 122"/>
                <a:gd name="T21" fmla="*/ 13 h 49"/>
                <a:gd name="T22" fmla="*/ 24 w 122"/>
                <a:gd name="T23" fmla="*/ 49 h 49"/>
                <a:gd name="T24" fmla="*/ 61 w 122"/>
                <a:gd name="T25" fmla="*/ 13 h 49"/>
                <a:gd name="T26" fmla="*/ 11 w 122"/>
                <a:gd name="T27" fmla="*/ 49 h 49"/>
                <a:gd name="T28" fmla="*/ 45 w 122"/>
                <a:gd name="T29" fmla="*/ 13 h 49"/>
                <a:gd name="T30" fmla="*/ 5 w 122"/>
                <a:gd name="T31" fmla="*/ 49 h 49"/>
                <a:gd name="T32" fmla="*/ 37 w 122"/>
                <a:gd name="T33" fmla="*/ 13 h 49"/>
                <a:gd name="T34" fmla="*/ 1 w 122"/>
                <a:gd name="T35" fmla="*/ 48 h 49"/>
                <a:gd name="T36" fmla="*/ 28 w 122"/>
                <a:gd name="T37" fmla="*/ 13 h 49"/>
                <a:gd name="T38" fmla="*/ 0 w 122"/>
                <a:gd name="T39" fmla="*/ 41 h 49"/>
                <a:gd name="T40" fmla="*/ 18 w 122"/>
                <a:gd name="T41" fmla="*/ 13 h 49"/>
                <a:gd name="T42" fmla="*/ 0 w 122"/>
                <a:gd name="T43" fmla="*/ 33 h 49"/>
                <a:gd name="T44" fmla="*/ 0 w 122"/>
                <a:gd name="T45" fmla="*/ 25 h 49"/>
                <a:gd name="T46" fmla="*/ 17 w 122"/>
                <a:gd name="T47" fmla="*/ 8 h 49"/>
                <a:gd name="T48" fmla="*/ 0 w 122"/>
                <a:gd name="T49" fmla="*/ 12 h 49"/>
                <a:gd name="T50" fmla="*/ 17 w 122"/>
                <a:gd name="T51" fmla="*/ 0 h 49"/>
                <a:gd name="T52" fmla="*/ 4 w 122"/>
                <a:gd name="T53" fmla="*/ 0 h 49"/>
                <a:gd name="T54" fmla="*/ 0 w 122"/>
                <a:gd name="T55" fmla="*/ 9 h 49"/>
                <a:gd name="T56" fmla="*/ 94 w 122"/>
                <a:gd name="T57" fmla="*/ 24 h 49"/>
                <a:gd name="T58" fmla="*/ 73 w 122"/>
                <a:gd name="T59" fmla="*/ 49 h 49"/>
                <a:gd name="T60" fmla="*/ 96 w 122"/>
                <a:gd name="T61" fmla="*/ 29 h 49"/>
                <a:gd name="T62" fmla="*/ 76 w 122"/>
                <a:gd name="T63" fmla="*/ 49 h 49"/>
                <a:gd name="T64" fmla="*/ 122 w 122"/>
                <a:gd name="T65" fmla="*/ 16 h 49"/>
                <a:gd name="T66" fmla="*/ 93 w 122"/>
                <a:gd name="T67" fmla="*/ 49 h 49"/>
                <a:gd name="T68" fmla="*/ 98 w 122"/>
                <a:gd name="T69" fmla="*/ 49 h 49"/>
                <a:gd name="T70" fmla="*/ 122 w 122"/>
                <a:gd name="T71" fmla="*/ 28 h 49"/>
                <a:gd name="T72" fmla="*/ 101 w 122"/>
                <a:gd name="T73" fmla="*/ 49 h 49"/>
                <a:gd name="T74" fmla="*/ 122 w 122"/>
                <a:gd name="T75" fmla="*/ 41 h 49"/>
                <a:gd name="T76" fmla="*/ 117 w 122"/>
                <a:gd name="T77" fmla="*/ 49 h 49"/>
                <a:gd name="T78" fmla="*/ 122 w 122"/>
                <a:gd name="T79" fmla="*/ 44 h 49"/>
                <a:gd name="T80" fmla="*/ 103 w 122"/>
                <a:gd name="T81" fmla="*/ 27 h 49"/>
                <a:gd name="T82" fmla="*/ 122 w 122"/>
                <a:gd name="T83" fmla="*/ 5 h 49"/>
                <a:gd name="T84" fmla="*/ 102 w 122"/>
                <a:gd name="T85" fmla="*/ 20 h 49"/>
                <a:gd name="T86" fmla="*/ 121 w 122"/>
                <a:gd name="T8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49">
                  <a:moveTo>
                    <a:pt x="115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15" y="0"/>
                    <a:pt x="115" y="0"/>
                    <a:pt x="115" y="0"/>
                  </a:cubicBezTo>
                  <a:close/>
                  <a:moveTo>
                    <a:pt x="106" y="0"/>
                  </a:moveTo>
                  <a:cubicBezTo>
                    <a:pt x="105" y="1"/>
                    <a:pt x="105" y="1"/>
                    <a:pt x="105" y="1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6" y="0"/>
                    <a:pt x="106" y="0"/>
                    <a:pt x="106" y="0"/>
                  </a:cubicBezTo>
                  <a:close/>
                  <a:moveTo>
                    <a:pt x="102" y="13"/>
                  </a:moveTo>
                  <a:cubicBezTo>
                    <a:pt x="97" y="13"/>
                    <a:pt x="97" y="13"/>
                    <a:pt x="97" y="13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102" y="13"/>
                    <a:pt x="102" y="13"/>
                    <a:pt x="102" y="13"/>
                  </a:cubicBezTo>
                  <a:close/>
                  <a:moveTo>
                    <a:pt x="93" y="13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3" y="13"/>
                    <a:pt x="93" y="13"/>
                    <a:pt x="93" y="13"/>
                  </a:cubicBezTo>
                  <a:close/>
                  <a:moveTo>
                    <a:pt x="85" y="13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5" y="13"/>
                    <a:pt x="85" y="13"/>
                    <a:pt x="85" y="13"/>
                  </a:cubicBezTo>
                  <a:close/>
                  <a:moveTo>
                    <a:pt x="77" y="13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7" y="13"/>
                    <a:pt x="77" y="13"/>
                    <a:pt x="77" y="13"/>
                  </a:cubicBezTo>
                  <a:close/>
                  <a:moveTo>
                    <a:pt x="69" y="13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61" y="13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61" y="13"/>
                    <a:pt x="61" y="13"/>
                    <a:pt x="61" y="13"/>
                  </a:cubicBezTo>
                  <a:close/>
                  <a:moveTo>
                    <a:pt x="53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53" y="13"/>
                    <a:pt x="53" y="13"/>
                    <a:pt x="53" y="13"/>
                  </a:cubicBezTo>
                  <a:close/>
                  <a:moveTo>
                    <a:pt x="45" y="13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37" y="13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37" y="13"/>
                    <a:pt x="37" y="13"/>
                    <a:pt x="37" y="13"/>
                  </a:cubicBezTo>
                  <a:close/>
                  <a:moveTo>
                    <a:pt x="28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8" y="13"/>
                    <a:pt x="28" y="13"/>
                    <a:pt x="28" y="13"/>
                  </a:cubicBezTo>
                  <a:close/>
                  <a:moveTo>
                    <a:pt x="20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17" y="8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17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68" y="49"/>
                  </a:moveTo>
                  <a:cubicBezTo>
                    <a:pt x="94" y="24"/>
                    <a:pt x="94" y="24"/>
                    <a:pt x="94" y="24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68" y="49"/>
                    <a:pt x="68" y="49"/>
                    <a:pt x="68" y="49"/>
                  </a:cubicBezTo>
                  <a:close/>
                  <a:moveTo>
                    <a:pt x="76" y="49"/>
                  </a:moveTo>
                  <a:cubicBezTo>
                    <a:pt x="96" y="29"/>
                    <a:pt x="96" y="29"/>
                    <a:pt x="96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76" y="49"/>
                    <a:pt x="76" y="49"/>
                    <a:pt x="76" y="49"/>
                  </a:cubicBezTo>
                  <a:close/>
                  <a:moveTo>
                    <a:pt x="85" y="49"/>
                  </a:moveTo>
                  <a:cubicBezTo>
                    <a:pt x="122" y="11"/>
                    <a:pt x="122" y="11"/>
                    <a:pt x="122" y="11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5" y="49"/>
                    <a:pt x="85" y="49"/>
                    <a:pt x="85" y="49"/>
                  </a:cubicBezTo>
                  <a:close/>
                  <a:moveTo>
                    <a:pt x="93" y="49"/>
                  </a:moveTo>
                  <a:cubicBezTo>
                    <a:pt x="122" y="19"/>
                    <a:pt x="122" y="19"/>
                    <a:pt x="122" y="19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3" y="49"/>
                    <a:pt x="93" y="49"/>
                    <a:pt x="93" y="49"/>
                  </a:cubicBezTo>
                  <a:close/>
                  <a:moveTo>
                    <a:pt x="101" y="49"/>
                  </a:moveTo>
                  <a:cubicBezTo>
                    <a:pt x="122" y="28"/>
                    <a:pt x="122" y="28"/>
                    <a:pt x="122" y="28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1" y="49"/>
                    <a:pt x="101" y="49"/>
                    <a:pt x="101" y="49"/>
                  </a:cubicBezTo>
                  <a:close/>
                  <a:moveTo>
                    <a:pt x="109" y="49"/>
                  </a:moveTo>
                  <a:cubicBezTo>
                    <a:pt x="114" y="49"/>
                    <a:pt x="114" y="49"/>
                    <a:pt x="114" y="49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09" y="49"/>
                    <a:pt x="109" y="49"/>
                    <a:pt x="109" y="49"/>
                  </a:cubicBezTo>
                  <a:close/>
                  <a:moveTo>
                    <a:pt x="117" y="49"/>
                  </a:moveTo>
                  <a:cubicBezTo>
                    <a:pt x="119" y="49"/>
                    <a:pt x="120" y="49"/>
                    <a:pt x="121" y="48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7"/>
                    <a:pt x="122" y="45"/>
                    <a:pt x="122" y="44"/>
                  </a:cubicBezTo>
                  <a:cubicBezTo>
                    <a:pt x="117" y="49"/>
                    <a:pt x="117" y="49"/>
                    <a:pt x="117" y="49"/>
                  </a:cubicBezTo>
                  <a:close/>
                  <a:moveTo>
                    <a:pt x="122" y="8"/>
                  </a:moveTo>
                  <a:cubicBezTo>
                    <a:pt x="103" y="27"/>
                    <a:pt x="103" y="27"/>
                    <a:pt x="103" y="27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5"/>
                  </a:cubicBezTo>
                  <a:cubicBezTo>
                    <a:pt x="122" y="8"/>
                    <a:pt x="122" y="8"/>
                    <a:pt x="122" y="8"/>
                  </a:cubicBezTo>
                  <a:close/>
                  <a:moveTo>
                    <a:pt x="121" y="1"/>
                  </a:moveTo>
                  <a:cubicBezTo>
                    <a:pt x="102" y="20"/>
                    <a:pt x="102" y="20"/>
                    <a:pt x="102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0"/>
                    <a:pt x="120" y="0"/>
                    <a:pt x="121" y="1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3"/>
            <p:cNvSpPr>
              <a:spLocks noEditPoints="1"/>
            </p:cNvSpPr>
            <p:nvPr/>
          </p:nvSpPr>
          <p:spPr bwMode="auto">
            <a:xfrm>
              <a:off x="7217" y="3882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0 h 28"/>
                <a:gd name="T4" fmla="*/ 0 w 28"/>
                <a:gd name="T5" fmla="*/ 21 h 28"/>
                <a:gd name="T6" fmla="*/ 14 w 28"/>
                <a:gd name="T7" fmla="*/ 0 h 28"/>
                <a:gd name="T8" fmla="*/ 14 w 28"/>
                <a:gd name="T9" fmla="*/ 0 h 28"/>
                <a:gd name="T10" fmla="*/ 14 w 28"/>
                <a:gd name="T11" fmla="*/ 28 h 28"/>
                <a:gd name="T12" fmla="*/ 28 w 28"/>
                <a:gd name="T13" fmla="*/ 14 h 28"/>
                <a:gd name="T14" fmla="*/ 28 w 28"/>
                <a:gd name="T15" fmla="*/ 28 h 28"/>
                <a:gd name="T16" fmla="*/ 14 w 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14" y="28"/>
                  </a:moveTo>
                  <a:lnTo>
                    <a:pt x="28" y="14"/>
                  </a:lnTo>
                  <a:lnTo>
                    <a:pt x="28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F2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4"/>
            <p:cNvSpPr>
              <a:spLocks noEditPoints="1"/>
            </p:cNvSpPr>
            <p:nvPr/>
          </p:nvSpPr>
          <p:spPr bwMode="auto">
            <a:xfrm>
              <a:off x="6521" y="3323"/>
              <a:ext cx="891" cy="762"/>
            </a:xfrm>
            <a:custGeom>
              <a:avLst/>
              <a:gdLst>
                <a:gd name="T0" fmla="*/ 108 w 128"/>
                <a:gd name="T1" fmla="*/ 57 h 109"/>
                <a:gd name="T2" fmla="*/ 107 w 128"/>
                <a:gd name="T3" fmla="*/ 70 h 109"/>
                <a:gd name="T4" fmla="*/ 20 w 128"/>
                <a:gd name="T5" fmla="*/ 68 h 109"/>
                <a:gd name="T6" fmla="*/ 8 w 128"/>
                <a:gd name="T7" fmla="*/ 57 h 109"/>
                <a:gd name="T8" fmla="*/ 4 w 128"/>
                <a:gd name="T9" fmla="*/ 58 h 109"/>
                <a:gd name="T10" fmla="*/ 3 w 128"/>
                <a:gd name="T11" fmla="*/ 101 h 109"/>
                <a:gd name="T12" fmla="*/ 8 w 128"/>
                <a:gd name="T13" fmla="*/ 106 h 109"/>
                <a:gd name="T14" fmla="*/ 124 w 128"/>
                <a:gd name="T15" fmla="*/ 105 h 109"/>
                <a:gd name="T16" fmla="*/ 125 w 128"/>
                <a:gd name="T17" fmla="*/ 101 h 109"/>
                <a:gd name="T18" fmla="*/ 124 w 128"/>
                <a:gd name="T19" fmla="*/ 58 h 109"/>
                <a:gd name="T20" fmla="*/ 23 w 128"/>
                <a:gd name="T21" fmla="*/ 99 h 109"/>
                <a:gd name="T22" fmla="*/ 23 w 128"/>
                <a:gd name="T23" fmla="*/ 96 h 109"/>
                <a:gd name="T24" fmla="*/ 106 w 128"/>
                <a:gd name="T25" fmla="*/ 97 h 109"/>
                <a:gd name="T26" fmla="*/ 23 w 128"/>
                <a:gd name="T27" fmla="*/ 99 h 109"/>
                <a:gd name="T28" fmla="*/ 101 w 128"/>
                <a:gd name="T29" fmla="*/ 26 h 109"/>
                <a:gd name="T30" fmla="*/ 101 w 128"/>
                <a:gd name="T31" fmla="*/ 67 h 109"/>
                <a:gd name="T32" fmla="*/ 106 w 128"/>
                <a:gd name="T33" fmla="*/ 55 h 109"/>
                <a:gd name="T34" fmla="*/ 120 w 128"/>
                <a:gd name="T35" fmla="*/ 54 h 109"/>
                <a:gd name="T36" fmla="*/ 128 w 128"/>
                <a:gd name="T37" fmla="*/ 62 h 109"/>
                <a:gd name="T38" fmla="*/ 126 w 128"/>
                <a:gd name="T39" fmla="*/ 107 h 109"/>
                <a:gd name="T40" fmla="*/ 120 w 128"/>
                <a:gd name="T41" fmla="*/ 109 h 109"/>
                <a:gd name="T42" fmla="*/ 2 w 128"/>
                <a:gd name="T43" fmla="*/ 107 h 109"/>
                <a:gd name="T44" fmla="*/ 0 w 128"/>
                <a:gd name="T45" fmla="*/ 62 h 109"/>
                <a:gd name="T46" fmla="*/ 2 w 128"/>
                <a:gd name="T47" fmla="*/ 56 h 109"/>
                <a:gd name="T48" fmla="*/ 2 w 128"/>
                <a:gd name="T49" fmla="*/ 56 h 109"/>
                <a:gd name="T50" fmla="*/ 21 w 128"/>
                <a:gd name="T51" fmla="*/ 54 h 109"/>
                <a:gd name="T52" fmla="*/ 22 w 128"/>
                <a:gd name="T53" fmla="*/ 67 h 109"/>
                <a:gd name="T54" fmla="*/ 26 w 128"/>
                <a:gd name="T55" fmla="*/ 8 h 109"/>
                <a:gd name="T56" fmla="*/ 28 w 128"/>
                <a:gd name="T57" fmla="*/ 2 h 109"/>
                <a:gd name="T58" fmla="*/ 34 w 128"/>
                <a:gd name="T59" fmla="*/ 0 h 109"/>
                <a:gd name="T60" fmla="*/ 74 w 128"/>
                <a:gd name="T61" fmla="*/ 0 h 109"/>
                <a:gd name="T62" fmla="*/ 75 w 128"/>
                <a:gd name="T63" fmla="*/ 0 h 109"/>
                <a:gd name="T64" fmla="*/ 98 w 128"/>
                <a:gd name="T65" fmla="*/ 27 h 109"/>
                <a:gd name="T66" fmla="*/ 29 w 128"/>
                <a:gd name="T67" fmla="*/ 67 h 109"/>
                <a:gd name="T68" fmla="*/ 29 w 128"/>
                <a:gd name="T69" fmla="*/ 8 h 109"/>
                <a:gd name="T70" fmla="*/ 34 w 128"/>
                <a:gd name="T71" fmla="*/ 2 h 109"/>
                <a:gd name="T72" fmla="*/ 34 w 128"/>
                <a:gd name="T73" fmla="*/ 2 h 109"/>
                <a:gd name="T74" fmla="*/ 73 w 128"/>
                <a:gd name="T75" fmla="*/ 19 h 109"/>
                <a:gd name="T76" fmla="*/ 81 w 128"/>
                <a:gd name="T77" fmla="*/ 27 h 109"/>
                <a:gd name="T78" fmla="*/ 76 w 128"/>
                <a:gd name="T79" fmla="*/ 4 h 109"/>
                <a:gd name="T80" fmla="*/ 77 w 128"/>
                <a:gd name="T81" fmla="*/ 23 h 109"/>
                <a:gd name="T82" fmla="*/ 96 w 128"/>
                <a:gd name="T83" fmla="*/ 25 h 109"/>
                <a:gd name="T84" fmla="*/ 98 w 128"/>
                <a:gd name="T85" fmla="*/ 77 h 109"/>
                <a:gd name="T86" fmla="*/ 106 w 128"/>
                <a:gd name="T87" fmla="*/ 79 h 109"/>
                <a:gd name="T88" fmla="*/ 105 w 128"/>
                <a:gd name="T89" fmla="*/ 86 h 109"/>
                <a:gd name="T90" fmla="*/ 97 w 128"/>
                <a:gd name="T91" fmla="*/ 85 h 109"/>
                <a:gd name="T92" fmla="*/ 98 w 128"/>
                <a:gd name="T93" fmla="*/ 77 h 109"/>
                <a:gd name="T94" fmla="*/ 104 w 128"/>
                <a:gd name="T95" fmla="*/ 84 h 109"/>
                <a:gd name="T96" fmla="*/ 100 w 128"/>
                <a:gd name="T97" fmla="*/ 8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109">
                  <a:moveTo>
                    <a:pt x="120" y="57"/>
                  </a:moveTo>
                  <a:cubicBezTo>
                    <a:pt x="108" y="57"/>
                    <a:pt x="108" y="57"/>
                    <a:pt x="108" y="57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9"/>
                    <a:pt x="108" y="70"/>
                    <a:pt x="107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0"/>
                    <a:pt x="20" y="69"/>
                    <a:pt x="20" y="6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6" y="57"/>
                    <a:pt x="5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61"/>
                    <a:pt x="3" y="62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2"/>
                    <a:pt x="3" y="104"/>
                    <a:pt x="4" y="105"/>
                  </a:cubicBezTo>
                  <a:cubicBezTo>
                    <a:pt x="5" y="106"/>
                    <a:pt x="6" y="106"/>
                    <a:pt x="8" y="106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22" y="106"/>
                    <a:pt x="123" y="106"/>
                    <a:pt x="124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5" y="102"/>
                    <a:pt x="125" y="101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1"/>
                    <a:pt x="125" y="59"/>
                    <a:pt x="124" y="58"/>
                  </a:cubicBezTo>
                  <a:cubicBezTo>
                    <a:pt x="123" y="57"/>
                    <a:pt x="122" y="57"/>
                    <a:pt x="120" y="57"/>
                  </a:cubicBezTo>
                  <a:close/>
                  <a:moveTo>
                    <a:pt x="23" y="99"/>
                  </a:moveTo>
                  <a:cubicBezTo>
                    <a:pt x="22" y="99"/>
                    <a:pt x="22" y="98"/>
                    <a:pt x="22" y="97"/>
                  </a:cubicBezTo>
                  <a:cubicBezTo>
                    <a:pt x="22" y="96"/>
                    <a:pt x="22" y="96"/>
                    <a:pt x="23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6" y="96"/>
                    <a:pt x="106" y="96"/>
                    <a:pt x="106" y="97"/>
                  </a:cubicBezTo>
                  <a:cubicBezTo>
                    <a:pt x="106" y="98"/>
                    <a:pt x="106" y="99"/>
                    <a:pt x="105" y="99"/>
                  </a:cubicBezTo>
                  <a:cubicBezTo>
                    <a:pt x="23" y="99"/>
                    <a:pt x="23" y="99"/>
                    <a:pt x="23" y="99"/>
                  </a:cubicBezTo>
                  <a:close/>
                  <a:moveTo>
                    <a:pt x="100" y="25"/>
                  </a:moveTo>
                  <a:cubicBezTo>
                    <a:pt x="100" y="25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4"/>
                    <a:pt x="107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2" y="54"/>
                    <a:pt x="124" y="55"/>
                    <a:pt x="126" y="56"/>
                  </a:cubicBezTo>
                  <a:cubicBezTo>
                    <a:pt x="127" y="58"/>
                    <a:pt x="128" y="60"/>
                    <a:pt x="128" y="62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8" y="103"/>
                    <a:pt x="127" y="105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4" y="108"/>
                    <a:pt x="122" y="109"/>
                    <a:pt x="120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6" y="109"/>
                    <a:pt x="4" y="108"/>
                    <a:pt x="2" y="107"/>
                  </a:cubicBezTo>
                  <a:cubicBezTo>
                    <a:pt x="1" y="105"/>
                    <a:pt x="0" y="103"/>
                    <a:pt x="0" y="10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4" y="55"/>
                    <a:pt x="6" y="54"/>
                    <a:pt x="8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2" y="54"/>
                    <a:pt x="22" y="55"/>
                    <a:pt x="22" y="55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6"/>
                    <a:pt x="27" y="4"/>
                    <a:pt x="28" y="2"/>
                  </a:cubicBezTo>
                  <a:cubicBezTo>
                    <a:pt x="30" y="1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00" y="25"/>
                    <a:pt x="100" y="25"/>
                    <a:pt x="100" y="25"/>
                  </a:cubicBezTo>
                  <a:close/>
                  <a:moveTo>
                    <a:pt x="98" y="27"/>
                  </a:moveTo>
                  <a:cubicBezTo>
                    <a:pt x="98" y="67"/>
                    <a:pt x="98" y="67"/>
                    <a:pt x="98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6"/>
                    <a:pt x="29" y="5"/>
                    <a:pt x="30" y="4"/>
                  </a:cubicBezTo>
                  <a:cubicBezTo>
                    <a:pt x="31" y="3"/>
                    <a:pt x="33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2"/>
                    <a:pt x="74" y="24"/>
                    <a:pt x="75" y="25"/>
                  </a:cubicBezTo>
                  <a:cubicBezTo>
                    <a:pt x="77" y="26"/>
                    <a:pt x="79" y="27"/>
                    <a:pt x="81" y="27"/>
                  </a:cubicBezTo>
                  <a:cubicBezTo>
                    <a:pt x="98" y="27"/>
                    <a:pt x="98" y="27"/>
                    <a:pt x="98" y="27"/>
                  </a:cubicBezTo>
                  <a:close/>
                  <a:moveTo>
                    <a:pt x="76" y="4"/>
                  </a:moveTo>
                  <a:cubicBezTo>
                    <a:pt x="76" y="19"/>
                    <a:pt x="76" y="19"/>
                    <a:pt x="76" y="19"/>
                  </a:cubicBezTo>
                  <a:cubicBezTo>
                    <a:pt x="76" y="21"/>
                    <a:pt x="76" y="22"/>
                    <a:pt x="77" y="23"/>
                  </a:cubicBezTo>
                  <a:cubicBezTo>
                    <a:pt x="78" y="24"/>
                    <a:pt x="80" y="25"/>
                    <a:pt x="81" y="2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76" y="4"/>
                    <a:pt x="76" y="4"/>
                    <a:pt x="76" y="4"/>
                  </a:cubicBezTo>
                  <a:close/>
                  <a:moveTo>
                    <a:pt x="9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6" y="77"/>
                    <a:pt x="106" y="78"/>
                    <a:pt x="106" y="79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86"/>
                    <a:pt x="106" y="86"/>
                    <a:pt x="105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7" y="86"/>
                    <a:pt x="97" y="86"/>
                    <a:pt x="97" y="85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97" y="78"/>
                    <a:pt x="97" y="77"/>
                    <a:pt x="98" y="77"/>
                  </a:cubicBezTo>
                  <a:close/>
                  <a:moveTo>
                    <a:pt x="104" y="80"/>
                  </a:moveTo>
                  <a:cubicBezTo>
                    <a:pt x="104" y="84"/>
                    <a:pt x="104" y="84"/>
                    <a:pt x="104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0"/>
                    <a:pt x="100" y="80"/>
                    <a:pt x="100" y="80"/>
                  </a:cubicBezTo>
                  <a:lnTo>
                    <a:pt x="104" y="80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/>
          <p:cNvGrpSpPr>
            <a:grpSpLocks noChangeAspect="1"/>
          </p:cNvGrpSpPr>
          <p:nvPr/>
        </p:nvGrpSpPr>
        <p:grpSpPr bwMode="auto">
          <a:xfrm>
            <a:off x="5262563" y="4071938"/>
            <a:ext cx="1031081" cy="636985"/>
            <a:chOff x="4414" y="3426"/>
            <a:chExt cx="866" cy="535"/>
          </a:xfrm>
        </p:grpSpPr>
        <p:sp>
          <p:nvSpPr>
            <p:cNvPr id="138" name="AutoShape 46"/>
            <p:cNvSpPr>
              <a:spLocks noChangeAspect="1" noChangeArrowheads="1" noTextEdit="1"/>
            </p:cNvSpPr>
            <p:nvPr/>
          </p:nvSpPr>
          <p:spPr bwMode="auto">
            <a:xfrm>
              <a:off x="4414" y="3426"/>
              <a:ext cx="866" cy="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"/>
            <p:cNvSpPr>
              <a:spLocks noEditPoints="1"/>
            </p:cNvSpPr>
            <p:nvPr/>
          </p:nvSpPr>
          <p:spPr bwMode="auto">
            <a:xfrm>
              <a:off x="4474" y="3496"/>
              <a:ext cx="285" cy="391"/>
            </a:xfrm>
            <a:custGeom>
              <a:avLst/>
              <a:gdLst>
                <a:gd name="T0" fmla="*/ 66 w 66"/>
                <a:gd name="T1" fmla="*/ 12 h 90"/>
                <a:gd name="T2" fmla="*/ 0 w 66"/>
                <a:gd name="T3" fmla="*/ 74 h 90"/>
                <a:gd name="T4" fmla="*/ 52 w 66"/>
                <a:gd name="T5" fmla="*/ 29 h 90"/>
                <a:gd name="T6" fmla="*/ 66 w 66"/>
                <a:gd name="T7" fmla="*/ 3 h 90"/>
                <a:gd name="T8" fmla="*/ 0 w 66"/>
                <a:gd name="T9" fmla="*/ 62 h 90"/>
                <a:gd name="T10" fmla="*/ 66 w 66"/>
                <a:gd name="T11" fmla="*/ 0 h 90"/>
                <a:gd name="T12" fmla="*/ 57 w 66"/>
                <a:gd name="T13" fmla="*/ 0 h 90"/>
                <a:gd name="T14" fmla="*/ 0 w 66"/>
                <a:gd name="T15" fmla="*/ 50 h 90"/>
                <a:gd name="T16" fmla="*/ 57 w 66"/>
                <a:gd name="T17" fmla="*/ 0 h 90"/>
                <a:gd name="T18" fmla="*/ 0 w 66"/>
                <a:gd name="T19" fmla="*/ 45 h 90"/>
                <a:gd name="T20" fmla="*/ 38 w 66"/>
                <a:gd name="T21" fmla="*/ 0 h 90"/>
                <a:gd name="T22" fmla="*/ 33 w 66"/>
                <a:gd name="T23" fmla="*/ 0 h 90"/>
                <a:gd name="T24" fmla="*/ 0 w 66"/>
                <a:gd name="T25" fmla="*/ 26 h 90"/>
                <a:gd name="T26" fmla="*/ 33 w 66"/>
                <a:gd name="T27" fmla="*/ 0 h 90"/>
                <a:gd name="T28" fmla="*/ 0 w 66"/>
                <a:gd name="T29" fmla="*/ 21 h 90"/>
                <a:gd name="T30" fmla="*/ 14 w 66"/>
                <a:gd name="T31" fmla="*/ 0 h 90"/>
                <a:gd name="T32" fmla="*/ 9 w 66"/>
                <a:gd name="T33" fmla="*/ 0 h 90"/>
                <a:gd name="T34" fmla="*/ 0 w 66"/>
                <a:gd name="T35" fmla="*/ 2 h 90"/>
                <a:gd name="T36" fmla="*/ 9 w 66"/>
                <a:gd name="T37" fmla="*/ 0 h 90"/>
                <a:gd name="T38" fmla="*/ 50 w 66"/>
                <a:gd name="T39" fmla="*/ 36 h 90"/>
                <a:gd name="T40" fmla="*/ 3 w 66"/>
                <a:gd name="T41" fmla="*/ 90 h 90"/>
                <a:gd name="T42" fmla="*/ 0 w 66"/>
                <a:gd name="T43" fmla="*/ 86 h 90"/>
                <a:gd name="T44" fmla="*/ 49 w 66"/>
                <a:gd name="T45" fmla="*/ 49 h 90"/>
                <a:gd name="T46" fmla="*/ 15 w 66"/>
                <a:gd name="T47" fmla="*/ 90 h 90"/>
                <a:gd name="T48" fmla="*/ 20 w 66"/>
                <a:gd name="T49" fmla="*/ 90 h 90"/>
                <a:gd name="T50" fmla="*/ 53 w 66"/>
                <a:gd name="T51" fmla="*/ 64 h 90"/>
                <a:gd name="T52" fmla="*/ 20 w 66"/>
                <a:gd name="T53" fmla="*/ 90 h 90"/>
                <a:gd name="T54" fmla="*/ 55 w 66"/>
                <a:gd name="T55" fmla="*/ 67 h 90"/>
                <a:gd name="T56" fmla="*/ 39 w 66"/>
                <a:gd name="T57" fmla="*/ 90 h 90"/>
                <a:gd name="T58" fmla="*/ 44 w 66"/>
                <a:gd name="T59" fmla="*/ 90 h 90"/>
                <a:gd name="T60" fmla="*/ 64 w 66"/>
                <a:gd name="T61" fmla="*/ 77 h 90"/>
                <a:gd name="T62" fmla="*/ 44 w 66"/>
                <a:gd name="T63" fmla="*/ 90 h 90"/>
                <a:gd name="T64" fmla="*/ 66 w 66"/>
                <a:gd name="T65" fmla="*/ 80 h 90"/>
                <a:gd name="T66" fmla="*/ 63 w 66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" h="90">
                  <a:moveTo>
                    <a:pt x="54" y="25"/>
                  </a:moveTo>
                  <a:cubicBezTo>
                    <a:pt x="57" y="20"/>
                    <a:pt x="61" y="15"/>
                    <a:pt x="66" y="12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3" y="28"/>
                    <a:pt x="53" y="27"/>
                    <a:pt x="54" y="25"/>
                  </a:cubicBezTo>
                  <a:close/>
                  <a:moveTo>
                    <a:pt x="66" y="3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3"/>
                    <a:pt x="66" y="3"/>
                    <a:pt x="66" y="3"/>
                  </a:cubicBezTo>
                  <a:close/>
                  <a:moveTo>
                    <a:pt x="5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45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45" y="0"/>
                    <a:pt x="45" y="0"/>
                  </a:cubicBezTo>
                  <a:close/>
                  <a:moveTo>
                    <a:pt x="3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2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9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0" y="8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39"/>
                    <a:pt x="49" y="41"/>
                    <a:pt x="49" y="44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6"/>
                    <a:pt x="0" y="86"/>
                    <a:pt x="0" y="86"/>
                  </a:cubicBezTo>
                  <a:close/>
                  <a:moveTo>
                    <a:pt x="8" y="90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9" y="51"/>
                    <a:pt x="50" y="53"/>
                    <a:pt x="50" y="55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8" y="90"/>
                    <a:pt x="8" y="90"/>
                    <a:pt x="8" y="90"/>
                  </a:cubicBezTo>
                  <a:close/>
                  <a:moveTo>
                    <a:pt x="20" y="90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52" y="61"/>
                    <a:pt x="53" y="62"/>
                    <a:pt x="53" y="64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0" y="90"/>
                    <a:pt x="20" y="90"/>
                    <a:pt x="20" y="90"/>
                  </a:cubicBezTo>
                  <a:close/>
                  <a:moveTo>
                    <a:pt x="32" y="90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6" y="68"/>
                    <a:pt x="57" y="70"/>
                    <a:pt x="58" y="71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2" y="90"/>
                    <a:pt x="32" y="90"/>
                    <a:pt x="32" y="90"/>
                  </a:cubicBezTo>
                  <a:close/>
                  <a:moveTo>
                    <a:pt x="44" y="90"/>
                  </a:moveTo>
                  <a:cubicBezTo>
                    <a:pt x="60" y="74"/>
                    <a:pt x="60" y="74"/>
                    <a:pt x="60" y="74"/>
                  </a:cubicBezTo>
                  <a:cubicBezTo>
                    <a:pt x="62" y="75"/>
                    <a:pt x="63" y="76"/>
                    <a:pt x="64" y="7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44" y="90"/>
                    <a:pt x="44" y="90"/>
                    <a:pt x="44" y="90"/>
                  </a:cubicBezTo>
                  <a:close/>
                  <a:moveTo>
                    <a:pt x="56" y="90"/>
                  </a:moveTo>
                  <a:cubicBezTo>
                    <a:pt x="66" y="80"/>
                    <a:pt x="66" y="80"/>
                    <a:pt x="66" y="80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3" y="90"/>
                    <a:pt x="63" y="90"/>
                    <a:pt x="63" y="90"/>
                  </a:cubicBezTo>
                  <a:lnTo>
                    <a:pt x="56" y="90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/>
            <p:cNvSpPr>
              <a:spLocks noEditPoints="1"/>
            </p:cNvSpPr>
            <p:nvPr/>
          </p:nvSpPr>
          <p:spPr bwMode="auto">
            <a:xfrm>
              <a:off x="4703" y="3583"/>
              <a:ext cx="56" cy="234"/>
            </a:xfrm>
            <a:custGeom>
              <a:avLst/>
              <a:gdLst>
                <a:gd name="T0" fmla="*/ 3 w 13"/>
                <a:gd name="T1" fmla="*/ 10 h 54"/>
                <a:gd name="T2" fmla="*/ 1 w 13"/>
                <a:gd name="T3" fmla="*/ 20 h 54"/>
                <a:gd name="T4" fmla="*/ 13 w 13"/>
                <a:gd name="T5" fmla="*/ 7 h 54"/>
                <a:gd name="T6" fmla="*/ 13 w 13"/>
                <a:gd name="T7" fmla="*/ 0 h 54"/>
                <a:gd name="T8" fmla="*/ 3 w 13"/>
                <a:gd name="T9" fmla="*/ 10 h 54"/>
                <a:gd name="T10" fmla="*/ 0 w 13"/>
                <a:gd name="T11" fmla="*/ 25 h 54"/>
                <a:gd name="T12" fmla="*/ 13 w 13"/>
                <a:gd name="T13" fmla="*/ 12 h 54"/>
                <a:gd name="T14" fmla="*/ 13 w 13"/>
                <a:gd name="T15" fmla="*/ 19 h 54"/>
                <a:gd name="T16" fmla="*/ 1 w 13"/>
                <a:gd name="T17" fmla="*/ 32 h 54"/>
                <a:gd name="T18" fmla="*/ 0 w 13"/>
                <a:gd name="T19" fmla="*/ 25 h 54"/>
                <a:gd name="T20" fmla="*/ 0 w 13"/>
                <a:gd name="T21" fmla="*/ 25 h 54"/>
                <a:gd name="T22" fmla="*/ 2 w 13"/>
                <a:gd name="T23" fmla="*/ 36 h 54"/>
                <a:gd name="T24" fmla="*/ 3 w 13"/>
                <a:gd name="T25" fmla="*/ 41 h 54"/>
                <a:gd name="T26" fmla="*/ 13 w 13"/>
                <a:gd name="T27" fmla="*/ 31 h 54"/>
                <a:gd name="T28" fmla="*/ 13 w 13"/>
                <a:gd name="T29" fmla="*/ 24 h 54"/>
                <a:gd name="T30" fmla="*/ 2 w 13"/>
                <a:gd name="T31" fmla="*/ 36 h 54"/>
                <a:gd name="T32" fmla="*/ 5 w 13"/>
                <a:gd name="T33" fmla="*/ 44 h 54"/>
                <a:gd name="T34" fmla="*/ 13 w 13"/>
                <a:gd name="T35" fmla="*/ 36 h 54"/>
                <a:gd name="T36" fmla="*/ 13 w 13"/>
                <a:gd name="T37" fmla="*/ 43 h 54"/>
                <a:gd name="T38" fmla="*/ 8 w 13"/>
                <a:gd name="T39" fmla="*/ 48 h 54"/>
                <a:gd name="T40" fmla="*/ 5 w 13"/>
                <a:gd name="T41" fmla="*/ 44 h 54"/>
                <a:gd name="T42" fmla="*/ 10 w 13"/>
                <a:gd name="T43" fmla="*/ 51 h 54"/>
                <a:gd name="T44" fmla="*/ 13 w 13"/>
                <a:gd name="T45" fmla="*/ 54 h 54"/>
                <a:gd name="T46" fmla="*/ 13 w 13"/>
                <a:gd name="T47" fmla="*/ 48 h 54"/>
                <a:gd name="T48" fmla="*/ 10 w 1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54">
                  <a:moveTo>
                    <a:pt x="3" y="10"/>
                  </a:moveTo>
                  <a:cubicBezTo>
                    <a:pt x="2" y="13"/>
                    <a:pt x="1" y="16"/>
                    <a:pt x="1" y="2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25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0"/>
                    <a:pt x="0" y="27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2" y="36"/>
                  </a:moveTo>
                  <a:cubicBezTo>
                    <a:pt x="2" y="37"/>
                    <a:pt x="3" y="39"/>
                    <a:pt x="3" y="4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" y="36"/>
                    <a:pt x="2" y="36"/>
                    <a:pt x="2" y="36"/>
                  </a:cubicBezTo>
                  <a:close/>
                  <a:moveTo>
                    <a:pt x="5" y="44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7"/>
                    <a:pt x="6" y="46"/>
                    <a:pt x="5" y="44"/>
                  </a:cubicBezTo>
                  <a:close/>
                  <a:moveTo>
                    <a:pt x="10" y="51"/>
                  </a:moveTo>
                  <a:cubicBezTo>
                    <a:pt x="11" y="52"/>
                    <a:pt x="12" y="53"/>
                    <a:pt x="13" y="54"/>
                  </a:cubicBezTo>
                  <a:cubicBezTo>
                    <a:pt x="13" y="48"/>
                    <a:pt x="13" y="48"/>
                    <a:pt x="13" y="48"/>
                  </a:cubicBezTo>
                  <a:lnTo>
                    <a:pt x="10" y="51"/>
                  </a:lnTo>
                  <a:close/>
                </a:path>
              </a:pathLst>
            </a:custGeom>
            <a:solidFill>
              <a:srgbClr val="FFC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"/>
            <p:cNvSpPr>
              <a:spLocks noEditPoints="1"/>
            </p:cNvSpPr>
            <p:nvPr/>
          </p:nvSpPr>
          <p:spPr bwMode="auto">
            <a:xfrm>
              <a:off x="4927" y="3569"/>
              <a:ext cx="56" cy="240"/>
            </a:xfrm>
            <a:custGeom>
              <a:avLst/>
              <a:gdLst>
                <a:gd name="T0" fmla="*/ 0 w 13"/>
                <a:gd name="T1" fmla="*/ 0 h 55"/>
                <a:gd name="T2" fmla="*/ 0 w 13"/>
                <a:gd name="T3" fmla="*/ 7 h 55"/>
                <a:gd name="T4" fmla="*/ 4 w 13"/>
                <a:gd name="T5" fmla="*/ 4 h 55"/>
                <a:gd name="T6" fmla="*/ 0 w 13"/>
                <a:gd name="T7" fmla="*/ 0 h 55"/>
                <a:gd name="T8" fmla="*/ 0 w 13"/>
                <a:gd name="T9" fmla="*/ 0 h 55"/>
                <a:gd name="T10" fmla="*/ 0 w 13"/>
                <a:gd name="T11" fmla="*/ 12 h 55"/>
                <a:gd name="T12" fmla="*/ 6 w 13"/>
                <a:gd name="T13" fmla="*/ 6 h 55"/>
                <a:gd name="T14" fmla="*/ 8 w 13"/>
                <a:gd name="T15" fmla="*/ 10 h 55"/>
                <a:gd name="T16" fmla="*/ 9 w 13"/>
                <a:gd name="T17" fmla="*/ 11 h 55"/>
                <a:gd name="T18" fmla="*/ 0 w 13"/>
                <a:gd name="T19" fmla="*/ 19 h 55"/>
                <a:gd name="T20" fmla="*/ 0 w 13"/>
                <a:gd name="T21" fmla="*/ 12 h 55"/>
                <a:gd name="T22" fmla="*/ 0 w 13"/>
                <a:gd name="T23" fmla="*/ 24 h 55"/>
                <a:gd name="T24" fmla="*/ 0 w 13"/>
                <a:gd name="T25" fmla="*/ 31 h 55"/>
                <a:gd name="T26" fmla="*/ 12 w 13"/>
                <a:gd name="T27" fmla="*/ 19 h 55"/>
                <a:gd name="T28" fmla="*/ 10 w 13"/>
                <a:gd name="T29" fmla="*/ 14 h 55"/>
                <a:gd name="T30" fmla="*/ 0 w 13"/>
                <a:gd name="T31" fmla="*/ 24 h 55"/>
                <a:gd name="T32" fmla="*/ 0 w 13"/>
                <a:gd name="T33" fmla="*/ 36 h 55"/>
                <a:gd name="T34" fmla="*/ 12 w 13"/>
                <a:gd name="T35" fmla="*/ 24 h 55"/>
                <a:gd name="T36" fmla="*/ 13 w 13"/>
                <a:gd name="T37" fmla="*/ 28 h 55"/>
                <a:gd name="T38" fmla="*/ 13 w 13"/>
                <a:gd name="T39" fmla="*/ 30 h 55"/>
                <a:gd name="T40" fmla="*/ 0 w 13"/>
                <a:gd name="T41" fmla="*/ 43 h 55"/>
                <a:gd name="T42" fmla="*/ 0 w 13"/>
                <a:gd name="T43" fmla="*/ 36 h 55"/>
                <a:gd name="T44" fmla="*/ 0 w 13"/>
                <a:gd name="T45" fmla="*/ 48 h 55"/>
                <a:gd name="T46" fmla="*/ 0 w 13"/>
                <a:gd name="T47" fmla="*/ 55 h 55"/>
                <a:gd name="T48" fmla="*/ 8 w 13"/>
                <a:gd name="T49" fmla="*/ 48 h 55"/>
                <a:gd name="T50" fmla="*/ 8 w 13"/>
                <a:gd name="T51" fmla="*/ 46 h 55"/>
                <a:gd name="T52" fmla="*/ 12 w 13"/>
                <a:gd name="T53" fmla="*/ 36 h 55"/>
                <a:gd name="T54" fmla="*/ 0 w 13"/>
                <a:gd name="T55" fmla="*/ 4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55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1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24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6"/>
                    <a:pt x="10" y="1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3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3" y="25"/>
                    <a:pt x="13" y="27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0" y="48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7"/>
                    <a:pt x="8" y="47"/>
                    <a:pt x="8" y="46"/>
                  </a:cubicBezTo>
                  <a:cubicBezTo>
                    <a:pt x="10" y="43"/>
                    <a:pt x="11" y="40"/>
                    <a:pt x="12" y="36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FC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1"/>
            <p:cNvSpPr>
              <a:spLocks noEditPoints="1"/>
            </p:cNvSpPr>
            <p:nvPr/>
          </p:nvSpPr>
          <p:spPr bwMode="auto">
            <a:xfrm>
              <a:off x="4500" y="3539"/>
              <a:ext cx="116" cy="17"/>
            </a:xfrm>
            <a:custGeom>
              <a:avLst/>
              <a:gdLst>
                <a:gd name="T0" fmla="*/ 2 w 27"/>
                <a:gd name="T1" fmla="*/ 4 h 4"/>
                <a:gd name="T2" fmla="*/ 0 w 27"/>
                <a:gd name="T3" fmla="*/ 2 h 4"/>
                <a:gd name="T4" fmla="*/ 2 w 27"/>
                <a:gd name="T5" fmla="*/ 0 h 4"/>
                <a:gd name="T6" fmla="*/ 6 w 27"/>
                <a:gd name="T7" fmla="*/ 0 h 4"/>
                <a:gd name="T8" fmla="*/ 2 w 27"/>
                <a:gd name="T9" fmla="*/ 4 h 4"/>
                <a:gd name="T10" fmla="*/ 11 w 27"/>
                <a:gd name="T11" fmla="*/ 0 h 4"/>
                <a:gd name="T12" fmla="*/ 18 w 27"/>
                <a:gd name="T13" fmla="*/ 0 h 4"/>
                <a:gd name="T14" fmla="*/ 14 w 27"/>
                <a:gd name="T15" fmla="*/ 4 h 4"/>
                <a:gd name="T16" fmla="*/ 7 w 27"/>
                <a:gd name="T17" fmla="*/ 4 h 4"/>
                <a:gd name="T18" fmla="*/ 11 w 27"/>
                <a:gd name="T19" fmla="*/ 0 h 4"/>
                <a:gd name="T20" fmla="*/ 23 w 27"/>
                <a:gd name="T21" fmla="*/ 0 h 4"/>
                <a:gd name="T22" fmla="*/ 25 w 27"/>
                <a:gd name="T23" fmla="*/ 0 h 4"/>
                <a:gd name="T24" fmla="*/ 27 w 27"/>
                <a:gd name="T25" fmla="*/ 2 h 4"/>
                <a:gd name="T26" fmla="*/ 27 w 27"/>
                <a:gd name="T27" fmla="*/ 2 h 4"/>
                <a:gd name="T28" fmla="*/ 26 w 27"/>
                <a:gd name="T29" fmla="*/ 4 h 4"/>
                <a:gd name="T30" fmla="*/ 25 w 27"/>
                <a:gd name="T31" fmla="*/ 4 h 4"/>
                <a:gd name="T32" fmla="*/ 19 w 27"/>
                <a:gd name="T33" fmla="*/ 4 h 4"/>
                <a:gd name="T34" fmla="*/ 23 w 27"/>
                <a:gd name="T3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1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2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2"/>
            <p:cNvSpPr>
              <a:spLocks noEditPoints="1"/>
            </p:cNvSpPr>
            <p:nvPr/>
          </p:nvSpPr>
          <p:spPr bwMode="auto">
            <a:xfrm>
              <a:off x="5069" y="3539"/>
              <a:ext cx="116" cy="17"/>
            </a:xfrm>
            <a:custGeom>
              <a:avLst/>
              <a:gdLst>
                <a:gd name="T0" fmla="*/ 1 w 27"/>
                <a:gd name="T1" fmla="*/ 4 h 4"/>
                <a:gd name="T2" fmla="*/ 0 w 27"/>
                <a:gd name="T3" fmla="*/ 2 h 4"/>
                <a:gd name="T4" fmla="*/ 2 w 27"/>
                <a:gd name="T5" fmla="*/ 0 h 4"/>
                <a:gd name="T6" fmla="*/ 5 w 27"/>
                <a:gd name="T7" fmla="*/ 0 h 4"/>
                <a:gd name="T8" fmla="*/ 1 w 27"/>
                <a:gd name="T9" fmla="*/ 4 h 4"/>
                <a:gd name="T10" fmla="*/ 10 w 27"/>
                <a:gd name="T11" fmla="*/ 0 h 4"/>
                <a:gd name="T12" fmla="*/ 17 w 27"/>
                <a:gd name="T13" fmla="*/ 0 h 4"/>
                <a:gd name="T14" fmla="*/ 13 w 27"/>
                <a:gd name="T15" fmla="*/ 4 h 4"/>
                <a:gd name="T16" fmla="*/ 6 w 27"/>
                <a:gd name="T17" fmla="*/ 4 h 4"/>
                <a:gd name="T18" fmla="*/ 10 w 27"/>
                <a:gd name="T19" fmla="*/ 0 h 4"/>
                <a:gd name="T20" fmla="*/ 22 w 27"/>
                <a:gd name="T21" fmla="*/ 0 h 4"/>
                <a:gd name="T22" fmla="*/ 25 w 27"/>
                <a:gd name="T23" fmla="*/ 0 h 4"/>
                <a:gd name="T24" fmla="*/ 27 w 27"/>
                <a:gd name="T25" fmla="*/ 2 h 4"/>
                <a:gd name="T26" fmla="*/ 27 w 27"/>
                <a:gd name="T27" fmla="*/ 2 h 4"/>
                <a:gd name="T28" fmla="*/ 25 w 27"/>
                <a:gd name="T29" fmla="*/ 4 h 4"/>
                <a:gd name="T30" fmla="*/ 25 w 27"/>
                <a:gd name="T31" fmla="*/ 4 h 4"/>
                <a:gd name="T32" fmla="*/ 18 w 27"/>
                <a:gd name="T33" fmla="*/ 4 h 4"/>
                <a:gd name="T34" fmla="*/ 22 w 27"/>
                <a:gd name="T3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22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3"/>
            <p:cNvSpPr>
              <a:spLocks noEditPoints="1"/>
            </p:cNvSpPr>
            <p:nvPr/>
          </p:nvSpPr>
          <p:spPr bwMode="auto">
            <a:xfrm>
              <a:off x="5069" y="3831"/>
              <a:ext cx="116" cy="17"/>
            </a:xfrm>
            <a:custGeom>
              <a:avLst/>
              <a:gdLst>
                <a:gd name="T0" fmla="*/ 2 w 27"/>
                <a:gd name="T1" fmla="*/ 4 h 4"/>
                <a:gd name="T2" fmla="*/ 0 w 27"/>
                <a:gd name="T3" fmla="*/ 3 h 4"/>
                <a:gd name="T4" fmla="*/ 3 w 27"/>
                <a:gd name="T5" fmla="*/ 0 h 4"/>
                <a:gd name="T6" fmla="*/ 10 w 27"/>
                <a:gd name="T7" fmla="*/ 0 h 4"/>
                <a:gd name="T8" fmla="*/ 6 w 27"/>
                <a:gd name="T9" fmla="*/ 4 h 4"/>
                <a:gd name="T10" fmla="*/ 2 w 27"/>
                <a:gd name="T11" fmla="*/ 4 h 4"/>
                <a:gd name="T12" fmla="*/ 15 w 27"/>
                <a:gd name="T13" fmla="*/ 0 h 4"/>
                <a:gd name="T14" fmla="*/ 22 w 27"/>
                <a:gd name="T15" fmla="*/ 0 h 4"/>
                <a:gd name="T16" fmla="*/ 18 w 27"/>
                <a:gd name="T17" fmla="*/ 4 h 4"/>
                <a:gd name="T18" fmla="*/ 11 w 27"/>
                <a:gd name="T19" fmla="*/ 4 h 4"/>
                <a:gd name="T20" fmla="*/ 15 w 27"/>
                <a:gd name="T21" fmla="*/ 0 h 4"/>
                <a:gd name="T22" fmla="*/ 27 w 27"/>
                <a:gd name="T23" fmla="*/ 0 h 4"/>
                <a:gd name="T24" fmla="*/ 27 w 27"/>
                <a:gd name="T25" fmla="*/ 2 h 4"/>
                <a:gd name="T26" fmla="*/ 25 w 27"/>
                <a:gd name="T27" fmla="*/ 4 h 4"/>
                <a:gd name="T28" fmla="*/ 23 w 27"/>
                <a:gd name="T29" fmla="*/ 4 h 4"/>
                <a:gd name="T30" fmla="*/ 27 w 27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">
                  <a:moveTo>
                    <a:pt x="2" y="4"/>
                  </a:moveTo>
                  <a:cubicBezTo>
                    <a:pt x="1" y="4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1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27" y="0"/>
                  </a:move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4"/>
            <p:cNvSpPr>
              <a:spLocks noEditPoints="1"/>
            </p:cNvSpPr>
            <p:nvPr/>
          </p:nvSpPr>
          <p:spPr bwMode="auto">
            <a:xfrm>
              <a:off x="4500" y="3831"/>
              <a:ext cx="116" cy="17"/>
            </a:xfrm>
            <a:custGeom>
              <a:avLst/>
              <a:gdLst>
                <a:gd name="T0" fmla="*/ 2 w 27"/>
                <a:gd name="T1" fmla="*/ 4 h 4"/>
                <a:gd name="T2" fmla="*/ 0 w 27"/>
                <a:gd name="T3" fmla="*/ 3 h 4"/>
                <a:gd name="T4" fmla="*/ 3 w 27"/>
                <a:gd name="T5" fmla="*/ 0 h 4"/>
                <a:gd name="T6" fmla="*/ 11 w 27"/>
                <a:gd name="T7" fmla="*/ 0 h 4"/>
                <a:gd name="T8" fmla="*/ 7 w 27"/>
                <a:gd name="T9" fmla="*/ 4 h 4"/>
                <a:gd name="T10" fmla="*/ 2 w 27"/>
                <a:gd name="T11" fmla="*/ 4 h 4"/>
                <a:gd name="T12" fmla="*/ 15 w 27"/>
                <a:gd name="T13" fmla="*/ 0 h 4"/>
                <a:gd name="T14" fmla="*/ 23 w 27"/>
                <a:gd name="T15" fmla="*/ 0 h 4"/>
                <a:gd name="T16" fmla="*/ 19 w 27"/>
                <a:gd name="T17" fmla="*/ 4 h 4"/>
                <a:gd name="T18" fmla="*/ 11 w 27"/>
                <a:gd name="T19" fmla="*/ 4 h 4"/>
                <a:gd name="T20" fmla="*/ 15 w 27"/>
                <a:gd name="T21" fmla="*/ 0 h 4"/>
                <a:gd name="T22" fmla="*/ 27 w 27"/>
                <a:gd name="T23" fmla="*/ 0 h 4"/>
                <a:gd name="T24" fmla="*/ 27 w 27"/>
                <a:gd name="T25" fmla="*/ 2 h 4"/>
                <a:gd name="T26" fmla="*/ 25 w 27"/>
                <a:gd name="T27" fmla="*/ 4 h 4"/>
                <a:gd name="T28" fmla="*/ 23 w 27"/>
                <a:gd name="T29" fmla="*/ 4 h 4"/>
                <a:gd name="T30" fmla="*/ 27 w 27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">
                  <a:moveTo>
                    <a:pt x="2" y="4"/>
                  </a:moveTo>
                  <a:cubicBezTo>
                    <a:pt x="1" y="4"/>
                    <a:pt x="1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" y="4"/>
                    <a:pt x="2" y="4"/>
                    <a:pt x="2" y="4"/>
                  </a:cubicBezTo>
                  <a:close/>
                  <a:moveTo>
                    <a:pt x="15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27" y="0"/>
                  </a:moveTo>
                  <a:cubicBezTo>
                    <a:pt x="27" y="1"/>
                    <a:pt x="27" y="1"/>
                    <a:pt x="27" y="2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4543" y="3678"/>
              <a:ext cx="30" cy="31"/>
            </a:xfrm>
            <a:custGeom>
              <a:avLst/>
              <a:gdLst>
                <a:gd name="T0" fmla="*/ 6 w 7"/>
                <a:gd name="T1" fmla="*/ 1 h 7"/>
                <a:gd name="T2" fmla="*/ 4 w 7"/>
                <a:gd name="T3" fmla="*/ 0 h 7"/>
                <a:gd name="T4" fmla="*/ 0 w 7"/>
                <a:gd name="T5" fmla="*/ 4 h 7"/>
                <a:gd name="T6" fmla="*/ 1 w 7"/>
                <a:gd name="T7" fmla="*/ 6 h 7"/>
                <a:gd name="T8" fmla="*/ 1 w 7"/>
                <a:gd name="T9" fmla="*/ 6 h 7"/>
                <a:gd name="T10" fmla="*/ 4 w 7"/>
                <a:gd name="T11" fmla="*/ 7 h 7"/>
                <a:gd name="T12" fmla="*/ 5 w 7"/>
                <a:gd name="T13" fmla="*/ 7 h 7"/>
                <a:gd name="T14" fmla="*/ 7 w 7"/>
                <a:gd name="T15" fmla="*/ 5 h 7"/>
                <a:gd name="T16" fmla="*/ 7 w 7"/>
                <a:gd name="T17" fmla="*/ 3 h 7"/>
                <a:gd name="T18" fmla="*/ 6 w 7"/>
                <a:gd name="T19" fmla="*/ 1 h 7"/>
                <a:gd name="T20" fmla="*/ 6 w 7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6"/>
            <p:cNvSpPr>
              <a:spLocks noEditPoints="1"/>
            </p:cNvSpPr>
            <p:nvPr/>
          </p:nvSpPr>
          <p:spPr bwMode="auto">
            <a:xfrm>
              <a:off x="4526" y="3661"/>
              <a:ext cx="65" cy="61"/>
            </a:xfrm>
            <a:custGeom>
              <a:avLst/>
              <a:gdLst>
                <a:gd name="T0" fmla="*/ 8 w 15"/>
                <a:gd name="T1" fmla="*/ 0 h 14"/>
                <a:gd name="T2" fmla="*/ 8 w 15"/>
                <a:gd name="T3" fmla="*/ 0 h 14"/>
                <a:gd name="T4" fmla="*/ 0 w 15"/>
                <a:gd name="T5" fmla="*/ 7 h 14"/>
                <a:gd name="T6" fmla="*/ 0 w 15"/>
                <a:gd name="T7" fmla="*/ 7 h 14"/>
                <a:gd name="T8" fmla="*/ 2 w 15"/>
                <a:gd name="T9" fmla="*/ 2 h 14"/>
                <a:gd name="T10" fmla="*/ 2 w 15"/>
                <a:gd name="T11" fmla="*/ 2 h 14"/>
                <a:gd name="T12" fmla="*/ 8 w 15"/>
                <a:gd name="T13" fmla="*/ 0 h 14"/>
                <a:gd name="T14" fmla="*/ 11 w 15"/>
                <a:gd name="T15" fmla="*/ 1 h 14"/>
                <a:gd name="T16" fmla="*/ 1 w 15"/>
                <a:gd name="T17" fmla="*/ 11 h 14"/>
                <a:gd name="T18" fmla="*/ 2 w 15"/>
                <a:gd name="T19" fmla="*/ 13 h 14"/>
                <a:gd name="T20" fmla="*/ 2 w 15"/>
                <a:gd name="T21" fmla="*/ 13 h 14"/>
                <a:gd name="T22" fmla="*/ 2 w 15"/>
                <a:gd name="T23" fmla="*/ 13 h 14"/>
                <a:gd name="T24" fmla="*/ 2 w 15"/>
                <a:gd name="T25" fmla="*/ 13 h 14"/>
                <a:gd name="T26" fmla="*/ 5 w 15"/>
                <a:gd name="T27" fmla="*/ 14 h 14"/>
                <a:gd name="T28" fmla="*/ 15 w 15"/>
                <a:gd name="T29" fmla="*/ 5 h 14"/>
                <a:gd name="T30" fmla="*/ 13 w 15"/>
                <a:gd name="T31" fmla="*/ 2 h 14"/>
                <a:gd name="T32" fmla="*/ 13 w 15"/>
                <a:gd name="T33" fmla="*/ 2 h 14"/>
                <a:gd name="T34" fmla="*/ 11 w 15"/>
                <a:gd name="T35" fmla="*/ 1 h 14"/>
                <a:gd name="T36" fmla="*/ 15 w 15"/>
                <a:gd name="T37" fmla="*/ 10 h 14"/>
                <a:gd name="T38" fmla="*/ 13 w 15"/>
                <a:gd name="T39" fmla="*/ 13 h 14"/>
                <a:gd name="T40" fmla="*/ 10 w 15"/>
                <a:gd name="T41" fmla="*/ 14 h 14"/>
                <a:gd name="T42" fmla="*/ 15 w 15"/>
                <a:gd name="T4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6" y="0"/>
                    <a:pt x="8" y="0"/>
                  </a:cubicBezTo>
                  <a:close/>
                  <a:moveTo>
                    <a:pt x="11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4" y="14"/>
                    <a:pt x="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1"/>
                    <a:pt x="11" y="1"/>
                  </a:cubicBezTo>
                  <a:close/>
                  <a:moveTo>
                    <a:pt x="15" y="10"/>
                  </a:moveTo>
                  <a:cubicBezTo>
                    <a:pt x="14" y="11"/>
                    <a:pt x="14" y="12"/>
                    <a:pt x="13" y="13"/>
                  </a:cubicBezTo>
                  <a:cubicBezTo>
                    <a:pt x="12" y="13"/>
                    <a:pt x="11" y="14"/>
                    <a:pt x="10" y="14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5112" y="3678"/>
              <a:ext cx="30" cy="31"/>
            </a:xfrm>
            <a:custGeom>
              <a:avLst/>
              <a:gdLst>
                <a:gd name="T0" fmla="*/ 6 w 7"/>
                <a:gd name="T1" fmla="*/ 1 h 7"/>
                <a:gd name="T2" fmla="*/ 4 w 7"/>
                <a:gd name="T3" fmla="*/ 0 h 7"/>
                <a:gd name="T4" fmla="*/ 0 w 7"/>
                <a:gd name="T5" fmla="*/ 4 h 7"/>
                <a:gd name="T6" fmla="*/ 1 w 7"/>
                <a:gd name="T7" fmla="*/ 6 h 7"/>
                <a:gd name="T8" fmla="*/ 1 w 7"/>
                <a:gd name="T9" fmla="*/ 6 h 7"/>
                <a:gd name="T10" fmla="*/ 3 w 7"/>
                <a:gd name="T11" fmla="*/ 7 h 7"/>
                <a:gd name="T12" fmla="*/ 4 w 7"/>
                <a:gd name="T13" fmla="*/ 7 h 7"/>
                <a:gd name="T14" fmla="*/ 7 w 7"/>
                <a:gd name="T15" fmla="*/ 4 h 7"/>
                <a:gd name="T16" fmla="*/ 7 w 7"/>
                <a:gd name="T17" fmla="*/ 3 h 7"/>
                <a:gd name="T18" fmla="*/ 6 w 7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8"/>
            <p:cNvSpPr>
              <a:spLocks noEditPoints="1"/>
            </p:cNvSpPr>
            <p:nvPr/>
          </p:nvSpPr>
          <p:spPr bwMode="auto">
            <a:xfrm>
              <a:off x="5095" y="3661"/>
              <a:ext cx="64" cy="65"/>
            </a:xfrm>
            <a:custGeom>
              <a:avLst/>
              <a:gdLst>
                <a:gd name="T0" fmla="*/ 11 w 15"/>
                <a:gd name="T1" fmla="*/ 1 h 15"/>
                <a:gd name="T2" fmla="*/ 13 w 15"/>
                <a:gd name="T3" fmla="*/ 2 h 15"/>
                <a:gd name="T4" fmla="*/ 14 w 15"/>
                <a:gd name="T5" fmla="*/ 5 h 15"/>
                <a:gd name="T6" fmla="*/ 5 w 15"/>
                <a:gd name="T7" fmla="*/ 14 h 15"/>
                <a:gd name="T8" fmla="*/ 2 w 15"/>
                <a:gd name="T9" fmla="*/ 13 h 15"/>
                <a:gd name="T10" fmla="*/ 2 w 15"/>
                <a:gd name="T11" fmla="*/ 12 h 15"/>
                <a:gd name="T12" fmla="*/ 1 w 15"/>
                <a:gd name="T13" fmla="*/ 11 h 15"/>
                <a:gd name="T14" fmla="*/ 11 w 15"/>
                <a:gd name="T15" fmla="*/ 1 h 15"/>
                <a:gd name="T16" fmla="*/ 15 w 15"/>
                <a:gd name="T17" fmla="*/ 9 h 15"/>
                <a:gd name="T18" fmla="*/ 10 w 15"/>
                <a:gd name="T19" fmla="*/ 15 h 15"/>
                <a:gd name="T20" fmla="*/ 13 w 15"/>
                <a:gd name="T21" fmla="*/ 13 h 15"/>
                <a:gd name="T22" fmla="*/ 13 w 15"/>
                <a:gd name="T23" fmla="*/ 13 h 15"/>
                <a:gd name="T24" fmla="*/ 15 w 15"/>
                <a:gd name="T25" fmla="*/ 9 h 15"/>
                <a:gd name="T26" fmla="*/ 0 w 15"/>
                <a:gd name="T27" fmla="*/ 7 h 15"/>
                <a:gd name="T28" fmla="*/ 7 w 15"/>
                <a:gd name="T29" fmla="*/ 0 h 15"/>
                <a:gd name="T30" fmla="*/ 2 w 15"/>
                <a:gd name="T31" fmla="*/ 2 h 15"/>
                <a:gd name="T32" fmla="*/ 0 w 15"/>
                <a:gd name="T3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11" y="1"/>
                  </a:moveTo>
                  <a:cubicBezTo>
                    <a:pt x="12" y="1"/>
                    <a:pt x="12" y="2"/>
                    <a:pt x="13" y="2"/>
                  </a:cubicBezTo>
                  <a:cubicBezTo>
                    <a:pt x="13" y="3"/>
                    <a:pt x="14" y="4"/>
                    <a:pt x="14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5" y="9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1"/>
                    <a:pt x="15" y="9"/>
                  </a:cubicBezTo>
                  <a:close/>
                  <a:moveTo>
                    <a:pt x="0" y="7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9"/>
            <p:cNvSpPr>
              <a:spLocks noEditPoints="1"/>
            </p:cNvSpPr>
            <p:nvPr/>
          </p:nvSpPr>
          <p:spPr bwMode="auto">
            <a:xfrm>
              <a:off x="4427" y="3443"/>
              <a:ext cx="336" cy="501"/>
            </a:xfrm>
            <a:custGeom>
              <a:avLst/>
              <a:gdLst>
                <a:gd name="T0" fmla="*/ 74 w 78"/>
                <a:gd name="T1" fmla="*/ 0 h 115"/>
                <a:gd name="T2" fmla="*/ 72 w 78"/>
                <a:gd name="T3" fmla="*/ 8 h 115"/>
                <a:gd name="T4" fmla="*/ 78 w 78"/>
                <a:gd name="T5" fmla="*/ 0 h 115"/>
                <a:gd name="T6" fmla="*/ 60 w 78"/>
                <a:gd name="T7" fmla="*/ 8 h 115"/>
                <a:gd name="T8" fmla="*/ 62 w 78"/>
                <a:gd name="T9" fmla="*/ 0 h 115"/>
                <a:gd name="T10" fmla="*/ 57 w 78"/>
                <a:gd name="T11" fmla="*/ 0 h 115"/>
                <a:gd name="T12" fmla="*/ 41 w 78"/>
                <a:gd name="T13" fmla="*/ 8 h 115"/>
                <a:gd name="T14" fmla="*/ 57 w 78"/>
                <a:gd name="T15" fmla="*/ 0 h 115"/>
                <a:gd name="T16" fmla="*/ 36 w 78"/>
                <a:gd name="T17" fmla="*/ 8 h 115"/>
                <a:gd name="T18" fmla="*/ 38 w 78"/>
                <a:gd name="T19" fmla="*/ 0 h 115"/>
                <a:gd name="T20" fmla="*/ 33 w 78"/>
                <a:gd name="T21" fmla="*/ 0 h 115"/>
                <a:gd name="T22" fmla="*/ 17 w 78"/>
                <a:gd name="T23" fmla="*/ 8 h 115"/>
                <a:gd name="T24" fmla="*/ 33 w 78"/>
                <a:gd name="T25" fmla="*/ 0 h 115"/>
                <a:gd name="T26" fmla="*/ 12 w 78"/>
                <a:gd name="T27" fmla="*/ 8 h 115"/>
                <a:gd name="T28" fmla="*/ 7 w 78"/>
                <a:gd name="T29" fmla="*/ 10 h 115"/>
                <a:gd name="T30" fmla="*/ 0 w 78"/>
                <a:gd name="T31" fmla="*/ 21 h 115"/>
                <a:gd name="T32" fmla="*/ 14 w 78"/>
                <a:gd name="T33" fmla="*/ 0 h 115"/>
                <a:gd name="T34" fmla="*/ 9 w 78"/>
                <a:gd name="T35" fmla="*/ 0 h 115"/>
                <a:gd name="T36" fmla="*/ 1 w 78"/>
                <a:gd name="T37" fmla="*/ 0 h 115"/>
                <a:gd name="T38" fmla="*/ 0 w 78"/>
                <a:gd name="T39" fmla="*/ 3 h 115"/>
                <a:gd name="T40" fmla="*/ 9 w 78"/>
                <a:gd name="T41" fmla="*/ 0 h 115"/>
                <a:gd name="T42" fmla="*/ 0 w 78"/>
                <a:gd name="T43" fmla="*/ 33 h 115"/>
                <a:gd name="T44" fmla="*/ 7 w 78"/>
                <a:gd name="T45" fmla="*/ 18 h 115"/>
                <a:gd name="T46" fmla="*/ 0 w 78"/>
                <a:gd name="T47" fmla="*/ 38 h 115"/>
                <a:gd name="T48" fmla="*/ 7 w 78"/>
                <a:gd name="T49" fmla="*/ 37 h 115"/>
                <a:gd name="T50" fmla="*/ 0 w 78"/>
                <a:gd name="T51" fmla="*/ 38 h 115"/>
                <a:gd name="T52" fmla="*/ 0 w 78"/>
                <a:gd name="T53" fmla="*/ 57 h 115"/>
                <a:gd name="T54" fmla="*/ 7 w 78"/>
                <a:gd name="T55" fmla="*/ 42 h 115"/>
                <a:gd name="T56" fmla="*/ 0 w 78"/>
                <a:gd name="T57" fmla="*/ 62 h 115"/>
                <a:gd name="T58" fmla="*/ 7 w 78"/>
                <a:gd name="T59" fmla="*/ 61 h 115"/>
                <a:gd name="T60" fmla="*/ 0 w 78"/>
                <a:gd name="T61" fmla="*/ 62 h 115"/>
                <a:gd name="T62" fmla="*/ 0 w 78"/>
                <a:gd name="T63" fmla="*/ 81 h 115"/>
                <a:gd name="T64" fmla="*/ 7 w 78"/>
                <a:gd name="T65" fmla="*/ 66 h 115"/>
                <a:gd name="T66" fmla="*/ 0 w 78"/>
                <a:gd name="T67" fmla="*/ 85 h 115"/>
                <a:gd name="T68" fmla="*/ 7 w 78"/>
                <a:gd name="T69" fmla="*/ 85 h 115"/>
                <a:gd name="T70" fmla="*/ 0 w 78"/>
                <a:gd name="T71" fmla="*/ 85 h 115"/>
                <a:gd name="T72" fmla="*/ 0 w 78"/>
                <a:gd name="T73" fmla="*/ 105 h 115"/>
                <a:gd name="T74" fmla="*/ 7 w 78"/>
                <a:gd name="T75" fmla="*/ 90 h 115"/>
                <a:gd name="T76" fmla="*/ 0 w 78"/>
                <a:gd name="T77" fmla="*/ 109 h 115"/>
                <a:gd name="T78" fmla="*/ 7 w 78"/>
                <a:gd name="T79" fmla="*/ 104 h 115"/>
                <a:gd name="T80" fmla="*/ 10 w 78"/>
                <a:gd name="T81" fmla="*/ 106 h 115"/>
                <a:gd name="T82" fmla="*/ 1 w 78"/>
                <a:gd name="T83" fmla="*/ 114 h 115"/>
                <a:gd name="T84" fmla="*/ 0 w 78"/>
                <a:gd name="T85" fmla="*/ 109 h 115"/>
                <a:gd name="T86" fmla="*/ 14 w 78"/>
                <a:gd name="T87" fmla="*/ 115 h 115"/>
                <a:gd name="T88" fmla="*/ 15 w 78"/>
                <a:gd name="T89" fmla="*/ 106 h 115"/>
                <a:gd name="T90" fmla="*/ 18 w 78"/>
                <a:gd name="T91" fmla="*/ 115 h 115"/>
                <a:gd name="T92" fmla="*/ 34 w 78"/>
                <a:gd name="T93" fmla="*/ 106 h 115"/>
                <a:gd name="T94" fmla="*/ 18 w 78"/>
                <a:gd name="T95" fmla="*/ 115 h 115"/>
                <a:gd name="T96" fmla="*/ 37 w 78"/>
                <a:gd name="T97" fmla="*/ 115 h 115"/>
                <a:gd name="T98" fmla="*/ 39 w 78"/>
                <a:gd name="T99" fmla="*/ 106 h 115"/>
                <a:gd name="T100" fmla="*/ 42 w 78"/>
                <a:gd name="T101" fmla="*/ 115 h 115"/>
                <a:gd name="T102" fmla="*/ 58 w 78"/>
                <a:gd name="T103" fmla="*/ 106 h 115"/>
                <a:gd name="T104" fmla="*/ 42 w 78"/>
                <a:gd name="T105" fmla="*/ 115 h 115"/>
                <a:gd name="T106" fmla="*/ 61 w 78"/>
                <a:gd name="T107" fmla="*/ 115 h 115"/>
                <a:gd name="T108" fmla="*/ 63 w 78"/>
                <a:gd name="T109" fmla="*/ 106 h 115"/>
                <a:gd name="T110" fmla="*/ 66 w 78"/>
                <a:gd name="T111" fmla="*/ 115 h 115"/>
                <a:gd name="T112" fmla="*/ 78 w 78"/>
                <a:gd name="T113" fmla="*/ 106 h 115"/>
                <a:gd name="T114" fmla="*/ 73 w 78"/>
                <a:gd name="T115" fmla="*/ 115 h 115"/>
                <a:gd name="T116" fmla="*/ 77 w 78"/>
                <a:gd name="T117" fmla="*/ 8 h 115"/>
                <a:gd name="T118" fmla="*/ 78 w 78"/>
                <a:gd name="T119" fmla="*/ 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115">
                  <a:moveTo>
                    <a:pt x="78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0"/>
                    <a:pt x="78" y="0"/>
                    <a:pt x="78" y="0"/>
                  </a:cubicBezTo>
                  <a:close/>
                  <a:moveTo>
                    <a:pt x="69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57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45" y="0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45" y="0"/>
                    <a:pt x="45" y="0"/>
                  </a:cubicBezTo>
                  <a:close/>
                  <a:moveTo>
                    <a:pt x="3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21" y="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0" y="26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0" y="26"/>
                    <a:pt x="0" y="26"/>
                    <a:pt x="0" y="26"/>
                  </a:cubicBezTo>
                  <a:close/>
                  <a:moveTo>
                    <a:pt x="0" y="38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lose/>
                  <a:moveTo>
                    <a:pt x="0" y="5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0" y="50"/>
                    <a:pt x="0" y="50"/>
                    <a:pt x="0" y="50"/>
                  </a:cubicBezTo>
                  <a:close/>
                  <a:moveTo>
                    <a:pt x="0" y="62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2"/>
                    <a:pt x="0" y="62"/>
                    <a:pt x="0" y="62"/>
                  </a:cubicBezTo>
                  <a:close/>
                  <a:moveTo>
                    <a:pt x="0" y="73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0" y="85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5"/>
                    <a:pt x="0" y="85"/>
                    <a:pt x="0" y="85"/>
                  </a:cubicBezTo>
                  <a:close/>
                  <a:moveTo>
                    <a:pt x="0" y="97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0" y="97"/>
                    <a:pt x="0" y="97"/>
                    <a:pt x="0" y="97"/>
                  </a:cubicBezTo>
                  <a:close/>
                  <a:moveTo>
                    <a:pt x="0" y="109"/>
                  </a:moveTo>
                  <a:cubicBezTo>
                    <a:pt x="7" y="102"/>
                    <a:pt x="7" y="102"/>
                    <a:pt x="7" y="102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7" y="105"/>
                    <a:pt x="8" y="106"/>
                    <a:pt x="9" y="106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13"/>
                    <a:pt x="0" y="113"/>
                    <a:pt x="0" y="112"/>
                  </a:cubicBezTo>
                  <a:cubicBezTo>
                    <a:pt x="0" y="109"/>
                    <a:pt x="0" y="109"/>
                    <a:pt x="0" y="109"/>
                  </a:cubicBezTo>
                  <a:close/>
                  <a:moveTo>
                    <a:pt x="6" y="115"/>
                  </a:moveTo>
                  <a:cubicBezTo>
                    <a:pt x="14" y="115"/>
                    <a:pt x="14" y="115"/>
                    <a:pt x="14" y="115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6" y="115"/>
                    <a:pt x="6" y="115"/>
                    <a:pt x="6" y="115"/>
                  </a:cubicBezTo>
                  <a:close/>
                  <a:moveTo>
                    <a:pt x="18" y="115"/>
                  </a:moveTo>
                  <a:cubicBezTo>
                    <a:pt x="27" y="106"/>
                    <a:pt x="27" y="106"/>
                    <a:pt x="27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18" y="115"/>
                    <a:pt x="18" y="115"/>
                    <a:pt x="18" y="115"/>
                  </a:cubicBezTo>
                  <a:close/>
                  <a:moveTo>
                    <a:pt x="30" y="115"/>
                  </a:moveTo>
                  <a:cubicBezTo>
                    <a:pt x="37" y="115"/>
                    <a:pt x="37" y="115"/>
                    <a:pt x="37" y="115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30" y="115"/>
                    <a:pt x="30" y="115"/>
                    <a:pt x="30" y="115"/>
                  </a:cubicBezTo>
                  <a:close/>
                  <a:moveTo>
                    <a:pt x="42" y="115"/>
                  </a:moveTo>
                  <a:cubicBezTo>
                    <a:pt x="51" y="106"/>
                    <a:pt x="51" y="106"/>
                    <a:pt x="51" y="106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2" y="115"/>
                    <a:pt x="42" y="115"/>
                    <a:pt x="42" y="115"/>
                  </a:cubicBezTo>
                  <a:close/>
                  <a:moveTo>
                    <a:pt x="54" y="115"/>
                  </a:moveTo>
                  <a:cubicBezTo>
                    <a:pt x="61" y="115"/>
                    <a:pt x="61" y="115"/>
                    <a:pt x="61" y="11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54" y="115"/>
                    <a:pt x="54" y="115"/>
                    <a:pt x="54" y="115"/>
                  </a:cubicBezTo>
                  <a:close/>
                  <a:moveTo>
                    <a:pt x="66" y="115"/>
                  </a:moveTo>
                  <a:cubicBezTo>
                    <a:pt x="75" y="106"/>
                    <a:pt x="75" y="106"/>
                    <a:pt x="75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6" y="115"/>
                    <a:pt x="66" y="115"/>
                    <a:pt x="66" y="115"/>
                  </a:cubicBezTo>
                  <a:close/>
                  <a:moveTo>
                    <a:pt x="77" y="8"/>
                  </a:move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lnTo>
                    <a:pt x="77" y="8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0"/>
            <p:cNvSpPr>
              <a:spLocks noEditPoints="1"/>
            </p:cNvSpPr>
            <p:nvPr/>
          </p:nvSpPr>
          <p:spPr bwMode="auto">
            <a:xfrm>
              <a:off x="4922" y="3443"/>
              <a:ext cx="337" cy="501"/>
            </a:xfrm>
            <a:custGeom>
              <a:avLst/>
              <a:gdLst>
                <a:gd name="T0" fmla="*/ 66 w 78"/>
                <a:gd name="T1" fmla="*/ 0 h 115"/>
                <a:gd name="T2" fmla="*/ 65 w 78"/>
                <a:gd name="T3" fmla="*/ 8 h 115"/>
                <a:gd name="T4" fmla="*/ 61 w 78"/>
                <a:gd name="T5" fmla="*/ 0 h 115"/>
                <a:gd name="T6" fmla="*/ 46 w 78"/>
                <a:gd name="T7" fmla="*/ 8 h 115"/>
                <a:gd name="T8" fmla="*/ 61 w 78"/>
                <a:gd name="T9" fmla="*/ 0 h 115"/>
                <a:gd name="T10" fmla="*/ 42 w 78"/>
                <a:gd name="T11" fmla="*/ 0 h 115"/>
                <a:gd name="T12" fmla="*/ 41 w 78"/>
                <a:gd name="T13" fmla="*/ 8 h 115"/>
                <a:gd name="T14" fmla="*/ 37 w 78"/>
                <a:gd name="T15" fmla="*/ 0 h 115"/>
                <a:gd name="T16" fmla="*/ 22 w 78"/>
                <a:gd name="T17" fmla="*/ 8 h 115"/>
                <a:gd name="T18" fmla="*/ 37 w 78"/>
                <a:gd name="T19" fmla="*/ 0 h 115"/>
                <a:gd name="T20" fmla="*/ 18 w 78"/>
                <a:gd name="T21" fmla="*/ 0 h 115"/>
                <a:gd name="T22" fmla="*/ 17 w 78"/>
                <a:gd name="T23" fmla="*/ 8 h 115"/>
                <a:gd name="T24" fmla="*/ 14 w 78"/>
                <a:gd name="T25" fmla="*/ 0 h 115"/>
                <a:gd name="T26" fmla="*/ 0 w 78"/>
                <a:gd name="T27" fmla="*/ 8 h 115"/>
                <a:gd name="T28" fmla="*/ 6 w 78"/>
                <a:gd name="T29" fmla="*/ 0 h 115"/>
                <a:gd name="T30" fmla="*/ 2 w 78"/>
                <a:gd name="T31" fmla="*/ 0 h 115"/>
                <a:gd name="T32" fmla="*/ 0 w 78"/>
                <a:gd name="T33" fmla="*/ 1 h 115"/>
                <a:gd name="T34" fmla="*/ 70 w 78"/>
                <a:gd name="T35" fmla="*/ 9 h 115"/>
                <a:gd name="T36" fmla="*/ 78 w 78"/>
                <a:gd name="T37" fmla="*/ 3 h 115"/>
                <a:gd name="T38" fmla="*/ 71 w 78"/>
                <a:gd name="T39" fmla="*/ 14 h 115"/>
                <a:gd name="T40" fmla="*/ 70 w 78"/>
                <a:gd name="T41" fmla="*/ 9 h 115"/>
                <a:gd name="T42" fmla="*/ 71 w 78"/>
                <a:gd name="T43" fmla="*/ 26 h 115"/>
                <a:gd name="T44" fmla="*/ 78 w 78"/>
                <a:gd name="T45" fmla="*/ 12 h 115"/>
                <a:gd name="T46" fmla="*/ 71 w 78"/>
                <a:gd name="T47" fmla="*/ 31 h 115"/>
                <a:gd name="T48" fmla="*/ 78 w 78"/>
                <a:gd name="T49" fmla="*/ 31 h 115"/>
                <a:gd name="T50" fmla="*/ 71 w 78"/>
                <a:gd name="T51" fmla="*/ 31 h 115"/>
                <a:gd name="T52" fmla="*/ 71 w 78"/>
                <a:gd name="T53" fmla="*/ 50 h 115"/>
                <a:gd name="T54" fmla="*/ 78 w 78"/>
                <a:gd name="T55" fmla="*/ 36 h 115"/>
                <a:gd name="T56" fmla="*/ 71 w 78"/>
                <a:gd name="T57" fmla="*/ 55 h 115"/>
                <a:gd name="T58" fmla="*/ 78 w 78"/>
                <a:gd name="T59" fmla="*/ 55 h 115"/>
                <a:gd name="T60" fmla="*/ 71 w 78"/>
                <a:gd name="T61" fmla="*/ 55 h 115"/>
                <a:gd name="T62" fmla="*/ 71 w 78"/>
                <a:gd name="T63" fmla="*/ 74 h 115"/>
                <a:gd name="T64" fmla="*/ 78 w 78"/>
                <a:gd name="T65" fmla="*/ 60 h 115"/>
                <a:gd name="T66" fmla="*/ 71 w 78"/>
                <a:gd name="T67" fmla="*/ 79 h 115"/>
                <a:gd name="T68" fmla="*/ 78 w 78"/>
                <a:gd name="T69" fmla="*/ 79 h 115"/>
                <a:gd name="T70" fmla="*/ 71 w 78"/>
                <a:gd name="T71" fmla="*/ 79 h 115"/>
                <a:gd name="T72" fmla="*/ 71 w 78"/>
                <a:gd name="T73" fmla="*/ 98 h 115"/>
                <a:gd name="T74" fmla="*/ 78 w 78"/>
                <a:gd name="T75" fmla="*/ 84 h 115"/>
                <a:gd name="T76" fmla="*/ 71 w 78"/>
                <a:gd name="T77" fmla="*/ 103 h 115"/>
                <a:gd name="T78" fmla="*/ 78 w 78"/>
                <a:gd name="T79" fmla="*/ 103 h 115"/>
                <a:gd name="T80" fmla="*/ 59 w 78"/>
                <a:gd name="T81" fmla="*/ 115 h 115"/>
                <a:gd name="T82" fmla="*/ 69 w 78"/>
                <a:gd name="T83" fmla="*/ 106 h 115"/>
                <a:gd name="T84" fmla="*/ 71 w 78"/>
                <a:gd name="T85" fmla="*/ 103 h 115"/>
                <a:gd name="T86" fmla="*/ 56 w 78"/>
                <a:gd name="T87" fmla="*/ 106 h 115"/>
                <a:gd name="T88" fmla="*/ 54 w 78"/>
                <a:gd name="T89" fmla="*/ 115 h 115"/>
                <a:gd name="T90" fmla="*/ 51 w 78"/>
                <a:gd name="T91" fmla="*/ 106 h 115"/>
                <a:gd name="T92" fmla="*/ 35 w 78"/>
                <a:gd name="T93" fmla="*/ 115 h 115"/>
                <a:gd name="T94" fmla="*/ 51 w 78"/>
                <a:gd name="T95" fmla="*/ 106 h 115"/>
                <a:gd name="T96" fmla="*/ 32 w 78"/>
                <a:gd name="T97" fmla="*/ 106 h 115"/>
                <a:gd name="T98" fmla="*/ 30 w 78"/>
                <a:gd name="T99" fmla="*/ 115 h 115"/>
                <a:gd name="T100" fmla="*/ 27 w 78"/>
                <a:gd name="T101" fmla="*/ 106 h 115"/>
                <a:gd name="T102" fmla="*/ 11 w 78"/>
                <a:gd name="T103" fmla="*/ 115 h 115"/>
                <a:gd name="T104" fmla="*/ 27 w 78"/>
                <a:gd name="T105" fmla="*/ 106 h 115"/>
                <a:gd name="T106" fmla="*/ 8 w 78"/>
                <a:gd name="T107" fmla="*/ 106 h 115"/>
                <a:gd name="T108" fmla="*/ 0 w 78"/>
                <a:gd name="T109" fmla="*/ 115 h 115"/>
                <a:gd name="T110" fmla="*/ 15 w 78"/>
                <a:gd name="T111" fmla="*/ 106 h 115"/>
                <a:gd name="T112" fmla="*/ 0 w 78"/>
                <a:gd name="T113" fmla="*/ 109 h 115"/>
                <a:gd name="T114" fmla="*/ 3 w 78"/>
                <a:gd name="T115" fmla="*/ 106 h 115"/>
                <a:gd name="T116" fmla="*/ 75 w 78"/>
                <a:gd name="T117" fmla="*/ 115 h 115"/>
                <a:gd name="T118" fmla="*/ 77 w 78"/>
                <a:gd name="T119" fmla="*/ 114 h 115"/>
                <a:gd name="T120" fmla="*/ 78 w 78"/>
                <a:gd name="T121" fmla="*/ 10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" h="115">
                  <a:moveTo>
                    <a:pt x="73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73" y="0"/>
                    <a:pt x="73" y="0"/>
                    <a:pt x="73" y="0"/>
                  </a:cubicBezTo>
                  <a:close/>
                  <a:moveTo>
                    <a:pt x="61" y="0"/>
                  </a:moveTo>
                  <a:cubicBezTo>
                    <a:pt x="53" y="8"/>
                    <a:pt x="53" y="8"/>
                    <a:pt x="53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4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9" y="0"/>
                    <a:pt x="49" y="0"/>
                    <a:pt x="49" y="0"/>
                  </a:cubicBezTo>
                  <a:close/>
                  <a:moveTo>
                    <a:pt x="37" y="0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26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14" y="0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70" y="9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2"/>
                    <a:pt x="78" y="3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10"/>
                    <a:pt x="70" y="9"/>
                    <a:pt x="70" y="9"/>
                  </a:cubicBezTo>
                  <a:close/>
                  <a:moveTo>
                    <a:pt x="71" y="19"/>
                  </a:moveTo>
                  <a:cubicBezTo>
                    <a:pt x="71" y="26"/>
                    <a:pt x="71" y="26"/>
                    <a:pt x="71" y="2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1" y="19"/>
                    <a:pt x="71" y="19"/>
                    <a:pt x="71" y="19"/>
                  </a:cubicBezTo>
                  <a:close/>
                  <a:moveTo>
                    <a:pt x="71" y="31"/>
                  </a:moveTo>
                  <a:cubicBezTo>
                    <a:pt x="78" y="24"/>
                    <a:pt x="78" y="24"/>
                    <a:pt x="78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1"/>
                    <a:pt x="71" y="31"/>
                    <a:pt x="71" y="31"/>
                  </a:cubicBezTo>
                  <a:close/>
                  <a:moveTo>
                    <a:pt x="71" y="43"/>
                  </a:moveTo>
                  <a:cubicBezTo>
                    <a:pt x="71" y="50"/>
                    <a:pt x="71" y="50"/>
                    <a:pt x="71" y="50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1" y="43"/>
                    <a:pt x="71" y="43"/>
                    <a:pt x="71" y="43"/>
                  </a:cubicBezTo>
                  <a:close/>
                  <a:moveTo>
                    <a:pt x="71" y="55"/>
                  </a:moveTo>
                  <a:cubicBezTo>
                    <a:pt x="78" y="48"/>
                    <a:pt x="78" y="48"/>
                    <a:pt x="78" y="48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55"/>
                    <a:pt x="71" y="55"/>
                    <a:pt x="71" y="55"/>
                  </a:cubicBezTo>
                  <a:close/>
                  <a:moveTo>
                    <a:pt x="71" y="67"/>
                  </a:moveTo>
                  <a:cubicBezTo>
                    <a:pt x="71" y="74"/>
                    <a:pt x="71" y="74"/>
                    <a:pt x="71" y="74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1" y="67"/>
                    <a:pt x="71" y="67"/>
                    <a:pt x="71" y="67"/>
                  </a:cubicBezTo>
                  <a:close/>
                  <a:moveTo>
                    <a:pt x="71" y="79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79"/>
                    <a:pt x="71" y="79"/>
                    <a:pt x="71" y="79"/>
                  </a:cubicBezTo>
                  <a:close/>
                  <a:moveTo>
                    <a:pt x="71" y="91"/>
                  </a:moveTo>
                  <a:cubicBezTo>
                    <a:pt x="71" y="98"/>
                    <a:pt x="71" y="98"/>
                    <a:pt x="71" y="98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1" y="91"/>
                    <a:pt x="71" y="91"/>
                    <a:pt x="71" y="91"/>
                  </a:cubicBezTo>
                  <a:close/>
                  <a:moveTo>
                    <a:pt x="71" y="103"/>
                  </a:moveTo>
                  <a:cubicBezTo>
                    <a:pt x="78" y="96"/>
                    <a:pt x="78" y="96"/>
                    <a:pt x="78" y="96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70" y="106"/>
                    <a:pt x="71" y="105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63" y="106"/>
                  </a:moveTo>
                  <a:cubicBezTo>
                    <a:pt x="56" y="106"/>
                    <a:pt x="56" y="106"/>
                    <a:pt x="56" y="106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63" y="106"/>
                    <a:pt x="63" y="106"/>
                    <a:pt x="63" y="106"/>
                  </a:cubicBezTo>
                  <a:close/>
                  <a:moveTo>
                    <a:pt x="51" y="106"/>
                  </a:moveTo>
                  <a:cubicBezTo>
                    <a:pt x="42" y="115"/>
                    <a:pt x="42" y="115"/>
                    <a:pt x="42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51" y="106"/>
                    <a:pt x="51" y="106"/>
                    <a:pt x="51" y="106"/>
                  </a:cubicBezTo>
                  <a:close/>
                  <a:moveTo>
                    <a:pt x="39" y="106"/>
                  </a:moveTo>
                  <a:cubicBezTo>
                    <a:pt x="32" y="106"/>
                    <a:pt x="32" y="106"/>
                    <a:pt x="32" y="106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06"/>
                    <a:pt x="39" y="106"/>
                    <a:pt x="39" y="106"/>
                  </a:cubicBezTo>
                  <a:close/>
                  <a:moveTo>
                    <a:pt x="27" y="106"/>
                  </a:moveTo>
                  <a:cubicBezTo>
                    <a:pt x="18" y="115"/>
                    <a:pt x="18" y="115"/>
                    <a:pt x="18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7" y="106"/>
                    <a:pt x="27" y="106"/>
                    <a:pt x="27" y="106"/>
                  </a:cubicBezTo>
                  <a:close/>
                  <a:moveTo>
                    <a:pt x="15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15" y="106"/>
                    <a:pt x="15" y="106"/>
                    <a:pt x="15" y="106"/>
                  </a:cubicBezTo>
                  <a:close/>
                  <a:moveTo>
                    <a:pt x="3" y="106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" y="106"/>
                    <a:pt x="3" y="106"/>
                    <a:pt x="3" y="106"/>
                  </a:cubicBezTo>
                  <a:close/>
                  <a:moveTo>
                    <a:pt x="71" y="115"/>
                  </a:moveTo>
                  <a:cubicBezTo>
                    <a:pt x="75" y="115"/>
                    <a:pt x="75" y="115"/>
                    <a:pt x="75" y="115"/>
                  </a:cubicBezTo>
                  <a:cubicBezTo>
                    <a:pt x="76" y="115"/>
                    <a:pt x="77" y="114"/>
                    <a:pt x="77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8" y="113"/>
                    <a:pt x="78" y="113"/>
                    <a:pt x="78" y="112"/>
                  </a:cubicBezTo>
                  <a:cubicBezTo>
                    <a:pt x="78" y="108"/>
                    <a:pt x="78" y="108"/>
                    <a:pt x="78" y="108"/>
                  </a:cubicBezTo>
                  <a:lnTo>
                    <a:pt x="71" y="115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1"/>
            <p:cNvSpPr>
              <a:spLocks noEditPoints="1"/>
            </p:cNvSpPr>
            <p:nvPr/>
          </p:nvSpPr>
          <p:spPr bwMode="auto">
            <a:xfrm>
              <a:off x="4780" y="3443"/>
              <a:ext cx="52" cy="501"/>
            </a:xfrm>
            <a:custGeom>
              <a:avLst/>
              <a:gdLst>
                <a:gd name="T0" fmla="*/ 52 w 52"/>
                <a:gd name="T1" fmla="*/ 483 h 501"/>
                <a:gd name="T2" fmla="*/ 52 w 52"/>
                <a:gd name="T3" fmla="*/ 501 h 501"/>
                <a:gd name="T4" fmla="*/ 52 w 52"/>
                <a:gd name="T5" fmla="*/ 461 h 501"/>
                <a:gd name="T6" fmla="*/ 0 w 52"/>
                <a:gd name="T7" fmla="*/ 501 h 501"/>
                <a:gd name="T8" fmla="*/ 52 w 52"/>
                <a:gd name="T9" fmla="*/ 431 h 501"/>
                <a:gd name="T10" fmla="*/ 52 w 52"/>
                <a:gd name="T11" fmla="*/ 461 h 501"/>
                <a:gd name="T12" fmla="*/ 52 w 52"/>
                <a:gd name="T13" fmla="*/ 379 h 501"/>
                <a:gd name="T14" fmla="*/ 0 w 52"/>
                <a:gd name="T15" fmla="*/ 461 h 501"/>
                <a:gd name="T16" fmla="*/ 52 w 52"/>
                <a:gd name="T17" fmla="*/ 409 h 501"/>
                <a:gd name="T18" fmla="*/ 0 w 52"/>
                <a:gd name="T19" fmla="*/ 409 h 501"/>
                <a:gd name="T20" fmla="*/ 0 w 52"/>
                <a:gd name="T21" fmla="*/ 379 h 501"/>
                <a:gd name="T22" fmla="*/ 52 w 52"/>
                <a:gd name="T23" fmla="*/ 357 h 501"/>
                <a:gd name="T24" fmla="*/ 52 w 52"/>
                <a:gd name="T25" fmla="*/ 305 h 501"/>
                <a:gd name="T26" fmla="*/ 0 w 52"/>
                <a:gd name="T27" fmla="*/ 327 h 501"/>
                <a:gd name="T28" fmla="*/ 52 w 52"/>
                <a:gd name="T29" fmla="*/ 305 h 501"/>
                <a:gd name="T30" fmla="*/ 52 w 52"/>
                <a:gd name="T31" fmla="*/ 253 h 501"/>
                <a:gd name="T32" fmla="*/ 0 w 52"/>
                <a:gd name="T33" fmla="*/ 274 h 501"/>
                <a:gd name="T34" fmla="*/ 52 w 52"/>
                <a:gd name="T35" fmla="*/ 253 h 501"/>
                <a:gd name="T36" fmla="*/ 52 w 52"/>
                <a:gd name="T37" fmla="*/ 200 h 501"/>
                <a:gd name="T38" fmla="*/ 0 w 52"/>
                <a:gd name="T39" fmla="*/ 227 h 501"/>
                <a:gd name="T40" fmla="*/ 52 w 52"/>
                <a:gd name="T41" fmla="*/ 200 h 501"/>
                <a:gd name="T42" fmla="*/ 52 w 52"/>
                <a:gd name="T43" fmla="*/ 148 h 501"/>
                <a:gd name="T44" fmla="*/ 0 w 52"/>
                <a:gd name="T45" fmla="*/ 174 h 501"/>
                <a:gd name="T46" fmla="*/ 52 w 52"/>
                <a:gd name="T47" fmla="*/ 148 h 501"/>
                <a:gd name="T48" fmla="*/ 52 w 52"/>
                <a:gd name="T49" fmla="*/ 96 h 501"/>
                <a:gd name="T50" fmla="*/ 0 w 52"/>
                <a:gd name="T51" fmla="*/ 122 h 501"/>
                <a:gd name="T52" fmla="*/ 52 w 52"/>
                <a:gd name="T53" fmla="*/ 96 h 501"/>
                <a:gd name="T54" fmla="*/ 52 w 52"/>
                <a:gd name="T55" fmla="*/ 44 h 501"/>
                <a:gd name="T56" fmla="*/ 0 w 52"/>
                <a:gd name="T57" fmla="*/ 70 h 501"/>
                <a:gd name="T58" fmla="*/ 52 w 52"/>
                <a:gd name="T59" fmla="*/ 44 h 501"/>
                <a:gd name="T60" fmla="*/ 48 w 52"/>
                <a:gd name="T61" fmla="*/ 0 h 501"/>
                <a:gd name="T62" fmla="*/ 0 w 52"/>
                <a:gd name="T63" fmla="*/ 18 h 501"/>
                <a:gd name="T64" fmla="*/ 48 w 52"/>
                <a:gd name="T65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501">
                  <a:moveTo>
                    <a:pt x="52" y="501"/>
                  </a:moveTo>
                  <a:lnTo>
                    <a:pt x="52" y="483"/>
                  </a:lnTo>
                  <a:lnTo>
                    <a:pt x="35" y="501"/>
                  </a:lnTo>
                  <a:lnTo>
                    <a:pt x="52" y="501"/>
                  </a:lnTo>
                  <a:lnTo>
                    <a:pt x="52" y="501"/>
                  </a:lnTo>
                  <a:close/>
                  <a:moveTo>
                    <a:pt x="52" y="461"/>
                  </a:moveTo>
                  <a:lnTo>
                    <a:pt x="13" y="501"/>
                  </a:lnTo>
                  <a:lnTo>
                    <a:pt x="0" y="501"/>
                  </a:lnTo>
                  <a:lnTo>
                    <a:pt x="0" y="483"/>
                  </a:lnTo>
                  <a:lnTo>
                    <a:pt x="52" y="431"/>
                  </a:lnTo>
                  <a:lnTo>
                    <a:pt x="52" y="461"/>
                  </a:lnTo>
                  <a:lnTo>
                    <a:pt x="52" y="461"/>
                  </a:lnTo>
                  <a:close/>
                  <a:moveTo>
                    <a:pt x="52" y="409"/>
                  </a:moveTo>
                  <a:lnTo>
                    <a:pt x="52" y="379"/>
                  </a:lnTo>
                  <a:lnTo>
                    <a:pt x="0" y="431"/>
                  </a:lnTo>
                  <a:lnTo>
                    <a:pt x="0" y="461"/>
                  </a:lnTo>
                  <a:lnTo>
                    <a:pt x="52" y="409"/>
                  </a:lnTo>
                  <a:lnTo>
                    <a:pt x="52" y="409"/>
                  </a:lnTo>
                  <a:close/>
                  <a:moveTo>
                    <a:pt x="52" y="357"/>
                  </a:moveTo>
                  <a:lnTo>
                    <a:pt x="0" y="409"/>
                  </a:lnTo>
                  <a:lnTo>
                    <a:pt x="0" y="392"/>
                  </a:lnTo>
                  <a:lnTo>
                    <a:pt x="0" y="379"/>
                  </a:lnTo>
                  <a:lnTo>
                    <a:pt x="52" y="327"/>
                  </a:lnTo>
                  <a:lnTo>
                    <a:pt x="52" y="357"/>
                  </a:lnTo>
                  <a:lnTo>
                    <a:pt x="52" y="357"/>
                  </a:lnTo>
                  <a:close/>
                  <a:moveTo>
                    <a:pt x="52" y="305"/>
                  </a:moveTo>
                  <a:lnTo>
                    <a:pt x="52" y="274"/>
                  </a:lnTo>
                  <a:lnTo>
                    <a:pt x="0" y="327"/>
                  </a:lnTo>
                  <a:lnTo>
                    <a:pt x="0" y="361"/>
                  </a:lnTo>
                  <a:lnTo>
                    <a:pt x="52" y="305"/>
                  </a:lnTo>
                  <a:lnTo>
                    <a:pt x="52" y="305"/>
                  </a:lnTo>
                  <a:close/>
                  <a:moveTo>
                    <a:pt x="52" y="253"/>
                  </a:moveTo>
                  <a:lnTo>
                    <a:pt x="0" y="309"/>
                  </a:lnTo>
                  <a:lnTo>
                    <a:pt x="0" y="274"/>
                  </a:lnTo>
                  <a:lnTo>
                    <a:pt x="52" y="222"/>
                  </a:lnTo>
                  <a:lnTo>
                    <a:pt x="52" y="253"/>
                  </a:lnTo>
                  <a:lnTo>
                    <a:pt x="52" y="253"/>
                  </a:lnTo>
                  <a:close/>
                  <a:moveTo>
                    <a:pt x="52" y="200"/>
                  </a:moveTo>
                  <a:lnTo>
                    <a:pt x="52" y="170"/>
                  </a:lnTo>
                  <a:lnTo>
                    <a:pt x="0" y="227"/>
                  </a:lnTo>
                  <a:lnTo>
                    <a:pt x="0" y="257"/>
                  </a:lnTo>
                  <a:lnTo>
                    <a:pt x="52" y="200"/>
                  </a:lnTo>
                  <a:lnTo>
                    <a:pt x="52" y="200"/>
                  </a:lnTo>
                  <a:close/>
                  <a:moveTo>
                    <a:pt x="52" y="148"/>
                  </a:moveTo>
                  <a:lnTo>
                    <a:pt x="0" y="205"/>
                  </a:lnTo>
                  <a:lnTo>
                    <a:pt x="0" y="174"/>
                  </a:lnTo>
                  <a:lnTo>
                    <a:pt x="52" y="118"/>
                  </a:lnTo>
                  <a:lnTo>
                    <a:pt x="52" y="148"/>
                  </a:lnTo>
                  <a:lnTo>
                    <a:pt x="52" y="148"/>
                  </a:lnTo>
                  <a:close/>
                  <a:moveTo>
                    <a:pt x="52" y="96"/>
                  </a:moveTo>
                  <a:lnTo>
                    <a:pt x="52" y="66"/>
                  </a:lnTo>
                  <a:lnTo>
                    <a:pt x="0" y="122"/>
                  </a:lnTo>
                  <a:lnTo>
                    <a:pt x="0" y="153"/>
                  </a:lnTo>
                  <a:lnTo>
                    <a:pt x="52" y="96"/>
                  </a:lnTo>
                  <a:lnTo>
                    <a:pt x="52" y="96"/>
                  </a:lnTo>
                  <a:close/>
                  <a:moveTo>
                    <a:pt x="52" y="44"/>
                  </a:moveTo>
                  <a:lnTo>
                    <a:pt x="0" y="100"/>
                  </a:lnTo>
                  <a:lnTo>
                    <a:pt x="0" y="70"/>
                  </a:lnTo>
                  <a:lnTo>
                    <a:pt x="52" y="13"/>
                  </a:lnTo>
                  <a:lnTo>
                    <a:pt x="52" y="44"/>
                  </a:lnTo>
                  <a:lnTo>
                    <a:pt x="52" y="44"/>
                  </a:lnTo>
                  <a:close/>
                  <a:moveTo>
                    <a:pt x="48" y="0"/>
                  </a:moveTo>
                  <a:lnTo>
                    <a:pt x="17" y="0"/>
                  </a:lnTo>
                  <a:lnTo>
                    <a:pt x="0" y="18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2"/>
            <p:cNvSpPr>
              <a:spLocks noEditPoints="1"/>
            </p:cNvSpPr>
            <p:nvPr/>
          </p:nvSpPr>
          <p:spPr bwMode="auto">
            <a:xfrm>
              <a:off x="4849" y="3443"/>
              <a:ext cx="56" cy="501"/>
            </a:xfrm>
            <a:custGeom>
              <a:avLst/>
              <a:gdLst>
                <a:gd name="T0" fmla="*/ 0 w 56"/>
                <a:gd name="T1" fmla="*/ 26 h 501"/>
                <a:gd name="T2" fmla="*/ 0 w 56"/>
                <a:gd name="T3" fmla="*/ 0 h 501"/>
                <a:gd name="T4" fmla="*/ 0 w 56"/>
                <a:gd name="T5" fmla="*/ 48 h 501"/>
                <a:gd name="T6" fmla="*/ 56 w 56"/>
                <a:gd name="T7" fmla="*/ 0 h 501"/>
                <a:gd name="T8" fmla="*/ 0 w 56"/>
                <a:gd name="T9" fmla="*/ 79 h 501"/>
                <a:gd name="T10" fmla="*/ 0 w 56"/>
                <a:gd name="T11" fmla="*/ 48 h 501"/>
                <a:gd name="T12" fmla="*/ 0 w 56"/>
                <a:gd name="T13" fmla="*/ 131 h 501"/>
                <a:gd name="T14" fmla="*/ 56 w 56"/>
                <a:gd name="T15" fmla="*/ 44 h 501"/>
                <a:gd name="T16" fmla="*/ 0 w 56"/>
                <a:gd name="T17" fmla="*/ 100 h 501"/>
                <a:gd name="T18" fmla="*/ 56 w 56"/>
                <a:gd name="T19" fmla="*/ 96 h 501"/>
                <a:gd name="T20" fmla="*/ 56 w 56"/>
                <a:gd name="T21" fmla="*/ 126 h 501"/>
                <a:gd name="T22" fmla="*/ 0 w 56"/>
                <a:gd name="T23" fmla="*/ 153 h 501"/>
                <a:gd name="T24" fmla="*/ 0 w 56"/>
                <a:gd name="T25" fmla="*/ 205 h 501"/>
                <a:gd name="T26" fmla="*/ 56 w 56"/>
                <a:gd name="T27" fmla="*/ 179 h 501"/>
                <a:gd name="T28" fmla="*/ 0 w 56"/>
                <a:gd name="T29" fmla="*/ 205 h 501"/>
                <a:gd name="T30" fmla="*/ 0 w 56"/>
                <a:gd name="T31" fmla="*/ 257 h 501"/>
                <a:gd name="T32" fmla="*/ 56 w 56"/>
                <a:gd name="T33" fmla="*/ 231 h 501"/>
                <a:gd name="T34" fmla="*/ 0 w 56"/>
                <a:gd name="T35" fmla="*/ 257 h 501"/>
                <a:gd name="T36" fmla="*/ 0 w 56"/>
                <a:gd name="T37" fmla="*/ 309 h 501"/>
                <a:gd name="T38" fmla="*/ 56 w 56"/>
                <a:gd name="T39" fmla="*/ 283 h 501"/>
                <a:gd name="T40" fmla="*/ 0 w 56"/>
                <a:gd name="T41" fmla="*/ 309 h 501"/>
                <a:gd name="T42" fmla="*/ 0 w 56"/>
                <a:gd name="T43" fmla="*/ 361 h 501"/>
                <a:gd name="T44" fmla="*/ 56 w 56"/>
                <a:gd name="T45" fmla="*/ 335 h 501"/>
                <a:gd name="T46" fmla="*/ 0 w 56"/>
                <a:gd name="T47" fmla="*/ 361 h 501"/>
                <a:gd name="T48" fmla="*/ 0 w 56"/>
                <a:gd name="T49" fmla="*/ 414 h 501"/>
                <a:gd name="T50" fmla="*/ 56 w 56"/>
                <a:gd name="T51" fmla="*/ 388 h 501"/>
                <a:gd name="T52" fmla="*/ 0 w 56"/>
                <a:gd name="T53" fmla="*/ 414 h 501"/>
                <a:gd name="T54" fmla="*/ 0 w 56"/>
                <a:gd name="T55" fmla="*/ 466 h 501"/>
                <a:gd name="T56" fmla="*/ 56 w 56"/>
                <a:gd name="T57" fmla="*/ 440 h 501"/>
                <a:gd name="T58" fmla="*/ 0 w 56"/>
                <a:gd name="T59" fmla="*/ 466 h 501"/>
                <a:gd name="T60" fmla="*/ 17 w 56"/>
                <a:gd name="T61" fmla="*/ 501 h 501"/>
                <a:gd name="T62" fmla="*/ 56 w 56"/>
                <a:gd name="T63" fmla="*/ 492 h 501"/>
                <a:gd name="T64" fmla="*/ 17 w 56"/>
                <a:gd name="T65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01">
                  <a:moveTo>
                    <a:pt x="0" y="0"/>
                  </a:moveTo>
                  <a:lnTo>
                    <a:pt x="0" y="26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52" y="0"/>
                  </a:lnTo>
                  <a:lnTo>
                    <a:pt x="56" y="0"/>
                  </a:lnTo>
                  <a:lnTo>
                    <a:pt x="56" y="22"/>
                  </a:lnTo>
                  <a:lnTo>
                    <a:pt x="0" y="79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100"/>
                  </a:moveTo>
                  <a:lnTo>
                    <a:pt x="0" y="131"/>
                  </a:lnTo>
                  <a:lnTo>
                    <a:pt x="56" y="74"/>
                  </a:lnTo>
                  <a:lnTo>
                    <a:pt x="56" y="44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0" y="153"/>
                  </a:moveTo>
                  <a:lnTo>
                    <a:pt x="56" y="96"/>
                  </a:lnTo>
                  <a:lnTo>
                    <a:pt x="56" y="109"/>
                  </a:lnTo>
                  <a:lnTo>
                    <a:pt x="56" y="126"/>
                  </a:lnTo>
                  <a:lnTo>
                    <a:pt x="0" y="183"/>
                  </a:lnTo>
                  <a:lnTo>
                    <a:pt x="0" y="153"/>
                  </a:lnTo>
                  <a:lnTo>
                    <a:pt x="0" y="153"/>
                  </a:lnTo>
                  <a:close/>
                  <a:moveTo>
                    <a:pt x="0" y="205"/>
                  </a:moveTo>
                  <a:lnTo>
                    <a:pt x="0" y="235"/>
                  </a:lnTo>
                  <a:lnTo>
                    <a:pt x="56" y="179"/>
                  </a:lnTo>
                  <a:lnTo>
                    <a:pt x="56" y="148"/>
                  </a:lnTo>
                  <a:lnTo>
                    <a:pt x="0" y="205"/>
                  </a:lnTo>
                  <a:lnTo>
                    <a:pt x="0" y="205"/>
                  </a:lnTo>
                  <a:close/>
                  <a:moveTo>
                    <a:pt x="0" y="257"/>
                  </a:moveTo>
                  <a:lnTo>
                    <a:pt x="56" y="200"/>
                  </a:lnTo>
                  <a:lnTo>
                    <a:pt x="56" y="231"/>
                  </a:lnTo>
                  <a:lnTo>
                    <a:pt x="0" y="287"/>
                  </a:lnTo>
                  <a:lnTo>
                    <a:pt x="0" y="257"/>
                  </a:lnTo>
                  <a:lnTo>
                    <a:pt x="0" y="257"/>
                  </a:lnTo>
                  <a:close/>
                  <a:moveTo>
                    <a:pt x="0" y="309"/>
                  </a:moveTo>
                  <a:lnTo>
                    <a:pt x="0" y="340"/>
                  </a:lnTo>
                  <a:lnTo>
                    <a:pt x="56" y="283"/>
                  </a:lnTo>
                  <a:lnTo>
                    <a:pt x="56" y="253"/>
                  </a:lnTo>
                  <a:lnTo>
                    <a:pt x="0" y="309"/>
                  </a:lnTo>
                  <a:lnTo>
                    <a:pt x="0" y="309"/>
                  </a:lnTo>
                  <a:close/>
                  <a:moveTo>
                    <a:pt x="0" y="361"/>
                  </a:moveTo>
                  <a:lnTo>
                    <a:pt x="56" y="305"/>
                  </a:lnTo>
                  <a:lnTo>
                    <a:pt x="56" y="335"/>
                  </a:lnTo>
                  <a:lnTo>
                    <a:pt x="0" y="392"/>
                  </a:lnTo>
                  <a:lnTo>
                    <a:pt x="0" y="361"/>
                  </a:lnTo>
                  <a:lnTo>
                    <a:pt x="0" y="361"/>
                  </a:lnTo>
                  <a:close/>
                  <a:moveTo>
                    <a:pt x="0" y="414"/>
                  </a:moveTo>
                  <a:lnTo>
                    <a:pt x="0" y="444"/>
                  </a:lnTo>
                  <a:lnTo>
                    <a:pt x="56" y="388"/>
                  </a:lnTo>
                  <a:lnTo>
                    <a:pt x="56" y="357"/>
                  </a:lnTo>
                  <a:lnTo>
                    <a:pt x="0" y="414"/>
                  </a:lnTo>
                  <a:lnTo>
                    <a:pt x="0" y="414"/>
                  </a:lnTo>
                  <a:close/>
                  <a:moveTo>
                    <a:pt x="0" y="466"/>
                  </a:moveTo>
                  <a:lnTo>
                    <a:pt x="56" y="409"/>
                  </a:lnTo>
                  <a:lnTo>
                    <a:pt x="56" y="440"/>
                  </a:lnTo>
                  <a:lnTo>
                    <a:pt x="0" y="496"/>
                  </a:lnTo>
                  <a:lnTo>
                    <a:pt x="0" y="466"/>
                  </a:lnTo>
                  <a:lnTo>
                    <a:pt x="0" y="466"/>
                  </a:lnTo>
                  <a:close/>
                  <a:moveTo>
                    <a:pt x="17" y="501"/>
                  </a:moveTo>
                  <a:lnTo>
                    <a:pt x="48" y="501"/>
                  </a:lnTo>
                  <a:lnTo>
                    <a:pt x="56" y="492"/>
                  </a:lnTo>
                  <a:lnTo>
                    <a:pt x="56" y="461"/>
                  </a:lnTo>
                  <a:lnTo>
                    <a:pt x="17" y="501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3"/>
            <p:cNvSpPr>
              <a:spLocks noEditPoints="1"/>
            </p:cNvSpPr>
            <p:nvPr/>
          </p:nvSpPr>
          <p:spPr bwMode="auto">
            <a:xfrm>
              <a:off x="4927" y="3496"/>
              <a:ext cx="284" cy="391"/>
            </a:xfrm>
            <a:custGeom>
              <a:avLst/>
              <a:gdLst>
                <a:gd name="T0" fmla="*/ 65 w 66"/>
                <a:gd name="T1" fmla="*/ 0 h 90"/>
                <a:gd name="T2" fmla="*/ 15 w 66"/>
                <a:gd name="T3" fmla="*/ 57 h 90"/>
                <a:gd name="T4" fmla="*/ 66 w 66"/>
                <a:gd name="T5" fmla="*/ 0 h 90"/>
                <a:gd name="T6" fmla="*/ 17 w 66"/>
                <a:gd name="T7" fmla="*/ 43 h 90"/>
                <a:gd name="T8" fmla="*/ 53 w 66"/>
                <a:gd name="T9" fmla="*/ 0 h 90"/>
                <a:gd name="T10" fmla="*/ 48 w 66"/>
                <a:gd name="T11" fmla="*/ 0 h 90"/>
                <a:gd name="T12" fmla="*/ 13 w 66"/>
                <a:gd name="T13" fmla="*/ 28 h 90"/>
                <a:gd name="T14" fmla="*/ 48 w 66"/>
                <a:gd name="T15" fmla="*/ 0 h 90"/>
                <a:gd name="T16" fmla="*/ 11 w 66"/>
                <a:gd name="T17" fmla="*/ 25 h 90"/>
                <a:gd name="T18" fmla="*/ 29 w 66"/>
                <a:gd name="T19" fmla="*/ 0 h 90"/>
                <a:gd name="T20" fmla="*/ 24 w 66"/>
                <a:gd name="T21" fmla="*/ 0 h 90"/>
                <a:gd name="T22" fmla="*/ 3 w 66"/>
                <a:gd name="T23" fmla="*/ 14 h 90"/>
                <a:gd name="T24" fmla="*/ 24 w 66"/>
                <a:gd name="T25" fmla="*/ 0 h 90"/>
                <a:gd name="T26" fmla="*/ 5 w 66"/>
                <a:gd name="T27" fmla="*/ 0 h 90"/>
                <a:gd name="T28" fmla="*/ 0 w 66"/>
                <a:gd name="T29" fmla="*/ 12 h 90"/>
                <a:gd name="T30" fmla="*/ 12 w 66"/>
                <a:gd name="T31" fmla="*/ 0 h 90"/>
                <a:gd name="T32" fmla="*/ 0 w 66"/>
                <a:gd name="T33" fmla="*/ 0 h 90"/>
                <a:gd name="T34" fmla="*/ 0 w 66"/>
                <a:gd name="T35" fmla="*/ 0 h 90"/>
                <a:gd name="T36" fmla="*/ 66 w 66"/>
                <a:gd name="T37" fmla="*/ 11 h 90"/>
                <a:gd name="T38" fmla="*/ 0 w 66"/>
                <a:gd name="T39" fmla="*/ 84 h 90"/>
                <a:gd name="T40" fmla="*/ 12 w 66"/>
                <a:gd name="T41" fmla="*/ 65 h 90"/>
                <a:gd name="T42" fmla="*/ 66 w 66"/>
                <a:gd name="T43" fmla="*/ 23 h 90"/>
                <a:gd name="T44" fmla="*/ 6 w 66"/>
                <a:gd name="T45" fmla="*/ 90 h 90"/>
                <a:gd name="T46" fmla="*/ 0 w 66"/>
                <a:gd name="T47" fmla="*/ 89 h 90"/>
                <a:gd name="T48" fmla="*/ 66 w 66"/>
                <a:gd name="T49" fmla="*/ 35 h 90"/>
                <a:gd name="T50" fmla="*/ 18 w 66"/>
                <a:gd name="T51" fmla="*/ 90 h 90"/>
                <a:gd name="T52" fmla="*/ 23 w 66"/>
                <a:gd name="T53" fmla="*/ 90 h 90"/>
                <a:gd name="T54" fmla="*/ 66 w 66"/>
                <a:gd name="T55" fmla="*/ 54 h 90"/>
                <a:gd name="T56" fmla="*/ 23 w 66"/>
                <a:gd name="T57" fmla="*/ 90 h 90"/>
                <a:gd name="T58" fmla="*/ 42 w 66"/>
                <a:gd name="T59" fmla="*/ 90 h 90"/>
                <a:gd name="T60" fmla="*/ 66 w 66"/>
                <a:gd name="T61" fmla="*/ 59 h 90"/>
                <a:gd name="T62" fmla="*/ 47 w 66"/>
                <a:gd name="T63" fmla="*/ 90 h 90"/>
                <a:gd name="T64" fmla="*/ 66 w 66"/>
                <a:gd name="T65" fmla="*/ 78 h 90"/>
                <a:gd name="T66" fmla="*/ 47 w 66"/>
                <a:gd name="T67" fmla="*/ 90 h 90"/>
                <a:gd name="T68" fmla="*/ 66 w 66"/>
                <a:gd name="T69" fmla="*/ 90 h 90"/>
                <a:gd name="T70" fmla="*/ 59 w 66"/>
                <a:gd name="T7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90">
                  <a:moveTo>
                    <a:pt x="66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51"/>
                    <a:pt x="16" y="54"/>
                    <a:pt x="15" y="5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0"/>
                    <a:pt x="66" y="0"/>
                    <a:pt x="66" y="0"/>
                  </a:cubicBezTo>
                  <a:close/>
                  <a:moveTo>
                    <a:pt x="60" y="0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1"/>
                    <a:pt x="16" y="39"/>
                    <a:pt x="16" y="3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48" y="0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4" y="31"/>
                    <a:pt x="14" y="30"/>
                    <a:pt x="13" y="2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lose/>
                  <a:moveTo>
                    <a:pt x="36" y="0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3"/>
                    <a:pt x="10" y="22"/>
                    <a:pt x="9" y="2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lose/>
                  <a:moveTo>
                    <a:pt x="24" y="0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5"/>
                    <a:pt x="3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4" y="0"/>
                    <a:pt x="24" y="0"/>
                    <a:pt x="24" y="0"/>
                  </a:cubicBezTo>
                  <a:close/>
                  <a:moveTo>
                    <a:pt x="1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2" y="65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5" y="75"/>
                    <a:pt x="9" y="71"/>
                    <a:pt x="12" y="65"/>
                  </a:cubicBezTo>
                  <a:close/>
                  <a:moveTo>
                    <a:pt x="0" y="89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9"/>
                    <a:pt x="0" y="89"/>
                    <a:pt x="0" y="89"/>
                  </a:cubicBezTo>
                  <a:close/>
                  <a:moveTo>
                    <a:pt x="11" y="90"/>
                  </a:moveTo>
                  <a:cubicBezTo>
                    <a:pt x="66" y="35"/>
                    <a:pt x="66" y="35"/>
                    <a:pt x="66" y="35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1" y="90"/>
                    <a:pt x="11" y="90"/>
                    <a:pt x="11" y="90"/>
                  </a:cubicBezTo>
                  <a:close/>
                  <a:moveTo>
                    <a:pt x="23" y="90"/>
                  </a:moveTo>
                  <a:cubicBezTo>
                    <a:pt x="66" y="47"/>
                    <a:pt x="66" y="47"/>
                    <a:pt x="66" y="47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3" y="90"/>
                    <a:pt x="23" y="90"/>
                    <a:pt x="23" y="90"/>
                  </a:cubicBezTo>
                  <a:close/>
                  <a:moveTo>
                    <a:pt x="35" y="90"/>
                  </a:moveTo>
                  <a:cubicBezTo>
                    <a:pt x="42" y="90"/>
                    <a:pt x="42" y="90"/>
                    <a:pt x="42" y="90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35" y="90"/>
                    <a:pt x="35" y="90"/>
                    <a:pt x="35" y="90"/>
                  </a:cubicBezTo>
                  <a:close/>
                  <a:moveTo>
                    <a:pt x="47" y="90"/>
                  </a:moveTo>
                  <a:cubicBezTo>
                    <a:pt x="54" y="90"/>
                    <a:pt x="54" y="90"/>
                    <a:pt x="54" y="90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47" y="90"/>
                    <a:pt x="47" y="90"/>
                    <a:pt x="47" y="90"/>
                  </a:cubicBezTo>
                  <a:close/>
                  <a:moveTo>
                    <a:pt x="59" y="90"/>
                  </a:moveTo>
                  <a:cubicBezTo>
                    <a:pt x="66" y="90"/>
                    <a:pt x="66" y="90"/>
                    <a:pt x="66" y="90"/>
                  </a:cubicBezTo>
                  <a:cubicBezTo>
                    <a:pt x="66" y="83"/>
                    <a:pt x="66" y="83"/>
                    <a:pt x="66" y="83"/>
                  </a:cubicBezTo>
                  <a:lnTo>
                    <a:pt x="59" y="90"/>
                  </a:lnTo>
                  <a:close/>
                </a:path>
              </a:pathLst>
            </a:custGeom>
            <a:solidFill>
              <a:srgbClr val="7CB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4"/>
            <p:cNvSpPr>
              <a:spLocks noEditPoints="1"/>
            </p:cNvSpPr>
            <p:nvPr/>
          </p:nvSpPr>
          <p:spPr bwMode="auto">
            <a:xfrm>
              <a:off x="4410" y="3426"/>
              <a:ext cx="866" cy="535"/>
            </a:xfrm>
            <a:custGeom>
              <a:avLst/>
              <a:gdLst>
                <a:gd name="T0" fmla="*/ 120 w 201"/>
                <a:gd name="T1" fmla="*/ 28 h 123"/>
                <a:gd name="T2" fmla="*/ 132 w 201"/>
                <a:gd name="T3" fmla="*/ 81 h 123"/>
                <a:gd name="T4" fmla="*/ 186 w 201"/>
                <a:gd name="T5" fmla="*/ 106 h 123"/>
                <a:gd name="T6" fmla="*/ 102 w 201"/>
                <a:gd name="T7" fmla="*/ 119 h 123"/>
                <a:gd name="T8" fmla="*/ 115 w 201"/>
                <a:gd name="T9" fmla="*/ 29 h 123"/>
                <a:gd name="T10" fmla="*/ 98 w 201"/>
                <a:gd name="T11" fmla="*/ 119 h 123"/>
                <a:gd name="T12" fmla="*/ 86 w 201"/>
                <a:gd name="T13" fmla="*/ 29 h 123"/>
                <a:gd name="T14" fmla="*/ 98 w 201"/>
                <a:gd name="T15" fmla="*/ 119 h 123"/>
                <a:gd name="T16" fmla="*/ 117 w 201"/>
                <a:gd name="T17" fmla="*/ 0 h 123"/>
                <a:gd name="T18" fmla="*/ 201 w 201"/>
                <a:gd name="T19" fmla="*/ 7 h 123"/>
                <a:gd name="T20" fmla="*/ 199 w 201"/>
                <a:gd name="T21" fmla="*/ 121 h 123"/>
                <a:gd name="T22" fmla="*/ 84 w 201"/>
                <a:gd name="T23" fmla="*/ 123 h 123"/>
                <a:gd name="T24" fmla="*/ 2 w 201"/>
                <a:gd name="T25" fmla="*/ 121 h 123"/>
                <a:gd name="T26" fmla="*/ 2 w 201"/>
                <a:gd name="T27" fmla="*/ 2 h 123"/>
                <a:gd name="T28" fmla="*/ 7 w 201"/>
                <a:gd name="T29" fmla="*/ 0 h 123"/>
                <a:gd name="T30" fmla="*/ 197 w 201"/>
                <a:gd name="T31" fmla="*/ 7 h 123"/>
                <a:gd name="T32" fmla="*/ 196 w 201"/>
                <a:gd name="T33" fmla="*/ 118 h 123"/>
                <a:gd name="T34" fmla="*/ 119 w 201"/>
                <a:gd name="T35" fmla="*/ 110 h 123"/>
                <a:gd name="T36" fmla="*/ 190 w 201"/>
                <a:gd name="T37" fmla="*/ 14 h 123"/>
                <a:gd name="T38" fmla="*/ 119 w 201"/>
                <a:gd name="T39" fmla="*/ 4 h 123"/>
                <a:gd name="T40" fmla="*/ 7 w 201"/>
                <a:gd name="T41" fmla="*/ 4 h 123"/>
                <a:gd name="T42" fmla="*/ 4 w 201"/>
                <a:gd name="T43" fmla="*/ 7 h 123"/>
                <a:gd name="T44" fmla="*/ 7 w 201"/>
                <a:gd name="T45" fmla="*/ 119 h 123"/>
                <a:gd name="T46" fmla="*/ 13 w 201"/>
                <a:gd name="T47" fmla="*/ 110 h 123"/>
                <a:gd name="T48" fmla="*/ 13 w 201"/>
                <a:gd name="T49" fmla="*/ 12 h 123"/>
                <a:gd name="T50" fmla="*/ 166 w 201"/>
                <a:gd name="T51" fmla="*/ 54 h 123"/>
                <a:gd name="T52" fmla="*/ 172 w 201"/>
                <a:gd name="T53" fmla="*/ 67 h 123"/>
                <a:gd name="T54" fmla="*/ 161 w 201"/>
                <a:gd name="T55" fmla="*/ 67 h 123"/>
                <a:gd name="T56" fmla="*/ 161 w 201"/>
                <a:gd name="T57" fmla="*/ 56 h 123"/>
                <a:gd name="T58" fmla="*/ 170 w 201"/>
                <a:gd name="T59" fmla="*/ 61 h 123"/>
                <a:gd name="T60" fmla="*/ 169 w 201"/>
                <a:gd name="T61" fmla="*/ 64 h 123"/>
                <a:gd name="T62" fmla="*/ 164 w 201"/>
                <a:gd name="T63" fmla="*/ 64 h 123"/>
                <a:gd name="T64" fmla="*/ 166 w 201"/>
                <a:gd name="T65" fmla="*/ 58 h 123"/>
                <a:gd name="T66" fmla="*/ 29 w 201"/>
                <a:gd name="T67" fmla="*/ 56 h 123"/>
                <a:gd name="T68" fmla="*/ 29 w 201"/>
                <a:gd name="T69" fmla="*/ 67 h 123"/>
                <a:gd name="T70" fmla="*/ 29 w 201"/>
                <a:gd name="T71" fmla="*/ 67 h 123"/>
                <a:gd name="T72" fmla="*/ 42 w 201"/>
                <a:gd name="T73" fmla="*/ 61 h 123"/>
                <a:gd name="T74" fmla="*/ 35 w 201"/>
                <a:gd name="T75" fmla="*/ 54 h 123"/>
                <a:gd name="T76" fmla="*/ 32 w 201"/>
                <a:gd name="T77" fmla="*/ 59 h 123"/>
                <a:gd name="T78" fmla="*/ 32 w 201"/>
                <a:gd name="T79" fmla="*/ 64 h 123"/>
                <a:gd name="T80" fmla="*/ 37 w 201"/>
                <a:gd name="T81" fmla="*/ 64 h 123"/>
                <a:gd name="T82" fmla="*/ 37 w 201"/>
                <a:gd name="T83" fmla="*/ 59 h 123"/>
                <a:gd name="T84" fmla="*/ 29 w 201"/>
                <a:gd name="T85" fmla="*/ 64 h 123"/>
                <a:gd name="T86" fmla="*/ 46 w 201"/>
                <a:gd name="T87" fmla="*/ 97 h 123"/>
                <a:gd name="T88" fmla="*/ 23 w 201"/>
                <a:gd name="T89" fmla="*/ 93 h 123"/>
                <a:gd name="T90" fmla="*/ 155 w 201"/>
                <a:gd name="T91" fmla="*/ 97 h 123"/>
                <a:gd name="T92" fmla="*/ 178 w 201"/>
                <a:gd name="T93" fmla="*/ 93 h 123"/>
                <a:gd name="T94" fmla="*/ 155 w 201"/>
                <a:gd name="T95" fmla="*/ 97 h 123"/>
                <a:gd name="T96" fmla="*/ 155 w 201"/>
                <a:gd name="T97" fmla="*/ 26 h 123"/>
                <a:gd name="T98" fmla="*/ 178 w 201"/>
                <a:gd name="T99" fmla="*/ 30 h 123"/>
                <a:gd name="T100" fmla="*/ 46 w 201"/>
                <a:gd name="T101" fmla="*/ 30 h 123"/>
                <a:gd name="T102" fmla="*/ 23 w 201"/>
                <a:gd name="T103" fmla="*/ 26 h 123"/>
                <a:gd name="T104" fmla="*/ 120 w 201"/>
                <a:gd name="T105" fmla="*/ 33 h 123"/>
                <a:gd name="T106" fmla="*/ 128 w 201"/>
                <a:gd name="T107" fmla="*/ 79 h 123"/>
                <a:gd name="T108" fmla="*/ 81 w 201"/>
                <a:gd name="T109" fmla="*/ 33 h 123"/>
                <a:gd name="T110" fmla="*/ 73 w 201"/>
                <a:gd name="T111" fmla="*/ 79 h 123"/>
                <a:gd name="T112" fmla="*/ 69 w 201"/>
                <a:gd name="T113" fmla="*/ 41 h 123"/>
                <a:gd name="T114" fmla="*/ 15 w 201"/>
                <a:gd name="T115" fmla="*/ 16 h 123"/>
                <a:gd name="T116" fmla="*/ 81 w 201"/>
                <a:gd name="T117" fmla="*/ 95 h 123"/>
                <a:gd name="T118" fmla="*/ 69 w 201"/>
                <a:gd name="T119" fmla="*/ 4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1" h="123">
                  <a:moveTo>
                    <a:pt x="186" y="16"/>
                  </a:moveTo>
                  <a:cubicBezTo>
                    <a:pt x="120" y="16"/>
                    <a:pt x="120" y="16"/>
                    <a:pt x="120" y="16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5" y="31"/>
                    <a:pt x="129" y="36"/>
                    <a:pt x="132" y="41"/>
                  </a:cubicBezTo>
                  <a:cubicBezTo>
                    <a:pt x="135" y="47"/>
                    <a:pt x="137" y="54"/>
                    <a:pt x="137" y="61"/>
                  </a:cubicBezTo>
                  <a:cubicBezTo>
                    <a:pt x="137" y="68"/>
                    <a:pt x="135" y="75"/>
                    <a:pt x="132" y="81"/>
                  </a:cubicBezTo>
                  <a:cubicBezTo>
                    <a:pt x="129" y="87"/>
                    <a:pt x="125" y="91"/>
                    <a:pt x="120" y="95"/>
                  </a:cubicBezTo>
                  <a:cubicBezTo>
                    <a:pt x="120" y="106"/>
                    <a:pt x="120" y="106"/>
                    <a:pt x="120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6"/>
                    <a:pt x="186" y="16"/>
                    <a:pt x="186" y="16"/>
                  </a:cubicBezTo>
                  <a:close/>
                  <a:moveTo>
                    <a:pt x="102" y="4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94"/>
                    <a:pt x="115" y="94"/>
                    <a:pt x="115" y="94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02" y="4"/>
                    <a:pt x="102" y="4"/>
                    <a:pt x="102" y="4"/>
                  </a:cubicBezTo>
                  <a:close/>
                  <a:moveTo>
                    <a:pt x="98" y="119"/>
                  </a:moveTo>
                  <a:cubicBezTo>
                    <a:pt x="98" y="4"/>
                    <a:pt x="98" y="4"/>
                    <a:pt x="98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98" y="119"/>
                    <a:pt x="98" y="119"/>
                    <a:pt x="98" y="119"/>
                  </a:cubicBezTo>
                  <a:close/>
                  <a:moveTo>
                    <a:pt x="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6" y="0"/>
                    <a:pt x="198" y="1"/>
                    <a:pt x="199" y="2"/>
                  </a:cubicBezTo>
                  <a:cubicBezTo>
                    <a:pt x="200" y="3"/>
                    <a:pt x="201" y="5"/>
                    <a:pt x="201" y="7"/>
                  </a:cubicBezTo>
                  <a:cubicBezTo>
                    <a:pt x="201" y="116"/>
                    <a:pt x="201" y="116"/>
                    <a:pt x="201" y="116"/>
                  </a:cubicBezTo>
                  <a:cubicBezTo>
                    <a:pt x="201" y="118"/>
                    <a:pt x="200" y="119"/>
                    <a:pt x="199" y="121"/>
                  </a:cubicBezTo>
                  <a:cubicBezTo>
                    <a:pt x="199" y="121"/>
                    <a:pt x="199" y="121"/>
                    <a:pt x="199" y="121"/>
                  </a:cubicBezTo>
                  <a:cubicBezTo>
                    <a:pt x="198" y="122"/>
                    <a:pt x="196" y="123"/>
                    <a:pt x="194" y="123"/>
                  </a:cubicBezTo>
                  <a:cubicBezTo>
                    <a:pt x="117" y="123"/>
                    <a:pt x="117" y="123"/>
                    <a:pt x="117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5" y="123"/>
                    <a:pt x="3" y="122"/>
                    <a:pt x="2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19"/>
                    <a:pt x="0" y="118"/>
                    <a:pt x="0" y="11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5" y="0"/>
                    <a:pt x="7" y="0"/>
                  </a:cubicBezTo>
                  <a:close/>
                  <a:moveTo>
                    <a:pt x="194" y="4"/>
                  </a:moveTo>
                  <a:cubicBezTo>
                    <a:pt x="195" y="4"/>
                    <a:pt x="196" y="4"/>
                    <a:pt x="196" y="5"/>
                  </a:cubicBezTo>
                  <a:cubicBezTo>
                    <a:pt x="197" y="5"/>
                    <a:pt x="197" y="6"/>
                    <a:pt x="197" y="7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17"/>
                    <a:pt x="197" y="117"/>
                    <a:pt x="196" y="118"/>
                  </a:cubicBezTo>
                  <a:cubicBezTo>
                    <a:pt x="196" y="118"/>
                    <a:pt x="196" y="118"/>
                    <a:pt x="196" y="118"/>
                  </a:cubicBezTo>
                  <a:cubicBezTo>
                    <a:pt x="196" y="118"/>
                    <a:pt x="195" y="119"/>
                    <a:pt x="194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9" y="110"/>
                    <a:pt x="190" y="109"/>
                    <a:pt x="190" y="108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0" y="13"/>
                    <a:pt x="189" y="12"/>
                    <a:pt x="188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94" y="4"/>
                    <a:pt x="194" y="4"/>
                    <a:pt x="194" y="4"/>
                  </a:cubicBezTo>
                  <a:close/>
                  <a:moveTo>
                    <a:pt x="82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5" y="118"/>
                  </a:cubicBezTo>
                  <a:cubicBezTo>
                    <a:pt x="5" y="118"/>
                    <a:pt x="6" y="119"/>
                    <a:pt x="7" y="11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2" y="110"/>
                    <a:pt x="11" y="109"/>
                    <a:pt x="11" y="10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2" y="12"/>
                    <a:pt x="13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4"/>
                    <a:pt x="82" y="4"/>
                    <a:pt x="82" y="4"/>
                  </a:cubicBezTo>
                  <a:close/>
                  <a:moveTo>
                    <a:pt x="166" y="54"/>
                  </a:moveTo>
                  <a:cubicBezTo>
                    <a:pt x="168" y="54"/>
                    <a:pt x="170" y="55"/>
                    <a:pt x="172" y="56"/>
                  </a:cubicBezTo>
                  <a:cubicBezTo>
                    <a:pt x="173" y="57"/>
                    <a:pt x="174" y="59"/>
                    <a:pt x="174" y="61"/>
                  </a:cubicBezTo>
                  <a:cubicBezTo>
                    <a:pt x="174" y="63"/>
                    <a:pt x="173" y="65"/>
                    <a:pt x="172" y="67"/>
                  </a:cubicBezTo>
                  <a:cubicBezTo>
                    <a:pt x="172" y="67"/>
                    <a:pt x="172" y="67"/>
                    <a:pt x="172" y="67"/>
                  </a:cubicBezTo>
                  <a:cubicBezTo>
                    <a:pt x="170" y="68"/>
                    <a:pt x="168" y="69"/>
                    <a:pt x="166" y="69"/>
                  </a:cubicBezTo>
                  <a:cubicBezTo>
                    <a:pt x="164" y="69"/>
                    <a:pt x="162" y="68"/>
                    <a:pt x="161" y="67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0" y="65"/>
                    <a:pt x="159" y="63"/>
                    <a:pt x="159" y="61"/>
                  </a:cubicBezTo>
                  <a:cubicBezTo>
                    <a:pt x="159" y="59"/>
                    <a:pt x="160" y="57"/>
                    <a:pt x="161" y="56"/>
                  </a:cubicBezTo>
                  <a:cubicBezTo>
                    <a:pt x="162" y="55"/>
                    <a:pt x="164" y="54"/>
                    <a:pt x="166" y="54"/>
                  </a:cubicBezTo>
                  <a:close/>
                  <a:moveTo>
                    <a:pt x="169" y="59"/>
                  </a:moveTo>
                  <a:cubicBezTo>
                    <a:pt x="170" y="59"/>
                    <a:pt x="170" y="60"/>
                    <a:pt x="170" y="61"/>
                  </a:cubicBezTo>
                  <a:cubicBezTo>
                    <a:pt x="170" y="62"/>
                    <a:pt x="170" y="63"/>
                    <a:pt x="169" y="64"/>
                  </a:cubicBezTo>
                  <a:cubicBezTo>
                    <a:pt x="169" y="64"/>
                    <a:pt x="169" y="64"/>
                    <a:pt x="169" y="64"/>
                  </a:cubicBezTo>
                  <a:cubicBezTo>
                    <a:pt x="169" y="64"/>
                    <a:pt x="169" y="64"/>
                    <a:pt x="169" y="64"/>
                  </a:cubicBezTo>
                  <a:cubicBezTo>
                    <a:pt x="168" y="64"/>
                    <a:pt x="167" y="65"/>
                    <a:pt x="166" y="65"/>
                  </a:cubicBezTo>
                  <a:cubicBezTo>
                    <a:pt x="165" y="65"/>
                    <a:pt x="165" y="64"/>
                    <a:pt x="164" y="64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3" y="63"/>
                    <a:pt x="163" y="62"/>
                    <a:pt x="163" y="61"/>
                  </a:cubicBezTo>
                  <a:cubicBezTo>
                    <a:pt x="163" y="60"/>
                    <a:pt x="163" y="59"/>
                    <a:pt x="164" y="59"/>
                  </a:cubicBezTo>
                  <a:cubicBezTo>
                    <a:pt x="165" y="58"/>
                    <a:pt x="165" y="58"/>
                    <a:pt x="166" y="58"/>
                  </a:cubicBezTo>
                  <a:cubicBezTo>
                    <a:pt x="167" y="58"/>
                    <a:pt x="168" y="58"/>
                    <a:pt x="169" y="59"/>
                  </a:cubicBezTo>
                  <a:close/>
                  <a:moveTo>
                    <a:pt x="35" y="54"/>
                  </a:moveTo>
                  <a:cubicBezTo>
                    <a:pt x="33" y="54"/>
                    <a:pt x="31" y="55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8" y="57"/>
                    <a:pt x="27" y="59"/>
                    <a:pt x="27" y="61"/>
                  </a:cubicBezTo>
                  <a:cubicBezTo>
                    <a:pt x="27" y="63"/>
                    <a:pt x="28" y="65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1" y="68"/>
                    <a:pt x="32" y="69"/>
                    <a:pt x="35" y="69"/>
                  </a:cubicBezTo>
                  <a:cubicBezTo>
                    <a:pt x="37" y="69"/>
                    <a:pt x="38" y="68"/>
                    <a:pt x="40" y="67"/>
                  </a:cubicBezTo>
                  <a:cubicBezTo>
                    <a:pt x="41" y="65"/>
                    <a:pt x="42" y="63"/>
                    <a:pt x="42" y="61"/>
                  </a:cubicBezTo>
                  <a:cubicBezTo>
                    <a:pt x="42" y="59"/>
                    <a:pt x="41" y="57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8" y="55"/>
                    <a:pt x="37" y="54"/>
                    <a:pt x="35" y="54"/>
                  </a:cubicBezTo>
                  <a:close/>
                  <a:moveTo>
                    <a:pt x="37" y="59"/>
                  </a:move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60"/>
                    <a:pt x="31" y="61"/>
                  </a:cubicBezTo>
                  <a:cubicBezTo>
                    <a:pt x="31" y="62"/>
                    <a:pt x="31" y="63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5" y="65"/>
                    <a:pt x="36" y="64"/>
                    <a:pt x="37" y="64"/>
                  </a:cubicBezTo>
                  <a:cubicBezTo>
                    <a:pt x="38" y="63"/>
                    <a:pt x="38" y="62"/>
                    <a:pt x="38" y="61"/>
                  </a:cubicBezTo>
                  <a:cubicBezTo>
                    <a:pt x="38" y="60"/>
                    <a:pt x="38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lose/>
                  <a:moveTo>
                    <a:pt x="29" y="67"/>
                  </a:moveTo>
                  <a:cubicBezTo>
                    <a:pt x="29" y="64"/>
                    <a:pt x="29" y="64"/>
                    <a:pt x="29" y="64"/>
                  </a:cubicBezTo>
                  <a:cubicBezTo>
                    <a:pt x="28" y="65"/>
                    <a:pt x="28" y="66"/>
                    <a:pt x="29" y="67"/>
                  </a:cubicBezTo>
                  <a:close/>
                  <a:moveTo>
                    <a:pt x="23" y="97"/>
                  </a:moveTo>
                  <a:cubicBezTo>
                    <a:pt x="46" y="97"/>
                    <a:pt x="46" y="97"/>
                    <a:pt x="46" y="97"/>
                  </a:cubicBezTo>
                  <a:cubicBezTo>
                    <a:pt x="47" y="97"/>
                    <a:pt x="48" y="96"/>
                    <a:pt x="48" y="95"/>
                  </a:cubicBezTo>
                  <a:cubicBezTo>
                    <a:pt x="48" y="94"/>
                    <a:pt x="47" y="93"/>
                    <a:pt x="4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2" y="93"/>
                    <a:pt x="21" y="94"/>
                    <a:pt x="21" y="95"/>
                  </a:cubicBezTo>
                  <a:cubicBezTo>
                    <a:pt x="21" y="96"/>
                    <a:pt x="22" y="97"/>
                    <a:pt x="23" y="97"/>
                  </a:cubicBezTo>
                  <a:close/>
                  <a:moveTo>
                    <a:pt x="155" y="97"/>
                  </a:moveTo>
                  <a:cubicBezTo>
                    <a:pt x="154" y="97"/>
                    <a:pt x="153" y="96"/>
                    <a:pt x="153" y="95"/>
                  </a:cubicBezTo>
                  <a:cubicBezTo>
                    <a:pt x="153" y="94"/>
                    <a:pt x="154" y="93"/>
                    <a:pt x="155" y="93"/>
                  </a:cubicBezTo>
                  <a:cubicBezTo>
                    <a:pt x="178" y="93"/>
                    <a:pt x="178" y="93"/>
                    <a:pt x="178" y="93"/>
                  </a:cubicBezTo>
                  <a:cubicBezTo>
                    <a:pt x="179" y="93"/>
                    <a:pt x="180" y="94"/>
                    <a:pt x="180" y="95"/>
                  </a:cubicBezTo>
                  <a:cubicBezTo>
                    <a:pt x="180" y="96"/>
                    <a:pt x="179" y="97"/>
                    <a:pt x="178" y="97"/>
                  </a:cubicBezTo>
                  <a:cubicBezTo>
                    <a:pt x="155" y="97"/>
                    <a:pt x="155" y="97"/>
                    <a:pt x="155" y="97"/>
                  </a:cubicBezTo>
                  <a:close/>
                  <a:moveTo>
                    <a:pt x="155" y="30"/>
                  </a:moveTo>
                  <a:cubicBezTo>
                    <a:pt x="154" y="30"/>
                    <a:pt x="153" y="29"/>
                    <a:pt x="153" y="28"/>
                  </a:cubicBezTo>
                  <a:cubicBezTo>
                    <a:pt x="153" y="27"/>
                    <a:pt x="154" y="26"/>
                    <a:pt x="155" y="26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79" y="26"/>
                    <a:pt x="180" y="27"/>
                    <a:pt x="180" y="28"/>
                  </a:cubicBezTo>
                  <a:cubicBezTo>
                    <a:pt x="180" y="29"/>
                    <a:pt x="179" y="30"/>
                    <a:pt x="178" y="30"/>
                  </a:cubicBezTo>
                  <a:cubicBezTo>
                    <a:pt x="155" y="30"/>
                    <a:pt x="155" y="30"/>
                    <a:pt x="155" y="30"/>
                  </a:cubicBezTo>
                  <a:close/>
                  <a:moveTo>
                    <a:pt x="23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29"/>
                    <a:pt x="48" y="28"/>
                  </a:cubicBezTo>
                  <a:cubicBezTo>
                    <a:pt x="48" y="27"/>
                    <a:pt x="47" y="26"/>
                    <a:pt x="46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1" y="27"/>
                    <a:pt x="21" y="28"/>
                  </a:cubicBezTo>
                  <a:cubicBezTo>
                    <a:pt x="21" y="29"/>
                    <a:pt x="22" y="30"/>
                    <a:pt x="23" y="30"/>
                  </a:cubicBezTo>
                  <a:close/>
                  <a:moveTo>
                    <a:pt x="120" y="33"/>
                  </a:moveTo>
                  <a:cubicBezTo>
                    <a:pt x="123" y="36"/>
                    <a:pt x="126" y="39"/>
                    <a:pt x="128" y="43"/>
                  </a:cubicBezTo>
                  <a:cubicBezTo>
                    <a:pt x="131" y="49"/>
                    <a:pt x="133" y="55"/>
                    <a:pt x="133" y="61"/>
                  </a:cubicBezTo>
                  <a:cubicBezTo>
                    <a:pt x="133" y="68"/>
                    <a:pt x="131" y="74"/>
                    <a:pt x="128" y="79"/>
                  </a:cubicBezTo>
                  <a:cubicBezTo>
                    <a:pt x="126" y="83"/>
                    <a:pt x="123" y="87"/>
                    <a:pt x="120" y="90"/>
                  </a:cubicBezTo>
                  <a:cubicBezTo>
                    <a:pt x="120" y="33"/>
                    <a:pt x="120" y="33"/>
                    <a:pt x="120" y="33"/>
                  </a:cubicBezTo>
                  <a:close/>
                  <a:moveTo>
                    <a:pt x="81" y="33"/>
                  </a:moveTo>
                  <a:cubicBezTo>
                    <a:pt x="78" y="36"/>
                    <a:pt x="75" y="39"/>
                    <a:pt x="73" y="43"/>
                  </a:cubicBezTo>
                  <a:cubicBezTo>
                    <a:pt x="70" y="49"/>
                    <a:pt x="68" y="55"/>
                    <a:pt x="68" y="61"/>
                  </a:cubicBezTo>
                  <a:cubicBezTo>
                    <a:pt x="68" y="68"/>
                    <a:pt x="70" y="74"/>
                    <a:pt x="73" y="79"/>
                  </a:cubicBezTo>
                  <a:cubicBezTo>
                    <a:pt x="75" y="83"/>
                    <a:pt x="78" y="87"/>
                    <a:pt x="81" y="90"/>
                  </a:cubicBezTo>
                  <a:cubicBezTo>
                    <a:pt x="81" y="33"/>
                    <a:pt x="81" y="33"/>
                    <a:pt x="81" y="33"/>
                  </a:cubicBezTo>
                  <a:close/>
                  <a:moveTo>
                    <a:pt x="69" y="41"/>
                  </a:moveTo>
                  <a:cubicBezTo>
                    <a:pt x="72" y="36"/>
                    <a:pt x="76" y="31"/>
                    <a:pt x="81" y="28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76" y="91"/>
                    <a:pt x="72" y="87"/>
                    <a:pt x="69" y="81"/>
                  </a:cubicBezTo>
                  <a:cubicBezTo>
                    <a:pt x="66" y="75"/>
                    <a:pt x="64" y="68"/>
                    <a:pt x="64" y="61"/>
                  </a:cubicBezTo>
                  <a:cubicBezTo>
                    <a:pt x="64" y="54"/>
                    <a:pt x="66" y="47"/>
                    <a:pt x="69" y="41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Group 67"/>
          <p:cNvGrpSpPr>
            <a:grpSpLocks noChangeAspect="1"/>
          </p:cNvGrpSpPr>
          <p:nvPr/>
        </p:nvGrpSpPr>
        <p:grpSpPr bwMode="auto">
          <a:xfrm>
            <a:off x="6654403" y="4517232"/>
            <a:ext cx="538163" cy="521494"/>
            <a:chOff x="5589" y="3794"/>
            <a:chExt cx="452" cy="438"/>
          </a:xfrm>
        </p:grpSpPr>
        <p:sp>
          <p:nvSpPr>
            <p:cNvPr id="159" name="Freeform 68"/>
            <p:cNvSpPr>
              <a:spLocks noEditPoints="1"/>
            </p:cNvSpPr>
            <p:nvPr/>
          </p:nvSpPr>
          <p:spPr bwMode="auto">
            <a:xfrm>
              <a:off x="5764" y="3804"/>
              <a:ext cx="102" cy="370"/>
            </a:xfrm>
            <a:custGeom>
              <a:avLst/>
              <a:gdLst>
                <a:gd name="T0" fmla="*/ 0 w 21"/>
                <a:gd name="T1" fmla="*/ 8 h 76"/>
                <a:gd name="T2" fmla="*/ 3 w 21"/>
                <a:gd name="T3" fmla="*/ 0 h 76"/>
                <a:gd name="T4" fmla="*/ 0 w 21"/>
                <a:gd name="T5" fmla="*/ 11 h 76"/>
                <a:gd name="T6" fmla="*/ 14 w 21"/>
                <a:gd name="T7" fmla="*/ 0 h 76"/>
                <a:gd name="T8" fmla="*/ 0 w 21"/>
                <a:gd name="T9" fmla="*/ 11 h 76"/>
                <a:gd name="T10" fmla="*/ 17 w 21"/>
                <a:gd name="T11" fmla="*/ 0 h 76"/>
                <a:gd name="T12" fmla="*/ 21 w 21"/>
                <a:gd name="T13" fmla="*/ 1 h 76"/>
                <a:gd name="T14" fmla="*/ 0 w 21"/>
                <a:gd name="T15" fmla="*/ 18 h 76"/>
                <a:gd name="T16" fmla="*/ 21 w 21"/>
                <a:gd name="T17" fmla="*/ 3 h 76"/>
                <a:gd name="T18" fmla="*/ 0 w 21"/>
                <a:gd name="T19" fmla="*/ 29 h 76"/>
                <a:gd name="T20" fmla="*/ 0 w 21"/>
                <a:gd name="T21" fmla="*/ 31 h 76"/>
                <a:gd name="T22" fmla="*/ 21 w 21"/>
                <a:gd name="T23" fmla="*/ 14 h 76"/>
                <a:gd name="T24" fmla="*/ 0 w 21"/>
                <a:gd name="T25" fmla="*/ 31 h 76"/>
                <a:gd name="T26" fmla="*/ 0 w 21"/>
                <a:gd name="T27" fmla="*/ 42 h 76"/>
                <a:gd name="T28" fmla="*/ 21 w 21"/>
                <a:gd name="T29" fmla="*/ 17 h 76"/>
                <a:gd name="T30" fmla="*/ 0 w 21"/>
                <a:gd name="T31" fmla="*/ 45 h 76"/>
                <a:gd name="T32" fmla="*/ 21 w 21"/>
                <a:gd name="T33" fmla="*/ 28 h 76"/>
                <a:gd name="T34" fmla="*/ 0 w 21"/>
                <a:gd name="T35" fmla="*/ 45 h 76"/>
                <a:gd name="T36" fmla="*/ 21 w 21"/>
                <a:gd name="T37" fmla="*/ 31 h 76"/>
                <a:gd name="T38" fmla="*/ 0 w 21"/>
                <a:gd name="T39" fmla="*/ 56 h 76"/>
                <a:gd name="T40" fmla="*/ 0 w 21"/>
                <a:gd name="T41" fmla="*/ 59 h 76"/>
                <a:gd name="T42" fmla="*/ 21 w 21"/>
                <a:gd name="T43" fmla="*/ 42 h 76"/>
                <a:gd name="T44" fmla="*/ 0 w 21"/>
                <a:gd name="T45" fmla="*/ 59 h 76"/>
                <a:gd name="T46" fmla="*/ 21 w 21"/>
                <a:gd name="T47" fmla="*/ 44 h 76"/>
                <a:gd name="T48" fmla="*/ 0 w 21"/>
                <a:gd name="T49" fmla="*/ 70 h 76"/>
                <a:gd name="T50" fmla="*/ 0 w 21"/>
                <a:gd name="T51" fmla="*/ 73 h 76"/>
                <a:gd name="T52" fmla="*/ 1 w 21"/>
                <a:gd name="T53" fmla="*/ 76 h 76"/>
                <a:gd name="T54" fmla="*/ 21 w 21"/>
                <a:gd name="T55" fmla="*/ 51 h 76"/>
                <a:gd name="T56" fmla="*/ 4 w 21"/>
                <a:gd name="T57" fmla="*/ 76 h 76"/>
                <a:gd name="T58" fmla="*/ 21 w 21"/>
                <a:gd name="T59" fmla="*/ 62 h 76"/>
                <a:gd name="T60" fmla="*/ 4 w 21"/>
                <a:gd name="T61" fmla="*/ 76 h 76"/>
                <a:gd name="T62" fmla="*/ 15 w 21"/>
                <a:gd name="T63" fmla="*/ 76 h 76"/>
                <a:gd name="T64" fmla="*/ 21 w 21"/>
                <a:gd name="T65" fmla="*/ 65 h 76"/>
                <a:gd name="T66" fmla="*/ 18 w 21"/>
                <a:gd name="T67" fmla="*/ 76 h 76"/>
                <a:gd name="T68" fmla="*/ 21 w 21"/>
                <a:gd name="T6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76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1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0" y="18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2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31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31"/>
                    <a:pt x="0" y="31"/>
                    <a:pt x="0" y="31"/>
                  </a:cubicBezTo>
                  <a:close/>
                  <a:moveTo>
                    <a:pt x="0" y="38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0" y="38"/>
                    <a:pt x="0" y="38"/>
                    <a:pt x="0" y="38"/>
                  </a:cubicBezTo>
                  <a:close/>
                  <a:moveTo>
                    <a:pt x="0" y="45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52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2"/>
                    <a:pt x="0" y="52"/>
                    <a:pt x="0" y="52"/>
                  </a:cubicBezTo>
                  <a:close/>
                  <a:moveTo>
                    <a:pt x="0" y="59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0" y="66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6"/>
                    <a:pt x="0" y="66"/>
                    <a:pt x="0" y="66"/>
                  </a:cubicBezTo>
                  <a:close/>
                  <a:moveTo>
                    <a:pt x="0" y="7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4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" y="76"/>
                    <a:pt x="4" y="76"/>
                    <a:pt x="4" y="76"/>
                  </a:cubicBezTo>
                  <a:close/>
                  <a:moveTo>
                    <a:pt x="11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1" y="76"/>
                    <a:pt x="11" y="76"/>
                    <a:pt x="11" y="76"/>
                  </a:cubicBezTo>
                  <a:close/>
                  <a:moveTo>
                    <a:pt x="18" y="76"/>
                  </a:moveTo>
                  <a:cubicBezTo>
                    <a:pt x="21" y="72"/>
                    <a:pt x="21" y="72"/>
                    <a:pt x="21" y="72"/>
                  </a:cubicBezTo>
                  <a:cubicBezTo>
                    <a:pt x="21" y="76"/>
                    <a:pt x="21" y="76"/>
                    <a:pt x="21" y="76"/>
                  </a:cubicBezTo>
                  <a:lnTo>
                    <a:pt x="18" y="76"/>
                  </a:ln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 noEditPoints="1"/>
            </p:cNvSpPr>
            <p:nvPr/>
          </p:nvSpPr>
          <p:spPr bwMode="auto">
            <a:xfrm>
              <a:off x="5647" y="4013"/>
              <a:ext cx="102" cy="161"/>
            </a:xfrm>
            <a:custGeom>
              <a:avLst/>
              <a:gdLst>
                <a:gd name="T0" fmla="*/ 21 w 21"/>
                <a:gd name="T1" fmla="*/ 33 h 33"/>
                <a:gd name="T2" fmla="*/ 21 w 21"/>
                <a:gd name="T3" fmla="*/ 32 h 33"/>
                <a:gd name="T4" fmla="*/ 21 w 21"/>
                <a:gd name="T5" fmla="*/ 33 h 33"/>
                <a:gd name="T6" fmla="*/ 21 w 21"/>
                <a:gd name="T7" fmla="*/ 33 h 33"/>
                <a:gd name="T8" fmla="*/ 21 w 21"/>
                <a:gd name="T9" fmla="*/ 29 h 33"/>
                <a:gd name="T10" fmla="*/ 18 w 21"/>
                <a:gd name="T11" fmla="*/ 33 h 33"/>
                <a:gd name="T12" fmla="*/ 14 w 21"/>
                <a:gd name="T13" fmla="*/ 33 h 33"/>
                <a:gd name="T14" fmla="*/ 21 w 21"/>
                <a:gd name="T15" fmla="*/ 25 h 33"/>
                <a:gd name="T16" fmla="*/ 21 w 21"/>
                <a:gd name="T17" fmla="*/ 29 h 33"/>
                <a:gd name="T18" fmla="*/ 21 w 21"/>
                <a:gd name="T19" fmla="*/ 23 h 33"/>
                <a:gd name="T20" fmla="*/ 11 w 21"/>
                <a:gd name="T21" fmla="*/ 33 h 33"/>
                <a:gd name="T22" fmla="*/ 7 w 21"/>
                <a:gd name="T23" fmla="*/ 33 h 33"/>
                <a:gd name="T24" fmla="*/ 21 w 21"/>
                <a:gd name="T25" fmla="*/ 18 h 33"/>
                <a:gd name="T26" fmla="*/ 21 w 21"/>
                <a:gd name="T27" fmla="*/ 23 h 33"/>
                <a:gd name="T28" fmla="*/ 21 w 21"/>
                <a:gd name="T29" fmla="*/ 16 h 33"/>
                <a:gd name="T30" fmla="*/ 4 w 21"/>
                <a:gd name="T31" fmla="*/ 33 h 33"/>
                <a:gd name="T32" fmla="*/ 0 w 21"/>
                <a:gd name="T33" fmla="*/ 33 h 33"/>
                <a:gd name="T34" fmla="*/ 21 w 21"/>
                <a:gd name="T35" fmla="*/ 11 h 33"/>
                <a:gd name="T36" fmla="*/ 21 w 21"/>
                <a:gd name="T37" fmla="*/ 16 h 33"/>
                <a:gd name="T38" fmla="*/ 21 w 21"/>
                <a:gd name="T39" fmla="*/ 9 h 33"/>
                <a:gd name="T40" fmla="*/ 21 w 21"/>
                <a:gd name="T41" fmla="*/ 5 h 33"/>
                <a:gd name="T42" fmla="*/ 0 w 21"/>
                <a:gd name="T43" fmla="*/ 26 h 33"/>
                <a:gd name="T44" fmla="*/ 0 w 21"/>
                <a:gd name="T45" fmla="*/ 30 h 33"/>
                <a:gd name="T46" fmla="*/ 21 w 21"/>
                <a:gd name="T47" fmla="*/ 9 h 33"/>
                <a:gd name="T48" fmla="*/ 21 w 21"/>
                <a:gd name="T49" fmla="*/ 2 h 33"/>
                <a:gd name="T50" fmla="*/ 21 w 21"/>
                <a:gd name="T51" fmla="*/ 1 h 33"/>
                <a:gd name="T52" fmla="*/ 20 w 21"/>
                <a:gd name="T53" fmla="*/ 0 h 33"/>
                <a:gd name="T54" fmla="*/ 19 w 21"/>
                <a:gd name="T55" fmla="*/ 0 h 33"/>
                <a:gd name="T56" fmla="*/ 0 w 21"/>
                <a:gd name="T57" fmla="*/ 19 h 33"/>
                <a:gd name="T58" fmla="*/ 0 w 21"/>
                <a:gd name="T59" fmla="*/ 23 h 33"/>
                <a:gd name="T60" fmla="*/ 21 w 21"/>
                <a:gd name="T61" fmla="*/ 2 h 33"/>
                <a:gd name="T62" fmla="*/ 16 w 21"/>
                <a:gd name="T63" fmla="*/ 0 h 33"/>
                <a:gd name="T64" fmla="*/ 12 w 21"/>
                <a:gd name="T65" fmla="*/ 0 h 33"/>
                <a:gd name="T66" fmla="*/ 0 w 21"/>
                <a:gd name="T67" fmla="*/ 12 h 33"/>
                <a:gd name="T68" fmla="*/ 0 w 21"/>
                <a:gd name="T69" fmla="*/ 16 h 33"/>
                <a:gd name="T70" fmla="*/ 16 w 21"/>
                <a:gd name="T71" fmla="*/ 0 h 33"/>
                <a:gd name="T72" fmla="*/ 9 w 21"/>
                <a:gd name="T73" fmla="*/ 0 h 33"/>
                <a:gd name="T74" fmla="*/ 0 w 21"/>
                <a:gd name="T75" fmla="*/ 10 h 33"/>
                <a:gd name="T76" fmla="*/ 0 w 21"/>
                <a:gd name="T77" fmla="*/ 5 h 33"/>
                <a:gd name="T78" fmla="*/ 5 w 21"/>
                <a:gd name="T79" fmla="*/ 0 h 33"/>
                <a:gd name="T80" fmla="*/ 9 w 21"/>
                <a:gd name="T81" fmla="*/ 0 h 33"/>
                <a:gd name="T82" fmla="*/ 2 w 21"/>
                <a:gd name="T83" fmla="*/ 0 h 33"/>
                <a:gd name="T84" fmla="*/ 0 w 21"/>
                <a:gd name="T85" fmla="*/ 3 h 33"/>
                <a:gd name="T86" fmla="*/ 0 w 21"/>
                <a:gd name="T87" fmla="*/ 2 h 33"/>
                <a:gd name="T88" fmla="*/ 0 w 21"/>
                <a:gd name="T89" fmla="*/ 1 h 33"/>
                <a:gd name="T90" fmla="*/ 0 w 21"/>
                <a:gd name="T91" fmla="*/ 1 h 33"/>
                <a:gd name="T92" fmla="*/ 1 w 21"/>
                <a:gd name="T93" fmla="*/ 0 h 33"/>
                <a:gd name="T94" fmla="*/ 2 w 21"/>
                <a:gd name="T9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" h="33"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21" y="29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9"/>
                    <a:pt x="21" y="29"/>
                    <a:pt x="21" y="29"/>
                  </a:cubicBezTo>
                  <a:close/>
                  <a:moveTo>
                    <a:pt x="21" y="2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1" y="16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6"/>
                    <a:pt x="21" y="16"/>
                    <a:pt x="21" y="16"/>
                  </a:cubicBezTo>
                  <a:close/>
                  <a:moveTo>
                    <a:pt x="2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21" y="2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1" y="2"/>
                    <a:pt x="21" y="2"/>
                    <a:pt x="21" y="2"/>
                  </a:cubicBezTo>
                  <a:close/>
                  <a:moveTo>
                    <a:pt x="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 noEditPoints="1"/>
            </p:cNvSpPr>
            <p:nvPr/>
          </p:nvSpPr>
          <p:spPr bwMode="auto">
            <a:xfrm>
              <a:off x="5880" y="3940"/>
              <a:ext cx="103" cy="234"/>
            </a:xfrm>
            <a:custGeom>
              <a:avLst/>
              <a:gdLst>
                <a:gd name="T0" fmla="*/ 1 w 21"/>
                <a:gd name="T1" fmla="*/ 48 h 48"/>
                <a:gd name="T2" fmla="*/ 5 w 21"/>
                <a:gd name="T3" fmla="*/ 48 h 48"/>
                <a:gd name="T4" fmla="*/ 21 w 21"/>
                <a:gd name="T5" fmla="*/ 31 h 48"/>
                <a:gd name="T6" fmla="*/ 21 w 21"/>
                <a:gd name="T7" fmla="*/ 27 h 48"/>
                <a:gd name="T8" fmla="*/ 1 w 21"/>
                <a:gd name="T9" fmla="*/ 48 h 48"/>
                <a:gd name="T10" fmla="*/ 8 w 21"/>
                <a:gd name="T11" fmla="*/ 48 h 48"/>
                <a:gd name="T12" fmla="*/ 21 w 21"/>
                <a:gd name="T13" fmla="*/ 34 h 48"/>
                <a:gd name="T14" fmla="*/ 21 w 21"/>
                <a:gd name="T15" fmla="*/ 38 h 48"/>
                <a:gd name="T16" fmla="*/ 12 w 21"/>
                <a:gd name="T17" fmla="*/ 48 h 48"/>
                <a:gd name="T18" fmla="*/ 8 w 21"/>
                <a:gd name="T19" fmla="*/ 48 h 48"/>
                <a:gd name="T20" fmla="*/ 14 w 21"/>
                <a:gd name="T21" fmla="*/ 48 h 48"/>
                <a:gd name="T22" fmla="*/ 21 w 21"/>
                <a:gd name="T23" fmla="*/ 41 h 48"/>
                <a:gd name="T24" fmla="*/ 21 w 21"/>
                <a:gd name="T25" fmla="*/ 45 h 48"/>
                <a:gd name="T26" fmla="*/ 19 w 21"/>
                <a:gd name="T27" fmla="*/ 48 h 48"/>
                <a:gd name="T28" fmla="*/ 14 w 21"/>
                <a:gd name="T29" fmla="*/ 48 h 48"/>
                <a:gd name="T30" fmla="*/ 21 w 21"/>
                <a:gd name="T31" fmla="*/ 24 h 48"/>
                <a:gd name="T32" fmla="*/ 0 w 21"/>
                <a:gd name="T33" fmla="*/ 46 h 48"/>
                <a:gd name="T34" fmla="*/ 0 w 21"/>
                <a:gd name="T35" fmla="*/ 42 h 48"/>
                <a:gd name="T36" fmla="*/ 21 w 21"/>
                <a:gd name="T37" fmla="*/ 20 h 48"/>
                <a:gd name="T38" fmla="*/ 21 w 21"/>
                <a:gd name="T39" fmla="*/ 24 h 48"/>
                <a:gd name="T40" fmla="*/ 21 w 21"/>
                <a:gd name="T41" fmla="*/ 17 h 48"/>
                <a:gd name="T42" fmla="*/ 0 w 21"/>
                <a:gd name="T43" fmla="*/ 39 h 48"/>
                <a:gd name="T44" fmla="*/ 0 w 21"/>
                <a:gd name="T45" fmla="*/ 35 h 48"/>
                <a:gd name="T46" fmla="*/ 21 w 21"/>
                <a:gd name="T47" fmla="*/ 13 h 48"/>
                <a:gd name="T48" fmla="*/ 21 w 21"/>
                <a:gd name="T49" fmla="*/ 17 h 48"/>
                <a:gd name="T50" fmla="*/ 21 w 21"/>
                <a:gd name="T51" fmla="*/ 10 h 48"/>
                <a:gd name="T52" fmla="*/ 0 w 21"/>
                <a:gd name="T53" fmla="*/ 32 h 48"/>
                <a:gd name="T54" fmla="*/ 0 w 21"/>
                <a:gd name="T55" fmla="*/ 28 h 48"/>
                <a:gd name="T56" fmla="*/ 21 w 21"/>
                <a:gd name="T57" fmla="*/ 6 h 48"/>
                <a:gd name="T58" fmla="*/ 21 w 21"/>
                <a:gd name="T59" fmla="*/ 10 h 48"/>
                <a:gd name="T60" fmla="*/ 21 w 21"/>
                <a:gd name="T61" fmla="*/ 3 h 48"/>
                <a:gd name="T62" fmla="*/ 21 w 21"/>
                <a:gd name="T63" fmla="*/ 1 h 48"/>
                <a:gd name="T64" fmla="*/ 21 w 21"/>
                <a:gd name="T65" fmla="*/ 0 h 48"/>
                <a:gd name="T66" fmla="*/ 21 w 21"/>
                <a:gd name="T67" fmla="*/ 0 h 48"/>
                <a:gd name="T68" fmla="*/ 21 w 21"/>
                <a:gd name="T69" fmla="*/ 0 h 48"/>
                <a:gd name="T70" fmla="*/ 21 w 21"/>
                <a:gd name="T71" fmla="*/ 0 h 48"/>
                <a:gd name="T72" fmla="*/ 0 w 21"/>
                <a:gd name="T73" fmla="*/ 21 h 48"/>
                <a:gd name="T74" fmla="*/ 0 w 21"/>
                <a:gd name="T75" fmla="*/ 25 h 48"/>
                <a:gd name="T76" fmla="*/ 21 w 21"/>
                <a:gd name="T77" fmla="*/ 3 h 48"/>
                <a:gd name="T78" fmla="*/ 18 w 21"/>
                <a:gd name="T79" fmla="*/ 0 h 48"/>
                <a:gd name="T80" fmla="*/ 14 w 21"/>
                <a:gd name="T81" fmla="*/ 0 h 48"/>
                <a:gd name="T82" fmla="*/ 0 w 21"/>
                <a:gd name="T83" fmla="*/ 14 h 48"/>
                <a:gd name="T84" fmla="*/ 0 w 21"/>
                <a:gd name="T85" fmla="*/ 18 h 48"/>
                <a:gd name="T86" fmla="*/ 18 w 21"/>
                <a:gd name="T87" fmla="*/ 0 h 48"/>
                <a:gd name="T88" fmla="*/ 11 w 21"/>
                <a:gd name="T89" fmla="*/ 0 h 48"/>
                <a:gd name="T90" fmla="*/ 7 w 21"/>
                <a:gd name="T91" fmla="*/ 0 h 48"/>
                <a:gd name="T92" fmla="*/ 0 w 21"/>
                <a:gd name="T93" fmla="*/ 7 h 48"/>
                <a:gd name="T94" fmla="*/ 0 w 21"/>
                <a:gd name="T95" fmla="*/ 11 h 48"/>
                <a:gd name="T96" fmla="*/ 11 w 21"/>
                <a:gd name="T97" fmla="*/ 0 h 48"/>
                <a:gd name="T98" fmla="*/ 4 w 21"/>
                <a:gd name="T99" fmla="*/ 0 h 48"/>
                <a:gd name="T100" fmla="*/ 0 w 21"/>
                <a:gd name="T101" fmla="*/ 4 h 48"/>
                <a:gd name="T102" fmla="*/ 0 w 21"/>
                <a:gd name="T103" fmla="*/ 1 h 48"/>
                <a:gd name="T104" fmla="*/ 0 w 21"/>
                <a:gd name="T105" fmla="*/ 0 h 48"/>
                <a:gd name="T106" fmla="*/ 0 w 21"/>
                <a:gd name="T107" fmla="*/ 0 h 48"/>
                <a:gd name="T108" fmla="*/ 0 w 21"/>
                <a:gd name="T109" fmla="*/ 0 h 48"/>
                <a:gd name="T110" fmla="*/ 1 w 21"/>
                <a:gd name="T111" fmla="*/ 0 h 48"/>
                <a:gd name="T112" fmla="*/ 4 w 21"/>
                <a:gd name="T1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48">
                  <a:moveTo>
                    <a:pt x="1" y="48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" y="48"/>
                    <a:pt x="1" y="48"/>
                    <a:pt x="1" y="48"/>
                  </a:cubicBezTo>
                  <a:close/>
                  <a:moveTo>
                    <a:pt x="8" y="48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8" y="48"/>
                    <a:pt x="8" y="48"/>
                    <a:pt x="8" y="48"/>
                  </a:cubicBezTo>
                  <a:close/>
                  <a:moveTo>
                    <a:pt x="14" y="48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21" y="24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1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7"/>
                    <a:pt x="21" y="17"/>
                    <a:pt x="21" y="17"/>
                  </a:cubicBezTo>
                  <a:close/>
                  <a:moveTo>
                    <a:pt x="21" y="1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10"/>
                    <a:pt x="21" y="10"/>
                    <a:pt x="21" y="10"/>
                  </a:cubicBezTo>
                  <a:close/>
                  <a:moveTo>
                    <a:pt x="21" y="3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"/>
                    <a:pt x="21" y="3"/>
                    <a:pt x="21" y="3"/>
                  </a:cubicBezTo>
                  <a:close/>
                  <a:moveTo>
                    <a:pt x="1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 noEditPoints="1"/>
            </p:cNvSpPr>
            <p:nvPr/>
          </p:nvSpPr>
          <p:spPr bwMode="auto">
            <a:xfrm>
              <a:off x="5603" y="4183"/>
              <a:ext cx="428" cy="39"/>
            </a:xfrm>
            <a:custGeom>
              <a:avLst/>
              <a:gdLst>
                <a:gd name="T0" fmla="*/ 273 w 428"/>
                <a:gd name="T1" fmla="*/ 0 h 39"/>
                <a:gd name="T2" fmla="*/ 229 w 428"/>
                <a:gd name="T3" fmla="*/ 39 h 39"/>
                <a:gd name="T4" fmla="*/ 287 w 428"/>
                <a:gd name="T5" fmla="*/ 0 h 39"/>
                <a:gd name="T6" fmla="*/ 273 w 428"/>
                <a:gd name="T7" fmla="*/ 0 h 39"/>
                <a:gd name="T8" fmla="*/ 219 w 428"/>
                <a:gd name="T9" fmla="*/ 39 h 39"/>
                <a:gd name="T10" fmla="*/ 234 w 428"/>
                <a:gd name="T11" fmla="*/ 0 h 39"/>
                <a:gd name="T12" fmla="*/ 253 w 428"/>
                <a:gd name="T13" fmla="*/ 0 h 39"/>
                <a:gd name="T14" fmla="*/ 200 w 428"/>
                <a:gd name="T15" fmla="*/ 0 h 39"/>
                <a:gd name="T16" fmla="*/ 185 w 428"/>
                <a:gd name="T17" fmla="*/ 39 h 39"/>
                <a:gd name="T18" fmla="*/ 224 w 428"/>
                <a:gd name="T19" fmla="*/ 0 h 39"/>
                <a:gd name="T20" fmla="*/ 151 w 428"/>
                <a:gd name="T21" fmla="*/ 39 h 39"/>
                <a:gd name="T22" fmla="*/ 166 w 428"/>
                <a:gd name="T23" fmla="*/ 0 h 39"/>
                <a:gd name="T24" fmla="*/ 190 w 428"/>
                <a:gd name="T25" fmla="*/ 0 h 39"/>
                <a:gd name="T26" fmla="*/ 156 w 428"/>
                <a:gd name="T27" fmla="*/ 0 h 39"/>
                <a:gd name="T28" fmla="*/ 136 w 428"/>
                <a:gd name="T29" fmla="*/ 0 h 39"/>
                <a:gd name="T30" fmla="*/ 117 w 428"/>
                <a:gd name="T31" fmla="*/ 39 h 39"/>
                <a:gd name="T32" fmla="*/ 156 w 428"/>
                <a:gd name="T33" fmla="*/ 0 h 39"/>
                <a:gd name="T34" fmla="*/ 83 w 428"/>
                <a:gd name="T35" fmla="*/ 39 h 39"/>
                <a:gd name="T36" fmla="*/ 102 w 428"/>
                <a:gd name="T37" fmla="*/ 0 h 39"/>
                <a:gd name="T38" fmla="*/ 122 w 428"/>
                <a:gd name="T39" fmla="*/ 0 h 39"/>
                <a:gd name="T40" fmla="*/ 68 w 428"/>
                <a:gd name="T41" fmla="*/ 0 h 39"/>
                <a:gd name="T42" fmla="*/ 49 w 428"/>
                <a:gd name="T43" fmla="*/ 39 h 39"/>
                <a:gd name="T44" fmla="*/ 88 w 428"/>
                <a:gd name="T45" fmla="*/ 0 h 39"/>
                <a:gd name="T46" fmla="*/ 15 w 428"/>
                <a:gd name="T47" fmla="*/ 39 h 39"/>
                <a:gd name="T48" fmla="*/ 0 w 428"/>
                <a:gd name="T49" fmla="*/ 35 h 39"/>
                <a:gd name="T50" fmla="*/ 39 w 428"/>
                <a:gd name="T51" fmla="*/ 0 h 39"/>
                <a:gd name="T52" fmla="*/ 54 w 428"/>
                <a:gd name="T53" fmla="*/ 0 h 39"/>
                <a:gd name="T54" fmla="*/ 20 w 428"/>
                <a:gd name="T55" fmla="*/ 0 h 39"/>
                <a:gd name="T56" fmla="*/ 0 w 428"/>
                <a:gd name="T57" fmla="*/ 0 h 39"/>
                <a:gd name="T58" fmla="*/ 20 w 428"/>
                <a:gd name="T59" fmla="*/ 0 h 39"/>
                <a:gd name="T60" fmla="*/ 263 w 428"/>
                <a:gd name="T61" fmla="*/ 39 h 39"/>
                <a:gd name="T62" fmla="*/ 321 w 428"/>
                <a:gd name="T63" fmla="*/ 0 h 39"/>
                <a:gd name="T64" fmla="*/ 263 w 428"/>
                <a:gd name="T65" fmla="*/ 39 h 39"/>
                <a:gd name="T66" fmla="*/ 297 w 428"/>
                <a:gd name="T67" fmla="*/ 39 h 39"/>
                <a:gd name="T68" fmla="*/ 355 w 428"/>
                <a:gd name="T69" fmla="*/ 0 h 39"/>
                <a:gd name="T70" fmla="*/ 297 w 428"/>
                <a:gd name="T71" fmla="*/ 39 h 39"/>
                <a:gd name="T72" fmla="*/ 331 w 428"/>
                <a:gd name="T73" fmla="*/ 39 h 39"/>
                <a:gd name="T74" fmla="*/ 389 w 428"/>
                <a:gd name="T75" fmla="*/ 0 h 39"/>
                <a:gd name="T76" fmla="*/ 331 w 428"/>
                <a:gd name="T77" fmla="*/ 39 h 39"/>
                <a:gd name="T78" fmla="*/ 365 w 428"/>
                <a:gd name="T79" fmla="*/ 39 h 39"/>
                <a:gd name="T80" fmla="*/ 423 w 428"/>
                <a:gd name="T81" fmla="*/ 0 h 39"/>
                <a:gd name="T82" fmla="*/ 365 w 428"/>
                <a:gd name="T83" fmla="*/ 39 h 39"/>
                <a:gd name="T84" fmla="*/ 399 w 428"/>
                <a:gd name="T85" fmla="*/ 39 h 39"/>
                <a:gd name="T86" fmla="*/ 428 w 428"/>
                <a:gd name="T87" fmla="*/ 35 h 39"/>
                <a:gd name="T88" fmla="*/ 399 w 428"/>
                <a:gd name="T8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39">
                  <a:moveTo>
                    <a:pt x="273" y="0"/>
                  </a:moveTo>
                  <a:lnTo>
                    <a:pt x="273" y="0"/>
                  </a:lnTo>
                  <a:lnTo>
                    <a:pt x="268" y="0"/>
                  </a:lnTo>
                  <a:lnTo>
                    <a:pt x="229" y="39"/>
                  </a:lnTo>
                  <a:lnTo>
                    <a:pt x="248" y="39"/>
                  </a:lnTo>
                  <a:lnTo>
                    <a:pt x="287" y="0"/>
                  </a:lnTo>
                  <a:lnTo>
                    <a:pt x="273" y="0"/>
                  </a:lnTo>
                  <a:lnTo>
                    <a:pt x="273" y="0"/>
                  </a:lnTo>
                  <a:close/>
                  <a:moveTo>
                    <a:pt x="253" y="0"/>
                  </a:moveTo>
                  <a:lnTo>
                    <a:pt x="219" y="39"/>
                  </a:lnTo>
                  <a:lnTo>
                    <a:pt x="195" y="39"/>
                  </a:lnTo>
                  <a:lnTo>
                    <a:pt x="234" y="0"/>
                  </a:lnTo>
                  <a:lnTo>
                    <a:pt x="253" y="0"/>
                  </a:lnTo>
                  <a:lnTo>
                    <a:pt x="253" y="0"/>
                  </a:lnTo>
                  <a:close/>
                  <a:moveTo>
                    <a:pt x="224" y="0"/>
                  </a:moveTo>
                  <a:lnTo>
                    <a:pt x="200" y="0"/>
                  </a:lnTo>
                  <a:lnTo>
                    <a:pt x="166" y="39"/>
                  </a:lnTo>
                  <a:lnTo>
                    <a:pt x="185" y="39"/>
                  </a:lnTo>
                  <a:lnTo>
                    <a:pt x="224" y="0"/>
                  </a:lnTo>
                  <a:lnTo>
                    <a:pt x="224" y="0"/>
                  </a:lnTo>
                  <a:close/>
                  <a:moveTo>
                    <a:pt x="190" y="0"/>
                  </a:moveTo>
                  <a:lnTo>
                    <a:pt x="151" y="39"/>
                  </a:lnTo>
                  <a:lnTo>
                    <a:pt x="132" y="39"/>
                  </a:lnTo>
                  <a:lnTo>
                    <a:pt x="166" y="0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56" y="0"/>
                  </a:moveTo>
                  <a:lnTo>
                    <a:pt x="156" y="0"/>
                  </a:lnTo>
                  <a:lnTo>
                    <a:pt x="156" y="0"/>
                  </a:lnTo>
                  <a:lnTo>
                    <a:pt x="136" y="0"/>
                  </a:lnTo>
                  <a:lnTo>
                    <a:pt x="98" y="39"/>
                  </a:lnTo>
                  <a:lnTo>
                    <a:pt x="117" y="39"/>
                  </a:lnTo>
                  <a:lnTo>
                    <a:pt x="156" y="0"/>
                  </a:lnTo>
                  <a:lnTo>
                    <a:pt x="156" y="0"/>
                  </a:lnTo>
                  <a:close/>
                  <a:moveTo>
                    <a:pt x="122" y="0"/>
                  </a:moveTo>
                  <a:lnTo>
                    <a:pt x="83" y="39"/>
                  </a:lnTo>
                  <a:lnTo>
                    <a:pt x="63" y="39"/>
                  </a:lnTo>
                  <a:lnTo>
                    <a:pt x="102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88" y="0"/>
                  </a:moveTo>
                  <a:lnTo>
                    <a:pt x="68" y="0"/>
                  </a:lnTo>
                  <a:lnTo>
                    <a:pt x="29" y="39"/>
                  </a:lnTo>
                  <a:lnTo>
                    <a:pt x="49" y="39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54" y="0"/>
                  </a:moveTo>
                  <a:lnTo>
                    <a:pt x="15" y="39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54" y="0"/>
                  </a:lnTo>
                  <a:lnTo>
                    <a:pt x="54" y="0"/>
                  </a:lnTo>
                  <a:close/>
                  <a:moveTo>
                    <a:pt x="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  <a:moveTo>
                    <a:pt x="263" y="39"/>
                  </a:moveTo>
                  <a:lnTo>
                    <a:pt x="302" y="0"/>
                  </a:lnTo>
                  <a:lnTo>
                    <a:pt x="321" y="0"/>
                  </a:lnTo>
                  <a:lnTo>
                    <a:pt x="282" y="39"/>
                  </a:lnTo>
                  <a:lnTo>
                    <a:pt x="263" y="39"/>
                  </a:lnTo>
                  <a:lnTo>
                    <a:pt x="263" y="39"/>
                  </a:lnTo>
                  <a:close/>
                  <a:moveTo>
                    <a:pt x="297" y="39"/>
                  </a:moveTo>
                  <a:lnTo>
                    <a:pt x="316" y="39"/>
                  </a:lnTo>
                  <a:lnTo>
                    <a:pt x="355" y="0"/>
                  </a:lnTo>
                  <a:lnTo>
                    <a:pt x="336" y="0"/>
                  </a:lnTo>
                  <a:lnTo>
                    <a:pt x="297" y="39"/>
                  </a:lnTo>
                  <a:lnTo>
                    <a:pt x="297" y="39"/>
                  </a:lnTo>
                  <a:close/>
                  <a:moveTo>
                    <a:pt x="331" y="39"/>
                  </a:moveTo>
                  <a:lnTo>
                    <a:pt x="370" y="0"/>
                  </a:lnTo>
                  <a:lnTo>
                    <a:pt x="389" y="0"/>
                  </a:lnTo>
                  <a:lnTo>
                    <a:pt x="350" y="39"/>
                  </a:lnTo>
                  <a:lnTo>
                    <a:pt x="331" y="39"/>
                  </a:lnTo>
                  <a:lnTo>
                    <a:pt x="331" y="39"/>
                  </a:lnTo>
                  <a:close/>
                  <a:moveTo>
                    <a:pt x="365" y="39"/>
                  </a:moveTo>
                  <a:lnTo>
                    <a:pt x="384" y="39"/>
                  </a:lnTo>
                  <a:lnTo>
                    <a:pt x="423" y="0"/>
                  </a:lnTo>
                  <a:lnTo>
                    <a:pt x="404" y="0"/>
                  </a:lnTo>
                  <a:lnTo>
                    <a:pt x="365" y="39"/>
                  </a:lnTo>
                  <a:lnTo>
                    <a:pt x="365" y="39"/>
                  </a:lnTo>
                  <a:close/>
                  <a:moveTo>
                    <a:pt x="399" y="39"/>
                  </a:moveTo>
                  <a:lnTo>
                    <a:pt x="428" y="15"/>
                  </a:lnTo>
                  <a:lnTo>
                    <a:pt x="428" y="35"/>
                  </a:lnTo>
                  <a:lnTo>
                    <a:pt x="419" y="39"/>
                  </a:lnTo>
                  <a:lnTo>
                    <a:pt x="399" y="39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 noEditPoints="1"/>
            </p:cNvSpPr>
            <p:nvPr/>
          </p:nvSpPr>
          <p:spPr bwMode="auto">
            <a:xfrm>
              <a:off x="5589" y="3794"/>
              <a:ext cx="452" cy="438"/>
            </a:xfrm>
            <a:custGeom>
              <a:avLst/>
              <a:gdLst>
                <a:gd name="T0" fmla="*/ 61 w 93"/>
                <a:gd name="T1" fmla="*/ 27 h 90"/>
                <a:gd name="T2" fmla="*/ 82 w 93"/>
                <a:gd name="T3" fmla="*/ 28 h 90"/>
                <a:gd name="T4" fmla="*/ 84 w 93"/>
                <a:gd name="T5" fmla="*/ 31 h 90"/>
                <a:gd name="T6" fmla="*/ 92 w 93"/>
                <a:gd name="T7" fmla="*/ 78 h 90"/>
                <a:gd name="T8" fmla="*/ 93 w 93"/>
                <a:gd name="T9" fmla="*/ 89 h 90"/>
                <a:gd name="T10" fmla="*/ 1 w 93"/>
                <a:gd name="T11" fmla="*/ 90 h 90"/>
                <a:gd name="T12" fmla="*/ 0 w 93"/>
                <a:gd name="T13" fmla="*/ 79 h 90"/>
                <a:gd name="T14" fmla="*/ 9 w 93"/>
                <a:gd name="T15" fmla="*/ 78 h 90"/>
                <a:gd name="T16" fmla="*/ 11 w 93"/>
                <a:gd name="T17" fmla="*/ 44 h 90"/>
                <a:gd name="T18" fmla="*/ 13 w 93"/>
                <a:gd name="T19" fmla="*/ 43 h 90"/>
                <a:gd name="T20" fmla="*/ 33 w 93"/>
                <a:gd name="T21" fmla="*/ 43 h 90"/>
                <a:gd name="T22" fmla="*/ 35 w 93"/>
                <a:gd name="T23" fmla="*/ 1 h 90"/>
                <a:gd name="T24" fmla="*/ 56 w 93"/>
                <a:gd name="T25" fmla="*/ 0 h 90"/>
                <a:gd name="T26" fmla="*/ 59 w 93"/>
                <a:gd name="T27" fmla="*/ 1 h 90"/>
                <a:gd name="T28" fmla="*/ 60 w 93"/>
                <a:gd name="T29" fmla="*/ 28 h 90"/>
                <a:gd name="T30" fmla="*/ 59 w 93"/>
                <a:gd name="T31" fmla="*/ 80 h 90"/>
                <a:gd name="T32" fmla="*/ 35 w 93"/>
                <a:gd name="T33" fmla="*/ 80 h 90"/>
                <a:gd name="T34" fmla="*/ 11 w 93"/>
                <a:gd name="T35" fmla="*/ 80 h 90"/>
                <a:gd name="T36" fmla="*/ 3 w 93"/>
                <a:gd name="T37" fmla="*/ 88 h 90"/>
                <a:gd name="T38" fmla="*/ 91 w 93"/>
                <a:gd name="T39" fmla="*/ 80 h 90"/>
                <a:gd name="T40" fmla="*/ 60 w 93"/>
                <a:gd name="T41" fmla="*/ 78 h 90"/>
                <a:gd name="T42" fmla="*/ 81 w 93"/>
                <a:gd name="T43" fmla="*/ 31 h 90"/>
                <a:gd name="T44" fmla="*/ 81 w 93"/>
                <a:gd name="T45" fmla="*/ 30 h 90"/>
                <a:gd name="T46" fmla="*/ 80 w 93"/>
                <a:gd name="T47" fmla="*/ 30 h 90"/>
                <a:gd name="T48" fmla="*/ 60 w 93"/>
                <a:gd name="T49" fmla="*/ 30 h 90"/>
                <a:gd name="T50" fmla="*/ 60 w 93"/>
                <a:gd name="T51" fmla="*/ 30 h 90"/>
                <a:gd name="T52" fmla="*/ 60 w 93"/>
                <a:gd name="T53" fmla="*/ 78 h 90"/>
                <a:gd name="T54" fmla="*/ 33 w 93"/>
                <a:gd name="T55" fmla="*/ 47 h 90"/>
                <a:gd name="T56" fmla="*/ 32 w 93"/>
                <a:gd name="T57" fmla="*/ 45 h 90"/>
                <a:gd name="T58" fmla="*/ 12 w 93"/>
                <a:gd name="T59" fmla="*/ 46 h 90"/>
                <a:gd name="T60" fmla="*/ 12 w 93"/>
                <a:gd name="T61" fmla="*/ 47 h 90"/>
                <a:gd name="T62" fmla="*/ 33 w 93"/>
                <a:gd name="T63" fmla="*/ 78 h 90"/>
                <a:gd name="T64" fmla="*/ 36 w 93"/>
                <a:gd name="T65" fmla="*/ 78 h 90"/>
                <a:gd name="T66" fmla="*/ 57 w 93"/>
                <a:gd name="T67" fmla="*/ 4 h 90"/>
                <a:gd name="T68" fmla="*/ 57 w 93"/>
                <a:gd name="T69" fmla="*/ 3 h 90"/>
                <a:gd name="T70" fmla="*/ 37 w 93"/>
                <a:gd name="T71" fmla="*/ 2 h 90"/>
                <a:gd name="T72" fmla="*/ 36 w 93"/>
                <a:gd name="T7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90">
                  <a:moveTo>
                    <a:pt x="60" y="28"/>
                  </a:moveTo>
                  <a:cubicBezTo>
                    <a:pt x="60" y="27"/>
                    <a:pt x="61" y="27"/>
                    <a:pt x="61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2" y="28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3" y="29"/>
                    <a:pt x="84" y="30"/>
                    <a:pt x="84" y="31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3" y="78"/>
                    <a:pt x="93" y="7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90"/>
                    <a:pt x="92" y="90"/>
                    <a:pt x="9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0" y="90"/>
                    <a:pt x="0" y="8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8"/>
                    <a:pt x="1" y="78"/>
                    <a:pt x="1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6"/>
                    <a:pt x="10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2" y="43"/>
                    <a:pt x="1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4" y="2"/>
                    <a:pt x="35" y="1"/>
                  </a:cubicBezTo>
                  <a:cubicBezTo>
                    <a:pt x="35" y="1"/>
                    <a:pt x="36" y="0"/>
                    <a:pt x="3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60" y="3"/>
                    <a:pt x="60" y="4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9" y="80"/>
                  </a:moveTo>
                  <a:cubicBezTo>
                    <a:pt x="59" y="80"/>
                    <a:pt x="59" y="80"/>
                    <a:pt x="59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59" y="80"/>
                    <a:pt x="59" y="80"/>
                    <a:pt x="59" y="80"/>
                  </a:cubicBezTo>
                  <a:close/>
                  <a:moveTo>
                    <a:pt x="60" y="78"/>
                  </a:moveTo>
                  <a:cubicBezTo>
                    <a:pt x="81" y="78"/>
                    <a:pt x="81" y="78"/>
                    <a:pt x="81" y="78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1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0" y="30"/>
                    <a:pt x="8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1"/>
                    <a:pt x="60" y="31"/>
                  </a:cubicBezTo>
                  <a:cubicBezTo>
                    <a:pt x="60" y="78"/>
                    <a:pt x="60" y="78"/>
                    <a:pt x="60" y="78"/>
                  </a:cubicBezTo>
                  <a:close/>
                  <a:moveTo>
                    <a:pt x="33" y="7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5"/>
                    <a:pt x="32" y="45"/>
                    <a:pt x="3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36" y="4"/>
                  </a:moveTo>
                  <a:cubicBezTo>
                    <a:pt x="36" y="78"/>
                    <a:pt x="36" y="78"/>
                    <a:pt x="36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6" y="2"/>
                    <a:pt x="5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3"/>
                    <a:pt x="36" y="3"/>
                  </a:cubicBezTo>
                  <a:cubicBezTo>
                    <a:pt x="36" y="3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5536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7875" y="2118652"/>
            <a:ext cx="3210252" cy="1665764"/>
            <a:chOff x="602749" y="1807827"/>
            <a:chExt cx="3576123" cy="1855613"/>
          </a:xfrm>
        </p:grpSpPr>
        <p:sp>
          <p:nvSpPr>
            <p:cNvPr id="5" name="矩形标注 4"/>
            <p:cNvSpPr/>
            <p:nvPr/>
          </p:nvSpPr>
          <p:spPr>
            <a:xfrm>
              <a:off x="628182" y="1807827"/>
              <a:ext cx="3550690" cy="1841098"/>
            </a:xfrm>
            <a:prstGeom prst="wedgeRectCallout">
              <a:avLst>
                <a:gd name="adj1" fmla="val -48284"/>
                <a:gd name="adj2" fmla="val 65441"/>
              </a:avLst>
            </a:prstGeom>
            <a:solidFill>
              <a:srgbClr val="EDA1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075190" y="1807827"/>
              <a:ext cx="1103682" cy="848986"/>
            </a:xfrm>
            <a:custGeom>
              <a:avLst/>
              <a:gdLst>
                <a:gd name="connsiteX0" fmla="*/ 0 w 1362075"/>
                <a:gd name="connsiteY0" fmla="*/ 0 h 1047750"/>
                <a:gd name="connsiteX1" fmla="*/ 1362075 w 1362075"/>
                <a:gd name="connsiteY1" fmla="*/ 0 h 1047750"/>
                <a:gd name="connsiteX2" fmla="*/ 1362075 w 1362075"/>
                <a:gd name="connsiteY2" fmla="*/ 104775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2075" h="1047750">
                  <a:moveTo>
                    <a:pt x="0" y="0"/>
                  </a:moveTo>
                  <a:lnTo>
                    <a:pt x="1362075" y="0"/>
                  </a:lnTo>
                  <a:lnTo>
                    <a:pt x="1362075" y="104775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168724" y="2788020"/>
              <a:ext cx="0" cy="23926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3753424" y="3663439"/>
              <a:ext cx="396420" cy="1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602749" y="2878619"/>
              <a:ext cx="325040" cy="784820"/>
              <a:chOff x="598888" y="2858660"/>
              <a:chExt cx="422099" cy="1019175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601887" y="3182510"/>
                <a:ext cx="419100" cy="695325"/>
              </a:xfrm>
              <a:custGeom>
                <a:avLst/>
                <a:gdLst>
                  <a:gd name="connsiteX0" fmla="*/ 0 w 419100"/>
                  <a:gd name="connsiteY0" fmla="*/ 0 h 695325"/>
                  <a:gd name="connsiteX1" fmla="*/ 0 w 419100"/>
                  <a:gd name="connsiteY1" fmla="*/ 695325 h 695325"/>
                  <a:gd name="connsiteX2" fmla="*/ 419100 w 419100"/>
                  <a:gd name="connsiteY2" fmla="*/ 695325 h 695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695325">
                    <a:moveTo>
                      <a:pt x="0" y="0"/>
                    </a:moveTo>
                    <a:lnTo>
                      <a:pt x="0" y="695325"/>
                    </a:lnTo>
                    <a:lnTo>
                      <a:pt x="419100" y="695325"/>
                    </a:lnTo>
                  </a:path>
                </a:pathLst>
              </a:custGeom>
              <a:noFill/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598888" y="2858660"/>
                <a:ext cx="0" cy="171450"/>
              </a:xfrm>
              <a:prstGeom prst="line">
                <a:avLst/>
              </a:prstGeom>
              <a:noFill/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" name="矩形 5"/>
          <p:cNvSpPr/>
          <p:nvPr/>
        </p:nvSpPr>
        <p:spPr>
          <a:xfrm>
            <a:off x="861594" y="2474481"/>
            <a:ext cx="29428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先在文本框中输入流程名称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 flipH="1">
            <a:off x="649354" y="1309231"/>
            <a:ext cx="1017587" cy="766370"/>
            <a:chOff x="1911" y="984"/>
            <a:chExt cx="640" cy="482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1921" y="999"/>
              <a:ext cx="536" cy="457"/>
            </a:xfrm>
            <a:custGeom>
              <a:avLst/>
              <a:gdLst>
                <a:gd name="T0" fmla="*/ 103 w 103"/>
                <a:gd name="T1" fmla="*/ 68 h 87"/>
                <a:gd name="T2" fmla="*/ 87 w 103"/>
                <a:gd name="T3" fmla="*/ 87 h 87"/>
                <a:gd name="T4" fmla="*/ 91 w 103"/>
                <a:gd name="T5" fmla="*/ 87 h 87"/>
                <a:gd name="T6" fmla="*/ 102 w 103"/>
                <a:gd name="T7" fmla="*/ 78 h 87"/>
                <a:gd name="T8" fmla="*/ 103 w 103"/>
                <a:gd name="T9" fmla="*/ 62 h 87"/>
                <a:gd name="T10" fmla="*/ 103 w 103"/>
                <a:gd name="T11" fmla="*/ 58 h 87"/>
                <a:gd name="T12" fmla="*/ 73 w 103"/>
                <a:gd name="T13" fmla="*/ 85 h 87"/>
                <a:gd name="T14" fmla="*/ 70 w 103"/>
                <a:gd name="T15" fmla="*/ 83 h 87"/>
                <a:gd name="T16" fmla="*/ 103 w 103"/>
                <a:gd name="T17" fmla="*/ 48 h 87"/>
                <a:gd name="T18" fmla="*/ 103 w 103"/>
                <a:gd name="T19" fmla="*/ 44 h 87"/>
                <a:gd name="T20" fmla="*/ 68 w 103"/>
                <a:gd name="T21" fmla="*/ 76 h 87"/>
                <a:gd name="T22" fmla="*/ 103 w 103"/>
                <a:gd name="T23" fmla="*/ 41 h 87"/>
                <a:gd name="T24" fmla="*/ 67 w 103"/>
                <a:gd name="T25" fmla="*/ 70 h 87"/>
                <a:gd name="T26" fmla="*/ 103 w 103"/>
                <a:gd name="T27" fmla="*/ 34 h 87"/>
                <a:gd name="T28" fmla="*/ 56 w 103"/>
                <a:gd name="T29" fmla="*/ 70 h 87"/>
                <a:gd name="T30" fmla="*/ 103 w 103"/>
                <a:gd name="T31" fmla="*/ 27 h 87"/>
                <a:gd name="T32" fmla="*/ 49 w 103"/>
                <a:gd name="T33" fmla="*/ 70 h 87"/>
                <a:gd name="T34" fmla="*/ 99 w 103"/>
                <a:gd name="T35" fmla="*/ 17 h 87"/>
                <a:gd name="T36" fmla="*/ 97 w 103"/>
                <a:gd name="T37" fmla="*/ 16 h 87"/>
                <a:gd name="T38" fmla="*/ 23 w 103"/>
                <a:gd name="T39" fmla="*/ 87 h 87"/>
                <a:gd name="T40" fmla="*/ 92 w 103"/>
                <a:gd name="T41" fmla="*/ 15 h 87"/>
                <a:gd name="T42" fmla="*/ 17 w 103"/>
                <a:gd name="T43" fmla="*/ 85 h 87"/>
                <a:gd name="T44" fmla="*/ 15 w 103"/>
                <a:gd name="T45" fmla="*/ 83 h 87"/>
                <a:gd name="T46" fmla="*/ 81 w 103"/>
                <a:gd name="T47" fmla="*/ 15 h 87"/>
                <a:gd name="T48" fmla="*/ 77 w 103"/>
                <a:gd name="T49" fmla="*/ 15 h 87"/>
                <a:gd name="T50" fmla="*/ 70 w 103"/>
                <a:gd name="T51" fmla="*/ 15 h 87"/>
                <a:gd name="T52" fmla="*/ 12 w 103"/>
                <a:gd name="T53" fmla="*/ 77 h 87"/>
                <a:gd name="T54" fmla="*/ 63 w 103"/>
                <a:gd name="T55" fmla="*/ 15 h 87"/>
                <a:gd name="T56" fmla="*/ 67 w 103"/>
                <a:gd name="T57" fmla="*/ 15 h 87"/>
                <a:gd name="T58" fmla="*/ 12 w 103"/>
                <a:gd name="T59" fmla="*/ 59 h 87"/>
                <a:gd name="T60" fmla="*/ 54 w 103"/>
                <a:gd name="T61" fmla="*/ 15 h 87"/>
                <a:gd name="T62" fmla="*/ 11 w 103"/>
                <a:gd name="T63" fmla="*/ 56 h 87"/>
                <a:gd name="T64" fmla="*/ 47 w 103"/>
                <a:gd name="T65" fmla="*/ 15 h 87"/>
                <a:gd name="T66" fmla="*/ 44 w 103"/>
                <a:gd name="T67" fmla="*/ 14 h 87"/>
                <a:gd name="T68" fmla="*/ 5 w 103"/>
                <a:gd name="T69" fmla="*/ 56 h 87"/>
                <a:gd name="T70" fmla="*/ 40 w 103"/>
                <a:gd name="T71" fmla="*/ 11 h 87"/>
                <a:gd name="T72" fmla="*/ 42 w 103"/>
                <a:gd name="T73" fmla="*/ 13 h 87"/>
                <a:gd name="T74" fmla="*/ 0 w 103"/>
                <a:gd name="T75" fmla="*/ 44 h 87"/>
                <a:gd name="T76" fmla="*/ 34 w 103"/>
                <a:gd name="T77" fmla="*/ 7 h 87"/>
                <a:gd name="T78" fmla="*/ 24 w 103"/>
                <a:gd name="T79" fmla="*/ 14 h 87"/>
                <a:gd name="T80" fmla="*/ 12 w 103"/>
                <a:gd name="T81" fmla="*/ 25 h 87"/>
                <a:gd name="T82" fmla="*/ 34 w 103"/>
                <a:gd name="T83" fmla="*/ 7 h 87"/>
                <a:gd name="T84" fmla="*/ 24 w 103"/>
                <a:gd name="T85" fmla="*/ 6 h 87"/>
                <a:gd name="T86" fmla="*/ 26 w 103"/>
                <a:gd name="T87" fmla="*/ 1 h 87"/>
                <a:gd name="T88" fmla="*/ 26 w 103"/>
                <a:gd name="T89" fmla="*/ 1 h 87"/>
                <a:gd name="T90" fmla="*/ 15 w 103"/>
                <a:gd name="T91" fmla="*/ 18 h 87"/>
                <a:gd name="T92" fmla="*/ 11 w 103"/>
                <a:gd name="T93" fmla="*/ 30 h 87"/>
                <a:gd name="T94" fmla="*/ 7 w 103"/>
                <a:gd name="T95" fmla="*/ 30 h 87"/>
                <a:gd name="T96" fmla="*/ 0 w 103"/>
                <a:gd name="T97" fmla="*/ 34 h 87"/>
                <a:gd name="T98" fmla="*/ 32 w 103"/>
                <a:gd name="T99" fmla="*/ 87 h 87"/>
                <a:gd name="T100" fmla="*/ 47 w 103"/>
                <a:gd name="T101" fmla="*/ 76 h 87"/>
                <a:gd name="T102" fmla="*/ 32 w 103"/>
                <a:gd name="T103" fmla="*/ 87 h 87"/>
                <a:gd name="T104" fmla="*/ 44 w 103"/>
                <a:gd name="T105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87">
                  <a:moveTo>
                    <a:pt x="80" y="87"/>
                  </a:moveTo>
                  <a:cubicBezTo>
                    <a:pt x="84" y="87"/>
                    <a:pt x="84" y="87"/>
                    <a:pt x="84" y="87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80" y="87"/>
                    <a:pt x="80" y="87"/>
                    <a:pt x="80" y="87"/>
                  </a:cubicBezTo>
                  <a:close/>
                  <a:moveTo>
                    <a:pt x="87" y="87"/>
                  </a:moveTo>
                  <a:cubicBezTo>
                    <a:pt x="103" y="71"/>
                    <a:pt x="103" y="71"/>
                    <a:pt x="103" y="71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87" y="87"/>
                    <a:pt x="87" y="87"/>
                    <a:pt x="87" y="87"/>
                  </a:cubicBezTo>
                  <a:close/>
                  <a:moveTo>
                    <a:pt x="94" y="86"/>
                  </a:moveTo>
                  <a:cubicBezTo>
                    <a:pt x="102" y="78"/>
                    <a:pt x="102" y="78"/>
                    <a:pt x="102" y="78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8" y="85"/>
                    <a:pt x="96" y="86"/>
                    <a:pt x="94" y="86"/>
                  </a:cubicBezTo>
                  <a:close/>
                  <a:moveTo>
                    <a:pt x="103" y="62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6" y="87"/>
                    <a:pt x="75" y="86"/>
                    <a:pt x="74" y="8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62"/>
                    <a:pt x="103" y="62"/>
                    <a:pt x="103" y="62"/>
                  </a:cubicBezTo>
                  <a:close/>
                  <a:moveTo>
                    <a:pt x="103" y="55"/>
                  </a:moveTo>
                  <a:cubicBezTo>
                    <a:pt x="73" y="85"/>
                    <a:pt x="73" y="85"/>
                    <a:pt x="73" y="85"/>
                  </a:cubicBezTo>
                  <a:cubicBezTo>
                    <a:pt x="72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3"/>
                    <a:pt x="71" y="83"/>
                    <a:pt x="70" y="83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5"/>
                    <a:pt x="103" y="55"/>
                    <a:pt x="103" y="55"/>
                  </a:cubicBezTo>
                  <a:close/>
                  <a:moveTo>
                    <a:pt x="103" y="48"/>
                  </a:move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8" y="79"/>
                    <a:pt x="68" y="78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8"/>
                    <a:pt x="103" y="48"/>
                    <a:pt x="103" y="48"/>
                  </a:cubicBezTo>
                  <a:close/>
                  <a:moveTo>
                    <a:pt x="103" y="41"/>
                  </a:moveTo>
                  <a:cubicBezTo>
                    <a:pt x="68" y="76"/>
                    <a:pt x="68" y="76"/>
                    <a:pt x="68" y="76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41"/>
                    <a:pt x="103" y="41"/>
                    <a:pt x="103" y="41"/>
                  </a:cubicBezTo>
                  <a:close/>
                  <a:moveTo>
                    <a:pt x="103" y="34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34"/>
                    <a:pt x="103" y="34"/>
                    <a:pt x="103" y="34"/>
                  </a:cubicBezTo>
                  <a:close/>
                  <a:moveTo>
                    <a:pt x="103" y="27"/>
                  </a:moveTo>
                  <a:cubicBezTo>
                    <a:pt x="60" y="70"/>
                    <a:pt x="60" y="70"/>
                    <a:pt x="60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3" y="24"/>
                    <a:pt x="103" y="25"/>
                    <a:pt x="103" y="25"/>
                  </a:cubicBezTo>
                  <a:cubicBezTo>
                    <a:pt x="103" y="27"/>
                    <a:pt x="103" y="27"/>
                    <a:pt x="103" y="27"/>
                  </a:cubicBezTo>
                  <a:close/>
                  <a:moveTo>
                    <a:pt x="102" y="21"/>
                  </a:moveTo>
                  <a:cubicBezTo>
                    <a:pt x="53" y="70"/>
                    <a:pt x="53" y="70"/>
                    <a:pt x="53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1" y="20"/>
                    <a:pt x="101" y="20"/>
                    <a:pt x="102" y="21"/>
                  </a:cubicBezTo>
                  <a:close/>
                  <a:moveTo>
                    <a:pt x="99" y="17"/>
                  </a:moveTo>
                  <a:cubicBezTo>
                    <a:pt x="30" y="87"/>
                    <a:pt x="30" y="87"/>
                    <a:pt x="30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8" y="17"/>
                    <a:pt x="99" y="17"/>
                  </a:cubicBezTo>
                  <a:close/>
                  <a:moveTo>
                    <a:pt x="95" y="15"/>
                  </a:moveTo>
                  <a:cubicBezTo>
                    <a:pt x="23" y="87"/>
                    <a:pt x="23" y="87"/>
                    <a:pt x="23" y="87"/>
                  </a:cubicBezTo>
                  <a:cubicBezTo>
                    <a:pt x="22" y="87"/>
                    <a:pt x="20" y="86"/>
                    <a:pt x="19" y="8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3" y="15"/>
                    <a:pt x="94" y="15"/>
                    <a:pt x="95" y="15"/>
                  </a:cubicBezTo>
                  <a:close/>
                  <a:moveTo>
                    <a:pt x="88" y="15"/>
                  </a:move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6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8" y="15"/>
                    <a:pt x="88" y="15"/>
                    <a:pt x="88" y="15"/>
                  </a:cubicBezTo>
                  <a:close/>
                  <a:moveTo>
                    <a:pt x="81" y="15"/>
                  </a:move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0"/>
                    <a:pt x="13" y="79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74" y="15"/>
                  </a:moveTo>
                  <a:cubicBezTo>
                    <a:pt x="70" y="15"/>
                    <a:pt x="70" y="15"/>
                    <a:pt x="70" y="15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7"/>
                  </a:cubicBezTo>
                  <a:cubicBezTo>
                    <a:pt x="74" y="15"/>
                    <a:pt x="74" y="15"/>
                    <a:pt x="74" y="15"/>
                  </a:cubicBezTo>
                  <a:close/>
                  <a:moveTo>
                    <a:pt x="67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67" y="15"/>
                    <a:pt x="67" y="15"/>
                    <a:pt x="67" y="15"/>
                  </a:cubicBezTo>
                  <a:close/>
                  <a:moveTo>
                    <a:pt x="61" y="15"/>
                  </a:moveTo>
                  <a:cubicBezTo>
                    <a:pt x="57" y="15"/>
                    <a:pt x="57" y="15"/>
                    <a:pt x="57" y="15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61" y="15"/>
                    <a:pt x="61" y="15"/>
                    <a:pt x="61" y="15"/>
                  </a:cubicBezTo>
                  <a:close/>
                  <a:moveTo>
                    <a:pt x="54" y="15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2" y="56"/>
                    <a:pt x="12" y="57"/>
                  </a:cubicBezTo>
                  <a:cubicBezTo>
                    <a:pt x="54" y="15"/>
                    <a:pt x="54" y="15"/>
                    <a:pt x="54" y="15"/>
                  </a:cubicBezTo>
                  <a:close/>
                  <a:moveTo>
                    <a:pt x="47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4" y="15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42" y="13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2" y="13"/>
                    <a:pt x="42" y="13"/>
                    <a:pt x="42" y="13"/>
                  </a:cubicBezTo>
                  <a:close/>
                  <a:moveTo>
                    <a:pt x="38" y="10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8" y="10"/>
                    <a:pt x="38" y="10"/>
                    <a:pt x="38" y="10"/>
                  </a:cubicBezTo>
                  <a:close/>
                  <a:moveTo>
                    <a:pt x="34" y="7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5"/>
                    <a:pt x="2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34" y="7"/>
                    <a:pt x="34" y="7"/>
                    <a:pt x="34" y="7"/>
                  </a:cubicBezTo>
                  <a:close/>
                  <a:moveTo>
                    <a:pt x="30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4"/>
                    <a:pt x="30" y="4"/>
                    <a:pt x="30" y="4"/>
                  </a:cubicBezTo>
                  <a:close/>
                  <a:moveTo>
                    <a:pt x="26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1"/>
                    <a:pt x="26" y="1"/>
                    <a:pt x="26" y="1"/>
                  </a:cubicBezTo>
                  <a:close/>
                  <a:moveTo>
                    <a:pt x="19" y="16"/>
                  </a:moveTo>
                  <a:cubicBezTo>
                    <a:pt x="18" y="16"/>
                    <a:pt x="16" y="17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4" y="20"/>
                    <a:pt x="13" y="21"/>
                  </a:cubicBezTo>
                  <a:cubicBezTo>
                    <a:pt x="19" y="16"/>
                    <a:pt x="19" y="16"/>
                    <a:pt x="19" y="16"/>
                  </a:cubicBezTo>
                  <a:close/>
                  <a:moveTo>
                    <a:pt x="11" y="3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4" y="3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0"/>
                    <a:pt x="4" y="30"/>
                    <a:pt x="4" y="30"/>
                  </a:cubicBezTo>
                  <a:close/>
                  <a:moveTo>
                    <a:pt x="32" y="87"/>
                  </a:move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32" y="87"/>
                    <a:pt x="32" y="87"/>
                    <a:pt x="32" y="87"/>
                  </a:cubicBezTo>
                  <a:close/>
                  <a:moveTo>
                    <a:pt x="40" y="86"/>
                  </a:moveTo>
                  <a:cubicBezTo>
                    <a:pt x="41" y="86"/>
                    <a:pt x="43" y="85"/>
                    <a:pt x="44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5" y="82"/>
                    <a:pt x="46" y="81"/>
                    <a:pt x="46" y="80"/>
                  </a:cubicBezTo>
                  <a:lnTo>
                    <a:pt x="40" y="86"/>
                  </a:lnTo>
                  <a:close/>
                </a:path>
              </a:pathLst>
            </a:custGeom>
            <a:solidFill>
              <a:srgbClr val="E8D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911" y="984"/>
              <a:ext cx="640" cy="482"/>
            </a:xfrm>
            <a:custGeom>
              <a:avLst/>
              <a:gdLst>
                <a:gd name="T0" fmla="*/ 81 w 123"/>
                <a:gd name="T1" fmla="*/ 92 h 92"/>
                <a:gd name="T2" fmla="*/ 71 w 123"/>
                <a:gd name="T3" fmla="*/ 88 h 92"/>
                <a:gd name="T4" fmla="*/ 68 w 123"/>
                <a:gd name="T5" fmla="*/ 75 h 92"/>
                <a:gd name="T6" fmla="*/ 51 w 123"/>
                <a:gd name="T7" fmla="*/ 79 h 92"/>
                <a:gd name="T8" fmla="*/ 47 w 123"/>
                <a:gd name="T9" fmla="*/ 88 h 92"/>
                <a:gd name="T10" fmla="*/ 38 w 123"/>
                <a:gd name="T11" fmla="*/ 92 h 92"/>
                <a:gd name="T12" fmla="*/ 16 w 123"/>
                <a:gd name="T13" fmla="*/ 88 h 92"/>
                <a:gd name="T14" fmla="*/ 12 w 123"/>
                <a:gd name="T15" fmla="*/ 79 h 92"/>
                <a:gd name="T16" fmla="*/ 1 w 123"/>
                <a:gd name="T17" fmla="*/ 61 h 92"/>
                <a:gd name="T18" fmla="*/ 0 w 123"/>
                <a:gd name="T19" fmla="*/ 32 h 92"/>
                <a:gd name="T20" fmla="*/ 12 w 123"/>
                <a:gd name="T21" fmla="*/ 31 h 92"/>
                <a:gd name="T22" fmla="*/ 16 w 123"/>
                <a:gd name="T23" fmla="*/ 19 h 92"/>
                <a:gd name="T24" fmla="*/ 16 w 123"/>
                <a:gd name="T25" fmla="*/ 19 h 92"/>
                <a:gd name="T26" fmla="*/ 24 w 123"/>
                <a:gd name="T27" fmla="*/ 1 h 92"/>
                <a:gd name="T28" fmla="*/ 26 w 123"/>
                <a:gd name="T29" fmla="*/ 0 h 92"/>
                <a:gd name="T30" fmla="*/ 94 w 123"/>
                <a:gd name="T31" fmla="*/ 15 h 92"/>
                <a:gd name="T32" fmla="*/ 107 w 123"/>
                <a:gd name="T33" fmla="*/ 28 h 92"/>
                <a:gd name="T34" fmla="*/ 121 w 123"/>
                <a:gd name="T35" fmla="*/ 31 h 92"/>
                <a:gd name="T36" fmla="*/ 115 w 123"/>
                <a:gd name="T37" fmla="*/ 18 h 92"/>
                <a:gd name="T38" fmla="*/ 113 w 123"/>
                <a:gd name="T39" fmla="*/ 24 h 92"/>
                <a:gd name="T40" fmla="*/ 112 w 123"/>
                <a:gd name="T41" fmla="*/ 17 h 92"/>
                <a:gd name="T42" fmla="*/ 122 w 123"/>
                <a:gd name="T43" fmla="*/ 15 h 92"/>
                <a:gd name="T44" fmla="*/ 123 w 123"/>
                <a:gd name="T45" fmla="*/ 32 h 92"/>
                <a:gd name="T46" fmla="*/ 107 w 123"/>
                <a:gd name="T47" fmla="*/ 33 h 92"/>
                <a:gd name="T48" fmla="*/ 103 w 123"/>
                <a:gd name="T49" fmla="*/ 88 h 92"/>
                <a:gd name="T50" fmla="*/ 25 w 123"/>
                <a:gd name="T51" fmla="*/ 33 h 92"/>
                <a:gd name="T52" fmla="*/ 29 w 123"/>
                <a:gd name="T53" fmla="*/ 32 h 92"/>
                <a:gd name="T54" fmla="*/ 25 w 123"/>
                <a:gd name="T55" fmla="*/ 31 h 92"/>
                <a:gd name="T56" fmla="*/ 25 w 123"/>
                <a:gd name="T57" fmla="*/ 33 h 92"/>
                <a:gd name="T58" fmla="*/ 72 w 123"/>
                <a:gd name="T59" fmla="*/ 26 h 92"/>
                <a:gd name="T60" fmla="*/ 72 w 123"/>
                <a:gd name="T61" fmla="*/ 24 h 92"/>
                <a:gd name="T62" fmla="*/ 47 w 123"/>
                <a:gd name="T63" fmla="*/ 25 h 92"/>
                <a:gd name="T64" fmla="*/ 81 w 123"/>
                <a:gd name="T65" fmla="*/ 90 h 92"/>
                <a:gd name="T66" fmla="*/ 102 w 123"/>
                <a:gd name="T67" fmla="*/ 87 h 92"/>
                <a:gd name="T68" fmla="*/ 105 w 123"/>
                <a:gd name="T69" fmla="*/ 32 h 92"/>
                <a:gd name="T70" fmla="*/ 102 w 123"/>
                <a:gd name="T71" fmla="*/ 21 h 92"/>
                <a:gd name="T72" fmla="*/ 47 w 123"/>
                <a:gd name="T73" fmla="*/ 18 h 92"/>
                <a:gd name="T74" fmla="*/ 46 w 123"/>
                <a:gd name="T75" fmla="*/ 17 h 92"/>
                <a:gd name="T76" fmla="*/ 26 w 123"/>
                <a:gd name="T77" fmla="*/ 17 h 92"/>
                <a:gd name="T78" fmla="*/ 17 w 123"/>
                <a:gd name="T79" fmla="*/ 21 h 92"/>
                <a:gd name="T80" fmla="*/ 14 w 123"/>
                <a:gd name="T81" fmla="*/ 28 h 92"/>
                <a:gd name="T82" fmla="*/ 13 w 123"/>
                <a:gd name="T83" fmla="*/ 33 h 92"/>
                <a:gd name="T84" fmla="*/ 2 w 123"/>
                <a:gd name="T85" fmla="*/ 59 h 92"/>
                <a:gd name="T86" fmla="*/ 14 w 123"/>
                <a:gd name="T87" fmla="*/ 60 h 92"/>
                <a:gd name="T88" fmla="*/ 17 w 123"/>
                <a:gd name="T89" fmla="*/ 87 h 92"/>
                <a:gd name="T90" fmla="*/ 25 w 123"/>
                <a:gd name="T91" fmla="*/ 90 h 92"/>
                <a:gd name="T92" fmla="*/ 46 w 123"/>
                <a:gd name="T93" fmla="*/ 87 h 92"/>
                <a:gd name="T94" fmla="*/ 49 w 123"/>
                <a:gd name="T95" fmla="*/ 79 h 92"/>
                <a:gd name="T96" fmla="*/ 50 w 123"/>
                <a:gd name="T97" fmla="*/ 73 h 92"/>
                <a:gd name="T98" fmla="*/ 70 w 123"/>
                <a:gd name="T99" fmla="*/ 74 h 92"/>
                <a:gd name="T100" fmla="*/ 73 w 123"/>
                <a:gd name="T101" fmla="*/ 87 h 92"/>
                <a:gd name="T102" fmla="*/ 81 w 123"/>
                <a:gd name="T103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92">
                  <a:moveTo>
                    <a:pt x="94" y="92"/>
                  </a:moveTo>
                  <a:cubicBezTo>
                    <a:pt x="81" y="92"/>
                    <a:pt x="81" y="92"/>
                    <a:pt x="81" y="92"/>
                  </a:cubicBezTo>
                  <a:cubicBezTo>
                    <a:pt x="77" y="92"/>
                    <a:pt x="74" y="91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69" y="86"/>
                    <a:pt x="68" y="83"/>
                    <a:pt x="68" y="79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83"/>
                    <a:pt x="50" y="86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5" y="91"/>
                    <a:pt x="42" y="92"/>
                    <a:pt x="38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1" y="92"/>
                    <a:pt x="18" y="91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3" y="86"/>
                    <a:pt x="12" y="83"/>
                    <a:pt x="12" y="79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5"/>
                    <a:pt x="13" y="22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8" y="17"/>
                    <a:pt x="21" y="16"/>
                    <a:pt x="24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8" y="15"/>
                    <a:pt x="101" y="17"/>
                    <a:pt x="103" y="19"/>
                  </a:cubicBezTo>
                  <a:cubicBezTo>
                    <a:pt x="105" y="22"/>
                    <a:pt x="107" y="25"/>
                    <a:pt x="107" y="28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4"/>
                    <a:pt x="114" y="24"/>
                    <a:pt x="113" y="24"/>
                  </a:cubicBezTo>
                  <a:cubicBezTo>
                    <a:pt x="113" y="24"/>
                    <a:pt x="112" y="24"/>
                    <a:pt x="112" y="23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3" y="15"/>
                    <a:pt x="11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3" y="16"/>
                    <a:pt x="123" y="17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3"/>
                    <a:pt x="122" y="33"/>
                    <a:pt x="122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83"/>
                    <a:pt x="105" y="86"/>
                    <a:pt x="103" y="88"/>
                  </a:cubicBezTo>
                  <a:cubicBezTo>
                    <a:pt x="101" y="91"/>
                    <a:pt x="98" y="92"/>
                    <a:pt x="94" y="92"/>
                  </a:cubicBezTo>
                  <a:close/>
                  <a:moveTo>
                    <a:pt x="25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9" y="33"/>
                    <a:pt x="29" y="32"/>
                  </a:cubicBezTo>
                  <a:cubicBezTo>
                    <a:pt x="29" y="31"/>
                    <a:pt x="28" y="31"/>
                    <a:pt x="28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4" y="31"/>
                    <a:pt x="24" y="32"/>
                  </a:cubicBezTo>
                  <a:cubicBezTo>
                    <a:pt x="24" y="33"/>
                    <a:pt x="25" y="33"/>
                    <a:pt x="25" y="33"/>
                  </a:cubicBezTo>
                  <a:close/>
                  <a:moveTo>
                    <a:pt x="48" y="26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3" y="26"/>
                    <a:pt x="73" y="26"/>
                    <a:pt x="73" y="25"/>
                  </a:cubicBezTo>
                  <a:cubicBezTo>
                    <a:pt x="73" y="24"/>
                    <a:pt x="73" y="24"/>
                    <a:pt x="72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7" y="24"/>
                    <a:pt x="47" y="25"/>
                  </a:cubicBezTo>
                  <a:cubicBezTo>
                    <a:pt x="47" y="26"/>
                    <a:pt x="48" y="26"/>
                    <a:pt x="48" y="26"/>
                  </a:cubicBezTo>
                  <a:close/>
                  <a:moveTo>
                    <a:pt x="81" y="90"/>
                  </a:moveTo>
                  <a:cubicBezTo>
                    <a:pt x="94" y="90"/>
                    <a:pt x="94" y="90"/>
                    <a:pt x="94" y="90"/>
                  </a:cubicBezTo>
                  <a:cubicBezTo>
                    <a:pt x="97" y="90"/>
                    <a:pt x="100" y="89"/>
                    <a:pt x="102" y="87"/>
                  </a:cubicBezTo>
                  <a:cubicBezTo>
                    <a:pt x="103" y="85"/>
                    <a:pt x="105" y="82"/>
                    <a:pt x="105" y="79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5"/>
                    <a:pt x="103" y="23"/>
                    <a:pt x="102" y="21"/>
                  </a:cubicBezTo>
                  <a:cubicBezTo>
                    <a:pt x="100" y="19"/>
                    <a:pt x="97" y="18"/>
                    <a:pt x="9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6" y="18"/>
                    <a:pt x="46" y="1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8"/>
                    <a:pt x="25" y="18"/>
                  </a:cubicBezTo>
                  <a:cubicBezTo>
                    <a:pt x="22" y="18"/>
                    <a:pt x="19" y="19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4" y="25"/>
                    <a:pt x="14" y="2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60"/>
                    <a:pt x="14" y="6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2"/>
                    <a:pt x="15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9" y="89"/>
                    <a:pt x="22" y="90"/>
                    <a:pt x="2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1" y="90"/>
                    <a:pt x="44" y="89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5"/>
                    <a:pt x="49" y="82"/>
                    <a:pt x="49" y="79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3"/>
                    <a:pt x="50" y="73"/>
                    <a:pt x="5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3"/>
                    <a:pt x="70" y="73"/>
                    <a:pt x="70" y="74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82"/>
                    <a:pt x="71" y="85"/>
                    <a:pt x="73" y="87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5" y="89"/>
                    <a:pt x="78" y="90"/>
                    <a:pt x="81" y="90"/>
                  </a:cubicBezTo>
                  <a:close/>
                </a:path>
              </a:pathLst>
            </a:custGeom>
            <a:solidFill>
              <a:srgbClr val="403E3B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499079" y="-772094"/>
            <a:ext cx="417208" cy="417208"/>
          </a:xfrm>
          <a:prstGeom prst="rect">
            <a:avLst/>
          </a:prstGeom>
          <a:solidFill>
            <a:srgbClr val="17B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125878" y="-772094"/>
            <a:ext cx="417208" cy="417208"/>
          </a:xfrm>
          <a:prstGeom prst="rect">
            <a:avLst/>
          </a:prstGeom>
          <a:solidFill>
            <a:srgbClr val="41C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752677" y="-772094"/>
            <a:ext cx="417208" cy="417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545771" y="-762950"/>
            <a:ext cx="417208" cy="417208"/>
          </a:xfrm>
          <a:prstGeom prst="rect">
            <a:avLst/>
          </a:prstGeom>
          <a:solidFill>
            <a:srgbClr val="F0B2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/>
          <p:cNvSpPr/>
          <p:nvPr/>
        </p:nvSpPr>
        <p:spPr>
          <a:xfrm>
            <a:off x="4172570" y="-762950"/>
            <a:ext cx="417208" cy="417208"/>
          </a:xfrm>
          <a:prstGeom prst="rect">
            <a:avLst/>
          </a:prstGeom>
          <a:solidFill>
            <a:srgbClr val="EDA1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6052969" y="-762950"/>
            <a:ext cx="417208" cy="417208"/>
          </a:xfrm>
          <a:prstGeom prst="rect">
            <a:avLst/>
          </a:prstGeom>
          <a:solidFill>
            <a:srgbClr val="5DC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矩形 60"/>
          <p:cNvSpPr/>
          <p:nvPr/>
        </p:nvSpPr>
        <p:spPr>
          <a:xfrm>
            <a:off x="4799369" y="-762950"/>
            <a:ext cx="417208" cy="41720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426168" y="-762950"/>
            <a:ext cx="417208" cy="4172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2379476" y="-772094"/>
            <a:ext cx="417208" cy="41720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2944664" y="-781238"/>
            <a:ext cx="417208" cy="4172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38783" y="1178351"/>
            <a:ext cx="4076572" cy="3422368"/>
            <a:chOff x="4538783" y="860851"/>
            <a:chExt cx="4076572" cy="342236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/>
            <a:srcRect l="3419" r="34811"/>
            <a:stretch/>
          </p:blipFill>
          <p:spPr>
            <a:xfrm>
              <a:off x="4739188" y="936970"/>
              <a:ext cx="3670300" cy="3256642"/>
            </a:xfrm>
            <a:custGeom>
              <a:avLst/>
              <a:gdLst>
                <a:gd name="connsiteX0" fmla="*/ 0 w 3960813"/>
                <a:gd name="connsiteY0" fmla="*/ 0 h 3256642"/>
                <a:gd name="connsiteX1" fmla="*/ 3960813 w 3960813"/>
                <a:gd name="connsiteY1" fmla="*/ 0 h 3256642"/>
                <a:gd name="connsiteX2" fmla="*/ 3960813 w 3960813"/>
                <a:gd name="connsiteY2" fmla="*/ 3256642 h 3256642"/>
                <a:gd name="connsiteX3" fmla="*/ 0 w 3960813"/>
                <a:gd name="connsiteY3" fmla="*/ 3256642 h 325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813" h="3256642">
                  <a:moveTo>
                    <a:pt x="0" y="0"/>
                  </a:moveTo>
                  <a:lnTo>
                    <a:pt x="3960813" y="0"/>
                  </a:lnTo>
                  <a:lnTo>
                    <a:pt x="3960813" y="3256642"/>
                  </a:lnTo>
                  <a:lnTo>
                    <a:pt x="0" y="3256642"/>
                  </a:lnTo>
                  <a:close/>
                </a:path>
              </a:pathLst>
            </a:custGeom>
            <a:effectLst>
              <a:outerShdw blurRad="406400" sx="102000" sy="102000" algn="ctr" rotWithShape="0">
                <a:schemeClr val="tx1">
                  <a:lumMod val="65000"/>
                  <a:lumOff val="35000"/>
                  <a:alpha val="15000"/>
                </a:schemeClr>
              </a:outerShdw>
            </a:effectLst>
          </p:spPr>
        </p:pic>
        <p:grpSp>
          <p:nvGrpSpPr>
            <p:cNvPr id="36" name="组合 35"/>
            <p:cNvGrpSpPr/>
            <p:nvPr/>
          </p:nvGrpSpPr>
          <p:grpSpPr>
            <a:xfrm>
              <a:off x="4670457" y="860851"/>
              <a:ext cx="1561637" cy="0"/>
              <a:chOff x="4706469" y="867310"/>
              <a:chExt cx="1561637" cy="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4706469" y="867310"/>
                <a:ext cx="1013013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62171" y="867310"/>
                <a:ext cx="19124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196106" y="867310"/>
                <a:ext cx="72000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直接连接符 29"/>
            <p:cNvCxnSpPr/>
            <p:nvPr/>
          </p:nvCxnSpPr>
          <p:spPr>
            <a:xfrm>
              <a:off x="4670457" y="865613"/>
              <a:ext cx="0" cy="615366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670457" y="1567212"/>
              <a:ext cx="0" cy="8563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16200000" flipV="1">
              <a:off x="7987372" y="3776712"/>
              <a:ext cx="1013013" cy="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16200000" flipV="1">
              <a:off x="8398255" y="3006463"/>
              <a:ext cx="191247" cy="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16200000" flipV="1">
              <a:off x="8457879" y="2706720"/>
              <a:ext cx="72000" cy="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7888788" y="4283219"/>
              <a:ext cx="589851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7719787" y="4283219"/>
              <a:ext cx="72000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>
              <a:off x="4538783" y="1741990"/>
              <a:ext cx="131674" cy="131674"/>
              <a:chOff x="2788024" y="800943"/>
              <a:chExt cx="179294" cy="179294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2788024" y="890590"/>
                <a:ext cx="179294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2788024" y="890590"/>
                <a:ext cx="179294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直接连接符 51"/>
            <p:cNvCxnSpPr/>
            <p:nvPr/>
          </p:nvCxnSpPr>
          <p:spPr>
            <a:xfrm>
              <a:off x="4670457" y="3048073"/>
              <a:ext cx="0" cy="615366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670457" y="3805247"/>
              <a:ext cx="0" cy="126044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8453239" y="2416389"/>
              <a:ext cx="162116" cy="1621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2980" y="271463"/>
            <a:ext cx="2626488" cy="769440"/>
            <a:chOff x="3776869" y="2000671"/>
            <a:chExt cx="4378189" cy="1282612"/>
          </a:xfrm>
        </p:grpSpPr>
        <p:sp>
          <p:nvSpPr>
            <p:cNvPr id="89" name="圆角矩形 13"/>
            <p:cNvSpPr/>
            <p:nvPr/>
          </p:nvSpPr>
          <p:spPr>
            <a:xfrm>
              <a:off x="3776869" y="2059387"/>
              <a:ext cx="4293705" cy="1051562"/>
            </a:xfrm>
            <a:custGeom>
              <a:avLst/>
              <a:gdLst>
                <a:gd name="connsiteX0" fmla="*/ 0 w 4293704"/>
                <a:gd name="connsiteY0" fmla="*/ 521805 h 1043609"/>
                <a:gd name="connsiteX1" fmla="*/ 521805 w 4293704"/>
                <a:gd name="connsiteY1" fmla="*/ 0 h 1043609"/>
                <a:gd name="connsiteX2" fmla="*/ 3771900 w 4293704"/>
                <a:gd name="connsiteY2" fmla="*/ 0 h 1043609"/>
                <a:gd name="connsiteX3" fmla="*/ 4293705 w 4293704"/>
                <a:gd name="connsiteY3" fmla="*/ 521805 h 1043609"/>
                <a:gd name="connsiteX4" fmla="*/ 4293704 w 4293704"/>
                <a:gd name="connsiteY4" fmla="*/ 521805 h 1043609"/>
                <a:gd name="connsiteX5" fmla="*/ 3771899 w 4293704"/>
                <a:gd name="connsiteY5" fmla="*/ 1043610 h 1043609"/>
                <a:gd name="connsiteX6" fmla="*/ 521805 w 4293704"/>
                <a:gd name="connsiteY6" fmla="*/ 1043609 h 1043609"/>
                <a:gd name="connsiteX7" fmla="*/ 0 w 4293704"/>
                <a:gd name="connsiteY7" fmla="*/ 521804 h 1043609"/>
                <a:gd name="connsiteX8" fmla="*/ 0 w 4293704"/>
                <a:gd name="connsiteY8" fmla="*/ 521805 h 1043609"/>
                <a:gd name="connsiteX0" fmla="*/ 3771900 w 4293705"/>
                <a:gd name="connsiteY0" fmla="*/ 0 h 1043610"/>
                <a:gd name="connsiteX1" fmla="*/ 4293705 w 4293705"/>
                <a:gd name="connsiteY1" fmla="*/ 521805 h 1043610"/>
                <a:gd name="connsiteX2" fmla="*/ 4293704 w 4293705"/>
                <a:gd name="connsiteY2" fmla="*/ 521805 h 1043610"/>
                <a:gd name="connsiteX3" fmla="*/ 3771899 w 4293705"/>
                <a:gd name="connsiteY3" fmla="*/ 1043610 h 1043610"/>
                <a:gd name="connsiteX4" fmla="*/ 521805 w 4293705"/>
                <a:gd name="connsiteY4" fmla="*/ 1043609 h 1043610"/>
                <a:gd name="connsiteX5" fmla="*/ 0 w 4293705"/>
                <a:gd name="connsiteY5" fmla="*/ 521804 h 1043610"/>
                <a:gd name="connsiteX6" fmla="*/ 0 w 4293705"/>
                <a:gd name="connsiteY6" fmla="*/ 521805 h 1043610"/>
                <a:gd name="connsiteX7" fmla="*/ 521805 w 4293705"/>
                <a:gd name="connsiteY7" fmla="*/ 0 h 1043610"/>
                <a:gd name="connsiteX8" fmla="*/ 3863340 w 4293705"/>
                <a:gd name="connsiteY8" fmla="*/ 91440 h 1043610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515471 w 4293705"/>
                <a:gd name="connsiteY8" fmla="*/ 0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771900 w 4293705"/>
                <a:gd name="connsiteY9" fmla="*/ 7952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863340 w 4293705"/>
                <a:gd name="connsiteY9" fmla="*/ 99392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465775 w 4293705"/>
                <a:gd name="connsiteY9" fmla="*/ 178905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0" fmla="*/ 4293705 w 4293705"/>
                <a:gd name="connsiteY0" fmla="*/ 529757 h 1051562"/>
                <a:gd name="connsiteX1" fmla="*/ 4293704 w 4293705"/>
                <a:gd name="connsiteY1" fmla="*/ 529757 h 1051562"/>
                <a:gd name="connsiteX2" fmla="*/ 3771899 w 4293705"/>
                <a:gd name="connsiteY2" fmla="*/ 1051562 h 1051562"/>
                <a:gd name="connsiteX3" fmla="*/ 521805 w 4293705"/>
                <a:gd name="connsiteY3" fmla="*/ 1051561 h 1051562"/>
                <a:gd name="connsiteX4" fmla="*/ 0 w 4293705"/>
                <a:gd name="connsiteY4" fmla="*/ 529756 h 1051562"/>
                <a:gd name="connsiteX5" fmla="*/ 0 w 4293705"/>
                <a:gd name="connsiteY5" fmla="*/ 529757 h 1051562"/>
                <a:gd name="connsiteX6" fmla="*/ 521805 w 4293705"/>
                <a:gd name="connsiteY6" fmla="*/ 7952 h 1051562"/>
                <a:gd name="connsiteX7" fmla="*/ 3217297 w 4293705"/>
                <a:gd name="connsiteY7" fmla="*/ 0 h 105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3705" h="1051562">
                  <a:moveTo>
                    <a:pt x="4293705" y="529757"/>
                  </a:moveTo>
                  <a:lnTo>
                    <a:pt x="4293704" y="529757"/>
                  </a:lnTo>
                  <a:cubicBezTo>
                    <a:pt x="4293704" y="817942"/>
                    <a:pt x="4060084" y="1051562"/>
                    <a:pt x="3771899" y="1051562"/>
                  </a:cubicBezTo>
                  <a:lnTo>
                    <a:pt x="521805" y="1051561"/>
                  </a:lnTo>
                  <a:cubicBezTo>
                    <a:pt x="233620" y="1051561"/>
                    <a:pt x="0" y="817941"/>
                    <a:pt x="0" y="529756"/>
                  </a:cubicBezTo>
                  <a:lnTo>
                    <a:pt x="0" y="529757"/>
                  </a:lnTo>
                  <a:cubicBezTo>
                    <a:pt x="0" y="241572"/>
                    <a:pt x="233620" y="7952"/>
                    <a:pt x="521805" y="7952"/>
                  </a:cubicBezTo>
                  <a:lnTo>
                    <a:pt x="3217297" y="0"/>
                  </a:lnTo>
                </a:path>
              </a:pathLst>
            </a:cu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959046" y="2004390"/>
              <a:ext cx="1196012" cy="1136375"/>
              <a:chOff x="3644348" y="881269"/>
              <a:chExt cx="1196012" cy="1136375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3747054" y="924338"/>
                <a:ext cx="1093306" cy="1093306"/>
              </a:xfrm>
              <a:prstGeom prst="ellipse">
                <a:avLst/>
              </a:prstGeom>
              <a:solidFill>
                <a:srgbClr val="41C2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3644348" y="881269"/>
                <a:ext cx="1176471" cy="1099931"/>
                <a:chOff x="1603512" y="3263346"/>
                <a:chExt cx="1176471" cy="1099931"/>
              </a:xfrm>
            </p:grpSpPr>
            <p:sp>
              <p:nvSpPr>
                <p:cNvPr id="94" name="文本框 9"/>
                <p:cNvSpPr txBox="1"/>
                <p:nvPr/>
              </p:nvSpPr>
              <p:spPr>
                <a:xfrm>
                  <a:off x="1659836" y="3409122"/>
                  <a:ext cx="1120147" cy="8721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chemeClr val="bg1"/>
                      </a:solidFill>
                      <a:latin typeface="Adobe Gothic Std B" panose="020B0800000000000000" pitchFamily="34" charset="-128"/>
                      <a:ea typeface="Adobe Gothic Std B" panose="020B0800000000000000" pitchFamily="34" charset="-128"/>
                    </a:rPr>
                    <a:t>01</a:t>
                  </a:r>
                  <a:endParaRPr lang="zh-CN" altLang="en-US" sz="2800" b="1" dirty="0">
                    <a:solidFill>
                      <a:schemeClr val="bg1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>
                  <a:off x="1610138" y="3269973"/>
                  <a:ext cx="1093304" cy="1093304"/>
                </a:xfrm>
                <a:prstGeom prst="arc">
                  <a:avLst>
                    <a:gd name="adj1" fmla="val 20972409"/>
                    <a:gd name="adj2" fmla="val 13094023"/>
                  </a:avLst>
                </a:prstGeom>
                <a:ln w="5715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>
                  <a:off x="1603512" y="3263346"/>
                  <a:ext cx="1093304" cy="1093304"/>
                </a:xfrm>
                <a:prstGeom prst="arc">
                  <a:avLst>
                    <a:gd name="adj1" fmla="val 14354644"/>
                    <a:gd name="adj2" fmla="val 20014766"/>
                  </a:avLst>
                </a:prstGeom>
                <a:ln w="57150" cap="rnd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1" name="文本框 6"/>
            <p:cNvSpPr txBox="1"/>
            <p:nvPr/>
          </p:nvSpPr>
          <p:spPr>
            <a:xfrm>
              <a:off x="4246052" y="2000671"/>
              <a:ext cx="2897096" cy="1282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17B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</a:t>
              </a:r>
              <a:endParaRPr lang="zh-CN" altLang="en-US" sz="4400" b="1" dirty="0">
                <a:solidFill>
                  <a:srgbClr val="17B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56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802749" y="1029832"/>
            <a:ext cx="8085993" cy="3728608"/>
            <a:chOff x="447149" y="585332"/>
            <a:chExt cx="8085993" cy="372860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079" y="733421"/>
              <a:ext cx="3457842" cy="3282316"/>
            </a:xfrm>
            <a:custGeom>
              <a:avLst/>
              <a:gdLst>
                <a:gd name="connsiteX0" fmla="*/ 0 w 3960813"/>
                <a:gd name="connsiteY0" fmla="*/ 0 h 3256642"/>
                <a:gd name="connsiteX1" fmla="*/ 3960813 w 3960813"/>
                <a:gd name="connsiteY1" fmla="*/ 0 h 3256642"/>
                <a:gd name="connsiteX2" fmla="*/ 3960813 w 3960813"/>
                <a:gd name="connsiteY2" fmla="*/ 3256642 h 3256642"/>
                <a:gd name="connsiteX3" fmla="*/ 0 w 3960813"/>
                <a:gd name="connsiteY3" fmla="*/ 3256642 h 3256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0813" h="3256642">
                  <a:moveTo>
                    <a:pt x="0" y="0"/>
                  </a:moveTo>
                  <a:lnTo>
                    <a:pt x="3960813" y="0"/>
                  </a:lnTo>
                  <a:lnTo>
                    <a:pt x="3960813" y="3256642"/>
                  </a:lnTo>
                  <a:lnTo>
                    <a:pt x="0" y="3256642"/>
                  </a:lnTo>
                  <a:close/>
                </a:path>
              </a:pathLst>
            </a:custGeom>
            <a:effectLst>
              <a:outerShdw blurRad="406400" sx="102000" sy="102000" algn="ctr" rotWithShape="0">
                <a:schemeClr val="tx1">
                  <a:lumMod val="65000"/>
                  <a:lumOff val="35000"/>
                  <a:alpha val="1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8" name="组合 37"/>
            <p:cNvGrpSpPr/>
            <p:nvPr/>
          </p:nvGrpSpPr>
          <p:grpSpPr>
            <a:xfrm>
              <a:off x="1057771" y="1707591"/>
              <a:ext cx="967934" cy="919668"/>
              <a:chOff x="1057771" y="1778841"/>
              <a:chExt cx="967934" cy="91966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140891" y="1813697"/>
                <a:ext cx="884814" cy="884812"/>
              </a:xfrm>
              <a:prstGeom prst="ellipse">
                <a:avLst/>
              </a:prstGeom>
              <a:solidFill>
                <a:srgbClr val="EDA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1063133" y="1784204"/>
                <a:ext cx="884812" cy="884811"/>
              </a:xfrm>
              <a:prstGeom prst="arc">
                <a:avLst>
                  <a:gd name="adj1" fmla="val 20972409"/>
                  <a:gd name="adj2" fmla="val 13094023"/>
                </a:avLst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/>
              <p:cNvSpPr/>
              <p:nvPr/>
            </p:nvSpPr>
            <p:spPr>
              <a:xfrm>
                <a:off x="1057771" y="1778841"/>
                <a:ext cx="884812" cy="884811"/>
              </a:xfrm>
              <a:prstGeom prst="arc">
                <a:avLst>
                  <a:gd name="adj1" fmla="val 14354644"/>
                  <a:gd name="adj2" fmla="val 20014766"/>
                </a:avLst>
              </a:prstGeom>
              <a:ln w="57150" cap="rnd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69"/>
              <p:cNvSpPr txBox="1"/>
              <p:nvPr/>
            </p:nvSpPr>
            <p:spPr>
              <a:xfrm>
                <a:off x="1213646" y="1963716"/>
                <a:ext cx="73930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  <a:latin typeface="Adobe Gothic Std B" panose="020B0800000000000000" pitchFamily="34" charset="-128"/>
                </a:endParaRPr>
              </a:p>
            </p:txBody>
          </p:sp>
        </p:grpSp>
        <p:sp>
          <p:nvSpPr>
            <p:cNvPr id="3" name="任意多边形 2"/>
            <p:cNvSpPr/>
            <p:nvPr/>
          </p:nvSpPr>
          <p:spPr>
            <a:xfrm>
              <a:off x="2825750" y="723900"/>
              <a:ext cx="787400" cy="889000"/>
            </a:xfrm>
            <a:custGeom>
              <a:avLst/>
              <a:gdLst>
                <a:gd name="connsiteX0" fmla="*/ 787400 w 787400"/>
                <a:gd name="connsiteY0" fmla="*/ 0 h 889000"/>
                <a:gd name="connsiteX1" fmla="*/ 0 w 787400"/>
                <a:gd name="connsiteY1" fmla="*/ 0 h 889000"/>
                <a:gd name="connsiteX2" fmla="*/ 0 w 787400"/>
                <a:gd name="connsiteY2" fmla="*/ 889000 h 88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7400" h="889000">
                  <a:moveTo>
                    <a:pt x="787400" y="0"/>
                  </a:moveTo>
                  <a:lnTo>
                    <a:pt x="0" y="0"/>
                  </a:lnTo>
                  <a:lnTo>
                    <a:pt x="0" y="88900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686209" y="721151"/>
              <a:ext cx="191247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825750" y="1676071"/>
              <a:ext cx="0" cy="292625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任意多边形 29"/>
            <p:cNvSpPr/>
            <p:nvPr/>
          </p:nvSpPr>
          <p:spPr>
            <a:xfrm flipH="1" flipV="1">
              <a:off x="5534244" y="3126737"/>
              <a:ext cx="787400" cy="889000"/>
            </a:xfrm>
            <a:custGeom>
              <a:avLst/>
              <a:gdLst>
                <a:gd name="connsiteX0" fmla="*/ 787400 w 787400"/>
                <a:gd name="connsiteY0" fmla="*/ 0 h 889000"/>
                <a:gd name="connsiteX1" fmla="*/ 0 w 787400"/>
                <a:gd name="connsiteY1" fmla="*/ 0 h 889000"/>
                <a:gd name="connsiteX2" fmla="*/ 0 w 787400"/>
                <a:gd name="connsiteY2" fmla="*/ 889000 h 88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7400" h="889000">
                  <a:moveTo>
                    <a:pt x="787400" y="0"/>
                  </a:moveTo>
                  <a:lnTo>
                    <a:pt x="0" y="0"/>
                  </a:lnTo>
                  <a:lnTo>
                    <a:pt x="0" y="88900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321644" y="2537590"/>
              <a:ext cx="0" cy="477176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5400000">
              <a:off x="6273833" y="2377808"/>
              <a:ext cx="95623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136874" y="4017192"/>
              <a:ext cx="302983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2057090" y="847857"/>
              <a:ext cx="1162360" cy="116236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 w="38100">
              <a:solidFill>
                <a:srgbClr val="41C2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7149" y="2728446"/>
              <a:ext cx="22494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选择开始菜单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321974" y="3482943"/>
              <a:ext cx="2211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选择转换为</a:t>
              </a:r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SmartArt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956124" y="2478711"/>
              <a:ext cx="967934" cy="919668"/>
              <a:chOff x="6956124" y="2597461"/>
              <a:chExt cx="967934" cy="91966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7039244" y="2632317"/>
                <a:ext cx="884814" cy="884812"/>
              </a:xfrm>
              <a:prstGeom prst="ellipse">
                <a:avLst/>
              </a:prstGeom>
              <a:solidFill>
                <a:srgbClr val="EDA1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弧形 46"/>
              <p:cNvSpPr/>
              <p:nvPr/>
            </p:nvSpPr>
            <p:spPr>
              <a:xfrm>
                <a:off x="6961486" y="2602824"/>
                <a:ext cx="884812" cy="884811"/>
              </a:xfrm>
              <a:prstGeom prst="arc">
                <a:avLst>
                  <a:gd name="adj1" fmla="val 20972409"/>
                  <a:gd name="adj2" fmla="val 13094023"/>
                </a:avLst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弧形 47"/>
              <p:cNvSpPr/>
              <p:nvPr/>
            </p:nvSpPr>
            <p:spPr>
              <a:xfrm>
                <a:off x="6956124" y="2597461"/>
                <a:ext cx="884812" cy="884811"/>
              </a:xfrm>
              <a:prstGeom prst="arc">
                <a:avLst>
                  <a:gd name="adj1" fmla="val 14354644"/>
                  <a:gd name="adj2" fmla="val 20014766"/>
                </a:avLst>
              </a:prstGeom>
              <a:ln w="57150" cap="rnd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69"/>
              <p:cNvSpPr txBox="1"/>
              <p:nvPr/>
            </p:nvSpPr>
            <p:spPr>
              <a:xfrm>
                <a:off x="7111999" y="2782336"/>
                <a:ext cx="73930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bg1"/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  <a:latin typeface="Adobe Gothic Std B" panose="020B0800000000000000" pitchFamily="34" charset="-128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6047535" y="1254720"/>
              <a:ext cx="1162360" cy="1162360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38100">
              <a:solidFill>
                <a:srgbClr val="41C2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969644" y="585332"/>
              <a:ext cx="170308" cy="170308"/>
            </a:xfrm>
            <a:prstGeom prst="ellipse">
              <a:avLst/>
            </a:prstGeom>
            <a:no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2700000">
              <a:off x="4901637" y="4019558"/>
              <a:ext cx="131674" cy="131674"/>
              <a:chOff x="2788024" y="800943"/>
              <a:chExt cx="179294" cy="17929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2788024" y="890590"/>
                <a:ext cx="179294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5400000">
                <a:off x="2788024" y="890590"/>
                <a:ext cx="179294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组合 69"/>
          <p:cNvGrpSpPr/>
          <p:nvPr/>
        </p:nvGrpSpPr>
        <p:grpSpPr>
          <a:xfrm>
            <a:off x="590280" y="246063"/>
            <a:ext cx="2626488" cy="769440"/>
            <a:chOff x="3776869" y="2000671"/>
            <a:chExt cx="4378189" cy="1282612"/>
          </a:xfrm>
        </p:grpSpPr>
        <p:sp>
          <p:nvSpPr>
            <p:cNvPr id="71" name="圆角矩形 13"/>
            <p:cNvSpPr/>
            <p:nvPr/>
          </p:nvSpPr>
          <p:spPr>
            <a:xfrm>
              <a:off x="3776869" y="2059387"/>
              <a:ext cx="4293705" cy="1051562"/>
            </a:xfrm>
            <a:custGeom>
              <a:avLst/>
              <a:gdLst>
                <a:gd name="connsiteX0" fmla="*/ 0 w 4293704"/>
                <a:gd name="connsiteY0" fmla="*/ 521805 h 1043609"/>
                <a:gd name="connsiteX1" fmla="*/ 521805 w 4293704"/>
                <a:gd name="connsiteY1" fmla="*/ 0 h 1043609"/>
                <a:gd name="connsiteX2" fmla="*/ 3771900 w 4293704"/>
                <a:gd name="connsiteY2" fmla="*/ 0 h 1043609"/>
                <a:gd name="connsiteX3" fmla="*/ 4293705 w 4293704"/>
                <a:gd name="connsiteY3" fmla="*/ 521805 h 1043609"/>
                <a:gd name="connsiteX4" fmla="*/ 4293704 w 4293704"/>
                <a:gd name="connsiteY4" fmla="*/ 521805 h 1043609"/>
                <a:gd name="connsiteX5" fmla="*/ 3771899 w 4293704"/>
                <a:gd name="connsiteY5" fmla="*/ 1043610 h 1043609"/>
                <a:gd name="connsiteX6" fmla="*/ 521805 w 4293704"/>
                <a:gd name="connsiteY6" fmla="*/ 1043609 h 1043609"/>
                <a:gd name="connsiteX7" fmla="*/ 0 w 4293704"/>
                <a:gd name="connsiteY7" fmla="*/ 521804 h 1043609"/>
                <a:gd name="connsiteX8" fmla="*/ 0 w 4293704"/>
                <a:gd name="connsiteY8" fmla="*/ 521805 h 1043609"/>
                <a:gd name="connsiteX0" fmla="*/ 3771900 w 4293705"/>
                <a:gd name="connsiteY0" fmla="*/ 0 h 1043610"/>
                <a:gd name="connsiteX1" fmla="*/ 4293705 w 4293705"/>
                <a:gd name="connsiteY1" fmla="*/ 521805 h 1043610"/>
                <a:gd name="connsiteX2" fmla="*/ 4293704 w 4293705"/>
                <a:gd name="connsiteY2" fmla="*/ 521805 h 1043610"/>
                <a:gd name="connsiteX3" fmla="*/ 3771899 w 4293705"/>
                <a:gd name="connsiteY3" fmla="*/ 1043610 h 1043610"/>
                <a:gd name="connsiteX4" fmla="*/ 521805 w 4293705"/>
                <a:gd name="connsiteY4" fmla="*/ 1043609 h 1043610"/>
                <a:gd name="connsiteX5" fmla="*/ 0 w 4293705"/>
                <a:gd name="connsiteY5" fmla="*/ 521804 h 1043610"/>
                <a:gd name="connsiteX6" fmla="*/ 0 w 4293705"/>
                <a:gd name="connsiteY6" fmla="*/ 521805 h 1043610"/>
                <a:gd name="connsiteX7" fmla="*/ 521805 w 4293705"/>
                <a:gd name="connsiteY7" fmla="*/ 0 h 1043610"/>
                <a:gd name="connsiteX8" fmla="*/ 3863340 w 4293705"/>
                <a:gd name="connsiteY8" fmla="*/ 91440 h 1043610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515471 w 4293705"/>
                <a:gd name="connsiteY8" fmla="*/ 0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771900 w 4293705"/>
                <a:gd name="connsiteY9" fmla="*/ 7952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863340 w 4293705"/>
                <a:gd name="connsiteY9" fmla="*/ 99392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9" fmla="*/ 3465775 w 4293705"/>
                <a:gd name="connsiteY9" fmla="*/ 178905 h 1051562"/>
                <a:gd name="connsiteX0" fmla="*/ 3771900 w 4293705"/>
                <a:gd name="connsiteY0" fmla="*/ 7952 h 1051562"/>
                <a:gd name="connsiteX1" fmla="*/ 4293705 w 4293705"/>
                <a:gd name="connsiteY1" fmla="*/ 529757 h 1051562"/>
                <a:gd name="connsiteX2" fmla="*/ 4293704 w 4293705"/>
                <a:gd name="connsiteY2" fmla="*/ 529757 h 1051562"/>
                <a:gd name="connsiteX3" fmla="*/ 3771899 w 4293705"/>
                <a:gd name="connsiteY3" fmla="*/ 1051562 h 1051562"/>
                <a:gd name="connsiteX4" fmla="*/ 521805 w 4293705"/>
                <a:gd name="connsiteY4" fmla="*/ 1051561 h 1051562"/>
                <a:gd name="connsiteX5" fmla="*/ 0 w 4293705"/>
                <a:gd name="connsiteY5" fmla="*/ 529756 h 1051562"/>
                <a:gd name="connsiteX6" fmla="*/ 0 w 4293705"/>
                <a:gd name="connsiteY6" fmla="*/ 529757 h 1051562"/>
                <a:gd name="connsiteX7" fmla="*/ 521805 w 4293705"/>
                <a:gd name="connsiteY7" fmla="*/ 7952 h 1051562"/>
                <a:gd name="connsiteX8" fmla="*/ 3217297 w 4293705"/>
                <a:gd name="connsiteY8" fmla="*/ 0 h 1051562"/>
                <a:gd name="connsiteX0" fmla="*/ 4293705 w 4293705"/>
                <a:gd name="connsiteY0" fmla="*/ 529757 h 1051562"/>
                <a:gd name="connsiteX1" fmla="*/ 4293704 w 4293705"/>
                <a:gd name="connsiteY1" fmla="*/ 529757 h 1051562"/>
                <a:gd name="connsiteX2" fmla="*/ 3771899 w 4293705"/>
                <a:gd name="connsiteY2" fmla="*/ 1051562 h 1051562"/>
                <a:gd name="connsiteX3" fmla="*/ 521805 w 4293705"/>
                <a:gd name="connsiteY3" fmla="*/ 1051561 h 1051562"/>
                <a:gd name="connsiteX4" fmla="*/ 0 w 4293705"/>
                <a:gd name="connsiteY4" fmla="*/ 529756 h 1051562"/>
                <a:gd name="connsiteX5" fmla="*/ 0 w 4293705"/>
                <a:gd name="connsiteY5" fmla="*/ 529757 h 1051562"/>
                <a:gd name="connsiteX6" fmla="*/ 521805 w 4293705"/>
                <a:gd name="connsiteY6" fmla="*/ 7952 h 1051562"/>
                <a:gd name="connsiteX7" fmla="*/ 3217297 w 4293705"/>
                <a:gd name="connsiteY7" fmla="*/ 0 h 105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93705" h="1051562">
                  <a:moveTo>
                    <a:pt x="4293705" y="529757"/>
                  </a:moveTo>
                  <a:lnTo>
                    <a:pt x="4293704" y="529757"/>
                  </a:lnTo>
                  <a:cubicBezTo>
                    <a:pt x="4293704" y="817942"/>
                    <a:pt x="4060084" y="1051562"/>
                    <a:pt x="3771899" y="1051562"/>
                  </a:cubicBezTo>
                  <a:lnTo>
                    <a:pt x="521805" y="1051561"/>
                  </a:lnTo>
                  <a:cubicBezTo>
                    <a:pt x="233620" y="1051561"/>
                    <a:pt x="0" y="817941"/>
                    <a:pt x="0" y="529756"/>
                  </a:cubicBezTo>
                  <a:lnTo>
                    <a:pt x="0" y="529757"/>
                  </a:lnTo>
                  <a:cubicBezTo>
                    <a:pt x="0" y="241572"/>
                    <a:pt x="233620" y="7952"/>
                    <a:pt x="521805" y="7952"/>
                  </a:cubicBezTo>
                  <a:lnTo>
                    <a:pt x="3217297" y="0"/>
                  </a:lnTo>
                </a:path>
              </a:pathLst>
            </a:cu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6959046" y="2004390"/>
              <a:ext cx="1196012" cy="1136375"/>
              <a:chOff x="3644348" y="881269"/>
              <a:chExt cx="1196012" cy="1136375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47054" y="924338"/>
                <a:ext cx="1093306" cy="1093306"/>
              </a:xfrm>
              <a:prstGeom prst="ellipse">
                <a:avLst/>
              </a:prstGeom>
              <a:solidFill>
                <a:srgbClr val="41C2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3644348" y="881269"/>
                <a:ext cx="1176471" cy="1099931"/>
                <a:chOff x="1603512" y="3263346"/>
                <a:chExt cx="1176471" cy="1099931"/>
              </a:xfrm>
            </p:grpSpPr>
            <p:sp>
              <p:nvSpPr>
                <p:cNvPr id="76" name="文本框 9"/>
                <p:cNvSpPr txBox="1"/>
                <p:nvPr/>
              </p:nvSpPr>
              <p:spPr>
                <a:xfrm>
                  <a:off x="1659836" y="3409122"/>
                  <a:ext cx="1120147" cy="8721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dirty="0" smtClean="0">
                      <a:solidFill>
                        <a:schemeClr val="bg1"/>
                      </a:solidFill>
                      <a:latin typeface="Adobe Gothic Std B" panose="020B0800000000000000" pitchFamily="34" charset="-128"/>
                      <a:ea typeface="Adobe Gothic Std B" panose="020B0800000000000000" pitchFamily="34" charset="-128"/>
                    </a:rPr>
                    <a:t>02</a:t>
                  </a:r>
                  <a:endParaRPr lang="zh-CN" altLang="en-US" sz="2800" b="1" dirty="0">
                    <a:solidFill>
                      <a:schemeClr val="bg1"/>
                    </a:solidFill>
                    <a:latin typeface="Adobe Gothic Std B" panose="020B0800000000000000" pitchFamily="34" charset="-128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>
                  <a:off x="1610138" y="3269973"/>
                  <a:ext cx="1093304" cy="1093304"/>
                </a:xfrm>
                <a:prstGeom prst="arc">
                  <a:avLst>
                    <a:gd name="adj1" fmla="val 20972409"/>
                    <a:gd name="adj2" fmla="val 13094023"/>
                  </a:avLst>
                </a:prstGeom>
                <a:ln w="5715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>
                  <a:off x="1603512" y="3263346"/>
                  <a:ext cx="1093304" cy="1093304"/>
                </a:xfrm>
                <a:prstGeom prst="arc">
                  <a:avLst>
                    <a:gd name="adj1" fmla="val 14354644"/>
                    <a:gd name="adj2" fmla="val 20014766"/>
                  </a:avLst>
                </a:prstGeom>
                <a:ln w="57150" cap="rnd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3" name="文本框 6"/>
            <p:cNvSpPr txBox="1"/>
            <p:nvPr/>
          </p:nvSpPr>
          <p:spPr>
            <a:xfrm>
              <a:off x="4246052" y="2000671"/>
              <a:ext cx="2897096" cy="1282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17B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</a:t>
              </a:r>
              <a:endParaRPr lang="zh-CN" altLang="en-US" sz="4400" b="1" dirty="0">
                <a:solidFill>
                  <a:srgbClr val="17B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28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867442" y="3714791"/>
            <a:ext cx="594110" cy="886982"/>
            <a:chOff x="5658" y="458"/>
            <a:chExt cx="426" cy="636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677" y="471"/>
              <a:ext cx="394" cy="605"/>
            </a:xfrm>
            <a:custGeom>
              <a:avLst/>
              <a:gdLst>
                <a:gd name="T0" fmla="*/ 62 w 63"/>
                <a:gd name="T1" fmla="*/ 11 h 98"/>
                <a:gd name="T2" fmla="*/ 37 w 63"/>
                <a:gd name="T3" fmla="*/ 35 h 98"/>
                <a:gd name="T4" fmla="*/ 33 w 63"/>
                <a:gd name="T5" fmla="*/ 44 h 98"/>
                <a:gd name="T6" fmla="*/ 33 w 63"/>
                <a:gd name="T7" fmla="*/ 48 h 98"/>
                <a:gd name="T8" fmla="*/ 30 w 63"/>
                <a:gd name="T9" fmla="*/ 49 h 98"/>
                <a:gd name="T10" fmla="*/ 1 w 63"/>
                <a:gd name="T11" fmla="*/ 80 h 98"/>
                <a:gd name="T12" fmla="*/ 0 w 63"/>
                <a:gd name="T13" fmla="*/ 73 h 98"/>
                <a:gd name="T14" fmla="*/ 30 w 63"/>
                <a:gd name="T15" fmla="*/ 43 h 98"/>
                <a:gd name="T16" fmla="*/ 0 w 63"/>
                <a:gd name="T17" fmla="*/ 60 h 98"/>
                <a:gd name="T18" fmla="*/ 27 w 63"/>
                <a:gd name="T19" fmla="*/ 36 h 98"/>
                <a:gd name="T20" fmla="*/ 0 w 63"/>
                <a:gd name="T21" fmla="*/ 56 h 98"/>
                <a:gd name="T22" fmla="*/ 26 w 63"/>
                <a:gd name="T23" fmla="*/ 30 h 98"/>
                <a:gd name="T24" fmla="*/ 0 w 63"/>
                <a:gd name="T25" fmla="*/ 43 h 98"/>
                <a:gd name="T26" fmla="*/ 26 w 63"/>
                <a:gd name="T27" fmla="*/ 14 h 98"/>
                <a:gd name="T28" fmla="*/ 28 w 63"/>
                <a:gd name="T29" fmla="*/ 12 h 98"/>
                <a:gd name="T30" fmla="*/ 0 w 63"/>
                <a:gd name="T31" fmla="*/ 35 h 98"/>
                <a:gd name="T32" fmla="*/ 30 w 63"/>
                <a:gd name="T33" fmla="*/ 1 h 98"/>
                <a:gd name="T34" fmla="*/ 0 w 63"/>
                <a:gd name="T35" fmla="*/ 26 h 98"/>
                <a:gd name="T36" fmla="*/ 22 w 63"/>
                <a:gd name="T37" fmla="*/ 1 h 98"/>
                <a:gd name="T38" fmla="*/ 0 w 63"/>
                <a:gd name="T39" fmla="*/ 18 h 98"/>
                <a:gd name="T40" fmla="*/ 11 w 63"/>
                <a:gd name="T41" fmla="*/ 4 h 98"/>
                <a:gd name="T42" fmla="*/ 3 w 63"/>
                <a:gd name="T43" fmla="*/ 8 h 98"/>
                <a:gd name="T44" fmla="*/ 11 w 63"/>
                <a:gd name="T45" fmla="*/ 4 h 98"/>
                <a:gd name="T46" fmla="*/ 63 w 63"/>
                <a:gd name="T47" fmla="*/ 27 h 98"/>
                <a:gd name="T48" fmla="*/ 5 w 63"/>
                <a:gd name="T49" fmla="*/ 88 h 98"/>
                <a:gd name="T50" fmla="*/ 7 w 63"/>
                <a:gd name="T51" fmla="*/ 90 h 98"/>
                <a:gd name="T52" fmla="*/ 63 w 63"/>
                <a:gd name="T53" fmla="*/ 39 h 98"/>
                <a:gd name="T54" fmla="*/ 9 w 63"/>
                <a:gd name="T55" fmla="*/ 92 h 98"/>
                <a:gd name="T56" fmla="*/ 63 w 63"/>
                <a:gd name="T57" fmla="*/ 52 h 98"/>
                <a:gd name="T58" fmla="*/ 21 w 63"/>
                <a:gd name="T59" fmla="*/ 97 h 98"/>
                <a:gd name="T60" fmla="*/ 25 w 63"/>
                <a:gd name="T61" fmla="*/ 98 h 98"/>
                <a:gd name="T62" fmla="*/ 63 w 63"/>
                <a:gd name="T63" fmla="*/ 64 h 98"/>
                <a:gd name="T64" fmla="*/ 31 w 63"/>
                <a:gd name="T65" fmla="*/ 98 h 98"/>
                <a:gd name="T66" fmla="*/ 42 w 63"/>
                <a:gd name="T67" fmla="*/ 97 h 98"/>
                <a:gd name="T68" fmla="*/ 63 w 63"/>
                <a:gd name="T69" fmla="*/ 72 h 98"/>
                <a:gd name="T70" fmla="*/ 55 w 63"/>
                <a:gd name="T71" fmla="*/ 91 h 98"/>
                <a:gd name="T72" fmla="*/ 58 w 63"/>
                <a:gd name="T73" fmla="*/ 7 h 98"/>
                <a:gd name="T74" fmla="*/ 55 w 63"/>
                <a:gd name="T75" fmla="*/ 5 h 98"/>
                <a:gd name="T76" fmla="*/ 52 w 63"/>
                <a:gd name="T77" fmla="*/ 4 h 98"/>
                <a:gd name="T78" fmla="*/ 49 w 63"/>
                <a:gd name="T79" fmla="*/ 3 h 98"/>
                <a:gd name="T80" fmla="*/ 46 w 63"/>
                <a:gd name="T81" fmla="*/ 2 h 98"/>
                <a:gd name="T82" fmla="*/ 33 w 63"/>
                <a:gd name="T83" fmla="*/ 12 h 98"/>
                <a:gd name="T84" fmla="*/ 44 w 63"/>
                <a:gd name="T85" fmla="*/ 2 h 98"/>
                <a:gd name="T86" fmla="*/ 34 w 63"/>
                <a:gd name="T87" fmla="*/ 1 h 98"/>
                <a:gd name="T88" fmla="*/ 39 w 63"/>
                <a:gd name="T8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8">
                  <a:moveTo>
                    <a:pt x="33" y="36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1" y="9"/>
                    <a:pt x="60" y="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6"/>
                    <a:pt x="35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4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31" y="51"/>
                  </a:moveTo>
                  <a:cubicBezTo>
                    <a:pt x="30" y="50"/>
                    <a:pt x="30" y="50"/>
                    <a:pt x="30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0"/>
                  </a:cubicBezTo>
                  <a:cubicBezTo>
                    <a:pt x="31" y="51"/>
                    <a:pt x="31" y="51"/>
                    <a:pt x="31" y="51"/>
                  </a:cubicBezTo>
                  <a:close/>
                  <a:moveTo>
                    <a:pt x="3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43"/>
                    <a:pt x="30" y="43"/>
                    <a:pt x="30" y="43"/>
                  </a:cubicBezTo>
                  <a:close/>
                  <a:moveTo>
                    <a:pt x="28" y="36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8" y="36"/>
                    <a:pt x="28" y="36"/>
                    <a:pt x="28" y="36"/>
                  </a:cubicBezTo>
                  <a:close/>
                  <a:moveTo>
                    <a:pt x="26" y="3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30"/>
                    <a:pt x="26" y="30"/>
                    <a:pt x="26" y="30"/>
                  </a:cubicBezTo>
                  <a:close/>
                  <a:moveTo>
                    <a:pt x="26" y="2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6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7" y="12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30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lose/>
                  <a:moveTo>
                    <a:pt x="22" y="1"/>
                  </a:moveTo>
                  <a:cubicBezTo>
                    <a:pt x="21" y="1"/>
                    <a:pt x="20" y="1"/>
                    <a:pt x="18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1" y="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7"/>
                    <a:pt x="6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0" y="4"/>
                    <a:pt x="11" y="4"/>
                  </a:cubicBezTo>
                  <a:close/>
                  <a:moveTo>
                    <a:pt x="2" y="83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5"/>
                    <a:pt x="2" y="84"/>
                    <a:pt x="2" y="83"/>
                  </a:cubicBezTo>
                  <a:close/>
                  <a:moveTo>
                    <a:pt x="5" y="88"/>
                  </a:moveTo>
                  <a:cubicBezTo>
                    <a:pt x="63" y="30"/>
                    <a:pt x="63" y="30"/>
                    <a:pt x="63" y="30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0"/>
                    <a:pt x="6" y="89"/>
                    <a:pt x="5" y="88"/>
                  </a:cubicBezTo>
                  <a:close/>
                  <a:moveTo>
                    <a:pt x="9" y="92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3"/>
                    <a:pt x="9" y="92"/>
                  </a:cubicBezTo>
                  <a:close/>
                  <a:moveTo>
                    <a:pt x="14" y="95"/>
                  </a:moveTo>
                  <a:cubicBezTo>
                    <a:pt x="16" y="95"/>
                    <a:pt x="17" y="96"/>
                    <a:pt x="18" y="9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14" y="95"/>
                    <a:pt x="14" y="95"/>
                    <a:pt x="14" y="95"/>
                  </a:cubicBezTo>
                  <a:close/>
                  <a:moveTo>
                    <a:pt x="21" y="97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2" y="97"/>
                    <a:pt x="21" y="97"/>
                  </a:cubicBezTo>
                  <a:close/>
                  <a:moveTo>
                    <a:pt x="28" y="98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0" y="98"/>
                    <a:pt x="29" y="98"/>
                    <a:pt x="28" y="98"/>
                  </a:cubicBezTo>
                  <a:close/>
                  <a:moveTo>
                    <a:pt x="37" y="98"/>
                  </a:moveTo>
                  <a:cubicBezTo>
                    <a:pt x="39" y="98"/>
                    <a:pt x="40" y="97"/>
                    <a:pt x="42" y="9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3" y="74"/>
                    <a:pt x="63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37" y="98"/>
                    <a:pt x="37" y="98"/>
                    <a:pt x="37" y="98"/>
                  </a:cubicBezTo>
                  <a:close/>
                  <a:moveTo>
                    <a:pt x="47" y="95"/>
                  </a:moveTo>
                  <a:cubicBezTo>
                    <a:pt x="50" y="94"/>
                    <a:pt x="52" y="93"/>
                    <a:pt x="55" y="91"/>
                  </a:cubicBezTo>
                  <a:cubicBezTo>
                    <a:pt x="58" y="89"/>
                    <a:pt x="60" y="85"/>
                    <a:pt x="61" y="81"/>
                  </a:cubicBezTo>
                  <a:cubicBezTo>
                    <a:pt x="47" y="95"/>
                    <a:pt x="47" y="95"/>
                    <a:pt x="47" y="95"/>
                  </a:cubicBezTo>
                  <a:close/>
                  <a:moveTo>
                    <a:pt x="58" y="7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6"/>
                    <a:pt x="57" y="6"/>
                    <a:pt x="58" y="7"/>
                  </a:cubicBezTo>
                  <a:close/>
                  <a:moveTo>
                    <a:pt x="52" y="4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3"/>
                    <a:pt x="50" y="3"/>
                  </a:cubicBezTo>
                  <a:cubicBezTo>
                    <a:pt x="51" y="4"/>
                    <a:pt x="52" y="4"/>
                    <a:pt x="52" y="4"/>
                  </a:cubicBezTo>
                  <a:close/>
                  <a:moveTo>
                    <a:pt x="46" y="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5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2"/>
                    <a:pt x="44" y="2"/>
                  </a:cubicBezTo>
                  <a:cubicBezTo>
                    <a:pt x="45" y="2"/>
                    <a:pt x="45" y="2"/>
                    <a:pt x="46" y="2"/>
                  </a:cubicBezTo>
                  <a:close/>
                  <a:moveTo>
                    <a:pt x="39" y="1"/>
                  </a:moveTo>
                  <a:cubicBezTo>
                    <a:pt x="37" y="1"/>
                    <a:pt x="36" y="1"/>
                    <a:pt x="34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859" y="563"/>
              <a:ext cx="31" cy="117"/>
            </a:xfrm>
            <a:custGeom>
              <a:avLst/>
              <a:gdLst>
                <a:gd name="T0" fmla="*/ 5 w 5"/>
                <a:gd name="T1" fmla="*/ 16 h 19"/>
                <a:gd name="T2" fmla="*/ 5 w 5"/>
                <a:gd name="T3" fmla="*/ 11 h 19"/>
                <a:gd name="T4" fmla="*/ 0 w 5"/>
                <a:gd name="T5" fmla="*/ 16 h 19"/>
                <a:gd name="T6" fmla="*/ 0 w 5"/>
                <a:gd name="T7" fmla="*/ 19 h 19"/>
                <a:gd name="T8" fmla="*/ 2 w 5"/>
                <a:gd name="T9" fmla="*/ 19 h 19"/>
                <a:gd name="T10" fmla="*/ 5 w 5"/>
                <a:gd name="T11" fmla="*/ 16 h 19"/>
                <a:gd name="T12" fmla="*/ 5 w 5"/>
                <a:gd name="T13" fmla="*/ 7 h 19"/>
                <a:gd name="T14" fmla="*/ 0 w 5"/>
                <a:gd name="T15" fmla="*/ 13 h 19"/>
                <a:gd name="T16" fmla="*/ 0 w 5"/>
                <a:gd name="T17" fmla="*/ 8 h 19"/>
                <a:gd name="T18" fmla="*/ 5 w 5"/>
                <a:gd name="T19" fmla="*/ 3 h 19"/>
                <a:gd name="T20" fmla="*/ 5 w 5"/>
                <a:gd name="T21" fmla="*/ 7 h 19"/>
                <a:gd name="T22" fmla="*/ 4 w 5"/>
                <a:gd name="T23" fmla="*/ 0 h 19"/>
                <a:gd name="T24" fmla="*/ 2 w 5"/>
                <a:gd name="T25" fmla="*/ 0 h 19"/>
                <a:gd name="T26" fmla="*/ 2 w 5"/>
                <a:gd name="T27" fmla="*/ 0 h 19"/>
                <a:gd name="T28" fmla="*/ 2 w 5"/>
                <a:gd name="T29" fmla="*/ 0 h 19"/>
                <a:gd name="T30" fmla="*/ 0 w 5"/>
                <a:gd name="T31" fmla="*/ 0 h 19"/>
                <a:gd name="T32" fmla="*/ 0 w 5"/>
                <a:gd name="T33" fmla="*/ 4 h 19"/>
                <a:gd name="T34" fmla="*/ 4 w 5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9">
                  <a:moveTo>
                    <a:pt x="5" y="1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5" y="7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C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658" y="458"/>
              <a:ext cx="426" cy="636"/>
            </a:xfrm>
            <a:custGeom>
              <a:avLst/>
              <a:gdLst>
                <a:gd name="T0" fmla="*/ 4 w 68"/>
                <a:gd name="T1" fmla="*/ 8 h 103"/>
                <a:gd name="T2" fmla="*/ 9 w 68"/>
                <a:gd name="T3" fmla="*/ 5 h 103"/>
                <a:gd name="T4" fmla="*/ 15 w 68"/>
                <a:gd name="T5" fmla="*/ 3 h 103"/>
                <a:gd name="T6" fmla="*/ 34 w 68"/>
                <a:gd name="T7" fmla="*/ 0 h 103"/>
                <a:gd name="T8" fmla="*/ 34 w 68"/>
                <a:gd name="T9" fmla="*/ 0 h 103"/>
                <a:gd name="T10" fmla="*/ 54 w 68"/>
                <a:gd name="T11" fmla="*/ 3 h 103"/>
                <a:gd name="T12" fmla="*/ 64 w 68"/>
                <a:gd name="T13" fmla="*/ 8 h 103"/>
                <a:gd name="T14" fmla="*/ 68 w 68"/>
                <a:gd name="T15" fmla="*/ 11 h 103"/>
                <a:gd name="T16" fmla="*/ 68 w 68"/>
                <a:gd name="T17" fmla="*/ 12 h 103"/>
                <a:gd name="T18" fmla="*/ 59 w 68"/>
                <a:gd name="T19" fmla="*/ 95 h 103"/>
                <a:gd name="T20" fmla="*/ 34 w 68"/>
                <a:gd name="T21" fmla="*/ 103 h 103"/>
                <a:gd name="T22" fmla="*/ 9 w 68"/>
                <a:gd name="T23" fmla="*/ 95 h 103"/>
                <a:gd name="T24" fmla="*/ 0 w 68"/>
                <a:gd name="T25" fmla="*/ 12 h 103"/>
                <a:gd name="T26" fmla="*/ 34 w 68"/>
                <a:gd name="T27" fmla="*/ 36 h 103"/>
                <a:gd name="T28" fmla="*/ 34 w 68"/>
                <a:gd name="T29" fmla="*/ 36 h 103"/>
                <a:gd name="T30" fmla="*/ 37 w 68"/>
                <a:gd name="T31" fmla="*/ 17 h 103"/>
                <a:gd name="T32" fmla="*/ 34 w 68"/>
                <a:gd name="T33" fmla="*/ 17 h 103"/>
                <a:gd name="T34" fmla="*/ 32 w 68"/>
                <a:gd name="T35" fmla="*/ 17 h 103"/>
                <a:gd name="T36" fmla="*/ 34 w 68"/>
                <a:gd name="T37" fmla="*/ 36 h 103"/>
                <a:gd name="T38" fmla="*/ 36 w 68"/>
                <a:gd name="T39" fmla="*/ 51 h 103"/>
                <a:gd name="T40" fmla="*/ 33 w 68"/>
                <a:gd name="T41" fmla="*/ 51 h 103"/>
                <a:gd name="T42" fmla="*/ 30 w 68"/>
                <a:gd name="T43" fmla="*/ 38 h 103"/>
                <a:gd name="T44" fmla="*/ 29 w 68"/>
                <a:gd name="T45" fmla="*/ 15 h 103"/>
                <a:gd name="T46" fmla="*/ 33 w 68"/>
                <a:gd name="T47" fmla="*/ 14 h 103"/>
                <a:gd name="T48" fmla="*/ 21 w 68"/>
                <a:gd name="T49" fmla="*/ 4 h 103"/>
                <a:gd name="T50" fmla="*/ 11 w 68"/>
                <a:gd name="T51" fmla="*/ 7 h 103"/>
                <a:gd name="T52" fmla="*/ 6 w 68"/>
                <a:gd name="T53" fmla="*/ 10 h 103"/>
                <a:gd name="T54" fmla="*/ 3 w 68"/>
                <a:gd name="T55" fmla="*/ 75 h 103"/>
                <a:gd name="T56" fmla="*/ 34 w 68"/>
                <a:gd name="T57" fmla="*/ 100 h 103"/>
                <a:gd name="T58" fmla="*/ 66 w 68"/>
                <a:gd name="T59" fmla="*/ 75 h 103"/>
                <a:gd name="T60" fmla="*/ 63 w 68"/>
                <a:gd name="T61" fmla="*/ 10 h 103"/>
                <a:gd name="T62" fmla="*/ 63 w 68"/>
                <a:gd name="T63" fmla="*/ 10 h 103"/>
                <a:gd name="T64" fmla="*/ 53 w 68"/>
                <a:gd name="T65" fmla="*/ 5 h 103"/>
                <a:gd name="T66" fmla="*/ 36 w 68"/>
                <a:gd name="T67" fmla="*/ 2 h 103"/>
                <a:gd name="T68" fmla="*/ 38 w 68"/>
                <a:gd name="T69" fmla="*/ 14 h 103"/>
                <a:gd name="T70" fmla="*/ 40 w 68"/>
                <a:gd name="T71" fmla="*/ 37 h 103"/>
                <a:gd name="T72" fmla="*/ 36 w 68"/>
                <a:gd name="T73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3">
                  <a:moveTo>
                    <a:pt x="1" y="11"/>
                  </a:moveTo>
                  <a:cubicBezTo>
                    <a:pt x="2" y="10"/>
                    <a:pt x="3" y="9"/>
                    <a:pt x="4" y="8"/>
                  </a:cubicBezTo>
                  <a:cubicBezTo>
                    <a:pt x="6" y="7"/>
                    <a:pt x="8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4"/>
                    <a:pt x="13" y="3"/>
                    <a:pt x="15" y="3"/>
                  </a:cubicBezTo>
                  <a:cubicBezTo>
                    <a:pt x="17" y="2"/>
                    <a:pt x="19" y="1"/>
                    <a:pt x="21" y="1"/>
                  </a:cubicBezTo>
                  <a:cubicBezTo>
                    <a:pt x="25" y="0"/>
                    <a:pt x="3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3" y="0"/>
                    <a:pt x="48" y="1"/>
                  </a:cubicBezTo>
                  <a:cubicBezTo>
                    <a:pt x="50" y="1"/>
                    <a:pt x="52" y="2"/>
                    <a:pt x="54" y="3"/>
                  </a:cubicBezTo>
                  <a:cubicBezTo>
                    <a:pt x="56" y="3"/>
                    <a:pt x="58" y="4"/>
                    <a:pt x="59" y="5"/>
                  </a:cubicBezTo>
                  <a:cubicBezTo>
                    <a:pt x="61" y="6"/>
                    <a:pt x="63" y="7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7" y="10"/>
                    <a:pt x="68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8" y="84"/>
                    <a:pt x="65" y="91"/>
                    <a:pt x="59" y="95"/>
                  </a:cubicBezTo>
                  <a:cubicBezTo>
                    <a:pt x="53" y="101"/>
                    <a:pt x="4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25" y="103"/>
                    <a:pt x="16" y="101"/>
                    <a:pt x="9" y="95"/>
                  </a:cubicBezTo>
                  <a:cubicBezTo>
                    <a:pt x="4" y="91"/>
                    <a:pt x="0" y="84"/>
                    <a:pt x="0" y="7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1"/>
                  </a:cubicBezTo>
                  <a:close/>
                  <a:moveTo>
                    <a:pt x="34" y="36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4" y="36"/>
                    <a:pt x="34" y="36"/>
                  </a:cubicBezTo>
                  <a:close/>
                  <a:moveTo>
                    <a:pt x="36" y="38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6" y="52"/>
                    <a:pt x="35" y="53"/>
                    <a:pt x="34" y="53"/>
                  </a:cubicBezTo>
                  <a:cubicBezTo>
                    <a:pt x="34" y="53"/>
                    <a:pt x="33" y="52"/>
                    <a:pt x="33" y="51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8"/>
                    <a:pt x="29" y="3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3"/>
                    <a:pt x="25" y="3"/>
                    <a:pt x="21" y="4"/>
                  </a:cubicBezTo>
                  <a:cubicBezTo>
                    <a:pt x="19" y="4"/>
                    <a:pt x="17" y="5"/>
                    <a:pt x="16" y="5"/>
                  </a:cubicBezTo>
                  <a:cubicBezTo>
                    <a:pt x="14" y="6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7" y="9"/>
                    <a:pt x="6" y="10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83"/>
                    <a:pt x="6" y="89"/>
                    <a:pt x="11" y="93"/>
                  </a:cubicBezTo>
                  <a:cubicBezTo>
                    <a:pt x="17" y="98"/>
                    <a:pt x="26" y="100"/>
                    <a:pt x="34" y="100"/>
                  </a:cubicBezTo>
                  <a:cubicBezTo>
                    <a:pt x="43" y="100"/>
                    <a:pt x="52" y="98"/>
                    <a:pt x="58" y="93"/>
                  </a:cubicBezTo>
                  <a:cubicBezTo>
                    <a:pt x="62" y="89"/>
                    <a:pt x="66" y="83"/>
                    <a:pt x="66" y="7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5" y="12"/>
                    <a:pt x="64" y="11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1" y="9"/>
                    <a:pt x="60" y="8"/>
                    <a:pt x="58" y="7"/>
                  </a:cubicBezTo>
                  <a:cubicBezTo>
                    <a:pt x="57" y="7"/>
                    <a:pt x="55" y="6"/>
                    <a:pt x="53" y="5"/>
                  </a:cubicBezTo>
                  <a:cubicBezTo>
                    <a:pt x="51" y="5"/>
                    <a:pt x="49" y="4"/>
                    <a:pt x="47" y="4"/>
                  </a:cubicBezTo>
                  <a:cubicBezTo>
                    <a:pt x="44" y="3"/>
                    <a:pt x="40" y="3"/>
                    <a:pt x="36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40" y="14"/>
                    <a:pt x="40" y="1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8"/>
                    <a:pt x="39" y="38"/>
                    <a:pt x="38" y="38"/>
                  </a:cubicBezTo>
                  <a:lnTo>
                    <a:pt x="36" y="38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0919"/>
          <a:stretch/>
        </p:blipFill>
        <p:spPr>
          <a:xfrm>
            <a:off x="2408143" y="468086"/>
            <a:ext cx="4927280" cy="3004457"/>
          </a:xfrm>
          <a:custGeom>
            <a:avLst/>
            <a:gdLst>
              <a:gd name="connsiteX0" fmla="*/ 0 w 3960813"/>
              <a:gd name="connsiteY0" fmla="*/ 0 h 3256642"/>
              <a:gd name="connsiteX1" fmla="*/ 3960813 w 3960813"/>
              <a:gd name="connsiteY1" fmla="*/ 0 h 3256642"/>
              <a:gd name="connsiteX2" fmla="*/ 3960813 w 3960813"/>
              <a:gd name="connsiteY2" fmla="*/ 3256642 h 3256642"/>
              <a:gd name="connsiteX3" fmla="*/ 0 w 3960813"/>
              <a:gd name="connsiteY3" fmla="*/ 3256642 h 325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813" h="3256642">
                <a:moveTo>
                  <a:pt x="0" y="0"/>
                </a:moveTo>
                <a:lnTo>
                  <a:pt x="3960813" y="0"/>
                </a:lnTo>
                <a:lnTo>
                  <a:pt x="3960813" y="3256642"/>
                </a:lnTo>
                <a:lnTo>
                  <a:pt x="0" y="3256642"/>
                </a:lnTo>
                <a:close/>
              </a:path>
            </a:pathLst>
          </a:custGeom>
          <a:effectLst>
            <a:outerShdw blurRad="406400" sx="102000" sy="102000" algn="ctr" rotWithShape="0">
              <a:schemeClr val="tx1">
                <a:lumMod val="65000"/>
                <a:lumOff val="35000"/>
                <a:alpha val="15000"/>
              </a:schemeClr>
            </a:outerShdw>
          </a:effectLst>
        </p:spPr>
      </p:pic>
      <p:sp>
        <p:nvSpPr>
          <p:cNvPr id="2" name="任意多边形 1"/>
          <p:cNvSpPr/>
          <p:nvPr/>
        </p:nvSpPr>
        <p:spPr>
          <a:xfrm>
            <a:off x="2389840" y="457714"/>
            <a:ext cx="1030514" cy="377371"/>
          </a:xfrm>
          <a:custGeom>
            <a:avLst/>
            <a:gdLst>
              <a:gd name="connsiteX0" fmla="*/ 0 w 1030514"/>
              <a:gd name="connsiteY0" fmla="*/ 377371 h 377371"/>
              <a:gd name="connsiteX1" fmla="*/ 0 w 1030514"/>
              <a:gd name="connsiteY1" fmla="*/ 0 h 377371"/>
              <a:gd name="connsiteX2" fmla="*/ 1030514 w 1030514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0514" h="377371">
                <a:moveTo>
                  <a:pt x="0" y="377371"/>
                </a:moveTo>
                <a:lnTo>
                  <a:pt x="0" y="0"/>
                </a:lnTo>
                <a:lnTo>
                  <a:pt x="1030514" y="0"/>
                </a:lnTo>
              </a:path>
            </a:pathLst>
          </a:cu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505932" y="457714"/>
            <a:ext cx="191247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89840" y="918351"/>
            <a:ext cx="0" cy="95625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5951283" y="2412214"/>
            <a:ext cx="1384300" cy="1079500"/>
          </a:xfrm>
          <a:custGeom>
            <a:avLst/>
            <a:gdLst>
              <a:gd name="connsiteX0" fmla="*/ 1384300 w 1384300"/>
              <a:gd name="connsiteY0" fmla="*/ 0 h 1079500"/>
              <a:gd name="connsiteX1" fmla="*/ 1384300 w 1384300"/>
              <a:gd name="connsiteY1" fmla="*/ 812800 h 1079500"/>
              <a:gd name="connsiteX2" fmla="*/ 1384300 w 1384300"/>
              <a:gd name="connsiteY2" fmla="*/ 1079500 h 1079500"/>
              <a:gd name="connsiteX3" fmla="*/ 0 w 1384300"/>
              <a:gd name="connsiteY3" fmla="*/ 1079500 h 107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300" h="1079500">
                <a:moveTo>
                  <a:pt x="1384300" y="0"/>
                </a:moveTo>
                <a:lnTo>
                  <a:pt x="1384300" y="812800"/>
                </a:lnTo>
                <a:lnTo>
                  <a:pt x="1384300" y="1079500"/>
                </a:lnTo>
                <a:lnTo>
                  <a:pt x="0" y="1079500"/>
                </a:lnTo>
              </a:path>
            </a:pathLst>
          </a:cu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652232" y="3491714"/>
            <a:ext cx="191247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35583" y="2204441"/>
            <a:ext cx="0" cy="95625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637598" y="560887"/>
            <a:ext cx="967934" cy="919668"/>
            <a:chOff x="6956124" y="2597461"/>
            <a:chExt cx="967934" cy="919668"/>
          </a:xfrm>
        </p:grpSpPr>
        <p:sp>
          <p:nvSpPr>
            <p:cNvPr id="18" name="椭圆 17"/>
            <p:cNvSpPr/>
            <p:nvPr/>
          </p:nvSpPr>
          <p:spPr>
            <a:xfrm>
              <a:off x="7039244" y="2632317"/>
              <a:ext cx="884814" cy="884812"/>
            </a:xfrm>
            <a:prstGeom prst="ellipse">
              <a:avLst/>
            </a:prstGeom>
            <a:solidFill>
              <a:srgbClr val="EDA1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6961486" y="2602824"/>
              <a:ext cx="884812" cy="884811"/>
            </a:xfrm>
            <a:prstGeom prst="arc">
              <a:avLst>
                <a:gd name="adj1" fmla="val 20972409"/>
                <a:gd name="adj2" fmla="val 13094023"/>
              </a:avLst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弧形 19"/>
            <p:cNvSpPr/>
            <p:nvPr/>
          </p:nvSpPr>
          <p:spPr>
            <a:xfrm>
              <a:off x="6956124" y="2597461"/>
              <a:ext cx="884812" cy="884811"/>
            </a:xfrm>
            <a:prstGeom prst="arc">
              <a:avLst>
                <a:gd name="adj1" fmla="val 14354644"/>
                <a:gd name="adj2" fmla="val 20014766"/>
              </a:avLst>
            </a:prstGeom>
            <a:ln w="57150" cap="rnd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9"/>
            <p:cNvSpPr txBox="1"/>
            <p:nvPr/>
          </p:nvSpPr>
          <p:spPr>
            <a:xfrm>
              <a:off x="7111999" y="2782336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3792935" y="325856"/>
            <a:ext cx="162116" cy="16211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87791" y="3742784"/>
            <a:ext cx="7077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SmartArt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图形界面，在流程中选择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步骤上移流程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可以选择其他合适的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163618" y="2407870"/>
            <a:ext cx="162116" cy="16211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2700000">
            <a:off x="7385782" y="2014735"/>
            <a:ext cx="131674" cy="131674"/>
            <a:chOff x="2788024" y="800943"/>
            <a:chExt cx="179294" cy="17929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80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966" y="620594"/>
            <a:ext cx="5786005" cy="3043047"/>
          </a:xfrm>
          <a:prstGeom prst="rect">
            <a:avLst/>
          </a:prstGeom>
          <a:effectLst>
            <a:outerShdw blurRad="63500" sx="102000" sy="102000" algn="ctr" rotWithShape="0">
              <a:schemeClr val="tx1">
                <a:lumMod val="65000"/>
                <a:lumOff val="35000"/>
                <a:alpha val="1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387745" y="4111184"/>
            <a:ext cx="509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文字自动转换为流程图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6295278" y="2950036"/>
            <a:ext cx="1414694" cy="713606"/>
          </a:xfrm>
          <a:custGeom>
            <a:avLst/>
            <a:gdLst>
              <a:gd name="connsiteX0" fmla="*/ 1435100 w 1435100"/>
              <a:gd name="connsiteY0" fmla="*/ 0 h 723900"/>
              <a:gd name="connsiteX1" fmla="*/ 1435100 w 1435100"/>
              <a:gd name="connsiteY1" fmla="*/ 723900 h 723900"/>
              <a:gd name="connsiteX2" fmla="*/ 0 w 1435100"/>
              <a:gd name="connsiteY2" fmla="*/ 723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5100" h="723900">
                <a:moveTo>
                  <a:pt x="1435100" y="0"/>
                </a:moveTo>
                <a:lnTo>
                  <a:pt x="1435100" y="723900"/>
                </a:lnTo>
                <a:lnTo>
                  <a:pt x="0" y="723900"/>
                </a:lnTo>
              </a:path>
            </a:pathLst>
          </a:cu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900964" y="590525"/>
            <a:ext cx="901398" cy="1176824"/>
          </a:xfrm>
          <a:custGeom>
            <a:avLst/>
            <a:gdLst>
              <a:gd name="connsiteX0" fmla="*/ 0 w 914400"/>
              <a:gd name="connsiteY0" fmla="*/ 1003300 h 1003300"/>
              <a:gd name="connsiteX1" fmla="*/ 0 w 914400"/>
              <a:gd name="connsiteY1" fmla="*/ 0 h 1003300"/>
              <a:gd name="connsiteX2" fmla="*/ 914400 w 914400"/>
              <a:gd name="connsiteY2" fmla="*/ 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003300">
                <a:moveTo>
                  <a:pt x="0" y="10033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21296" y="590525"/>
            <a:ext cx="250388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90619" y="590525"/>
            <a:ext cx="676048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00964" y="1854984"/>
            <a:ext cx="0" cy="141926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709971" y="2456809"/>
            <a:ext cx="0" cy="338024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485700" y="3663642"/>
            <a:ext cx="676048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5281207" y="3592678"/>
            <a:ext cx="0" cy="141926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 rot="2700000">
            <a:off x="7459029" y="3421357"/>
            <a:ext cx="129802" cy="129802"/>
            <a:chOff x="2788024" y="800943"/>
            <a:chExt cx="179294" cy="17929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rot="2700000">
            <a:off x="4056150" y="496908"/>
            <a:ext cx="129802" cy="129802"/>
            <a:chOff x="2788024" y="800943"/>
            <a:chExt cx="179294" cy="17929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/>
          <p:cNvSpPr/>
          <p:nvPr/>
        </p:nvSpPr>
        <p:spPr>
          <a:xfrm>
            <a:off x="4947436" y="3664649"/>
            <a:ext cx="159811" cy="159811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731905" y="2118785"/>
            <a:ext cx="129802" cy="129802"/>
            <a:chOff x="7599483" y="2254178"/>
            <a:chExt cx="131674" cy="1316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7766261" y="2301968"/>
            <a:ext cx="129802" cy="129802"/>
            <a:chOff x="7599483" y="2254178"/>
            <a:chExt cx="131674" cy="131674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247938" y="2950036"/>
            <a:ext cx="967934" cy="919668"/>
            <a:chOff x="6956124" y="2597461"/>
            <a:chExt cx="967934" cy="919668"/>
          </a:xfrm>
        </p:grpSpPr>
        <p:sp>
          <p:nvSpPr>
            <p:cNvPr id="40" name="椭圆 39"/>
            <p:cNvSpPr/>
            <p:nvPr/>
          </p:nvSpPr>
          <p:spPr>
            <a:xfrm>
              <a:off x="7039244" y="2632317"/>
              <a:ext cx="884814" cy="884812"/>
            </a:xfrm>
            <a:prstGeom prst="ellipse">
              <a:avLst/>
            </a:prstGeom>
            <a:solidFill>
              <a:srgbClr val="EDA1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>
              <a:off x="6961486" y="2602824"/>
              <a:ext cx="884812" cy="884811"/>
            </a:xfrm>
            <a:prstGeom prst="arc">
              <a:avLst>
                <a:gd name="adj1" fmla="val 20972409"/>
                <a:gd name="adj2" fmla="val 13094023"/>
              </a:avLst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/>
            <p:cNvSpPr/>
            <p:nvPr/>
          </p:nvSpPr>
          <p:spPr>
            <a:xfrm>
              <a:off x="6956124" y="2597461"/>
              <a:ext cx="884812" cy="884811"/>
            </a:xfrm>
            <a:prstGeom prst="arc">
              <a:avLst>
                <a:gd name="adj1" fmla="val 14354644"/>
                <a:gd name="adj2" fmla="val 20014766"/>
              </a:avLst>
            </a:prstGeom>
            <a:ln w="57150" cap="rnd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69"/>
            <p:cNvSpPr txBox="1"/>
            <p:nvPr/>
          </p:nvSpPr>
          <p:spPr>
            <a:xfrm>
              <a:off x="7111999" y="2782336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905669" y="4035781"/>
            <a:ext cx="410238" cy="612470"/>
            <a:chOff x="5658" y="458"/>
            <a:chExt cx="426" cy="636"/>
          </a:xfrm>
        </p:grpSpPr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5677" y="471"/>
              <a:ext cx="394" cy="605"/>
            </a:xfrm>
            <a:custGeom>
              <a:avLst/>
              <a:gdLst>
                <a:gd name="T0" fmla="*/ 62 w 63"/>
                <a:gd name="T1" fmla="*/ 11 h 98"/>
                <a:gd name="T2" fmla="*/ 37 w 63"/>
                <a:gd name="T3" fmla="*/ 35 h 98"/>
                <a:gd name="T4" fmla="*/ 33 w 63"/>
                <a:gd name="T5" fmla="*/ 44 h 98"/>
                <a:gd name="T6" fmla="*/ 33 w 63"/>
                <a:gd name="T7" fmla="*/ 48 h 98"/>
                <a:gd name="T8" fmla="*/ 30 w 63"/>
                <a:gd name="T9" fmla="*/ 49 h 98"/>
                <a:gd name="T10" fmla="*/ 1 w 63"/>
                <a:gd name="T11" fmla="*/ 80 h 98"/>
                <a:gd name="T12" fmla="*/ 0 w 63"/>
                <a:gd name="T13" fmla="*/ 73 h 98"/>
                <a:gd name="T14" fmla="*/ 30 w 63"/>
                <a:gd name="T15" fmla="*/ 43 h 98"/>
                <a:gd name="T16" fmla="*/ 0 w 63"/>
                <a:gd name="T17" fmla="*/ 60 h 98"/>
                <a:gd name="T18" fmla="*/ 27 w 63"/>
                <a:gd name="T19" fmla="*/ 36 h 98"/>
                <a:gd name="T20" fmla="*/ 0 w 63"/>
                <a:gd name="T21" fmla="*/ 56 h 98"/>
                <a:gd name="T22" fmla="*/ 26 w 63"/>
                <a:gd name="T23" fmla="*/ 30 h 98"/>
                <a:gd name="T24" fmla="*/ 0 w 63"/>
                <a:gd name="T25" fmla="*/ 43 h 98"/>
                <a:gd name="T26" fmla="*/ 26 w 63"/>
                <a:gd name="T27" fmla="*/ 14 h 98"/>
                <a:gd name="T28" fmla="*/ 28 w 63"/>
                <a:gd name="T29" fmla="*/ 12 h 98"/>
                <a:gd name="T30" fmla="*/ 0 w 63"/>
                <a:gd name="T31" fmla="*/ 35 h 98"/>
                <a:gd name="T32" fmla="*/ 30 w 63"/>
                <a:gd name="T33" fmla="*/ 1 h 98"/>
                <a:gd name="T34" fmla="*/ 0 w 63"/>
                <a:gd name="T35" fmla="*/ 26 h 98"/>
                <a:gd name="T36" fmla="*/ 22 w 63"/>
                <a:gd name="T37" fmla="*/ 1 h 98"/>
                <a:gd name="T38" fmla="*/ 0 w 63"/>
                <a:gd name="T39" fmla="*/ 18 h 98"/>
                <a:gd name="T40" fmla="*/ 11 w 63"/>
                <a:gd name="T41" fmla="*/ 4 h 98"/>
                <a:gd name="T42" fmla="*/ 3 w 63"/>
                <a:gd name="T43" fmla="*/ 8 h 98"/>
                <a:gd name="T44" fmla="*/ 11 w 63"/>
                <a:gd name="T45" fmla="*/ 4 h 98"/>
                <a:gd name="T46" fmla="*/ 63 w 63"/>
                <a:gd name="T47" fmla="*/ 27 h 98"/>
                <a:gd name="T48" fmla="*/ 5 w 63"/>
                <a:gd name="T49" fmla="*/ 88 h 98"/>
                <a:gd name="T50" fmla="*/ 7 w 63"/>
                <a:gd name="T51" fmla="*/ 90 h 98"/>
                <a:gd name="T52" fmla="*/ 63 w 63"/>
                <a:gd name="T53" fmla="*/ 39 h 98"/>
                <a:gd name="T54" fmla="*/ 9 w 63"/>
                <a:gd name="T55" fmla="*/ 92 h 98"/>
                <a:gd name="T56" fmla="*/ 63 w 63"/>
                <a:gd name="T57" fmla="*/ 52 h 98"/>
                <a:gd name="T58" fmla="*/ 21 w 63"/>
                <a:gd name="T59" fmla="*/ 97 h 98"/>
                <a:gd name="T60" fmla="*/ 25 w 63"/>
                <a:gd name="T61" fmla="*/ 98 h 98"/>
                <a:gd name="T62" fmla="*/ 63 w 63"/>
                <a:gd name="T63" fmla="*/ 64 h 98"/>
                <a:gd name="T64" fmla="*/ 31 w 63"/>
                <a:gd name="T65" fmla="*/ 98 h 98"/>
                <a:gd name="T66" fmla="*/ 42 w 63"/>
                <a:gd name="T67" fmla="*/ 97 h 98"/>
                <a:gd name="T68" fmla="*/ 63 w 63"/>
                <a:gd name="T69" fmla="*/ 72 h 98"/>
                <a:gd name="T70" fmla="*/ 55 w 63"/>
                <a:gd name="T71" fmla="*/ 91 h 98"/>
                <a:gd name="T72" fmla="*/ 58 w 63"/>
                <a:gd name="T73" fmla="*/ 7 h 98"/>
                <a:gd name="T74" fmla="*/ 55 w 63"/>
                <a:gd name="T75" fmla="*/ 5 h 98"/>
                <a:gd name="T76" fmla="*/ 52 w 63"/>
                <a:gd name="T77" fmla="*/ 4 h 98"/>
                <a:gd name="T78" fmla="*/ 49 w 63"/>
                <a:gd name="T79" fmla="*/ 3 h 98"/>
                <a:gd name="T80" fmla="*/ 46 w 63"/>
                <a:gd name="T81" fmla="*/ 2 h 98"/>
                <a:gd name="T82" fmla="*/ 33 w 63"/>
                <a:gd name="T83" fmla="*/ 12 h 98"/>
                <a:gd name="T84" fmla="*/ 44 w 63"/>
                <a:gd name="T85" fmla="*/ 2 h 98"/>
                <a:gd name="T86" fmla="*/ 34 w 63"/>
                <a:gd name="T87" fmla="*/ 1 h 98"/>
                <a:gd name="T88" fmla="*/ 39 w 63"/>
                <a:gd name="T8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8">
                  <a:moveTo>
                    <a:pt x="33" y="36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1" y="9"/>
                    <a:pt x="60" y="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6"/>
                    <a:pt x="35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4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31" y="51"/>
                  </a:moveTo>
                  <a:cubicBezTo>
                    <a:pt x="30" y="50"/>
                    <a:pt x="30" y="50"/>
                    <a:pt x="30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0"/>
                  </a:cubicBezTo>
                  <a:cubicBezTo>
                    <a:pt x="31" y="51"/>
                    <a:pt x="31" y="51"/>
                    <a:pt x="31" y="51"/>
                  </a:cubicBezTo>
                  <a:close/>
                  <a:moveTo>
                    <a:pt x="3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43"/>
                    <a:pt x="30" y="43"/>
                    <a:pt x="30" y="43"/>
                  </a:cubicBezTo>
                  <a:close/>
                  <a:moveTo>
                    <a:pt x="28" y="36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8" y="36"/>
                    <a:pt x="28" y="36"/>
                    <a:pt x="28" y="36"/>
                  </a:cubicBezTo>
                  <a:close/>
                  <a:moveTo>
                    <a:pt x="26" y="3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30"/>
                    <a:pt x="26" y="30"/>
                    <a:pt x="26" y="30"/>
                  </a:cubicBezTo>
                  <a:close/>
                  <a:moveTo>
                    <a:pt x="26" y="2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6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7" y="12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30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lose/>
                  <a:moveTo>
                    <a:pt x="22" y="1"/>
                  </a:moveTo>
                  <a:cubicBezTo>
                    <a:pt x="21" y="1"/>
                    <a:pt x="20" y="1"/>
                    <a:pt x="18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1" y="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7"/>
                    <a:pt x="6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0" y="4"/>
                    <a:pt x="11" y="4"/>
                  </a:cubicBezTo>
                  <a:close/>
                  <a:moveTo>
                    <a:pt x="2" y="83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5"/>
                    <a:pt x="2" y="84"/>
                    <a:pt x="2" y="83"/>
                  </a:cubicBezTo>
                  <a:close/>
                  <a:moveTo>
                    <a:pt x="5" y="88"/>
                  </a:moveTo>
                  <a:cubicBezTo>
                    <a:pt x="63" y="30"/>
                    <a:pt x="63" y="30"/>
                    <a:pt x="63" y="30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0"/>
                    <a:pt x="6" y="89"/>
                    <a:pt x="5" y="88"/>
                  </a:cubicBezTo>
                  <a:close/>
                  <a:moveTo>
                    <a:pt x="9" y="92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3"/>
                    <a:pt x="9" y="92"/>
                  </a:cubicBezTo>
                  <a:close/>
                  <a:moveTo>
                    <a:pt x="14" y="95"/>
                  </a:moveTo>
                  <a:cubicBezTo>
                    <a:pt x="16" y="95"/>
                    <a:pt x="17" y="96"/>
                    <a:pt x="18" y="9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14" y="95"/>
                    <a:pt x="14" y="95"/>
                    <a:pt x="14" y="95"/>
                  </a:cubicBezTo>
                  <a:close/>
                  <a:moveTo>
                    <a:pt x="21" y="97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2" y="97"/>
                    <a:pt x="21" y="97"/>
                  </a:cubicBezTo>
                  <a:close/>
                  <a:moveTo>
                    <a:pt x="28" y="98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0" y="98"/>
                    <a:pt x="29" y="98"/>
                    <a:pt x="28" y="98"/>
                  </a:cubicBezTo>
                  <a:close/>
                  <a:moveTo>
                    <a:pt x="37" y="98"/>
                  </a:moveTo>
                  <a:cubicBezTo>
                    <a:pt x="39" y="98"/>
                    <a:pt x="40" y="97"/>
                    <a:pt x="42" y="9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3" y="74"/>
                    <a:pt x="63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37" y="98"/>
                    <a:pt x="37" y="98"/>
                    <a:pt x="37" y="98"/>
                  </a:cubicBezTo>
                  <a:close/>
                  <a:moveTo>
                    <a:pt x="47" y="95"/>
                  </a:moveTo>
                  <a:cubicBezTo>
                    <a:pt x="50" y="94"/>
                    <a:pt x="52" y="93"/>
                    <a:pt x="55" y="91"/>
                  </a:cubicBezTo>
                  <a:cubicBezTo>
                    <a:pt x="58" y="89"/>
                    <a:pt x="60" y="85"/>
                    <a:pt x="61" y="81"/>
                  </a:cubicBezTo>
                  <a:cubicBezTo>
                    <a:pt x="47" y="95"/>
                    <a:pt x="47" y="95"/>
                    <a:pt x="47" y="95"/>
                  </a:cubicBezTo>
                  <a:close/>
                  <a:moveTo>
                    <a:pt x="58" y="7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6"/>
                    <a:pt x="57" y="6"/>
                    <a:pt x="58" y="7"/>
                  </a:cubicBezTo>
                  <a:close/>
                  <a:moveTo>
                    <a:pt x="52" y="4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3"/>
                    <a:pt x="50" y="3"/>
                  </a:cubicBezTo>
                  <a:cubicBezTo>
                    <a:pt x="51" y="4"/>
                    <a:pt x="52" y="4"/>
                    <a:pt x="52" y="4"/>
                  </a:cubicBezTo>
                  <a:close/>
                  <a:moveTo>
                    <a:pt x="46" y="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5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2"/>
                    <a:pt x="44" y="2"/>
                  </a:cubicBezTo>
                  <a:cubicBezTo>
                    <a:pt x="45" y="2"/>
                    <a:pt x="45" y="2"/>
                    <a:pt x="46" y="2"/>
                  </a:cubicBezTo>
                  <a:close/>
                  <a:moveTo>
                    <a:pt x="39" y="1"/>
                  </a:moveTo>
                  <a:cubicBezTo>
                    <a:pt x="37" y="1"/>
                    <a:pt x="36" y="1"/>
                    <a:pt x="34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5859" y="563"/>
              <a:ext cx="31" cy="117"/>
            </a:xfrm>
            <a:custGeom>
              <a:avLst/>
              <a:gdLst>
                <a:gd name="T0" fmla="*/ 5 w 5"/>
                <a:gd name="T1" fmla="*/ 16 h 19"/>
                <a:gd name="T2" fmla="*/ 5 w 5"/>
                <a:gd name="T3" fmla="*/ 11 h 19"/>
                <a:gd name="T4" fmla="*/ 0 w 5"/>
                <a:gd name="T5" fmla="*/ 16 h 19"/>
                <a:gd name="T6" fmla="*/ 0 w 5"/>
                <a:gd name="T7" fmla="*/ 19 h 19"/>
                <a:gd name="T8" fmla="*/ 2 w 5"/>
                <a:gd name="T9" fmla="*/ 19 h 19"/>
                <a:gd name="T10" fmla="*/ 5 w 5"/>
                <a:gd name="T11" fmla="*/ 16 h 19"/>
                <a:gd name="T12" fmla="*/ 5 w 5"/>
                <a:gd name="T13" fmla="*/ 7 h 19"/>
                <a:gd name="T14" fmla="*/ 0 w 5"/>
                <a:gd name="T15" fmla="*/ 13 h 19"/>
                <a:gd name="T16" fmla="*/ 0 w 5"/>
                <a:gd name="T17" fmla="*/ 8 h 19"/>
                <a:gd name="T18" fmla="*/ 5 w 5"/>
                <a:gd name="T19" fmla="*/ 3 h 19"/>
                <a:gd name="T20" fmla="*/ 5 w 5"/>
                <a:gd name="T21" fmla="*/ 7 h 19"/>
                <a:gd name="T22" fmla="*/ 4 w 5"/>
                <a:gd name="T23" fmla="*/ 0 h 19"/>
                <a:gd name="T24" fmla="*/ 2 w 5"/>
                <a:gd name="T25" fmla="*/ 0 h 19"/>
                <a:gd name="T26" fmla="*/ 2 w 5"/>
                <a:gd name="T27" fmla="*/ 0 h 19"/>
                <a:gd name="T28" fmla="*/ 2 w 5"/>
                <a:gd name="T29" fmla="*/ 0 h 19"/>
                <a:gd name="T30" fmla="*/ 0 w 5"/>
                <a:gd name="T31" fmla="*/ 0 h 19"/>
                <a:gd name="T32" fmla="*/ 0 w 5"/>
                <a:gd name="T33" fmla="*/ 4 h 19"/>
                <a:gd name="T34" fmla="*/ 4 w 5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9">
                  <a:moveTo>
                    <a:pt x="5" y="1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5" y="7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C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5658" y="458"/>
              <a:ext cx="426" cy="636"/>
            </a:xfrm>
            <a:custGeom>
              <a:avLst/>
              <a:gdLst>
                <a:gd name="T0" fmla="*/ 4 w 68"/>
                <a:gd name="T1" fmla="*/ 8 h 103"/>
                <a:gd name="T2" fmla="*/ 9 w 68"/>
                <a:gd name="T3" fmla="*/ 5 h 103"/>
                <a:gd name="T4" fmla="*/ 15 w 68"/>
                <a:gd name="T5" fmla="*/ 3 h 103"/>
                <a:gd name="T6" fmla="*/ 34 w 68"/>
                <a:gd name="T7" fmla="*/ 0 h 103"/>
                <a:gd name="T8" fmla="*/ 34 w 68"/>
                <a:gd name="T9" fmla="*/ 0 h 103"/>
                <a:gd name="T10" fmla="*/ 54 w 68"/>
                <a:gd name="T11" fmla="*/ 3 h 103"/>
                <a:gd name="T12" fmla="*/ 64 w 68"/>
                <a:gd name="T13" fmla="*/ 8 h 103"/>
                <a:gd name="T14" fmla="*/ 68 w 68"/>
                <a:gd name="T15" fmla="*/ 11 h 103"/>
                <a:gd name="T16" fmla="*/ 68 w 68"/>
                <a:gd name="T17" fmla="*/ 12 h 103"/>
                <a:gd name="T18" fmla="*/ 59 w 68"/>
                <a:gd name="T19" fmla="*/ 95 h 103"/>
                <a:gd name="T20" fmla="*/ 34 w 68"/>
                <a:gd name="T21" fmla="*/ 103 h 103"/>
                <a:gd name="T22" fmla="*/ 9 w 68"/>
                <a:gd name="T23" fmla="*/ 95 h 103"/>
                <a:gd name="T24" fmla="*/ 0 w 68"/>
                <a:gd name="T25" fmla="*/ 12 h 103"/>
                <a:gd name="T26" fmla="*/ 34 w 68"/>
                <a:gd name="T27" fmla="*/ 36 h 103"/>
                <a:gd name="T28" fmla="*/ 34 w 68"/>
                <a:gd name="T29" fmla="*/ 36 h 103"/>
                <a:gd name="T30" fmla="*/ 37 w 68"/>
                <a:gd name="T31" fmla="*/ 17 h 103"/>
                <a:gd name="T32" fmla="*/ 34 w 68"/>
                <a:gd name="T33" fmla="*/ 17 h 103"/>
                <a:gd name="T34" fmla="*/ 32 w 68"/>
                <a:gd name="T35" fmla="*/ 17 h 103"/>
                <a:gd name="T36" fmla="*/ 34 w 68"/>
                <a:gd name="T37" fmla="*/ 36 h 103"/>
                <a:gd name="T38" fmla="*/ 36 w 68"/>
                <a:gd name="T39" fmla="*/ 51 h 103"/>
                <a:gd name="T40" fmla="*/ 33 w 68"/>
                <a:gd name="T41" fmla="*/ 51 h 103"/>
                <a:gd name="T42" fmla="*/ 30 w 68"/>
                <a:gd name="T43" fmla="*/ 38 h 103"/>
                <a:gd name="T44" fmla="*/ 29 w 68"/>
                <a:gd name="T45" fmla="*/ 15 h 103"/>
                <a:gd name="T46" fmla="*/ 33 w 68"/>
                <a:gd name="T47" fmla="*/ 14 h 103"/>
                <a:gd name="T48" fmla="*/ 21 w 68"/>
                <a:gd name="T49" fmla="*/ 4 h 103"/>
                <a:gd name="T50" fmla="*/ 11 w 68"/>
                <a:gd name="T51" fmla="*/ 7 h 103"/>
                <a:gd name="T52" fmla="*/ 6 w 68"/>
                <a:gd name="T53" fmla="*/ 10 h 103"/>
                <a:gd name="T54" fmla="*/ 3 w 68"/>
                <a:gd name="T55" fmla="*/ 75 h 103"/>
                <a:gd name="T56" fmla="*/ 34 w 68"/>
                <a:gd name="T57" fmla="*/ 100 h 103"/>
                <a:gd name="T58" fmla="*/ 66 w 68"/>
                <a:gd name="T59" fmla="*/ 75 h 103"/>
                <a:gd name="T60" fmla="*/ 63 w 68"/>
                <a:gd name="T61" fmla="*/ 10 h 103"/>
                <a:gd name="T62" fmla="*/ 63 w 68"/>
                <a:gd name="T63" fmla="*/ 10 h 103"/>
                <a:gd name="T64" fmla="*/ 53 w 68"/>
                <a:gd name="T65" fmla="*/ 5 h 103"/>
                <a:gd name="T66" fmla="*/ 36 w 68"/>
                <a:gd name="T67" fmla="*/ 2 h 103"/>
                <a:gd name="T68" fmla="*/ 38 w 68"/>
                <a:gd name="T69" fmla="*/ 14 h 103"/>
                <a:gd name="T70" fmla="*/ 40 w 68"/>
                <a:gd name="T71" fmla="*/ 37 h 103"/>
                <a:gd name="T72" fmla="*/ 36 w 68"/>
                <a:gd name="T73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3">
                  <a:moveTo>
                    <a:pt x="1" y="11"/>
                  </a:moveTo>
                  <a:cubicBezTo>
                    <a:pt x="2" y="10"/>
                    <a:pt x="3" y="9"/>
                    <a:pt x="4" y="8"/>
                  </a:cubicBezTo>
                  <a:cubicBezTo>
                    <a:pt x="6" y="7"/>
                    <a:pt x="8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4"/>
                    <a:pt x="13" y="3"/>
                    <a:pt x="15" y="3"/>
                  </a:cubicBezTo>
                  <a:cubicBezTo>
                    <a:pt x="17" y="2"/>
                    <a:pt x="19" y="1"/>
                    <a:pt x="21" y="1"/>
                  </a:cubicBezTo>
                  <a:cubicBezTo>
                    <a:pt x="25" y="0"/>
                    <a:pt x="3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3" y="0"/>
                    <a:pt x="48" y="1"/>
                  </a:cubicBezTo>
                  <a:cubicBezTo>
                    <a:pt x="50" y="1"/>
                    <a:pt x="52" y="2"/>
                    <a:pt x="54" y="3"/>
                  </a:cubicBezTo>
                  <a:cubicBezTo>
                    <a:pt x="56" y="3"/>
                    <a:pt x="58" y="4"/>
                    <a:pt x="59" y="5"/>
                  </a:cubicBezTo>
                  <a:cubicBezTo>
                    <a:pt x="61" y="6"/>
                    <a:pt x="63" y="7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7" y="10"/>
                    <a:pt x="68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8" y="84"/>
                    <a:pt x="65" y="91"/>
                    <a:pt x="59" y="95"/>
                  </a:cubicBezTo>
                  <a:cubicBezTo>
                    <a:pt x="53" y="101"/>
                    <a:pt x="4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25" y="103"/>
                    <a:pt x="16" y="101"/>
                    <a:pt x="9" y="95"/>
                  </a:cubicBezTo>
                  <a:cubicBezTo>
                    <a:pt x="4" y="91"/>
                    <a:pt x="0" y="84"/>
                    <a:pt x="0" y="7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1"/>
                  </a:cubicBezTo>
                  <a:close/>
                  <a:moveTo>
                    <a:pt x="34" y="36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4" y="36"/>
                    <a:pt x="34" y="36"/>
                  </a:cubicBezTo>
                  <a:close/>
                  <a:moveTo>
                    <a:pt x="36" y="38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6" y="52"/>
                    <a:pt x="35" y="53"/>
                    <a:pt x="34" y="53"/>
                  </a:cubicBezTo>
                  <a:cubicBezTo>
                    <a:pt x="34" y="53"/>
                    <a:pt x="33" y="52"/>
                    <a:pt x="33" y="51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8"/>
                    <a:pt x="29" y="3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3"/>
                    <a:pt x="25" y="3"/>
                    <a:pt x="21" y="4"/>
                  </a:cubicBezTo>
                  <a:cubicBezTo>
                    <a:pt x="19" y="4"/>
                    <a:pt x="17" y="5"/>
                    <a:pt x="16" y="5"/>
                  </a:cubicBezTo>
                  <a:cubicBezTo>
                    <a:pt x="14" y="6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7" y="9"/>
                    <a:pt x="6" y="10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83"/>
                    <a:pt x="6" y="89"/>
                    <a:pt x="11" y="93"/>
                  </a:cubicBezTo>
                  <a:cubicBezTo>
                    <a:pt x="17" y="98"/>
                    <a:pt x="26" y="100"/>
                    <a:pt x="34" y="100"/>
                  </a:cubicBezTo>
                  <a:cubicBezTo>
                    <a:pt x="43" y="100"/>
                    <a:pt x="52" y="98"/>
                    <a:pt x="58" y="93"/>
                  </a:cubicBezTo>
                  <a:cubicBezTo>
                    <a:pt x="62" y="89"/>
                    <a:pt x="66" y="83"/>
                    <a:pt x="66" y="7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5" y="12"/>
                    <a:pt x="64" y="11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1" y="9"/>
                    <a:pt x="60" y="8"/>
                    <a:pt x="58" y="7"/>
                  </a:cubicBezTo>
                  <a:cubicBezTo>
                    <a:pt x="57" y="7"/>
                    <a:pt x="55" y="6"/>
                    <a:pt x="53" y="5"/>
                  </a:cubicBezTo>
                  <a:cubicBezTo>
                    <a:pt x="51" y="5"/>
                    <a:pt x="49" y="4"/>
                    <a:pt x="47" y="4"/>
                  </a:cubicBezTo>
                  <a:cubicBezTo>
                    <a:pt x="44" y="3"/>
                    <a:pt x="40" y="3"/>
                    <a:pt x="36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40" y="14"/>
                    <a:pt x="40" y="1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8"/>
                    <a:pt x="39" y="38"/>
                    <a:pt x="38" y="38"/>
                  </a:cubicBezTo>
                  <a:lnTo>
                    <a:pt x="36" y="38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94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191007" y="1189591"/>
            <a:ext cx="1667764" cy="166968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0400" b="1" dirty="0" smtClean="0">
                <a:ln w="38100">
                  <a:solidFill>
                    <a:srgbClr val="403E3B"/>
                  </a:solidFill>
                </a:ln>
                <a:solidFill>
                  <a:srgbClr val="17B5B6"/>
                </a:solidFill>
                <a:latin typeface="Berlin Sans FB Demi" panose="020E0802020502020306" pitchFamily="34" charset="0"/>
                <a:ea typeface="微软雅黑" panose="020B0503020204020204" pitchFamily="34" charset="-122"/>
                <a:cs typeface="FrankRuehl" panose="020E0503060101010101" pitchFamily="34" charset="-79"/>
              </a:rPr>
              <a:t>02</a:t>
            </a:r>
            <a:endParaRPr lang="zh-CN" altLang="en-US" sz="10400" b="1" dirty="0">
              <a:ln w="38100">
                <a:solidFill>
                  <a:srgbClr val="403E3B"/>
                </a:solidFill>
              </a:ln>
              <a:solidFill>
                <a:srgbClr val="17B5B6"/>
              </a:solidFill>
              <a:latin typeface="Berlin Sans FB Demi" panose="020E0802020502020306" pitchFamily="34" charset="0"/>
              <a:ea typeface="微软雅黑" panose="020B0503020204020204" pitchFamily="34" charset="-122"/>
              <a:cs typeface="FrankRuehl" panose="020E0503060101010101" pitchFamily="34" charset="-79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6371969" y="1863672"/>
            <a:ext cx="581024" cy="585160"/>
            <a:chOff x="1918" y="1399"/>
            <a:chExt cx="1405" cy="141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51" y="1431"/>
              <a:ext cx="1350" cy="1351"/>
            </a:xfrm>
            <a:custGeom>
              <a:avLst/>
              <a:gdLst>
                <a:gd name="T0" fmla="*/ 75 w 125"/>
                <a:gd name="T1" fmla="*/ 30 h 125"/>
                <a:gd name="T2" fmla="*/ 84 w 125"/>
                <a:gd name="T3" fmla="*/ 18 h 125"/>
                <a:gd name="T4" fmla="*/ 76 w 125"/>
                <a:gd name="T5" fmla="*/ 14 h 125"/>
                <a:gd name="T6" fmla="*/ 79 w 125"/>
                <a:gd name="T7" fmla="*/ 16 h 125"/>
                <a:gd name="T8" fmla="*/ 74 w 125"/>
                <a:gd name="T9" fmla="*/ 8 h 125"/>
                <a:gd name="T10" fmla="*/ 38 w 125"/>
                <a:gd name="T11" fmla="*/ 38 h 125"/>
                <a:gd name="T12" fmla="*/ 1 w 125"/>
                <a:gd name="T13" fmla="*/ 72 h 125"/>
                <a:gd name="T14" fmla="*/ 73 w 125"/>
                <a:gd name="T15" fmla="*/ 5 h 125"/>
                <a:gd name="T16" fmla="*/ 0 w 125"/>
                <a:gd name="T17" fmla="*/ 69 h 125"/>
                <a:gd name="T18" fmla="*/ 52 w 125"/>
                <a:gd name="T19" fmla="*/ 4 h 125"/>
                <a:gd name="T20" fmla="*/ 41 w 125"/>
                <a:gd name="T21" fmla="*/ 18 h 125"/>
                <a:gd name="T22" fmla="*/ 37 w 125"/>
                <a:gd name="T23" fmla="*/ 18 h 125"/>
                <a:gd name="T24" fmla="*/ 17 w 125"/>
                <a:gd name="T25" fmla="*/ 44 h 125"/>
                <a:gd name="T26" fmla="*/ 15 w 125"/>
                <a:gd name="T27" fmla="*/ 32 h 125"/>
                <a:gd name="T28" fmla="*/ 26 w 125"/>
                <a:gd name="T29" fmla="*/ 13 h 125"/>
                <a:gd name="T30" fmla="*/ 14 w 125"/>
                <a:gd name="T31" fmla="*/ 29 h 125"/>
                <a:gd name="T32" fmla="*/ 0 w 125"/>
                <a:gd name="T33" fmla="*/ 55 h 125"/>
                <a:gd name="T34" fmla="*/ 12 w 125"/>
                <a:gd name="T35" fmla="*/ 75 h 125"/>
                <a:gd name="T36" fmla="*/ 14 w 125"/>
                <a:gd name="T37" fmla="*/ 76 h 125"/>
                <a:gd name="T38" fmla="*/ 28 w 125"/>
                <a:gd name="T39" fmla="*/ 68 h 125"/>
                <a:gd name="T40" fmla="*/ 18 w 125"/>
                <a:gd name="T41" fmla="*/ 84 h 125"/>
                <a:gd name="T42" fmla="*/ 29 w 125"/>
                <a:gd name="T43" fmla="*/ 71 h 125"/>
                <a:gd name="T44" fmla="*/ 33 w 125"/>
                <a:gd name="T45" fmla="*/ 81 h 125"/>
                <a:gd name="T46" fmla="*/ 16 w 125"/>
                <a:gd name="T47" fmla="*/ 93 h 125"/>
                <a:gd name="T48" fmla="*/ 17 w 125"/>
                <a:gd name="T49" fmla="*/ 105 h 125"/>
                <a:gd name="T50" fmla="*/ 41 w 125"/>
                <a:gd name="T51" fmla="*/ 90 h 125"/>
                <a:gd name="T52" fmla="*/ 24 w 125"/>
                <a:gd name="T53" fmla="*/ 112 h 125"/>
                <a:gd name="T54" fmla="*/ 46 w 125"/>
                <a:gd name="T55" fmla="*/ 93 h 125"/>
                <a:gd name="T56" fmla="*/ 37 w 125"/>
                <a:gd name="T57" fmla="*/ 107 h 125"/>
                <a:gd name="T58" fmla="*/ 52 w 125"/>
                <a:gd name="T59" fmla="*/ 96 h 125"/>
                <a:gd name="T60" fmla="*/ 55 w 125"/>
                <a:gd name="T61" fmla="*/ 97 h 125"/>
                <a:gd name="T62" fmla="*/ 46 w 125"/>
                <a:gd name="T63" fmla="*/ 109 h 125"/>
                <a:gd name="T64" fmla="*/ 69 w 125"/>
                <a:gd name="T65" fmla="*/ 97 h 125"/>
                <a:gd name="T66" fmla="*/ 51 w 125"/>
                <a:gd name="T67" fmla="*/ 118 h 125"/>
                <a:gd name="T68" fmla="*/ 95 w 125"/>
                <a:gd name="T69" fmla="*/ 74 h 125"/>
                <a:gd name="T70" fmla="*/ 54 w 125"/>
                <a:gd name="T71" fmla="*/ 124 h 125"/>
                <a:gd name="T72" fmla="*/ 125 w 125"/>
                <a:gd name="T73" fmla="*/ 55 h 125"/>
                <a:gd name="T74" fmla="*/ 68 w 125"/>
                <a:gd name="T75" fmla="*/ 125 h 125"/>
                <a:gd name="T76" fmla="*/ 62 w 125"/>
                <a:gd name="T77" fmla="*/ 125 h 125"/>
                <a:gd name="T78" fmla="*/ 109 w 125"/>
                <a:gd name="T79" fmla="*/ 79 h 125"/>
                <a:gd name="T80" fmla="*/ 86 w 125"/>
                <a:gd name="T81" fmla="*/ 106 h 125"/>
                <a:gd name="T82" fmla="*/ 78 w 125"/>
                <a:gd name="T83" fmla="*/ 109 h 125"/>
                <a:gd name="T84" fmla="*/ 92 w 125"/>
                <a:gd name="T85" fmla="*/ 109 h 125"/>
                <a:gd name="T86" fmla="*/ 112 w 125"/>
                <a:gd name="T87" fmla="*/ 98 h 125"/>
                <a:gd name="T88" fmla="*/ 125 w 125"/>
                <a:gd name="T89" fmla="*/ 62 h 125"/>
                <a:gd name="T90" fmla="*/ 111 w 125"/>
                <a:gd name="T91" fmla="*/ 76 h 125"/>
                <a:gd name="T92" fmla="*/ 112 w 125"/>
                <a:gd name="T93" fmla="*/ 49 h 125"/>
                <a:gd name="T94" fmla="*/ 97 w 125"/>
                <a:gd name="T95" fmla="*/ 60 h 125"/>
                <a:gd name="T96" fmla="*/ 110 w 125"/>
                <a:gd name="T97" fmla="*/ 48 h 125"/>
                <a:gd name="T98" fmla="*/ 107 w 125"/>
                <a:gd name="T99" fmla="*/ 36 h 125"/>
                <a:gd name="T100" fmla="*/ 107 w 125"/>
                <a:gd name="T101" fmla="*/ 42 h 125"/>
                <a:gd name="T102" fmla="*/ 112 w 125"/>
                <a:gd name="T103" fmla="*/ 24 h 125"/>
                <a:gd name="T104" fmla="*/ 111 w 125"/>
                <a:gd name="T105" fmla="*/ 29 h 125"/>
                <a:gd name="T106" fmla="*/ 90 w 125"/>
                <a:gd name="T107" fmla="*/ 41 h 125"/>
                <a:gd name="T108" fmla="*/ 83 w 125"/>
                <a:gd name="T109" fmla="*/ 34 h 125"/>
                <a:gd name="T110" fmla="*/ 81 w 125"/>
                <a:gd name="T111" fmla="*/ 33 h 125"/>
                <a:gd name="T112" fmla="*/ 100 w 125"/>
                <a:gd name="T113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25">
                  <a:moveTo>
                    <a:pt x="84" y="18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29"/>
                    <a:pt x="74" y="29"/>
                    <a:pt x="75" y="3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5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lose/>
                  <a:moveTo>
                    <a:pt x="79" y="16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6" y="28"/>
                    <a:pt x="65" y="28"/>
                    <a:pt x="63" y="2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8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5" y="12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7" y="28"/>
                    <a:pt x="55" y="28"/>
                    <a:pt x="53" y="2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12"/>
                    <a:pt x="75" y="12"/>
                    <a:pt x="75" y="12"/>
                  </a:cubicBezTo>
                  <a:close/>
                  <a:moveTo>
                    <a:pt x="73" y="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4" y="33"/>
                    <a:pt x="41" y="35"/>
                    <a:pt x="38" y="38"/>
                  </a:cubicBezTo>
                  <a:cubicBezTo>
                    <a:pt x="35" y="41"/>
                    <a:pt x="33" y="44"/>
                    <a:pt x="31" y="4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1" y="72"/>
                    <a:pt x="1" y="7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6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1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44" y="17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9"/>
                    <a:pt x="39" y="19"/>
                  </a:cubicBezTo>
                  <a:cubicBezTo>
                    <a:pt x="38" y="19"/>
                    <a:pt x="38" y="18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8"/>
                    <a:pt x="19" y="38"/>
                    <a:pt x="19" y="39"/>
                  </a:cubicBezTo>
                  <a:cubicBezTo>
                    <a:pt x="19" y="40"/>
                    <a:pt x="18" y="40"/>
                    <a:pt x="18" y="4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35" y="17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9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9" y="14"/>
                    <a:pt x="29" y="14"/>
                    <a:pt x="29" y="14"/>
                  </a:cubicBezTo>
                  <a:close/>
                  <a:moveTo>
                    <a:pt x="11" y="50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8" y="74"/>
                  </a:moveTo>
                  <a:cubicBezTo>
                    <a:pt x="12" y="75"/>
                    <a:pt x="12" y="75"/>
                    <a:pt x="12" y="75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28" y="55"/>
                    <a:pt x="29" y="53"/>
                  </a:cubicBezTo>
                  <a:cubicBezTo>
                    <a:pt x="8" y="74"/>
                    <a:pt x="8" y="74"/>
                    <a:pt x="8" y="74"/>
                  </a:cubicBezTo>
                  <a:close/>
                  <a:moveTo>
                    <a:pt x="14" y="76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5"/>
                    <a:pt x="27" y="63"/>
                  </a:cubicBezTo>
                  <a:cubicBezTo>
                    <a:pt x="14" y="76"/>
                    <a:pt x="14" y="76"/>
                    <a:pt x="14" y="76"/>
                  </a:cubicBezTo>
                  <a:close/>
                  <a:moveTo>
                    <a:pt x="17" y="82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2"/>
                    <a:pt x="29" y="71"/>
                  </a:cubicBezTo>
                  <a:cubicBezTo>
                    <a:pt x="17" y="82"/>
                    <a:pt x="17" y="82"/>
                    <a:pt x="17" y="82"/>
                  </a:cubicBezTo>
                  <a:close/>
                  <a:moveTo>
                    <a:pt x="16" y="93"/>
                  </a:move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2" y="80"/>
                    <a:pt x="33" y="8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0"/>
                    <a:pt x="12" y="100"/>
                    <a:pt x="12" y="100"/>
                  </a:cubicBezTo>
                  <a:cubicBezTo>
                    <a:pt x="12" y="99"/>
                    <a:pt x="12" y="99"/>
                    <a:pt x="13" y="98"/>
                  </a:cubicBezTo>
                  <a:cubicBezTo>
                    <a:pt x="16" y="93"/>
                    <a:pt x="16" y="93"/>
                    <a:pt x="16" y="93"/>
                  </a:cubicBezTo>
                  <a:close/>
                  <a:moveTo>
                    <a:pt x="15" y="102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35" y="84"/>
                    <a:pt x="36" y="85"/>
                    <a:pt x="36" y="86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5" y="102"/>
                    <a:pt x="15" y="102"/>
                    <a:pt x="15" y="102"/>
                  </a:cubicBezTo>
                  <a:close/>
                  <a:moveTo>
                    <a:pt x="19" y="107"/>
                  </a:moveTo>
                  <a:cubicBezTo>
                    <a:pt x="21" y="109"/>
                    <a:pt x="21" y="109"/>
                    <a:pt x="21" y="10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0" y="89"/>
                    <a:pt x="39" y="88"/>
                    <a:pt x="38" y="88"/>
                  </a:cubicBezTo>
                  <a:cubicBezTo>
                    <a:pt x="19" y="107"/>
                    <a:pt x="19" y="107"/>
                    <a:pt x="19" y="107"/>
                  </a:cubicBezTo>
                  <a:close/>
                  <a:moveTo>
                    <a:pt x="23" y="111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26" y="113"/>
                    <a:pt x="26" y="112"/>
                    <a:pt x="26" y="112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4" y="92"/>
                    <a:pt x="43" y="91"/>
                  </a:cubicBezTo>
                  <a:cubicBezTo>
                    <a:pt x="23" y="111"/>
                    <a:pt x="23" y="111"/>
                    <a:pt x="23" y="111"/>
                  </a:cubicBezTo>
                  <a:close/>
                  <a:moveTo>
                    <a:pt x="36" y="107"/>
                  </a:moveTo>
                  <a:cubicBezTo>
                    <a:pt x="37" y="107"/>
                    <a:pt x="37" y="107"/>
                    <a:pt x="37" y="107"/>
                  </a:cubicBezTo>
                  <a:cubicBezTo>
                    <a:pt x="38" y="106"/>
                    <a:pt x="38" y="106"/>
                    <a:pt x="39" y="106"/>
                  </a:cubicBezTo>
                  <a:cubicBezTo>
                    <a:pt x="40" y="106"/>
                    <a:pt x="40" y="106"/>
                    <a:pt x="41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6"/>
                    <a:pt x="50" y="95"/>
                    <a:pt x="49" y="95"/>
                  </a:cubicBezTo>
                  <a:cubicBezTo>
                    <a:pt x="36" y="107"/>
                    <a:pt x="36" y="107"/>
                    <a:pt x="36" y="107"/>
                  </a:cubicBezTo>
                  <a:close/>
                  <a:moveTo>
                    <a:pt x="44" y="108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7" y="97"/>
                    <a:pt x="58" y="97"/>
                    <a:pt x="60" y="9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7" y="109"/>
                    <a:pt x="47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4" y="108"/>
                    <a:pt x="44" y="108"/>
                    <a:pt x="44" y="108"/>
                  </a:cubicBezTo>
                  <a:close/>
                  <a:moveTo>
                    <a:pt x="49" y="112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5" y="97"/>
                    <a:pt x="67" y="97"/>
                    <a:pt x="69" y="97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lose/>
                  <a:moveTo>
                    <a:pt x="51" y="118"/>
                  </a:moveTo>
                  <a:cubicBezTo>
                    <a:pt x="52" y="122"/>
                    <a:pt x="52" y="122"/>
                    <a:pt x="52" y="12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3" y="79"/>
                    <a:pt x="91" y="84"/>
                    <a:pt x="87" y="87"/>
                  </a:cubicBezTo>
                  <a:cubicBezTo>
                    <a:pt x="83" y="91"/>
                    <a:pt x="79" y="94"/>
                    <a:pt x="74" y="95"/>
                  </a:cubicBezTo>
                  <a:cubicBezTo>
                    <a:pt x="51" y="118"/>
                    <a:pt x="51" y="118"/>
                    <a:pt x="51" y="118"/>
                  </a:cubicBezTo>
                  <a:close/>
                  <a:moveTo>
                    <a:pt x="54" y="124"/>
                  </a:moveTo>
                  <a:cubicBezTo>
                    <a:pt x="54" y="125"/>
                    <a:pt x="54" y="125"/>
                    <a:pt x="55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4"/>
                    <a:pt x="124" y="54"/>
                    <a:pt x="124" y="54"/>
                  </a:cubicBezTo>
                  <a:cubicBezTo>
                    <a:pt x="54" y="124"/>
                    <a:pt x="54" y="124"/>
                    <a:pt x="54" y="124"/>
                  </a:cubicBezTo>
                  <a:close/>
                  <a:moveTo>
                    <a:pt x="62" y="125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62" y="125"/>
                    <a:pt x="62" y="125"/>
                    <a:pt x="62" y="125"/>
                  </a:cubicBezTo>
                  <a:close/>
                  <a:moveTo>
                    <a:pt x="78" y="109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4"/>
                    <a:pt x="106" y="85"/>
                    <a:pt x="106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5" y="106"/>
                    <a:pt x="84" y="106"/>
                    <a:pt x="84" y="107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8" y="109"/>
                    <a:pt x="78" y="109"/>
                    <a:pt x="78" y="109"/>
                  </a:cubicBezTo>
                  <a:close/>
                  <a:moveTo>
                    <a:pt x="89" y="107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7"/>
                    <a:pt x="89" y="107"/>
                    <a:pt x="89" y="107"/>
                  </a:cubicBezTo>
                  <a:close/>
                  <a:moveTo>
                    <a:pt x="94" y="110"/>
                  </a:moveTo>
                  <a:cubicBezTo>
                    <a:pt x="110" y="94"/>
                    <a:pt x="110" y="94"/>
                    <a:pt x="110" y="94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4" y="110"/>
                    <a:pt x="94" y="110"/>
                    <a:pt x="94" y="110"/>
                  </a:cubicBezTo>
                  <a:close/>
                  <a:moveTo>
                    <a:pt x="111" y="76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1" y="76"/>
                    <a:pt x="111" y="76"/>
                    <a:pt x="111" y="76"/>
                  </a:cubicBezTo>
                  <a:close/>
                  <a:moveTo>
                    <a:pt x="116" y="50"/>
                  </a:moveTo>
                  <a:cubicBezTo>
                    <a:pt x="97" y="69"/>
                    <a:pt x="97" y="69"/>
                    <a:pt x="97" y="69"/>
                  </a:cubicBezTo>
                  <a:cubicBezTo>
                    <a:pt x="97" y="67"/>
                    <a:pt x="97" y="65"/>
                    <a:pt x="97" y="63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6" y="50"/>
                    <a:pt x="116" y="50"/>
                    <a:pt x="116" y="50"/>
                  </a:cubicBezTo>
                  <a:close/>
                  <a:moveTo>
                    <a:pt x="110" y="48"/>
                  </a:moveTo>
                  <a:cubicBezTo>
                    <a:pt x="97" y="60"/>
                    <a:pt x="97" y="60"/>
                    <a:pt x="97" y="60"/>
                  </a:cubicBezTo>
                  <a:cubicBezTo>
                    <a:pt x="97" y="58"/>
                    <a:pt x="97" y="57"/>
                    <a:pt x="97" y="55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10" y="48"/>
                  </a:cubicBezTo>
                  <a:close/>
                  <a:moveTo>
                    <a:pt x="107" y="42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5" y="51"/>
                    <a:pt x="95" y="50"/>
                    <a:pt x="95" y="49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40"/>
                    <a:pt x="106" y="40"/>
                    <a:pt x="107" y="41"/>
                  </a:cubicBezTo>
                  <a:cubicBezTo>
                    <a:pt x="107" y="42"/>
                    <a:pt x="107" y="42"/>
                    <a:pt x="107" y="42"/>
                  </a:cubicBezTo>
                  <a:close/>
                  <a:moveTo>
                    <a:pt x="111" y="29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5"/>
                  </a:cubicBezTo>
                  <a:cubicBezTo>
                    <a:pt x="112" y="25"/>
                    <a:pt x="112" y="24"/>
                    <a:pt x="112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4"/>
                    <a:pt x="93" y="45"/>
                    <a:pt x="93" y="46"/>
                  </a:cubicBezTo>
                  <a:cubicBezTo>
                    <a:pt x="111" y="29"/>
                    <a:pt x="111" y="29"/>
                    <a:pt x="111" y="29"/>
                  </a:cubicBezTo>
                  <a:close/>
                  <a:moveTo>
                    <a:pt x="109" y="22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9"/>
                    <a:pt x="89" y="40"/>
                    <a:pt x="90" y="41"/>
                  </a:cubicBezTo>
                  <a:cubicBezTo>
                    <a:pt x="109" y="22"/>
                    <a:pt x="109" y="22"/>
                    <a:pt x="109" y="22"/>
                  </a:cubicBezTo>
                  <a:close/>
                  <a:moveTo>
                    <a:pt x="105" y="17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5" y="17"/>
                    <a:pt x="105" y="17"/>
                    <a:pt x="105" y="17"/>
                  </a:cubicBezTo>
                  <a:close/>
                  <a:moveTo>
                    <a:pt x="101" y="1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0" y="32"/>
                    <a:pt x="78" y="31"/>
                    <a:pt x="77" y="3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0" y="12"/>
                    <a:pt x="100" y="13"/>
                    <a:pt x="101" y="13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2275" y="1755"/>
              <a:ext cx="691" cy="692"/>
            </a:xfrm>
            <a:custGeom>
              <a:avLst/>
              <a:gdLst>
                <a:gd name="T0" fmla="*/ 33 w 64"/>
                <a:gd name="T1" fmla="*/ 64 h 64"/>
                <a:gd name="T2" fmla="*/ 64 w 64"/>
                <a:gd name="T3" fmla="*/ 32 h 64"/>
                <a:gd name="T4" fmla="*/ 28 w 64"/>
                <a:gd name="T5" fmla="*/ 64 h 64"/>
                <a:gd name="T6" fmla="*/ 37 w 64"/>
                <a:gd name="T7" fmla="*/ 64 h 64"/>
                <a:gd name="T8" fmla="*/ 62 w 64"/>
                <a:gd name="T9" fmla="*/ 43 h 64"/>
                <a:gd name="T10" fmla="*/ 37 w 64"/>
                <a:gd name="T11" fmla="*/ 64 h 64"/>
                <a:gd name="T12" fmla="*/ 58 w 64"/>
                <a:gd name="T13" fmla="*/ 51 h 64"/>
                <a:gd name="T14" fmla="*/ 51 w 64"/>
                <a:gd name="T15" fmla="*/ 58 h 64"/>
                <a:gd name="T16" fmla="*/ 25 w 64"/>
                <a:gd name="T17" fmla="*/ 64 h 64"/>
                <a:gd name="T18" fmla="*/ 37 w 64"/>
                <a:gd name="T19" fmla="*/ 46 h 64"/>
                <a:gd name="T20" fmla="*/ 43 w 64"/>
                <a:gd name="T21" fmla="*/ 43 h 64"/>
                <a:gd name="T22" fmla="*/ 62 w 64"/>
                <a:gd name="T23" fmla="*/ 21 h 64"/>
                <a:gd name="T24" fmla="*/ 61 w 64"/>
                <a:gd name="T25" fmla="*/ 18 h 64"/>
                <a:gd name="T26" fmla="*/ 47 w 64"/>
                <a:gd name="T27" fmla="*/ 32 h 64"/>
                <a:gd name="T28" fmla="*/ 59 w 64"/>
                <a:gd name="T29" fmla="*/ 15 h 64"/>
                <a:gd name="T30" fmla="*/ 58 w 64"/>
                <a:gd name="T31" fmla="*/ 13 h 64"/>
                <a:gd name="T32" fmla="*/ 43 w 64"/>
                <a:gd name="T33" fmla="*/ 23 h 64"/>
                <a:gd name="T34" fmla="*/ 58 w 64"/>
                <a:gd name="T35" fmla="*/ 13 h 64"/>
                <a:gd name="T36" fmla="*/ 51 w 64"/>
                <a:gd name="T37" fmla="*/ 6 h 64"/>
                <a:gd name="T38" fmla="*/ 41 w 64"/>
                <a:gd name="T39" fmla="*/ 21 h 64"/>
                <a:gd name="T40" fmla="*/ 49 w 64"/>
                <a:gd name="T41" fmla="*/ 5 h 64"/>
                <a:gd name="T42" fmla="*/ 30 w 64"/>
                <a:gd name="T43" fmla="*/ 18 h 64"/>
                <a:gd name="T44" fmla="*/ 35 w 64"/>
                <a:gd name="T45" fmla="*/ 18 h 64"/>
                <a:gd name="T46" fmla="*/ 43 w 64"/>
                <a:gd name="T47" fmla="*/ 2 h 64"/>
                <a:gd name="T48" fmla="*/ 22 w 64"/>
                <a:gd name="T49" fmla="*/ 22 h 64"/>
                <a:gd name="T50" fmla="*/ 22 w 64"/>
                <a:gd name="T51" fmla="*/ 22 h 64"/>
                <a:gd name="T52" fmla="*/ 2 w 64"/>
                <a:gd name="T53" fmla="*/ 43 h 64"/>
                <a:gd name="T54" fmla="*/ 38 w 64"/>
                <a:gd name="T55" fmla="*/ 1 h 64"/>
                <a:gd name="T56" fmla="*/ 35 w 64"/>
                <a:gd name="T57" fmla="*/ 1 h 64"/>
                <a:gd name="T58" fmla="*/ 0 w 64"/>
                <a:gd name="T59" fmla="*/ 32 h 64"/>
                <a:gd name="T60" fmla="*/ 30 w 64"/>
                <a:gd name="T61" fmla="*/ 1 h 64"/>
                <a:gd name="T62" fmla="*/ 35 w 64"/>
                <a:gd name="T63" fmla="*/ 1 h 64"/>
                <a:gd name="T64" fmla="*/ 18 w 64"/>
                <a:gd name="T65" fmla="*/ 4 h 64"/>
                <a:gd name="T66" fmla="*/ 1 w 64"/>
                <a:gd name="T67" fmla="*/ 26 h 64"/>
                <a:gd name="T68" fmla="*/ 3 w 64"/>
                <a:gd name="T69" fmla="*/ 45 h 64"/>
                <a:gd name="T70" fmla="*/ 18 w 64"/>
                <a:gd name="T71" fmla="*/ 35 h 64"/>
                <a:gd name="T72" fmla="*/ 18 w 64"/>
                <a:gd name="T73" fmla="*/ 30 h 64"/>
                <a:gd name="T74" fmla="*/ 6 w 64"/>
                <a:gd name="T75" fmla="*/ 51 h 64"/>
                <a:gd name="T76" fmla="*/ 21 w 64"/>
                <a:gd name="T77" fmla="*/ 41 h 64"/>
                <a:gd name="T78" fmla="*/ 6 w 64"/>
                <a:gd name="T79" fmla="*/ 51 h 64"/>
                <a:gd name="T80" fmla="*/ 13 w 64"/>
                <a:gd name="T81" fmla="*/ 58 h 64"/>
                <a:gd name="T82" fmla="*/ 23 w 64"/>
                <a:gd name="T83" fmla="*/ 43 h 64"/>
                <a:gd name="T84" fmla="*/ 15 w 64"/>
                <a:gd name="T85" fmla="*/ 59 h 64"/>
                <a:gd name="T86" fmla="*/ 32 w 64"/>
                <a:gd name="T87" fmla="*/ 47 h 64"/>
                <a:gd name="T88" fmla="*/ 18 w 64"/>
                <a:gd name="T8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1"/>
                    <a:pt x="64" y="29"/>
                    <a:pt x="64" y="28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1" y="64"/>
                    <a:pt x="32" y="64"/>
                  </a:cubicBezTo>
                  <a:close/>
                  <a:moveTo>
                    <a:pt x="37" y="6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4" y="39"/>
                    <a:pt x="63" y="41"/>
                    <a:pt x="62" y="4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3"/>
                    <a:pt x="39" y="64"/>
                    <a:pt x="37" y="64"/>
                  </a:cubicBezTo>
                  <a:close/>
                  <a:moveTo>
                    <a:pt x="51" y="58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6" y="54"/>
                    <a:pt x="55" y="55"/>
                  </a:cubicBezTo>
                  <a:cubicBezTo>
                    <a:pt x="54" y="56"/>
                    <a:pt x="53" y="57"/>
                    <a:pt x="51" y="58"/>
                  </a:cubicBezTo>
                  <a:close/>
                  <a:moveTo>
                    <a:pt x="63" y="2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4" y="63"/>
                    <a:pt x="22" y="63"/>
                    <a:pt x="21" y="62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6"/>
                    <a:pt x="41" y="44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1"/>
                    <a:pt x="45" y="39"/>
                    <a:pt x="46" y="3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4"/>
                    <a:pt x="63" y="25"/>
                  </a:cubicBezTo>
                  <a:close/>
                  <a:moveTo>
                    <a:pt x="61" y="18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0"/>
                    <a:pt x="46" y="2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6"/>
                    <a:pt x="61" y="17"/>
                    <a:pt x="61" y="18"/>
                  </a:cubicBezTo>
                  <a:close/>
                  <a:moveTo>
                    <a:pt x="58" y="13"/>
                  </a:moveTo>
                  <a:cubicBezTo>
                    <a:pt x="57" y="12"/>
                    <a:pt x="56" y="11"/>
                    <a:pt x="55" y="10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4"/>
                    <a:pt x="45" y="25"/>
                    <a:pt x="45" y="26"/>
                  </a:cubicBezTo>
                  <a:cubicBezTo>
                    <a:pt x="58" y="13"/>
                    <a:pt x="58" y="13"/>
                    <a:pt x="58" y="13"/>
                  </a:cubicBezTo>
                  <a:close/>
                  <a:moveTo>
                    <a:pt x="54" y="9"/>
                  </a:moveTo>
                  <a:cubicBezTo>
                    <a:pt x="53" y="8"/>
                    <a:pt x="52" y="7"/>
                    <a:pt x="51" y="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40" y="20"/>
                    <a:pt x="41" y="21"/>
                  </a:cubicBezTo>
                  <a:cubicBezTo>
                    <a:pt x="54" y="9"/>
                    <a:pt x="54" y="9"/>
                    <a:pt x="54" y="9"/>
                  </a:cubicBezTo>
                  <a:close/>
                  <a:moveTo>
                    <a:pt x="49" y="5"/>
                  </a:moveTo>
                  <a:cubicBezTo>
                    <a:pt x="47" y="4"/>
                    <a:pt x="46" y="4"/>
                    <a:pt x="45" y="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3" y="2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1" y="40"/>
                    <a:pt x="1" y="3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1"/>
                    <a:pt x="41" y="2"/>
                    <a:pt x="43" y="2"/>
                  </a:cubicBezTo>
                  <a:close/>
                  <a:moveTo>
                    <a:pt x="35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4" y="0"/>
                    <a:pt x="35" y="1"/>
                  </a:cubicBezTo>
                  <a:close/>
                  <a:moveTo>
                    <a:pt x="26" y="1"/>
                  </a:moveTo>
                  <a:cubicBezTo>
                    <a:pt x="23" y="2"/>
                    <a:pt x="21" y="3"/>
                    <a:pt x="18" y="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21"/>
                    <a:pt x="2" y="23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lose/>
                  <a:moveTo>
                    <a:pt x="3" y="45"/>
                  </a:moveTo>
                  <a:cubicBezTo>
                    <a:pt x="4" y="46"/>
                    <a:pt x="4" y="48"/>
                    <a:pt x="5" y="4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6" y="51"/>
                  </a:moveTo>
                  <a:cubicBezTo>
                    <a:pt x="7" y="52"/>
                    <a:pt x="8" y="53"/>
                    <a:pt x="8" y="5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0" y="56"/>
                  </a:moveTo>
                  <a:cubicBezTo>
                    <a:pt x="11" y="56"/>
                    <a:pt x="12" y="57"/>
                    <a:pt x="13" y="5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3" y="44"/>
                    <a:pt x="23" y="43"/>
                  </a:cubicBezTo>
                  <a:cubicBezTo>
                    <a:pt x="10" y="56"/>
                    <a:pt x="10" y="56"/>
                    <a:pt x="10" y="56"/>
                  </a:cubicBezTo>
                  <a:close/>
                  <a:moveTo>
                    <a:pt x="15" y="59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1"/>
                    <a:pt x="16" y="60"/>
                    <a:pt x="15" y="59"/>
                  </a:cubicBez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918" y="1399"/>
              <a:ext cx="1405" cy="1415"/>
            </a:xfrm>
            <a:custGeom>
              <a:avLst/>
              <a:gdLst>
                <a:gd name="T0" fmla="*/ 89 w 130"/>
                <a:gd name="T1" fmla="*/ 19 h 131"/>
                <a:gd name="T2" fmla="*/ 106 w 130"/>
                <a:gd name="T3" fmla="*/ 14 h 131"/>
                <a:gd name="T4" fmla="*/ 112 w 130"/>
                <a:gd name="T5" fmla="*/ 41 h 131"/>
                <a:gd name="T6" fmla="*/ 116 w 130"/>
                <a:gd name="T7" fmla="*/ 49 h 131"/>
                <a:gd name="T8" fmla="*/ 130 w 130"/>
                <a:gd name="T9" fmla="*/ 73 h 131"/>
                <a:gd name="T10" fmla="*/ 116 w 130"/>
                <a:gd name="T11" fmla="*/ 82 h 131"/>
                <a:gd name="T12" fmla="*/ 112 w 130"/>
                <a:gd name="T13" fmla="*/ 89 h 131"/>
                <a:gd name="T14" fmla="*/ 106 w 130"/>
                <a:gd name="T15" fmla="*/ 117 h 131"/>
                <a:gd name="T16" fmla="*/ 88 w 130"/>
                <a:gd name="T17" fmla="*/ 112 h 131"/>
                <a:gd name="T18" fmla="*/ 78 w 130"/>
                <a:gd name="T19" fmla="*/ 127 h 131"/>
                <a:gd name="T20" fmla="*/ 55 w 130"/>
                <a:gd name="T21" fmla="*/ 130 h 131"/>
                <a:gd name="T22" fmla="*/ 48 w 130"/>
                <a:gd name="T23" fmla="*/ 114 h 131"/>
                <a:gd name="T24" fmla="*/ 31 w 130"/>
                <a:gd name="T25" fmla="*/ 118 h 131"/>
                <a:gd name="T26" fmla="*/ 12 w 130"/>
                <a:gd name="T27" fmla="*/ 103 h 131"/>
                <a:gd name="T28" fmla="*/ 16 w 130"/>
                <a:gd name="T29" fmla="*/ 83 h 131"/>
                <a:gd name="T30" fmla="*/ 1 w 130"/>
                <a:gd name="T31" fmla="*/ 76 h 131"/>
                <a:gd name="T32" fmla="*/ 1 w 130"/>
                <a:gd name="T33" fmla="*/ 55 h 131"/>
                <a:gd name="T34" fmla="*/ 16 w 130"/>
                <a:gd name="T35" fmla="*/ 48 h 131"/>
                <a:gd name="T36" fmla="*/ 12 w 130"/>
                <a:gd name="T37" fmla="*/ 28 h 131"/>
                <a:gd name="T38" fmla="*/ 31 w 130"/>
                <a:gd name="T39" fmla="*/ 13 h 131"/>
                <a:gd name="T40" fmla="*/ 48 w 130"/>
                <a:gd name="T41" fmla="*/ 16 h 131"/>
                <a:gd name="T42" fmla="*/ 53 w 130"/>
                <a:gd name="T43" fmla="*/ 4 h 131"/>
                <a:gd name="T44" fmla="*/ 73 w 130"/>
                <a:gd name="T45" fmla="*/ 0 h 131"/>
                <a:gd name="T46" fmla="*/ 82 w 130"/>
                <a:gd name="T47" fmla="*/ 16 h 131"/>
                <a:gd name="T48" fmla="*/ 97 w 130"/>
                <a:gd name="T49" fmla="*/ 65 h 131"/>
                <a:gd name="T50" fmla="*/ 43 w 130"/>
                <a:gd name="T51" fmla="*/ 88 h 131"/>
                <a:gd name="T52" fmla="*/ 65 w 130"/>
                <a:gd name="T53" fmla="*/ 31 h 131"/>
                <a:gd name="T54" fmla="*/ 90 w 130"/>
                <a:gd name="T55" fmla="*/ 90 h 131"/>
                <a:gd name="T56" fmla="*/ 79 w 130"/>
                <a:gd name="T57" fmla="*/ 16 h 131"/>
                <a:gd name="T58" fmla="*/ 58 w 130"/>
                <a:gd name="T59" fmla="*/ 3 h 131"/>
                <a:gd name="T60" fmla="*/ 52 w 130"/>
                <a:gd name="T61" fmla="*/ 16 h 131"/>
                <a:gd name="T62" fmla="*/ 44 w 130"/>
                <a:gd name="T63" fmla="*/ 21 h 131"/>
                <a:gd name="T64" fmla="*/ 28 w 130"/>
                <a:gd name="T65" fmla="*/ 15 h 131"/>
                <a:gd name="T66" fmla="*/ 15 w 130"/>
                <a:gd name="T67" fmla="*/ 28 h 131"/>
                <a:gd name="T68" fmla="*/ 19 w 130"/>
                <a:gd name="T69" fmla="*/ 49 h 131"/>
                <a:gd name="T70" fmla="*/ 5 w 130"/>
                <a:gd name="T71" fmla="*/ 56 h 131"/>
                <a:gd name="T72" fmla="*/ 4 w 130"/>
                <a:gd name="T73" fmla="*/ 74 h 131"/>
                <a:gd name="T74" fmla="*/ 19 w 130"/>
                <a:gd name="T75" fmla="*/ 82 h 131"/>
                <a:gd name="T76" fmla="*/ 15 w 130"/>
                <a:gd name="T77" fmla="*/ 103 h 131"/>
                <a:gd name="T78" fmla="*/ 29 w 130"/>
                <a:gd name="T79" fmla="*/ 115 h 131"/>
                <a:gd name="T80" fmla="*/ 49 w 130"/>
                <a:gd name="T81" fmla="*/ 112 h 131"/>
                <a:gd name="T82" fmla="*/ 56 w 130"/>
                <a:gd name="T83" fmla="*/ 127 h 131"/>
                <a:gd name="T84" fmla="*/ 75 w 130"/>
                <a:gd name="T85" fmla="*/ 126 h 131"/>
                <a:gd name="T86" fmla="*/ 89 w 130"/>
                <a:gd name="T87" fmla="*/ 109 h 131"/>
                <a:gd name="T88" fmla="*/ 115 w 130"/>
                <a:gd name="T89" fmla="*/ 104 h 131"/>
                <a:gd name="T90" fmla="*/ 110 w 130"/>
                <a:gd name="T91" fmla="*/ 87 h 131"/>
                <a:gd name="T92" fmla="*/ 126 w 130"/>
                <a:gd name="T93" fmla="*/ 75 h 131"/>
                <a:gd name="T94" fmla="*/ 127 w 130"/>
                <a:gd name="T95" fmla="*/ 56 h 131"/>
                <a:gd name="T96" fmla="*/ 113 w 130"/>
                <a:gd name="T97" fmla="*/ 51 h 131"/>
                <a:gd name="T98" fmla="*/ 115 w 130"/>
                <a:gd name="T99" fmla="*/ 29 h 131"/>
                <a:gd name="T100" fmla="*/ 103 w 130"/>
                <a:gd name="T101" fmla="*/ 15 h 131"/>
                <a:gd name="T102" fmla="*/ 87 w 130"/>
                <a:gd name="T103" fmla="*/ 21 h 131"/>
                <a:gd name="T104" fmla="*/ 55 w 130"/>
                <a:gd name="T105" fmla="*/ 55 h 131"/>
                <a:gd name="T106" fmla="*/ 55 w 130"/>
                <a:gd name="T107" fmla="*/ 76 h 131"/>
                <a:gd name="T108" fmla="*/ 76 w 130"/>
                <a:gd name="T109" fmla="*/ 55 h 131"/>
                <a:gd name="T110" fmla="*/ 57 w 130"/>
                <a:gd name="T111" fmla="*/ 57 h 131"/>
                <a:gd name="T112" fmla="*/ 74 w 130"/>
                <a:gd name="T113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" h="131">
                  <a:moveTo>
                    <a:pt x="83" y="16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90" y="1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1" y="13"/>
                    <a:pt x="102" y="12"/>
                    <a:pt x="103" y="13"/>
                  </a:cubicBezTo>
                  <a:cubicBezTo>
                    <a:pt x="104" y="13"/>
                    <a:pt x="105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6"/>
                    <a:pt x="118" y="27"/>
                    <a:pt x="118" y="28"/>
                  </a:cubicBezTo>
                  <a:cubicBezTo>
                    <a:pt x="118" y="29"/>
                    <a:pt x="118" y="30"/>
                    <a:pt x="118" y="3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3"/>
                    <a:pt x="112" y="43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5" y="48"/>
                    <a:pt x="115" y="49"/>
                    <a:pt x="115" y="49"/>
                  </a:cubicBezTo>
                  <a:cubicBezTo>
                    <a:pt x="115" y="49"/>
                    <a:pt x="115" y="49"/>
                    <a:pt x="116" y="49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8" y="53"/>
                    <a:pt x="129" y="54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0" y="56"/>
                    <a:pt x="130" y="57"/>
                    <a:pt x="130" y="58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0" y="74"/>
                    <a:pt x="130" y="75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9"/>
                  </a:cubicBezTo>
                  <a:cubicBezTo>
                    <a:pt x="112" y="89"/>
                    <a:pt x="112" y="89"/>
                    <a:pt x="112" y="9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1"/>
                    <a:pt x="118" y="102"/>
                    <a:pt x="118" y="103"/>
                  </a:cubicBezTo>
                  <a:cubicBezTo>
                    <a:pt x="118" y="104"/>
                    <a:pt x="118" y="105"/>
                    <a:pt x="117" y="10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5" y="118"/>
                    <a:pt x="104" y="118"/>
                    <a:pt x="103" y="118"/>
                  </a:cubicBezTo>
                  <a:cubicBezTo>
                    <a:pt x="102" y="118"/>
                    <a:pt x="101" y="118"/>
                    <a:pt x="100" y="118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2" y="115"/>
                    <a:pt x="81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6" y="130"/>
                  </a:cubicBezTo>
                  <a:cubicBezTo>
                    <a:pt x="75" y="130"/>
                    <a:pt x="74" y="131"/>
                    <a:pt x="73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29"/>
                    <a:pt x="53" y="128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2" y="112"/>
                    <a:pt x="42" y="112"/>
                  </a:cubicBezTo>
                  <a:cubicBezTo>
                    <a:pt x="42" y="112"/>
                    <a:pt x="41" y="112"/>
                    <a:pt x="41" y="112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0" y="118"/>
                    <a:pt x="29" y="118"/>
                    <a:pt x="28" y="118"/>
                  </a:cubicBezTo>
                  <a:cubicBezTo>
                    <a:pt x="27" y="118"/>
                    <a:pt x="26" y="118"/>
                    <a:pt x="25" y="117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3" y="104"/>
                    <a:pt x="12" y="103"/>
                  </a:cubicBezTo>
                  <a:cubicBezTo>
                    <a:pt x="12" y="102"/>
                    <a:pt x="12" y="101"/>
                    <a:pt x="13" y="10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8" y="88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5" y="82"/>
                    <a:pt x="15" y="8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8"/>
                    <a:pt x="2" y="77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4"/>
                    <a:pt x="0" y="7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1" y="56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4"/>
                    <a:pt x="3" y="53"/>
                    <a:pt x="4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19" y="42"/>
                    <a:pt x="18" y="4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3" y="27"/>
                    <a:pt x="13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29" y="12"/>
                    <a:pt x="30" y="13"/>
                    <a:pt x="31" y="1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4" y="2"/>
                    <a:pt x="55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6" y="1"/>
                  </a:cubicBezTo>
                  <a:cubicBezTo>
                    <a:pt x="77" y="2"/>
                    <a:pt x="78" y="3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6"/>
                    <a:pt x="82" y="16"/>
                  </a:cubicBezTo>
                  <a:cubicBezTo>
                    <a:pt x="82" y="16"/>
                    <a:pt x="82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lose/>
                  <a:moveTo>
                    <a:pt x="65" y="97"/>
                  </a:moveTo>
                  <a:cubicBezTo>
                    <a:pt x="74" y="97"/>
                    <a:pt x="82" y="94"/>
                    <a:pt x="88" y="88"/>
                  </a:cubicBezTo>
                  <a:cubicBezTo>
                    <a:pt x="94" y="82"/>
                    <a:pt x="97" y="74"/>
                    <a:pt x="97" y="65"/>
                  </a:cubicBezTo>
                  <a:cubicBezTo>
                    <a:pt x="97" y="57"/>
                    <a:pt x="94" y="49"/>
                    <a:pt x="88" y="43"/>
                  </a:cubicBezTo>
                  <a:cubicBezTo>
                    <a:pt x="82" y="37"/>
                    <a:pt x="74" y="33"/>
                    <a:pt x="65" y="33"/>
                  </a:cubicBezTo>
                  <a:cubicBezTo>
                    <a:pt x="57" y="33"/>
                    <a:pt x="49" y="37"/>
                    <a:pt x="43" y="43"/>
                  </a:cubicBezTo>
                  <a:cubicBezTo>
                    <a:pt x="37" y="49"/>
                    <a:pt x="33" y="57"/>
                    <a:pt x="33" y="65"/>
                  </a:cubicBezTo>
                  <a:cubicBezTo>
                    <a:pt x="33" y="74"/>
                    <a:pt x="37" y="82"/>
                    <a:pt x="43" y="88"/>
                  </a:cubicBezTo>
                  <a:cubicBezTo>
                    <a:pt x="49" y="94"/>
                    <a:pt x="57" y="97"/>
                    <a:pt x="65" y="97"/>
                  </a:cubicBezTo>
                  <a:close/>
                  <a:moveTo>
                    <a:pt x="90" y="90"/>
                  </a:moveTo>
                  <a:cubicBezTo>
                    <a:pt x="96" y="84"/>
                    <a:pt x="100" y="75"/>
                    <a:pt x="100" y="65"/>
                  </a:cubicBezTo>
                  <a:cubicBezTo>
                    <a:pt x="100" y="56"/>
                    <a:pt x="96" y="47"/>
                    <a:pt x="90" y="41"/>
                  </a:cubicBezTo>
                  <a:cubicBezTo>
                    <a:pt x="84" y="34"/>
                    <a:pt x="75" y="31"/>
                    <a:pt x="65" y="31"/>
                  </a:cubicBezTo>
                  <a:cubicBezTo>
                    <a:pt x="56" y="31"/>
                    <a:pt x="47" y="34"/>
                    <a:pt x="41" y="41"/>
                  </a:cubicBezTo>
                  <a:cubicBezTo>
                    <a:pt x="34" y="47"/>
                    <a:pt x="30" y="56"/>
                    <a:pt x="30" y="65"/>
                  </a:cubicBezTo>
                  <a:cubicBezTo>
                    <a:pt x="30" y="75"/>
                    <a:pt x="34" y="84"/>
                    <a:pt x="41" y="90"/>
                  </a:cubicBezTo>
                  <a:cubicBezTo>
                    <a:pt x="47" y="96"/>
                    <a:pt x="56" y="100"/>
                    <a:pt x="65" y="100"/>
                  </a:cubicBezTo>
                  <a:cubicBezTo>
                    <a:pt x="75" y="100"/>
                    <a:pt x="84" y="96"/>
                    <a:pt x="90" y="90"/>
                  </a:cubicBezTo>
                  <a:close/>
                  <a:moveTo>
                    <a:pt x="87" y="21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0" y="18"/>
                    <a:pt x="80" y="18"/>
                  </a:cubicBezTo>
                  <a:cubicBezTo>
                    <a:pt x="79" y="17"/>
                    <a:pt x="79" y="17"/>
                    <a:pt x="79" y="16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4" y="3"/>
                    <a:pt x="74" y="3"/>
                    <a:pt x="73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6" y="4"/>
                  </a:cubicBezTo>
                  <a:cubicBezTo>
                    <a:pt x="56" y="4"/>
                    <a:pt x="56" y="4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1" y="17"/>
                    <a:pt x="51" y="18"/>
                  </a:cubicBezTo>
                  <a:cubicBezTo>
                    <a:pt x="50" y="18"/>
                    <a:pt x="50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2"/>
                    <a:pt x="42" y="22"/>
                  </a:cubicBezTo>
                  <a:cubicBezTo>
                    <a:pt x="41" y="22"/>
                    <a:pt x="41" y="21"/>
                    <a:pt x="40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8"/>
                    <a:pt x="15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2" y="41"/>
                    <a:pt x="22" y="42"/>
                  </a:cubicBezTo>
                  <a:cubicBezTo>
                    <a:pt x="22" y="43"/>
                    <a:pt x="21" y="43"/>
                    <a:pt x="21" y="4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0"/>
                    <a:pt x="18" y="51"/>
                    <a:pt x="18" y="51"/>
                  </a:cubicBezTo>
                  <a:cubicBezTo>
                    <a:pt x="17" y="51"/>
                    <a:pt x="17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5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79"/>
                    <a:pt x="17" y="79"/>
                    <a:pt x="18" y="80"/>
                  </a:cubicBezTo>
                  <a:cubicBezTo>
                    <a:pt x="18" y="80"/>
                    <a:pt x="19" y="81"/>
                    <a:pt x="19" y="82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2" y="88"/>
                    <a:pt x="22" y="89"/>
                  </a:cubicBezTo>
                  <a:cubicBezTo>
                    <a:pt x="22" y="90"/>
                    <a:pt x="21" y="90"/>
                    <a:pt x="21" y="9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5" y="102"/>
                    <a:pt x="15" y="102"/>
                    <a:pt x="15" y="103"/>
                  </a:cubicBezTo>
                  <a:cubicBezTo>
                    <a:pt x="15" y="103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8" y="115"/>
                    <a:pt x="28" y="115"/>
                  </a:cubicBezTo>
                  <a:cubicBezTo>
                    <a:pt x="29" y="116"/>
                    <a:pt x="29" y="115"/>
                    <a:pt x="29" y="115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1" y="109"/>
                    <a:pt x="41" y="109"/>
                    <a:pt x="42" y="109"/>
                  </a:cubicBezTo>
                  <a:cubicBezTo>
                    <a:pt x="43" y="109"/>
                    <a:pt x="43" y="109"/>
                    <a:pt x="44" y="110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1" y="113"/>
                  </a:cubicBezTo>
                  <a:cubicBezTo>
                    <a:pt x="51" y="114"/>
                    <a:pt x="52" y="114"/>
                    <a:pt x="52" y="115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7" y="127"/>
                    <a:pt x="57" y="128"/>
                    <a:pt x="58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4" y="128"/>
                    <a:pt x="74" y="127"/>
                    <a:pt x="74" y="127"/>
                  </a:cubicBezTo>
                  <a:cubicBezTo>
                    <a:pt x="75" y="127"/>
                    <a:pt x="75" y="127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4"/>
                    <a:pt x="79" y="114"/>
                    <a:pt x="80" y="113"/>
                  </a:cubicBezTo>
                  <a:cubicBezTo>
                    <a:pt x="80" y="112"/>
                    <a:pt x="81" y="112"/>
                    <a:pt x="82" y="112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9"/>
                    <a:pt x="88" y="109"/>
                    <a:pt x="89" y="109"/>
                  </a:cubicBezTo>
                  <a:cubicBezTo>
                    <a:pt x="90" y="109"/>
                    <a:pt x="90" y="109"/>
                    <a:pt x="91" y="110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5"/>
                    <a:pt x="102" y="116"/>
                    <a:pt x="103" y="115"/>
                  </a:cubicBezTo>
                  <a:cubicBezTo>
                    <a:pt x="103" y="115"/>
                    <a:pt x="104" y="115"/>
                    <a:pt x="104" y="11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104"/>
                    <a:pt x="115" y="103"/>
                    <a:pt x="115" y="103"/>
                  </a:cubicBezTo>
                  <a:cubicBezTo>
                    <a:pt x="115" y="102"/>
                    <a:pt x="115" y="102"/>
                    <a:pt x="115" y="10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0"/>
                    <a:pt x="109" y="90"/>
                    <a:pt x="109" y="89"/>
                  </a:cubicBezTo>
                  <a:cubicBezTo>
                    <a:pt x="109" y="88"/>
                    <a:pt x="109" y="87"/>
                    <a:pt x="110" y="87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1"/>
                    <a:pt x="112" y="80"/>
                    <a:pt x="113" y="80"/>
                  </a:cubicBezTo>
                  <a:cubicBezTo>
                    <a:pt x="113" y="79"/>
                    <a:pt x="114" y="79"/>
                    <a:pt x="115" y="79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7" y="75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8" y="74"/>
                    <a:pt x="128" y="7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7" y="57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6" y="56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3" y="51"/>
                    <a:pt x="113" y="51"/>
                  </a:cubicBezTo>
                  <a:cubicBezTo>
                    <a:pt x="112" y="51"/>
                    <a:pt x="112" y="50"/>
                    <a:pt x="112" y="49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1"/>
                    <a:pt x="109" y="41"/>
                    <a:pt x="110" y="4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2" y="15"/>
                    <a:pt x="102" y="15"/>
                    <a:pt x="101" y="1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1"/>
                    <a:pt x="90" y="22"/>
                    <a:pt x="89" y="22"/>
                  </a:cubicBezTo>
                  <a:cubicBezTo>
                    <a:pt x="88" y="22"/>
                    <a:pt x="87" y="22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lose/>
                  <a:moveTo>
                    <a:pt x="78" y="4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5"/>
                    <a:pt x="78" y="4"/>
                  </a:cubicBezTo>
                  <a:close/>
                  <a:moveTo>
                    <a:pt x="65" y="51"/>
                  </a:moveTo>
                  <a:cubicBezTo>
                    <a:pt x="61" y="51"/>
                    <a:pt x="58" y="53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2" y="58"/>
                    <a:pt x="51" y="61"/>
                    <a:pt x="51" y="65"/>
                  </a:cubicBezTo>
                  <a:cubicBezTo>
                    <a:pt x="51" y="69"/>
                    <a:pt x="52" y="73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8"/>
                    <a:pt x="61" y="80"/>
                    <a:pt x="65" y="80"/>
                  </a:cubicBezTo>
                  <a:cubicBezTo>
                    <a:pt x="69" y="80"/>
                    <a:pt x="73" y="78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8" y="73"/>
                    <a:pt x="80" y="69"/>
                    <a:pt x="80" y="65"/>
                  </a:cubicBezTo>
                  <a:cubicBezTo>
                    <a:pt x="80" y="61"/>
                    <a:pt x="78" y="58"/>
                    <a:pt x="76" y="55"/>
                  </a:cubicBezTo>
                  <a:cubicBezTo>
                    <a:pt x="73" y="53"/>
                    <a:pt x="69" y="51"/>
                    <a:pt x="65" y="51"/>
                  </a:cubicBezTo>
                  <a:close/>
                  <a:moveTo>
                    <a:pt x="74" y="57"/>
                  </a:moveTo>
                  <a:cubicBezTo>
                    <a:pt x="72" y="55"/>
                    <a:pt x="69" y="54"/>
                    <a:pt x="65" y="54"/>
                  </a:cubicBezTo>
                  <a:cubicBezTo>
                    <a:pt x="62" y="54"/>
                    <a:pt x="59" y="55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9"/>
                    <a:pt x="54" y="62"/>
                    <a:pt x="54" y="65"/>
                  </a:cubicBezTo>
                  <a:cubicBezTo>
                    <a:pt x="54" y="69"/>
                    <a:pt x="55" y="71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9" y="76"/>
                    <a:pt x="62" y="77"/>
                    <a:pt x="65" y="77"/>
                  </a:cubicBezTo>
                  <a:cubicBezTo>
                    <a:pt x="69" y="77"/>
                    <a:pt x="71" y="76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2"/>
                    <a:pt x="77" y="69"/>
                    <a:pt x="77" y="65"/>
                  </a:cubicBezTo>
                  <a:cubicBezTo>
                    <a:pt x="77" y="62"/>
                    <a:pt x="76" y="59"/>
                    <a:pt x="74" y="57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15014" y="1740753"/>
            <a:ext cx="2600712" cy="80791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成品美化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0" y="4386262"/>
            <a:ext cx="9201150" cy="757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grpSp>
        <p:nvGrpSpPr>
          <p:cNvPr id="90" name="Group 10"/>
          <p:cNvGrpSpPr>
            <a:grpSpLocks noChangeAspect="1"/>
          </p:cNvGrpSpPr>
          <p:nvPr/>
        </p:nvGrpSpPr>
        <p:grpSpPr bwMode="auto">
          <a:xfrm>
            <a:off x="288132" y="3931444"/>
            <a:ext cx="1240631" cy="785813"/>
            <a:chOff x="242" y="3524"/>
            <a:chExt cx="1042" cy="660"/>
          </a:xfrm>
        </p:grpSpPr>
        <p:sp>
          <p:nvSpPr>
            <p:cNvPr id="91" name="AutoShape 9"/>
            <p:cNvSpPr>
              <a:spLocks noChangeAspect="1" noChangeArrowheads="1" noTextEdit="1"/>
            </p:cNvSpPr>
            <p:nvPr/>
          </p:nvSpPr>
          <p:spPr bwMode="auto">
            <a:xfrm>
              <a:off x="242" y="3524"/>
              <a:ext cx="1042" cy="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340" y="3538"/>
              <a:ext cx="850" cy="565"/>
            </a:xfrm>
            <a:custGeom>
              <a:avLst/>
              <a:gdLst>
                <a:gd name="T0" fmla="*/ 185 w 191"/>
                <a:gd name="T1" fmla="*/ 7 h 126"/>
                <a:gd name="T2" fmla="*/ 174 w 191"/>
                <a:gd name="T3" fmla="*/ 6 h 126"/>
                <a:gd name="T4" fmla="*/ 160 w 191"/>
                <a:gd name="T5" fmla="*/ 0 h 126"/>
                <a:gd name="T6" fmla="*/ 149 w 191"/>
                <a:gd name="T7" fmla="*/ 6 h 126"/>
                <a:gd name="T8" fmla="*/ 135 w 191"/>
                <a:gd name="T9" fmla="*/ 0 h 126"/>
                <a:gd name="T10" fmla="*/ 124 w 191"/>
                <a:gd name="T11" fmla="*/ 6 h 126"/>
                <a:gd name="T12" fmla="*/ 110 w 191"/>
                <a:gd name="T13" fmla="*/ 0 h 126"/>
                <a:gd name="T14" fmla="*/ 99 w 191"/>
                <a:gd name="T15" fmla="*/ 6 h 126"/>
                <a:gd name="T16" fmla="*/ 85 w 191"/>
                <a:gd name="T17" fmla="*/ 0 h 126"/>
                <a:gd name="T18" fmla="*/ 74 w 191"/>
                <a:gd name="T19" fmla="*/ 6 h 126"/>
                <a:gd name="T20" fmla="*/ 60 w 191"/>
                <a:gd name="T21" fmla="*/ 0 h 126"/>
                <a:gd name="T22" fmla="*/ 49 w 191"/>
                <a:gd name="T23" fmla="*/ 6 h 126"/>
                <a:gd name="T24" fmla="*/ 35 w 191"/>
                <a:gd name="T25" fmla="*/ 0 h 126"/>
                <a:gd name="T26" fmla="*/ 24 w 191"/>
                <a:gd name="T27" fmla="*/ 6 h 126"/>
                <a:gd name="T28" fmla="*/ 10 w 191"/>
                <a:gd name="T29" fmla="*/ 0 h 126"/>
                <a:gd name="T30" fmla="*/ 8 w 191"/>
                <a:gd name="T31" fmla="*/ 6 h 126"/>
                <a:gd name="T32" fmla="*/ 0 w 191"/>
                <a:gd name="T33" fmla="*/ 3 h 126"/>
                <a:gd name="T34" fmla="*/ 0 w 191"/>
                <a:gd name="T35" fmla="*/ 23 h 126"/>
                <a:gd name="T36" fmla="*/ 0 w 191"/>
                <a:gd name="T37" fmla="*/ 35 h 126"/>
                <a:gd name="T38" fmla="*/ 0 w 191"/>
                <a:gd name="T39" fmla="*/ 48 h 126"/>
                <a:gd name="T40" fmla="*/ 0 w 191"/>
                <a:gd name="T41" fmla="*/ 60 h 126"/>
                <a:gd name="T42" fmla="*/ 0 w 191"/>
                <a:gd name="T43" fmla="*/ 73 h 126"/>
                <a:gd name="T44" fmla="*/ 0 w 191"/>
                <a:gd name="T45" fmla="*/ 85 h 126"/>
                <a:gd name="T46" fmla="*/ 0 w 191"/>
                <a:gd name="T47" fmla="*/ 98 h 126"/>
                <a:gd name="T48" fmla="*/ 0 w 191"/>
                <a:gd name="T49" fmla="*/ 110 h 126"/>
                <a:gd name="T50" fmla="*/ 0 w 191"/>
                <a:gd name="T51" fmla="*/ 122 h 126"/>
                <a:gd name="T52" fmla="*/ 4 w 191"/>
                <a:gd name="T53" fmla="*/ 126 h 126"/>
                <a:gd name="T54" fmla="*/ 22 w 191"/>
                <a:gd name="T55" fmla="*/ 120 h 126"/>
                <a:gd name="T56" fmla="*/ 34 w 191"/>
                <a:gd name="T57" fmla="*/ 120 h 126"/>
                <a:gd name="T58" fmla="*/ 47 w 191"/>
                <a:gd name="T59" fmla="*/ 120 h 126"/>
                <a:gd name="T60" fmla="*/ 59 w 191"/>
                <a:gd name="T61" fmla="*/ 120 h 126"/>
                <a:gd name="T62" fmla="*/ 72 w 191"/>
                <a:gd name="T63" fmla="*/ 120 h 126"/>
                <a:gd name="T64" fmla="*/ 84 w 191"/>
                <a:gd name="T65" fmla="*/ 120 h 126"/>
                <a:gd name="T66" fmla="*/ 97 w 191"/>
                <a:gd name="T67" fmla="*/ 120 h 126"/>
                <a:gd name="T68" fmla="*/ 109 w 191"/>
                <a:gd name="T69" fmla="*/ 120 h 126"/>
                <a:gd name="T70" fmla="*/ 122 w 191"/>
                <a:gd name="T71" fmla="*/ 120 h 126"/>
                <a:gd name="T72" fmla="*/ 134 w 191"/>
                <a:gd name="T73" fmla="*/ 120 h 126"/>
                <a:gd name="T74" fmla="*/ 147 w 191"/>
                <a:gd name="T75" fmla="*/ 120 h 126"/>
                <a:gd name="T76" fmla="*/ 159 w 191"/>
                <a:gd name="T77" fmla="*/ 120 h 126"/>
                <a:gd name="T78" fmla="*/ 172 w 191"/>
                <a:gd name="T79" fmla="*/ 120 h 126"/>
                <a:gd name="T80" fmla="*/ 183 w 191"/>
                <a:gd name="T81" fmla="*/ 120 h 126"/>
                <a:gd name="T82" fmla="*/ 178 w 191"/>
                <a:gd name="T83" fmla="*/ 126 h 126"/>
                <a:gd name="T84" fmla="*/ 191 w 191"/>
                <a:gd name="T85" fmla="*/ 118 h 126"/>
                <a:gd name="T86" fmla="*/ 185 w 191"/>
                <a:gd name="T87" fmla="*/ 107 h 126"/>
                <a:gd name="T88" fmla="*/ 191 w 191"/>
                <a:gd name="T89" fmla="*/ 80 h 126"/>
                <a:gd name="T90" fmla="*/ 185 w 191"/>
                <a:gd name="T91" fmla="*/ 82 h 126"/>
                <a:gd name="T92" fmla="*/ 191 w 191"/>
                <a:gd name="T93" fmla="*/ 56 h 126"/>
                <a:gd name="T94" fmla="*/ 185 w 191"/>
                <a:gd name="T95" fmla="*/ 57 h 126"/>
                <a:gd name="T96" fmla="*/ 191 w 191"/>
                <a:gd name="T97" fmla="*/ 31 h 126"/>
                <a:gd name="T98" fmla="*/ 185 w 191"/>
                <a:gd name="T99" fmla="*/ 32 h 126"/>
                <a:gd name="T100" fmla="*/ 191 w 191"/>
                <a:gd name="T101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126">
                  <a:moveTo>
                    <a:pt x="188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83" y="6"/>
                    <a:pt x="183" y="6"/>
                    <a:pt x="183" y="6"/>
                  </a:cubicBezTo>
                  <a:cubicBezTo>
                    <a:pt x="184" y="6"/>
                    <a:pt x="185" y="6"/>
                    <a:pt x="185" y="7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90" y="0"/>
                    <a:pt x="189" y="0"/>
                    <a:pt x="188" y="0"/>
                  </a:cubicBezTo>
                  <a:close/>
                  <a:moveTo>
                    <a:pt x="179" y="0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lose/>
                  <a:moveTo>
                    <a:pt x="167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7" y="0"/>
                    <a:pt x="167" y="0"/>
                    <a:pt x="167" y="0"/>
                  </a:cubicBezTo>
                  <a:close/>
                  <a:moveTo>
                    <a:pt x="155" y="0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5" y="0"/>
                    <a:pt x="155" y="0"/>
                    <a:pt x="155" y="0"/>
                  </a:cubicBezTo>
                  <a:close/>
                  <a:moveTo>
                    <a:pt x="142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42" y="0"/>
                    <a:pt x="142" y="0"/>
                    <a:pt x="142" y="0"/>
                  </a:cubicBezTo>
                  <a:close/>
                  <a:moveTo>
                    <a:pt x="130" y="0"/>
                  </a:moveTo>
                  <a:cubicBezTo>
                    <a:pt x="124" y="6"/>
                    <a:pt x="124" y="6"/>
                    <a:pt x="124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0" y="0"/>
                    <a:pt x="130" y="0"/>
                    <a:pt x="130" y="0"/>
                  </a:cubicBezTo>
                  <a:close/>
                  <a:moveTo>
                    <a:pt x="117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7" y="0"/>
                    <a:pt x="117" y="0"/>
                    <a:pt x="117" y="0"/>
                  </a:cubicBezTo>
                  <a:close/>
                  <a:moveTo>
                    <a:pt x="105" y="0"/>
                  </a:moveTo>
                  <a:cubicBezTo>
                    <a:pt x="99" y="6"/>
                    <a:pt x="99" y="6"/>
                    <a:pt x="99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5" y="0"/>
                    <a:pt x="105" y="0"/>
                    <a:pt x="105" y="0"/>
                  </a:cubicBezTo>
                  <a:close/>
                  <a:moveTo>
                    <a:pt x="92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92" y="0"/>
                    <a:pt x="92" y="0"/>
                    <a:pt x="92" y="0"/>
                  </a:cubicBezTo>
                  <a:close/>
                  <a:moveTo>
                    <a:pt x="80" y="0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0" y="0"/>
                    <a:pt x="80" y="0"/>
                    <a:pt x="80" y="0"/>
                  </a:cubicBezTo>
                  <a:close/>
                  <a:moveTo>
                    <a:pt x="67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55" y="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0"/>
                    <a:pt x="55" y="0"/>
                    <a:pt x="55" y="0"/>
                  </a:cubicBezTo>
                  <a:close/>
                  <a:moveTo>
                    <a:pt x="42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30" y="0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0" y="0"/>
                    <a:pt x="30" y="0"/>
                  </a:cubicBezTo>
                  <a:close/>
                  <a:moveTo>
                    <a:pt x="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0" y="23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lose/>
                  <a:moveTo>
                    <a:pt x="0" y="35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35"/>
                    <a:pt x="0" y="35"/>
                    <a:pt x="0" y="35"/>
                  </a:cubicBezTo>
                  <a:close/>
                  <a:moveTo>
                    <a:pt x="0" y="4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48"/>
                    <a:pt x="0" y="48"/>
                    <a:pt x="0" y="48"/>
                  </a:cubicBezTo>
                  <a:close/>
                  <a:moveTo>
                    <a:pt x="0" y="6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0" y="60"/>
                    <a:pt x="0" y="60"/>
                    <a:pt x="0" y="60"/>
                  </a:cubicBezTo>
                  <a:close/>
                  <a:moveTo>
                    <a:pt x="0" y="73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0" y="85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85"/>
                    <a:pt x="0" y="85"/>
                    <a:pt x="0" y="85"/>
                  </a:cubicBezTo>
                  <a:close/>
                  <a:moveTo>
                    <a:pt x="0" y="98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8"/>
                    <a:pt x="0" y="98"/>
                    <a:pt x="0" y="98"/>
                  </a:cubicBezTo>
                  <a:close/>
                  <a:moveTo>
                    <a:pt x="0" y="110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0" y="110"/>
                    <a:pt x="0" y="110"/>
                    <a:pt x="0" y="110"/>
                  </a:cubicBezTo>
                  <a:close/>
                  <a:moveTo>
                    <a:pt x="0" y="122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7" y="120"/>
                    <a:pt x="8" y="120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2"/>
                    <a:pt x="0" y="122"/>
                    <a:pt x="0" y="122"/>
                  </a:cubicBezTo>
                  <a:close/>
                  <a:moveTo>
                    <a:pt x="9" y="126"/>
                  </a:moveTo>
                  <a:cubicBezTo>
                    <a:pt x="16" y="126"/>
                    <a:pt x="16" y="126"/>
                    <a:pt x="16" y="126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21" y="126"/>
                  </a:moveTo>
                  <a:cubicBezTo>
                    <a:pt x="27" y="120"/>
                    <a:pt x="27" y="120"/>
                    <a:pt x="27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21" y="126"/>
                    <a:pt x="21" y="126"/>
                    <a:pt x="21" y="126"/>
                  </a:cubicBezTo>
                  <a:close/>
                  <a:moveTo>
                    <a:pt x="34" y="126"/>
                  </a:moveTo>
                  <a:cubicBezTo>
                    <a:pt x="41" y="126"/>
                    <a:pt x="41" y="126"/>
                    <a:pt x="41" y="126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34" y="126"/>
                    <a:pt x="34" y="126"/>
                    <a:pt x="34" y="126"/>
                  </a:cubicBezTo>
                  <a:close/>
                  <a:moveTo>
                    <a:pt x="46" y="126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46" y="126"/>
                    <a:pt x="46" y="126"/>
                    <a:pt x="46" y="126"/>
                  </a:cubicBezTo>
                  <a:close/>
                  <a:moveTo>
                    <a:pt x="59" y="126"/>
                  </a:moveTo>
                  <a:cubicBezTo>
                    <a:pt x="66" y="126"/>
                    <a:pt x="66" y="126"/>
                    <a:pt x="66" y="126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59" y="126"/>
                    <a:pt x="59" y="126"/>
                    <a:pt x="59" y="126"/>
                  </a:cubicBezTo>
                  <a:close/>
                  <a:moveTo>
                    <a:pt x="71" y="126"/>
                  </a:moveTo>
                  <a:cubicBezTo>
                    <a:pt x="77" y="120"/>
                    <a:pt x="77" y="120"/>
                    <a:pt x="77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1" y="126"/>
                    <a:pt x="71" y="126"/>
                    <a:pt x="71" y="126"/>
                  </a:cubicBezTo>
                  <a:close/>
                  <a:moveTo>
                    <a:pt x="84" y="126"/>
                  </a:moveTo>
                  <a:cubicBezTo>
                    <a:pt x="91" y="126"/>
                    <a:pt x="91" y="126"/>
                    <a:pt x="91" y="126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84" y="126"/>
                    <a:pt x="84" y="126"/>
                    <a:pt x="84" y="126"/>
                  </a:cubicBezTo>
                  <a:close/>
                  <a:moveTo>
                    <a:pt x="96" y="126"/>
                  </a:moveTo>
                  <a:cubicBezTo>
                    <a:pt x="102" y="120"/>
                    <a:pt x="102" y="120"/>
                    <a:pt x="102" y="120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3" y="126"/>
                    <a:pt x="103" y="126"/>
                    <a:pt x="103" y="126"/>
                  </a:cubicBezTo>
                  <a:cubicBezTo>
                    <a:pt x="96" y="126"/>
                    <a:pt x="96" y="126"/>
                    <a:pt x="96" y="126"/>
                  </a:cubicBezTo>
                  <a:close/>
                  <a:moveTo>
                    <a:pt x="109" y="126"/>
                  </a:moveTo>
                  <a:cubicBezTo>
                    <a:pt x="116" y="126"/>
                    <a:pt x="116" y="126"/>
                    <a:pt x="116" y="126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09" y="126"/>
                    <a:pt x="109" y="126"/>
                    <a:pt x="109" y="126"/>
                  </a:cubicBezTo>
                  <a:close/>
                  <a:moveTo>
                    <a:pt x="121" y="126"/>
                  </a:moveTo>
                  <a:cubicBezTo>
                    <a:pt x="127" y="120"/>
                    <a:pt x="127" y="120"/>
                    <a:pt x="127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1" y="126"/>
                    <a:pt x="121" y="126"/>
                    <a:pt x="121" y="126"/>
                  </a:cubicBezTo>
                  <a:close/>
                  <a:moveTo>
                    <a:pt x="133" y="126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3" y="126"/>
                    <a:pt x="133" y="126"/>
                    <a:pt x="133" y="126"/>
                  </a:cubicBezTo>
                  <a:close/>
                  <a:moveTo>
                    <a:pt x="146" y="126"/>
                  </a:moveTo>
                  <a:cubicBezTo>
                    <a:pt x="152" y="120"/>
                    <a:pt x="152" y="120"/>
                    <a:pt x="152" y="120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46" y="126"/>
                    <a:pt x="146" y="126"/>
                    <a:pt x="146" y="126"/>
                  </a:cubicBezTo>
                  <a:close/>
                  <a:moveTo>
                    <a:pt x="158" y="126"/>
                  </a:moveTo>
                  <a:cubicBezTo>
                    <a:pt x="166" y="126"/>
                    <a:pt x="166" y="126"/>
                    <a:pt x="166" y="126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58" y="126"/>
                    <a:pt x="158" y="126"/>
                    <a:pt x="158" y="126"/>
                  </a:cubicBezTo>
                  <a:close/>
                  <a:moveTo>
                    <a:pt x="171" y="126"/>
                  </a:moveTo>
                  <a:cubicBezTo>
                    <a:pt x="177" y="120"/>
                    <a:pt x="177" y="120"/>
                    <a:pt x="177" y="120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84" y="120"/>
                    <a:pt x="185" y="119"/>
                    <a:pt x="185" y="118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78" y="126"/>
                    <a:pt x="178" y="126"/>
                    <a:pt x="178" y="126"/>
                  </a:cubicBezTo>
                  <a:cubicBezTo>
                    <a:pt x="171" y="126"/>
                    <a:pt x="171" y="126"/>
                    <a:pt x="171" y="126"/>
                  </a:cubicBezTo>
                  <a:close/>
                  <a:moveTo>
                    <a:pt x="183" y="126"/>
                  </a:moveTo>
                  <a:cubicBezTo>
                    <a:pt x="191" y="126"/>
                    <a:pt x="191" y="126"/>
                    <a:pt x="191" y="126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83" y="126"/>
                    <a:pt x="183" y="126"/>
                    <a:pt x="183" y="126"/>
                  </a:cubicBezTo>
                  <a:close/>
                  <a:moveTo>
                    <a:pt x="191" y="100"/>
                  </a:moveTo>
                  <a:cubicBezTo>
                    <a:pt x="191" y="93"/>
                    <a:pt x="191" y="93"/>
                    <a:pt x="191" y="93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5" y="107"/>
                    <a:pt x="185" y="107"/>
                    <a:pt x="185" y="107"/>
                  </a:cubicBezTo>
                  <a:cubicBezTo>
                    <a:pt x="191" y="100"/>
                    <a:pt x="191" y="100"/>
                    <a:pt x="191" y="100"/>
                  </a:cubicBezTo>
                  <a:close/>
                  <a:moveTo>
                    <a:pt x="191" y="88"/>
                  </a:moveTo>
                  <a:cubicBezTo>
                    <a:pt x="185" y="94"/>
                    <a:pt x="185" y="94"/>
                    <a:pt x="185" y="94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1" y="88"/>
                    <a:pt x="191" y="88"/>
                    <a:pt x="191" y="88"/>
                  </a:cubicBezTo>
                  <a:close/>
                  <a:moveTo>
                    <a:pt x="191" y="75"/>
                  </a:moveTo>
                  <a:cubicBezTo>
                    <a:pt x="191" y="68"/>
                    <a:pt x="191" y="68"/>
                    <a:pt x="191" y="68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lose/>
                  <a:moveTo>
                    <a:pt x="191" y="63"/>
                  </a:moveTo>
                  <a:cubicBezTo>
                    <a:pt x="185" y="69"/>
                    <a:pt x="185" y="69"/>
                    <a:pt x="185" y="69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63"/>
                    <a:pt x="191" y="63"/>
                    <a:pt x="191" y="63"/>
                  </a:cubicBezTo>
                  <a:close/>
                  <a:moveTo>
                    <a:pt x="191" y="50"/>
                  </a:moveTo>
                  <a:cubicBezTo>
                    <a:pt x="191" y="43"/>
                    <a:pt x="191" y="43"/>
                    <a:pt x="191" y="43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91" y="50"/>
                    <a:pt x="191" y="50"/>
                    <a:pt x="191" y="50"/>
                  </a:cubicBezTo>
                  <a:close/>
                  <a:moveTo>
                    <a:pt x="191" y="38"/>
                  </a:moveTo>
                  <a:cubicBezTo>
                    <a:pt x="185" y="44"/>
                    <a:pt x="185" y="44"/>
                    <a:pt x="185" y="44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8"/>
                    <a:pt x="191" y="38"/>
                    <a:pt x="191" y="38"/>
                  </a:cubicBezTo>
                  <a:close/>
                  <a:moveTo>
                    <a:pt x="191" y="25"/>
                  </a:moveTo>
                  <a:cubicBezTo>
                    <a:pt x="191" y="18"/>
                    <a:pt x="191" y="18"/>
                    <a:pt x="191" y="18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5" y="32"/>
                    <a:pt x="185" y="32"/>
                    <a:pt x="185" y="32"/>
                  </a:cubicBezTo>
                  <a:cubicBezTo>
                    <a:pt x="191" y="25"/>
                    <a:pt x="191" y="25"/>
                    <a:pt x="191" y="25"/>
                  </a:cubicBezTo>
                  <a:close/>
                  <a:moveTo>
                    <a:pt x="191" y="13"/>
                  </a:moveTo>
                  <a:cubicBezTo>
                    <a:pt x="185" y="19"/>
                    <a:pt x="185" y="19"/>
                    <a:pt x="185" y="19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91" y="6"/>
                    <a:pt x="191" y="6"/>
                    <a:pt x="191" y="6"/>
                  </a:cubicBezTo>
                  <a:lnTo>
                    <a:pt x="191" y="13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"/>
            <p:cNvSpPr>
              <a:spLocks noEditPoints="1"/>
            </p:cNvSpPr>
            <p:nvPr/>
          </p:nvSpPr>
          <p:spPr bwMode="auto">
            <a:xfrm>
              <a:off x="269" y="4121"/>
              <a:ext cx="997" cy="50"/>
            </a:xfrm>
            <a:custGeom>
              <a:avLst/>
              <a:gdLst>
                <a:gd name="T0" fmla="*/ 5 w 224"/>
                <a:gd name="T1" fmla="*/ 11 h 11"/>
                <a:gd name="T2" fmla="*/ 14 w 224"/>
                <a:gd name="T3" fmla="*/ 0 h 11"/>
                <a:gd name="T4" fmla="*/ 0 w 224"/>
                <a:gd name="T5" fmla="*/ 9 h 11"/>
                <a:gd name="T6" fmla="*/ 3 w 224"/>
                <a:gd name="T7" fmla="*/ 11 h 11"/>
                <a:gd name="T8" fmla="*/ 21 w 224"/>
                <a:gd name="T9" fmla="*/ 0 h 11"/>
                <a:gd name="T10" fmla="*/ 17 w 224"/>
                <a:gd name="T11" fmla="*/ 11 h 11"/>
                <a:gd name="T12" fmla="*/ 23 w 224"/>
                <a:gd name="T13" fmla="*/ 11 h 11"/>
                <a:gd name="T14" fmla="*/ 41 w 224"/>
                <a:gd name="T15" fmla="*/ 0 h 11"/>
                <a:gd name="T16" fmla="*/ 23 w 224"/>
                <a:gd name="T17" fmla="*/ 11 h 11"/>
                <a:gd name="T18" fmla="*/ 46 w 224"/>
                <a:gd name="T19" fmla="*/ 0 h 11"/>
                <a:gd name="T20" fmla="*/ 42 w 224"/>
                <a:gd name="T21" fmla="*/ 11 h 11"/>
                <a:gd name="T22" fmla="*/ 47 w 224"/>
                <a:gd name="T23" fmla="*/ 11 h 11"/>
                <a:gd name="T24" fmla="*/ 65 w 224"/>
                <a:gd name="T25" fmla="*/ 0 h 11"/>
                <a:gd name="T26" fmla="*/ 47 w 224"/>
                <a:gd name="T27" fmla="*/ 11 h 11"/>
                <a:gd name="T28" fmla="*/ 71 w 224"/>
                <a:gd name="T29" fmla="*/ 0 h 11"/>
                <a:gd name="T30" fmla="*/ 67 w 224"/>
                <a:gd name="T31" fmla="*/ 11 h 11"/>
                <a:gd name="T32" fmla="*/ 72 w 224"/>
                <a:gd name="T33" fmla="*/ 11 h 11"/>
                <a:gd name="T34" fmla="*/ 90 w 224"/>
                <a:gd name="T35" fmla="*/ 0 h 11"/>
                <a:gd name="T36" fmla="*/ 72 w 224"/>
                <a:gd name="T37" fmla="*/ 11 h 11"/>
                <a:gd name="T38" fmla="*/ 95 w 224"/>
                <a:gd name="T39" fmla="*/ 0 h 11"/>
                <a:gd name="T40" fmla="*/ 92 w 224"/>
                <a:gd name="T41" fmla="*/ 11 h 11"/>
                <a:gd name="T42" fmla="*/ 97 w 224"/>
                <a:gd name="T43" fmla="*/ 11 h 11"/>
                <a:gd name="T44" fmla="*/ 115 w 224"/>
                <a:gd name="T45" fmla="*/ 0 h 11"/>
                <a:gd name="T46" fmla="*/ 97 w 224"/>
                <a:gd name="T47" fmla="*/ 11 h 11"/>
                <a:gd name="T48" fmla="*/ 120 w 224"/>
                <a:gd name="T49" fmla="*/ 0 h 11"/>
                <a:gd name="T50" fmla="*/ 117 w 224"/>
                <a:gd name="T51" fmla="*/ 11 h 11"/>
                <a:gd name="T52" fmla="*/ 122 w 224"/>
                <a:gd name="T53" fmla="*/ 11 h 11"/>
                <a:gd name="T54" fmla="*/ 140 w 224"/>
                <a:gd name="T55" fmla="*/ 0 h 11"/>
                <a:gd name="T56" fmla="*/ 122 w 224"/>
                <a:gd name="T57" fmla="*/ 11 h 11"/>
                <a:gd name="T58" fmla="*/ 145 w 224"/>
                <a:gd name="T59" fmla="*/ 0 h 11"/>
                <a:gd name="T60" fmla="*/ 142 w 224"/>
                <a:gd name="T61" fmla="*/ 11 h 11"/>
                <a:gd name="T62" fmla="*/ 147 w 224"/>
                <a:gd name="T63" fmla="*/ 11 h 11"/>
                <a:gd name="T64" fmla="*/ 165 w 224"/>
                <a:gd name="T65" fmla="*/ 0 h 11"/>
                <a:gd name="T66" fmla="*/ 147 w 224"/>
                <a:gd name="T67" fmla="*/ 11 h 11"/>
                <a:gd name="T68" fmla="*/ 170 w 224"/>
                <a:gd name="T69" fmla="*/ 0 h 11"/>
                <a:gd name="T70" fmla="*/ 167 w 224"/>
                <a:gd name="T71" fmla="*/ 11 h 11"/>
                <a:gd name="T72" fmla="*/ 172 w 224"/>
                <a:gd name="T73" fmla="*/ 11 h 11"/>
                <a:gd name="T74" fmla="*/ 190 w 224"/>
                <a:gd name="T75" fmla="*/ 0 h 11"/>
                <a:gd name="T76" fmla="*/ 172 w 224"/>
                <a:gd name="T77" fmla="*/ 11 h 11"/>
                <a:gd name="T78" fmla="*/ 195 w 224"/>
                <a:gd name="T79" fmla="*/ 0 h 11"/>
                <a:gd name="T80" fmla="*/ 192 w 224"/>
                <a:gd name="T81" fmla="*/ 11 h 11"/>
                <a:gd name="T82" fmla="*/ 197 w 224"/>
                <a:gd name="T83" fmla="*/ 11 h 11"/>
                <a:gd name="T84" fmla="*/ 215 w 224"/>
                <a:gd name="T85" fmla="*/ 0 h 11"/>
                <a:gd name="T86" fmla="*/ 208 w 224"/>
                <a:gd name="T87" fmla="*/ 0 h 11"/>
                <a:gd name="T88" fmla="*/ 209 w 224"/>
                <a:gd name="T89" fmla="*/ 11 h 11"/>
                <a:gd name="T90" fmla="*/ 220 w 224"/>
                <a:gd name="T91" fmla="*/ 0 h 11"/>
                <a:gd name="T92" fmla="*/ 224 w 224"/>
                <a:gd name="T93" fmla="*/ 3 h 11"/>
                <a:gd name="T94" fmla="*/ 217 w 224"/>
                <a:gd name="T95" fmla="*/ 11 h 11"/>
                <a:gd name="T96" fmla="*/ 3 w 224"/>
                <a:gd name="T97" fmla="*/ 0 h 11"/>
                <a:gd name="T98" fmla="*/ 0 w 224"/>
                <a:gd name="T99" fmla="*/ 3 h 11"/>
                <a:gd name="T100" fmla="*/ 0 w 224"/>
                <a:gd name="T10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4" h="11">
                  <a:moveTo>
                    <a:pt x="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2" y="11"/>
                    <a:pt x="3" y="11"/>
                  </a:cubicBezTo>
                  <a:close/>
                  <a:moveTo>
                    <a:pt x="10" y="1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23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35" y="11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5" y="11"/>
                    <a:pt x="35" y="11"/>
                    <a:pt x="35" y="11"/>
                  </a:cubicBezTo>
                  <a:close/>
                  <a:moveTo>
                    <a:pt x="47" y="11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11"/>
                    <a:pt x="47" y="11"/>
                    <a:pt x="47" y="11"/>
                  </a:cubicBezTo>
                  <a:close/>
                  <a:moveTo>
                    <a:pt x="60" y="11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11"/>
                    <a:pt x="60" y="11"/>
                    <a:pt x="60" y="11"/>
                  </a:cubicBezTo>
                  <a:close/>
                  <a:moveTo>
                    <a:pt x="72" y="11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2" y="11"/>
                    <a:pt x="72" y="11"/>
                    <a:pt x="72" y="11"/>
                  </a:cubicBezTo>
                  <a:close/>
                  <a:moveTo>
                    <a:pt x="85" y="11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5" y="11"/>
                    <a:pt x="85" y="11"/>
                    <a:pt x="85" y="11"/>
                  </a:cubicBezTo>
                  <a:close/>
                  <a:moveTo>
                    <a:pt x="97" y="1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97" y="11"/>
                    <a:pt x="97" y="11"/>
                    <a:pt x="97" y="11"/>
                  </a:cubicBezTo>
                  <a:close/>
                  <a:moveTo>
                    <a:pt x="110" y="1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0" y="11"/>
                    <a:pt x="110" y="11"/>
                    <a:pt x="110" y="11"/>
                  </a:cubicBezTo>
                  <a:close/>
                  <a:moveTo>
                    <a:pt x="122" y="11"/>
                  </a:moveTo>
                  <a:cubicBezTo>
                    <a:pt x="130" y="11"/>
                    <a:pt x="130" y="11"/>
                    <a:pt x="130" y="1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2" y="11"/>
                    <a:pt x="122" y="11"/>
                    <a:pt x="122" y="11"/>
                  </a:cubicBezTo>
                  <a:close/>
                  <a:moveTo>
                    <a:pt x="135" y="11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35" y="11"/>
                    <a:pt x="135" y="11"/>
                    <a:pt x="135" y="11"/>
                  </a:cubicBezTo>
                  <a:close/>
                  <a:moveTo>
                    <a:pt x="147" y="11"/>
                  </a:moveTo>
                  <a:cubicBezTo>
                    <a:pt x="154" y="11"/>
                    <a:pt x="154" y="11"/>
                    <a:pt x="154" y="11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11"/>
                    <a:pt x="147" y="11"/>
                    <a:pt x="147" y="11"/>
                  </a:cubicBezTo>
                  <a:close/>
                  <a:moveTo>
                    <a:pt x="160" y="1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0" y="11"/>
                    <a:pt x="160" y="11"/>
                    <a:pt x="160" y="11"/>
                  </a:cubicBezTo>
                  <a:close/>
                  <a:moveTo>
                    <a:pt x="172" y="11"/>
                  </a:moveTo>
                  <a:cubicBezTo>
                    <a:pt x="179" y="11"/>
                    <a:pt x="179" y="11"/>
                    <a:pt x="179" y="11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2" y="11"/>
                    <a:pt x="172" y="11"/>
                    <a:pt x="172" y="11"/>
                  </a:cubicBezTo>
                  <a:close/>
                  <a:moveTo>
                    <a:pt x="184" y="1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4" y="11"/>
                    <a:pt x="184" y="11"/>
                    <a:pt x="184" y="11"/>
                  </a:cubicBezTo>
                  <a:close/>
                  <a:moveTo>
                    <a:pt x="197" y="11"/>
                  </a:moveTo>
                  <a:cubicBezTo>
                    <a:pt x="204" y="11"/>
                    <a:pt x="204" y="11"/>
                    <a:pt x="204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7" y="11"/>
                    <a:pt x="197" y="11"/>
                    <a:pt x="197" y="11"/>
                  </a:cubicBezTo>
                  <a:close/>
                  <a:moveTo>
                    <a:pt x="209" y="11"/>
                  </a:move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1" y="0"/>
                    <a:pt x="222" y="0"/>
                    <a:pt x="223" y="1"/>
                  </a:cubicBezTo>
                  <a:cubicBezTo>
                    <a:pt x="223" y="1"/>
                    <a:pt x="224" y="2"/>
                    <a:pt x="224" y="3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17" y="11"/>
                    <a:pt x="217" y="11"/>
                    <a:pt x="217" y="11"/>
                  </a:cubicBezTo>
                  <a:cubicBezTo>
                    <a:pt x="209" y="11"/>
                    <a:pt x="209" y="11"/>
                    <a:pt x="209" y="11"/>
                  </a:cubicBezTo>
                  <a:close/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"/>
            <p:cNvSpPr>
              <a:spLocks noEditPoints="1"/>
            </p:cNvSpPr>
            <p:nvPr/>
          </p:nvSpPr>
          <p:spPr bwMode="auto">
            <a:xfrm>
              <a:off x="385" y="3583"/>
              <a:ext cx="761" cy="475"/>
            </a:xfrm>
            <a:custGeom>
              <a:avLst/>
              <a:gdLst>
                <a:gd name="T0" fmla="*/ 262 w 761"/>
                <a:gd name="T1" fmla="*/ 475 h 475"/>
                <a:gd name="T2" fmla="*/ 761 w 761"/>
                <a:gd name="T3" fmla="*/ 0 h 475"/>
                <a:gd name="T4" fmla="*/ 240 w 761"/>
                <a:gd name="T5" fmla="*/ 475 h 475"/>
                <a:gd name="T6" fmla="*/ 712 w 761"/>
                <a:gd name="T7" fmla="*/ 0 h 475"/>
                <a:gd name="T8" fmla="*/ 182 w 761"/>
                <a:gd name="T9" fmla="*/ 475 h 475"/>
                <a:gd name="T10" fmla="*/ 654 w 761"/>
                <a:gd name="T11" fmla="*/ 0 h 475"/>
                <a:gd name="T12" fmla="*/ 129 w 761"/>
                <a:gd name="T13" fmla="*/ 475 h 475"/>
                <a:gd name="T14" fmla="*/ 601 w 761"/>
                <a:gd name="T15" fmla="*/ 0 h 475"/>
                <a:gd name="T16" fmla="*/ 71 w 761"/>
                <a:gd name="T17" fmla="*/ 475 h 475"/>
                <a:gd name="T18" fmla="*/ 543 w 761"/>
                <a:gd name="T19" fmla="*/ 0 h 475"/>
                <a:gd name="T20" fmla="*/ 17 w 761"/>
                <a:gd name="T21" fmla="*/ 475 h 475"/>
                <a:gd name="T22" fmla="*/ 454 w 761"/>
                <a:gd name="T23" fmla="*/ 0 h 475"/>
                <a:gd name="T24" fmla="*/ 431 w 761"/>
                <a:gd name="T25" fmla="*/ 0 h 475"/>
                <a:gd name="T26" fmla="*/ 400 w 761"/>
                <a:gd name="T27" fmla="*/ 0 h 475"/>
                <a:gd name="T28" fmla="*/ 378 w 761"/>
                <a:gd name="T29" fmla="*/ 0 h 475"/>
                <a:gd name="T30" fmla="*/ 342 w 761"/>
                <a:gd name="T31" fmla="*/ 0 h 475"/>
                <a:gd name="T32" fmla="*/ 320 w 761"/>
                <a:gd name="T33" fmla="*/ 0 h 475"/>
                <a:gd name="T34" fmla="*/ 289 w 761"/>
                <a:gd name="T35" fmla="*/ 0 h 475"/>
                <a:gd name="T36" fmla="*/ 267 w 761"/>
                <a:gd name="T37" fmla="*/ 0 h 475"/>
                <a:gd name="T38" fmla="*/ 236 w 761"/>
                <a:gd name="T39" fmla="*/ 0 h 475"/>
                <a:gd name="T40" fmla="*/ 209 w 761"/>
                <a:gd name="T41" fmla="*/ 0 h 475"/>
                <a:gd name="T42" fmla="*/ 0 w 761"/>
                <a:gd name="T43" fmla="*/ 211 h 475"/>
                <a:gd name="T44" fmla="*/ 155 w 761"/>
                <a:gd name="T45" fmla="*/ 0 h 475"/>
                <a:gd name="T46" fmla="*/ 0 w 761"/>
                <a:gd name="T47" fmla="*/ 157 h 475"/>
                <a:gd name="T48" fmla="*/ 98 w 761"/>
                <a:gd name="T49" fmla="*/ 0 h 475"/>
                <a:gd name="T50" fmla="*/ 0 w 761"/>
                <a:gd name="T51" fmla="*/ 98 h 475"/>
                <a:gd name="T52" fmla="*/ 44 w 761"/>
                <a:gd name="T53" fmla="*/ 0 h 475"/>
                <a:gd name="T54" fmla="*/ 0 w 761"/>
                <a:gd name="T55" fmla="*/ 44 h 475"/>
                <a:gd name="T56" fmla="*/ 316 w 761"/>
                <a:gd name="T57" fmla="*/ 475 h 475"/>
                <a:gd name="T58" fmla="*/ 347 w 761"/>
                <a:gd name="T59" fmla="*/ 475 h 475"/>
                <a:gd name="T60" fmla="*/ 374 w 761"/>
                <a:gd name="T61" fmla="*/ 475 h 475"/>
                <a:gd name="T62" fmla="*/ 405 w 761"/>
                <a:gd name="T63" fmla="*/ 475 h 475"/>
                <a:gd name="T64" fmla="*/ 427 w 761"/>
                <a:gd name="T65" fmla="*/ 475 h 475"/>
                <a:gd name="T66" fmla="*/ 458 w 761"/>
                <a:gd name="T67" fmla="*/ 475 h 475"/>
                <a:gd name="T68" fmla="*/ 480 w 761"/>
                <a:gd name="T69" fmla="*/ 475 h 475"/>
                <a:gd name="T70" fmla="*/ 516 w 761"/>
                <a:gd name="T71" fmla="*/ 475 h 475"/>
                <a:gd name="T72" fmla="*/ 538 w 761"/>
                <a:gd name="T73" fmla="*/ 475 h 475"/>
                <a:gd name="T74" fmla="*/ 569 w 761"/>
                <a:gd name="T75" fmla="*/ 475 h 475"/>
                <a:gd name="T76" fmla="*/ 592 w 761"/>
                <a:gd name="T77" fmla="*/ 475 h 475"/>
                <a:gd name="T78" fmla="*/ 627 w 761"/>
                <a:gd name="T79" fmla="*/ 475 h 475"/>
                <a:gd name="T80" fmla="*/ 650 w 761"/>
                <a:gd name="T81" fmla="*/ 475 h 475"/>
                <a:gd name="T82" fmla="*/ 681 w 761"/>
                <a:gd name="T83" fmla="*/ 475 h 475"/>
                <a:gd name="T84" fmla="*/ 703 w 761"/>
                <a:gd name="T85" fmla="*/ 475 h 475"/>
                <a:gd name="T86" fmla="*/ 739 w 761"/>
                <a:gd name="T87" fmla="*/ 475 h 475"/>
                <a:gd name="T88" fmla="*/ 761 w 761"/>
                <a:gd name="T89" fmla="*/ 475 h 475"/>
                <a:gd name="T90" fmla="*/ 761 w 761"/>
                <a:gd name="T91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1" h="475">
                  <a:moveTo>
                    <a:pt x="761" y="0"/>
                  </a:moveTo>
                  <a:lnTo>
                    <a:pt x="734" y="0"/>
                  </a:lnTo>
                  <a:lnTo>
                    <a:pt x="262" y="475"/>
                  </a:lnTo>
                  <a:lnTo>
                    <a:pt x="293" y="475"/>
                  </a:lnTo>
                  <a:lnTo>
                    <a:pt x="761" y="4"/>
                  </a:lnTo>
                  <a:lnTo>
                    <a:pt x="761" y="0"/>
                  </a:lnTo>
                  <a:lnTo>
                    <a:pt x="761" y="0"/>
                  </a:lnTo>
                  <a:close/>
                  <a:moveTo>
                    <a:pt x="712" y="0"/>
                  </a:moveTo>
                  <a:lnTo>
                    <a:pt x="240" y="475"/>
                  </a:lnTo>
                  <a:lnTo>
                    <a:pt x="204" y="475"/>
                  </a:lnTo>
                  <a:lnTo>
                    <a:pt x="676" y="0"/>
                  </a:lnTo>
                  <a:lnTo>
                    <a:pt x="712" y="0"/>
                  </a:lnTo>
                  <a:lnTo>
                    <a:pt x="712" y="0"/>
                  </a:lnTo>
                  <a:close/>
                  <a:moveTo>
                    <a:pt x="654" y="0"/>
                  </a:moveTo>
                  <a:lnTo>
                    <a:pt x="182" y="475"/>
                  </a:lnTo>
                  <a:lnTo>
                    <a:pt x="151" y="475"/>
                  </a:lnTo>
                  <a:lnTo>
                    <a:pt x="623" y="0"/>
                  </a:lnTo>
                  <a:lnTo>
                    <a:pt x="654" y="0"/>
                  </a:lnTo>
                  <a:lnTo>
                    <a:pt x="654" y="0"/>
                  </a:lnTo>
                  <a:close/>
                  <a:moveTo>
                    <a:pt x="601" y="0"/>
                  </a:moveTo>
                  <a:lnTo>
                    <a:pt x="129" y="475"/>
                  </a:lnTo>
                  <a:lnTo>
                    <a:pt x="93" y="475"/>
                  </a:lnTo>
                  <a:lnTo>
                    <a:pt x="565" y="0"/>
                  </a:lnTo>
                  <a:lnTo>
                    <a:pt x="601" y="0"/>
                  </a:lnTo>
                  <a:lnTo>
                    <a:pt x="601" y="0"/>
                  </a:lnTo>
                  <a:close/>
                  <a:moveTo>
                    <a:pt x="543" y="0"/>
                  </a:moveTo>
                  <a:lnTo>
                    <a:pt x="71" y="475"/>
                  </a:lnTo>
                  <a:lnTo>
                    <a:pt x="40" y="475"/>
                  </a:lnTo>
                  <a:lnTo>
                    <a:pt x="512" y="0"/>
                  </a:lnTo>
                  <a:lnTo>
                    <a:pt x="543" y="0"/>
                  </a:lnTo>
                  <a:lnTo>
                    <a:pt x="543" y="0"/>
                  </a:lnTo>
                  <a:close/>
                  <a:moveTo>
                    <a:pt x="489" y="0"/>
                  </a:moveTo>
                  <a:lnTo>
                    <a:pt x="17" y="475"/>
                  </a:lnTo>
                  <a:lnTo>
                    <a:pt x="0" y="475"/>
                  </a:lnTo>
                  <a:lnTo>
                    <a:pt x="0" y="458"/>
                  </a:lnTo>
                  <a:lnTo>
                    <a:pt x="454" y="0"/>
                  </a:lnTo>
                  <a:lnTo>
                    <a:pt x="489" y="0"/>
                  </a:lnTo>
                  <a:lnTo>
                    <a:pt x="489" y="0"/>
                  </a:lnTo>
                  <a:close/>
                  <a:moveTo>
                    <a:pt x="431" y="0"/>
                  </a:moveTo>
                  <a:lnTo>
                    <a:pt x="0" y="435"/>
                  </a:lnTo>
                  <a:lnTo>
                    <a:pt x="0" y="404"/>
                  </a:lnTo>
                  <a:lnTo>
                    <a:pt x="400" y="0"/>
                  </a:lnTo>
                  <a:lnTo>
                    <a:pt x="431" y="0"/>
                  </a:lnTo>
                  <a:lnTo>
                    <a:pt x="431" y="0"/>
                  </a:lnTo>
                  <a:close/>
                  <a:moveTo>
                    <a:pt x="378" y="0"/>
                  </a:moveTo>
                  <a:lnTo>
                    <a:pt x="0" y="377"/>
                  </a:lnTo>
                  <a:lnTo>
                    <a:pt x="0" y="345"/>
                  </a:lnTo>
                  <a:lnTo>
                    <a:pt x="342" y="0"/>
                  </a:lnTo>
                  <a:lnTo>
                    <a:pt x="378" y="0"/>
                  </a:lnTo>
                  <a:lnTo>
                    <a:pt x="378" y="0"/>
                  </a:lnTo>
                  <a:close/>
                  <a:moveTo>
                    <a:pt x="320" y="0"/>
                  </a:moveTo>
                  <a:lnTo>
                    <a:pt x="0" y="323"/>
                  </a:lnTo>
                  <a:lnTo>
                    <a:pt x="0" y="291"/>
                  </a:lnTo>
                  <a:lnTo>
                    <a:pt x="289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67" y="0"/>
                  </a:moveTo>
                  <a:lnTo>
                    <a:pt x="0" y="269"/>
                  </a:lnTo>
                  <a:lnTo>
                    <a:pt x="0" y="233"/>
                  </a:lnTo>
                  <a:lnTo>
                    <a:pt x="236" y="0"/>
                  </a:lnTo>
                  <a:lnTo>
                    <a:pt x="267" y="0"/>
                  </a:lnTo>
                  <a:lnTo>
                    <a:pt x="267" y="0"/>
                  </a:lnTo>
                  <a:close/>
                  <a:moveTo>
                    <a:pt x="209" y="0"/>
                  </a:moveTo>
                  <a:lnTo>
                    <a:pt x="178" y="0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209" y="0"/>
                  </a:lnTo>
                  <a:lnTo>
                    <a:pt x="209" y="0"/>
                  </a:lnTo>
                  <a:close/>
                  <a:moveTo>
                    <a:pt x="155" y="0"/>
                  </a:moveTo>
                  <a:lnTo>
                    <a:pt x="124" y="0"/>
                  </a:lnTo>
                  <a:lnTo>
                    <a:pt x="0" y="121"/>
                  </a:lnTo>
                  <a:lnTo>
                    <a:pt x="0" y="157"/>
                  </a:lnTo>
                  <a:lnTo>
                    <a:pt x="155" y="0"/>
                  </a:lnTo>
                  <a:lnTo>
                    <a:pt x="155" y="0"/>
                  </a:lnTo>
                  <a:close/>
                  <a:moveTo>
                    <a:pt x="98" y="0"/>
                  </a:moveTo>
                  <a:lnTo>
                    <a:pt x="66" y="0"/>
                  </a:lnTo>
                  <a:lnTo>
                    <a:pt x="0" y="67"/>
                  </a:lnTo>
                  <a:lnTo>
                    <a:pt x="0" y="98"/>
                  </a:lnTo>
                  <a:lnTo>
                    <a:pt x="98" y="0"/>
                  </a:lnTo>
                  <a:lnTo>
                    <a:pt x="98" y="0"/>
                  </a:lnTo>
                  <a:close/>
                  <a:moveTo>
                    <a:pt x="44" y="0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316" y="475"/>
                  </a:moveTo>
                  <a:lnTo>
                    <a:pt x="761" y="26"/>
                  </a:lnTo>
                  <a:lnTo>
                    <a:pt x="761" y="58"/>
                  </a:lnTo>
                  <a:lnTo>
                    <a:pt x="347" y="475"/>
                  </a:lnTo>
                  <a:lnTo>
                    <a:pt x="316" y="475"/>
                  </a:lnTo>
                  <a:lnTo>
                    <a:pt x="316" y="475"/>
                  </a:lnTo>
                  <a:close/>
                  <a:moveTo>
                    <a:pt x="374" y="475"/>
                  </a:moveTo>
                  <a:lnTo>
                    <a:pt x="761" y="85"/>
                  </a:lnTo>
                  <a:lnTo>
                    <a:pt x="761" y="116"/>
                  </a:lnTo>
                  <a:lnTo>
                    <a:pt x="405" y="475"/>
                  </a:lnTo>
                  <a:lnTo>
                    <a:pt x="374" y="475"/>
                  </a:lnTo>
                  <a:lnTo>
                    <a:pt x="374" y="475"/>
                  </a:lnTo>
                  <a:close/>
                  <a:moveTo>
                    <a:pt x="427" y="475"/>
                  </a:moveTo>
                  <a:lnTo>
                    <a:pt x="761" y="139"/>
                  </a:lnTo>
                  <a:lnTo>
                    <a:pt x="761" y="170"/>
                  </a:lnTo>
                  <a:lnTo>
                    <a:pt x="458" y="475"/>
                  </a:lnTo>
                  <a:lnTo>
                    <a:pt x="427" y="475"/>
                  </a:lnTo>
                  <a:lnTo>
                    <a:pt x="427" y="475"/>
                  </a:lnTo>
                  <a:close/>
                  <a:moveTo>
                    <a:pt x="480" y="475"/>
                  </a:moveTo>
                  <a:lnTo>
                    <a:pt x="761" y="197"/>
                  </a:lnTo>
                  <a:lnTo>
                    <a:pt x="761" y="229"/>
                  </a:lnTo>
                  <a:lnTo>
                    <a:pt x="516" y="475"/>
                  </a:lnTo>
                  <a:lnTo>
                    <a:pt x="480" y="475"/>
                  </a:lnTo>
                  <a:lnTo>
                    <a:pt x="480" y="475"/>
                  </a:lnTo>
                  <a:close/>
                  <a:moveTo>
                    <a:pt x="538" y="475"/>
                  </a:moveTo>
                  <a:lnTo>
                    <a:pt x="761" y="251"/>
                  </a:lnTo>
                  <a:lnTo>
                    <a:pt x="761" y="282"/>
                  </a:lnTo>
                  <a:lnTo>
                    <a:pt x="569" y="475"/>
                  </a:lnTo>
                  <a:lnTo>
                    <a:pt x="538" y="475"/>
                  </a:lnTo>
                  <a:lnTo>
                    <a:pt x="538" y="475"/>
                  </a:lnTo>
                  <a:close/>
                  <a:moveTo>
                    <a:pt x="592" y="475"/>
                  </a:moveTo>
                  <a:lnTo>
                    <a:pt x="761" y="305"/>
                  </a:lnTo>
                  <a:lnTo>
                    <a:pt x="761" y="341"/>
                  </a:lnTo>
                  <a:lnTo>
                    <a:pt x="627" y="475"/>
                  </a:lnTo>
                  <a:lnTo>
                    <a:pt x="592" y="475"/>
                  </a:lnTo>
                  <a:lnTo>
                    <a:pt x="592" y="475"/>
                  </a:lnTo>
                  <a:close/>
                  <a:moveTo>
                    <a:pt x="650" y="475"/>
                  </a:moveTo>
                  <a:lnTo>
                    <a:pt x="761" y="363"/>
                  </a:lnTo>
                  <a:lnTo>
                    <a:pt x="761" y="395"/>
                  </a:lnTo>
                  <a:lnTo>
                    <a:pt x="681" y="475"/>
                  </a:lnTo>
                  <a:lnTo>
                    <a:pt x="650" y="475"/>
                  </a:lnTo>
                  <a:lnTo>
                    <a:pt x="650" y="475"/>
                  </a:lnTo>
                  <a:close/>
                  <a:moveTo>
                    <a:pt x="703" y="475"/>
                  </a:moveTo>
                  <a:lnTo>
                    <a:pt x="761" y="417"/>
                  </a:lnTo>
                  <a:lnTo>
                    <a:pt x="761" y="453"/>
                  </a:lnTo>
                  <a:lnTo>
                    <a:pt x="739" y="475"/>
                  </a:lnTo>
                  <a:lnTo>
                    <a:pt x="703" y="475"/>
                  </a:lnTo>
                  <a:lnTo>
                    <a:pt x="703" y="475"/>
                  </a:lnTo>
                  <a:close/>
                  <a:moveTo>
                    <a:pt x="761" y="475"/>
                  </a:moveTo>
                  <a:lnTo>
                    <a:pt x="761" y="475"/>
                  </a:lnTo>
                  <a:lnTo>
                    <a:pt x="761" y="475"/>
                  </a:lnTo>
                  <a:lnTo>
                    <a:pt x="761" y="475"/>
                  </a:lnTo>
                  <a:close/>
                </a:path>
              </a:pathLst>
            </a:custGeom>
            <a:solidFill>
              <a:srgbClr val="7BB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4"/>
            <p:cNvSpPr>
              <a:spLocks noEditPoints="1"/>
            </p:cNvSpPr>
            <p:nvPr/>
          </p:nvSpPr>
          <p:spPr bwMode="auto">
            <a:xfrm>
              <a:off x="247" y="3520"/>
              <a:ext cx="1037" cy="669"/>
            </a:xfrm>
            <a:custGeom>
              <a:avLst/>
              <a:gdLst>
                <a:gd name="T0" fmla="*/ 225 w 233"/>
                <a:gd name="T1" fmla="*/ 145 h 149"/>
                <a:gd name="T2" fmla="*/ 229 w 233"/>
                <a:gd name="T3" fmla="*/ 142 h 149"/>
                <a:gd name="T4" fmla="*/ 228 w 233"/>
                <a:gd name="T5" fmla="*/ 135 h 149"/>
                <a:gd name="T6" fmla="*/ 225 w 233"/>
                <a:gd name="T7" fmla="*/ 134 h 149"/>
                <a:gd name="T8" fmla="*/ 19 w 233"/>
                <a:gd name="T9" fmla="*/ 134 h 149"/>
                <a:gd name="T10" fmla="*/ 5 w 233"/>
                <a:gd name="T11" fmla="*/ 135 h 149"/>
                <a:gd name="T12" fmla="*/ 5 w 233"/>
                <a:gd name="T13" fmla="*/ 142 h 149"/>
                <a:gd name="T14" fmla="*/ 5 w 233"/>
                <a:gd name="T15" fmla="*/ 144 h 149"/>
                <a:gd name="T16" fmla="*/ 24 w 233"/>
                <a:gd name="T17" fmla="*/ 0 h 149"/>
                <a:gd name="T18" fmla="*/ 214 w 233"/>
                <a:gd name="T19" fmla="*/ 2 h 149"/>
                <a:gd name="T20" fmla="*/ 216 w 233"/>
                <a:gd name="T21" fmla="*/ 130 h 149"/>
                <a:gd name="T22" fmla="*/ 230 w 233"/>
                <a:gd name="T23" fmla="*/ 132 h 149"/>
                <a:gd name="T24" fmla="*/ 233 w 233"/>
                <a:gd name="T25" fmla="*/ 137 h 149"/>
                <a:gd name="T26" fmla="*/ 231 w 233"/>
                <a:gd name="T27" fmla="*/ 147 h 149"/>
                <a:gd name="T28" fmla="*/ 8 w 233"/>
                <a:gd name="T29" fmla="*/ 149 h 149"/>
                <a:gd name="T30" fmla="*/ 3 w 233"/>
                <a:gd name="T31" fmla="*/ 147 h 149"/>
                <a:gd name="T32" fmla="*/ 0 w 233"/>
                <a:gd name="T33" fmla="*/ 142 h 149"/>
                <a:gd name="T34" fmla="*/ 3 w 233"/>
                <a:gd name="T35" fmla="*/ 132 h 149"/>
                <a:gd name="T36" fmla="*/ 8 w 233"/>
                <a:gd name="T37" fmla="*/ 130 h 149"/>
                <a:gd name="T38" fmla="*/ 17 w 233"/>
                <a:gd name="T39" fmla="*/ 7 h 149"/>
                <a:gd name="T40" fmla="*/ 19 w 233"/>
                <a:gd name="T41" fmla="*/ 2 h 149"/>
                <a:gd name="T42" fmla="*/ 24 w 233"/>
                <a:gd name="T43" fmla="*/ 0 h 149"/>
                <a:gd name="T44" fmla="*/ 24 w 233"/>
                <a:gd name="T45" fmla="*/ 4 h 149"/>
                <a:gd name="T46" fmla="*/ 22 w 233"/>
                <a:gd name="T47" fmla="*/ 5 h 149"/>
                <a:gd name="T48" fmla="*/ 21 w 233"/>
                <a:gd name="T49" fmla="*/ 130 h 149"/>
                <a:gd name="T50" fmla="*/ 212 w 233"/>
                <a:gd name="T51" fmla="*/ 7 h 149"/>
                <a:gd name="T52" fmla="*/ 209 w 233"/>
                <a:gd name="T53" fmla="*/ 4 h 149"/>
                <a:gd name="T54" fmla="*/ 80 w 233"/>
                <a:gd name="T55" fmla="*/ 139 h 149"/>
                <a:gd name="T56" fmla="*/ 150 w 233"/>
                <a:gd name="T57" fmla="*/ 137 h 149"/>
                <a:gd name="T58" fmla="*/ 150 w 233"/>
                <a:gd name="T59" fmla="*/ 141 h 149"/>
                <a:gd name="T60" fmla="*/ 29 w 233"/>
                <a:gd name="T61" fmla="*/ 10 h 149"/>
                <a:gd name="T62" fmla="*/ 27 w 233"/>
                <a:gd name="T63" fmla="*/ 122 h 149"/>
                <a:gd name="T64" fmla="*/ 204 w 233"/>
                <a:gd name="T65" fmla="*/ 124 h 149"/>
                <a:gd name="T66" fmla="*/ 206 w 233"/>
                <a:gd name="T67" fmla="*/ 12 h 149"/>
                <a:gd name="T68" fmla="*/ 29 w 233"/>
                <a:gd name="T69" fmla="*/ 10 h 149"/>
                <a:gd name="T70" fmla="*/ 31 w 233"/>
                <a:gd name="T71" fmla="*/ 14 h 149"/>
                <a:gd name="T72" fmla="*/ 202 w 233"/>
                <a:gd name="T73" fmla="*/ 12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3" h="149">
                  <a:moveTo>
                    <a:pt x="8" y="145"/>
                  </a:moveTo>
                  <a:cubicBezTo>
                    <a:pt x="225" y="145"/>
                    <a:pt x="225" y="145"/>
                    <a:pt x="225" y="145"/>
                  </a:cubicBezTo>
                  <a:cubicBezTo>
                    <a:pt x="226" y="145"/>
                    <a:pt x="227" y="144"/>
                    <a:pt x="228" y="144"/>
                  </a:cubicBezTo>
                  <a:cubicBezTo>
                    <a:pt x="228" y="143"/>
                    <a:pt x="229" y="142"/>
                    <a:pt x="229" y="142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6"/>
                    <a:pt x="228" y="135"/>
                    <a:pt x="228" y="135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7" y="134"/>
                    <a:pt x="226" y="134"/>
                    <a:pt x="225" y="134"/>
                  </a:cubicBezTo>
                  <a:cubicBezTo>
                    <a:pt x="214" y="134"/>
                    <a:pt x="214" y="134"/>
                    <a:pt x="214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7" y="134"/>
                    <a:pt x="6" y="134"/>
                    <a:pt x="5" y="135"/>
                  </a:cubicBezTo>
                  <a:cubicBezTo>
                    <a:pt x="5" y="135"/>
                    <a:pt x="5" y="136"/>
                    <a:pt x="5" y="137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2"/>
                    <a:pt x="5" y="143"/>
                    <a:pt x="5" y="144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6" y="144"/>
                    <a:pt x="7" y="145"/>
                    <a:pt x="8" y="145"/>
                  </a:cubicBezTo>
                  <a:close/>
                  <a:moveTo>
                    <a:pt x="24" y="0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1"/>
                    <a:pt x="214" y="2"/>
                  </a:cubicBezTo>
                  <a:cubicBezTo>
                    <a:pt x="216" y="3"/>
                    <a:pt x="216" y="5"/>
                    <a:pt x="216" y="7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7" y="130"/>
                    <a:pt x="229" y="131"/>
                    <a:pt x="230" y="132"/>
                  </a:cubicBezTo>
                  <a:cubicBezTo>
                    <a:pt x="230" y="132"/>
                    <a:pt x="231" y="132"/>
                    <a:pt x="231" y="132"/>
                  </a:cubicBezTo>
                  <a:cubicBezTo>
                    <a:pt x="232" y="133"/>
                    <a:pt x="233" y="135"/>
                    <a:pt x="233" y="137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4"/>
                    <a:pt x="232" y="145"/>
                    <a:pt x="231" y="147"/>
                  </a:cubicBezTo>
                  <a:cubicBezTo>
                    <a:pt x="229" y="148"/>
                    <a:pt x="227" y="149"/>
                    <a:pt x="225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6" y="149"/>
                    <a:pt x="4" y="148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ubicBezTo>
                    <a:pt x="1" y="145"/>
                    <a:pt x="0" y="144"/>
                    <a:pt x="0" y="14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5"/>
                    <a:pt x="1" y="133"/>
                    <a:pt x="3" y="132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4" y="131"/>
                    <a:pt x="6" y="130"/>
                    <a:pt x="8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2" y="0"/>
                    <a:pt x="24" y="0"/>
                  </a:cubicBezTo>
                  <a:close/>
                  <a:moveTo>
                    <a:pt x="209" y="4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2" y="6"/>
                    <a:pt x="212" y="5"/>
                    <a:pt x="211" y="5"/>
                  </a:cubicBezTo>
                  <a:cubicBezTo>
                    <a:pt x="211" y="4"/>
                    <a:pt x="210" y="4"/>
                    <a:pt x="209" y="4"/>
                  </a:cubicBezTo>
                  <a:close/>
                  <a:moveTo>
                    <a:pt x="82" y="141"/>
                  </a:moveTo>
                  <a:cubicBezTo>
                    <a:pt x="81" y="141"/>
                    <a:pt x="80" y="140"/>
                    <a:pt x="80" y="139"/>
                  </a:cubicBezTo>
                  <a:cubicBezTo>
                    <a:pt x="80" y="138"/>
                    <a:pt x="81" y="137"/>
                    <a:pt x="82" y="137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7"/>
                    <a:pt x="152" y="138"/>
                    <a:pt x="152" y="139"/>
                  </a:cubicBezTo>
                  <a:cubicBezTo>
                    <a:pt x="152" y="140"/>
                    <a:pt x="151" y="141"/>
                    <a:pt x="150" y="141"/>
                  </a:cubicBezTo>
                  <a:cubicBezTo>
                    <a:pt x="82" y="141"/>
                    <a:pt x="82" y="141"/>
                    <a:pt x="82" y="141"/>
                  </a:cubicBezTo>
                  <a:close/>
                  <a:moveTo>
                    <a:pt x="29" y="10"/>
                  </a:moveTo>
                  <a:cubicBezTo>
                    <a:pt x="28" y="10"/>
                    <a:pt x="27" y="11"/>
                    <a:pt x="27" y="1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23"/>
                    <a:pt x="28" y="124"/>
                    <a:pt x="29" y="124"/>
                  </a:cubicBezTo>
                  <a:cubicBezTo>
                    <a:pt x="204" y="124"/>
                    <a:pt x="204" y="124"/>
                    <a:pt x="204" y="124"/>
                  </a:cubicBezTo>
                  <a:cubicBezTo>
                    <a:pt x="205" y="124"/>
                    <a:pt x="206" y="123"/>
                    <a:pt x="206" y="122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6" y="11"/>
                    <a:pt x="205" y="10"/>
                    <a:pt x="204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202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202" y="120"/>
                    <a:pt x="202" y="120"/>
                    <a:pt x="202" y="120"/>
                  </a:cubicBezTo>
                  <a:lnTo>
                    <a:pt x="202" y="14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7" name="直接箭头连接符 96"/>
          <p:cNvCxnSpPr/>
          <p:nvPr/>
        </p:nvCxnSpPr>
        <p:spPr>
          <a:xfrm>
            <a:off x="1593057" y="4393406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4"/>
          <p:cNvGrpSpPr>
            <a:grpSpLocks noChangeAspect="1"/>
          </p:cNvGrpSpPr>
          <p:nvPr/>
        </p:nvGrpSpPr>
        <p:grpSpPr bwMode="auto">
          <a:xfrm>
            <a:off x="1869283" y="4486589"/>
            <a:ext cx="581024" cy="585160"/>
            <a:chOff x="1918" y="1399"/>
            <a:chExt cx="1405" cy="1415"/>
          </a:xfrm>
        </p:grpSpPr>
        <p:sp>
          <p:nvSpPr>
            <p:cNvPr id="104" name="Freeform 5"/>
            <p:cNvSpPr>
              <a:spLocks noEditPoints="1"/>
            </p:cNvSpPr>
            <p:nvPr/>
          </p:nvSpPr>
          <p:spPr bwMode="auto">
            <a:xfrm>
              <a:off x="1951" y="1431"/>
              <a:ext cx="1350" cy="1351"/>
            </a:xfrm>
            <a:custGeom>
              <a:avLst/>
              <a:gdLst>
                <a:gd name="T0" fmla="*/ 75 w 125"/>
                <a:gd name="T1" fmla="*/ 30 h 125"/>
                <a:gd name="T2" fmla="*/ 84 w 125"/>
                <a:gd name="T3" fmla="*/ 18 h 125"/>
                <a:gd name="T4" fmla="*/ 76 w 125"/>
                <a:gd name="T5" fmla="*/ 14 h 125"/>
                <a:gd name="T6" fmla="*/ 79 w 125"/>
                <a:gd name="T7" fmla="*/ 16 h 125"/>
                <a:gd name="T8" fmla="*/ 74 w 125"/>
                <a:gd name="T9" fmla="*/ 8 h 125"/>
                <a:gd name="T10" fmla="*/ 38 w 125"/>
                <a:gd name="T11" fmla="*/ 38 h 125"/>
                <a:gd name="T12" fmla="*/ 1 w 125"/>
                <a:gd name="T13" fmla="*/ 72 h 125"/>
                <a:gd name="T14" fmla="*/ 73 w 125"/>
                <a:gd name="T15" fmla="*/ 5 h 125"/>
                <a:gd name="T16" fmla="*/ 0 w 125"/>
                <a:gd name="T17" fmla="*/ 69 h 125"/>
                <a:gd name="T18" fmla="*/ 52 w 125"/>
                <a:gd name="T19" fmla="*/ 4 h 125"/>
                <a:gd name="T20" fmla="*/ 41 w 125"/>
                <a:gd name="T21" fmla="*/ 18 h 125"/>
                <a:gd name="T22" fmla="*/ 37 w 125"/>
                <a:gd name="T23" fmla="*/ 18 h 125"/>
                <a:gd name="T24" fmla="*/ 17 w 125"/>
                <a:gd name="T25" fmla="*/ 44 h 125"/>
                <a:gd name="T26" fmla="*/ 15 w 125"/>
                <a:gd name="T27" fmla="*/ 32 h 125"/>
                <a:gd name="T28" fmla="*/ 26 w 125"/>
                <a:gd name="T29" fmla="*/ 13 h 125"/>
                <a:gd name="T30" fmla="*/ 14 w 125"/>
                <a:gd name="T31" fmla="*/ 29 h 125"/>
                <a:gd name="T32" fmla="*/ 0 w 125"/>
                <a:gd name="T33" fmla="*/ 55 h 125"/>
                <a:gd name="T34" fmla="*/ 12 w 125"/>
                <a:gd name="T35" fmla="*/ 75 h 125"/>
                <a:gd name="T36" fmla="*/ 14 w 125"/>
                <a:gd name="T37" fmla="*/ 76 h 125"/>
                <a:gd name="T38" fmla="*/ 28 w 125"/>
                <a:gd name="T39" fmla="*/ 68 h 125"/>
                <a:gd name="T40" fmla="*/ 18 w 125"/>
                <a:gd name="T41" fmla="*/ 84 h 125"/>
                <a:gd name="T42" fmla="*/ 29 w 125"/>
                <a:gd name="T43" fmla="*/ 71 h 125"/>
                <a:gd name="T44" fmla="*/ 33 w 125"/>
                <a:gd name="T45" fmla="*/ 81 h 125"/>
                <a:gd name="T46" fmla="*/ 16 w 125"/>
                <a:gd name="T47" fmla="*/ 93 h 125"/>
                <a:gd name="T48" fmla="*/ 17 w 125"/>
                <a:gd name="T49" fmla="*/ 105 h 125"/>
                <a:gd name="T50" fmla="*/ 41 w 125"/>
                <a:gd name="T51" fmla="*/ 90 h 125"/>
                <a:gd name="T52" fmla="*/ 24 w 125"/>
                <a:gd name="T53" fmla="*/ 112 h 125"/>
                <a:gd name="T54" fmla="*/ 46 w 125"/>
                <a:gd name="T55" fmla="*/ 93 h 125"/>
                <a:gd name="T56" fmla="*/ 37 w 125"/>
                <a:gd name="T57" fmla="*/ 107 h 125"/>
                <a:gd name="T58" fmla="*/ 52 w 125"/>
                <a:gd name="T59" fmla="*/ 96 h 125"/>
                <a:gd name="T60" fmla="*/ 55 w 125"/>
                <a:gd name="T61" fmla="*/ 97 h 125"/>
                <a:gd name="T62" fmla="*/ 46 w 125"/>
                <a:gd name="T63" fmla="*/ 109 h 125"/>
                <a:gd name="T64" fmla="*/ 69 w 125"/>
                <a:gd name="T65" fmla="*/ 97 h 125"/>
                <a:gd name="T66" fmla="*/ 51 w 125"/>
                <a:gd name="T67" fmla="*/ 118 h 125"/>
                <a:gd name="T68" fmla="*/ 95 w 125"/>
                <a:gd name="T69" fmla="*/ 74 h 125"/>
                <a:gd name="T70" fmla="*/ 54 w 125"/>
                <a:gd name="T71" fmla="*/ 124 h 125"/>
                <a:gd name="T72" fmla="*/ 125 w 125"/>
                <a:gd name="T73" fmla="*/ 55 h 125"/>
                <a:gd name="T74" fmla="*/ 68 w 125"/>
                <a:gd name="T75" fmla="*/ 125 h 125"/>
                <a:gd name="T76" fmla="*/ 62 w 125"/>
                <a:gd name="T77" fmla="*/ 125 h 125"/>
                <a:gd name="T78" fmla="*/ 109 w 125"/>
                <a:gd name="T79" fmla="*/ 79 h 125"/>
                <a:gd name="T80" fmla="*/ 86 w 125"/>
                <a:gd name="T81" fmla="*/ 106 h 125"/>
                <a:gd name="T82" fmla="*/ 78 w 125"/>
                <a:gd name="T83" fmla="*/ 109 h 125"/>
                <a:gd name="T84" fmla="*/ 92 w 125"/>
                <a:gd name="T85" fmla="*/ 109 h 125"/>
                <a:gd name="T86" fmla="*/ 112 w 125"/>
                <a:gd name="T87" fmla="*/ 98 h 125"/>
                <a:gd name="T88" fmla="*/ 125 w 125"/>
                <a:gd name="T89" fmla="*/ 62 h 125"/>
                <a:gd name="T90" fmla="*/ 111 w 125"/>
                <a:gd name="T91" fmla="*/ 76 h 125"/>
                <a:gd name="T92" fmla="*/ 112 w 125"/>
                <a:gd name="T93" fmla="*/ 49 h 125"/>
                <a:gd name="T94" fmla="*/ 97 w 125"/>
                <a:gd name="T95" fmla="*/ 60 h 125"/>
                <a:gd name="T96" fmla="*/ 110 w 125"/>
                <a:gd name="T97" fmla="*/ 48 h 125"/>
                <a:gd name="T98" fmla="*/ 107 w 125"/>
                <a:gd name="T99" fmla="*/ 36 h 125"/>
                <a:gd name="T100" fmla="*/ 107 w 125"/>
                <a:gd name="T101" fmla="*/ 42 h 125"/>
                <a:gd name="T102" fmla="*/ 112 w 125"/>
                <a:gd name="T103" fmla="*/ 24 h 125"/>
                <a:gd name="T104" fmla="*/ 111 w 125"/>
                <a:gd name="T105" fmla="*/ 29 h 125"/>
                <a:gd name="T106" fmla="*/ 90 w 125"/>
                <a:gd name="T107" fmla="*/ 41 h 125"/>
                <a:gd name="T108" fmla="*/ 83 w 125"/>
                <a:gd name="T109" fmla="*/ 34 h 125"/>
                <a:gd name="T110" fmla="*/ 81 w 125"/>
                <a:gd name="T111" fmla="*/ 33 h 125"/>
                <a:gd name="T112" fmla="*/ 100 w 125"/>
                <a:gd name="T113" fmla="*/ 1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5" h="125">
                  <a:moveTo>
                    <a:pt x="84" y="18"/>
                  </a:moveTo>
                  <a:cubicBezTo>
                    <a:pt x="82" y="18"/>
                    <a:pt x="82" y="18"/>
                    <a:pt x="82" y="1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29"/>
                    <a:pt x="74" y="29"/>
                    <a:pt x="75" y="3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5" y="19"/>
                    <a:pt x="84" y="19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lose/>
                  <a:moveTo>
                    <a:pt x="79" y="16"/>
                  </a:moveTo>
                  <a:cubicBezTo>
                    <a:pt x="68" y="28"/>
                    <a:pt x="68" y="28"/>
                    <a:pt x="68" y="28"/>
                  </a:cubicBezTo>
                  <a:cubicBezTo>
                    <a:pt x="66" y="28"/>
                    <a:pt x="65" y="28"/>
                    <a:pt x="63" y="2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8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5" y="12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57" y="28"/>
                    <a:pt x="55" y="28"/>
                    <a:pt x="53" y="2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5" y="12"/>
                    <a:pt x="75" y="12"/>
                    <a:pt x="75" y="12"/>
                  </a:cubicBezTo>
                  <a:close/>
                  <a:moveTo>
                    <a:pt x="73" y="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4" y="33"/>
                    <a:pt x="41" y="35"/>
                    <a:pt x="38" y="38"/>
                  </a:cubicBezTo>
                  <a:cubicBezTo>
                    <a:pt x="35" y="41"/>
                    <a:pt x="33" y="44"/>
                    <a:pt x="31" y="4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1" y="72"/>
                    <a:pt x="1" y="7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6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1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61" y="0"/>
                    <a:pt x="61" y="0"/>
                    <a:pt x="61" y="0"/>
                  </a:cubicBezTo>
                  <a:close/>
                  <a:moveTo>
                    <a:pt x="44" y="17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9"/>
                    <a:pt x="39" y="19"/>
                  </a:cubicBezTo>
                  <a:cubicBezTo>
                    <a:pt x="38" y="19"/>
                    <a:pt x="38" y="18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8"/>
                    <a:pt x="19" y="38"/>
                    <a:pt x="19" y="39"/>
                  </a:cubicBezTo>
                  <a:cubicBezTo>
                    <a:pt x="19" y="40"/>
                    <a:pt x="18" y="40"/>
                    <a:pt x="18" y="41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35" y="17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9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29" y="14"/>
                    <a:pt x="29" y="14"/>
                    <a:pt x="29" y="14"/>
                  </a:cubicBezTo>
                  <a:close/>
                  <a:moveTo>
                    <a:pt x="11" y="50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8" y="74"/>
                  </a:moveTo>
                  <a:cubicBezTo>
                    <a:pt x="12" y="75"/>
                    <a:pt x="12" y="75"/>
                    <a:pt x="12" y="75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7"/>
                    <a:pt x="28" y="55"/>
                    <a:pt x="29" y="53"/>
                  </a:cubicBezTo>
                  <a:cubicBezTo>
                    <a:pt x="8" y="74"/>
                    <a:pt x="8" y="74"/>
                    <a:pt x="8" y="74"/>
                  </a:cubicBezTo>
                  <a:close/>
                  <a:moveTo>
                    <a:pt x="14" y="76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5"/>
                    <a:pt x="27" y="63"/>
                  </a:cubicBezTo>
                  <a:cubicBezTo>
                    <a:pt x="14" y="76"/>
                    <a:pt x="14" y="76"/>
                    <a:pt x="14" y="76"/>
                  </a:cubicBezTo>
                  <a:close/>
                  <a:moveTo>
                    <a:pt x="17" y="82"/>
                  </a:move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9" y="85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2"/>
                    <a:pt x="29" y="71"/>
                  </a:cubicBezTo>
                  <a:cubicBezTo>
                    <a:pt x="17" y="82"/>
                    <a:pt x="17" y="82"/>
                    <a:pt x="17" y="82"/>
                  </a:cubicBezTo>
                  <a:close/>
                  <a:moveTo>
                    <a:pt x="16" y="93"/>
                  </a:move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2" y="80"/>
                    <a:pt x="33" y="8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0"/>
                    <a:pt x="12" y="100"/>
                    <a:pt x="12" y="100"/>
                  </a:cubicBezTo>
                  <a:cubicBezTo>
                    <a:pt x="12" y="99"/>
                    <a:pt x="12" y="99"/>
                    <a:pt x="13" y="98"/>
                  </a:cubicBezTo>
                  <a:cubicBezTo>
                    <a:pt x="16" y="93"/>
                    <a:pt x="16" y="93"/>
                    <a:pt x="16" y="93"/>
                  </a:cubicBezTo>
                  <a:close/>
                  <a:moveTo>
                    <a:pt x="15" y="102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35" y="84"/>
                    <a:pt x="36" y="85"/>
                    <a:pt x="36" y="86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5" y="102"/>
                    <a:pt x="15" y="102"/>
                    <a:pt x="15" y="102"/>
                  </a:cubicBezTo>
                  <a:close/>
                  <a:moveTo>
                    <a:pt x="19" y="107"/>
                  </a:moveTo>
                  <a:cubicBezTo>
                    <a:pt x="21" y="109"/>
                    <a:pt x="21" y="109"/>
                    <a:pt x="21" y="10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0" y="89"/>
                    <a:pt x="39" y="88"/>
                    <a:pt x="38" y="88"/>
                  </a:cubicBezTo>
                  <a:cubicBezTo>
                    <a:pt x="19" y="107"/>
                    <a:pt x="19" y="107"/>
                    <a:pt x="19" y="107"/>
                  </a:cubicBezTo>
                  <a:close/>
                  <a:moveTo>
                    <a:pt x="23" y="111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26" y="113"/>
                    <a:pt x="26" y="112"/>
                    <a:pt x="26" y="112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5" y="93"/>
                    <a:pt x="44" y="92"/>
                    <a:pt x="43" y="91"/>
                  </a:cubicBezTo>
                  <a:cubicBezTo>
                    <a:pt x="23" y="111"/>
                    <a:pt x="23" y="111"/>
                    <a:pt x="23" y="111"/>
                  </a:cubicBezTo>
                  <a:close/>
                  <a:moveTo>
                    <a:pt x="36" y="107"/>
                  </a:moveTo>
                  <a:cubicBezTo>
                    <a:pt x="37" y="107"/>
                    <a:pt x="37" y="107"/>
                    <a:pt x="37" y="107"/>
                  </a:cubicBezTo>
                  <a:cubicBezTo>
                    <a:pt x="38" y="106"/>
                    <a:pt x="38" y="106"/>
                    <a:pt x="39" y="106"/>
                  </a:cubicBezTo>
                  <a:cubicBezTo>
                    <a:pt x="40" y="106"/>
                    <a:pt x="40" y="106"/>
                    <a:pt x="41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1" y="96"/>
                    <a:pt x="50" y="95"/>
                    <a:pt x="49" y="95"/>
                  </a:cubicBezTo>
                  <a:cubicBezTo>
                    <a:pt x="36" y="107"/>
                    <a:pt x="36" y="107"/>
                    <a:pt x="36" y="107"/>
                  </a:cubicBezTo>
                  <a:close/>
                  <a:moveTo>
                    <a:pt x="44" y="108"/>
                  </a:moveTo>
                  <a:cubicBezTo>
                    <a:pt x="55" y="97"/>
                    <a:pt x="55" y="97"/>
                    <a:pt x="55" y="97"/>
                  </a:cubicBezTo>
                  <a:cubicBezTo>
                    <a:pt x="57" y="97"/>
                    <a:pt x="58" y="97"/>
                    <a:pt x="60" y="9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7" y="109"/>
                    <a:pt x="47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4" y="108"/>
                    <a:pt x="44" y="108"/>
                    <a:pt x="44" y="108"/>
                  </a:cubicBezTo>
                  <a:close/>
                  <a:moveTo>
                    <a:pt x="49" y="112"/>
                  </a:moveTo>
                  <a:cubicBezTo>
                    <a:pt x="63" y="97"/>
                    <a:pt x="63" y="97"/>
                    <a:pt x="63" y="97"/>
                  </a:cubicBezTo>
                  <a:cubicBezTo>
                    <a:pt x="65" y="97"/>
                    <a:pt x="67" y="97"/>
                    <a:pt x="69" y="97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lose/>
                  <a:moveTo>
                    <a:pt x="51" y="118"/>
                  </a:moveTo>
                  <a:cubicBezTo>
                    <a:pt x="52" y="122"/>
                    <a:pt x="52" y="122"/>
                    <a:pt x="52" y="12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3" y="79"/>
                    <a:pt x="91" y="84"/>
                    <a:pt x="87" y="87"/>
                  </a:cubicBezTo>
                  <a:cubicBezTo>
                    <a:pt x="83" y="91"/>
                    <a:pt x="79" y="94"/>
                    <a:pt x="74" y="95"/>
                  </a:cubicBezTo>
                  <a:cubicBezTo>
                    <a:pt x="51" y="118"/>
                    <a:pt x="51" y="118"/>
                    <a:pt x="51" y="118"/>
                  </a:cubicBezTo>
                  <a:close/>
                  <a:moveTo>
                    <a:pt x="54" y="124"/>
                  </a:moveTo>
                  <a:cubicBezTo>
                    <a:pt x="54" y="125"/>
                    <a:pt x="54" y="125"/>
                    <a:pt x="55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54"/>
                    <a:pt x="124" y="54"/>
                    <a:pt x="124" y="54"/>
                  </a:cubicBezTo>
                  <a:cubicBezTo>
                    <a:pt x="54" y="124"/>
                    <a:pt x="54" y="124"/>
                    <a:pt x="54" y="124"/>
                  </a:cubicBezTo>
                  <a:close/>
                  <a:moveTo>
                    <a:pt x="62" y="125"/>
                  </a:moveTo>
                  <a:cubicBezTo>
                    <a:pt x="68" y="125"/>
                    <a:pt x="68" y="125"/>
                    <a:pt x="68" y="125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1"/>
                    <a:pt x="76" y="111"/>
                  </a:cubicBezTo>
                  <a:cubicBezTo>
                    <a:pt x="62" y="125"/>
                    <a:pt x="62" y="125"/>
                    <a:pt x="62" y="125"/>
                  </a:cubicBezTo>
                  <a:close/>
                  <a:moveTo>
                    <a:pt x="78" y="109"/>
                  </a:move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6" y="84"/>
                    <a:pt x="106" y="85"/>
                    <a:pt x="106" y="86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5" y="106"/>
                    <a:pt x="84" y="106"/>
                    <a:pt x="84" y="107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8" y="109"/>
                    <a:pt x="78" y="109"/>
                    <a:pt x="78" y="109"/>
                  </a:cubicBezTo>
                  <a:close/>
                  <a:moveTo>
                    <a:pt x="89" y="107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7"/>
                    <a:pt x="89" y="107"/>
                    <a:pt x="89" y="107"/>
                  </a:cubicBezTo>
                  <a:close/>
                  <a:moveTo>
                    <a:pt x="94" y="110"/>
                  </a:moveTo>
                  <a:cubicBezTo>
                    <a:pt x="110" y="94"/>
                    <a:pt x="110" y="94"/>
                    <a:pt x="110" y="94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4" y="110"/>
                    <a:pt x="94" y="110"/>
                    <a:pt x="94" y="110"/>
                  </a:cubicBezTo>
                  <a:close/>
                  <a:moveTo>
                    <a:pt x="111" y="76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1" y="76"/>
                    <a:pt x="111" y="76"/>
                    <a:pt x="111" y="76"/>
                  </a:cubicBezTo>
                  <a:close/>
                  <a:moveTo>
                    <a:pt x="116" y="50"/>
                  </a:moveTo>
                  <a:cubicBezTo>
                    <a:pt x="97" y="69"/>
                    <a:pt x="97" y="69"/>
                    <a:pt x="97" y="69"/>
                  </a:cubicBezTo>
                  <a:cubicBezTo>
                    <a:pt x="97" y="67"/>
                    <a:pt x="97" y="65"/>
                    <a:pt x="97" y="63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6" y="50"/>
                    <a:pt x="116" y="50"/>
                    <a:pt x="116" y="50"/>
                  </a:cubicBezTo>
                  <a:close/>
                  <a:moveTo>
                    <a:pt x="110" y="48"/>
                  </a:moveTo>
                  <a:cubicBezTo>
                    <a:pt x="97" y="60"/>
                    <a:pt x="97" y="60"/>
                    <a:pt x="97" y="60"/>
                  </a:cubicBezTo>
                  <a:cubicBezTo>
                    <a:pt x="97" y="58"/>
                    <a:pt x="97" y="57"/>
                    <a:pt x="97" y="55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10" y="48"/>
                  </a:cubicBezTo>
                  <a:close/>
                  <a:moveTo>
                    <a:pt x="107" y="42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5" y="51"/>
                    <a:pt x="95" y="50"/>
                    <a:pt x="95" y="49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6" y="38"/>
                    <a:pt x="106" y="38"/>
                    <a:pt x="106" y="39"/>
                  </a:cubicBezTo>
                  <a:cubicBezTo>
                    <a:pt x="106" y="40"/>
                    <a:pt x="106" y="40"/>
                    <a:pt x="107" y="41"/>
                  </a:cubicBezTo>
                  <a:cubicBezTo>
                    <a:pt x="107" y="42"/>
                    <a:pt x="107" y="42"/>
                    <a:pt x="107" y="42"/>
                  </a:cubicBezTo>
                  <a:close/>
                  <a:moveTo>
                    <a:pt x="111" y="29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5"/>
                  </a:cubicBezTo>
                  <a:cubicBezTo>
                    <a:pt x="112" y="25"/>
                    <a:pt x="112" y="24"/>
                    <a:pt x="112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4"/>
                    <a:pt x="93" y="45"/>
                    <a:pt x="93" y="46"/>
                  </a:cubicBezTo>
                  <a:cubicBezTo>
                    <a:pt x="111" y="29"/>
                    <a:pt x="111" y="29"/>
                    <a:pt x="111" y="29"/>
                  </a:cubicBezTo>
                  <a:close/>
                  <a:moveTo>
                    <a:pt x="109" y="22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9"/>
                    <a:pt x="89" y="40"/>
                    <a:pt x="90" y="41"/>
                  </a:cubicBezTo>
                  <a:cubicBezTo>
                    <a:pt x="109" y="22"/>
                    <a:pt x="109" y="22"/>
                    <a:pt x="109" y="22"/>
                  </a:cubicBezTo>
                  <a:close/>
                  <a:moveTo>
                    <a:pt x="105" y="17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5" y="17"/>
                    <a:pt x="105" y="17"/>
                    <a:pt x="105" y="17"/>
                  </a:cubicBezTo>
                  <a:close/>
                  <a:moveTo>
                    <a:pt x="101" y="1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0" y="32"/>
                    <a:pt x="78" y="31"/>
                    <a:pt x="77" y="3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0" y="12"/>
                    <a:pt x="100" y="13"/>
                    <a:pt x="101" y="13"/>
                  </a:cubicBez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5" name="Freeform 6"/>
            <p:cNvSpPr>
              <a:spLocks noEditPoints="1"/>
            </p:cNvSpPr>
            <p:nvPr/>
          </p:nvSpPr>
          <p:spPr bwMode="auto">
            <a:xfrm>
              <a:off x="2275" y="1755"/>
              <a:ext cx="691" cy="692"/>
            </a:xfrm>
            <a:custGeom>
              <a:avLst/>
              <a:gdLst>
                <a:gd name="T0" fmla="*/ 33 w 64"/>
                <a:gd name="T1" fmla="*/ 64 h 64"/>
                <a:gd name="T2" fmla="*/ 64 w 64"/>
                <a:gd name="T3" fmla="*/ 32 h 64"/>
                <a:gd name="T4" fmla="*/ 28 w 64"/>
                <a:gd name="T5" fmla="*/ 64 h 64"/>
                <a:gd name="T6" fmla="*/ 37 w 64"/>
                <a:gd name="T7" fmla="*/ 64 h 64"/>
                <a:gd name="T8" fmla="*/ 62 w 64"/>
                <a:gd name="T9" fmla="*/ 43 h 64"/>
                <a:gd name="T10" fmla="*/ 37 w 64"/>
                <a:gd name="T11" fmla="*/ 64 h 64"/>
                <a:gd name="T12" fmla="*/ 58 w 64"/>
                <a:gd name="T13" fmla="*/ 51 h 64"/>
                <a:gd name="T14" fmla="*/ 51 w 64"/>
                <a:gd name="T15" fmla="*/ 58 h 64"/>
                <a:gd name="T16" fmla="*/ 25 w 64"/>
                <a:gd name="T17" fmla="*/ 64 h 64"/>
                <a:gd name="T18" fmla="*/ 37 w 64"/>
                <a:gd name="T19" fmla="*/ 46 h 64"/>
                <a:gd name="T20" fmla="*/ 43 w 64"/>
                <a:gd name="T21" fmla="*/ 43 h 64"/>
                <a:gd name="T22" fmla="*/ 62 w 64"/>
                <a:gd name="T23" fmla="*/ 21 h 64"/>
                <a:gd name="T24" fmla="*/ 61 w 64"/>
                <a:gd name="T25" fmla="*/ 18 h 64"/>
                <a:gd name="T26" fmla="*/ 47 w 64"/>
                <a:gd name="T27" fmla="*/ 32 h 64"/>
                <a:gd name="T28" fmla="*/ 59 w 64"/>
                <a:gd name="T29" fmla="*/ 15 h 64"/>
                <a:gd name="T30" fmla="*/ 58 w 64"/>
                <a:gd name="T31" fmla="*/ 13 h 64"/>
                <a:gd name="T32" fmla="*/ 43 w 64"/>
                <a:gd name="T33" fmla="*/ 23 h 64"/>
                <a:gd name="T34" fmla="*/ 58 w 64"/>
                <a:gd name="T35" fmla="*/ 13 h 64"/>
                <a:gd name="T36" fmla="*/ 51 w 64"/>
                <a:gd name="T37" fmla="*/ 6 h 64"/>
                <a:gd name="T38" fmla="*/ 41 w 64"/>
                <a:gd name="T39" fmla="*/ 21 h 64"/>
                <a:gd name="T40" fmla="*/ 49 w 64"/>
                <a:gd name="T41" fmla="*/ 5 h 64"/>
                <a:gd name="T42" fmla="*/ 30 w 64"/>
                <a:gd name="T43" fmla="*/ 18 h 64"/>
                <a:gd name="T44" fmla="*/ 35 w 64"/>
                <a:gd name="T45" fmla="*/ 18 h 64"/>
                <a:gd name="T46" fmla="*/ 43 w 64"/>
                <a:gd name="T47" fmla="*/ 2 h 64"/>
                <a:gd name="T48" fmla="*/ 22 w 64"/>
                <a:gd name="T49" fmla="*/ 22 h 64"/>
                <a:gd name="T50" fmla="*/ 22 w 64"/>
                <a:gd name="T51" fmla="*/ 22 h 64"/>
                <a:gd name="T52" fmla="*/ 2 w 64"/>
                <a:gd name="T53" fmla="*/ 43 h 64"/>
                <a:gd name="T54" fmla="*/ 38 w 64"/>
                <a:gd name="T55" fmla="*/ 1 h 64"/>
                <a:gd name="T56" fmla="*/ 35 w 64"/>
                <a:gd name="T57" fmla="*/ 1 h 64"/>
                <a:gd name="T58" fmla="*/ 0 w 64"/>
                <a:gd name="T59" fmla="*/ 32 h 64"/>
                <a:gd name="T60" fmla="*/ 30 w 64"/>
                <a:gd name="T61" fmla="*/ 1 h 64"/>
                <a:gd name="T62" fmla="*/ 35 w 64"/>
                <a:gd name="T63" fmla="*/ 1 h 64"/>
                <a:gd name="T64" fmla="*/ 18 w 64"/>
                <a:gd name="T65" fmla="*/ 4 h 64"/>
                <a:gd name="T66" fmla="*/ 1 w 64"/>
                <a:gd name="T67" fmla="*/ 26 h 64"/>
                <a:gd name="T68" fmla="*/ 3 w 64"/>
                <a:gd name="T69" fmla="*/ 45 h 64"/>
                <a:gd name="T70" fmla="*/ 18 w 64"/>
                <a:gd name="T71" fmla="*/ 35 h 64"/>
                <a:gd name="T72" fmla="*/ 18 w 64"/>
                <a:gd name="T73" fmla="*/ 30 h 64"/>
                <a:gd name="T74" fmla="*/ 6 w 64"/>
                <a:gd name="T75" fmla="*/ 51 h 64"/>
                <a:gd name="T76" fmla="*/ 21 w 64"/>
                <a:gd name="T77" fmla="*/ 41 h 64"/>
                <a:gd name="T78" fmla="*/ 6 w 64"/>
                <a:gd name="T79" fmla="*/ 51 h 64"/>
                <a:gd name="T80" fmla="*/ 13 w 64"/>
                <a:gd name="T81" fmla="*/ 58 h 64"/>
                <a:gd name="T82" fmla="*/ 23 w 64"/>
                <a:gd name="T83" fmla="*/ 43 h 64"/>
                <a:gd name="T84" fmla="*/ 15 w 64"/>
                <a:gd name="T85" fmla="*/ 59 h 64"/>
                <a:gd name="T86" fmla="*/ 32 w 64"/>
                <a:gd name="T87" fmla="*/ 47 h 64"/>
                <a:gd name="T88" fmla="*/ 18 w 64"/>
                <a:gd name="T8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1"/>
                    <a:pt x="64" y="29"/>
                    <a:pt x="64" y="28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1" y="64"/>
                    <a:pt x="32" y="64"/>
                  </a:cubicBezTo>
                  <a:close/>
                  <a:moveTo>
                    <a:pt x="37" y="64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64" y="39"/>
                    <a:pt x="63" y="41"/>
                    <a:pt x="62" y="4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3"/>
                    <a:pt x="39" y="64"/>
                    <a:pt x="37" y="64"/>
                  </a:cubicBezTo>
                  <a:close/>
                  <a:moveTo>
                    <a:pt x="51" y="58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6" y="54"/>
                    <a:pt x="55" y="55"/>
                  </a:cubicBezTo>
                  <a:cubicBezTo>
                    <a:pt x="54" y="56"/>
                    <a:pt x="53" y="57"/>
                    <a:pt x="51" y="58"/>
                  </a:cubicBezTo>
                  <a:close/>
                  <a:moveTo>
                    <a:pt x="63" y="2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4" y="63"/>
                    <a:pt x="22" y="63"/>
                    <a:pt x="21" y="62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6"/>
                    <a:pt x="41" y="44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1"/>
                    <a:pt x="45" y="39"/>
                    <a:pt x="46" y="3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4"/>
                    <a:pt x="63" y="25"/>
                  </a:cubicBezTo>
                  <a:close/>
                  <a:moveTo>
                    <a:pt x="61" y="18"/>
                  </a:moveTo>
                  <a:cubicBezTo>
                    <a:pt x="47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7" y="30"/>
                    <a:pt x="46" y="2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6"/>
                    <a:pt x="61" y="17"/>
                    <a:pt x="61" y="18"/>
                  </a:cubicBezTo>
                  <a:close/>
                  <a:moveTo>
                    <a:pt x="58" y="13"/>
                  </a:moveTo>
                  <a:cubicBezTo>
                    <a:pt x="57" y="12"/>
                    <a:pt x="56" y="11"/>
                    <a:pt x="55" y="10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4"/>
                    <a:pt x="45" y="25"/>
                    <a:pt x="45" y="26"/>
                  </a:cubicBezTo>
                  <a:cubicBezTo>
                    <a:pt x="58" y="13"/>
                    <a:pt x="58" y="13"/>
                    <a:pt x="58" y="13"/>
                  </a:cubicBezTo>
                  <a:close/>
                  <a:moveTo>
                    <a:pt x="54" y="9"/>
                  </a:moveTo>
                  <a:cubicBezTo>
                    <a:pt x="53" y="8"/>
                    <a:pt x="52" y="7"/>
                    <a:pt x="51" y="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40" y="20"/>
                    <a:pt x="41" y="21"/>
                  </a:cubicBezTo>
                  <a:cubicBezTo>
                    <a:pt x="54" y="9"/>
                    <a:pt x="54" y="9"/>
                    <a:pt x="54" y="9"/>
                  </a:cubicBezTo>
                  <a:close/>
                  <a:moveTo>
                    <a:pt x="49" y="5"/>
                  </a:moveTo>
                  <a:cubicBezTo>
                    <a:pt x="47" y="4"/>
                    <a:pt x="46" y="4"/>
                    <a:pt x="45" y="3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3" y="2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3"/>
                    <a:pt x="21" y="23"/>
                    <a:pt x="20" y="2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1" y="40"/>
                    <a:pt x="1" y="3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1"/>
                    <a:pt x="41" y="2"/>
                    <a:pt x="43" y="2"/>
                  </a:cubicBezTo>
                  <a:close/>
                  <a:moveTo>
                    <a:pt x="35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4" y="0"/>
                    <a:pt x="35" y="1"/>
                  </a:cubicBezTo>
                  <a:close/>
                  <a:moveTo>
                    <a:pt x="26" y="1"/>
                  </a:moveTo>
                  <a:cubicBezTo>
                    <a:pt x="23" y="2"/>
                    <a:pt x="21" y="3"/>
                    <a:pt x="18" y="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21"/>
                    <a:pt x="2" y="23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lose/>
                  <a:moveTo>
                    <a:pt x="3" y="45"/>
                  </a:moveTo>
                  <a:cubicBezTo>
                    <a:pt x="4" y="46"/>
                    <a:pt x="4" y="48"/>
                    <a:pt x="5" y="4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3"/>
                    <a:pt x="18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3" y="45"/>
                    <a:pt x="3" y="45"/>
                    <a:pt x="3" y="45"/>
                  </a:cubicBezTo>
                  <a:close/>
                  <a:moveTo>
                    <a:pt x="6" y="51"/>
                  </a:moveTo>
                  <a:cubicBezTo>
                    <a:pt x="7" y="52"/>
                    <a:pt x="8" y="53"/>
                    <a:pt x="8" y="5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0" y="56"/>
                  </a:moveTo>
                  <a:cubicBezTo>
                    <a:pt x="11" y="56"/>
                    <a:pt x="12" y="57"/>
                    <a:pt x="13" y="5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3" y="44"/>
                    <a:pt x="23" y="43"/>
                  </a:cubicBezTo>
                  <a:cubicBezTo>
                    <a:pt x="10" y="56"/>
                    <a:pt x="10" y="56"/>
                    <a:pt x="10" y="56"/>
                  </a:cubicBezTo>
                  <a:close/>
                  <a:moveTo>
                    <a:pt x="15" y="59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7"/>
                    <a:pt x="31" y="47"/>
                    <a:pt x="32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1"/>
                    <a:pt x="16" y="60"/>
                    <a:pt x="15" y="59"/>
                  </a:cubicBez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"/>
            <p:cNvSpPr>
              <a:spLocks noEditPoints="1"/>
            </p:cNvSpPr>
            <p:nvPr/>
          </p:nvSpPr>
          <p:spPr bwMode="auto">
            <a:xfrm>
              <a:off x="1918" y="1399"/>
              <a:ext cx="1405" cy="1415"/>
            </a:xfrm>
            <a:custGeom>
              <a:avLst/>
              <a:gdLst>
                <a:gd name="T0" fmla="*/ 89 w 130"/>
                <a:gd name="T1" fmla="*/ 19 h 131"/>
                <a:gd name="T2" fmla="*/ 106 w 130"/>
                <a:gd name="T3" fmla="*/ 14 h 131"/>
                <a:gd name="T4" fmla="*/ 112 w 130"/>
                <a:gd name="T5" fmla="*/ 41 h 131"/>
                <a:gd name="T6" fmla="*/ 116 w 130"/>
                <a:gd name="T7" fmla="*/ 49 h 131"/>
                <a:gd name="T8" fmla="*/ 130 w 130"/>
                <a:gd name="T9" fmla="*/ 73 h 131"/>
                <a:gd name="T10" fmla="*/ 116 w 130"/>
                <a:gd name="T11" fmla="*/ 82 h 131"/>
                <a:gd name="T12" fmla="*/ 112 w 130"/>
                <a:gd name="T13" fmla="*/ 89 h 131"/>
                <a:gd name="T14" fmla="*/ 106 w 130"/>
                <a:gd name="T15" fmla="*/ 117 h 131"/>
                <a:gd name="T16" fmla="*/ 88 w 130"/>
                <a:gd name="T17" fmla="*/ 112 h 131"/>
                <a:gd name="T18" fmla="*/ 78 w 130"/>
                <a:gd name="T19" fmla="*/ 127 h 131"/>
                <a:gd name="T20" fmla="*/ 55 w 130"/>
                <a:gd name="T21" fmla="*/ 130 h 131"/>
                <a:gd name="T22" fmla="*/ 48 w 130"/>
                <a:gd name="T23" fmla="*/ 114 h 131"/>
                <a:gd name="T24" fmla="*/ 31 w 130"/>
                <a:gd name="T25" fmla="*/ 118 h 131"/>
                <a:gd name="T26" fmla="*/ 12 w 130"/>
                <a:gd name="T27" fmla="*/ 103 h 131"/>
                <a:gd name="T28" fmla="*/ 16 w 130"/>
                <a:gd name="T29" fmla="*/ 83 h 131"/>
                <a:gd name="T30" fmla="*/ 1 w 130"/>
                <a:gd name="T31" fmla="*/ 76 h 131"/>
                <a:gd name="T32" fmla="*/ 1 w 130"/>
                <a:gd name="T33" fmla="*/ 55 h 131"/>
                <a:gd name="T34" fmla="*/ 16 w 130"/>
                <a:gd name="T35" fmla="*/ 48 h 131"/>
                <a:gd name="T36" fmla="*/ 12 w 130"/>
                <a:gd name="T37" fmla="*/ 28 h 131"/>
                <a:gd name="T38" fmla="*/ 31 w 130"/>
                <a:gd name="T39" fmla="*/ 13 h 131"/>
                <a:gd name="T40" fmla="*/ 48 w 130"/>
                <a:gd name="T41" fmla="*/ 16 h 131"/>
                <a:gd name="T42" fmla="*/ 53 w 130"/>
                <a:gd name="T43" fmla="*/ 4 h 131"/>
                <a:gd name="T44" fmla="*/ 73 w 130"/>
                <a:gd name="T45" fmla="*/ 0 h 131"/>
                <a:gd name="T46" fmla="*/ 82 w 130"/>
                <a:gd name="T47" fmla="*/ 16 h 131"/>
                <a:gd name="T48" fmla="*/ 97 w 130"/>
                <a:gd name="T49" fmla="*/ 65 h 131"/>
                <a:gd name="T50" fmla="*/ 43 w 130"/>
                <a:gd name="T51" fmla="*/ 88 h 131"/>
                <a:gd name="T52" fmla="*/ 65 w 130"/>
                <a:gd name="T53" fmla="*/ 31 h 131"/>
                <a:gd name="T54" fmla="*/ 90 w 130"/>
                <a:gd name="T55" fmla="*/ 90 h 131"/>
                <a:gd name="T56" fmla="*/ 79 w 130"/>
                <a:gd name="T57" fmla="*/ 16 h 131"/>
                <a:gd name="T58" fmla="*/ 58 w 130"/>
                <a:gd name="T59" fmla="*/ 3 h 131"/>
                <a:gd name="T60" fmla="*/ 52 w 130"/>
                <a:gd name="T61" fmla="*/ 16 h 131"/>
                <a:gd name="T62" fmla="*/ 44 w 130"/>
                <a:gd name="T63" fmla="*/ 21 h 131"/>
                <a:gd name="T64" fmla="*/ 28 w 130"/>
                <a:gd name="T65" fmla="*/ 15 h 131"/>
                <a:gd name="T66" fmla="*/ 15 w 130"/>
                <a:gd name="T67" fmla="*/ 28 h 131"/>
                <a:gd name="T68" fmla="*/ 19 w 130"/>
                <a:gd name="T69" fmla="*/ 49 h 131"/>
                <a:gd name="T70" fmla="*/ 5 w 130"/>
                <a:gd name="T71" fmla="*/ 56 h 131"/>
                <a:gd name="T72" fmla="*/ 4 w 130"/>
                <a:gd name="T73" fmla="*/ 74 h 131"/>
                <a:gd name="T74" fmla="*/ 19 w 130"/>
                <a:gd name="T75" fmla="*/ 82 h 131"/>
                <a:gd name="T76" fmla="*/ 15 w 130"/>
                <a:gd name="T77" fmla="*/ 103 h 131"/>
                <a:gd name="T78" fmla="*/ 29 w 130"/>
                <a:gd name="T79" fmla="*/ 115 h 131"/>
                <a:gd name="T80" fmla="*/ 49 w 130"/>
                <a:gd name="T81" fmla="*/ 112 h 131"/>
                <a:gd name="T82" fmla="*/ 56 w 130"/>
                <a:gd name="T83" fmla="*/ 127 h 131"/>
                <a:gd name="T84" fmla="*/ 75 w 130"/>
                <a:gd name="T85" fmla="*/ 126 h 131"/>
                <a:gd name="T86" fmla="*/ 89 w 130"/>
                <a:gd name="T87" fmla="*/ 109 h 131"/>
                <a:gd name="T88" fmla="*/ 115 w 130"/>
                <a:gd name="T89" fmla="*/ 104 h 131"/>
                <a:gd name="T90" fmla="*/ 110 w 130"/>
                <a:gd name="T91" fmla="*/ 87 h 131"/>
                <a:gd name="T92" fmla="*/ 126 w 130"/>
                <a:gd name="T93" fmla="*/ 75 h 131"/>
                <a:gd name="T94" fmla="*/ 127 w 130"/>
                <a:gd name="T95" fmla="*/ 56 h 131"/>
                <a:gd name="T96" fmla="*/ 113 w 130"/>
                <a:gd name="T97" fmla="*/ 51 h 131"/>
                <a:gd name="T98" fmla="*/ 115 w 130"/>
                <a:gd name="T99" fmla="*/ 29 h 131"/>
                <a:gd name="T100" fmla="*/ 103 w 130"/>
                <a:gd name="T101" fmla="*/ 15 h 131"/>
                <a:gd name="T102" fmla="*/ 87 w 130"/>
                <a:gd name="T103" fmla="*/ 21 h 131"/>
                <a:gd name="T104" fmla="*/ 55 w 130"/>
                <a:gd name="T105" fmla="*/ 55 h 131"/>
                <a:gd name="T106" fmla="*/ 55 w 130"/>
                <a:gd name="T107" fmla="*/ 76 h 131"/>
                <a:gd name="T108" fmla="*/ 76 w 130"/>
                <a:gd name="T109" fmla="*/ 55 h 131"/>
                <a:gd name="T110" fmla="*/ 57 w 130"/>
                <a:gd name="T111" fmla="*/ 57 h 131"/>
                <a:gd name="T112" fmla="*/ 74 w 130"/>
                <a:gd name="T113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" h="131">
                  <a:moveTo>
                    <a:pt x="83" y="16"/>
                  </a:move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9" y="19"/>
                    <a:pt x="89" y="19"/>
                    <a:pt x="90" y="1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1" y="13"/>
                    <a:pt x="102" y="12"/>
                    <a:pt x="103" y="13"/>
                  </a:cubicBezTo>
                  <a:cubicBezTo>
                    <a:pt x="104" y="13"/>
                    <a:pt x="105" y="13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6"/>
                    <a:pt x="118" y="27"/>
                    <a:pt x="118" y="28"/>
                  </a:cubicBezTo>
                  <a:cubicBezTo>
                    <a:pt x="118" y="29"/>
                    <a:pt x="118" y="30"/>
                    <a:pt x="118" y="3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3"/>
                    <a:pt x="112" y="43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5" y="48"/>
                    <a:pt x="115" y="49"/>
                    <a:pt x="115" y="49"/>
                  </a:cubicBezTo>
                  <a:cubicBezTo>
                    <a:pt x="115" y="49"/>
                    <a:pt x="115" y="49"/>
                    <a:pt x="116" y="49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8" y="53"/>
                    <a:pt x="129" y="54"/>
                    <a:pt x="129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30" y="56"/>
                    <a:pt x="130" y="57"/>
                    <a:pt x="130" y="58"/>
                  </a:cubicBezTo>
                  <a:cubicBezTo>
                    <a:pt x="130" y="73"/>
                    <a:pt x="130" y="73"/>
                    <a:pt x="130" y="73"/>
                  </a:cubicBezTo>
                  <a:cubicBezTo>
                    <a:pt x="130" y="74"/>
                    <a:pt x="130" y="75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9"/>
                  </a:cubicBezTo>
                  <a:cubicBezTo>
                    <a:pt x="112" y="89"/>
                    <a:pt x="112" y="89"/>
                    <a:pt x="112" y="9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1"/>
                    <a:pt x="118" y="102"/>
                    <a:pt x="118" y="103"/>
                  </a:cubicBezTo>
                  <a:cubicBezTo>
                    <a:pt x="118" y="104"/>
                    <a:pt x="118" y="105"/>
                    <a:pt x="117" y="10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5" y="118"/>
                    <a:pt x="104" y="118"/>
                    <a:pt x="103" y="118"/>
                  </a:cubicBezTo>
                  <a:cubicBezTo>
                    <a:pt x="102" y="118"/>
                    <a:pt x="101" y="118"/>
                    <a:pt x="100" y="118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15"/>
                    <a:pt x="82" y="115"/>
                    <a:pt x="81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8" y="128"/>
                    <a:pt x="77" y="129"/>
                    <a:pt x="76" y="130"/>
                  </a:cubicBezTo>
                  <a:cubicBezTo>
                    <a:pt x="75" y="130"/>
                    <a:pt x="74" y="131"/>
                    <a:pt x="73" y="131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57" y="131"/>
                    <a:pt x="56" y="130"/>
                    <a:pt x="55" y="130"/>
                  </a:cubicBezTo>
                  <a:cubicBezTo>
                    <a:pt x="54" y="129"/>
                    <a:pt x="53" y="128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12"/>
                    <a:pt x="42" y="112"/>
                    <a:pt x="42" y="112"/>
                  </a:cubicBezTo>
                  <a:cubicBezTo>
                    <a:pt x="42" y="112"/>
                    <a:pt x="41" y="112"/>
                    <a:pt x="41" y="112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0" y="118"/>
                    <a:pt x="29" y="118"/>
                    <a:pt x="28" y="118"/>
                  </a:cubicBezTo>
                  <a:cubicBezTo>
                    <a:pt x="27" y="118"/>
                    <a:pt x="26" y="118"/>
                    <a:pt x="25" y="117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3" y="104"/>
                    <a:pt x="12" y="103"/>
                  </a:cubicBezTo>
                  <a:cubicBezTo>
                    <a:pt x="12" y="102"/>
                    <a:pt x="12" y="101"/>
                    <a:pt x="13" y="10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8" y="88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5" y="82"/>
                    <a:pt x="15" y="8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8"/>
                    <a:pt x="2" y="77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5"/>
                    <a:pt x="0" y="74"/>
                    <a:pt x="0" y="7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1" y="56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4"/>
                    <a:pt x="3" y="53"/>
                    <a:pt x="4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19" y="42"/>
                    <a:pt x="18" y="4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3" y="27"/>
                    <a:pt x="13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29" y="12"/>
                    <a:pt x="30" y="13"/>
                    <a:pt x="31" y="1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4" y="2"/>
                    <a:pt x="55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6" y="1"/>
                  </a:cubicBezTo>
                  <a:cubicBezTo>
                    <a:pt x="77" y="2"/>
                    <a:pt x="78" y="3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6"/>
                    <a:pt x="82" y="16"/>
                  </a:cubicBezTo>
                  <a:cubicBezTo>
                    <a:pt x="82" y="16"/>
                    <a:pt x="82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lose/>
                  <a:moveTo>
                    <a:pt x="65" y="97"/>
                  </a:moveTo>
                  <a:cubicBezTo>
                    <a:pt x="74" y="97"/>
                    <a:pt x="82" y="94"/>
                    <a:pt x="88" y="88"/>
                  </a:cubicBezTo>
                  <a:cubicBezTo>
                    <a:pt x="94" y="82"/>
                    <a:pt x="97" y="74"/>
                    <a:pt x="97" y="65"/>
                  </a:cubicBezTo>
                  <a:cubicBezTo>
                    <a:pt x="97" y="57"/>
                    <a:pt x="94" y="49"/>
                    <a:pt x="88" y="43"/>
                  </a:cubicBezTo>
                  <a:cubicBezTo>
                    <a:pt x="82" y="37"/>
                    <a:pt x="74" y="33"/>
                    <a:pt x="65" y="33"/>
                  </a:cubicBezTo>
                  <a:cubicBezTo>
                    <a:pt x="57" y="33"/>
                    <a:pt x="49" y="37"/>
                    <a:pt x="43" y="43"/>
                  </a:cubicBezTo>
                  <a:cubicBezTo>
                    <a:pt x="37" y="49"/>
                    <a:pt x="33" y="57"/>
                    <a:pt x="33" y="65"/>
                  </a:cubicBezTo>
                  <a:cubicBezTo>
                    <a:pt x="33" y="74"/>
                    <a:pt x="37" y="82"/>
                    <a:pt x="43" y="88"/>
                  </a:cubicBezTo>
                  <a:cubicBezTo>
                    <a:pt x="49" y="94"/>
                    <a:pt x="57" y="97"/>
                    <a:pt x="65" y="97"/>
                  </a:cubicBezTo>
                  <a:close/>
                  <a:moveTo>
                    <a:pt x="90" y="90"/>
                  </a:moveTo>
                  <a:cubicBezTo>
                    <a:pt x="96" y="84"/>
                    <a:pt x="100" y="75"/>
                    <a:pt x="100" y="65"/>
                  </a:cubicBezTo>
                  <a:cubicBezTo>
                    <a:pt x="100" y="56"/>
                    <a:pt x="96" y="47"/>
                    <a:pt x="90" y="41"/>
                  </a:cubicBezTo>
                  <a:cubicBezTo>
                    <a:pt x="84" y="34"/>
                    <a:pt x="75" y="31"/>
                    <a:pt x="65" y="31"/>
                  </a:cubicBezTo>
                  <a:cubicBezTo>
                    <a:pt x="56" y="31"/>
                    <a:pt x="47" y="34"/>
                    <a:pt x="41" y="41"/>
                  </a:cubicBezTo>
                  <a:cubicBezTo>
                    <a:pt x="34" y="47"/>
                    <a:pt x="30" y="56"/>
                    <a:pt x="30" y="65"/>
                  </a:cubicBezTo>
                  <a:cubicBezTo>
                    <a:pt x="30" y="75"/>
                    <a:pt x="34" y="84"/>
                    <a:pt x="41" y="90"/>
                  </a:cubicBezTo>
                  <a:cubicBezTo>
                    <a:pt x="47" y="96"/>
                    <a:pt x="56" y="100"/>
                    <a:pt x="65" y="100"/>
                  </a:cubicBezTo>
                  <a:cubicBezTo>
                    <a:pt x="75" y="100"/>
                    <a:pt x="84" y="96"/>
                    <a:pt x="90" y="90"/>
                  </a:cubicBezTo>
                  <a:close/>
                  <a:moveTo>
                    <a:pt x="87" y="21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0" y="18"/>
                    <a:pt x="80" y="18"/>
                  </a:cubicBezTo>
                  <a:cubicBezTo>
                    <a:pt x="79" y="17"/>
                    <a:pt x="79" y="17"/>
                    <a:pt x="79" y="16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4" y="3"/>
                    <a:pt x="74" y="3"/>
                    <a:pt x="73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6" y="4"/>
                  </a:cubicBezTo>
                  <a:cubicBezTo>
                    <a:pt x="56" y="4"/>
                    <a:pt x="56" y="4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1" y="17"/>
                    <a:pt x="51" y="18"/>
                  </a:cubicBezTo>
                  <a:cubicBezTo>
                    <a:pt x="50" y="18"/>
                    <a:pt x="50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43" y="22"/>
                    <a:pt x="42" y="22"/>
                  </a:cubicBezTo>
                  <a:cubicBezTo>
                    <a:pt x="41" y="22"/>
                    <a:pt x="41" y="21"/>
                    <a:pt x="40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6"/>
                    <a:pt x="27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8"/>
                    <a:pt x="15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1"/>
                    <a:pt x="22" y="41"/>
                    <a:pt x="22" y="42"/>
                  </a:cubicBezTo>
                  <a:cubicBezTo>
                    <a:pt x="22" y="43"/>
                    <a:pt x="21" y="43"/>
                    <a:pt x="21" y="4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0"/>
                    <a:pt x="18" y="51"/>
                    <a:pt x="18" y="51"/>
                  </a:cubicBezTo>
                  <a:cubicBezTo>
                    <a:pt x="17" y="51"/>
                    <a:pt x="17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3" y="57"/>
                    <a:pt x="3" y="57"/>
                    <a:pt x="3" y="58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4"/>
                    <a:pt x="3" y="74"/>
                    <a:pt x="4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4" y="75"/>
                    <a:pt x="4" y="75"/>
                    <a:pt x="5" y="75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79"/>
                    <a:pt x="17" y="79"/>
                    <a:pt x="18" y="80"/>
                  </a:cubicBezTo>
                  <a:cubicBezTo>
                    <a:pt x="18" y="80"/>
                    <a:pt x="19" y="81"/>
                    <a:pt x="19" y="82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2" y="88"/>
                    <a:pt x="22" y="89"/>
                  </a:cubicBezTo>
                  <a:cubicBezTo>
                    <a:pt x="22" y="90"/>
                    <a:pt x="21" y="90"/>
                    <a:pt x="21" y="9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5" y="102"/>
                    <a:pt x="15" y="102"/>
                    <a:pt x="15" y="103"/>
                  </a:cubicBezTo>
                  <a:cubicBezTo>
                    <a:pt x="15" y="103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8" y="115"/>
                    <a:pt x="28" y="115"/>
                  </a:cubicBezTo>
                  <a:cubicBezTo>
                    <a:pt x="29" y="116"/>
                    <a:pt x="29" y="115"/>
                    <a:pt x="29" y="115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1" y="109"/>
                    <a:pt x="41" y="109"/>
                    <a:pt x="42" y="109"/>
                  </a:cubicBezTo>
                  <a:cubicBezTo>
                    <a:pt x="43" y="109"/>
                    <a:pt x="43" y="109"/>
                    <a:pt x="44" y="110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1" y="113"/>
                  </a:cubicBezTo>
                  <a:cubicBezTo>
                    <a:pt x="51" y="114"/>
                    <a:pt x="52" y="114"/>
                    <a:pt x="52" y="115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7" y="127"/>
                    <a:pt x="57" y="128"/>
                    <a:pt x="58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4" y="128"/>
                    <a:pt x="74" y="127"/>
                    <a:pt x="74" y="127"/>
                  </a:cubicBezTo>
                  <a:cubicBezTo>
                    <a:pt x="75" y="127"/>
                    <a:pt x="75" y="127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4"/>
                    <a:pt x="79" y="114"/>
                    <a:pt x="80" y="113"/>
                  </a:cubicBezTo>
                  <a:cubicBezTo>
                    <a:pt x="80" y="112"/>
                    <a:pt x="81" y="112"/>
                    <a:pt x="82" y="112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87" y="109"/>
                    <a:pt x="88" y="109"/>
                    <a:pt x="89" y="109"/>
                  </a:cubicBezTo>
                  <a:cubicBezTo>
                    <a:pt x="90" y="109"/>
                    <a:pt x="90" y="109"/>
                    <a:pt x="91" y="110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5"/>
                    <a:pt x="102" y="116"/>
                    <a:pt x="103" y="115"/>
                  </a:cubicBezTo>
                  <a:cubicBezTo>
                    <a:pt x="103" y="115"/>
                    <a:pt x="104" y="115"/>
                    <a:pt x="104" y="11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5" y="104"/>
                    <a:pt x="115" y="103"/>
                    <a:pt x="115" y="103"/>
                  </a:cubicBezTo>
                  <a:cubicBezTo>
                    <a:pt x="115" y="102"/>
                    <a:pt x="115" y="102"/>
                    <a:pt x="115" y="10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0"/>
                    <a:pt x="109" y="90"/>
                    <a:pt x="109" y="89"/>
                  </a:cubicBezTo>
                  <a:cubicBezTo>
                    <a:pt x="109" y="88"/>
                    <a:pt x="109" y="87"/>
                    <a:pt x="110" y="87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1"/>
                    <a:pt x="112" y="80"/>
                    <a:pt x="113" y="80"/>
                  </a:cubicBezTo>
                  <a:cubicBezTo>
                    <a:pt x="113" y="79"/>
                    <a:pt x="114" y="79"/>
                    <a:pt x="115" y="79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7" y="75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8" y="74"/>
                    <a:pt x="128" y="7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7" y="57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7" y="56"/>
                    <a:pt x="127" y="56"/>
                    <a:pt x="126" y="56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3" y="51"/>
                    <a:pt x="113" y="51"/>
                  </a:cubicBezTo>
                  <a:cubicBezTo>
                    <a:pt x="112" y="51"/>
                    <a:pt x="112" y="50"/>
                    <a:pt x="112" y="49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1"/>
                    <a:pt x="109" y="41"/>
                    <a:pt x="110" y="4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103" y="15"/>
                    <a:pt x="103" y="15"/>
                  </a:cubicBezTo>
                  <a:cubicBezTo>
                    <a:pt x="102" y="15"/>
                    <a:pt x="102" y="15"/>
                    <a:pt x="101" y="1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0" y="21"/>
                    <a:pt x="90" y="22"/>
                    <a:pt x="89" y="22"/>
                  </a:cubicBezTo>
                  <a:cubicBezTo>
                    <a:pt x="88" y="22"/>
                    <a:pt x="87" y="22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lose/>
                  <a:moveTo>
                    <a:pt x="78" y="4"/>
                  </a:moveTo>
                  <a:cubicBezTo>
                    <a:pt x="77" y="6"/>
                    <a:pt x="77" y="6"/>
                    <a:pt x="77" y="6"/>
                  </a:cubicBezTo>
                  <a:cubicBezTo>
                    <a:pt x="78" y="5"/>
                    <a:pt x="78" y="5"/>
                    <a:pt x="78" y="4"/>
                  </a:cubicBezTo>
                  <a:close/>
                  <a:moveTo>
                    <a:pt x="65" y="51"/>
                  </a:moveTo>
                  <a:cubicBezTo>
                    <a:pt x="61" y="51"/>
                    <a:pt x="58" y="53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2" y="58"/>
                    <a:pt x="51" y="61"/>
                    <a:pt x="51" y="65"/>
                  </a:cubicBezTo>
                  <a:cubicBezTo>
                    <a:pt x="51" y="69"/>
                    <a:pt x="52" y="73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8" y="78"/>
                    <a:pt x="61" y="80"/>
                    <a:pt x="65" y="80"/>
                  </a:cubicBezTo>
                  <a:cubicBezTo>
                    <a:pt x="69" y="80"/>
                    <a:pt x="73" y="78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8" y="73"/>
                    <a:pt x="80" y="69"/>
                    <a:pt x="80" y="65"/>
                  </a:cubicBezTo>
                  <a:cubicBezTo>
                    <a:pt x="80" y="61"/>
                    <a:pt x="78" y="58"/>
                    <a:pt x="76" y="55"/>
                  </a:cubicBezTo>
                  <a:cubicBezTo>
                    <a:pt x="73" y="53"/>
                    <a:pt x="69" y="51"/>
                    <a:pt x="65" y="51"/>
                  </a:cubicBezTo>
                  <a:close/>
                  <a:moveTo>
                    <a:pt x="74" y="57"/>
                  </a:moveTo>
                  <a:cubicBezTo>
                    <a:pt x="72" y="55"/>
                    <a:pt x="69" y="54"/>
                    <a:pt x="65" y="54"/>
                  </a:cubicBezTo>
                  <a:cubicBezTo>
                    <a:pt x="62" y="54"/>
                    <a:pt x="59" y="55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9"/>
                    <a:pt x="54" y="62"/>
                    <a:pt x="54" y="65"/>
                  </a:cubicBezTo>
                  <a:cubicBezTo>
                    <a:pt x="54" y="69"/>
                    <a:pt x="55" y="71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9" y="76"/>
                    <a:pt x="62" y="77"/>
                    <a:pt x="65" y="77"/>
                  </a:cubicBezTo>
                  <a:cubicBezTo>
                    <a:pt x="69" y="77"/>
                    <a:pt x="71" y="76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6" y="72"/>
                    <a:pt x="77" y="69"/>
                    <a:pt x="77" y="65"/>
                  </a:cubicBezTo>
                  <a:cubicBezTo>
                    <a:pt x="77" y="62"/>
                    <a:pt x="76" y="59"/>
                    <a:pt x="74" y="57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08" name="Group 22"/>
          <p:cNvGrpSpPr>
            <a:grpSpLocks noChangeAspect="1"/>
          </p:cNvGrpSpPr>
          <p:nvPr/>
        </p:nvGrpSpPr>
        <p:grpSpPr bwMode="auto">
          <a:xfrm>
            <a:off x="2851549" y="4080272"/>
            <a:ext cx="1041795" cy="608079"/>
            <a:chOff x="3847" y="3577"/>
            <a:chExt cx="711" cy="415"/>
          </a:xfrm>
        </p:grpSpPr>
        <p:sp>
          <p:nvSpPr>
            <p:cNvPr id="110" name="Freeform 23"/>
            <p:cNvSpPr>
              <a:spLocks noEditPoints="1"/>
            </p:cNvSpPr>
            <p:nvPr/>
          </p:nvSpPr>
          <p:spPr bwMode="auto">
            <a:xfrm>
              <a:off x="3913" y="3592"/>
              <a:ext cx="630" cy="385"/>
            </a:xfrm>
            <a:custGeom>
              <a:avLst/>
              <a:gdLst>
                <a:gd name="T0" fmla="*/ 82 w 87"/>
                <a:gd name="T1" fmla="*/ 0 h 52"/>
                <a:gd name="T2" fmla="*/ 76 w 87"/>
                <a:gd name="T3" fmla="*/ 0 h 52"/>
                <a:gd name="T4" fmla="*/ 69 w 87"/>
                <a:gd name="T5" fmla="*/ 0 h 52"/>
                <a:gd name="T6" fmla="*/ 60 w 87"/>
                <a:gd name="T7" fmla="*/ 0 h 52"/>
                <a:gd name="T8" fmla="*/ 52 w 87"/>
                <a:gd name="T9" fmla="*/ 6 h 52"/>
                <a:gd name="T10" fmla="*/ 47 w 87"/>
                <a:gd name="T11" fmla="*/ 0 h 52"/>
                <a:gd name="T12" fmla="*/ 39 w 87"/>
                <a:gd name="T13" fmla="*/ 6 h 52"/>
                <a:gd name="T14" fmla="*/ 29 w 87"/>
                <a:gd name="T15" fmla="*/ 9 h 52"/>
                <a:gd name="T16" fmla="*/ 32 w 87"/>
                <a:gd name="T17" fmla="*/ 0 h 52"/>
                <a:gd name="T18" fmla="*/ 26 w 87"/>
                <a:gd name="T19" fmla="*/ 0 h 52"/>
                <a:gd name="T20" fmla="*/ 20 w 87"/>
                <a:gd name="T21" fmla="*/ 0 h 52"/>
                <a:gd name="T22" fmla="*/ 13 w 87"/>
                <a:gd name="T23" fmla="*/ 0 h 52"/>
                <a:gd name="T24" fmla="*/ 0 w 87"/>
                <a:gd name="T25" fmla="*/ 13 h 52"/>
                <a:gd name="T26" fmla="*/ 4 w 87"/>
                <a:gd name="T27" fmla="*/ 0 h 52"/>
                <a:gd name="T28" fmla="*/ 7 w 87"/>
                <a:gd name="T29" fmla="*/ 0 h 52"/>
                <a:gd name="T30" fmla="*/ 0 w 87"/>
                <a:gd name="T31" fmla="*/ 16 h 52"/>
                <a:gd name="T32" fmla="*/ 0 w 87"/>
                <a:gd name="T33" fmla="*/ 22 h 52"/>
                <a:gd name="T34" fmla="*/ 0 w 87"/>
                <a:gd name="T35" fmla="*/ 28 h 52"/>
                <a:gd name="T36" fmla="*/ 0 w 87"/>
                <a:gd name="T37" fmla="*/ 36 h 52"/>
                <a:gd name="T38" fmla="*/ 6 w 87"/>
                <a:gd name="T39" fmla="*/ 35 h 52"/>
                <a:gd name="T40" fmla="*/ 1 w 87"/>
                <a:gd name="T41" fmla="*/ 50 h 52"/>
                <a:gd name="T42" fmla="*/ 5 w 87"/>
                <a:gd name="T43" fmla="*/ 52 h 52"/>
                <a:gd name="T44" fmla="*/ 8 w 87"/>
                <a:gd name="T45" fmla="*/ 52 h 52"/>
                <a:gd name="T46" fmla="*/ 14 w 87"/>
                <a:gd name="T47" fmla="*/ 52 h 52"/>
                <a:gd name="T48" fmla="*/ 20 w 87"/>
                <a:gd name="T49" fmla="*/ 52 h 52"/>
                <a:gd name="T50" fmla="*/ 32 w 87"/>
                <a:gd name="T51" fmla="*/ 40 h 52"/>
                <a:gd name="T52" fmla="*/ 30 w 87"/>
                <a:gd name="T53" fmla="*/ 52 h 52"/>
                <a:gd name="T54" fmla="*/ 33 w 87"/>
                <a:gd name="T55" fmla="*/ 52 h 52"/>
                <a:gd name="T56" fmla="*/ 39 w 87"/>
                <a:gd name="T57" fmla="*/ 52 h 52"/>
                <a:gd name="T58" fmla="*/ 45 w 87"/>
                <a:gd name="T59" fmla="*/ 52 h 52"/>
                <a:gd name="T60" fmla="*/ 58 w 87"/>
                <a:gd name="T61" fmla="*/ 39 h 52"/>
                <a:gd name="T62" fmla="*/ 55 w 87"/>
                <a:gd name="T63" fmla="*/ 52 h 52"/>
                <a:gd name="T64" fmla="*/ 58 w 87"/>
                <a:gd name="T65" fmla="*/ 52 h 52"/>
                <a:gd name="T66" fmla="*/ 64 w 87"/>
                <a:gd name="T67" fmla="*/ 52 h 52"/>
                <a:gd name="T68" fmla="*/ 70 w 87"/>
                <a:gd name="T69" fmla="*/ 52 h 52"/>
                <a:gd name="T70" fmla="*/ 76 w 87"/>
                <a:gd name="T71" fmla="*/ 52 h 52"/>
                <a:gd name="T72" fmla="*/ 83 w 87"/>
                <a:gd name="T73" fmla="*/ 52 h 52"/>
                <a:gd name="T74" fmla="*/ 87 w 87"/>
                <a:gd name="T75" fmla="*/ 39 h 52"/>
                <a:gd name="T76" fmla="*/ 87 w 87"/>
                <a:gd name="T77" fmla="*/ 33 h 52"/>
                <a:gd name="T78" fmla="*/ 87 w 87"/>
                <a:gd name="T79" fmla="*/ 27 h 52"/>
                <a:gd name="T80" fmla="*/ 87 w 87"/>
                <a:gd name="T81" fmla="*/ 20 h 52"/>
                <a:gd name="T82" fmla="*/ 87 w 87"/>
                <a:gd name="T83" fmla="*/ 14 h 52"/>
                <a:gd name="T84" fmla="*/ 87 w 87"/>
                <a:gd name="T85" fmla="*/ 8 h 52"/>
                <a:gd name="T86" fmla="*/ 87 w 87"/>
                <a:gd name="T87" fmla="*/ 8 h 52"/>
                <a:gd name="T88" fmla="*/ 79 w 87"/>
                <a:gd name="T89" fmla="*/ 6 h 52"/>
                <a:gd name="T90" fmla="*/ 29 w 87"/>
                <a:gd name="T91" fmla="*/ 15 h 52"/>
                <a:gd name="T92" fmla="*/ 32 w 87"/>
                <a:gd name="T93" fmla="*/ 15 h 52"/>
                <a:gd name="T94" fmla="*/ 29 w 87"/>
                <a:gd name="T95" fmla="*/ 28 h 52"/>
                <a:gd name="T96" fmla="*/ 32 w 87"/>
                <a:gd name="T97" fmla="*/ 28 h 52"/>
                <a:gd name="T98" fmla="*/ 29 w 87"/>
                <a:gd name="T99" fmla="*/ 40 h 52"/>
                <a:gd name="T100" fmla="*/ 58 w 87"/>
                <a:gd name="T101" fmla="*/ 33 h 52"/>
                <a:gd name="T102" fmla="*/ 55 w 87"/>
                <a:gd name="T103" fmla="*/ 34 h 52"/>
                <a:gd name="T104" fmla="*/ 58 w 87"/>
                <a:gd name="T105" fmla="*/ 21 h 52"/>
                <a:gd name="T106" fmla="*/ 55 w 87"/>
                <a:gd name="T107" fmla="*/ 21 h 52"/>
                <a:gd name="T108" fmla="*/ 58 w 87"/>
                <a:gd name="T10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52">
                  <a:moveTo>
                    <a:pt x="82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82" y="0"/>
                    <a:pt x="82" y="0"/>
                    <a:pt x="82" y="0"/>
                  </a:cubicBezTo>
                  <a:close/>
                  <a:moveTo>
                    <a:pt x="76" y="0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6" y="0"/>
                    <a:pt x="76" y="0"/>
                  </a:cubicBezTo>
                  <a:close/>
                  <a:moveTo>
                    <a:pt x="69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9" y="0"/>
                    <a:pt x="69" y="0"/>
                    <a:pt x="69" y="0"/>
                  </a:cubicBezTo>
                  <a:close/>
                  <a:moveTo>
                    <a:pt x="63" y="0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5" y="6"/>
                    <a:pt x="54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lose/>
                  <a:moveTo>
                    <a:pt x="5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7" y="0"/>
                    <a:pt x="57" y="0"/>
                    <a:pt x="57" y="0"/>
                  </a:cubicBezTo>
                  <a:close/>
                  <a:moveTo>
                    <a:pt x="51" y="0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4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5" y="0"/>
                    <a:pt x="45" y="0"/>
                    <a:pt x="45" y="0"/>
                  </a:cubicBezTo>
                  <a:close/>
                  <a:moveTo>
                    <a:pt x="38" y="0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2" y="6"/>
                    <a:pt x="32" y="7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8" y="0"/>
                    <a:pt x="38" y="0"/>
                  </a:cubicBezTo>
                  <a:close/>
                  <a:moveTo>
                    <a:pt x="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26" y="0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0"/>
                    <a:pt x="20" y="0"/>
                    <a:pt x="20" y="0"/>
                  </a:cubicBezTo>
                  <a:close/>
                  <a:moveTo>
                    <a:pt x="13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0" y="16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22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28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8"/>
                    <a:pt x="0" y="28"/>
                    <a:pt x="0" y="28"/>
                  </a:cubicBezTo>
                  <a:close/>
                  <a:moveTo>
                    <a:pt x="0" y="35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lose/>
                  <a:moveTo>
                    <a:pt x="0" y="4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41"/>
                    <a:pt x="0" y="41"/>
                    <a:pt x="0" y="41"/>
                  </a:cubicBezTo>
                  <a:close/>
                  <a:moveTo>
                    <a:pt x="0" y="47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2" y="51"/>
                  </a:moveTo>
                  <a:cubicBezTo>
                    <a:pt x="3" y="52"/>
                    <a:pt x="4" y="52"/>
                    <a:pt x="4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" y="51"/>
                    <a:pt x="2" y="51"/>
                    <a:pt x="2" y="51"/>
                  </a:cubicBezTo>
                  <a:close/>
                  <a:moveTo>
                    <a:pt x="8" y="52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8" y="52"/>
                    <a:pt x="8" y="52"/>
                    <a:pt x="8" y="52"/>
                  </a:cubicBezTo>
                  <a:close/>
                  <a:moveTo>
                    <a:pt x="14" y="52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4" y="52"/>
                    <a:pt x="14" y="52"/>
                    <a:pt x="14" y="52"/>
                  </a:cubicBezTo>
                  <a:close/>
                  <a:moveTo>
                    <a:pt x="20" y="52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6"/>
                    <a:pt x="29" y="46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0" y="52"/>
                    <a:pt x="20" y="52"/>
                    <a:pt x="20" y="52"/>
                  </a:cubicBezTo>
                  <a:close/>
                  <a:moveTo>
                    <a:pt x="27" y="52"/>
                  </a:moveTo>
                  <a:cubicBezTo>
                    <a:pt x="30" y="52"/>
                    <a:pt x="30" y="52"/>
                    <a:pt x="30" y="52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2" y="46"/>
                    <a:pt x="32" y="46"/>
                  </a:cubicBezTo>
                  <a:cubicBezTo>
                    <a:pt x="27" y="52"/>
                    <a:pt x="27" y="52"/>
                    <a:pt x="27" y="52"/>
                  </a:cubicBezTo>
                  <a:close/>
                  <a:moveTo>
                    <a:pt x="33" y="52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3" y="52"/>
                    <a:pt x="33" y="52"/>
                    <a:pt x="33" y="52"/>
                  </a:cubicBezTo>
                  <a:close/>
                  <a:moveTo>
                    <a:pt x="39" y="52"/>
                  </a:moveTo>
                  <a:cubicBezTo>
                    <a:pt x="43" y="52"/>
                    <a:pt x="43" y="52"/>
                    <a:pt x="43" y="52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45" y="52"/>
                  </a:moveTo>
                  <a:cubicBezTo>
                    <a:pt x="51" y="47"/>
                    <a:pt x="51" y="47"/>
                    <a:pt x="51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5" y="46"/>
                    <a:pt x="55" y="46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5" y="52"/>
                    <a:pt x="45" y="52"/>
                    <a:pt x="45" y="52"/>
                  </a:cubicBezTo>
                  <a:close/>
                  <a:moveTo>
                    <a:pt x="51" y="52"/>
                  </a:moveTo>
                  <a:cubicBezTo>
                    <a:pt x="55" y="52"/>
                    <a:pt x="55" y="52"/>
                    <a:pt x="55" y="52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1" y="52"/>
                    <a:pt x="51" y="52"/>
                    <a:pt x="51" y="52"/>
                  </a:cubicBezTo>
                  <a:close/>
                  <a:moveTo>
                    <a:pt x="58" y="52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8" y="52"/>
                    <a:pt x="58" y="52"/>
                    <a:pt x="58" y="52"/>
                  </a:cubicBezTo>
                  <a:close/>
                  <a:moveTo>
                    <a:pt x="64" y="52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4" y="52"/>
                    <a:pt x="64" y="52"/>
                    <a:pt x="64" y="52"/>
                  </a:cubicBezTo>
                  <a:close/>
                  <a:moveTo>
                    <a:pt x="70" y="52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0" y="52"/>
                    <a:pt x="70" y="52"/>
                    <a:pt x="70" y="52"/>
                  </a:cubicBezTo>
                  <a:close/>
                  <a:moveTo>
                    <a:pt x="76" y="52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76" y="52"/>
                    <a:pt x="76" y="52"/>
                    <a:pt x="76" y="52"/>
                  </a:cubicBezTo>
                  <a:close/>
                  <a:moveTo>
                    <a:pt x="83" y="52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49"/>
                    <a:pt x="86" y="50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5" y="51"/>
                    <a:pt x="84" y="52"/>
                    <a:pt x="83" y="52"/>
                  </a:cubicBezTo>
                  <a:close/>
                  <a:moveTo>
                    <a:pt x="87" y="39"/>
                  </a:moveTo>
                  <a:cubicBezTo>
                    <a:pt x="81" y="45"/>
                    <a:pt x="81" y="45"/>
                    <a:pt x="81" y="45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87" y="33"/>
                  </a:moveTo>
                  <a:cubicBezTo>
                    <a:pt x="87" y="29"/>
                    <a:pt x="87" y="29"/>
                    <a:pt x="87" y="29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7" y="33"/>
                    <a:pt x="87" y="33"/>
                    <a:pt x="87" y="33"/>
                  </a:cubicBezTo>
                  <a:close/>
                  <a:moveTo>
                    <a:pt x="87" y="27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7"/>
                    <a:pt x="87" y="27"/>
                    <a:pt x="87" y="27"/>
                  </a:cubicBezTo>
                  <a:close/>
                  <a:moveTo>
                    <a:pt x="87" y="20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7" y="20"/>
                    <a:pt x="87" y="20"/>
                    <a:pt x="87" y="20"/>
                  </a:cubicBezTo>
                  <a:close/>
                  <a:moveTo>
                    <a:pt x="87" y="14"/>
                  </a:moveTo>
                  <a:cubicBezTo>
                    <a:pt x="81" y="20"/>
                    <a:pt x="81" y="20"/>
                    <a:pt x="81" y="20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4"/>
                    <a:pt x="87" y="14"/>
                    <a:pt x="87" y="14"/>
                  </a:cubicBezTo>
                  <a:close/>
                  <a:moveTo>
                    <a:pt x="87" y="8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7" y="8"/>
                    <a:pt x="87" y="8"/>
                    <a:pt x="87" y="8"/>
                  </a:cubicBezTo>
                  <a:close/>
                  <a:moveTo>
                    <a:pt x="86" y="2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6"/>
                    <a:pt x="80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1"/>
                    <a:pt x="85" y="1"/>
                    <a:pt x="86" y="1"/>
                  </a:cubicBezTo>
                  <a:cubicBezTo>
                    <a:pt x="86" y="2"/>
                    <a:pt x="86" y="2"/>
                    <a:pt x="86" y="2"/>
                  </a:cubicBezTo>
                  <a:close/>
                  <a:moveTo>
                    <a:pt x="29" y="12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9" y="18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29" y="24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9" y="24"/>
                    <a:pt x="29" y="24"/>
                    <a:pt x="29" y="24"/>
                  </a:cubicBezTo>
                  <a:close/>
                  <a:moveTo>
                    <a:pt x="29" y="30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9" y="37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9" y="37"/>
                    <a:pt x="29" y="37"/>
                    <a:pt x="29" y="37"/>
                  </a:cubicBezTo>
                  <a:close/>
                  <a:moveTo>
                    <a:pt x="58" y="37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8" y="37"/>
                    <a:pt x="58" y="37"/>
                    <a:pt x="58" y="37"/>
                  </a:cubicBezTo>
                  <a:close/>
                  <a:moveTo>
                    <a:pt x="58" y="31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31"/>
                    <a:pt x="58" y="31"/>
                    <a:pt x="58" y="31"/>
                  </a:cubicBezTo>
                  <a:close/>
                  <a:moveTo>
                    <a:pt x="58" y="24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8" y="24"/>
                    <a:pt x="58" y="24"/>
                    <a:pt x="58" y="24"/>
                  </a:cubicBezTo>
                  <a:close/>
                  <a:moveTo>
                    <a:pt x="58" y="18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8"/>
                    <a:pt x="58" y="18"/>
                    <a:pt x="58" y="18"/>
                  </a:cubicBezTo>
                  <a:close/>
                  <a:moveTo>
                    <a:pt x="58" y="12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5"/>
                    <a:pt x="55" y="15"/>
                    <a:pt x="55" y="15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4"/>
            <p:cNvSpPr>
              <a:spLocks noEditPoints="1"/>
            </p:cNvSpPr>
            <p:nvPr/>
          </p:nvSpPr>
          <p:spPr bwMode="auto">
            <a:xfrm>
              <a:off x="3862" y="3718"/>
              <a:ext cx="36" cy="133"/>
            </a:xfrm>
            <a:custGeom>
              <a:avLst/>
              <a:gdLst>
                <a:gd name="T0" fmla="*/ 36 w 36"/>
                <a:gd name="T1" fmla="*/ 126 h 133"/>
                <a:gd name="T2" fmla="*/ 36 w 36"/>
                <a:gd name="T3" fmla="*/ 96 h 133"/>
                <a:gd name="T4" fmla="*/ 0 w 36"/>
                <a:gd name="T5" fmla="*/ 133 h 133"/>
                <a:gd name="T6" fmla="*/ 29 w 36"/>
                <a:gd name="T7" fmla="*/ 133 h 133"/>
                <a:gd name="T8" fmla="*/ 36 w 36"/>
                <a:gd name="T9" fmla="*/ 126 h 133"/>
                <a:gd name="T10" fmla="*/ 36 w 36"/>
                <a:gd name="T11" fmla="*/ 126 h 133"/>
                <a:gd name="T12" fmla="*/ 36 w 36"/>
                <a:gd name="T13" fmla="*/ 81 h 133"/>
                <a:gd name="T14" fmla="*/ 0 w 36"/>
                <a:gd name="T15" fmla="*/ 118 h 133"/>
                <a:gd name="T16" fmla="*/ 0 w 36"/>
                <a:gd name="T17" fmla="*/ 96 h 133"/>
                <a:gd name="T18" fmla="*/ 36 w 36"/>
                <a:gd name="T19" fmla="*/ 52 h 133"/>
                <a:gd name="T20" fmla="*/ 36 w 36"/>
                <a:gd name="T21" fmla="*/ 81 h 133"/>
                <a:gd name="T22" fmla="*/ 36 w 36"/>
                <a:gd name="T23" fmla="*/ 81 h 133"/>
                <a:gd name="T24" fmla="*/ 36 w 36"/>
                <a:gd name="T25" fmla="*/ 37 h 133"/>
                <a:gd name="T26" fmla="*/ 36 w 36"/>
                <a:gd name="T27" fmla="*/ 7 h 133"/>
                <a:gd name="T28" fmla="*/ 0 w 36"/>
                <a:gd name="T29" fmla="*/ 44 h 133"/>
                <a:gd name="T30" fmla="*/ 0 w 36"/>
                <a:gd name="T31" fmla="*/ 74 h 133"/>
                <a:gd name="T32" fmla="*/ 36 w 36"/>
                <a:gd name="T33" fmla="*/ 37 h 133"/>
                <a:gd name="T34" fmla="*/ 36 w 36"/>
                <a:gd name="T35" fmla="*/ 37 h 133"/>
                <a:gd name="T36" fmla="*/ 29 w 36"/>
                <a:gd name="T37" fmla="*/ 0 h 133"/>
                <a:gd name="T38" fmla="*/ 0 w 36"/>
                <a:gd name="T39" fmla="*/ 29 h 133"/>
                <a:gd name="T40" fmla="*/ 0 w 36"/>
                <a:gd name="T41" fmla="*/ 0 h 133"/>
                <a:gd name="T42" fmla="*/ 0 w 36"/>
                <a:gd name="T43" fmla="*/ 0 h 133"/>
                <a:gd name="T44" fmla="*/ 29 w 36"/>
                <a:gd name="T4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33">
                  <a:moveTo>
                    <a:pt x="36" y="126"/>
                  </a:moveTo>
                  <a:lnTo>
                    <a:pt x="36" y="96"/>
                  </a:lnTo>
                  <a:lnTo>
                    <a:pt x="0" y="133"/>
                  </a:lnTo>
                  <a:lnTo>
                    <a:pt x="29" y="133"/>
                  </a:lnTo>
                  <a:lnTo>
                    <a:pt x="36" y="126"/>
                  </a:lnTo>
                  <a:lnTo>
                    <a:pt x="36" y="126"/>
                  </a:lnTo>
                  <a:close/>
                  <a:moveTo>
                    <a:pt x="36" y="81"/>
                  </a:moveTo>
                  <a:lnTo>
                    <a:pt x="0" y="118"/>
                  </a:lnTo>
                  <a:lnTo>
                    <a:pt x="0" y="96"/>
                  </a:lnTo>
                  <a:lnTo>
                    <a:pt x="36" y="52"/>
                  </a:lnTo>
                  <a:lnTo>
                    <a:pt x="36" y="81"/>
                  </a:lnTo>
                  <a:lnTo>
                    <a:pt x="36" y="81"/>
                  </a:lnTo>
                  <a:close/>
                  <a:moveTo>
                    <a:pt x="36" y="37"/>
                  </a:moveTo>
                  <a:lnTo>
                    <a:pt x="36" y="7"/>
                  </a:lnTo>
                  <a:lnTo>
                    <a:pt x="0" y="44"/>
                  </a:lnTo>
                  <a:lnTo>
                    <a:pt x="0" y="74"/>
                  </a:lnTo>
                  <a:lnTo>
                    <a:pt x="36" y="37"/>
                  </a:lnTo>
                  <a:lnTo>
                    <a:pt x="36" y="37"/>
                  </a:lnTo>
                  <a:close/>
                  <a:moveTo>
                    <a:pt x="29" y="0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5"/>
            <p:cNvSpPr>
              <a:spLocks noEditPoints="1"/>
            </p:cNvSpPr>
            <p:nvPr/>
          </p:nvSpPr>
          <p:spPr bwMode="auto">
            <a:xfrm>
              <a:off x="3978" y="3651"/>
              <a:ext cx="130" cy="274"/>
            </a:xfrm>
            <a:custGeom>
              <a:avLst/>
              <a:gdLst>
                <a:gd name="T0" fmla="*/ 116 w 130"/>
                <a:gd name="T1" fmla="*/ 0 h 274"/>
                <a:gd name="T2" fmla="*/ 87 w 130"/>
                <a:gd name="T3" fmla="*/ 0 h 274"/>
                <a:gd name="T4" fmla="*/ 0 w 130"/>
                <a:gd name="T5" fmla="*/ 89 h 274"/>
                <a:gd name="T6" fmla="*/ 0 w 130"/>
                <a:gd name="T7" fmla="*/ 119 h 274"/>
                <a:gd name="T8" fmla="*/ 116 w 130"/>
                <a:gd name="T9" fmla="*/ 0 h 274"/>
                <a:gd name="T10" fmla="*/ 116 w 130"/>
                <a:gd name="T11" fmla="*/ 0 h 274"/>
                <a:gd name="T12" fmla="*/ 65 w 130"/>
                <a:gd name="T13" fmla="*/ 0 h 274"/>
                <a:gd name="T14" fmla="*/ 0 w 130"/>
                <a:gd name="T15" fmla="*/ 67 h 274"/>
                <a:gd name="T16" fmla="*/ 0 w 130"/>
                <a:gd name="T17" fmla="*/ 45 h 274"/>
                <a:gd name="T18" fmla="*/ 43 w 130"/>
                <a:gd name="T19" fmla="*/ 0 h 274"/>
                <a:gd name="T20" fmla="*/ 65 w 130"/>
                <a:gd name="T21" fmla="*/ 0 h 274"/>
                <a:gd name="T22" fmla="*/ 65 w 130"/>
                <a:gd name="T23" fmla="*/ 0 h 274"/>
                <a:gd name="T24" fmla="*/ 22 w 130"/>
                <a:gd name="T25" fmla="*/ 0 h 274"/>
                <a:gd name="T26" fmla="*/ 0 w 130"/>
                <a:gd name="T27" fmla="*/ 22 h 274"/>
                <a:gd name="T28" fmla="*/ 0 w 130"/>
                <a:gd name="T29" fmla="*/ 0 h 274"/>
                <a:gd name="T30" fmla="*/ 0 w 130"/>
                <a:gd name="T31" fmla="*/ 0 h 274"/>
                <a:gd name="T32" fmla="*/ 22 w 130"/>
                <a:gd name="T33" fmla="*/ 0 h 274"/>
                <a:gd name="T34" fmla="*/ 22 w 130"/>
                <a:gd name="T35" fmla="*/ 0 h 274"/>
                <a:gd name="T36" fmla="*/ 0 w 130"/>
                <a:gd name="T37" fmla="*/ 134 h 274"/>
                <a:gd name="T38" fmla="*/ 130 w 130"/>
                <a:gd name="T39" fmla="*/ 0 h 274"/>
                <a:gd name="T40" fmla="*/ 130 w 130"/>
                <a:gd name="T41" fmla="*/ 22 h 274"/>
                <a:gd name="T42" fmla="*/ 0 w 130"/>
                <a:gd name="T43" fmla="*/ 163 h 274"/>
                <a:gd name="T44" fmla="*/ 0 w 130"/>
                <a:gd name="T45" fmla="*/ 134 h 274"/>
                <a:gd name="T46" fmla="*/ 0 w 130"/>
                <a:gd name="T47" fmla="*/ 134 h 274"/>
                <a:gd name="T48" fmla="*/ 0 w 130"/>
                <a:gd name="T49" fmla="*/ 185 h 274"/>
                <a:gd name="T50" fmla="*/ 130 w 130"/>
                <a:gd name="T51" fmla="*/ 45 h 274"/>
                <a:gd name="T52" fmla="*/ 130 w 130"/>
                <a:gd name="T53" fmla="*/ 74 h 274"/>
                <a:gd name="T54" fmla="*/ 0 w 130"/>
                <a:gd name="T55" fmla="*/ 208 h 274"/>
                <a:gd name="T56" fmla="*/ 0 w 130"/>
                <a:gd name="T57" fmla="*/ 185 h 274"/>
                <a:gd name="T58" fmla="*/ 0 w 130"/>
                <a:gd name="T59" fmla="*/ 185 h 274"/>
                <a:gd name="T60" fmla="*/ 0 w 130"/>
                <a:gd name="T61" fmla="*/ 230 h 274"/>
                <a:gd name="T62" fmla="*/ 130 w 130"/>
                <a:gd name="T63" fmla="*/ 89 h 274"/>
                <a:gd name="T64" fmla="*/ 130 w 130"/>
                <a:gd name="T65" fmla="*/ 119 h 274"/>
                <a:gd name="T66" fmla="*/ 0 w 130"/>
                <a:gd name="T67" fmla="*/ 252 h 274"/>
                <a:gd name="T68" fmla="*/ 0 w 130"/>
                <a:gd name="T69" fmla="*/ 230 h 274"/>
                <a:gd name="T70" fmla="*/ 0 w 130"/>
                <a:gd name="T71" fmla="*/ 230 h 274"/>
                <a:gd name="T72" fmla="*/ 0 w 130"/>
                <a:gd name="T73" fmla="*/ 274 h 274"/>
                <a:gd name="T74" fmla="*/ 29 w 130"/>
                <a:gd name="T75" fmla="*/ 274 h 274"/>
                <a:gd name="T76" fmla="*/ 130 w 130"/>
                <a:gd name="T77" fmla="*/ 163 h 274"/>
                <a:gd name="T78" fmla="*/ 130 w 130"/>
                <a:gd name="T79" fmla="*/ 134 h 274"/>
                <a:gd name="T80" fmla="*/ 0 w 130"/>
                <a:gd name="T81" fmla="*/ 274 h 274"/>
                <a:gd name="T82" fmla="*/ 0 w 130"/>
                <a:gd name="T83" fmla="*/ 274 h 274"/>
                <a:gd name="T84" fmla="*/ 43 w 130"/>
                <a:gd name="T85" fmla="*/ 274 h 274"/>
                <a:gd name="T86" fmla="*/ 72 w 130"/>
                <a:gd name="T87" fmla="*/ 274 h 274"/>
                <a:gd name="T88" fmla="*/ 130 w 130"/>
                <a:gd name="T89" fmla="*/ 208 h 274"/>
                <a:gd name="T90" fmla="*/ 130 w 130"/>
                <a:gd name="T91" fmla="*/ 185 h 274"/>
                <a:gd name="T92" fmla="*/ 43 w 130"/>
                <a:gd name="T93" fmla="*/ 274 h 274"/>
                <a:gd name="T94" fmla="*/ 43 w 130"/>
                <a:gd name="T95" fmla="*/ 274 h 274"/>
                <a:gd name="T96" fmla="*/ 87 w 130"/>
                <a:gd name="T97" fmla="*/ 274 h 274"/>
                <a:gd name="T98" fmla="*/ 116 w 130"/>
                <a:gd name="T99" fmla="*/ 274 h 274"/>
                <a:gd name="T100" fmla="*/ 130 w 130"/>
                <a:gd name="T101" fmla="*/ 252 h 274"/>
                <a:gd name="T102" fmla="*/ 130 w 130"/>
                <a:gd name="T103" fmla="*/ 230 h 274"/>
                <a:gd name="T104" fmla="*/ 87 w 130"/>
                <a:gd name="T10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274">
                  <a:moveTo>
                    <a:pt x="116" y="0"/>
                  </a:moveTo>
                  <a:lnTo>
                    <a:pt x="87" y="0"/>
                  </a:lnTo>
                  <a:lnTo>
                    <a:pt x="0" y="89"/>
                  </a:lnTo>
                  <a:lnTo>
                    <a:pt x="0" y="119"/>
                  </a:lnTo>
                  <a:lnTo>
                    <a:pt x="116" y="0"/>
                  </a:lnTo>
                  <a:lnTo>
                    <a:pt x="116" y="0"/>
                  </a:lnTo>
                  <a:close/>
                  <a:moveTo>
                    <a:pt x="65" y="0"/>
                  </a:moveTo>
                  <a:lnTo>
                    <a:pt x="0" y="67"/>
                  </a:lnTo>
                  <a:lnTo>
                    <a:pt x="0" y="45"/>
                  </a:lnTo>
                  <a:lnTo>
                    <a:pt x="43" y="0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22" y="0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0" y="134"/>
                  </a:moveTo>
                  <a:lnTo>
                    <a:pt x="130" y="0"/>
                  </a:lnTo>
                  <a:lnTo>
                    <a:pt x="130" y="22"/>
                  </a:lnTo>
                  <a:lnTo>
                    <a:pt x="0" y="163"/>
                  </a:lnTo>
                  <a:lnTo>
                    <a:pt x="0" y="134"/>
                  </a:lnTo>
                  <a:lnTo>
                    <a:pt x="0" y="134"/>
                  </a:lnTo>
                  <a:close/>
                  <a:moveTo>
                    <a:pt x="0" y="185"/>
                  </a:moveTo>
                  <a:lnTo>
                    <a:pt x="130" y="45"/>
                  </a:lnTo>
                  <a:lnTo>
                    <a:pt x="130" y="74"/>
                  </a:lnTo>
                  <a:lnTo>
                    <a:pt x="0" y="208"/>
                  </a:lnTo>
                  <a:lnTo>
                    <a:pt x="0" y="185"/>
                  </a:lnTo>
                  <a:lnTo>
                    <a:pt x="0" y="185"/>
                  </a:lnTo>
                  <a:close/>
                  <a:moveTo>
                    <a:pt x="0" y="230"/>
                  </a:moveTo>
                  <a:lnTo>
                    <a:pt x="130" y="89"/>
                  </a:lnTo>
                  <a:lnTo>
                    <a:pt x="130" y="119"/>
                  </a:lnTo>
                  <a:lnTo>
                    <a:pt x="0" y="252"/>
                  </a:lnTo>
                  <a:lnTo>
                    <a:pt x="0" y="230"/>
                  </a:lnTo>
                  <a:lnTo>
                    <a:pt x="0" y="230"/>
                  </a:lnTo>
                  <a:close/>
                  <a:moveTo>
                    <a:pt x="0" y="274"/>
                  </a:moveTo>
                  <a:lnTo>
                    <a:pt x="29" y="274"/>
                  </a:lnTo>
                  <a:lnTo>
                    <a:pt x="130" y="163"/>
                  </a:lnTo>
                  <a:lnTo>
                    <a:pt x="130" y="13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43" y="274"/>
                  </a:moveTo>
                  <a:lnTo>
                    <a:pt x="72" y="274"/>
                  </a:lnTo>
                  <a:lnTo>
                    <a:pt x="130" y="208"/>
                  </a:lnTo>
                  <a:lnTo>
                    <a:pt x="130" y="185"/>
                  </a:lnTo>
                  <a:lnTo>
                    <a:pt x="43" y="274"/>
                  </a:lnTo>
                  <a:lnTo>
                    <a:pt x="43" y="274"/>
                  </a:lnTo>
                  <a:close/>
                  <a:moveTo>
                    <a:pt x="87" y="274"/>
                  </a:moveTo>
                  <a:lnTo>
                    <a:pt x="116" y="274"/>
                  </a:lnTo>
                  <a:lnTo>
                    <a:pt x="130" y="252"/>
                  </a:lnTo>
                  <a:lnTo>
                    <a:pt x="130" y="230"/>
                  </a:lnTo>
                  <a:lnTo>
                    <a:pt x="87" y="274"/>
                  </a:lnTo>
                  <a:close/>
                </a:path>
              </a:pathLst>
            </a:custGeom>
            <a:solidFill>
              <a:srgbClr val="D073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6"/>
            <p:cNvSpPr>
              <a:spLocks noEditPoints="1"/>
            </p:cNvSpPr>
            <p:nvPr/>
          </p:nvSpPr>
          <p:spPr bwMode="auto">
            <a:xfrm>
              <a:off x="4159" y="3651"/>
              <a:ext cx="138" cy="274"/>
            </a:xfrm>
            <a:custGeom>
              <a:avLst/>
              <a:gdLst>
                <a:gd name="T0" fmla="*/ 138 w 138"/>
                <a:gd name="T1" fmla="*/ 0 h 274"/>
                <a:gd name="T2" fmla="*/ 131 w 138"/>
                <a:gd name="T3" fmla="*/ 0 h 274"/>
                <a:gd name="T4" fmla="*/ 0 w 138"/>
                <a:gd name="T5" fmla="*/ 134 h 274"/>
                <a:gd name="T6" fmla="*/ 0 w 138"/>
                <a:gd name="T7" fmla="*/ 156 h 274"/>
                <a:gd name="T8" fmla="*/ 138 w 138"/>
                <a:gd name="T9" fmla="*/ 22 h 274"/>
                <a:gd name="T10" fmla="*/ 138 w 138"/>
                <a:gd name="T11" fmla="*/ 0 h 274"/>
                <a:gd name="T12" fmla="*/ 138 w 138"/>
                <a:gd name="T13" fmla="*/ 0 h 274"/>
                <a:gd name="T14" fmla="*/ 116 w 138"/>
                <a:gd name="T15" fmla="*/ 0 h 274"/>
                <a:gd name="T16" fmla="*/ 0 w 138"/>
                <a:gd name="T17" fmla="*/ 111 h 274"/>
                <a:gd name="T18" fmla="*/ 0 w 138"/>
                <a:gd name="T19" fmla="*/ 82 h 274"/>
                <a:gd name="T20" fmla="*/ 87 w 138"/>
                <a:gd name="T21" fmla="*/ 0 h 274"/>
                <a:gd name="T22" fmla="*/ 116 w 138"/>
                <a:gd name="T23" fmla="*/ 0 h 274"/>
                <a:gd name="T24" fmla="*/ 116 w 138"/>
                <a:gd name="T25" fmla="*/ 0 h 274"/>
                <a:gd name="T26" fmla="*/ 65 w 138"/>
                <a:gd name="T27" fmla="*/ 0 h 274"/>
                <a:gd name="T28" fmla="*/ 0 w 138"/>
                <a:gd name="T29" fmla="*/ 67 h 274"/>
                <a:gd name="T30" fmla="*/ 0 w 138"/>
                <a:gd name="T31" fmla="*/ 37 h 274"/>
                <a:gd name="T32" fmla="*/ 44 w 138"/>
                <a:gd name="T33" fmla="*/ 0 h 274"/>
                <a:gd name="T34" fmla="*/ 65 w 138"/>
                <a:gd name="T35" fmla="*/ 0 h 274"/>
                <a:gd name="T36" fmla="*/ 65 w 138"/>
                <a:gd name="T37" fmla="*/ 0 h 274"/>
                <a:gd name="T38" fmla="*/ 22 w 138"/>
                <a:gd name="T39" fmla="*/ 0 h 274"/>
                <a:gd name="T40" fmla="*/ 0 w 138"/>
                <a:gd name="T41" fmla="*/ 22 h 274"/>
                <a:gd name="T42" fmla="*/ 0 w 138"/>
                <a:gd name="T43" fmla="*/ 0 h 274"/>
                <a:gd name="T44" fmla="*/ 22 w 138"/>
                <a:gd name="T45" fmla="*/ 0 h 274"/>
                <a:gd name="T46" fmla="*/ 22 w 138"/>
                <a:gd name="T47" fmla="*/ 0 h 274"/>
                <a:gd name="T48" fmla="*/ 0 w 138"/>
                <a:gd name="T49" fmla="*/ 178 h 274"/>
                <a:gd name="T50" fmla="*/ 138 w 138"/>
                <a:gd name="T51" fmla="*/ 37 h 274"/>
                <a:gd name="T52" fmla="*/ 138 w 138"/>
                <a:gd name="T53" fmla="*/ 67 h 274"/>
                <a:gd name="T54" fmla="*/ 0 w 138"/>
                <a:gd name="T55" fmla="*/ 208 h 274"/>
                <a:gd name="T56" fmla="*/ 0 w 138"/>
                <a:gd name="T57" fmla="*/ 178 h 274"/>
                <a:gd name="T58" fmla="*/ 0 w 138"/>
                <a:gd name="T59" fmla="*/ 178 h 274"/>
                <a:gd name="T60" fmla="*/ 0 w 138"/>
                <a:gd name="T61" fmla="*/ 223 h 274"/>
                <a:gd name="T62" fmla="*/ 138 w 138"/>
                <a:gd name="T63" fmla="*/ 82 h 274"/>
                <a:gd name="T64" fmla="*/ 138 w 138"/>
                <a:gd name="T65" fmla="*/ 111 h 274"/>
                <a:gd name="T66" fmla="*/ 0 w 138"/>
                <a:gd name="T67" fmla="*/ 252 h 274"/>
                <a:gd name="T68" fmla="*/ 0 w 138"/>
                <a:gd name="T69" fmla="*/ 223 h 274"/>
                <a:gd name="T70" fmla="*/ 0 w 138"/>
                <a:gd name="T71" fmla="*/ 223 h 274"/>
                <a:gd name="T72" fmla="*/ 0 w 138"/>
                <a:gd name="T73" fmla="*/ 267 h 274"/>
                <a:gd name="T74" fmla="*/ 138 w 138"/>
                <a:gd name="T75" fmla="*/ 134 h 274"/>
                <a:gd name="T76" fmla="*/ 138 w 138"/>
                <a:gd name="T77" fmla="*/ 156 h 274"/>
                <a:gd name="T78" fmla="*/ 29 w 138"/>
                <a:gd name="T79" fmla="*/ 274 h 274"/>
                <a:gd name="T80" fmla="*/ 0 w 138"/>
                <a:gd name="T81" fmla="*/ 274 h 274"/>
                <a:gd name="T82" fmla="*/ 0 w 138"/>
                <a:gd name="T83" fmla="*/ 267 h 274"/>
                <a:gd name="T84" fmla="*/ 0 w 138"/>
                <a:gd name="T85" fmla="*/ 267 h 274"/>
                <a:gd name="T86" fmla="*/ 44 w 138"/>
                <a:gd name="T87" fmla="*/ 274 h 274"/>
                <a:gd name="T88" fmla="*/ 73 w 138"/>
                <a:gd name="T89" fmla="*/ 274 h 274"/>
                <a:gd name="T90" fmla="*/ 138 w 138"/>
                <a:gd name="T91" fmla="*/ 208 h 274"/>
                <a:gd name="T92" fmla="*/ 138 w 138"/>
                <a:gd name="T93" fmla="*/ 178 h 274"/>
                <a:gd name="T94" fmla="*/ 44 w 138"/>
                <a:gd name="T95" fmla="*/ 274 h 274"/>
                <a:gd name="T96" fmla="*/ 44 w 138"/>
                <a:gd name="T97" fmla="*/ 274 h 274"/>
                <a:gd name="T98" fmla="*/ 87 w 138"/>
                <a:gd name="T99" fmla="*/ 274 h 274"/>
                <a:gd name="T100" fmla="*/ 116 w 138"/>
                <a:gd name="T101" fmla="*/ 274 h 274"/>
                <a:gd name="T102" fmla="*/ 138 w 138"/>
                <a:gd name="T103" fmla="*/ 252 h 274"/>
                <a:gd name="T104" fmla="*/ 138 w 138"/>
                <a:gd name="T105" fmla="*/ 223 h 274"/>
                <a:gd name="T106" fmla="*/ 87 w 138"/>
                <a:gd name="T107" fmla="*/ 274 h 274"/>
                <a:gd name="T108" fmla="*/ 87 w 138"/>
                <a:gd name="T109" fmla="*/ 274 h 274"/>
                <a:gd name="T110" fmla="*/ 138 w 138"/>
                <a:gd name="T111" fmla="*/ 274 h 274"/>
                <a:gd name="T112" fmla="*/ 138 w 138"/>
                <a:gd name="T113" fmla="*/ 274 h 274"/>
                <a:gd name="T114" fmla="*/ 138 w 138"/>
                <a:gd name="T115" fmla="*/ 267 h 274"/>
                <a:gd name="T116" fmla="*/ 138 w 138"/>
                <a:gd name="T1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8" h="274">
                  <a:moveTo>
                    <a:pt x="138" y="0"/>
                  </a:moveTo>
                  <a:lnTo>
                    <a:pt x="131" y="0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138" y="22"/>
                  </a:lnTo>
                  <a:lnTo>
                    <a:pt x="138" y="0"/>
                  </a:lnTo>
                  <a:lnTo>
                    <a:pt x="138" y="0"/>
                  </a:lnTo>
                  <a:close/>
                  <a:moveTo>
                    <a:pt x="116" y="0"/>
                  </a:moveTo>
                  <a:lnTo>
                    <a:pt x="0" y="111"/>
                  </a:lnTo>
                  <a:lnTo>
                    <a:pt x="0" y="82"/>
                  </a:lnTo>
                  <a:lnTo>
                    <a:pt x="87" y="0"/>
                  </a:lnTo>
                  <a:lnTo>
                    <a:pt x="116" y="0"/>
                  </a:lnTo>
                  <a:lnTo>
                    <a:pt x="116" y="0"/>
                  </a:lnTo>
                  <a:close/>
                  <a:moveTo>
                    <a:pt x="65" y="0"/>
                  </a:moveTo>
                  <a:lnTo>
                    <a:pt x="0" y="67"/>
                  </a:lnTo>
                  <a:lnTo>
                    <a:pt x="0" y="37"/>
                  </a:lnTo>
                  <a:lnTo>
                    <a:pt x="44" y="0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22" y="0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0" y="178"/>
                  </a:moveTo>
                  <a:lnTo>
                    <a:pt x="138" y="37"/>
                  </a:lnTo>
                  <a:lnTo>
                    <a:pt x="138" y="67"/>
                  </a:lnTo>
                  <a:lnTo>
                    <a:pt x="0" y="208"/>
                  </a:lnTo>
                  <a:lnTo>
                    <a:pt x="0" y="178"/>
                  </a:lnTo>
                  <a:lnTo>
                    <a:pt x="0" y="178"/>
                  </a:lnTo>
                  <a:close/>
                  <a:moveTo>
                    <a:pt x="0" y="223"/>
                  </a:moveTo>
                  <a:lnTo>
                    <a:pt x="138" y="82"/>
                  </a:lnTo>
                  <a:lnTo>
                    <a:pt x="138" y="111"/>
                  </a:lnTo>
                  <a:lnTo>
                    <a:pt x="0" y="252"/>
                  </a:lnTo>
                  <a:lnTo>
                    <a:pt x="0" y="223"/>
                  </a:lnTo>
                  <a:lnTo>
                    <a:pt x="0" y="223"/>
                  </a:lnTo>
                  <a:close/>
                  <a:moveTo>
                    <a:pt x="0" y="267"/>
                  </a:moveTo>
                  <a:lnTo>
                    <a:pt x="138" y="134"/>
                  </a:lnTo>
                  <a:lnTo>
                    <a:pt x="138" y="156"/>
                  </a:lnTo>
                  <a:lnTo>
                    <a:pt x="29" y="274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7"/>
                  </a:lnTo>
                  <a:close/>
                  <a:moveTo>
                    <a:pt x="44" y="274"/>
                  </a:moveTo>
                  <a:lnTo>
                    <a:pt x="73" y="274"/>
                  </a:lnTo>
                  <a:lnTo>
                    <a:pt x="138" y="208"/>
                  </a:lnTo>
                  <a:lnTo>
                    <a:pt x="138" y="178"/>
                  </a:lnTo>
                  <a:lnTo>
                    <a:pt x="44" y="274"/>
                  </a:lnTo>
                  <a:lnTo>
                    <a:pt x="44" y="274"/>
                  </a:lnTo>
                  <a:close/>
                  <a:moveTo>
                    <a:pt x="87" y="274"/>
                  </a:moveTo>
                  <a:lnTo>
                    <a:pt x="116" y="274"/>
                  </a:lnTo>
                  <a:lnTo>
                    <a:pt x="138" y="252"/>
                  </a:lnTo>
                  <a:lnTo>
                    <a:pt x="138" y="223"/>
                  </a:lnTo>
                  <a:lnTo>
                    <a:pt x="87" y="274"/>
                  </a:lnTo>
                  <a:lnTo>
                    <a:pt x="87" y="274"/>
                  </a:lnTo>
                  <a:close/>
                  <a:moveTo>
                    <a:pt x="138" y="274"/>
                  </a:moveTo>
                  <a:lnTo>
                    <a:pt x="138" y="274"/>
                  </a:lnTo>
                  <a:lnTo>
                    <a:pt x="138" y="267"/>
                  </a:lnTo>
                  <a:lnTo>
                    <a:pt x="138" y="274"/>
                  </a:ln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7"/>
            <p:cNvSpPr>
              <a:spLocks noEditPoints="1"/>
            </p:cNvSpPr>
            <p:nvPr/>
          </p:nvSpPr>
          <p:spPr bwMode="auto">
            <a:xfrm>
              <a:off x="4348" y="3651"/>
              <a:ext cx="130" cy="274"/>
            </a:xfrm>
            <a:custGeom>
              <a:avLst/>
              <a:gdLst>
                <a:gd name="T0" fmla="*/ 130 w 130"/>
                <a:gd name="T1" fmla="*/ 0 h 274"/>
                <a:gd name="T2" fmla="*/ 123 w 130"/>
                <a:gd name="T3" fmla="*/ 0 h 274"/>
                <a:gd name="T4" fmla="*/ 0 w 130"/>
                <a:gd name="T5" fmla="*/ 126 h 274"/>
                <a:gd name="T6" fmla="*/ 0 w 130"/>
                <a:gd name="T7" fmla="*/ 156 h 274"/>
                <a:gd name="T8" fmla="*/ 130 w 130"/>
                <a:gd name="T9" fmla="*/ 15 h 274"/>
                <a:gd name="T10" fmla="*/ 130 w 130"/>
                <a:gd name="T11" fmla="*/ 0 h 274"/>
                <a:gd name="T12" fmla="*/ 130 w 130"/>
                <a:gd name="T13" fmla="*/ 0 h 274"/>
                <a:gd name="T14" fmla="*/ 108 w 130"/>
                <a:gd name="T15" fmla="*/ 0 h 274"/>
                <a:gd name="T16" fmla="*/ 0 w 130"/>
                <a:gd name="T17" fmla="*/ 104 h 274"/>
                <a:gd name="T18" fmla="*/ 0 w 130"/>
                <a:gd name="T19" fmla="*/ 82 h 274"/>
                <a:gd name="T20" fmla="*/ 79 w 130"/>
                <a:gd name="T21" fmla="*/ 0 h 274"/>
                <a:gd name="T22" fmla="*/ 108 w 130"/>
                <a:gd name="T23" fmla="*/ 0 h 274"/>
                <a:gd name="T24" fmla="*/ 108 w 130"/>
                <a:gd name="T25" fmla="*/ 0 h 274"/>
                <a:gd name="T26" fmla="*/ 57 w 130"/>
                <a:gd name="T27" fmla="*/ 0 h 274"/>
                <a:gd name="T28" fmla="*/ 0 w 130"/>
                <a:gd name="T29" fmla="*/ 59 h 274"/>
                <a:gd name="T30" fmla="*/ 0 w 130"/>
                <a:gd name="T31" fmla="*/ 30 h 274"/>
                <a:gd name="T32" fmla="*/ 36 w 130"/>
                <a:gd name="T33" fmla="*/ 0 h 274"/>
                <a:gd name="T34" fmla="*/ 57 w 130"/>
                <a:gd name="T35" fmla="*/ 0 h 274"/>
                <a:gd name="T36" fmla="*/ 57 w 130"/>
                <a:gd name="T37" fmla="*/ 0 h 274"/>
                <a:gd name="T38" fmla="*/ 14 w 130"/>
                <a:gd name="T39" fmla="*/ 0 h 274"/>
                <a:gd name="T40" fmla="*/ 0 w 130"/>
                <a:gd name="T41" fmla="*/ 15 h 274"/>
                <a:gd name="T42" fmla="*/ 0 w 130"/>
                <a:gd name="T43" fmla="*/ 0 h 274"/>
                <a:gd name="T44" fmla="*/ 14 w 130"/>
                <a:gd name="T45" fmla="*/ 0 h 274"/>
                <a:gd name="T46" fmla="*/ 14 w 130"/>
                <a:gd name="T47" fmla="*/ 0 h 274"/>
                <a:gd name="T48" fmla="*/ 0 w 130"/>
                <a:gd name="T49" fmla="*/ 171 h 274"/>
                <a:gd name="T50" fmla="*/ 130 w 130"/>
                <a:gd name="T51" fmla="*/ 30 h 274"/>
                <a:gd name="T52" fmla="*/ 130 w 130"/>
                <a:gd name="T53" fmla="*/ 59 h 274"/>
                <a:gd name="T54" fmla="*/ 0 w 130"/>
                <a:gd name="T55" fmla="*/ 200 h 274"/>
                <a:gd name="T56" fmla="*/ 0 w 130"/>
                <a:gd name="T57" fmla="*/ 171 h 274"/>
                <a:gd name="T58" fmla="*/ 0 w 130"/>
                <a:gd name="T59" fmla="*/ 171 h 274"/>
                <a:gd name="T60" fmla="*/ 0 w 130"/>
                <a:gd name="T61" fmla="*/ 215 h 274"/>
                <a:gd name="T62" fmla="*/ 130 w 130"/>
                <a:gd name="T63" fmla="*/ 82 h 274"/>
                <a:gd name="T64" fmla="*/ 130 w 130"/>
                <a:gd name="T65" fmla="*/ 104 h 274"/>
                <a:gd name="T66" fmla="*/ 0 w 130"/>
                <a:gd name="T67" fmla="*/ 245 h 274"/>
                <a:gd name="T68" fmla="*/ 0 w 130"/>
                <a:gd name="T69" fmla="*/ 215 h 274"/>
                <a:gd name="T70" fmla="*/ 0 w 130"/>
                <a:gd name="T71" fmla="*/ 215 h 274"/>
                <a:gd name="T72" fmla="*/ 0 w 130"/>
                <a:gd name="T73" fmla="*/ 267 h 274"/>
                <a:gd name="T74" fmla="*/ 130 w 130"/>
                <a:gd name="T75" fmla="*/ 126 h 274"/>
                <a:gd name="T76" fmla="*/ 130 w 130"/>
                <a:gd name="T77" fmla="*/ 156 h 274"/>
                <a:gd name="T78" fmla="*/ 21 w 130"/>
                <a:gd name="T79" fmla="*/ 274 h 274"/>
                <a:gd name="T80" fmla="*/ 0 w 130"/>
                <a:gd name="T81" fmla="*/ 274 h 274"/>
                <a:gd name="T82" fmla="*/ 0 w 130"/>
                <a:gd name="T83" fmla="*/ 267 h 274"/>
                <a:gd name="T84" fmla="*/ 0 w 130"/>
                <a:gd name="T85" fmla="*/ 267 h 274"/>
                <a:gd name="T86" fmla="*/ 36 w 130"/>
                <a:gd name="T87" fmla="*/ 274 h 274"/>
                <a:gd name="T88" fmla="*/ 65 w 130"/>
                <a:gd name="T89" fmla="*/ 274 h 274"/>
                <a:gd name="T90" fmla="*/ 130 w 130"/>
                <a:gd name="T91" fmla="*/ 200 h 274"/>
                <a:gd name="T92" fmla="*/ 130 w 130"/>
                <a:gd name="T93" fmla="*/ 171 h 274"/>
                <a:gd name="T94" fmla="*/ 36 w 130"/>
                <a:gd name="T95" fmla="*/ 274 h 274"/>
                <a:gd name="T96" fmla="*/ 36 w 130"/>
                <a:gd name="T97" fmla="*/ 274 h 274"/>
                <a:gd name="T98" fmla="*/ 79 w 130"/>
                <a:gd name="T99" fmla="*/ 274 h 274"/>
                <a:gd name="T100" fmla="*/ 108 w 130"/>
                <a:gd name="T101" fmla="*/ 274 h 274"/>
                <a:gd name="T102" fmla="*/ 130 w 130"/>
                <a:gd name="T103" fmla="*/ 245 h 274"/>
                <a:gd name="T104" fmla="*/ 130 w 130"/>
                <a:gd name="T105" fmla="*/ 215 h 274"/>
                <a:gd name="T106" fmla="*/ 79 w 130"/>
                <a:gd name="T107" fmla="*/ 274 h 274"/>
                <a:gd name="T108" fmla="*/ 79 w 130"/>
                <a:gd name="T109" fmla="*/ 274 h 274"/>
                <a:gd name="T110" fmla="*/ 130 w 130"/>
                <a:gd name="T111" fmla="*/ 274 h 274"/>
                <a:gd name="T112" fmla="*/ 130 w 130"/>
                <a:gd name="T113" fmla="*/ 274 h 274"/>
                <a:gd name="T114" fmla="*/ 130 w 130"/>
                <a:gd name="T115" fmla="*/ 267 h 274"/>
                <a:gd name="T116" fmla="*/ 130 w 130"/>
                <a:gd name="T11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0" h="274">
                  <a:moveTo>
                    <a:pt x="130" y="0"/>
                  </a:moveTo>
                  <a:lnTo>
                    <a:pt x="123" y="0"/>
                  </a:lnTo>
                  <a:lnTo>
                    <a:pt x="0" y="126"/>
                  </a:lnTo>
                  <a:lnTo>
                    <a:pt x="0" y="156"/>
                  </a:lnTo>
                  <a:lnTo>
                    <a:pt x="130" y="15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08" y="0"/>
                  </a:moveTo>
                  <a:lnTo>
                    <a:pt x="0" y="104"/>
                  </a:lnTo>
                  <a:lnTo>
                    <a:pt x="0" y="82"/>
                  </a:lnTo>
                  <a:lnTo>
                    <a:pt x="79" y="0"/>
                  </a:lnTo>
                  <a:lnTo>
                    <a:pt x="108" y="0"/>
                  </a:lnTo>
                  <a:lnTo>
                    <a:pt x="108" y="0"/>
                  </a:lnTo>
                  <a:close/>
                  <a:moveTo>
                    <a:pt x="57" y="0"/>
                  </a:moveTo>
                  <a:lnTo>
                    <a:pt x="0" y="59"/>
                  </a:lnTo>
                  <a:lnTo>
                    <a:pt x="0" y="30"/>
                  </a:lnTo>
                  <a:lnTo>
                    <a:pt x="3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14" y="0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  <a:moveTo>
                    <a:pt x="0" y="171"/>
                  </a:moveTo>
                  <a:lnTo>
                    <a:pt x="130" y="30"/>
                  </a:lnTo>
                  <a:lnTo>
                    <a:pt x="130" y="59"/>
                  </a:lnTo>
                  <a:lnTo>
                    <a:pt x="0" y="200"/>
                  </a:lnTo>
                  <a:lnTo>
                    <a:pt x="0" y="171"/>
                  </a:lnTo>
                  <a:lnTo>
                    <a:pt x="0" y="171"/>
                  </a:lnTo>
                  <a:close/>
                  <a:moveTo>
                    <a:pt x="0" y="215"/>
                  </a:moveTo>
                  <a:lnTo>
                    <a:pt x="130" y="82"/>
                  </a:lnTo>
                  <a:lnTo>
                    <a:pt x="130" y="104"/>
                  </a:lnTo>
                  <a:lnTo>
                    <a:pt x="0" y="245"/>
                  </a:lnTo>
                  <a:lnTo>
                    <a:pt x="0" y="215"/>
                  </a:lnTo>
                  <a:lnTo>
                    <a:pt x="0" y="215"/>
                  </a:lnTo>
                  <a:close/>
                  <a:moveTo>
                    <a:pt x="0" y="267"/>
                  </a:moveTo>
                  <a:lnTo>
                    <a:pt x="130" y="126"/>
                  </a:lnTo>
                  <a:lnTo>
                    <a:pt x="130" y="156"/>
                  </a:lnTo>
                  <a:lnTo>
                    <a:pt x="21" y="274"/>
                  </a:lnTo>
                  <a:lnTo>
                    <a:pt x="0" y="274"/>
                  </a:lnTo>
                  <a:lnTo>
                    <a:pt x="0" y="267"/>
                  </a:lnTo>
                  <a:lnTo>
                    <a:pt x="0" y="267"/>
                  </a:lnTo>
                  <a:close/>
                  <a:moveTo>
                    <a:pt x="36" y="274"/>
                  </a:moveTo>
                  <a:lnTo>
                    <a:pt x="65" y="274"/>
                  </a:lnTo>
                  <a:lnTo>
                    <a:pt x="130" y="200"/>
                  </a:lnTo>
                  <a:lnTo>
                    <a:pt x="130" y="171"/>
                  </a:lnTo>
                  <a:lnTo>
                    <a:pt x="36" y="274"/>
                  </a:lnTo>
                  <a:lnTo>
                    <a:pt x="36" y="274"/>
                  </a:lnTo>
                  <a:close/>
                  <a:moveTo>
                    <a:pt x="79" y="274"/>
                  </a:moveTo>
                  <a:lnTo>
                    <a:pt x="108" y="274"/>
                  </a:lnTo>
                  <a:lnTo>
                    <a:pt x="130" y="245"/>
                  </a:lnTo>
                  <a:lnTo>
                    <a:pt x="130" y="215"/>
                  </a:lnTo>
                  <a:lnTo>
                    <a:pt x="79" y="274"/>
                  </a:lnTo>
                  <a:lnTo>
                    <a:pt x="79" y="274"/>
                  </a:lnTo>
                  <a:close/>
                  <a:moveTo>
                    <a:pt x="130" y="274"/>
                  </a:moveTo>
                  <a:lnTo>
                    <a:pt x="130" y="274"/>
                  </a:lnTo>
                  <a:lnTo>
                    <a:pt x="130" y="267"/>
                  </a:lnTo>
                  <a:lnTo>
                    <a:pt x="130" y="274"/>
                  </a:lnTo>
                  <a:close/>
                </a:path>
              </a:pathLst>
            </a:custGeom>
            <a:solidFill>
              <a:srgbClr val="EDA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8"/>
            <p:cNvSpPr>
              <a:spLocks noEditPoints="1"/>
            </p:cNvSpPr>
            <p:nvPr/>
          </p:nvSpPr>
          <p:spPr bwMode="auto">
            <a:xfrm>
              <a:off x="3847" y="3577"/>
              <a:ext cx="711" cy="415"/>
            </a:xfrm>
            <a:custGeom>
              <a:avLst/>
              <a:gdLst>
                <a:gd name="T0" fmla="*/ 92 w 98"/>
                <a:gd name="T1" fmla="*/ 0 h 56"/>
                <a:gd name="T2" fmla="*/ 98 w 98"/>
                <a:gd name="T3" fmla="*/ 6 h 56"/>
                <a:gd name="T4" fmla="*/ 96 w 98"/>
                <a:gd name="T5" fmla="*/ 54 h 56"/>
                <a:gd name="T6" fmla="*/ 92 w 98"/>
                <a:gd name="T7" fmla="*/ 56 h 56"/>
                <a:gd name="T8" fmla="*/ 9 w 98"/>
                <a:gd name="T9" fmla="*/ 54 h 56"/>
                <a:gd name="T10" fmla="*/ 7 w 98"/>
                <a:gd name="T11" fmla="*/ 39 h 56"/>
                <a:gd name="T12" fmla="*/ 0 w 98"/>
                <a:gd name="T13" fmla="*/ 38 h 56"/>
                <a:gd name="T14" fmla="*/ 1 w 98"/>
                <a:gd name="T15" fmla="*/ 17 h 56"/>
                <a:gd name="T16" fmla="*/ 7 w 98"/>
                <a:gd name="T17" fmla="*/ 6 h 56"/>
                <a:gd name="T18" fmla="*/ 9 w 98"/>
                <a:gd name="T19" fmla="*/ 2 h 56"/>
                <a:gd name="T20" fmla="*/ 9 w 98"/>
                <a:gd name="T21" fmla="*/ 2 h 56"/>
                <a:gd name="T22" fmla="*/ 68 w 98"/>
                <a:gd name="T23" fmla="*/ 8 h 56"/>
                <a:gd name="T24" fmla="*/ 67 w 98"/>
                <a:gd name="T25" fmla="*/ 48 h 56"/>
                <a:gd name="T26" fmla="*/ 88 w 98"/>
                <a:gd name="T27" fmla="*/ 49 h 56"/>
                <a:gd name="T28" fmla="*/ 90 w 98"/>
                <a:gd name="T29" fmla="*/ 9 h 56"/>
                <a:gd name="T30" fmla="*/ 68 w 98"/>
                <a:gd name="T31" fmla="*/ 8 h 56"/>
                <a:gd name="T32" fmla="*/ 69 w 98"/>
                <a:gd name="T33" fmla="*/ 10 h 56"/>
                <a:gd name="T34" fmla="*/ 87 w 98"/>
                <a:gd name="T35" fmla="*/ 47 h 56"/>
                <a:gd name="T36" fmla="*/ 42 w 98"/>
                <a:gd name="T37" fmla="*/ 8 h 56"/>
                <a:gd name="T38" fmla="*/ 41 w 98"/>
                <a:gd name="T39" fmla="*/ 48 h 56"/>
                <a:gd name="T40" fmla="*/ 63 w 98"/>
                <a:gd name="T41" fmla="*/ 49 h 56"/>
                <a:gd name="T42" fmla="*/ 64 w 98"/>
                <a:gd name="T43" fmla="*/ 9 h 56"/>
                <a:gd name="T44" fmla="*/ 42 w 98"/>
                <a:gd name="T45" fmla="*/ 8 h 56"/>
                <a:gd name="T46" fmla="*/ 43 w 98"/>
                <a:gd name="T47" fmla="*/ 10 h 56"/>
                <a:gd name="T48" fmla="*/ 62 w 98"/>
                <a:gd name="T49" fmla="*/ 47 h 56"/>
                <a:gd name="T50" fmla="*/ 17 w 98"/>
                <a:gd name="T51" fmla="*/ 8 h 56"/>
                <a:gd name="T52" fmla="*/ 15 w 98"/>
                <a:gd name="T53" fmla="*/ 48 h 56"/>
                <a:gd name="T54" fmla="*/ 37 w 98"/>
                <a:gd name="T55" fmla="*/ 49 h 56"/>
                <a:gd name="T56" fmla="*/ 38 w 98"/>
                <a:gd name="T57" fmla="*/ 9 h 56"/>
                <a:gd name="T58" fmla="*/ 17 w 98"/>
                <a:gd name="T59" fmla="*/ 8 h 56"/>
                <a:gd name="T60" fmla="*/ 18 w 98"/>
                <a:gd name="T61" fmla="*/ 10 h 56"/>
                <a:gd name="T62" fmla="*/ 36 w 98"/>
                <a:gd name="T63" fmla="*/ 47 h 56"/>
                <a:gd name="T64" fmla="*/ 7 w 98"/>
                <a:gd name="T65" fmla="*/ 37 h 56"/>
                <a:gd name="T66" fmla="*/ 2 w 98"/>
                <a:gd name="T67" fmla="*/ 19 h 56"/>
                <a:gd name="T68" fmla="*/ 7 w 98"/>
                <a:gd name="T69" fmla="*/ 37 h 56"/>
                <a:gd name="T70" fmla="*/ 13 w 98"/>
                <a:gd name="T71" fmla="*/ 2 h 56"/>
                <a:gd name="T72" fmla="*/ 10 w 98"/>
                <a:gd name="T73" fmla="*/ 3 h 56"/>
                <a:gd name="T74" fmla="*/ 9 w 98"/>
                <a:gd name="T75" fmla="*/ 18 h 56"/>
                <a:gd name="T76" fmla="*/ 9 w 98"/>
                <a:gd name="T77" fmla="*/ 50 h 56"/>
                <a:gd name="T78" fmla="*/ 13 w 98"/>
                <a:gd name="T79" fmla="*/ 54 h 56"/>
                <a:gd name="T80" fmla="*/ 95 w 98"/>
                <a:gd name="T81" fmla="*/ 53 h 56"/>
                <a:gd name="T82" fmla="*/ 96 w 98"/>
                <a:gd name="T83" fmla="*/ 50 h 56"/>
                <a:gd name="T84" fmla="*/ 95 w 98"/>
                <a:gd name="T85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" h="56">
                  <a:moveTo>
                    <a:pt x="13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3" y="0"/>
                    <a:pt x="95" y="1"/>
                    <a:pt x="96" y="2"/>
                  </a:cubicBezTo>
                  <a:cubicBezTo>
                    <a:pt x="97" y="3"/>
                    <a:pt x="98" y="5"/>
                    <a:pt x="98" y="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7" y="53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5"/>
                    <a:pt x="93" y="56"/>
                    <a:pt x="92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0" y="55"/>
                    <a:pt x="9" y="54"/>
                  </a:cubicBezTo>
                  <a:cubicBezTo>
                    <a:pt x="8" y="53"/>
                    <a:pt x="7" y="51"/>
                    <a:pt x="7" y="50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8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2" y="0"/>
                    <a:pt x="13" y="0"/>
                  </a:cubicBezTo>
                  <a:close/>
                  <a:moveTo>
                    <a:pt x="68" y="8"/>
                  </a:moveTo>
                  <a:cubicBezTo>
                    <a:pt x="67" y="8"/>
                    <a:pt x="67" y="8"/>
                    <a:pt x="67" y="9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9"/>
                    <a:pt x="68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9" y="49"/>
                    <a:pt x="90" y="48"/>
                    <a:pt x="90" y="48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8"/>
                    <a:pt x="89" y="8"/>
                    <a:pt x="88" y="8"/>
                  </a:cubicBezTo>
                  <a:cubicBezTo>
                    <a:pt x="68" y="8"/>
                    <a:pt x="68" y="8"/>
                    <a:pt x="68" y="8"/>
                  </a:cubicBezTo>
                  <a:close/>
                  <a:moveTo>
                    <a:pt x="87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10"/>
                    <a:pt x="87" y="10"/>
                    <a:pt x="87" y="10"/>
                  </a:cubicBezTo>
                  <a:close/>
                  <a:moveTo>
                    <a:pt x="42" y="8"/>
                  </a:moveTo>
                  <a:cubicBezTo>
                    <a:pt x="41" y="8"/>
                    <a:pt x="41" y="8"/>
                    <a:pt x="41" y="9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9"/>
                    <a:pt x="42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8"/>
                    <a:pt x="63" y="8"/>
                    <a:pt x="63" y="8"/>
                  </a:cubicBezTo>
                  <a:cubicBezTo>
                    <a:pt x="42" y="8"/>
                    <a:pt x="42" y="8"/>
                    <a:pt x="42" y="8"/>
                  </a:cubicBezTo>
                  <a:close/>
                  <a:moveTo>
                    <a:pt x="62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10"/>
                    <a:pt x="62" y="10"/>
                    <a:pt x="62" y="10"/>
                  </a:cubicBezTo>
                  <a:close/>
                  <a:moveTo>
                    <a:pt x="17" y="8"/>
                  </a:moveTo>
                  <a:cubicBezTo>
                    <a:pt x="16" y="8"/>
                    <a:pt x="15" y="8"/>
                    <a:pt x="15" y="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6" y="49"/>
                    <a:pt x="1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9"/>
                    <a:pt x="38" y="48"/>
                    <a:pt x="38" y="4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8"/>
                    <a:pt x="38" y="8"/>
                    <a:pt x="37" y="8"/>
                  </a:cubicBezTo>
                  <a:cubicBezTo>
                    <a:pt x="17" y="8"/>
                    <a:pt x="17" y="8"/>
                    <a:pt x="17" y="8"/>
                  </a:cubicBezTo>
                  <a:close/>
                  <a:moveTo>
                    <a:pt x="36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10"/>
                    <a:pt x="36" y="10"/>
                    <a:pt x="36" y="10"/>
                  </a:cubicBezTo>
                  <a:close/>
                  <a:moveTo>
                    <a:pt x="7" y="37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7" y="37"/>
                    <a:pt x="7" y="37"/>
                    <a:pt x="7" y="37"/>
                  </a:cubicBezTo>
                  <a:close/>
                  <a:moveTo>
                    <a:pt x="9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9" y="5"/>
                    <a:pt x="9" y="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1"/>
                    <a:pt x="10" y="52"/>
                    <a:pt x="10" y="53"/>
                  </a:cubicBezTo>
                  <a:cubicBezTo>
                    <a:pt x="11" y="53"/>
                    <a:pt x="12" y="54"/>
                    <a:pt x="13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4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2"/>
                    <a:pt x="96" y="51"/>
                    <a:pt x="96" y="50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5" y="4"/>
                    <a:pt x="95" y="3"/>
                  </a:cubicBezTo>
                  <a:cubicBezTo>
                    <a:pt x="94" y="3"/>
                    <a:pt x="93" y="2"/>
                    <a:pt x="92" y="2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17" name="直接箭头连接符 116"/>
          <p:cNvCxnSpPr/>
          <p:nvPr/>
        </p:nvCxnSpPr>
        <p:spPr>
          <a:xfrm>
            <a:off x="4018360" y="4379119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31"/>
          <p:cNvGrpSpPr>
            <a:grpSpLocks noChangeAspect="1"/>
          </p:cNvGrpSpPr>
          <p:nvPr/>
        </p:nvGrpSpPr>
        <p:grpSpPr bwMode="auto">
          <a:xfrm>
            <a:off x="4316016" y="4502944"/>
            <a:ext cx="511969" cy="540544"/>
            <a:chOff x="3625" y="3818"/>
            <a:chExt cx="430" cy="454"/>
          </a:xfrm>
        </p:grpSpPr>
        <p:sp>
          <p:nvSpPr>
            <p:cNvPr id="120" name="AutoShape 30"/>
            <p:cNvSpPr>
              <a:spLocks noChangeAspect="1" noChangeArrowheads="1" noTextEdit="1"/>
            </p:cNvSpPr>
            <p:nvPr/>
          </p:nvSpPr>
          <p:spPr bwMode="auto">
            <a:xfrm>
              <a:off x="3625" y="3818"/>
              <a:ext cx="43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"/>
            <p:cNvSpPr>
              <a:spLocks noEditPoints="1"/>
            </p:cNvSpPr>
            <p:nvPr/>
          </p:nvSpPr>
          <p:spPr bwMode="auto">
            <a:xfrm>
              <a:off x="3633" y="3822"/>
              <a:ext cx="405" cy="442"/>
            </a:xfrm>
            <a:custGeom>
              <a:avLst/>
              <a:gdLst>
                <a:gd name="T0" fmla="*/ 80 w 96"/>
                <a:gd name="T1" fmla="*/ 0 h 105"/>
                <a:gd name="T2" fmla="*/ 87 w 96"/>
                <a:gd name="T3" fmla="*/ 2 h 105"/>
                <a:gd name="T4" fmla="*/ 80 w 96"/>
                <a:gd name="T5" fmla="*/ 17 h 105"/>
                <a:gd name="T6" fmla="*/ 80 w 96"/>
                <a:gd name="T7" fmla="*/ 20 h 105"/>
                <a:gd name="T8" fmla="*/ 80 w 96"/>
                <a:gd name="T9" fmla="*/ 20 h 105"/>
                <a:gd name="T10" fmla="*/ 96 w 96"/>
                <a:gd name="T11" fmla="*/ 16 h 105"/>
                <a:gd name="T12" fmla="*/ 96 w 96"/>
                <a:gd name="T13" fmla="*/ 19 h 105"/>
                <a:gd name="T14" fmla="*/ 78 w 96"/>
                <a:gd name="T15" fmla="*/ 37 h 105"/>
                <a:gd name="T16" fmla="*/ 75 w 96"/>
                <a:gd name="T17" fmla="*/ 37 h 105"/>
                <a:gd name="T18" fmla="*/ 75 w 96"/>
                <a:gd name="T19" fmla="*/ 37 h 105"/>
                <a:gd name="T20" fmla="*/ 63 w 96"/>
                <a:gd name="T21" fmla="*/ 37 h 105"/>
                <a:gd name="T22" fmla="*/ 46 w 96"/>
                <a:gd name="T23" fmla="*/ 46 h 105"/>
                <a:gd name="T24" fmla="*/ 43 w 96"/>
                <a:gd name="T25" fmla="*/ 46 h 105"/>
                <a:gd name="T26" fmla="*/ 44 w 96"/>
                <a:gd name="T27" fmla="*/ 37 h 105"/>
                <a:gd name="T28" fmla="*/ 44 w 96"/>
                <a:gd name="T29" fmla="*/ 37 h 105"/>
                <a:gd name="T30" fmla="*/ 32 w 96"/>
                <a:gd name="T31" fmla="*/ 37 h 105"/>
                <a:gd name="T32" fmla="*/ 24 w 96"/>
                <a:gd name="T33" fmla="*/ 37 h 105"/>
                <a:gd name="T34" fmla="*/ 24 w 96"/>
                <a:gd name="T35" fmla="*/ 34 h 105"/>
                <a:gd name="T36" fmla="*/ 9 w 96"/>
                <a:gd name="T37" fmla="*/ 49 h 105"/>
                <a:gd name="T38" fmla="*/ 24 w 96"/>
                <a:gd name="T39" fmla="*/ 34 h 105"/>
                <a:gd name="T40" fmla="*/ 0 w 96"/>
                <a:gd name="T41" fmla="*/ 50 h 105"/>
                <a:gd name="T42" fmla="*/ 0 w 96"/>
                <a:gd name="T43" fmla="*/ 38 h 105"/>
                <a:gd name="T44" fmla="*/ 0 w 96"/>
                <a:gd name="T45" fmla="*/ 35 h 105"/>
                <a:gd name="T46" fmla="*/ 24 w 96"/>
                <a:gd name="T47" fmla="*/ 3 h 105"/>
                <a:gd name="T48" fmla="*/ 24 w 96"/>
                <a:gd name="T49" fmla="*/ 0 h 105"/>
                <a:gd name="T50" fmla="*/ 0 w 96"/>
                <a:gd name="T51" fmla="*/ 15 h 105"/>
                <a:gd name="T52" fmla="*/ 7 w 96"/>
                <a:gd name="T53" fmla="*/ 0 h 105"/>
                <a:gd name="T54" fmla="*/ 3 w 96"/>
                <a:gd name="T55" fmla="*/ 1 h 105"/>
                <a:gd name="T56" fmla="*/ 0 w 96"/>
                <a:gd name="T57" fmla="*/ 61 h 105"/>
                <a:gd name="T58" fmla="*/ 0 w 96"/>
                <a:gd name="T59" fmla="*/ 61 h 105"/>
                <a:gd name="T60" fmla="*/ 9 w 96"/>
                <a:gd name="T61" fmla="*/ 60 h 105"/>
                <a:gd name="T62" fmla="*/ 9 w 96"/>
                <a:gd name="T63" fmla="*/ 72 h 105"/>
                <a:gd name="T64" fmla="*/ 0 w 96"/>
                <a:gd name="T65" fmla="*/ 89 h 105"/>
                <a:gd name="T66" fmla="*/ 0 w 96"/>
                <a:gd name="T67" fmla="*/ 92 h 105"/>
                <a:gd name="T68" fmla="*/ 0 w 96"/>
                <a:gd name="T69" fmla="*/ 92 h 105"/>
                <a:gd name="T70" fmla="*/ 9 w 96"/>
                <a:gd name="T71" fmla="*/ 95 h 105"/>
                <a:gd name="T72" fmla="*/ 5 w 96"/>
                <a:gd name="T73" fmla="*/ 105 h 105"/>
                <a:gd name="T74" fmla="*/ 11 w 96"/>
                <a:gd name="T75" fmla="*/ 96 h 105"/>
                <a:gd name="T76" fmla="*/ 24 w 96"/>
                <a:gd name="T77" fmla="*/ 96 h 105"/>
                <a:gd name="T78" fmla="*/ 23 w 96"/>
                <a:gd name="T79" fmla="*/ 105 h 105"/>
                <a:gd name="T80" fmla="*/ 26 w 96"/>
                <a:gd name="T81" fmla="*/ 105 h 105"/>
                <a:gd name="T82" fmla="*/ 26 w 96"/>
                <a:gd name="T83" fmla="*/ 105 h 105"/>
                <a:gd name="T84" fmla="*/ 43 w 96"/>
                <a:gd name="T85" fmla="*/ 96 h 105"/>
                <a:gd name="T86" fmla="*/ 55 w 96"/>
                <a:gd name="T87" fmla="*/ 96 h 105"/>
                <a:gd name="T88" fmla="*/ 54 w 96"/>
                <a:gd name="T89" fmla="*/ 105 h 105"/>
                <a:gd name="T90" fmla="*/ 57 w 96"/>
                <a:gd name="T91" fmla="*/ 105 h 105"/>
                <a:gd name="T92" fmla="*/ 57 w 96"/>
                <a:gd name="T93" fmla="*/ 105 h 105"/>
                <a:gd name="T94" fmla="*/ 74 w 96"/>
                <a:gd name="T95" fmla="*/ 96 h 105"/>
                <a:gd name="T96" fmla="*/ 86 w 96"/>
                <a:gd name="T97" fmla="*/ 96 h 105"/>
                <a:gd name="T98" fmla="*/ 81 w 96"/>
                <a:gd name="T99" fmla="*/ 105 h 105"/>
                <a:gd name="T100" fmla="*/ 81 w 96"/>
                <a:gd name="T101" fmla="*/ 105 h 105"/>
                <a:gd name="T102" fmla="*/ 95 w 96"/>
                <a:gd name="T103" fmla="*/ 102 h 105"/>
                <a:gd name="T104" fmla="*/ 88 w 96"/>
                <a:gd name="T105" fmla="*/ 105 h 105"/>
                <a:gd name="T106" fmla="*/ 87 w 96"/>
                <a:gd name="T107" fmla="*/ 91 h 105"/>
                <a:gd name="T108" fmla="*/ 96 w 96"/>
                <a:gd name="T109" fmla="*/ 74 h 105"/>
                <a:gd name="T110" fmla="*/ 96 w 96"/>
                <a:gd name="T111" fmla="*/ 71 h 105"/>
                <a:gd name="T112" fmla="*/ 96 w 96"/>
                <a:gd name="T113" fmla="*/ 71 h 105"/>
                <a:gd name="T114" fmla="*/ 87 w 96"/>
                <a:gd name="T115" fmla="*/ 72 h 105"/>
                <a:gd name="T116" fmla="*/ 87 w 96"/>
                <a:gd name="T117" fmla="*/ 60 h 105"/>
                <a:gd name="T118" fmla="*/ 96 w 96"/>
                <a:gd name="T119" fmla="*/ 43 h 105"/>
                <a:gd name="T120" fmla="*/ 96 w 96"/>
                <a:gd name="T121" fmla="*/ 40 h 105"/>
                <a:gd name="T122" fmla="*/ 87 w 96"/>
                <a:gd name="T123" fmla="*/ 47 h 105"/>
                <a:gd name="T124" fmla="*/ 96 w 96"/>
                <a:gd name="T125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105">
                  <a:moveTo>
                    <a:pt x="80" y="0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80" y="0"/>
                    <a:pt x="80" y="0"/>
                  </a:cubicBezTo>
                  <a:close/>
                  <a:moveTo>
                    <a:pt x="80" y="5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5"/>
                    <a:pt x="80" y="5"/>
                    <a:pt x="80" y="5"/>
                  </a:cubicBezTo>
                  <a:close/>
                  <a:moveTo>
                    <a:pt x="80" y="12"/>
                  </a:moveTo>
                  <a:cubicBezTo>
                    <a:pt x="80" y="17"/>
                    <a:pt x="80" y="17"/>
                    <a:pt x="80" y="17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0" y="12"/>
                    <a:pt x="80" y="12"/>
                    <a:pt x="80" y="12"/>
                  </a:cubicBezTo>
                  <a:close/>
                  <a:moveTo>
                    <a:pt x="80" y="20"/>
                  </a:moveTo>
                  <a:cubicBezTo>
                    <a:pt x="80" y="25"/>
                    <a:pt x="80" y="25"/>
                    <a:pt x="80" y="25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80" y="20"/>
                    <a:pt x="80" y="20"/>
                    <a:pt x="80" y="20"/>
                  </a:cubicBezTo>
                  <a:close/>
                  <a:moveTo>
                    <a:pt x="80" y="28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28"/>
                    <a:pt x="80" y="28"/>
                    <a:pt x="80" y="28"/>
                  </a:cubicBezTo>
                  <a:close/>
                  <a:moveTo>
                    <a:pt x="80" y="36"/>
                  </a:moveTo>
                  <a:cubicBezTo>
                    <a:pt x="96" y="19"/>
                    <a:pt x="96" y="19"/>
                    <a:pt x="96" y="19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80" y="37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75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75" y="37"/>
                    <a:pt x="75" y="37"/>
                    <a:pt x="75" y="37"/>
                  </a:cubicBezTo>
                  <a:close/>
                  <a:moveTo>
                    <a:pt x="67" y="37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7" y="37"/>
                    <a:pt x="67" y="37"/>
                    <a:pt x="67" y="37"/>
                  </a:cubicBezTo>
                  <a:close/>
                  <a:moveTo>
                    <a:pt x="60" y="37"/>
                  </a:moveTo>
                  <a:cubicBezTo>
                    <a:pt x="55" y="37"/>
                    <a:pt x="55" y="37"/>
                    <a:pt x="55" y="37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52" y="37"/>
                  </a:moveTo>
                  <a:cubicBezTo>
                    <a:pt x="43" y="46"/>
                    <a:pt x="43" y="46"/>
                    <a:pt x="43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52" y="37"/>
                    <a:pt x="52" y="37"/>
                    <a:pt x="52" y="37"/>
                  </a:cubicBezTo>
                  <a:close/>
                  <a:moveTo>
                    <a:pt x="44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44" y="37"/>
                    <a:pt x="44" y="37"/>
                    <a:pt x="44" y="37"/>
                  </a:cubicBezTo>
                  <a:close/>
                  <a:moveTo>
                    <a:pt x="36" y="37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37"/>
                    <a:pt x="36" y="37"/>
                    <a:pt x="36" y="37"/>
                  </a:cubicBezTo>
                  <a:close/>
                  <a:moveTo>
                    <a:pt x="29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4" y="37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9" y="37"/>
                    <a:pt x="29" y="37"/>
                    <a:pt x="29" y="37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10" y="46"/>
                    <a:pt x="10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4" y="34"/>
                    <a:pt x="24" y="34"/>
                    <a:pt x="24" y="34"/>
                  </a:cubicBezTo>
                  <a:close/>
                  <a:moveTo>
                    <a:pt x="24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4" y="26"/>
                    <a:pt x="24" y="26"/>
                    <a:pt x="24" y="26"/>
                  </a:cubicBezTo>
                  <a:close/>
                  <a:moveTo>
                    <a:pt x="24" y="1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24" y="11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24" y="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lose/>
                  <a:moveTo>
                    <a:pt x="19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lose/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3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0" y="61"/>
                  </a:moveTo>
                  <a:cubicBezTo>
                    <a:pt x="9" y="52"/>
                    <a:pt x="9" y="52"/>
                    <a:pt x="9" y="52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0" y="69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77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7"/>
                    <a:pt x="0" y="77"/>
                    <a:pt x="0" y="77"/>
                  </a:cubicBezTo>
                  <a:close/>
                  <a:moveTo>
                    <a:pt x="0" y="85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0" y="85"/>
                    <a:pt x="0" y="85"/>
                    <a:pt x="0" y="85"/>
                  </a:cubicBezTo>
                  <a:close/>
                  <a:moveTo>
                    <a:pt x="0" y="92"/>
                  </a:moveTo>
                  <a:cubicBezTo>
                    <a:pt x="9" y="83"/>
                    <a:pt x="9" y="83"/>
                    <a:pt x="9" y="83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2"/>
                    <a:pt x="0" y="92"/>
                    <a:pt x="0" y="92"/>
                  </a:cubicBezTo>
                  <a:close/>
                  <a:moveTo>
                    <a:pt x="0" y="100"/>
                  </a:moveTo>
                  <a:cubicBezTo>
                    <a:pt x="0" y="101"/>
                    <a:pt x="1" y="102"/>
                    <a:pt x="1" y="103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0" y="100"/>
                    <a:pt x="0" y="100"/>
                    <a:pt x="0" y="100"/>
                  </a:cubicBezTo>
                  <a:close/>
                  <a:moveTo>
                    <a:pt x="3" y="105"/>
                  </a:moveTo>
                  <a:cubicBezTo>
                    <a:pt x="4" y="105"/>
                    <a:pt x="5" y="105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3" y="105"/>
                    <a:pt x="3" y="105"/>
                    <a:pt x="3" y="105"/>
                  </a:cubicBezTo>
                  <a:close/>
                  <a:moveTo>
                    <a:pt x="11" y="105"/>
                  </a:moveTo>
                  <a:cubicBezTo>
                    <a:pt x="19" y="96"/>
                    <a:pt x="19" y="96"/>
                    <a:pt x="1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1" y="105"/>
                    <a:pt x="11" y="105"/>
                    <a:pt x="11" y="105"/>
                  </a:cubicBezTo>
                  <a:close/>
                  <a:moveTo>
                    <a:pt x="19" y="105"/>
                  </a:moveTo>
                  <a:cubicBezTo>
                    <a:pt x="23" y="105"/>
                    <a:pt x="23" y="105"/>
                    <a:pt x="23" y="10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19" y="105"/>
                    <a:pt x="19" y="105"/>
                    <a:pt x="19" y="105"/>
                  </a:cubicBezTo>
                  <a:close/>
                  <a:moveTo>
                    <a:pt x="26" y="105"/>
                  </a:moveTo>
                  <a:cubicBezTo>
                    <a:pt x="35" y="96"/>
                    <a:pt x="35" y="96"/>
                    <a:pt x="35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26" y="105"/>
                    <a:pt x="26" y="105"/>
                    <a:pt x="26" y="105"/>
                  </a:cubicBezTo>
                  <a:close/>
                  <a:moveTo>
                    <a:pt x="34" y="105"/>
                  </a:moveTo>
                  <a:cubicBezTo>
                    <a:pt x="39" y="105"/>
                    <a:pt x="39" y="105"/>
                    <a:pt x="39" y="105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34" y="105"/>
                    <a:pt x="34" y="105"/>
                    <a:pt x="34" y="105"/>
                  </a:cubicBezTo>
                  <a:close/>
                  <a:moveTo>
                    <a:pt x="42" y="105"/>
                  </a:moveTo>
                  <a:cubicBezTo>
                    <a:pt x="50" y="96"/>
                    <a:pt x="50" y="96"/>
                    <a:pt x="50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2" y="105"/>
                    <a:pt x="42" y="105"/>
                    <a:pt x="42" y="105"/>
                  </a:cubicBezTo>
                  <a:close/>
                  <a:moveTo>
                    <a:pt x="50" y="105"/>
                  </a:moveTo>
                  <a:cubicBezTo>
                    <a:pt x="54" y="105"/>
                    <a:pt x="54" y="105"/>
                    <a:pt x="54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0" y="105"/>
                    <a:pt x="50" y="105"/>
                    <a:pt x="50" y="105"/>
                  </a:cubicBezTo>
                  <a:close/>
                  <a:moveTo>
                    <a:pt x="57" y="105"/>
                  </a:moveTo>
                  <a:cubicBezTo>
                    <a:pt x="66" y="96"/>
                    <a:pt x="66" y="96"/>
                    <a:pt x="66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57" y="105"/>
                    <a:pt x="57" y="105"/>
                    <a:pt x="57" y="105"/>
                  </a:cubicBezTo>
                  <a:close/>
                  <a:moveTo>
                    <a:pt x="65" y="105"/>
                  </a:moveTo>
                  <a:cubicBezTo>
                    <a:pt x="70" y="105"/>
                    <a:pt x="70" y="105"/>
                    <a:pt x="70" y="105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65" y="105"/>
                    <a:pt x="65" y="105"/>
                    <a:pt x="65" y="105"/>
                  </a:cubicBezTo>
                  <a:close/>
                  <a:moveTo>
                    <a:pt x="73" y="105"/>
                  </a:moveTo>
                  <a:cubicBezTo>
                    <a:pt x="81" y="96"/>
                    <a:pt x="81" y="96"/>
                    <a:pt x="81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3" y="105"/>
                    <a:pt x="73" y="105"/>
                    <a:pt x="73" y="105"/>
                  </a:cubicBezTo>
                  <a:close/>
                  <a:moveTo>
                    <a:pt x="81" y="105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81" y="105"/>
                    <a:pt x="81" y="105"/>
                    <a:pt x="81" y="105"/>
                  </a:cubicBezTo>
                  <a:close/>
                  <a:moveTo>
                    <a:pt x="88" y="105"/>
                  </a:moveTo>
                  <a:cubicBezTo>
                    <a:pt x="96" y="97"/>
                    <a:pt x="96" y="97"/>
                    <a:pt x="96" y="97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6" y="101"/>
                    <a:pt x="96" y="102"/>
                    <a:pt x="95" y="102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3" y="105"/>
                    <a:pt x="92" y="105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88" y="105"/>
                    <a:pt x="88" y="105"/>
                    <a:pt x="88" y="105"/>
                  </a:cubicBezTo>
                  <a:close/>
                  <a:moveTo>
                    <a:pt x="96" y="86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6"/>
                    <a:pt x="96" y="86"/>
                    <a:pt x="96" y="86"/>
                  </a:cubicBezTo>
                  <a:close/>
                  <a:moveTo>
                    <a:pt x="96" y="78"/>
                  </a:moveTo>
                  <a:cubicBezTo>
                    <a:pt x="96" y="74"/>
                    <a:pt x="96" y="74"/>
                    <a:pt x="96" y="74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6" y="78"/>
                    <a:pt x="96" y="78"/>
                    <a:pt x="96" y="78"/>
                  </a:cubicBezTo>
                  <a:close/>
                  <a:moveTo>
                    <a:pt x="96" y="71"/>
                  </a:moveTo>
                  <a:cubicBezTo>
                    <a:pt x="87" y="80"/>
                    <a:pt x="87" y="80"/>
                    <a:pt x="87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71"/>
                    <a:pt x="96" y="71"/>
                    <a:pt x="96" y="71"/>
                  </a:cubicBezTo>
                  <a:close/>
                  <a:moveTo>
                    <a:pt x="96" y="63"/>
                  </a:moveTo>
                  <a:cubicBezTo>
                    <a:pt x="96" y="58"/>
                    <a:pt x="96" y="58"/>
                    <a:pt x="96" y="58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96" y="63"/>
                    <a:pt x="96" y="63"/>
                    <a:pt x="96" y="63"/>
                  </a:cubicBezTo>
                  <a:close/>
                  <a:moveTo>
                    <a:pt x="96" y="55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5"/>
                    <a:pt x="96" y="55"/>
                    <a:pt x="96" y="55"/>
                  </a:cubicBezTo>
                  <a:close/>
                  <a:moveTo>
                    <a:pt x="96" y="47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6" y="47"/>
                    <a:pt x="96" y="47"/>
                    <a:pt x="96" y="47"/>
                  </a:cubicBezTo>
                  <a:close/>
                  <a:moveTo>
                    <a:pt x="96" y="40"/>
                  </a:moveTo>
                  <a:cubicBezTo>
                    <a:pt x="96" y="35"/>
                    <a:pt x="96" y="35"/>
                    <a:pt x="96" y="35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7" y="46"/>
                    <a:pt x="87" y="47"/>
                    <a:pt x="87" y="47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96" y="40"/>
                    <a:pt x="96" y="40"/>
                    <a:pt x="96" y="40"/>
                  </a:cubicBezTo>
                  <a:close/>
                  <a:moveTo>
                    <a:pt x="96" y="32"/>
                  </a:moveTo>
                  <a:cubicBezTo>
                    <a:pt x="96" y="27"/>
                    <a:pt x="96" y="27"/>
                    <a:pt x="96" y="27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82" y="46"/>
                    <a:pt x="82" y="46"/>
                    <a:pt x="82" y="46"/>
                  </a:cubicBezTo>
                  <a:lnTo>
                    <a:pt x="96" y="3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3"/>
            <p:cNvSpPr>
              <a:spLocks noEditPoints="1"/>
            </p:cNvSpPr>
            <p:nvPr/>
          </p:nvSpPr>
          <p:spPr bwMode="auto">
            <a:xfrm>
              <a:off x="3869" y="3822"/>
              <a:ext cx="55" cy="122"/>
            </a:xfrm>
            <a:custGeom>
              <a:avLst/>
              <a:gdLst>
                <a:gd name="T0" fmla="*/ 43 w 55"/>
                <a:gd name="T1" fmla="*/ 0 h 122"/>
                <a:gd name="T2" fmla="*/ 22 w 55"/>
                <a:gd name="T3" fmla="*/ 0 h 122"/>
                <a:gd name="T4" fmla="*/ 0 w 55"/>
                <a:gd name="T5" fmla="*/ 21 h 122"/>
                <a:gd name="T6" fmla="*/ 0 w 55"/>
                <a:gd name="T7" fmla="*/ 43 h 122"/>
                <a:gd name="T8" fmla="*/ 43 w 55"/>
                <a:gd name="T9" fmla="*/ 0 h 122"/>
                <a:gd name="T10" fmla="*/ 43 w 55"/>
                <a:gd name="T11" fmla="*/ 0 h 122"/>
                <a:gd name="T12" fmla="*/ 9 w 55"/>
                <a:gd name="T13" fmla="*/ 0 h 122"/>
                <a:gd name="T14" fmla="*/ 0 w 55"/>
                <a:gd name="T15" fmla="*/ 9 h 122"/>
                <a:gd name="T16" fmla="*/ 0 w 55"/>
                <a:gd name="T17" fmla="*/ 0 h 122"/>
                <a:gd name="T18" fmla="*/ 9 w 55"/>
                <a:gd name="T19" fmla="*/ 0 h 122"/>
                <a:gd name="T20" fmla="*/ 9 w 55"/>
                <a:gd name="T21" fmla="*/ 0 h 122"/>
                <a:gd name="T22" fmla="*/ 0 w 55"/>
                <a:gd name="T23" fmla="*/ 55 h 122"/>
                <a:gd name="T24" fmla="*/ 55 w 55"/>
                <a:gd name="T25" fmla="*/ 0 h 122"/>
                <a:gd name="T26" fmla="*/ 55 w 55"/>
                <a:gd name="T27" fmla="*/ 0 h 122"/>
                <a:gd name="T28" fmla="*/ 55 w 55"/>
                <a:gd name="T29" fmla="*/ 21 h 122"/>
                <a:gd name="T30" fmla="*/ 0 w 55"/>
                <a:gd name="T31" fmla="*/ 76 h 122"/>
                <a:gd name="T32" fmla="*/ 0 w 55"/>
                <a:gd name="T33" fmla="*/ 55 h 122"/>
                <a:gd name="T34" fmla="*/ 0 w 55"/>
                <a:gd name="T35" fmla="*/ 55 h 122"/>
                <a:gd name="T36" fmla="*/ 0 w 55"/>
                <a:gd name="T37" fmla="*/ 89 h 122"/>
                <a:gd name="T38" fmla="*/ 55 w 55"/>
                <a:gd name="T39" fmla="*/ 34 h 122"/>
                <a:gd name="T40" fmla="*/ 55 w 55"/>
                <a:gd name="T41" fmla="*/ 55 h 122"/>
                <a:gd name="T42" fmla="*/ 0 w 55"/>
                <a:gd name="T43" fmla="*/ 106 h 122"/>
                <a:gd name="T44" fmla="*/ 0 w 55"/>
                <a:gd name="T45" fmla="*/ 89 h 122"/>
                <a:gd name="T46" fmla="*/ 0 w 55"/>
                <a:gd name="T47" fmla="*/ 89 h 122"/>
                <a:gd name="T48" fmla="*/ 0 w 55"/>
                <a:gd name="T49" fmla="*/ 122 h 122"/>
                <a:gd name="T50" fmla="*/ 0 w 55"/>
                <a:gd name="T51" fmla="*/ 122 h 122"/>
                <a:gd name="T52" fmla="*/ 17 w 55"/>
                <a:gd name="T53" fmla="*/ 122 h 122"/>
                <a:gd name="T54" fmla="*/ 55 w 55"/>
                <a:gd name="T55" fmla="*/ 85 h 122"/>
                <a:gd name="T56" fmla="*/ 55 w 55"/>
                <a:gd name="T57" fmla="*/ 68 h 122"/>
                <a:gd name="T58" fmla="*/ 0 w 55"/>
                <a:gd name="T59" fmla="*/ 122 h 122"/>
                <a:gd name="T60" fmla="*/ 0 w 55"/>
                <a:gd name="T61" fmla="*/ 122 h 122"/>
                <a:gd name="T62" fmla="*/ 30 w 55"/>
                <a:gd name="T63" fmla="*/ 122 h 122"/>
                <a:gd name="T64" fmla="*/ 51 w 55"/>
                <a:gd name="T65" fmla="*/ 122 h 122"/>
                <a:gd name="T66" fmla="*/ 55 w 55"/>
                <a:gd name="T67" fmla="*/ 118 h 122"/>
                <a:gd name="T68" fmla="*/ 55 w 55"/>
                <a:gd name="T69" fmla="*/ 97 h 122"/>
                <a:gd name="T70" fmla="*/ 30 w 55"/>
                <a:gd name="T7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122">
                  <a:moveTo>
                    <a:pt x="43" y="0"/>
                  </a:moveTo>
                  <a:lnTo>
                    <a:pt x="22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9" y="0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0" y="55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5" y="21"/>
                  </a:lnTo>
                  <a:lnTo>
                    <a:pt x="0" y="76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0" y="89"/>
                  </a:moveTo>
                  <a:lnTo>
                    <a:pt x="55" y="34"/>
                  </a:lnTo>
                  <a:lnTo>
                    <a:pt x="55" y="55"/>
                  </a:lnTo>
                  <a:lnTo>
                    <a:pt x="0" y="106"/>
                  </a:lnTo>
                  <a:lnTo>
                    <a:pt x="0" y="89"/>
                  </a:lnTo>
                  <a:lnTo>
                    <a:pt x="0" y="89"/>
                  </a:lnTo>
                  <a:close/>
                  <a:moveTo>
                    <a:pt x="0" y="122"/>
                  </a:moveTo>
                  <a:lnTo>
                    <a:pt x="0" y="122"/>
                  </a:lnTo>
                  <a:lnTo>
                    <a:pt x="17" y="122"/>
                  </a:lnTo>
                  <a:lnTo>
                    <a:pt x="55" y="85"/>
                  </a:lnTo>
                  <a:lnTo>
                    <a:pt x="55" y="68"/>
                  </a:lnTo>
                  <a:lnTo>
                    <a:pt x="0" y="122"/>
                  </a:lnTo>
                  <a:lnTo>
                    <a:pt x="0" y="122"/>
                  </a:lnTo>
                  <a:close/>
                  <a:moveTo>
                    <a:pt x="30" y="122"/>
                  </a:moveTo>
                  <a:lnTo>
                    <a:pt x="51" y="122"/>
                  </a:lnTo>
                  <a:lnTo>
                    <a:pt x="55" y="118"/>
                  </a:lnTo>
                  <a:lnTo>
                    <a:pt x="55" y="97"/>
                  </a:lnTo>
                  <a:lnTo>
                    <a:pt x="30" y="12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"/>
            <p:cNvSpPr>
              <a:spLocks noEditPoints="1"/>
            </p:cNvSpPr>
            <p:nvPr/>
          </p:nvSpPr>
          <p:spPr bwMode="auto">
            <a:xfrm>
              <a:off x="3747" y="3822"/>
              <a:ext cx="211" cy="148"/>
            </a:xfrm>
            <a:custGeom>
              <a:avLst/>
              <a:gdLst>
                <a:gd name="T0" fmla="*/ 44 w 50"/>
                <a:gd name="T1" fmla="*/ 2 h 35"/>
                <a:gd name="T2" fmla="*/ 44 w 50"/>
                <a:gd name="T3" fmla="*/ 0 h 35"/>
                <a:gd name="T4" fmla="*/ 49 w 50"/>
                <a:gd name="T5" fmla="*/ 0 h 35"/>
                <a:gd name="T6" fmla="*/ 50 w 50"/>
                <a:gd name="T7" fmla="*/ 4 h 35"/>
                <a:gd name="T8" fmla="*/ 44 w 50"/>
                <a:gd name="T9" fmla="*/ 5 h 35"/>
                <a:gd name="T10" fmla="*/ 44 w 50"/>
                <a:gd name="T11" fmla="*/ 18 h 35"/>
                <a:gd name="T12" fmla="*/ 50 w 50"/>
                <a:gd name="T13" fmla="*/ 7 h 35"/>
                <a:gd name="T14" fmla="*/ 44 w 50"/>
                <a:gd name="T15" fmla="*/ 21 h 35"/>
                <a:gd name="T16" fmla="*/ 50 w 50"/>
                <a:gd name="T17" fmla="*/ 19 h 35"/>
                <a:gd name="T18" fmla="*/ 44 w 50"/>
                <a:gd name="T19" fmla="*/ 21 h 35"/>
                <a:gd name="T20" fmla="*/ 44 w 50"/>
                <a:gd name="T21" fmla="*/ 30 h 35"/>
                <a:gd name="T22" fmla="*/ 42 w 50"/>
                <a:gd name="T23" fmla="*/ 31 h 35"/>
                <a:gd name="T24" fmla="*/ 43 w 50"/>
                <a:gd name="T25" fmla="*/ 35 h 35"/>
                <a:gd name="T26" fmla="*/ 50 w 50"/>
                <a:gd name="T27" fmla="*/ 23 h 35"/>
                <a:gd name="T28" fmla="*/ 38 w 50"/>
                <a:gd name="T29" fmla="*/ 31 h 35"/>
                <a:gd name="T30" fmla="*/ 31 w 50"/>
                <a:gd name="T31" fmla="*/ 35 h 35"/>
                <a:gd name="T32" fmla="*/ 38 w 50"/>
                <a:gd name="T33" fmla="*/ 31 h 35"/>
                <a:gd name="T34" fmla="*/ 28 w 50"/>
                <a:gd name="T35" fmla="*/ 31 h 35"/>
                <a:gd name="T36" fmla="*/ 23 w 50"/>
                <a:gd name="T37" fmla="*/ 35 h 35"/>
                <a:gd name="T38" fmla="*/ 31 w 50"/>
                <a:gd name="T39" fmla="*/ 31 h 35"/>
                <a:gd name="T40" fmla="*/ 20 w 50"/>
                <a:gd name="T41" fmla="*/ 35 h 35"/>
                <a:gd name="T42" fmla="*/ 26 w 50"/>
                <a:gd name="T43" fmla="*/ 23 h 35"/>
                <a:gd name="T44" fmla="*/ 26 w 50"/>
                <a:gd name="T45" fmla="*/ 20 h 35"/>
                <a:gd name="T46" fmla="*/ 7 w 50"/>
                <a:gd name="T47" fmla="*/ 35 h 35"/>
                <a:gd name="T48" fmla="*/ 26 w 50"/>
                <a:gd name="T49" fmla="*/ 20 h 35"/>
                <a:gd name="T50" fmla="*/ 4 w 50"/>
                <a:gd name="T51" fmla="*/ 35 h 35"/>
                <a:gd name="T52" fmla="*/ 26 w 50"/>
                <a:gd name="T53" fmla="*/ 8 h 35"/>
                <a:gd name="T54" fmla="*/ 26 w 50"/>
                <a:gd name="T55" fmla="*/ 5 h 35"/>
                <a:gd name="T56" fmla="*/ 0 w 50"/>
                <a:gd name="T57" fmla="*/ 27 h 35"/>
                <a:gd name="T58" fmla="*/ 26 w 50"/>
                <a:gd name="T59" fmla="*/ 0 h 35"/>
                <a:gd name="T60" fmla="*/ 23 w 50"/>
                <a:gd name="T61" fmla="*/ 0 h 35"/>
                <a:gd name="T62" fmla="*/ 0 w 50"/>
                <a:gd name="T63" fmla="*/ 19 h 35"/>
                <a:gd name="T64" fmla="*/ 23 w 50"/>
                <a:gd name="T65" fmla="*/ 0 h 35"/>
                <a:gd name="T66" fmla="*/ 14 w 50"/>
                <a:gd name="T67" fmla="*/ 0 h 35"/>
                <a:gd name="T68" fmla="*/ 11 w 50"/>
                <a:gd name="T69" fmla="*/ 0 h 35"/>
                <a:gd name="T70" fmla="*/ 0 w 50"/>
                <a:gd name="T71" fmla="*/ 16 h 35"/>
                <a:gd name="T72" fmla="*/ 7 w 50"/>
                <a:gd name="T73" fmla="*/ 0 h 35"/>
                <a:gd name="T74" fmla="*/ 0 w 50"/>
                <a:gd name="T75" fmla="*/ 4 h 35"/>
                <a:gd name="T76" fmla="*/ 7 w 50"/>
                <a:gd name="T77" fmla="*/ 0 h 35"/>
                <a:gd name="T78" fmla="*/ 0 w 50"/>
                <a:gd name="T79" fmla="*/ 0 h 35"/>
                <a:gd name="T80" fmla="*/ 0 w 50"/>
                <a:gd name="T81" fmla="*/ 0 h 35"/>
                <a:gd name="T82" fmla="*/ 50 w 50"/>
                <a:gd name="T83" fmla="*/ 30 h 35"/>
                <a:gd name="T84" fmla="*/ 46 w 50"/>
                <a:gd name="T8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35">
                  <a:moveTo>
                    <a:pt x="44" y="0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44" y="5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44" y="5"/>
                    <a:pt x="44" y="5"/>
                  </a:cubicBezTo>
                  <a:close/>
                  <a:moveTo>
                    <a:pt x="44" y="13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4" y="13"/>
                    <a:pt x="44" y="13"/>
                    <a:pt x="44" y="13"/>
                  </a:cubicBezTo>
                  <a:close/>
                  <a:moveTo>
                    <a:pt x="44" y="21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1"/>
                    <a:pt x="44" y="21"/>
                    <a:pt x="44" y="21"/>
                  </a:cubicBezTo>
                  <a:close/>
                  <a:moveTo>
                    <a:pt x="44" y="29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31"/>
                    <a:pt x="44" y="31"/>
                    <a:pt x="43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38" y="31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8" y="31"/>
                    <a:pt x="38" y="31"/>
                    <a:pt x="38" y="31"/>
                  </a:cubicBezTo>
                  <a:close/>
                  <a:moveTo>
                    <a:pt x="31" y="31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1" y="31"/>
                    <a:pt x="31" y="31"/>
                    <a:pt x="31" y="31"/>
                  </a:cubicBezTo>
                  <a:close/>
                  <a:moveTo>
                    <a:pt x="26" y="28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20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26" y="12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26" y="5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lose/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6" y="35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5"/>
                    <a:pt x="50" y="35"/>
                    <a:pt x="50" y="35"/>
                  </a:cubicBezTo>
                  <a:lnTo>
                    <a:pt x="46" y="35"/>
                  </a:lnTo>
                  <a:close/>
                </a:path>
              </a:pathLst>
            </a:custGeom>
            <a:solidFill>
              <a:srgbClr val="40B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3684" y="4028"/>
              <a:ext cx="308" cy="190"/>
            </a:xfrm>
            <a:custGeom>
              <a:avLst/>
              <a:gdLst>
                <a:gd name="T0" fmla="*/ 299 w 308"/>
                <a:gd name="T1" fmla="*/ 0 h 190"/>
                <a:gd name="T2" fmla="*/ 126 w 308"/>
                <a:gd name="T3" fmla="*/ 190 h 190"/>
                <a:gd name="T4" fmla="*/ 308 w 308"/>
                <a:gd name="T5" fmla="*/ 0 h 190"/>
                <a:gd name="T6" fmla="*/ 282 w 308"/>
                <a:gd name="T7" fmla="*/ 0 h 190"/>
                <a:gd name="T8" fmla="*/ 76 w 308"/>
                <a:gd name="T9" fmla="*/ 190 h 190"/>
                <a:gd name="T10" fmla="*/ 282 w 308"/>
                <a:gd name="T11" fmla="*/ 0 h 190"/>
                <a:gd name="T12" fmla="*/ 253 w 308"/>
                <a:gd name="T13" fmla="*/ 0 h 190"/>
                <a:gd name="T14" fmla="*/ 42 w 308"/>
                <a:gd name="T15" fmla="*/ 190 h 190"/>
                <a:gd name="T16" fmla="*/ 253 w 308"/>
                <a:gd name="T17" fmla="*/ 0 h 190"/>
                <a:gd name="T18" fmla="*/ 219 w 308"/>
                <a:gd name="T19" fmla="*/ 0 h 190"/>
                <a:gd name="T20" fmla="*/ 8 w 308"/>
                <a:gd name="T21" fmla="*/ 190 h 190"/>
                <a:gd name="T22" fmla="*/ 219 w 308"/>
                <a:gd name="T23" fmla="*/ 0 h 190"/>
                <a:gd name="T24" fmla="*/ 185 w 308"/>
                <a:gd name="T25" fmla="*/ 0 h 190"/>
                <a:gd name="T26" fmla="*/ 0 w 308"/>
                <a:gd name="T27" fmla="*/ 164 h 190"/>
                <a:gd name="T28" fmla="*/ 185 w 308"/>
                <a:gd name="T29" fmla="*/ 0 h 190"/>
                <a:gd name="T30" fmla="*/ 152 w 308"/>
                <a:gd name="T31" fmla="*/ 0 h 190"/>
                <a:gd name="T32" fmla="*/ 0 w 308"/>
                <a:gd name="T33" fmla="*/ 135 h 190"/>
                <a:gd name="T34" fmla="*/ 152 w 308"/>
                <a:gd name="T35" fmla="*/ 0 h 190"/>
                <a:gd name="T36" fmla="*/ 122 w 308"/>
                <a:gd name="T37" fmla="*/ 0 h 190"/>
                <a:gd name="T38" fmla="*/ 0 w 308"/>
                <a:gd name="T39" fmla="*/ 101 h 190"/>
                <a:gd name="T40" fmla="*/ 122 w 308"/>
                <a:gd name="T41" fmla="*/ 0 h 190"/>
                <a:gd name="T42" fmla="*/ 88 w 308"/>
                <a:gd name="T43" fmla="*/ 0 h 190"/>
                <a:gd name="T44" fmla="*/ 0 w 308"/>
                <a:gd name="T45" fmla="*/ 68 h 190"/>
                <a:gd name="T46" fmla="*/ 88 w 308"/>
                <a:gd name="T47" fmla="*/ 0 h 190"/>
                <a:gd name="T48" fmla="*/ 55 w 308"/>
                <a:gd name="T49" fmla="*/ 0 h 190"/>
                <a:gd name="T50" fmla="*/ 0 w 308"/>
                <a:gd name="T51" fmla="*/ 34 h 190"/>
                <a:gd name="T52" fmla="*/ 55 w 308"/>
                <a:gd name="T53" fmla="*/ 0 h 190"/>
                <a:gd name="T54" fmla="*/ 21 w 308"/>
                <a:gd name="T55" fmla="*/ 0 h 190"/>
                <a:gd name="T56" fmla="*/ 0 w 308"/>
                <a:gd name="T57" fmla="*/ 5 h 190"/>
                <a:gd name="T58" fmla="*/ 21 w 308"/>
                <a:gd name="T59" fmla="*/ 0 h 190"/>
                <a:gd name="T60" fmla="*/ 139 w 308"/>
                <a:gd name="T61" fmla="*/ 190 h 190"/>
                <a:gd name="T62" fmla="*/ 308 w 308"/>
                <a:gd name="T63" fmla="*/ 42 h 190"/>
                <a:gd name="T64" fmla="*/ 139 w 308"/>
                <a:gd name="T65" fmla="*/ 190 h 190"/>
                <a:gd name="T66" fmla="*/ 173 w 308"/>
                <a:gd name="T67" fmla="*/ 190 h 190"/>
                <a:gd name="T68" fmla="*/ 308 w 308"/>
                <a:gd name="T69" fmla="*/ 76 h 190"/>
                <a:gd name="T70" fmla="*/ 173 w 308"/>
                <a:gd name="T71" fmla="*/ 190 h 190"/>
                <a:gd name="T72" fmla="*/ 207 w 308"/>
                <a:gd name="T73" fmla="*/ 190 h 190"/>
                <a:gd name="T74" fmla="*/ 308 w 308"/>
                <a:gd name="T75" fmla="*/ 110 h 190"/>
                <a:gd name="T76" fmla="*/ 207 w 308"/>
                <a:gd name="T77" fmla="*/ 190 h 190"/>
                <a:gd name="T78" fmla="*/ 236 w 308"/>
                <a:gd name="T79" fmla="*/ 190 h 190"/>
                <a:gd name="T80" fmla="*/ 308 w 308"/>
                <a:gd name="T81" fmla="*/ 139 h 190"/>
                <a:gd name="T82" fmla="*/ 236 w 308"/>
                <a:gd name="T83" fmla="*/ 190 h 190"/>
                <a:gd name="T84" fmla="*/ 270 w 308"/>
                <a:gd name="T85" fmla="*/ 190 h 190"/>
                <a:gd name="T86" fmla="*/ 308 w 308"/>
                <a:gd name="T87" fmla="*/ 173 h 190"/>
                <a:gd name="T88" fmla="*/ 270 w 308"/>
                <a:gd name="T89" fmla="*/ 190 h 190"/>
                <a:gd name="T90" fmla="*/ 304 w 308"/>
                <a:gd name="T91" fmla="*/ 190 h 190"/>
                <a:gd name="T92" fmla="*/ 308 w 308"/>
                <a:gd name="T9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" h="190">
                  <a:moveTo>
                    <a:pt x="308" y="0"/>
                  </a:moveTo>
                  <a:lnTo>
                    <a:pt x="299" y="0"/>
                  </a:lnTo>
                  <a:lnTo>
                    <a:pt x="105" y="190"/>
                  </a:lnTo>
                  <a:lnTo>
                    <a:pt x="126" y="190"/>
                  </a:lnTo>
                  <a:lnTo>
                    <a:pt x="308" y="9"/>
                  </a:lnTo>
                  <a:lnTo>
                    <a:pt x="308" y="0"/>
                  </a:lnTo>
                  <a:lnTo>
                    <a:pt x="308" y="0"/>
                  </a:lnTo>
                  <a:close/>
                  <a:moveTo>
                    <a:pt x="282" y="0"/>
                  </a:moveTo>
                  <a:lnTo>
                    <a:pt x="93" y="190"/>
                  </a:lnTo>
                  <a:lnTo>
                    <a:pt x="76" y="190"/>
                  </a:lnTo>
                  <a:lnTo>
                    <a:pt x="266" y="0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253" y="0"/>
                  </a:moveTo>
                  <a:lnTo>
                    <a:pt x="59" y="190"/>
                  </a:lnTo>
                  <a:lnTo>
                    <a:pt x="42" y="190"/>
                  </a:lnTo>
                  <a:lnTo>
                    <a:pt x="232" y="0"/>
                  </a:lnTo>
                  <a:lnTo>
                    <a:pt x="253" y="0"/>
                  </a:lnTo>
                  <a:lnTo>
                    <a:pt x="253" y="0"/>
                  </a:lnTo>
                  <a:close/>
                  <a:moveTo>
                    <a:pt x="219" y="0"/>
                  </a:moveTo>
                  <a:lnTo>
                    <a:pt x="29" y="190"/>
                  </a:lnTo>
                  <a:lnTo>
                    <a:pt x="8" y="190"/>
                  </a:lnTo>
                  <a:lnTo>
                    <a:pt x="198" y="0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185" y="0"/>
                  </a:moveTo>
                  <a:lnTo>
                    <a:pt x="0" y="185"/>
                  </a:lnTo>
                  <a:lnTo>
                    <a:pt x="0" y="164"/>
                  </a:lnTo>
                  <a:lnTo>
                    <a:pt x="169" y="0"/>
                  </a:lnTo>
                  <a:lnTo>
                    <a:pt x="185" y="0"/>
                  </a:lnTo>
                  <a:lnTo>
                    <a:pt x="185" y="0"/>
                  </a:lnTo>
                  <a:close/>
                  <a:moveTo>
                    <a:pt x="152" y="0"/>
                  </a:moveTo>
                  <a:lnTo>
                    <a:pt x="0" y="152"/>
                  </a:lnTo>
                  <a:lnTo>
                    <a:pt x="0" y="135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152" y="0"/>
                  </a:lnTo>
                  <a:close/>
                  <a:moveTo>
                    <a:pt x="122" y="0"/>
                  </a:moveTo>
                  <a:lnTo>
                    <a:pt x="0" y="118"/>
                  </a:lnTo>
                  <a:lnTo>
                    <a:pt x="0" y="101"/>
                  </a:lnTo>
                  <a:lnTo>
                    <a:pt x="101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88" y="0"/>
                  </a:moveTo>
                  <a:lnTo>
                    <a:pt x="67" y="0"/>
                  </a:lnTo>
                  <a:lnTo>
                    <a:pt x="0" y="68"/>
                  </a:lnTo>
                  <a:lnTo>
                    <a:pt x="0" y="89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55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55" y="0"/>
                  </a:lnTo>
                  <a:close/>
                  <a:moveTo>
                    <a:pt x="21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0" y="21"/>
                  </a:lnTo>
                  <a:lnTo>
                    <a:pt x="21" y="0"/>
                  </a:lnTo>
                  <a:lnTo>
                    <a:pt x="21" y="0"/>
                  </a:lnTo>
                  <a:close/>
                  <a:moveTo>
                    <a:pt x="139" y="190"/>
                  </a:moveTo>
                  <a:lnTo>
                    <a:pt x="308" y="21"/>
                  </a:lnTo>
                  <a:lnTo>
                    <a:pt x="308" y="42"/>
                  </a:lnTo>
                  <a:lnTo>
                    <a:pt x="160" y="190"/>
                  </a:lnTo>
                  <a:lnTo>
                    <a:pt x="139" y="190"/>
                  </a:lnTo>
                  <a:lnTo>
                    <a:pt x="139" y="190"/>
                  </a:lnTo>
                  <a:close/>
                  <a:moveTo>
                    <a:pt x="173" y="190"/>
                  </a:moveTo>
                  <a:lnTo>
                    <a:pt x="308" y="55"/>
                  </a:lnTo>
                  <a:lnTo>
                    <a:pt x="308" y="76"/>
                  </a:lnTo>
                  <a:lnTo>
                    <a:pt x="190" y="190"/>
                  </a:lnTo>
                  <a:lnTo>
                    <a:pt x="173" y="190"/>
                  </a:lnTo>
                  <a:lnTo>
                    <a:pt x="173" y="190"/>
                  </a:lnTo>
                  <a:close/>
                  <a:moveTo>
                    <a:pt x="207" y="190"/>
                  </a:moveTo>
                  <a:lnTo>
                    <a:pt x="308" y="89"/>
                  </a:lnTo>
                  <a:lnTo>
                    <a:pt x="308" y="110"/>
                  </a:lnTo>
                  <a:lnTo>
                    <a:pt x="223" y="190"/>
                  </a:lnTo>
                  <a:lnTo>
                    <a:pt x="207" y="190"/>
                  </a:lnTo>
                  <a:lnTo>
                    <a:pt x="207" y="190"/>
                  </a:lnTo>
                  <a:close/>
                  <a:moveTo>
                    <a:pt x="236" y="190"/>
                  </a:moveTo>
                  <a:lnTo>
                    <a:pt x="308" y="122"/>
                  </a:lnTo>
                  <a:lnTo>
                    <a:pt x="308" y="139"/>
                  </a:lnTo>
                  <a:lnTo>
                    <a:pt x="257" y="190"/>
                  </a:lnTo>
                  <a:lnTo>
                    <a:pt x="236" y="190"/>
                  </a:lnTo>
                  <a:lnTo>
                    <a:pt x="236" y="190"/>
                  </a:lnTo>
                  <a:close/>
                  <a:moveTo>
                    <a:pt x="270" y="190"/>
                  </a:moveTo>
                  <a:lnTo>
                    <a:pt x="308" y="152"/>
                  </a:lnTo>
                  <a:lnTo>
                    <a:pt x="308" y="173"/>
                  </a:lnTo>
                  <a:lnTo>
                    <a:pt x="291" y="190"/>
                  </a:lnTo>
                  <a:lnTo>
                    <a:pt x="270" y="190"/>
                  </a:lnTo>
                  <a:lnTo>
                    <a:pt x="270" y="190"/>
                  </a:lnTo>
                  <a:close/>
                  <a:moveTo>
                    <a:pt x="304" y="190"/>
                  </a:moveTo>
                  <a:lnTo>
                    <a:pt x="308" y="185"/>
                  </a:lnTo>
                  <a:lnTo>
                    <a:pt x="308" y="190"/>
                  </a:lnTo>
                  <a:lnTo>
                    <a:pt x="304" y="190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6"/>
            <p:cNvSpPr>
              <a:spLocks noEditPoints="1"/>
            </p:cNvSpPr>
            <p:nvPr/>
          </p:nvSpPr>
          <p:spPr bwMode="auto">
            <a:xfrm>
              <a:off x="3621" y="3814"/>
              <a:ext cx="430" cy="458"/>
            </a:xfrm>
            <a:custGeom>
              <a:avLst/>
              <a:gdLst>
                <a:gd name="T0" fmla="*/ 0 w 102"/>
                <a:gd name="T1" fmla="*/ 55 h 109"/>
                <a:gd name="T2" fmla="*/ 0 w 102"/>
                <a:gd name="T3" fmla="*/ 7 h 109"/>
                <a:gd name="T4" fmla="*/ 3 w 102"/>
                <a:gd name="T5" fmla="*/ 2 h 109"/>
                <a:gd name="T6" fmla="*/ 8 w 102"/>
                <a:gd name="T7" fmla="*/ 0 h 109"/>
                <a:gd name="T8" fmla="*/ 8 w 102"/>
                <a:gd name="T9" fmla="*/ 0 h 109"/>
                <a:gd name="T10" fmla="*/ 28 w 102"/>
                <a:gd name="T11" fmla="*/ 0 h 109"/>
                <a:gd name="T12" fmla="*/ 82 w 102"/>
                <a:gd name="T13" fmla="*/ 0 h 109"/>
                <a:gd name="T14" fmla="*/ 89 w 102"/>
                <a:gd name="T15" fmla="*/ 0 h 109"/>
                <a:gd name="T16" fmla="*/ 101 w 102"/>
                <a:gd name="T17" fmla="*/ 12 h 109"/>
                <a:gd name="T18" fmla="*/ 102 w 102"/>
                <a:gd name="T19" fmla="*/ 102 h 109"/>
                <a:gd name="T20" fmla="*/ 94 w 102"/>
                <a:gd name="T21" fmla="*/ 109 h 109"/>
                <a:gd name="T22" fmla="*/ 52 w 102"/>
                <a:gd name="T23" fmla="*/ 109 h 109"/>
                <a:gd name="T24" fmla="*/ 8 w 102"/>
                <a:gd name="T25" fmla="*/ 109 h 109"/>
                <a:gd name="T26" fmla="*/ 3 w 102"/>
                <a:gd name="T27" fmla="*/ 107 h 109"/>
                <a:gd name="T28" fmla="*/ 0 w 102"/>
                <a:gd name="T29" fmla="*/ 102 h 109"/>
                <a:gd name="T30" fmla="*/ 15 w 102"/>
                <a:gd name="T31" fmla="*/ 51 h 109"/>
                <a:gd name="T32" fmla="*/ 88 w 102"/>
                <a:gd name="T33" fmla="*/ 96 h 109"/>
                <a:gd name="T34" fmla="*/ 13 w 102"/>
                <a:gd name="T35" fmla="*/ 48 h 109"/>
                <a:gd name="T36" fmla="*/ 12 w 102"/>
                <a:gd name="T37" fmla="*/ 97 h 109"/>
                <a:gd name="T38" fmla="*/ 89 w 102"/>
                <a:gd name="T39" fmla="*/ 98 h 109"/>
                <a:gd name="T40" fmla="*/ 90 w 102"/>
                <a:gd name="T41" fmla="*/ 49 h 109"/>
                <a:gd name="T42" fmla="*/ 13 w 102"/>
                <a:gd name="T43" fmla="*/ 48 h 109"/>
                <a:gd name="T44" fmla="*/ 74 w 102"/>
                <a:gd name="T45" fmla="*/ 32 h 109"/>
                <a:gd name="T46" fmla="*/ 58 w 102"/>
                <a:gd name="T47" fmla="*/ 33 h 109"/>
                <a:gd name="T48" fmla="*/ 56 w 102"/>
                <a:gd name="T49" fmla="*/ 2 h 109"/>
                <a:gd name="T50" fmla="*/ 43 w 102"/>
                <a:gd name="T51" fmla="*/ 2 h 109"/>
                <a:gd name="T52" fmla="*/ 30 w 102"/>
                <a:gd name="T53" fmla="*/ 37 h 109"/>
                <a:gd name="T54" fmla="*/ 80 w 102"/>
                <a:gd name="T55" fmla="*/ 2 h 109"/>
                <a:gd name="T56" fmla="*/ 70 w 102"/>
                <a:gd name="T57" fmla="*/ 2 h 109"/>
                <a:gd name="T58" fmla="*/ 59 w 102"/>
                <a:gd name="T59" fmla="*/ 31 h 109"/>
                <a:gd name="T60" fmla="*/ 72 w 102"/>
                <a:gd name="T61" fmla="*/ 2 h 109"/>
                <a:gd name="T62" fmla="*/ 83 w 102"/>
                <a:gd name="T63" fmla="*/ 2 h 109"/>
                <a:gd name="T64" fmla="*/ 82 w 102"/>
                <a:gd name="T65" fmla="*/ 39 h 109"/>
                <a:gd name="T66" fmla="*/ 27 w 102"/>
                <a:gd name="T67" fmla="*/ 38 h 109"/>
                <a:gd name="T68" fmla="*/ 8 w 102"/>
                <a:gd name="T69" fmla="*/ 2 h 109"/>
                <a:gd name="T70" fmla="*/ 8 w 102"/>
                <a:gd name="T71" fmla="*/ 2 h 109"/>
                <a:gd name="T72" fmla="*/ 5 w 102"/>
                <a:gd name="T73" fmla="*/ 4 h 109"/>
                <a:gd name="T74" fmla="*/ 3 w 102"/>
                <a:gd name="T75" fmla="*/ 7 h 109"/>
                <a:gd name="T76" fmla="*/ 3 w 102"/>
                <a:gd name="T77" fmla="*/ 55 h 109"/>
                <a:gd name="T78" fmla="*/ 3 w 102"/>
                <a:gd name="T79" fmla="*/ 102 h 109"/>
                <a:gd name="T80" fmla="*/ 5 w 102"/>
                <a:gd name="T81" fmla="*/ 105 h 109"/>
                <a:gd name="T82" fmla="*/ 8 w 102"/>
                <a:gd name="T83" fmla="*/ 107 h 109"/>
                <a:gd name="T84" fmla="*/ 94 w 102"/>
                <a:gd name="T85" fmla="*/ 107 h 109"/>
                <a:gd name="T86" fmla="*/ 98 w 102"/>
                <a:gd name="T87" fmla="*/ 105 h 109"/>
                <a:gd name="T88" fmla="*/ 99 w 102"/>
                <a:gd name="T89" fmla="*/ 14 h 109"/>
                <a:gd name="T90" fmla="*/ 83 w 102"/>
                <a:gd name="T91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2" h="109">
                  <a:moveTo>
                    <a:pt x="0" y="102"/>
                  </a:moveTo>
                  <a:cubicBezTo>
                    <a:pt x="0" y="86"/>
                    <a:pt x="0" y="70"/>
                    <a:pt x="0" y="55"/>
                  </a:cubicBezTo>
                  <a:cubicBezTo>
                    <a:pt x="0" y="39"/>
                    <a:pt x="1" y="23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3"/>
                    <a:pt x="102" y="1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4"/>
                    <a:pt x="101" y="106"/>
                    <a:pt x="100" y="107"/>
                  </a:cubicBezTo>
                  <a:cubicBezTo>
                    <a:pt x="98" y="109"/>
                    <a:pt x="96" y="109"/>
                    <a:pt x="94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80" y="109"/>
                    <a:pt x="66" y="109"/>
                    <a:pt x="52" y="109"/>
                  </a:cubicBezTo>
                  <a:cubicBezTo>
                    <a:pt x="37" y="109"/>
                    <a:pt x="23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6" y="109"/>
                    <a:pt x="4" y="109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1" y="106"/>
                    <a:pt x="0" y="104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8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51"/>
                    <a:pt x="88" y="51"/>
                    <a:pt x="88" y="51"/>
                  </a:cubicBezTo>
                  <a:close/>
                  <a:moveTo>
                    <a:pt x="13" y="48"/>
                  </a:moveTo>
                  <a:cubicBezTo>
                    <a:pt x="13" y="48"/>
                    <a:pt x="12" y="49"/>
                    <a:pt x="12" y="49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8"/>
                    <a:pt x="13" y="98"/>
                    <a:pt x="13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90" y="98"/>
                    <a:pt x="90" y="98"/>
                    <a:pt x="90" y="97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90" y="48"/>
                    <a:pt x="89" y="48"/>
                  </a:cubicBezTo>
                  <a:cubicBezTo>
                    <a:pt x="13" y="48"/>
                    <a:pt x="13" y="48"/>
                    <a:pt x="13" y="48"/>
                  </a:cubicBezTo>
                  <a:close/>
                  <a:moveTo>
                    <a:pt x="74" y="2"/>
                  </a:moveTo>
                  <a:cubicBezTo>
                    <a:pt x="74" y="32"/>
                    <a:pt x="74" y="32"/>
                    <a:pt x="74" y="32"/>
                  </a:cubicBezTo>
                  <a:cubicBezTo>
                    <a:pt x="74" y="33"/>
                    <a:pt x="74" y="33"/>
                    <a:pt x="73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6" y="33"/>
                    <a:pt x="56" y="3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4" y="2"/>
                    <a:pt x="74" y="2"/>
                    <a:pt x="74" y="2"/>
                  </a:cubicBezTo>
                  <a:close/>
                  <a:moveTo>
                    <a:pt x="70" y="2"/>
                  </a:moveTo>
                  <a:cubicBezTo>
                    <a:pt x="59" y="2"/>
                    <a:pt x="59" y="2"/>
                    <a:pt x="59" y="2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0" y="2"/>
                    <a:pt x="70" y="2"/>
                    <a:pt x="70" y="2"/>
                  </a:cubicBezTo>
                  <a:close/>
                  <a:moveTo>
                    <a:pt x="83" y="2"/>
                  </a:move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39"/>
                    <a:pt x="27" y="3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23"/>
                    <a:pt x="3" y="39"/>
                    <a:pt x="3" y="55"/>
                  </a:cubicBezTo>
                  <a:cubicBezTo>
                    <a:pt x="3" y="70"/>
                    <a:pt x="3" y="86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3"/>
                    <a:pt x="4" y="104"/>
                    <a:pt x="5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7" y="107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23" y="107"/>
                    <a:pt x="37" y="107"/>
                    <a:pt x="52" y="107"/>
                  </a:cubicBezTo>
                  <a:cubicBezTo>
                    <a:pt x="66" y="107"/>
                    <a:pt x="80" y="107"/>
                    <a:pt x="94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7" y="106"/>
                    <a:pt x="98" y="105"/>
                  </a:cubicBezTo>
                  <a:cubicBezTo>
                    <a:pt x="99" y="104"/>
                    <a:pt x="99" y="103"/>
                    <a:pt x="99" y="102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88" y="2"/>
                    <a:pt x="88" y="2"/>
                    <a:pt x="88" y="2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26" name="直接箭头连接符 125"/>
          <p:cNvCxnSpPr/>
          <p:nvPr/>
        </p:nvCxnSpPr>
        <p:spPr>
          <a:xfrm>
            <a:off x="6382941" y="4386263"/>
            <a:ext cx="1107281" cy="0"/>
          </a:xfrm>
          <a:prstGeom prst="straightConnector1">
            <a:avLst/>
          </a:prstGeom>
          <a:ln w="38100" cap="rnd">
            <a:solidFill>
              <a:srgbClr val="403E3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Freeform 40"/>
          <p:cNvSpPr>
            <a:spLocks noEditPoints="1"/>
          </p:cNvSpPr>
          <p:nvPr/>
        </p:nvSpPr>
        <p:spPr bwMode="auto">
          <a:xfrm>
            <a:off x="8393910" y="3989785"/>
            <a:ext cx="165497" cy="175022"/>
          </a:xfrm>
          <a:custGeom>
            <a:avLst/>
            <a:gdLst>
              <a:gd name="T0" fmla="*/ 0 w 20"/>
              <a:gd name="T1" fmla="*/ 0 h 21"/>
              <a:gd name="T2" fmla="*/ 0 w 20"/>
              <a:gd name="T3" fmla="*/ 5 h 21"/>
              <a:gd name="T4" fmla="*/ 2 w 20"/>
              <a:gd name="T5" fmla="*/ 3 h 21"/>
              <a:gd name="T6" fmla="*/ 0 w 20"/>
              <a:gd name="T7" fmla="*/ 0 h 21"/>
              <a:gd name="T8" fmla="*/ 0 w 20"/>
              <a:gd name="T9" fmla="*/ 0 h 21"/>
              <a:gd name="T10" fmla="*/ 0 w 20"/>
              <a:gd name="T11" fmla="*/ 8 h 21"/>
              <a:gd name="T12" fmla="*/ 4 w 20"/>
              <a:gd name="T13" fmla="*/ 4 h 21"/>
              <a:gd name="T14" fmla="*/ 6 w 20"/>
              <a:gd name="T15" fmla="*/ 7 h 21"/>
              <a:gd name="T16" fmla="*/ 0 w 20"/>
              <a:gd name="T17" fmla="*/ 13 h 21"/>
              <a:gd name="T18" fmla="*/ 0 w 20"/>
              <a:gd name="T19" fmla="*/ 8 h 21"/>
              <a:gd name="T20" fmla="*/ 0 w 20"/>
              <a:gd name="T21" fmla="*/ 16 h 21"/>
              <a:gd name="T22" fmla="*/ 1 w 20"/>
              <a:gd name="T23" fmla="*/ 19 h 21"/>
              <a:gd name="T24" fmla="*/ 2 w 20"/>
              <a:gd name="T25" fmla="*/ 19 h 21"/>
              <a:gd name="T26" fmla="*/ 10 w 20"/>
              <a:gd name="T27" fmla="*/ 11 h 21"/>
              <a:gd name="T28" fmla="*/ 8 w 20"/>
              <a:gd name="T29" fmla="*/ 8 h 21"/>
              <a:gd name="T30" fmla="*/ 0 w 20"/>
              <a:gd name="T31" fmla="*/ 16 h 21"/>
              <a:gd name="T32" fmla="*/ 4 w 20"/>
              <a:gd name="T33" fmla="*/ 21 h 21"/>
              <a:gd name="T34" fmla="*/ 5 w 20"/>
              <a:gd name="T35" fmla="*/ 21 h 21"/>
              <a:gd name="T36" fmla="*/ 8 w 20"/>
              <a:gd name="T37" fmla="*/ 21 h 21"/>
              <a:gd name="T38" fmla="*/ 14 w 20"/>
              <a:gd name="T39" fmla="*/ 15 h 21"/>
              <a:gd name="T40" fmla="*/ 12 w 20"/>
              <a:gd name="T41" fmla="*/ 13 h 21"/>
              <a:gd name="T42" fmla="*/ 4 w 20"/>
              <a:gd name="T43" fmla="*/ 21 h 21"/>
              <a:gd name="T44" fmla="*/ 12 w 20"/>
              <a:gd name="T45" fmla="*/ 21 h 21"/>
              <a:gd name="T46" fmla="*/ 16 w 20"/>
              <a:gd name="T47" fmla="*/ 17 h 21"/>
              <a:gd name="T48" fmla="*/ 18 w 20"/>
              <a:gd name="T49" fmla="*/ 19 h 21"/>
              <a:gd name="T50" fmla="*/ 17 w 20"/>
              <a:gd name="T51" fmla="*/ 21 h 21"/>
              <a:gd name="T52" fmla="*/ 12 w 20"/>
              <a:gd name="T53" fmla="*/ 21 h 21"/>
              <a:gd name="T54" fmla="*/ 20 w 20"/>
              <a:gd name="T55" fmla="*/ 21 h 21"/>
              <a:gd name="T56" fmla="*/ 20 w 20"/>
              <a:gd name="T57" fmla="*/ 21 h 21"/>
              <a:gd name="T58" fmla="*/ 20 w 20"/>
              <a:gd name="T5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" h="21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2" y="3"/>
                  <a:pt x="2" y="3"/>
                  <a:pt x="2" y="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8"/>
                </a:moveTo>
                <a:cubicBezTo>
                  <a:pt x="4" y="4"/>
                  <a:pt x="4" y="4"/>
                  <a:pt x="4" y="4"/>
                </a:cubicBezTo>
                <a:cubicBezTo>
                  <a:pt x="6" y="7"/>
                  <a:pt x="6" y="7"/>
                  <a:pt x="6" y="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8"/>
                  <a:pt x="0" y="8"/>
                  <a:pt x="0" y="8"/>
                </a:cubicBezTo>
                <a:close/>
                <a:moveTo>
                  <a:pt x="0" y="16"/>
                </a:moveTo>
                <a:cubicBezTo>
                  <a:pt x="0" y="17"/>
                  <a:pt x="1" y="18"/>
                  <a:pt x="1" y="19"/>
                </a:cubicBezTo>
                <a:cubicBezTo>
                  <a:pt x="1" y="19"/>
                  <a:pt x="1" y="19"/>
                  <a:pt x="2" y="19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8"/>
                  <a:pt x="8" y="8"/>
                  <a:pt x="8" y="8"/>
                </a:cubicBezTo>
                <a:cubicBezTo>
                  <a:pt x="0" y="16"/>
                  <a:pt x="0" y="16"/>
                  <a:pt x="0" y="16"/>
                </a:cubicBezTo>
                <a:close/>
                <a:moveTo>
                  <a:pt x="4" y="21"/>
                </a:moveTo>
                <a:cubicBezTo>
                  <a:pt x="4" y="21"/>
                  <a:pt x="5" y="21"/>
                  <a:pt x="5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14" y="15"/>
                  <a:pt x="14" y="15"/>
                  <a:pt x="14" y="15"/>
                </a:cubicBezTo>
                <a:cubicBezTo>
                  <a:pt x="12" y="13"/>
                  <a:pt x="12" y="13"/>
                  <a:pt x="12" y="13"/>
                </a:cubicBezTo>
                <a:cubicBezTo>
                  <a:pt x="4" y="21"/>
                  <a:pt x="4" y="21"/>
                  <a:pt x="4" y="21"/>
                </a:cubicBezTo>
                <a:close/>
                <a:moveTo>
                  <a:pt x="12" y="21"/>
                </a:moveTo>
                <a:cubicBezTo>
                  <a:pt x="16" y="17"/>
                  <a:pt x="16" y="17"/>
                  <a:pt x="16" y="17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21"/>
                  <a:pt x="17" y="21"/>
                  <a:pt x="17" y="21"/>
                </a:cubicBezTo>
                <a:cubicBezTo>
                  <a:pt x="12" y="21"/>
                  <a:pt x="12" y="21"/>
                  <a:pt x="12" y="21"/>
                </a:cubicBezTo>
                <a:close/>
                <a:moveTo>
                  <a:pt x="20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1"/>
                </a:cubicBez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41"/>
          <p:cNvSpPr>
            <a:spLocks noEditPoints="1"/>
          </p:cNvSpPr>
          <p:nvPr/>
        </p:nvSpPr>
        <p:spPr bwMode="auto">
          <a:xfrm>
            <a:off x="8004575" y="3973117"/>
            <a:ext cx="571500" cy="541734"/>
          </a:xfrm>
          <a:custGeom>
            <a:avLst/>
            <a:gdLst>
              <a:gd name="T0" fmla="*/ 64 w 69"/>
              <a:gd name="T1" fmla="*/ 25 h 65"/>
              <a:gd name="T2" fmla="*/ 29 w 69"/>
              <a:gd name="T3" fmla="*/ 65 h 65"/>
              <a:gd name="T4" fmla="*/ 69 w 69"/>
              <a:gd name="T5" fmla="*/ 25 h 65"/>
              <a:gd name="T6" fmla="*/ 21 w 69"/>
              <a:gd name="T7" fmla="*/ 65 h 65"/>
              <a:gd name="T8" fmla="*/ 56 w 69"/>
              <a:gd name="T9" fmla="*/ 25 h 65"/>
              <a:gd name="T10" fmla="*/ 53 w 69"/>
              <a:gd name="T11" fmla="*/ 25 h 65"/>
              <a:gd name="T12" fmla="*/ 8 w 69"/>
              <a:gd name="T13" fmla="*/ 65 h 65"/>
              <a:gd name="T14" fmla="*/ 52 w 69"/>
              <a:gd name="T15" fmla="*/ 25 h 65"/>
              <a:gd name="T16" fmla="*/ 47 w 69"/>
              <a:gd name="T17" fmla="*/ 23 h 65"/>
              <a:gd name="T18" fmla="*/ 0 w 69"/>
              <a:gd name="T19" fmla="*/ 65 h 65"/>
              <a:gd name="T20" fmla="*/ 46 w 69"/>
              <a:gd name="T21" fmla="*/ 23 h 65"/>
              <a:gd name="T22" fmla="*/ 44 w 69"/>
              <a:gd name="T23" fmla="*/ 18 h 65"/>
              <a:gd name="T24" fmla="*/ 0 w 69"/>
              <a:gd name="T25" fmla="*/ 57 h 65"/>
              <a:gd name="T26" fmla="*/ 44 w 69"/>
              <a:gd name="T27" fmla="*/ 17 h 65"/>
              <a:gd name="T28" fmla="*/ 44 w 69"/>
              <a:gd name="T29" fmla="*/ 10 h 65"/>
              <a:gd name="T30" fmla="*/ 0 w 69"/>
              <a:gd name="T31" fmla="*/ 49 h 65"/>
              <a:gd name="T32" fmla="*/ 44 w 69"/>
              <a:gd name="T33" fmla="*/ 10 h 65"/>
              <a:gd name="T34" fmla="*/ 0 w 69"/>
              <a:gd name="T35" fmla="*/ 46 h 65"/>
              <a:gd name="T36" fmla="*/ 41 w 69"/>
              <a:gd name="T37" fmla="*/ 0 h 65"/>
              <a:gd name="T38" fmla="*/ 44 w 69"/>
              <a:gd name="T39" fmla="*/ 2 h 65"/>
              <a:gd name="T40" fmla="*/ 0 w 69"/>
              <a:gd name="T41" fmla="*/ 38 h 65"/>
              <a:gd name="T42" fmla="*/ 32 w 69"/>
              <a:gd name="T43" fmla="*/ 0 h 65"/>
              <a:gd name="T44" fmla="*/ 29 w 69"/>
              <a:gd name="T45" fmla="*/ 0 h 65"/>
              <a:gd name="T46" fmla="*/ 0 w 69"/>
              <a:gd name="T47" fmla="*/ 25 h 65"/>
              <a:gd name="T48" fmla="*/ 29 w 69"/>
              <a:gd name="T49" fmla="*/ 0 h 65"/>
              <a:gd name="T50" fmla="*/ 16 w 69"/>
              <a:gd name="T51" fmla="*/ 0 h 65"/>
              <a:gd name="T52" fmla="*/ 0 w 69"/>
              <a:gd name="T53" fmla="*/ 22 h 65"/>
              <a:gd name="T54" fmla="*/ 13 w 69"/>
              <a:gd name="T55" fmla="*/ 0 h 65"/>
              <a:gd name="T56" fmla="*/ 0 w 69"/>
              <a:gd name="T57" fmla="*/ 9 h 65"/>
              <a:gd name="T58" fmla="*/ 13 w 69"/>
              <a:gd name="T59" fmla="*/ 0 h 65"/>
              <a:gd name="T60" fmla="*/ 1 w 69"/>
              <a:gd name="T61" fmla="*/ 2 h 65"/>
              <a:gd name="T62" fmla="*/ 5 w 69"/>
              <a:gd name="T63" fmla="*/ 0 h 65"/>
              <a:gd name="T64" fmla="*/ 69 w 69"/>
              <a:gd name="T65" fmla="*/ 29 h 65"/>
              <a:gd name="T66" fmla="*/ 38 w 69"/>
              <a:gd name="T67" fmla="*/ 65 h 65"/>
              <a:gd name="T68" fmla="*/ 41 w 69"/>
              <a:gd name="T69" fmla="*/ 65 h 65"/>
              <a:gd name="T70" fmla="*/ 69 w 69"/>
              <a:gd name="T71" fmla="*/ 42 h 65"/>
              <a:gd name="T72" fmla="*/ 41 w 69"/>
              <a:gd name="T73" fmla="*/ 65 h 65"/>
              <a:gd name="T74" fmla="*/ 69 w 69"/>
              <a:gd name="T75" fmla="*/ 45 h 65"/>
              <a:gd name="T76" fmla="*/ 54 w 69"/>
              <a:gd name="T77" fmla="*/ 65 h 65"/>
              <a:gd name="T78" fmla="*/ 57 w 69"/>
              <a:gd name="T79" fmla="*/ 65 h 65"/>
              <a:gd name="T80" fmla="*/ 69 w 69"/>
              <a:gd name="T81" fmla="*/ 58 h 65"/>
              <a:gd name="T82" fmla="*/ 57 w 69"/>
              <a:gd name="T83" fmla="*/ 65 h 65"/>
              <a:gd name="T84" fmla="*/ 69 w 69"/>
              <a:gd name="T85" fmla="*/ 61 h 65"/>
              <a:gd name="T86" fmla="*/ 65 w 69"/>
              <a:gd name="T8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" h="65">
                <a:moveTo>
                  <a:pt x="69" y="25"/>
                </a:moveTo>
                <a:cubicBezTo>
                  <a:pt x="64" y="25"/>
                  <a:pt x="64" y="25"/>
                  <a:pt x="64" y="25"/>
                </a:cubicBezTo>
                <a:cubicBezTo>
                  <a:pt x="25" y="65"/>
                  <a:pt x="25" y="65"/>
                  <a:pt x="25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9" y="25"/>
                  <a:pt x="69" y="25"/>
                </a:cubicBezTo>
                <a:close/>
                <a:moveTo>
                  <a:pt x="61" y="25"/>
                </a:moveTo>
                <a:cubicBezTo>
                  <a:pt x="21" y="65"/>
                  <a:pt x="21" y="65"/>
                  <a:pt x="21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56" y="25"/>
                  <a:pt x="56" y="25"/>
                  <a:pt x="56" y="25"/>
                </a:cubicBezTo>
                <a:cubicBezTo>
                  <a:pt x="61" y="25"/>
                  <a:pt x="61" y="25"/>
                  <a:pt x="61" y="25"/>
                </a:cubicBezTo>
                <a:close/>
                <a:moveTo>
                  <a:pt x="53" y="25"/>
                </a:moveTo>
                <a:cubicBezTo>
                  <a:pt x="13" y="65"/>
                  <a:pt x="13" y="65"/>
                  <a:pt x="13" y="65"/>
                </a:cubicBezTo>
                <a:cubicBezTo>
                  <a:pt x="8" y="65"/>
                  <a:pt x="8" y="65"/>
                  <a:pt x="8" y="65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5"/>
                  <a:pt x="51" y="25"/>
                  <a:pt x="52" y="25"/>
                </a:cubicBezTo>
                <a:cubicBezTo>
                  <a:pt x="53" y="25"/>
                  <a:pt x="53" y="25"/>
                  <a:pt x="53" y="25"/>
                </a:cubicBezTo>
                <a:close/>
                <a:moveTo>
                  <a:pt x="47" y="23"/>
                </a:moveTo>
                <a:cubicBezTo>
                  <a:pt x="5" y="65"/>
                  <a:pt x="5" y="65"/>
                  <a:pt x="5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6" y="22"/>
                  <a:pt x="46" y="23"/>
                </a:cubicBezTo>
                <a:cubicBezTo>
                  <a:pt x="47" y="23"/>
                  <a:pt x="47" y="23"/>
                  <a:pt x="47" y="23"/>
                </a:cubicBezTo>
                <a:close/>
                <a:moveTo>
                  <a:pt x="44" y="18"/>
                </a:moveTo>
                <a:cubicBezTo>
                  <a:pt x="0" y="62"/>
                  <a:pt x="0" y="62"/>
                  <a:pt x="0" y="62"/>
                </a:cubicBezTo>
                <a:cubicBezTo>
                  <a:pt x="0" y="57"/>
                  <a:pt x="0" y="57"/>
                  <a:pt x="0" y="57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8"/>
                  <a:pt x="44" y="18"/>
                </a:cubicBezTo>
                <a:close/>
                <a:moveTo>
                  <a:pt x="44" y="10"/>
                </a:moveTo>
                <a:cubicBezTo>
                  <a:pt x="0" y="54"/>
                  <a:pt x="0" y="54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44" y="2"/>
                </a:moveTo>
                <a:cubicBezTo>
                  <a:pt x="0" y="46"/>
                  <a:pt x="0" y="46"/>
                  <a:pt x="0" y="46"/>
                </a:cubicBezTo>
                <a:cubicBezTo>
                  <a:pt x="0" y="41"/>
                  <a:pt x="0" y="41"/>
                  <a:pt x="0" y="41"/>
                </a:cubicBezTo>
                <a:cubicBezTo>
                  <a:pt x="41" y="0"/>
                  <a:pt x="41" y="0"/>
                  <a:pt x="4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2"/>
                  <a:pt x="44" y="2"/>
                  <a:pt x="44" y="2"/>
                </a:cubicBezTo>
                <a:close/>
                <a:moveTo>
                  <a:pt x="37" y="0"/>
                </a:moveTo>
                <a:cubicBezTo>
                  <a:pt x="0" y="38"/>
                  <a:pt x="0" y="38"/>
                  <a:pt x="0" y="38"/>
                </a:cubicBezTo>
                <a:cubicBezTo>
                  <a:pt x="0" y="33"/>
                  <a:pt x="0" y="33"/>
                  <a:pt x="0" y="33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9" y="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24" y="0"/>
                  <a:pt x="24" y="0"/>
                  <a:pt x="24" y="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1" y="0"/>
                </a:moveTo>
                <a:cubicBezTo>
                  <a:pt x="16" y="0"/>
                  <a:pt x="16" y="0"/>
                  <a:pt x="16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2"/>
                  <a:pt x="0" y="22"/>
                  <a:pt x="0" y="22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3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0"/>
                  <a:pt x="13" y="0"/>
                  <a:pt x="13" y="0"/>
                </a:cubicBezTo>
                <a:close/>
                <a:moveTo>
                  <a:pt x="5" y="0"/>
                </a:moveTo>
                <a:cubicBezTo>
                  <a:pt x="3" y="1"/>
                  <a:pt x="2" y="1"/>
                  <a:pt x="1" y="2"/>
                </a:cubicBezTo>
                <a:cubicBezTo>
                  <a:pt x="0" y="3"/>
                  <a:pt x="0" y="4"/>
                  <a:pt x="0" y="5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33" y="65"/>
                </a:moveTo>
                <a:cubicBezTo>
                  <a:pt x="69" y="29"/>
                  <a:pt x="69" y="29"/>
                  <a:pt x="69" y="29"/>
                </a:cubicBezTo>
                <a:cubicBezTo>
                  <a:pt x="69" y="34"/>
                  <a:pt x="69" y="34"/>
                  <a:pt x="69" y="34"/>
                </a:cubicBezTo>
                <a:cubicBezTo>
                  <a:pt x="38" y="65"/>
                  <a:pt x="38" y="65"/>
                  <a:pt x="38" y="65"/>
                </a:cubicBezTo>
                <a:cubicBezTo>
                  <a:pt x="33" y="65"/>
                  <a:pt x="33" y="65"/>
                  <a:pt x="33" y="65"/>
                </a:cubicBezTo>
                <a:close/>
                <a:moveTo>
                  <a:pt x="41" y="65"/>
                </a:moveTo>
                <a:cubicBezTo>
                  <a:pt x="69" y="37"/>
                  <a:pt x="69" y="37"/>
                  <a:pt x="69" y="37"/>
                </a:cubicBezTo>
                <a:cubicBezTo>
                  <a:pt x="69" y="42"/>
                  <a:pt x="69" y="42"/>
                  <a:pt x="69" y="42"/>
                </a:cubicBezTo>
                <a:cubicBezTo>
                  <a:pt x="46" y="65"/>
                  <a:pt x="46" y="65"/>
                  <a:pt x="46" y="65"/>
                </a:cubicBezTo>
                <a:cubicBezTo>
                  <a:pt x="41" y="65"/>
                  <a:pt x="41" y="65"/>
                  <a:pt x="41" y="65"/>
                </a:cubicBezTo>
                <a:close/>
                <a:moveTo>
                  <a:pt x="49" y="65"/>
                </a:moveTo>
                <a:cubicBezTo>
                  <a:pt x="69" y="45"/>
                  <a:pt x="69" y="45"/>
                  <a:pt x="69" y="45"/>
                </a:cubicBezTo>
                <a:cubicBezTo>
                  <a:pt x="69" y="50"/>
                  <a:pt x="69" y="50"/>
                  <a:pt x="69" y="50"/>
                </a:cubicBezTo>
                <a:cubicBezTo>
                  <a:pt x="54" y="65"/>
                  <a:pt x="54" y="65"/>
                  <a:pt x="54" y="65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57" y="65"/>
                </a:moveTo>
                <a:cubicBezTo>
                  <a:pt x="69" y="53"/>
                  <a:pt x="69" y="53"/>
                  <a:pt x="69" y="53"/>
                </a:cubicBezTo>
                <a:cubicBezTo>
                  <a:pt x="69" y="58"/>
                  <a:pt x="69" y="58"/>
                  <a:pt x="69" y="58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5"/>
                  <a:pt x="57" y="65"/>
                  <a:pt x="57" y="65"/>
                </a:cubicBezTo>
                <a:close/>
                <a:moveTo>
                  <a:pt x="65" y="65"/>
                </a:moveTo>
                <a:cubicBezTo>
                  <a:pt x="69" y="61"/>
                  <a:pt x="69" y="61"/>
                  <a:pt x="69" y="61"/>
                </a:cubicBezTo>
                <a:cubicBezTo>
                  <a:pt x="69" y="65"/>
                  <a:pt x="69" y="65"/>
                  <a:pt x="69" y="65"/>
                </a:cubicBezTo>
                <a:lnTo>
                  <a:pt x="65" y="65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42"/>
          <p:cNvSpPr>
            <a:spLocks noEditPoints="1"/>
          </p:cNvSpPr>
          <p:nvPr/>
        </p:nvSpPr>
        <p:spPr bwMode="auto">
          <a:xfrm>
            <a:off x="7789072" y="4431507"/>
            <a:ext cx="1010841" cy="407194"/>
          </a:xfrm>
          <a:custGeom>
            <a:avLst/>
            <a:gdLst>
              <a:gd name="T0" fmla="*/ 105 w 122"/>
              <a:gd name="T1" fmla="*/ 4 h 49"/>
              <a:gd name="T2" fmla="*/ 106 w 122"/>
              <a:gd name="T3" fmla="*/ 0 h 49"/>
              <a:gd name="T4" fmla="*/ 106 w 122"/>
              <a:gd name="T5" fmla="*/ 0 h 49"/>
              <a:gd name="T6" fmla="*/ 60 w 122"/>
              <a:gd name="T7" fmla="*/ 49 h 49"/>
              <a:gd name="T8" fmla="*/ 93 w 122"/>
              <a:gd name="T9" fmla="*/ 13 h 49"/>
              <a:gd name="T10" fmla="*/ 89 w 122"/>
              <a:gd name="T11" fmla="*/ 13 h 49"/>
              <a:gd name="T12" fmla="*/ 49 w 122"/>
              <a:gd name="T13" fmla="*/ 49 h 49"/>
              <a:gd name="T14" fmla="*/ 85 w 122"/>
              <a:gd name="T15" fmla="*/ 13 h 49"/>
              <a:gd name="T16" fmla="*/ 36 w 122"/>
              <a:gd name="T17" fmla="*/ 49 h 49"/>
              <a:gd name="T18" fmla="*/ 69 w 122"/>
              <a:gd name="T19" fmla="*/ 13 h 49"/>
              <a:gd name="T20" fmla="*/ 64 w 122"/>
              <a:gd name="T21" fmla="*/ 13 h 49"/>
              <a:gd name="T22" fmla="*/ 24 w 122"/>
              <a:gd name="T23" fmla="*/ 49 h 49"/>
              <a:gd name="T24" fmla="*/ 61 w 122"/>
              <a:gd name="T25" fmla="*/ 13 h 49"/>
              <a:gd name="T26" fmla="*/ 11 w 122"/>
              <a:gd name="T27" fmla="*/ 49 h 49"/>
              <a:gd name="T28" fmla="*/ 45 w 122"/>
              <a:gd name="T29" fmla="*/ 13 h 49"/>
              <a:gd name="T30" fmla="*/ 5 w 122"/>
              <a:gd name="T31" fmla="*/ 49 h 49"/>
              <a:gd name="T32" fmla="*/ 37 w 122"/>
              <a:gd name="T33" fmla="*/ 13 h 49"/>
              <a:gd name="T34" fmla="*/ 1 w 122"/>
              <a:gd name="T35" fmla="*/ 48 h 49"/>
              <a:gd name="T36" fmla="*/ 28 w 122"/>
              <a:gd name="T37" fmla="*/ 13 h 49"/>
              <a:gd name="T38" fmla="*/ 0 w 122"/>
              <a:gd name="T39" fmla="*/ 41 h 49"/>
              <a:gd name="T40" fmla="*/ 18 w 122"/>
              <a:gd name="T41" fmla="*/ 13 h 49"/>
              <a:gd name="T42" fmla="*/ 0 w 122"/>
              <a:gd name="T43" fmla="*/ 33 h 49"/>
              <a:gd name="T44" fmla="*/ 0 w 122"/>
              <a:gd name="T45" fmla="*/ 25 h 49"/>
              <a:gd name="T46" fmla="*/ 17 w 122"/>
              <a:gd name="T47" fmla="*/ 8 h 49"/>
              <a:gd name="T48" fmla="*/ 0 w 122"/>
              <a:gd name="T49" fmla="*/ 12 h 49"/>
              <a:gd name="T50" fmla="*/ 17 w 122"/>
              <a:gd name="T51" fmla="*/ 0 h 49"/>
              <a:gd name="T52" fmla="*/ 4 w 122"/>
              <a:gd name="T53" fmla="*/ 0 h 49"/>
              <a:gd name="T54" fmla="*/ 0 w 122"/>
              <a:gd name="T55" fmla="*/ 9 h 49"/>
              <a:gd name="T56" fmla="*/ 94 w 122"/>
              <a:gd name="T57" fmla="*/ 24 h 49"/>
              <a:gd name="T58" fmla="*/ 73 w 122"/>
              <a:gd name="T59" fmla="*/ 49 h 49"/>
              <a:gd name="T60" fmla="*/ 96 w 122"/>
              <a:gd name="T61" fmla="*/ 29 h 49"/>
              <a:gd name="T62" fmla="*/ 76 w 122"/>
              <a:gd name="T63" fmla="*/ 49 h 49"/>
              <a:gd name="T64" fmla="*/ 122 w 122"/>
              <a:gd name="T65" fmla="*/ 16 h 49"/>
              <a:gd name="T66" fmla="*/ 93 w 122"/>
              <a:gd name="T67" fmla="*/ 49 h 49"/>
              <a:gd name="T68" fmla="*/ 98 w 122"/>
              <a:gd name="T69" fmla="*/ 49 h 49"/>
              <a:gd name="T70" fmla="*/ 122 w 122"/>
              <a:gd name="T71" fmla="*/ 28 h 49"/>
              <a:gd name="T72" fmla="*/ 101 w 122"/>
              <a:gd name="T73" fmla="*/ 49 h 49"/>
              <a:gd name="T74" fmla="*/ 122 w 122"/>
              <a:gd name="T75" fmla="*/ 41 h 49"/>
              <a:gd name="T76" fmla="*/ 117 w 122"/>
              <a:gd name="T77" fmla="*/ 49 h 49"/>
              <a:gd name="T78" fmla="*/ 122 w 122"/>
              <a:gd name="T79" fmla="*/ 44 h 49"/>
              <a:gd name="T80" fmla="*/ 103 w 122"/>
              <a:gd name="T81" fmla="*/ 27 h 49"/>
              <a:gd name="T82" fmla="*/ 122 w 122"/>
              <a:gd name="T83" fmla="*/ 5 h 49"/>
              <a:gd name="T84" fmla="*/ 102 w 122"/>
              <a:gd name="T85" fmla="*/ 20 h 49"/>
              <a:gd name="T86" fmla="*/ 121 w 122"/>
              <a:gd name="T87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49">
                <a:moveTo>
                  <a:pt x="115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05" y="4"/>
                  <a:pt x="105" y="4"/>
                  <a:pt x="105" y="4"/>
                </a:cubicBezTo>
                <a:cubicBezTo>
                  <a:pt x="105" y="9"/>
                  <a:pt x="105" y="9"/>
                  <a:pt x="105" y="9"/>
                </a:cubicBezTo>
                <a:cubicBezTo>
                  <a:pt x="115" y="0"/>
                  <a:pt x="115" y="0"/>
                  <a:pt x="115" y="0"/>
                </a:cubicBezTo>
                <a:close/>
                <a:moveTo>
                  <a:pt x="106" y="0"/>
                </a:move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6" y="0"/>
                  <a:pt x="106" y="0"/>
                </a:cubicBezTo>
                <a:close/>
                <a:moveTo>
                  <a:pt x="102" y="13"/>
                </a:moveTo>
                <a:cubicBezTo>
                  <a:pt x="97" y="13"/>
                  <a:pt x="97" y="13"/>
                  <a:pt x="97" y="13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102" y="13"/>
                  <a:pt x="102" y="13"/>
                  <a:pt x="102" y="13"/>
                </a:cubicBezTo>
                <a:close/>
                <a:moveTo>
                  <a:pt x="93" y="13"/>
                </a:moveTo>
                <a:cubicBezTo>
                  <a:pt x="57" y="49"/>
                  <a:pt x="57" y="49"/>
                  <a:pt x="57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lose/>
                <a:moveTo>
                  <a:pt x="85" y="13"/>
                </a:moveTo>
                <a:cubicBezTo>
                  <a:pt x="49" y="49"/>
                  <a:pt x="49" y="49"/>
                  <a:pt x="49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80" y="13"/>
                  <a:pt x="80" y="13"/>
                  <a:pt x="80" y="13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77" y="13"/>
                </a:moveTo>
                <a:cubicBezTo>
                  <a:pt x="41" y="49"/>
                  <a:pt x="41" y="49"/>
                  <a:pt x="41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72" y="13"/>
                  <a:pt x="72" y="13"/>
                  <a:pt x="72" y="13"/>
                </a:cubicBezTo>
                <a:cubicBezTo>
                  <a:pt x="77" y="13"/>
                  <a:pt x="77" y="13"/>
                  <a:pt x="77" y="13"/>
                </a:cubicBezTo>
                <a:close/>
                <a:moveTo>
                  <a:pt x="69" y="13"/>
                </a:moveTo>
                <a:cubicBezTo>
                  <a:pt x="32" y="49"/>
                  <a:pt x="32" y="49"/>
                  <a:pt x="32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64" y="13"/>
                  <a:pt x="64" y="13"/>
                  <a:pt x="64" y="13"/>
                </a:cubicBezTo>
                <a:cubicBezTo>
                  <a:pt x="69" y="13"/>
                  <a:pt x="69" y="13"/>
                  <a:pt x="69" y="13"/>
                </a:cubicBezTo>
                <a:close/>
                <a:moveTo>
                  <a:pt x="61" y="13"/>
                </a:moveTo>
                <a:cubicBezTo>
                  <a:pt x="24" y="49"/>
                  <a:pt x="24" y="49"/>
                  <a:pt x="24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56" y="13"/>
                  <a:pt x="56" y="13"/>
                  <a:pt x="56" y="13"/>
                </a:cubicBezTo>
                <a:cubicBezTo>
                  <a:pt x="61" y="13"/>
                  <a:pt x="61" y="13"/>
                  <a:pt x="61" y="13"/>
                </a:cubicBezTo>
                <a:close/>
                <a:moveTo>
                  <a:pt x="53" y="13"/>
                </a:moveTo>
                <a:cubicBezTo>
                  <a:pt x="48" y="13"/>
                  <a:pt x="48" y="13"/>
                  <a:pt x="48" y="13"/>
                </a:cubicBezTo>
                <a:cubicBezTo>
                  <a:pt x="11" y="49"/>
                  <a:pt x="11" y="49"/>
                  <a:pt x="11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53" y="13"/>
                  <a:pt x="53" y="13"/>
                  <a:pt x="53" y="13"/>
                </a:cubicBezTo>
                <a:close/>
                <a:moveTo>
                  <a:pt x="45" y="13"/>
                </a:moveTo>
                <a:cubicBezTo>
                  <a:pt x="40" y="13"/>
                  <a:pt x="40" y="13"/>
                  <a:pt x="40" y="13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5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45" y="13"/>
                  <a:pt x="45" y="13"/>
                  <a:pt x="45" y="13"/>
                </a:cubicBezTo>
                <a:close/>
                <a:moveTo>
                  <a:pt x="37" y="13"/>
                </a:moveTo>
                <a:cubicBezTo>
                  <a:pt x="32" y="13"/>
                  <a:pt x="32" y="13"/>
                  <a:pt x="32" y="1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0" y="47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28" y="13"/>
                </a:moveTo>
                <a:cubicBezTo>
                  <a:pt x="24" y="13"/>
                  <a:pt x="24" y="13"/>
                  <a:pt x="24" y="13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0" y="41"/>
                  <a:pt x="0" y="41"/>
                </a:cubicBezTo>
                <a:cubicBezTo>
                  <a:pt x="28" y="13"/>
                  <a:pt x="28" y="13"/>
                  <a:pt x="28" y="13"/>
                </a:cubicBezTo>
                <a:close/>
                <a:moveTo>
                  <a:pt x="20" y="13"/>
                </a:moveTo>
                <a:cubicBezTo>
                  <a:pt x="18" y="13"/>
                  <a:pt x="18" y="13"/>
                  <a:pt x="18" y="13"/>
                </a:cubicBezTo>
                <a:cubicBezTo>
                  <a:pt x="17" y="13"/>
                  <a:pt x="17" y="12"/>
                  <a:pt x="17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0" y="33"/>
                  <a:pt x="0" y="33"/>
                </a:cubicBezTo>
                <a:cubicBezTo>
                  <a:pt x="20" y="13"/>
                  <a:pt x="20" y="13"/>
                  <a:pt x="20" y="13"/>
                </a:cubicBezTo>
                <a:close/>
                <a:moveTo>
                  <a:pt x="17" y="8"/>
                </a:move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8"/>
                  <a:pt x="17" y="8"/>
                  <a:pt x="17" y="8"/>
                </a:cubicBezTo>
                <a:close/>
                <a:moveTo>
                  <a:pt x="17" y="0"/>
                </a:move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9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68" y="49"/>
                </a:moveTo>
                <a:cubicBezTo>
                  <a:pt x="94" y="24"/>
                  <a:pt x="94" y="24"/>
                  <a:pt x="94" y="24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ubicBezTo>
                  <a:pt x="73" y="49"/>
                  <a:pt x="73" y="49"/>
                  <a:pt x="73" y="49"/>
                </a:cubicBezTo>
                <a:cubicBezTo>
                  <a:pt x="68" y="49"/>
                  <a:pt x="68" y="49"/>
                  <a:pt x="68" y="49"/>
                </a:cubicBezTo>
                <a:close/>
                <a:moveTo>
                  <a:pt x="76" y="49"/>
                </a:moveTo>
                <a:cubicBezTo>
                  <a:pt x="96" y="29"/>
                  <a:pt x="96" y="29"/>
                  <a:pt x="96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81" y="49"/>
                  <a:pt x="81" y="49"/>
                  <a:pt x="81" y="49"/>
                </a:cubicBezTo>
                <a:cubicBezTo>
                  <a:pt x="76" y="49"/>
                  <a:pt x="76" y="49"/>
                  <a:pt x="76" y="49"/>
                </a:cubicBezTo>
                <a:close/>
                <a:moveTo>
                  <a:pt x="85" y="49"/>
                </a:moveTo>
                <a:cubicBezTo>
                  <a:pt x="122" y="11"/>
                  <a:pt x="122" y="11"/>
                  <a:pt x="122" y="11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89" y="49"/>
                  <a:pt x="89" y="49"/>
                  <a:pt x="89" y="49"/>
                </a:cubicBezTo>
                <a:cubicBezTo>
                  <a:pt x="85" y="49"/>
                  <a:pt x="85" y="49"/>
                  <a:pt x="85" y="49"/>
                </a:cubicBezTo>
                <a:close/>
                <a:moveTo>
                  <a:pt x="93" y="49"/>
                </a:moveTo>
                <a:cubicBezTo>
                  <a:pt x="122" y="19"/>
                  <a:pt x="122" y="19"/>
                  <a:pt x="122" y="19"/>
                </a:cubicBezTo>
                <a:cubicBezTo>
                  <a:pt x="122" y="24"/>
                  <a:pt x="122" y="24"/>
                  <a:pt x="122" y="24"/>
                </a:cubicBezTo>
                <a:cubicBezTo>
                  <a:pt x="98" y="49"/>
                  <a:pt x="98" y="49"/>
                  <a:pt x="98" y="49"/>
                </a:cubicBezTo>
                <a:cubicBezTo>
                  <a:pt x="93" y="49"/>
                  <a:pt x="93" y="49"/>
                  <a:pt x="93" y="49"/>
                </a:cubicBezTo>
                <a:close/>
                <a:moveTo>
                  <a:pt x="101" y="49"/>
                </a:moveTo>
                <a:cubicBezTo>
                  <a:pt x="122" y="28"/>
                  <a:pt x="122" y="28"/>
                  <a:pt x="122" y="28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1" y="49"/>
                  <a:pt x="101" y="49"/>
                  <a:pt x="101" y="49"/>
                </a:cubicBezTo>
                <a:close/>
                <a:moveTo>
                  <a:pt x="109" y="49"/>
                </a:moveTo>
                <a:cubicBezTo>
                  <a:pt x="114" y="49"/>
                  <a:pt x="114" y="49"/>
                  <a:pt x="114" y="49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09" y="49"/>
                  <a:pt x="109" y="49"/>
                  <a:pt x="109" y="49"/>
                </a:cubicBezTo>
                <a:close/>
                <a:moveTo>
                  <a:pt x="117" y="49"/>
                </a:moveTo>
                <a:cubicBezTo>
                  <a:pt x="119" y="49"/>
                  <a:pt x="120" y="49"/>
                  <a:pt x="121" y="48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2" y="47"/>
                  <a:pt x="122" y="45"/>
                  <a:pt x="122" y="44"/>
                </a:cubicBezTo>
                <a:cubicBezTo>
                  <a:pt x="117" y="49"/>
                  <a:pt x="117" y="49"/>
                  <a:pt x="117" y="49"/>
                </a:cubicBezTo>
                <a:close/>
                <a:moveTo>
                  <a:pt x="122" y="8"/>
                </a:moveTo>
                <a:cubicBezTo>
                  <a:pt x="103" y="27"/>
                  <a:pt x="103" y="27"/>
                  <a:pt x="103" y="27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4"/>
                  <a:pt x="122" y="4"/>
                  <a:pt x="122" y="5"/>
                </a:cubicBezTo>
                <a:cubicBezTo>
                  <a:pt x="122" y="8"/>
                  <a:pt x="122" y="8"/>
                  <a:pt x="122" y="8"/>
                </a:cubicBezTo>
                <a:close/>
                <a:moveTo>
                  <a:pt x="121" y="1"/>
                </a:moveTo>
                <a:cubicBezTo>
                  <a:pt x="102" y="20"/>
                  <a:pt x="102" y="20"/>
                  <a:pt x="102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0"/>
                  <a:pt x="121" y="1"/>
                </a:cubicBezTo>
                <a:close/>
              </a:path>
            </a:pathLst>
          </a:custGeom>
          <a:solidFill>
            <a:srgbClr val="BFC7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3"/>
          <p:cNvSpPr>
            <a:spLocks noEditPoints="1"/>
          </p:cNvSpPr>
          <p:nvPr/>
        </p:nvSpPr>
        <p:spPr bwMode="auto">
          <a:xfrm>
            <a:off x="8592744" y="4622007"/>
            <a:ext cx="33338" cy="33337"/>
          </a:xfrm>
          <a:custGeom>
            <a:avLst/>
            <a:gdLst>
              <a:gd name="T0" fmla="*/ 14 w 28"/>
              <a:gd name="T1" fmla="*/ 0 h 28"/>
              <a:gd name="T2" fmla="*/ 0 w 28"/>
              <a:gd name="T3" fmla="*/ 0 h 28"/>
              <a:gd name="T4" fmla="*/ 0 w 28"/>
              <a:gd name="T5" fmla="*/ 21 h 28"/>
              <a:gd name="T6" fmla="*/ 14 w 28"/>
              <a:gd name="T7" fmla="*/ 0 h 28"/>
              <a:gd name="T8" fmla="*/ 14 w 28"/>
              <a:gd name="T9" fmla="*/ 0 h 28"/>
              <a:gd name="T10" fmla="*/ 14 w 28"/>
              <a:gd name="T11" fmla="*/ 28 h 28"/>
              <a:gd name="T12" fmla="*/ 28 w 28"/>
              <a:gd name="T13" fmla="*/ 14 h 28"/>
              <a:gd name="T14" fmla="*/ 28 w 28"/>
              <a:gd name="T15" fmla="*/ 28 h 28"/>
              <a:gd name="T16" fmla="*/ 14 w 28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28">
                <a:moveTo>
                  <a:pt x="14" y="0"/>
                </a:moveTo>
                <a:lnTo>
                  <a:pt x="0" y="0"/>
                </a:lnTo>
                <a:lnTo>
                  <a:pt x="0" y="21"/>
                </a:lnTo>
                <a:lnTo>
                  <a:pt x="14" y="0"/>
                </a:lnTo>
                <a:lnTo>
                  <a:pt x="14" y="0"/>
                </a:lnTo>
                <a:close/>
                <a:moveTo>
                  <a:pt x="14" y="28"/>
                </a:moveTo>
                <a:lnTo>
                  <a:pt x="28" y="14"/>
                </a:lnTo>
                <a:lnTo>
                  <a:pt x="28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F24B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44"/>
          <p:cNvSpPr>
            <a:spLocks noEditPoints="1"/>
          </p:cNvSpPr>
          <p:nvPr/>
        </p:nvSpPr>
        <p:spPr bwMode="auto">
          <a:xfrm>
            <a:off x="7764069" y="3956448"/>
            <a:ext cx="1060847" cy="907256"/>
          </a:xfrm>
          <a:custGeom>
            <a:avLst/>
            <a:gdLst>
              <a:gd name="T0" fmla="*/ 108 w 128"/>
              <a:gd name="T1" fmla="*/ 57 h 109"/>
              <a:gd name="T2" fmla="*/ 107 w 128"/>
              <a:gd name="T3" fmla="*/ 70 h 109"/>
              <a:gd name="T4" fmla="*/ 20 w 128"/>
              <a:gd name="T5" fmla="*/ 68 h 109"/>
              <a:gd name="T6" fmla="*/ 8 w 128"/>
              <a:gd name="T7" fmla="*/ 57 h 109"/>
              <a:gd name="T8" fmla="*/ 4 w 128"/>
              <a:gd name="T9" fmla="*/ 58 h 109"/>
              <a:gd name="T10" fmla="*/ 3 w 128"/>
              <a:gd name="T11" fmla="*/ 101 h 109"/>
              <a:gd name="T12" fmla="*/ 8 w 128"/>
              <a:gd name="T13" fmla="*/ 106 h 109"/>
              <a:gd name="T14" fmla="*/ 124 w 128"/>
              <a:gd name="T15" fmla="*/ 105 h 109"/>
              <a:gd name="T16" fmla="*/ 125 w 128"/>
              <a:gd name="T17" fmla="*/ 101 h 109"/>
              <a:gd name="T18" fmla="*/ 124 w 128"/>
              <a:gd name="T19" fmla="*/ 58 h 109"/>
              <a:gd name="T20" fmla="*/ 23 w 128"/>
              <a:gd name="T21" fmla="*/ 99 h 109"/>
              <a:gd name="T22" fmla="*/ 23 w 128"/>
              <a:gd name="T23" fmla="*/ 96 h 109"/>
              <a:gd name="T24" fmla="*/ 106 w 128"/>
              <a:gd name="T25" fmla="*/ 97 h 109"/>
              <a:gd name="T26" fmla="*/ 23 w 128"/>
              <a:gd name="T27" fmla="*/ 99 h 109"/>
              <a:gd name="T28" fmla="*/ 101 w 128"/>
              <a:gd name="T29" fmla="*/ 26 h 109"/>
              <a:gd name="T30" fmla="*/ 101 w 128"/>
              <a:gd name="T31" fmla="*/ 67 h 109"/>
              <a:gd name="T32" fmla="*/ 106 w 128"/>
              <a:gd name="T33" fmla="*/ 55 h 109"/>
              <a:gd name="T34" fmla="*/ 120 w 128"/>
              <a:gd name="T35" fmla="*/ 54 h 109"/>
              <a:gd name="T36" fmla="*/ 128 w 128"/>
              <a:gd name="T37" fmla="*/ 62 h 109"/>
              <a:gd name="T38" fmla="*/ 126 w 128"/>
              <a:gd name="T39" fmla="*/ 107 h 109"/>
              <a:gd name="T40" fmla="*/ 120 w 128"/>
              <a:gd name="T41" fmla="*/ 109 h 109"/>
              <a:gd name="T42" fmla="*/ 2 w 128"/>
              <a:gd name="T43" fmla="*/ 107 h 109"/>
              <a:gd name="T44" fmla="*/ 0 w 128"/>
              <a:gd name="T45" fmla="*/ 62 h 109"/>
              <a:gd name="T46" fmla="*/ 2 w 128"/>
              <a:gd name="T47" fmla="*/ 56 h 109"/>
              <a:gd name="T48" fmla="*/ 2 w 128"/>
              <a:gd name="T49" fmla="*/ 56 h 109"/>
              <a:gd name="T50" fmla="*/ 21 w 128"/>
              <a:gd name="T51" fmla="*/ 54 h 109"/>
              <a:gd name="T52" fmla="*/ 22 w 128"/>
              <a:gd name="T53" fmla="*/ 67 h 109"/>
              <a:gd name="T54" fmla="*/ 26 w 128"/>
              <a:gd name="T55" fmla="*/ 8 h 109"/>
              <a:gd name="T56" fmla="*/ 28 w 128"/>
              <a:gd name="T57" fmla="*/ 2 h 109"/>
              <a:gd name="T58" fmla="*/ 34 w 128"/>
              <a:gd name="T59" fmla="*/ 0 h 109"/>
              <a:gd name="T60" fmla="*/ 74 w 128"/>
              <a:gd name="T61" fmla="*/ 0 h 109"/>
              <a:gd name="T62" fmla="*/ 75 w 128"/>
              <a:gd name="T63" fmla="*/ 0 h 109"/>
              <a:gd name="T64" fmla="*/ 98 w 128"/>
              <a:gd name="T65" fmla="*/ 27 h 109"/>
              <a:gd name="T66" fmla="*/ 29 w 128"/>
              <a:gd name="T67" fmla="*/ 67 h 109"/>
              <a:gd name="T68" fmla="*/ 29 w 128"/>
              <a:gd name="T69" fmla="*/ 8 h 109"/>
              <a:gd name="T70" fmla="*/ 34 w 128"/>
              <a:gd name="T71" fmla="*/ 2 h 109"/>
              <a:gd name="T72" fmla="*/ 34 w 128"/>
              <a:gd name="T73" fmla="*/ 2 h 109"/>
              <a:gd name="T74" fmla="*/ 73 w 128"/>
              <a:gd name="T75" fmla="*/ 19 h 109"/>
              <a:gd name="T76" fmla="*/ 81 w 128"/>
              <a:gd name="T77" fmla="*/ 27 h 109"/>
              <a:gd name="T78" fmla="*/ 76 w 128"/>
              <a:gd name="T79" fmla="*/ 4 h 109"/>
              <a:gd name="T80" fmla="*/ 77 w 128"/>
              <a:gd name="T81" fmla="*/ 23 h 109"/>
              <a:gd name="T82" fmla="*/ 96 w 128"/>
              <a:gd name="T83" fmla="*/ 25 h 109"/>
              <a:gd name="T84" fmla="*/ 98 w 128"/>
              <a:gd name="T85" fmla="*/ 77 h 109"/>
              <a:gd name="T86" fmla="*/ 106 w 128"/>
              <a:gd name="T87" fmla="*/ 79 h 109"/>
              <a:gd name="T88" fmla="*/ 105 w 128"/>
              <a:gd name="T89" fmla="*/ 86 h 109"/>
              <a:gd name="T90" fmla="*/ 97 w 128"/>
              <a:gd name="T91" fmla="*/ 85 h 109"/>
              <a:gd name="T92" fmla="*/ 98 w 128"/>
              <a:gd name="T93" fmla="*/ 77 h 109"/>
              <a:gd name="T94" fmla="*/ 104 w 128"/>
              <a:gd name="T95" fmla="*/ 84 h 109"/>
              <a:gd name="T96" fmla="*/ 100 w 128"/>
              <a:gd name="T97" fmla="*/ 8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09">
                <a:moveTo>
                  <a:pt x="120" y="57"/>
                </a:moveTo>
                <a:cubicBezTo>
                  <a:pt x="108" y="57"/>
                  <a:pt x="108" y="57"/>
                  <a:pt x="108" y="57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9"/>
                  <a:pt x="108" y="70"/>
                  <a:pt x="107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0" y="70"/>
                  <a:pt x="20" y="69"/>
                  <a:pt x="20" y="68"/>
                </a:cubicBezTo>
                <a:cubicBezTo>
                  <a:pt x="20" y="57"/>
                  <a:pt x="20" y="57"/>
                  <a:pt x="20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6" y="57"/>
                  <a:pt x="5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9"/>
                  <a:pt x="3" y="61"/>
                  <a:pt x="3" y="62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2"/>
                  <a:pt x="3" y="104"/>
                  <a:pt x="4" y="105"/>
                </a:cubicBezTo>
                <a:cubicBezTo>
                  <a:pt x="5" y="106"/>
                  <a:pt x="6" y="106"/>
                  <a:pt x="8" y="106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22" y="106"/>
                  <a:pt x="123" y="106"/>
                  <a:pt x="124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4"/>
                  <a:pt x="125" y="102"/>
                  <a:pt x="125" y="10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1"/>
                  <a:pt x="125" y="59"/>
                  <a:pt x="124" y="58"/>
                </a:cubicBezTo>
                <a:cubicBezTo>
                  <a:pt x="123" y="57"/>
                  <a:pt x="122" y="57"/>
                  <a:pt x="120" y="57"/>
                </a:cubicBezTo>
                <a:close/>
                <a:moveTo>
                  <a:pt x="23" y="99"/>
                </a:moveTo>
                <a:cubicBezTo>
                  <a:pt x="22" y="99"/>
                  <a:pt x="22" y="98"/>
                  <a:pt x="22" y="97"/>
                </a:cubicBezTo>
                <a:cubicBezTo>
                  <a:pt x="22" y="96"/>
                  <a:pt x="22" y="96"/>
                  <a:pt x="23" y="96"/>
                </a:cubicBezTo>
                <a:cubicBezTo>
                  <a:pt x="105" y="96"/>
                  <a:pt x="105" y="96"/>
                  <a:pt x="105" y="96"/>
                </a:cubicBezTo>
                <a:cubicBezTo>
                  <a:pt x="106" y="96"/>
                  <a:pt x="106" y="96"/>
                  <a:pt x="106" y="97"/>
                </a:cubicBezTo>
                <a:cubicBezTo>
                  <a:pt x="106" y="98"/>
                  <a:pt x="106" y="99"/>
                  <a:pt x="105" y="99"/>
                </a:cubicBezTo>
                <a:cubicBezTo>
                  <a:pt x="23" y="99"/>
                  <a:pt x="23" y="99"/>
                  <a:pt x="23" y="99"/>
                </a:cubicBezTo>
                <a:close/>
                <a:moveTo>
                  <a:pt x="100" y="25"/>
                </a:moveTo>
                <a:cubicBezTo>
                  <a:pt x="100" y="25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6" y="55"/>
                  <a:pt x="106" y="54"/>
                  <a:pt x="107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2" y="54"/>
                  <a:pt x="124" y="55"/>
                  <a:pt x="126" y="56"/>
                </a:cubicBezTo>
                <a:cubicBezTo>
                  <a:pt x="127" y="58"/>
                  <a:pt x="128" y="60"/>
                  <a:pt x="128" y="62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3"/>
                  <a:pt x="127" y="105"/>
                  <a:pt x="126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4" y="108"/>
                  <a:pt x="122" y="109"/>
                  <a:pt x="120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6" y="109"/>
                  <a:pt x="4" y="108"/>
                  <a:pt x="2" y="107"/>
                </a:cubicBezTo>
                <a:cubicBezTo>
                  <a:pt x="1" y="105"/>
                  <a:pt x="0" y="103"/>
                  <a:pt x="0" y="10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0"/>
                  <a:pt x="1" y="58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4" y="55"/>
                  <a:pt x="6" y="54"/>
                  <a:pt x="8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2" y="54"/>
                  <a:pt x="22" y="55"/>
                  <a:pt x="22" y="55"/>
                </a:cubicBezTo>
                <a:cubicBezTo>
                  <a:pt x="22" y="67"/>
                  <a:pt x="22" y="67"/>
                  <a:pt x="22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6"/>
                  <a:pt x="27" y="4"/>
                  <a:pt x="28" y="2"/>
                </a:cubicBezTo>
                <a:cubicBezTo>
                  <a:pt x="30" y="1"/>
                  <a:pt x="32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100" y="25"/>
                  <a:pt x="100" y="25"/>
                  <a:pt x="100" y="25"/>
                </a:cubicBezTo>
                <a:close/>
                <a:moveTo>
                  <a:pt x="98" y="27"/>
                </a:moveTo>
                <a:cubicBezTo>
                  <a:pt x="98" y="67"/>
                  <a:pt x="98" y="67"/>
                  <a:pt x="98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6"/>
                  <a:pt x="29" y="5"/>
                  <a:pt x="30" y="4"/>
                </a:cubicBezTo>
                <a:cubicBezTo>
                  <a:pt x="31" y="3"/>
                  <a:pt x="33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73" y="2"/>
                  <a:pt x="73" y="2"/>
                  <a:pt x="73" y="2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22"/>
                  <a:pt x="74" y="24"/>
                  <a:pt x="75" y="25"/>
                </a:cubicBezTo>
                <a:cubicBezTo>
                  <a:pt x="77" y="26"/>
                  <a:pt x="79" y="27"/>
                  <a:pt x="81" y="27"/>
                </a:cubicBezTo>
                <a:cubicBezTo>
                  <a:pt x="98" y="27"/>
                  <a:pt x="98" y="27"/>
                  <a:pt x="98" y="27"/>
                </a:cubicBezTo>
                <a:close/>
                <a:moveTo>
                  <a:pt x="76" y="4"/>
                </a:moveTo>
                <a:cubicBezTo>
                  <a:pt x="76" y="19"/>
                  <a:pt x="76" y="19"/>
                  <a:pt x="76" y="19"/>
                </a:cubicBezTo>
                <a:cubicBezTo>
                  <a:pt x="76" y="21"/>
                  <a:pt x="76" y="22"/>
                  <a:pt x="77" y="23"/>
                </a:cubicBezTo>
                <a:cubicBezTo>
                  <a:pt x="78" y="24"/>
                  <a:pt x="80" y="25"/>
                  <a:pt x="81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76" y="4"/>
                  <a:pt x="76" y="4"/>
                  <a:pt x="76" y="4"/>
                </a:cubicBezTo>
                <a:close/>
                <a:moveTo>
                  <a:pt x="98" y="77"/>
                </a:moveTo>
                <a:cubicBezTo>
                  <a:pt x="105" y="77"/>
                  <a:pt x="105" y="77"/>
                  <a:pt x="105" y="77"/>
                </a:cubicBezTo>
                <a:cubicBezTo>
                  <a:pt x="106" y="77"/>
                  <a:pt x="106" y="78"/>
                  <a:pt x="106" y="79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6"/>
                  <a:pt x="106" y="86"/>
                  <a:pt x="105" y="86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86"/>
                  <a:pt x="97" y="86"/>
                  <a:pt x="97" y="85"/>
                </a:cubicBezTo>
                <a:cubicBezTo>
                  <a:pt x="97" y="79"/>
                  <a:pt x="97" y="79"/>
                  <a:pt x="97" y="79"/>
                </a:cubicBezTo>
                <a:cubicBezTo>
                  <a:pt x="97" y="78"/>
                  <a:pt x="97" y="77"/>
                  <a:pt x="98" y="77"/>
                </a:cubicBezTo>
                <a:close/>
                <a:moveTo>
                  <a:pt x="104" y="80"/>
                </a:moveTo>
                <a:cubicBezTo>
                  <a:pt x="104" y="84"/>
                  <a:pt x="104" y="84"/>
                  <a:pt x="104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0"/>
                  <a:pt x="100" y="80"/>
                  <a:pt x="100" y="80"/>
                </a:cubicBezTo>
                <a:lnTo>
                  <a:pt x="104" y="80"/>
                </a:lnTo>
                <a:close/>
              </a:path>
            </a:pathLst>
          </a:custGeom>
          <a:solidFill>
            <a:srgbClr val="403E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AutoShape 46"/>
          <p:cNvSpPr>
            <a:spLocks noChangeAspect="1" noChangeArrowheads="1" noTextEdit="1"/>
          </p:cNvSpPr>
          <p:nvPr/>
        </p:nvSpPr>
        <p:spPr bwMode="auto">
          <a:xfrm>
            <a:off x="5262563" y="4071938"/>
            <a:ext cx="1031081" cy="63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8"/>
          <p:cNvSpPr>
            <a:spLocks noEditPoints="1"/>
          </p:cNvSpPr>
          <p:nvPr/>
        </p:nvSpPr>
        <p:spPr bwMode="auto">
          <a:xfrm>
            <a:off x="5334000" y="4155282"/>
            <a:ext cx="339328" cy="465535"/>
          </a:xfrm>
          <a:custGeom>
            <a:avLst/>
            <a:gdLst>
              <a:gd name="T0" fmla="*/ 66 w 66"/>
              <a:gd name="T1" fmla="*/ 12 h 90"/>
              <a:gd name="T2" fmla="*/ 0 w 66"/>
              <a:gd name="T3" fmla="*/ 74 h 90"/>
              <a:gd name="T4" fmla="*/ 52 w 66"/>
              <a:gd name="T5" fmla="*/ 29 h 90"/>
              <a:gd name="T6" fmla="*/ 66 w 66"/>
              <a:gd name="T7" fmla="*/ 3 h 90"/>
              <a:gd name="T8" fmla="*/ 0 w 66"/>
              <a:gd name="T9" fmla="*/ 62 h 90"/>
              <a:gd name="T10" fmla="*/ 66 w 66"/>
              <a:gd name="T11" fmla="*/ 0 h 90"/>
              <a:gd name="T12" fmla="*/ 57 w 66"/>
              <a:gd name="T13" fmla="*/ 0 h 90"/>
              <a:gd name="T14" fmla="*/ 0 w 66"/>
              <a:gd name="T15" fmla="*/ 50 h 90"/>
              <a:gd name="T16" fmla="*/ 57 w 66"/>
              <a:gd name="T17" fmla="*/ 0 h 90"/>
              <a:gd name="T18" fmla="*/ 0 w 66"/>
              <a:gd name="T19" fmla="*/ 45 h 90"/>
              <a:gd name="T20" fmla="*/ 38 w 66"/>
              <a:gd name="T21" fmla="*/ 0 h 90"/>
              <a:gd name="T22" fmla="*/ 33 w 66"/>
              <a:gd name="T23" fmla="*/ 0 h 90"/>
              <a:gd name="T24" fmla="*/ 0 w 66"/>
              <a:gd name="T25" fmla="*/ 26 h 90"/>
              <a:gd name="T26" fmla="*/ 33 w 66"/>
              <a:gd name="T27" fmla="*/ 0 h 90"/>
              <a:gd name="T28" fmla="*/ 0 w 66"/>
              <a:gd name="T29" fmla="*/ 21 h 90"/>
              <a:gd name="T30" fmla="*/ 14 w 66"/>
              <a:gd name="T31" fmla="*/ 0 h 90"/>
              <a:gd name="T32" fmla="*/ 9 w 66"/>
              <a:gd name="T33" fmla="*/ 0 h 90"/>
              <a:gd name="T34" fmla="*/ 0 w 66"/>
              <a:gd name="T35" fmla="*/ 2 h 90"/>
              <a:gd name="T36" fmla="*/ 9 w 66"/>
              <a:gd name="T37" fmla="*/ 0 h 90"/>
              <a:gd name="T38" fmla="*/ 50 w 66"/>
              <a:gd name="T39" fmla="*/ 36 h 90"/>
              <a:gd name="T40" fmla="*/ 3 w 66"/>
              <a:gd name="T41" fmla="*/ 90 h 90"/>
              <a:gd name="T42" fmla="*/ 0 w 66"/>
              <a:gd name="T43" fmla="*/ 86 h 90"/>
              <a:gd name="T44" fmla="*/ 49 w 66"/>
              <a:gd name="T45" fmla="*/ 49 h 90"/>
              <a:gd name="T46" fmla="*/ 15 w 66"/>
              <a:gd name="T47" fmla="*/ 90 h 90"/>
              <a:gd name="T48" fmla="*/ 20 w 66"/>
              <a:gd name="T49" fmla="*/ 90 h 90"/>
              <a:gd name="T50" fmla="*/ 53 w 66"/>
              <a:gd name="T51" fmla="*/ 64 h 90"/>
              <a:gd name="T52" fmla="*/ 20 w 66"/>
              <a:gd name="T53" fmla="*/ 90 h 90"/>
              <a:gd name="T54" fmla="*/ 55 w 66"/>
              <a:gd name="T55" fmla="*/ 67 h 90"/>
              <a:gd name="T56" fmla="*/ 39 w 66"/>
              <a:gd name="T57" fmla="*/ 90 h 90"/>
              <a:gd name="T58" fmla="*/ 44 w 66"/>
              <a:gd name="T59" fmla="*/ 90 h 90"/>
              <a:gd name="T60" fmla="*/ 64 w 66"/>
              <a:gd name="T61" fmla="*/ 77 h 90"/>
              <a:gd name="T62" fmla="*/ 44 w 66"/>
              <a:gd name="T63" fmla="*/ 90 h 90"/>
              <a:gd name="T64" fmla="*/ 66 w 66"/>
              <a:gd name="T65" fmla="*/ 80 h 90"/>
              <a:gd name="T66" fmla="*/ 63 w 66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6" h="90">
                <a:moveTo>
                  <a:pt x="54" y="25"/>
                </a:moveTo>
                <a:cubicBezTo>
                  <a:pt x="57" y="20"/>
                  <a:pt x="61" y="15"/>
                  <a:pt x="66" y="12"/>
                </a:cubicBezTo>
                <a:cubicBezTo>
                  <a:pt x="66" y="8"/>
                  <a:pt x="66" y="8"/>
                  <a:pt x="66" y="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1"/>
                  <a:pt x="0" y="81"/>
                  <a:pt x="0" y="81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28"/>
                  <a:pt x="53" y="27"/>
                  <a:pt x="54" y="25"/>
                </a:cubicBezTo>
                <a:close/>
                <a:moveTo>
                  <a:pt x="66" y="3"/>
                </a:move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3"/>
                  <a:pt x="66" y="3"/>
                  <a:pt x="66" y="3"/>
                </a:cubicBezTo>
                <a:close/>
                <a:moveTo>
                  <a:pt x="57" y="0"/>
                </a:moveTo>
                <a:cubicBezTo>
                  <a:pt x="0" y="57"/>
                  <a:pt x="0" y="57"/>
                  <a:pt x="0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50" y="0"/>
                  <a:pt x="50" y="0"/>
                  <a:pt x="50" y="0"/>
                </a:cubicBezTo>
                <a:cubicBezTo>
                  <a:pt x="57" y="0"/>
                  <a:pt x="57" y="0"/>
                  <a:pt x="57" y="0"/>
                </a:cubicBezTo>
                <a:close/>
                <a:moveTo>
                  <a:pt x="45" y="0"/>
                </a:moveTo>
                <a:cubicBezTo>
                  <a:pt x="0" y="45"/>
                  <a:pt x="0" y="45"/>
                  <a:pt x="0" y="45"/>
                </a:cubicBezTo>
                <a:cubicBezTo>
                  <a:pt x="0" y="38"/>
                  <a:pt x="0" y="38"/>
                  <a:pt x="0" y="38"/>
                </a:cubicBezTo>
                <a:cubicBezTo>
                  <a:pt x="38" y="0"/>
                  <a:pt x="38" y="0"/>
                  <a:pt x="38" y="0"/>
                </a:cubicBezTo>
                <a:cubicBezTo>
                  <a:pt x="45" y="0"/>
                  <a:pt x="45" y="0"/>
                  <a:pt x="45" y="0"/>
                </a:cubicBezTo>
                <a:close/>
                <a:moveTo>
                  <a:pt x="33" y="0"/>
                </a:moveTo>
                <a:cubicBezTo>
                  <a:pt x="0" y="33"/>
                  <a:pt x="0" y="33"/>
                  <a:pt x="0" y="33"/>
                </a:cubicBezTo>
                <a:cubicBezTo>
                  <a:pt x="0" y="26"/>
                  <a:pt x="0" y="26"/>
                  <a:pt x="0" y="26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3" y="0"/>
                  <a:pt x="33" y="0"/>
                </a:cubicBezTo>
                <a:close/>
                <a:moveTo>
                  <a:pt x="21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9" y="0"/>
                </a:moveTo>
                <a:cubicBezTo>
                  <a:pt x="0" y="9"/>
                  <a:pt x="0" y="9"/>
                  <a:pt x="0" y="9"/>
                </a:cubicBezTo>
                <a:cubicBezTo>
                  <a:pt x="0" y="2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0" y="8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39"/>
                  <a:pt x="49" y="41"/>
                  <a:pt x="49" y="44"/>
                </a:cubicBezTo>
                <a:cubicBezTo>
                  <a:pt x="3" y="90"/>
                  <a:pt x="3" y="90"/>
                  <a:pt x="3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6"/>
                  <a:pt x="0" y="86"/>
                  <a:pt x="0" y="86"/>
                </a:cubicBezTo>
                <a:close/>
                <a:moveTo>
                  <a:pt x="8" y="90"/>
                </a:moveTo>
                <a:cubicBezTo>
                  <a:pt x="49" y="49"/>
                  <a:pt x="49" y="49"/>
                  <a:pt x="49" y="49"/>
                </a:cubicBezTo>
                <a:cubicBezTo>
                  <a:pt x="49" y="51"/>
                  <a:pt x="50" y="53"/>
                  <a:pt x="50" y="55"/>
                </a:cubicBezTo>
                <a:cubicBezTo>
                  <a:pt x="15" y="90"/>
                  <a:pt x="15" y="90"/>
                  <a:pt x="15" y="90"/>
                </a:cubicBezTo>
                <a:cubicBezTo>
                  <a:pt x="8" y="90"/>
                  <a:pt x="8" y="90"/>
                  <a:pt x="8" y="90"/>
                </a:cubicBezTo>
                <a:close/>
                <a:moveTo>
                  <a:pt x="20" y="90"/>
                </a:moveTo>
                <a:cubicBezTo>
                  <a:pt x="51" y="59"/>
                  <a:pt x="51" y="59"/>
                  <a:pt x="51" y="59"/>
                </a:cubicBezTo>
                <a:cubicBezTo>
                  <a:pt x="52" y="61"/>
                  <a:pt x="53" y="62"/>
                  <a:pt x="53" y="64"/>
                </a:cubicBezTo>
                <a:cubicBezTo>
                  <a:pt x="27" y="90"/>
                  <a:pt x="27" y="90"/>
                  <a:pt x="27" y="90"/>
                </a:cubicBezTo>
                <a:cubicBezTo>
                  <a:pt x="20" y="90"/>
                  <a:pt x="20" y="90"/>
                  <a:pt x="20" y="90"/>
                </a:cubicBezTo>
                <a:close/>
                <a:moveTo>
                  <a:pt x="32" y="90"/>
                </a:moveTo>
                <a:cubicBezTo>
                  <a:pt x="55" y="67"/>
                  <a:pt x="55" y="67"/>
                  <a:pt x="55" y="67"/>
                </a:cubicBezTo>
                <a:cubicBezTo>
                  <a:pt x="56" y="68"/>
                  <a:pt x="57" y="70"/>
                  <a:pt x="58" y="71"/>
                </a:cubicBezTo>
                <a:cubicBezTo>
                  <a:pt x="39" y="90"/>
                  <a:pt x="39" y="90"/>
                  <a:pt x="39" y="90"/>
                </a:cubicBezTo>
                <a:cubicBezTo>
                  <a:pt x="32" y="90"/>
                  <a:pt x="32" y="90"/>
                  <a:pt x="32" y="90"/>
                </a:cubicBezTo>
                <a:close/>
                <a:moveTo>
                  <a:pt x="44" y="90"/>
                </a:moveTo>
                <a:cubicBezTo>
                  <a:pt x="60" y="74"/>
                  <a:pt x="60" y="74"/>
                  <a:pt x="60" y="74"/>
                </a:cubicBezTo>
                <a:cubicBezTo>
                  <a:pt x="62" y="75"/>
                  <a:pt x="63" y="76"/>
                  <a:pt x="64" y="77"/>
                </a:cubicBezTo>
                <a:cubicBezTo>
                  <a:pt x="51" y="90"/>
                  <a:pt x="51" y="90"/>
                  <a:pt x="51" y="90"/>
                </a:cubicBezTo>
                <a:cubicBezTo>
                  <a:pt x="44" y="90"/>
                  <a:pt x="44" y="90"/>
                  <a:pt x="44" y="90"/>
                </a:cubicBezTo>
                <a:close/>
                <a:moveTo>
                  <a:pt x="56" y="90"/>
                </a:moveTo>
                <a:cubicBezTo>
                  <a:pt x="66" y="80"/>
                  <a:pt x="66" y="80"/>
                  <a:pt x="66" y="80"/>
                </a:cubicBezTo>
                <a:cubicBezTo>
                  <a:pt x="66" y="87"/>
                  <a:pt x="66" y="87"/>
                  <a:pt x="66" y="87"/>
                </a:cubicBezTo>
                <a:cubicBezTo>
                  <a:pt x="63" y="90"/>
                  <a:pt x="63" y="90"/>
                  <a:pt x="63" y="90"/>
                </a:cubicBezTo>
                <a:lnTo>
                  <a:pt x="56" y="90"/>
                </a:lnTo>
                <a:close/>
              </a:path>
            </a:pathLst>
          </a:custGeom>
          <a:solidFill>
            <a:srgbClr val="7CB74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9"/>
          <p:cNvSpPr>
            <a:spLocks noEditPoints="1"/>
          </p:cNvSpPr>
          <p:nvPr/>
        </p:nvSpPr>
        <p:spPr bwMode="auto">
          <a:xfrm>
            <a:off x="5606654" y="4258866"/>
            <a:ext cx="66675" cy="278607"/>
          </a:xfrm>
          <a:custGeom>
            <a:avLst/>
            <a:gdLst>
              <a:gd name="T0" fmla="*/ 3 w 13"/>
              <a:gd name="T1" fmla="*/ 10 h 54"/>
              <a:gd name="T2" fmla="*/ 1 w 13"/>
              <a:gd name="T3" fmla="*/ 20 h 54"/>
              <a:gd name="T4" fmla="*/ 13 w 13"/>
              <a:gd name="T5" fmla="*/ 7 h 54"/>
              <a:gd name="T6" fmla="*/ 13 w 13"/>
              <a:gd name="T7" fmla="*/ 0 h 54"/>
              <a:gd name="T8" fmla="*/ 3 w 13"/>
              <a:gd name="T9" fmla="*/ 10 h 54"/>
              <a:gd name="T10" fmla="*/ 0 w 13"/>
              <a:gd name="T11" fmla="*/ 25 h 54"/>
              <a:gd name="T12" fmla="*/ 13 w 13"/>
              <a:gd name="T13" fmla="*/ 12 h 54"/>
              <a:gd name="T14" fmla="*/ 13 w 13"/>
              <a:gd name="T15" fmla="*/ 19 h 54"/>
              <a:gd name="T16" fmla="*/ 1 w 13"/>
              <a:gd name="T17" fmla="*/ 32 h 54"/>
              <a:gd name="T18" fmla="*/ 0 w 13"/>
              <a:gd name="T19" fmla="*/ 25 h 54"/>
              <a:gd name="T20" fmla="*/ 0 w 13"/>
              <a:gd name="T21" fmla="*/ 25 h 54"/>
              <a:gd name="T22" fmla="*/ 2 w 13"/>
              <a:gd name="T23" fmla="*/ 36 h 54"/>
              <a:gd name="T24" fmla="*/ 3 w 13"/>
              <a:gd name="T25" fmla="*/ 41 h 54"/>
              <a:gd name="T26" fmla="*/ 13 w 13"/>
              <a:gd name="T27" fmla="*/ 31 h 54"/>
              <a:gd name="T28" fmla="*/ 13 w 13"/>
              <a:gd name="T29" fmla="*/ 24 h 54"/>
              <a:gd name="T30" fmla="*/ 2 w 13"/>
              <a:gd name="T31" fmla="*/ 36 h 54"/>
              <a:gd name="T32" fmla="*/ 5 w 13"/>
              <a:gd name="T33" fmla="*/ 44 h 54"/>
              <a:gd name="T34" fmla="*/ 13 w 13"/>
              <a:gd name="T35" fmla="*/ 36 h 54"/>
              <a:gd name="T36" fmla="*/ 13 w 13"/>
              <a:gd name="T37" fmla="*/ 43 h 54"/>
              <a:gd name="T38" fmla="*/ 8 w 13"/>
              <a:gd name="T39" fmla="*/ 48 h 54"/>
              <a:gd name="T40" fmla="*/ 5 w 13"/>
              <a:gd name="T41" fmla="*/ 44 h 54"/>
              <a:gd name="T42" fmla="*/ 10 w 13"/>
              <a:gd name="T43" fmla="*/ 51 h 54"/>
              <a:gd name="T44" fmla="*/ 13 w 13"/>
              <a:gd name="T45" fmla="*/ 54 h 54"/>
              <a:gd name="T46" fmla="*/ 13 w 13"/>
              <a:gd name="T47" fmla="*/ 48 h 54"/>
              <a:gd name="T48" fmla="*/ 10 w 13"/>
              <a:gd name="T49" fmla="*/ 5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54">
                <a:moveTo>
                  <a:pt x="3" y="10"/>
                </a:moveTo>
                <a:cubicBezTo>
                  <a:pt x="2" y="13"/>
                  <a:pt x="1" y="16"/>
                  <a:pt x="1" y="20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10"/>
                  <a:pt x="3" y="10"/>
                  <a:pt x="3" y="10"/>
                </a:cubicBezTo>
                <a:close/>
                <a:moveTo>
                  <a:pt x="0" y="25"/>
                </a:moveTo>
                <a:cubicBezTo>
                  <a:pt x="13" y="12"/>
                  <a:pt x="13" y="12"/>
                  <a:pt x="13" y="12"/>
                </a:cubicBezTo>
                <a:cubicBezTo>
                  <a:pt x="13" y="19"/>
                  <a:pt x="13" y="19"/>
                  <a:pt x="13" y="19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0"/>
                  <a:pt x="0" y="27"/>
                  <a:pt x="0" y="25"/>
                </a:cubicBezTo>
                <a:cubicBezTo>
                  <a:pt x="0" y="25"/>
                  <a:pt x="0" y="25"/>
                  <a:pt x="0" y="25"/>
                </a:cubicBezTo>
                <a:close/>
                <a:moveTo>
                  <a:pt x="2" y="36"/>
                </a:moveTo>
                <a:cubicBezTo>
                  <a:pt x="2" y="37"/>
                  <a:pt x="3" y="39"/>
                  <a:pt x="3" y="4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4"/>
                  <a:pt x="13" y="24"/>
                  <a:pt x="13" y="24"/>
                </a:cubicBezTo>
                <a:cubicBezTo>
                  <a:pt x="2" y="36"/>
                  <a:pt x="2" y="36"/>
                  <a:pt x="2" y="36"/>
                </a:cubicBezTo>
                <a:close/>
                <a:moveTo>
                  <a:pt x="5" y="44"/>
                </a:moveTo>
                <a:cubicBezTo>
                  <a:pt x="13" y="36"/>
                  <a:pt x="13" y="36"/>
                  <a:pt x="13" y="36"/>
                </a:cubicBezTo>
                <a:cubicBezTo>
                  <a:pt x="13" y="43"/>
                  <a:pt x="13" y="43"/>
                  <a:pt x="13" y="43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7"/>
                  <a:pt x="6" y="46"/>
                  <a:pt x="5" y="44"/>
                </a:cubicBezTo>
                <a:close/>
                <a:moveTo>
                  <a:pt x="10" y="51"/>
                </a:moveTo>
                <a:cubicBezTo>
                  <a:pt x="11" y="52"/>
                  <a:pt x="12" y="53"/>
                  <a:pt x="13" y="54"/>
                </a:cubicBezTo>
                <a:cubicBezTo>
                  <a:pt x="13" y="48"/>
                  <a:pt x="13" y="48"/>
                  <a:pt x="13" y="48"/>
                </a:cubicBezTo>
                <a:lnTo>
                  <a:pt x="10" y="51"/>
                </a:lnTo>
                <a:close/>
              </a:path>
            </a:pathLst>
          </a:custGeom>
          <a:solidFill>
            <a:srgbClr val="FFC0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50"/>
          <p:cNvSpPr>
            <a:spLocks noEditPoints="1"/>
          </p:cNvSpPr>
          <p:nvPr/>
        </p:nvSpPr>
        <p:spPr bwMode="auto">
          <a:xfrm>
            <a:off x="5873353" y="4242198"/>
            <a:ext cx="66675" cy="285750"/>
          </a:xfrm>
          <a:custGeom>
            <a:avLst/>
            <a:gdLst>
              <a:gd name="T0" fmla="*/ 0 w 13"/>
              <a:gd name="T1" fmla="*/ 0 h 55"/>
              <a:gd name="T2" fmla="*/ 0 w 13"/>
              <a:gd name="T3" fmla="*/ 7 h 55"/>
              <a:gd name="T4" fmla="*/ 4 w 13"/>
              <a:gd name="T5" fmla="*/ 4 h 55"/>
              <a:gd name="T6" fmla="*/ 0 w 13"/>
              <a:gd name="T7" fmla="*/ 0 h 55"/>
              <a:gd name="T8" fmla="*/ 0 w 13"/>
              <a:gd name="T9" fmla="*/ 0 h 55"/>
              <a:gd name="T10" fmla="*/ 0 w 13"/>
              <a:gd name="T11" fmla="*/ 12 h 55"/>
              <a:gd name="T12" fmla="*/ 6 w 13"/>
              <a:gd name="T13" fmla="*/ 6 h 55"/>
              <a:gd name="T14" fmla="*/ 8 w 13"/>
              <a:gd name="T15" fmla="*/ 10 h 55"/>
              <a:gd name="T16" fmla="*/ 9 w 13"/>
              <a:gd name="T17" fmla="*/ 11 h 55"/>
              <a:gd name="T18" fmla="*/ 0 w 13"/>
              <a:gd name="T19" fmla="*/ 19 h 55"/>
              <a:gd name="T20" fmla="*/ 0 w 13"/>
              <a:gd name="T21" fmla="*/ 12 h 55"/>
              <a:gd name="T22" fmla="*/ 0 w 13"/>
              <a:gd name="T23" fmla="*/ 24 h 55"/>
              <a:gd name="T24" fmla="*/ 0 w 13"/>
              <a:gd name="T25" fmla="*/ 31 h 55"/>
              <a:gd name="T26" fmla="*/ 12 w 13"/>
              <a:gd name="T27" fmla="*/ 19 h 55"/>
              <a:gd name="T28" fmla="*/ 10 w 13"/>
              <a:gd name="T29" fmla="*/ 14 h 55"/>
              <a:gd name="T30" fmla="*/ 0 w 13"/>
              <a:gd name="T31" fmla="*/ 24 h 55"/>
              <a:gd name="T32" fmla="*/ 0 w 13"/>
              <a:gd name="T33" fmla="*/ 36 h 55"/>
              <a:gd name="T34" fmla="*/ 12 w 13"/>
              <a:gd name="T35" fmla="*/ 24 h 55"/>
              <a:gd name="T36" fmla="*/ 13 w 13"/>
              <a:gd name="T37" fmla="*/ 28 h 55"/>
              <a:gd name="T38" fmla="*/ 13 w 13"/>
              <a:gd name="T39" fmla="*/ 30 h 55"/>
              <a:gd name="T40" fmla="*/ 0 w 13"/>
              <a:gd name="T41" fmla="*/ 43 h 55"/>
              <a:gd name="T42" fmla="*/ 0 w 13"/>
              <a:gd name="T43" fmla="*/ 36 h 55"/>
              <a:gd name="T44" fmla="*/ 0 w 13"/>
              <a:gd name="T45" fmla="*/ 48 h 55"/>
              <a:gd name="T46" fmla="*/ 0 w 13"/>
              <a:gd name="T47" fmla="*/ 55 h 55"/>
              <a:gd name="T48" fmla="*/ 8 w 13"/>
              <a:gd name="T49" fmla="*/ 48 h 55"/>
              <a:gd name="T50" fmla="*/ 8 w 13"/>
              <a:gd name="T51" fmla="*/ 46 h 55"/>
              <a:gd name="T52" fmla="*/ 12 w 13"/>
              <a:gd name="T53" fmla="*/ 36 h 55"/>
              <a:gd name="T54" fmla="*/ 0 w 13"/>
              <a:gd name="T55" fmla="*/ 4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" h="55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4" y="4"/>
                  <a:pt x="4" y="4"/>
                  <a:pt x="4" y="4"/>
                </a:cubicBezTo>
                <a:cubicBezTo>
                  <a:pt x="3" y="2"/>
                  <a:pt x="1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12"/>
                </a:moveTo>
                <a:cubicBezTo>
                  <a:pt x="6" y="6"/>
                  <a:pt x="6" y="6"/>
                  <a:pt x="6" y="6"/>
                </a:cubicBezTo>
                <a:cubicBezTo>
                  <a:pt x="7" y="8"/>
                  <a:pt x="8" y="9"/>
                  <a:pt x="8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2"/>
                  <a:pt x="0" y="12"/>
                  <a:pt x="0" y="12"/>
                </a:cubicBezTo>
                <a:close/>
                <a:moveTo>
                  <a:pt x="0" y="24"/>
                </a:moveTo>
                <a:cubicBezTo>
                  <a:pt x="0" y="31"/>
                  <a:pt x="0" y="31"/>
                  <a:pt x="0" y="31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18"/>
                  <a:pt x="11" y="16"/>
                  <a:pt x="10" y="14"/>
                </a:cubicBezTo>
                <a:cubicBezTo>
                  <a:pt x="0" y="24"/>
                  <a:pt x="0" y="24"/>
                  <a:pt x="0" y="24"/>
                </a:cubicBezTo>
                <a:close/>
                <a:moveTo>
                  <a:pt x="0" y="36"/>
                </a:moveTo>
                <a:cubicBezTo>
                  <a:pt x="12" y="24"/>
                  <a:pt x="12" y="24"/>
                  <a:pt x="12" y="24"/>
                </a:cubicBezTo>
                <a:cubicBezTo>
                  <a:pt x="13" y="25"/>
                  <a:pt x="13" y="27"/>
                  <a:pt x="13" y="28"/>
                </a:cubicBezTo>
                <a:cubicBezTo>
                  <a:pt x="13" y="29"/>
                  <a:pt x="13" y="30"/>
                  <a:pt x="13" y="3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0" y="48"/>
                </a:moveTo>
                <a:cubicBezTo>
                  <a:pt x="0" y="55"/>
                  <a:pt x="0" y="55"/>
                  <a:pt x="0" y="55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7"/>
                  <a:pt x="8" y="47"/>
                  <a:pt x="8" y="46"/>
                </a:cubicBezTo>
                <a:cubicBezTo>
                  <a:pt x="10" y="43"/>
                  <a:pt x="11" y="40"/>
                  <a:pt x="12" y="36"/>
                </a:cubicBezTo>
                <a:lnTo>
                  <a:pt x="0" y="48"/>
                </a:lnTo>
                <a:close/>
              </a:path>
            </a:pathLst>
          </a:custGeom>
          <a:solidFill>
            <a:srgbClr val="FFC0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1"/>
          <p:cNvSpPr>
            <a:spLocks noEditPoints="1"/>
          </p:cNvSpPr>
          <p:nvPr/>
        </p:nvSpPr>
        <p:spPr bwMode="auto">
          <a:xfrm>
            <a:off x="5364957" y="4206479"/>
            <a:ext cx="138112" cy="20241"/>
          </a:xfrm>
          <a:custGeom>
            <a:avLst/>
            <a:gdLst>
              <a:gd name="T0" fmla="*/ 2 w 27"/>
              <a:gd name="T1" fmla="*/ 4 h 4"/>
              <a:gd name="T2" fmla="*/ 0 w 27"/>
              <a:gd name="T3" fmla="*/ 2 h 4"/>
              <a:gd name="T4" fmla="*/ 2 w 27"/>
              <a:gd name="T5" fmla="*/ 0 h 4"/>
              <a:gd name="T6" fmla="*/ 6 w 27"/>
              <a:gd name="T7" fmla="*/ 0 h 4"/>
              <a:gd name="T8" fmla="*/ 2 w 27"/>
              <a:gd name="T9" fmla="*/ 4 h 4"/>
              <a:gd name="T10" fmla="*/ 11 w 27"/>
              <a:gd name="T11" fmla="*/ 0 h 4"/>
              <a:gd name="T12" fmla="*/ 18 w 27"/>
              <a:gd name="T13" fmla="*/ 0 h 4"/>
              <a:gd name="T14" fmla="*/ 14 w 27"/>
              <a:gd name="T15" fmla="*/ 4 h 4"/>
              <a:gd name="T16" fmla="*/ 7 w 27"/>
              <a:gd name="T17" fmla="*/ 4 h 4"/>
              <a:gd name="T18" fmla="*/ 11 w 27"/>
              <a:gd name="T19" fmla="*/ 0 h 4"/>
              <a:gd name="T20" fmla="*/ 23 w 27"/>
              <a:gd name="T21" fmla="*/ 0 h 4"/>
              <a:gd name="T22" fmla="*/ 25 w 27"/>
              <a:gd name="T23" fmla="*/ 0 h 4"/>
              <a:gd name="T24" fmla="*/ 27 w 27"/>
              <a:gd name="T25" fmla="*/ 2 h 4"/>
              <a:gd name="T26" fmla="*/ 27 w 27"/>
              <a:gd name="T27" fmla="*/ 2 h 4"/>
              <a:gd name="T28" fmla="*/ 26 w 27"/>
              <a:gd name="T29" fmla="*/ 4 h 4"/>
              <a:gd name="T30" fmla="*/ 25 w 27"/>
              <a:gd name="T31" fmla="*/ 4 h 4"/>
              <a:gd name="T32" fmla="*/ 19 w 27"/>
              <a:gd name="T33" fmla="*/ 4 h 4"/>
              <a:gd name="T34" fmla="*/ 23 w 27"/>
              <a:gd name="T3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" h="4">
                <a:moveTo>
                  <a:pt x="2" y="4"/>
                </a:move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4"/>
                  <a:pt x="2" y="4"/>
                  <a:pt x="2" y="4"/>
                </a:cubicBezTo>
                <a:close/>
                <a:moveTo>
                  <a:pt x="11" y="0"/>
                </a:moveTo>
                <a:cubicBezTo>
                  <a:pt x="18" y="0"/>
                  <a:pt x="18" y="0"/>
                  <a:pt x="18" y="0"/>
                </a:cubicBezTo>
                <a:cubicBezTo>
                  <a:pt x="14" y="4"/>
                  <a:pt x="14" y="4"/>
                  <a:pt x="14" y="4"/>
                </a:cubicBezTo>
                <a:cubicBezTo>
                  <a:pt x="7" y="4"/>
                  <a:pt x="7" y="4"/>
                  <a:pt x="7" y="4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3" y="0"/>
                </a:move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1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19" y="4"/>
                  <a:pt x="19" y="4"/>
                  <a:pt x="19" y="4"/>
                </a:cubicBezTo>
                <a:lnTo>
                  <a:pt x="23" y="0"/>
                </a:ln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2"/>
          <p:cNvSpPr>
            <a:spLocks noEditPoints="1"/>
          </p:cNvSpPr>
          <p:nvPr/>
        </p:nvSpPr>
        <p:spPr bwMode="auto">
          <a:xfrm>
            <a:off x="6042422" y="4206479"/>
            <a:ext cx="138112" cy="20241"/>
          </a:xfrm>
          <a:custGeom>
            <a:avLst/>
            <a:gdLst>
              <a:gd name="T0" fmla="*/ 1 w 27"/>
              <a:gd name="T1" fmla="*/ 4 h 4"/>
              <a:gd name="T2" fmla="*/ 0 w 27"/>
              <a:gd name="T3" fmla="*/ 2 h 4"/>
              <a:gd name="T4" fmla="*/ 2 w 27"/>
              <a:gd name="T5" fmla="*/ 0 h 4"/>
              <a:gd name="T6" fmla="*/ 5 w 27"/>
              <a:gd name="T7" fmla="*/ 0 h 4"/>
              <a:gd name="T8" fmla="*/ 1 w 27"/>
              <a:gd name="T9" fmla="*/ 4 h 4"/>
              <a:gd name="T10" fmla="*/ 10 w 27"/>
              <a:gd name="T11" fmla="*/ 0 h 4"/>
              <a:gd name="T12" fmla="*/ 17 w 27"/>
              <a:gd name="T13" fmla="*/ 0 h 4"/>
              <a:gd name="T14" fmla="*/ 13 w 27"/>
              <a:gd name="T15" fmla="*/ 4 h 4"/>
              <a:gd name="T16" fmla="*/ 6 w 27"/>
              <a:gd name="T17" fmla="*/ 4 h 4"/>
              <a:gd name="T18" fmla="*/ 10 w 27"/>
              <a:gd name="T19" fmla="*/ 0 h 4"/>
              <a:gd name="T20" fmla="*/ 22 w 27"/>
              <a:gd name="T21" fmla="*/ 0 h 4"/>
              <a:gd name="T22" fmla="*/ 25 w 27"/>
              <a:gd name="T23" fmla="*/ 0 h 4"/>
              <a:gd name="T24" fmla="*/ 27 w 27"/>
              <a:gd name="T25" fmla="*/ 2 h 4"/>
              <a:gd name="T26" fmla="*/ 27 w 27"/>
              <a:gd name="T27" fmla="*/ 2 h 4"/>
              <a:gd name="T28" fmla="*/ 25 w 27"/>
              <a:gd name="T29" fmla="*/ 4 h 4"/>
              <a:gd name="T30" fmla="*/ 25 w 27"/>
              <a:gd name="T31" fmla="*/ 4 h 4"/>
              <a:gd name="T32" fmla="*/ 18 w 27"/>
              <a:gd name="T33" fmla="*/ 4 h 4"/>
              <a:gd name="T34" fmla="*/ 22 w 27"/>
              <a:gd name="T3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" h="4">
                <a:moveTo>
                  <a:pt x="1" y="4"/>
                </a:move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4"/>
                  <a:pt x="1" y="4"/>
                  <a:pt x="1" y="4"/>
                </a:cubicBezTo>
                <a:close/>
                <a:moveTo>
                  <a:pt x="10" y="0"/>
                </a:moveTo>
                <a:cubicBezTo>
                  <a:pt x="17" y="0"/>
                  <a:pt x="17" y="0"/>
                  <a:pt x="17" y="0"/>
                </a:cubicBezTo>
                <a:cubicBezTo>
                  <a:pt x="13" y="4"/>
                  <a:pt x="13" y="4"/>
                  <a:pt x="13" y="4"/>
                </a:cubicBezTo>
                <a:cubicBezTo>
                  <a:pt x="6" y="4"/>
                  <a:pt x="6" y="4"/>
                  <a:pt x="6" y="4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22" y="0"/>
                </a:move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1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18" y="4"/>
                  <a:pt x="18" y="4"/>
                  <a:pt x="18" y="4"/>
                </a:cubicBezTo>
                <a:lnTo>
                  <a:pt x="22" y="0"/>
                </a:ln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53"/>
          <p:cNvSpPr>
            <a:spLocks noEditPoints="1"/>
          </p:cNvSpPr>
          <p:nvPr/>
        </p:nvSpPr>
        <p:spPr bwMode="auto">
          <a:xfrm>
            <a:off x="6042422" y="4554142"/>
            <a:ext cx="138112" cy="20241"/>
          </a:xfrm>
          <a:custGeom>
            <a:avLst/>
            <a:gdLst>
              <a:gd name="T0" fmla="*/ 2 w 27"/>
              <a:gd name="T1" fmla="*/ 4 h 4"/>
              <a:gd name="T2" fmla="*/ 0 w 27"/>
              <a:gd name="T3" fmla="*/ 3 h 4"/>
              <a:gd name="T4" fmla="*/ 3 w 27"/>
              <a:gd name="T5" fmla="*/ 0 h 4"/>
              <a:gd name="T6" fmla="*/ 10 w 27"/>
              <a:gd name="T7" fmla="*/ 0 h 4"/>
              <a:gd name="T8" fmla="*/ 6 w 27"/>
              <a:gd name="T9" fmla="*/ 4 h 4"/>
              <a:gd name="T10" fmla="*/ 2 w 27"/>
              <a:gd name="T11" fmla="*/ 4 h 4"/>
              <a:gd name="T12" fmla="*/ 15 w 27"/>
              <a:gd name="T13" fmla="*/ 0 h 4"/>
              <a:gd name="T14" fmla="*/ 22 w 27"/>
              <a:gd name="T15" fmla="*/ 0 h 4"/>
              <a:gd name="T16" fmla="*/ 18 w 27"/>
              <a:gd name="T17" fmla="*/ 4 h 4"/>
              <a:gd name="T18" fmla="*/ 11 w 27"/>
              <a:gd name="T19" fmla="*/ 4 h 4"/>
              <a:gd name="T20" fmla="*/ 15 w 27"/>
              <a:gd name="T21" fmla="*/ 0 h 4"/>
              <a:gd name="T22" fmla="*/ 27 w 27"/>
              <a:gd name="T23" fmla="*/ 0 h 4"/>
              <a:gd name="T24" fmla="*/ 27 w 27"/>
              <a:gd name="T25" fmla="*/ 2 h 4"/>
              <a:gd name="T26" fmla="*/ 25 w 27"/>
              <a:gd name="T27" fmla="*/ 4 h 4"/>
              <a:gd name="T28" fmla="*/ 23 w 27"/>
              <a:gd name="T29" fmla="*/ 4 h 4"/>
              <a:gd name="T30" fmla="*/ 27 w 27"/>
              <a:gd name="T3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" h="4">
                <a:moveTo>
                  <a:pt x="2" y="4"/>
                </a:moveTo>
                <a:cubicBezTo>
                  <a:pt x="1" y="4"/>
                  <a:pt x="0" y="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4"/>
                  <a:pt x="6" y="4"/>
                  <a:pt x="6" y="4"/>
                </a:cubicBezTo>
                <a:cubicBezTo>
                  <a:pt x="2" y="4"/>
                  <a:pt x="2" y="4"/>
                  <a:pt x="2" y="4"/>
                </a:cubicBezTo>
                <a:close/>
                <a:moveTo>
                  <a:pt x="15" y="0"/>
                </a:moveTo>
                <a:cubicBezTo>
                  <a:pt x="22" y="0"/>
                  <a:pt x="22" y="0"/>
                  <a:pt x="22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5" y="0"/>
                  <a:pt x="15" y="0"/>
                  <a:pt x="15" y="0"/>
                </a:cubicBezTo>
                <a:close/>
                <a:moveTo>
                  <a:pt x="27" y="0"/>
                </a:moveTo>
                <a:cubicBezTo>
                  <a:pt x="27" y="1"/>
                  <a:pt x="27" y="1"/>
                  <a:pt x="27" y="2"/>
                </a:cubicBezTo>
                <a:cubicBezTo>
                  <a:pt x="27" y="3"/>
                  <a:pt x="26" y="4"/>
                  <a:pt x="25" y="4"/>
                </a:cubicBezTo>
                <a:cubicBezTo>
                  <a:pt x="23" y="4"/>
                  <a:pt x="23" y="4"/>
                  <a:pt x="23" y="4"/>
                </a:cubicBezTo>
                <a:lnTo>
                  <a:pt x="27" y="0"/>
                </a:ln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4"/>
          <p:cNvSpPr>
            <a:spLocks noEditPoints="1"/>
          </p:cNvSpPr>
          <p:nvPr/>
        </p:nvSpPr>
        <p:spPr bwMode="auto">
          <a:xfrm>
            <a:off x="5364957" y="4554142"/>
            <a:ext cx="138112" cy="20241"/>
          </a:xfrm>
          <a:custGeom>
            <a:avLst/>
            <a:gdLst>
              <a:gd name="T0" fmla="*/ 2 w 27"/>
              <a:gd name="T1" fmla="*/ 4 h 4"/>
              <a:gd name="T2" fmla="*/ 0 w 27"/>
              <a:gd name="T3" fmla="*/ 3 h 4"/>
              <a:gd name="T4" fmla="*/ 3 w 27"/>
              <a:gd name="T5" fmla="*/ 0 h 4"/>
              <a:gd name="T6" fmla="*/ 11 w 27"/>
              <a:gd name="T7" fmla="*/ 0 h 4"/>
              <a:gd name="T8" fmla="*/ 7 w 27"/>
              <a:gd name="T9" fmla="*/ 4 h 4"/>
              <a:gd name="T10" fmla="*/ 2 w 27"/>
              <a:gd name="T11" fmla="*/ 4 h 4"/>
              <a:gd name="T12" fmla="*/ 15 w 27"/>
              <a:gd name="T13" fmla="*/ 0 h 4"/>
              <a:gd name="T14" fmla="*/ 23 w 27"/>
              <a:gd name="T15" fmla="*/ 0 h 4"/>
              <a:gd name="T16" fmla="*/ 19 w 27"/>
              <a:gd name="T17" fmla="*/ 4 h 4"/>
              <a:gd name="T18" fmla="*/ 11 w 27"/>
              <a:gd name="T19" fmla="*/ 4 h 4"/>
              <a:gd name="T20" fmla="*/ 15 w 27"/>
              <a:gd name="T21" fmla="*/ 0 h 4"/>
              <a:gd name="T22" fmla="*/ 27 w 27"/>
              <a:gd name="T23" fmla="*/ 0 h 4"/>
              <a:gd name="T24" fmla="*/ 27 w 27"/>
              <a:gd name="T25" fmla="*/ 2 h 4"/>
              <a:gd name="T26" fmla="*/ 25 w 27"/>
              <a:gd name="T27" fmla="*/ 4 h 4"/>
              <a:gd name="T28" fmla="*/ 23 w 27"/>
              <a:gd name="T29" fmla="*/ 4 h 4"/>
              <a:gd name="T30" fmla="*/ 27 w 27"/>
              <a:gd name="T3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" h="4">
                <a:moveTo>
                  <a:pt x="2" y="4"/>
                </a:moveTo>
                <a:cubicBezTo>
                  <a:pt x="1" y="4"/>
                  <a:pt x="1" y="3"/>
                  <a:pt x="0" y="3"/>
                </a:cubicBezTo>
                <a:cubicBezTo>
                  <a:pt x="3" y="0"/>
                  <a:pt x="3" y="0"/>
                  <a:pt x="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7" y="4"/>
                  <a:pt x="7" y="4"/>
                  <a:pt x="7" y="4"/>
                </a:cubicBezTo>
                <a:cubicBezTo>
                  <a:pt x="2" y="4"/>
                  <a:pt x="2" y="4"/>
                  <a:pt x="2" y="4"/>
                </a:cubicBezTo>
                <a:close/>
                <a:moveTo>
                  <a:pt x="15" y="0"/>
                </a:moveTo>
                <a:cubicBezTo>
                  <a:pt x="23" y="0"/>
                  <a:pt x="23" y="0"/>
                  <a:pt x="23" y="0"/>
                </a:cubicBezTo>
                <a:cubicBezTo>
                  <a:pt x="19" y="4"/>
                  <a:pt x="19" y="4"/>
                  <a:pt x="19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5" y="0"/>
                  <a:pt x="15" y="0"/>
                  <a:pt x="15" y="0"/>
                </a:cubicBezTo>
                <a:close/>
                <a:moveTo>
                  <a:pt x="27" y="0"/>
                </a:moveTo>
                <a:cubicBezTo>
                  <a:pt x="27" y="1"/>
                  <a:pt x="27" y="1"/>
                  <a:pt x="27" y="2"/>
                </a:cubicBezTo>
                <a:cubicBezTo>
                  <a:pt x="27" y="3"/>
                  <a:pt x="26" y="4"/>
                  <a:pt x="25" y="4"/>
                </a:cubicBezTo>
                <a:cubicBezTo>
                  <a:pt x="23" y="4"/>
                  <a:pt x="23" y="4"/>
                  <a:pt x="23" y="4"/>
                </a:cubicBezTo>
                <a:lnTo>
                  <a:pt x="27" y="0"/>
                </a:ln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5"/>
          <p:cNvSpPr>
            <a:spLocks/>
          </p:cNvSpPr>
          <p:nvPr/>
        </p:nvSpPr>
        <p:spPr bwMode="auto">
          <a:xfrm>
            <a:off x="5416154" y="4371976"/>
            <a:ext cx="35719" cy="36909"/>
          </a:xfrm>
          <a:custGeom>
            <a:avLst/>
            <a:gdLst>
              <a:gd name="T0" fmla="*/ 6 w 7"/>
              <a:gd name="T1" fmla="*/ 1 h 7"/>
              <a:gd name="T2" fmla="*/ 4 w 7"/>
              <a:gd name="T3" fmla="*/ 0 h 7"/>
              <a:gd name="T4" fmla="*/ 0 w 7"/>
              <a:gd name="T5" fmla="*/ 4 h 7"/>
              <a:gd name="T6" fmla="*/ 1 w 7"/>
              <a:gd name="T7" fmla="*/ 6 h 7"/>
              <a:gd name="T8" fmla="*/ 1 w 7"/>
              <a:gd name="T9" fmla="*/ 6 h 7"/>
              <a:gd name="T10" fmla="*/ 4 w 7"/>
              <a:gd name="T11" fmla="*/ 7 h 7"/>
              <a:gd name="T12" fmla="*/ 5 w 7"/>
              <a:gd name="T13" fmla="*/ 7 h 7"/>
              <a:gd name="T14" fmla="*/ 7 w 7"/>
              <a:gd name="T15" fmla="*/ 5 h 7"/>
              <a:gd name="T16" fmla="*/ 7 w 7"/>
              <a:gd name="T17" fmla="*/ 3 h 7"/>
              <a:gd name="T18" fmla="*/ 6 w 7"/>
              <a:gd name="T19" fmla="*/ 1 h 7"/>
              <a:gd name="T20" fmla="*/ 6 w 7"/>
              <a:gd name="T21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6" y="0"/>
                  <a:pt x="5" y="0"/>
                  <a:pt x="4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3" y="7"/>
                  <a:pt x="4" y="7"/>
                </a:cubicBezTo>
                <a:cubicBezTo>
                  <a:pt x="4" y="7"/>
                  <a:pt x="4" y="7"/>
                  <a:pt x="5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3"/>
                </a:cubicBezTo>
                <a:cubicBezTo>
                  <a:pt x="7" y="2"/>
                  <a:pt x="7" y="1"/>
                  <a:pt x="6" y="1"/>
                </a:cubicBezTo>
                <a:cubicBezTo>
                  <a:pt x="6" y="1"/>
                  <a:pt x="6" y="1"/>
                  <a:pt x="6" y="1"/>
                </a:cubicBez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56"/>
          <p:cNvSpPr>
            <a:spLocks noEditPoints="1"/>
          </p:cNvSpPr>
          <p:nvPr/>
        </p:nvSpPr>
        <p:spPr bwMode="auto">
          <a:xfrm>
            <a:off x="5395913" y="4351735"/>
            <a:ext cx="77391" cy="72628"/>
          </a:xfrm>
          <a:custGeom>
            <a:avLst/>
            <a:gdLst>
              <a:gd name="T0" fmla="*/ 8 w 15"/>
              <a:gd name="T1" fmla="*/ 0 h 14"/>
              <a:gd name="T2" fmla="*/ 8 w 15"/>
              <a:gd name="T3" fmla="*/ 0 h 14"/>
              <a:gd name="T4" fmla="*/ 0 w 15"/>
              <a:gd name="T5" fmla="*/ 7 h 14"/>
              <a:gd name="T6" fmla="*/ 0 w 15"/>
              <a:gd name="T7" fmla="*/ 7 h 14"/>
              <a:gd name="T8" fmla="*/ 2 w 15"/>
              <a:gd name="T9" fmla="*/ 2 h 14"/>
              <a:gd name="T10" fmla="*/ 2 w 15"/>
              <a:gd name="T11" fmla="*/ 2 h 14"/>
              <a:gd name="T12" fmla="*/ 8 w 15"/>
              <a:gd name="T13" fmla="*/ 0 h 14"/>
              <a:gd name="T14" fmla="*/ 11 w 15"/>
              <a:gd name="T15" fmla="*/ 1 h 14"/>
              <a:gd name="T16" fmla="*/ 1 w 15"/>
              <a:gd name="T17" fmla="*/ 11 h 14"/>
              <a:gd name="T18" fmla="*/ 2 w 15"/>
              <a:gd name="T19" fmla="*/ 13 h 14"/>
              <a:gd name="T20" fmla="*/ 2 w 15"/>
              <a:gd name="T21" fmla="*/ 13 h 14"/>
              <a:gd name="T22" fmla="*/ 2 w 15"/>
              <a:gd name="T23" fmla="*/ 13 h 14"/>
              <a:gd name="T24" fmla="*/ 2 w 15"/>
              <a:gd name="T25" fmla="*/ 13 h 14"/>
              <a:gd name="T26" fmla="*/ 5 w 15"/>
              <a:gd name="T27" fmla="*/ 14 h 14"/>
              <a:gd name="T28" fmla="*/ 15 w 15"/>
              <a:gd name="T29" fmla="*/ 5 h 14"/>
              <a:gd name="T30" fmla="*/ 13 w 15"/>
              <a:gd name="T31" fmla="*/ 2 h 14"/>
              <a:gd name="T32" fmla="*/ 13 w 15"/>
              <a:gd name="T33" fmla="*/ 2 h 14"/>
              <a:gd name="T34" fmla="*/ 11 w 15"/>
              <a:gd name="T35" fmla="*/ 1 h 14"/>
              <a:gd name="T36" fmla="*/ 15 w 15"/>
              <a:gd name="T37" fmla="*/ 10 h 14"/>
              <a:gd name="T38" fmla="*/ 13 w 15"/>
              <a:gd name="T39" fmla="*/ 13 h 14"/>
              <a:gd name="T40" fmla="*/ 10 w 15"/>
              <a:gd name="T41" fmla="*/ 14 h 14"/>
              <a:gd name="T42" fmla="*/ 15 w 15"/>
              <a:gd name="T43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4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11" y="1"/>
                </a:moveTo>
                <a:cubicBezTo>
                  <a:pt x="1" y="11"/>
                  <a:pt x="1" y="11"/>
                  <a:pt x="1" y="11"/>
                </a:cubicBezTo>
                <a:cubicBezTo>
                  <a:pt x="1" y="12"/>
                  <a:pt x="2" y="12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4" y="14"/>
                  <a:pt x="5" y="14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4"/>
                  <a:pt x="14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1"/>
                  <a:pt x="11" y="1"/>
                </a:cubicBezTo>
                <a:close/>
                <a:moveTo>
                  <a:pt x="15" y="10"/>
                </a:moveTo>
                <a:cubicBezTo>
                  <a:pt x="14" y="11"/>
                  <a:pt x="14" y="12"/>
                  <a:pt x="13" y="13"/>
                </a:cubicBezTo>
                <a:cubicBezTo>
                  <a:pt x="12" y="13"/>
                  <a:pt x="11" y="14"/>
                  <a:pt x="10" y="14"/>
                </a:cubicBezTo>
                <a:lnTo>
                  <a:pt x="15" y="10"/>
                </a:lnTo>
                <a:close/>
              </a:path>
            </a:pathLst>
          </a:custGeom>
          <a:solidFill>
            <a:srgbClr val="7CB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7"/>
          <p:cNvSpPr>
            <a:spLocks/>
          </p:cNvSpPr>
          <p:nvPr/>
        </p:nvSpPr>
        <p:spPr bwMode="auto">
          <a:xfrm>
            <a:off x="6093619" y="4371976"/>
            <a:ext cx="35719" cy="36909"/>
          </a:xfrm>
          <a:custGeom>
            <a:avLst/>
            <a:gdLst>
              <a:gd name="T0" fmla="*/ 6 w 7"/>
              <a:gd name="T1" fmla="*/ 1 h 7"/>
              <a:gd name="T2" fmla="*/ 4 w 7"/>
              <a:gd name="T3" fmla="*/ 0 h 7"/>
              <a:gd name="T4" fmla="*/ 0 w 7"/>
              <a:gd name="T5" fmla="*/ 4 h 7"/>
              <a:gd name="T6" fmla="*/ 1 w 7"/>
              <a:gd name="T7" fmla="*/ 6 h 7"/>
              <a:gd name="T8" fmla="*/ 1 w 7"/>
              <a:gd name="T9" fmla="*/ 6 h 7"/>
              <a:gd name="T10" fmla="*/ 3 w 7"/>
              <a:gd name="T11" fmla="*/ 7 h 7"/>
              <a:gd name="T12" fmla="*/ 4 w 7"/>
              <a:gd name="T13" fmla="*/ 7 h 7"/>
              <a:gd name="T14" fmla="*/ 7 w 7"/>
              <a:gd name="T15" fmla="*/ 4 h 7"/>
              <a:gd name="T16" fmla="*/ 7 w 7"/>
              <a:gd name="T17" fmla="*/ 3 h 7"/>
              <a:gd name="T18" fmla="*/ 6 w 7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5" y="0"/>
                  <a:pt x="5" y="0"/>
                  <a:pt x="4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2"/>
                  <a:pt x="7" y="1"/>
                  <a:pt x="6" y="1"/>
                </a:cubicBez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8"/>
          <p:cNvSpPr>
            <a:spLocks noEditPoints="1"/>
          </p:cNvSpPr>
          <p:nvPr/>
        </p:nvSpPr>
        <p:spPr bwMode="auto">
          <a:xfrm>
            <a:off x="6073378" y="4351735"/>
            <a:ext cx="76200" cy="77391"/>
          </a:xfrm>
          <a:custGeom>
            <a:avLst/>
            <a:gdLst>
              <a:gd name="T0" fmla="*/ 11 w 15"/>
              <a:gd name="T1" fmla="*/ 1 h 15"/>
              <a:gd name="T2" fmla="*/ 13 w 15"/>
              <a:gd name="T3" fmla="*/ 2 h 15"/>
              <a:gd name="T4" fmla="*/ 14 w 15"/>
              <a:gd name="T5" fmla="*/ 5 h 15"/>
              <a:gd name="T6" fmla="*/ 5 w 15"/>
              <a:gd name="T7" fmla="*/ 14 h 15"/>
              <a:gd name="T8" fmla="*/ 2 w 15"/>
              <a:gd name="T9" fmla="*/ 13 h 15"/>
              <a:gd name="T10" fmla="*/ 2 w 15"/>
              <a:gd name="T11" fmla="*/ 12 h 15"/>
              <a:gd name="T12" fmla="*/ 1 w 15"/>
              <a:gd name="T13" fmla="*/ 11 h 15"/>
              <a:gd name="T14" fmla="*/ 11 w 15"/>
              <a:gd name="T15" fmla="*/ 1 h 15"/>
              <a:gd name="T16" fmla="*/ 15 w 15"/>
              <a:gd name="T17" fmla="*/ 9 h 15"/>
              <a:gd name="T18" fmla="*/ 10 w 15"/>
              <a:gd name="T19" fmla="*/ 15 h 15"/>
              <a:gd name="T20" fmla="*/ 13 w 15"/>
              <a:gd name="T21" fmla="*/ 13 h 15"/>
              <a:gd name="T22" fmla="*/ 13 w 15"/>
              <a:gd name="T23" fmla="*/ 13 h 15"/>
              <a:gd name="T24" fmla="*/ 15 w 15"/>
              <a:gd name="T25" fmla="*/ 9 h 15"/>
              <a:gd name="T26" fmla="*/ 0 w 15"/>
              <a:gd name="T27" fmla="*/ 7 h 15"/>
              <a:gd name="T28" fmla="*/ 7 w 15"/>
              <a:gd name="T29" fmla="*/ 0 h 15"/>
              <a:gd name="T30" fmla="*/ 2 w 15"/>
              <a:gd name="T31" fmla="*/ 2 h 15"/>
              <a:gd name="T32" fmla="*/ 0 w 15"/>
              <a:gd name="T33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" h="15">
                <a:moveTo>
                  <a:pt x="11" y="1"/>
                </a:moveTo>
                <a:cubicBezTo>
                  <a:pt x="12" y="1"/>
                  <a:pt x="12" y="2"/>
                  <a:pt x="13" y="2"/>
                </a:cubicBezTo>
                <a:cubicBezTo>
                  <a:pt x="13" y="3"/>
                  <a:pt x="14" y="4"/>
                  <a:pt x="14" y="5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4"/>
                  <a:pt x="3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1" y="12"/>
                  <a:pt x="1" y="11"/>
                </a:cubicBezTo>
                <a:cubicBezTo>
                  <a:pt x="11" y="1"/>
                  <a:pt x="11" y="1"/>
                  <a:pt x="11" y="1"/>
                </a:cubicBezTo>
                <a:close/>
                <a:moveTo>
                  <a:pt x="15" y="9"/>
                </a:moveTo>
                <a:cubicBezTo>
                  <a:pt x="10" y="15"/>
                  <a:pt x="10" y="15"/>
                  <a:pt x="10" y="15"/>
                </a:cubicBezTo>
                <a:cubicBezTo>
                  <a:pt x="11" y="14"/>
                  <a:pt x="12" y="14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2"/>
                  <a:pt x="14" y="11"/>
                  <a:pt x="15" y="9"/>
                </a:cubicBezTo>
                <a:close/>
                <a:moveTo>
                  <a:pt x="0" y="7"/>
                </a:move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1"/>
                  <a:pt x="2" y="2"/>
                </a:cubicBezTo>
                <a:cubicBezTo>
                  <a:pt x="1" y="3"/>
                  <a:pt x="0" y="5"/>
                  <a:pt x="0" y="7"/>
                </a:cubicBezTo>
                <a:close/>
              </a:path>
            </a:pathLst>
          </a:custGeom>
          <a:solidFill>
            <a:srgbClr val="40B4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9"/>
          <p:cNvSpPr>
            <a:spLocks noEditPoints="1"/>
          </p:cNvSpPr>
          <p:nvPr/>
        </p:nvSpPr>
        <p:spPr bwMode="auto">
          <a:xfrm>
            <a:off x="5278041" y="4092179"/>
            <a:ext cx="400050" cy="596504"/>
          </a:xfrm>
          <a:custGeom>
            <a:avLst/>
            <a:gdLst>
              <a:gd name="T0" fmla="*/ 74 w 78"/>
              <a:gd name="T1" fmla="*/ 0 h 115"/>
              <a:gd name="T2" fmla="*/ 72 w 78"/>
              <a:gd name="T3" fmla="*/ 8 h 115"/>
              <a:gd name="T4" fmla="*/ 78 w 78"/>
              <a:gd name="T5" fmla="*/ 0 h 115"/>
              <a:gd name="T6" fmla="*/ 60 w 78"/>
              <a:gd name="T7" fmla="*/ 8 h 115"/>
              <a:gd name="T8" fmla="*/ 62 w 78"/>
              <a:gd name="T9" fmla="*/ 0 h 115"/>
              <a:gd name="T10" fmla="*/ 57 w 78"/>
              <a:gd name="T11" fmla="*/ 0 h 115"/>
              <a:gd name="T12" fmla="*/ 41 w 78"/>
              <a:gd name="T13" fmla="*/ 8 h 115"/>
              <a:gd name="T14" fmla="*/ 57 w 78"/>
              <a:gd name="T15" fmla="*/ 0 h 115"/>
              <a:gd name="T16" fmla="*/ 36 w 78"/>
              <a:gd name="T17" fmla="*/ 8 h 115"/>
              <a:gd name="T18" fmla="*/ 38 w 78"/>
              <a:gd name="T19" fmla="*/ 0 h 115"/>
              <a:gd name="T20" fmla="*/ 33 w 78"/>
              <a:gd name="T21" fmla="*/ 0 h 115"/>
              <a:gd name="T22" fmla="*/ 17 w 78"/>
              <a:gd name="T23" fmla="*/ 8 h 115"/>
              <a:gd name="T24" fmla="*/ 33 w 78"/>
              <a:gd name="T25" fmla="*/ 0 h 115"/>
              <a:gd name="T26" fmla="*/ 12 w 78"/>
              <a:gd name="T27" fmla="*/ 8 h 115"/>
              <a:gd name="T28" fmla="*/ 7 w 78"/>
              <a:gd name="T29" fmla="*/ 10 h 115"/>
              <a:gd name="T30" fmla="*/ 0 w 78"/>
              <a:gd name="T31" fmla="*/ 21 h 115"/>
              <a:gd name="T32" fmla="*/ 14 w 78"/>
              <a:gd name="T33" fmla="*/ 0 h 115"/>
              <a:gd name="T34" fmla="*/ 9 w 78"/>
              <a:gd name="T35" fmla="*/ 0 h 115"/>
              <a:gd name="T36" fmla="*/ 1 w 78"/>
              <a:gd name="T37" fmla="*/ 0 h 115"/>
              <a:gd name="T38" fmla="*/ 0 w 78"/>
              <a:gd name="T39" fmla="*/ 3 h 115"/>
              <a:gd name="T40" fmla="*/ 9 w 78"/>
              <a:gd name="T41" fmla="*/ 0 h 115"/>
              <a:gd name="T42" fmla="*/ 0 w 78"/>
              <a:gd name="T43" fmla="*/ 33 h 115"/>
              <a:gd name="T44" fmla="*/ 7 w 78"/>
              <a:gd name="T45" fmla="*/ 18 h 115"/>
              <a:gd name="T46" fmla="*/ 0 w 78"/>
              <a:gd name="T47" fmla="*/ 38 h 115"/>
              <a:gd name="T48" fmla="*/ 7 w 78"/>
              <a:gd name="T49" fmla="*/ 37 h 115"/>
              <a:gd name="T50" fmla="*/ 0 w 78"/>
              <a:gd name="T51" fmla="*/ 38 h 115"/>
              <a:gd name="T52" fmla="*/ 0 w 78"/>
              <a:gd name="T53" fmla="*/ 57 h 115"/>
              <a:gd name="T54" fmla="*/ 7 w 78"/>
              <a:gd name="T55" fmla="*/ 42 h 115"/>
              <a:gd name="T56" fmla="*/ 0 w 78"/>
              <a:gd name="T57" fmla="*/ 62 h 115"/>
              <a:gd name="T58" fmla="*/ 7 w 78"/>
              <a:gd name="T59" fmla="*/ 61 h 115"/>
              <a:gd name="T60" fmla="*/ 0 w 78"/>
              <a:gd name="T61" fmla="*/ 62 h 115"/>
              <a:gd name="T62" fmla="*/ 0 w 78"/>
              <a:gd name="T63" fmla="*/ 81 h 115"/>
              <a:gd name="T64" fmla="*/ 7 w 78"/>
              <a:gd name="T65" fmla="*/ 66 h 115"/>
              <a:gd name="T66" fmla="*/ 0 w 78"/>
              <a:gd name="T67" fmla="*/ 85 h 115"/>
              <a:gd name="T68" fmla="*/ 7 w 78"/>
              <a:gd name="T69" fmla="*/ 85 h 115"/>
              <a:gd name="T70" fmla="*/ 0 w 78"/>
              <a:gd name="T71" fmla="*/ 85 h 115"/>
              <a:gd name="T72" fmla="*/ 0 w 78"/>
              <a:gd name="T73" fmla="*/ 105 h 115"/>
              <a:gd name="T74" fmla="*/ 7 w 78"/>
              <a:gd name="T75" fmla="*/ 90 h 115"/>
              <a:gd name="T76" fmla="*/ 0 w 78"/>
              <a:gd name="T77" fmla="*/ 109 h 115"/>
              <a:gd name="T78" fmla="*/ 7 w 78"/>
              <a:gd name="T79" fmla="*/ 104 h 115"/>
              <a:gd name="T80" fmla="*/ 10 w 78"/>
              <a:gd name="T81" fmla="*/ 106 h 115"/>
              <a:gd name="T82" fmla="*/ 1 w 78"/>
              <a:gd name="T83" fmla="*/ 114 h 115"/>
              <a:gd name="T84" fmla="*/ 0 w 78"/>
              <a:gd name="T85" fmla="*/ 109 h 115"/>
              <a:gd name="T86" fmla="*/ 14 w 78"/>
              <a:gd name="T87" fmla="*/ 115 h 115"/>
              <a:gd name="T88" fmla="*/ 15 w 78"/>
              <a:gd name="T89" fmla="*/ 106 h 115"/>
              <a:gd name="T90" fmla="*/ 18 w 78"/>
              <a:gd name="T91" fmla="*/ 115 h 115"/>
              <a:gd name="T92" fmla="*/ 34 w 78"/>
              <a:gd name="T93" fmla="*/ 106 h 115"/>
              <a:gd name="T94" fmla="*/ 18 w 78"/>
              <a:gd name="T95" fmla="*/ 115 h 115"/>
              <a:gd name="T96" fmla="*/ 37 w 78"/>
              <a:gd name="T97" fmla="*/ 115 h 115"/>
              <a:gd name="T98" fmla="*/ 39 w 78"/>
              <a:gd name="T99" fmla="*/ 106 h 115"/>
              <a:gd name="T100" fmla="*/ 42 w 78"/>
              <a:gd name="T101" fmla="*/ 115 h 115"/>
              <a:gd name="T102" fmla="*/ 58 w 78"/>
              <a:gd name="T103" fmla="*/ 106 h 115"/>
              <a:gd name="T104" fmla="*/ 42 w 78"/>
              <a:gd name="T105" fmla="*/ 115 h 115"/>
              <a:gd name="T106" fmla="*/ 61 w 78"/>
              <a:gd name="T107" fmla="*/ 115 h 115"/>
              <a:gd name="T108" fmla="*/ 63 w 78"/>
              <a:gd name="T109" fmla="*/ 106 h 115"/>
              <a:gd name="T110" fmla="*/ 66 w 78"/>
              <a:gd name="T111" fmla="*/ 115 h 115"/>
              <a:gd name="T112" fmla="*/ 78 w 78"/>
              <a:gd name="T113" fmla="*/ 106 h 115"/>
              <a:gd name="T114" fmla="*/ 73 w 78"/>
              <a:gd name="T115" fmla="*/ 115 h 115"/>
              <a:gd name="T116" fmla="*/ 77 w 78"/>
              <a:gd name="T117" fmla="*/ 8 h 115"/>
              <a:gd name="T118" fmla="*/ 78 w 78"/>
              <a:gd name="T119" fmla="*/ 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115">
                <a:moveTo>
                  <a:pt x="78" y="0"/>
                </a:moveTo>
                <a:cubicBezTo>
                  <a:pt x="74" y="0"/>
                  <a:pt x="74" y="0"/>
                  <a:pt x="74" y="0"/>
                </a:cubicBezTo>
                <a:cubicBezTo>
                  <a:pt x="65" y="8"/>
                  <a:pt x="65" y="8"/>
                  <a:pt x="65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8" y="3"/>
                  <a:pt x="78" y="3"/>
                  <a:pt x="78" y="3"/>
                </a:cubicBezTo>
                <a:cubicBezTo>
                  <a:pt x="78" y="0"/>
                  <a:pt x="78" y="0"/>
                  <a:pt x="78" y="0"/>
                </a:cubicBezTo>
                <a:close/>
                <a:moveTo>
                  <a:pt x="69" y="0"/>
                </a:moveTo>
                <a:cubicBezTo>
                  <a:pt x="60" y="8"/>
                  <a:pt x="60" y="8"/>
                  <a:pt x="60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62" y="0"/>
                  <a:pt x="62" y="0"/>
                  <a:pt x="62" y="0"/>
                </a:cubicBezTo>
                <a:cubicBezTo>
                  <a:pt x="69" y="0"/>
                  <a:pt x="69" y="0"/>
                  <a:pt x="69" y="0"/>
                </a:cubicBezTo>
                <a:close/>
                <a:moveTo>
                  <a:pt x="57" y="0"/>
                </a:moveTo>
                <a:cubicBezTo>
                  <a:pt x="50" y="0"/>
                  <a:pt x="50" y="0"/>
                  <a:pt x="50" y="0"/>
                </a:cubicBezTo>
                <a:cubicBezTo>
                  <a:pt x="41" y="8"/>
                  <a:pt x="41" y="8"/>
                  <a:pt x="41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7" y="0"/>
                  <a:pt x="57" y="0"/>
                  <a:pt x="57" y="0"/>
                </a:cubicBezTo>
                <a:close/>
                <a:moveTo>
                  <a:pt x="45" y="0"/>
                </a:moveTo>
                <a:cubicBezTo>
                  <a:pt x="36" y="8"/>
                  <a:pt x="36" y="8"/>
                  <a:pt x="36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8" y="0"/>
                  <a:pt x="38" y="0"/>
                  <a:pt x="38" y="0"/>
                </a:cubicBezTo>
                <a:cubicBezTo>
                  <a:pt x="45" y="0"/>
                  <a:pt x="45" y="0"/>
                  <a:pt x="45" y="0"/>
                </a:cubicBezTo>
                <a:close/>
                <a:moveTo>
                  <a:pt x="33" y="0"/>
                </a:moveTo>
                <a:cubicBezTo>
                  <a:pt x="26" y="0"/>
                  <a:pt x="26" y="0"/>
                  <a:pt x="26" y="0"/>
                </a:cubicBezTo>
                <a:cubicBezTo>
                  <a:pt x="17" y="8"/>
                  <a:pt x="17" y="8"/>
                  <a:pt x="17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33" y="0"/>
                  <a:pt x="33" y="0"/>
                  <a:pt x="33" y="0"/>
                </a:cubicBezTo>
                <a:close/>
                <a:moveTo>
                  <a:pt x="21" y="0"/>
                </a:moveTo>
                <a:cubicBezTo>
                  <a:pt x="12" y="8"/>
                  <a:pt x="12" y="8"/>
                  <a:pt x="12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8"/>
                  <a:pt x="7" y="9"/>
                  <a:pt x="7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9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0" y="26"/>
                </a:moveTo>
                <a:cubicBezTo>
                  <a:pt x="0" y="33"/>
                  <a:pt x="0" y="33"/>
                  <a:pt x="0" y="33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8"/>
                  <a:pt x="7" y="18"/>
                  <a:pt x="7" y="18"/>
                </a:cubicBezTo>
                <a:cubicBezTo>
                  <a:pt x="0" y="26"/>
                  <a:pt x="0" y="26"/>
                  <a:pt x="0" y="26"/>
                </a:cubicBezTo>
                <a:close/>
                <a:moveTo>
                  <a:pt x="0" y="38"/>
                </a:moveTo>
                <a:cubicBezTo>
                  <a:pt x="7" y="30"/>
                  <a:pt x="7" y="30"/>
                  <a:pt x="7" y="30"/>
                </a:cubicBezTo>
                <a:cubicBezTo>
                  <a:pt x="7" y="37"/>
                  <a:pt x="7" y="37"/>
                  <a:pt x="7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8"/>
                  <a:pt x="0" y="38"/>
                  <a:pt x="0" y="38"/>
                </a:cubicBezTo>
                <a:close/>
                <a:moveTo>
                  <a:pt x="0" y="50"/>
                </a:moveTo>
                <a:cubicBezTo>
                  <a:pt x="0" y="57"/>
                  <a:pt x="0" y="57"/>
                  <a:pt x="0" y="57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2"/>
                  <a:pt x="7" y="42"/>
                  <a:pt x="7" y="42"/>
                </a:cubicBezTo>
                <a:cubicBezTo>
                  <a:pt x="0" y="50"/>
                  <a:pt x="0" y="50"/>
                  <a:pt x="0" y="50"/>
                </a:cubicBezTo>
                <a:close/>
                <a:moveTo>
                  <a:pt x="0" y="62"/>
                </a:moveTo>
                <a:cubicBezTo>
                  <a:pt x="7" y="54"/>
                  <a:pt x="7" y="54"/>
                  <a:pt x="7" y="54"/>
                </a:cubicBezTo>
                <a:cubicBezTo>
                  <a:pt x="7" y="61"/>
                  <a:pt x="7" y="61"/>
                  <a:pt x="7" y="6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lose/>
                <a:moveTo>
                  <a:pt x="0" y="73"/>
                </a:moveTo>
                <a:cubicBezTo>
                  <a:pt x="0" y="81"/>
                  <a:pt x="0" y="81"/>
                  <a:pt x="0" y="81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66"/>
                  <a:pt x="7" y="66"/>
                  <a:pt x="7" y="66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0" y="85"/>
                </a:moveTo>
                <a:cubicBezTo>
                  <a:pt x="7" y="78"/>
                  <a:pt x="7" y="78"/>
                  <a:pt x="7" y="78"/>
                </a:cubicBezTo>
                <a:cubicBezTo>
                  <a:pt x="7" y="85"/>
                  <a:pt x="7" y="85"/>
                  <a:pt x="7" y="85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5"/>
                  <a:pt x="0" y="85"/>
                  <a:pt x="0" y="85"/>
                </a:cubicBezTo>
                <a:close/>
                <a:moveTo>
                  <a:pt x="0" y="97"/>
                </a:moveTo>
                <a:cubicBezTo>
                  <a:pt x="0" y="105"/>
                  <a:pt x="0" y="105"/>
                  <a:pt x="0" y="105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0"/>
                  <a:pt x="7" y="90"/>
                  <a:pt x="7" y="90"/>
                </a:cubicBezTo>
                <a:cubicBezTo>
                  <a:pt x="0" y="97"/>
                  <a:pt x="0" y="97"/>
                  <a:pt x="0" y="97"/>
                </a:cubicBezTo>
                <a:close/>
                <a:moveTo>
                  <a:pt x="0" y="109"/>
                </a:moveTo>
                <a:cubicBezTo>
                  <a:pt x="7" y="102"/>
                  <a:pt x="7" y="102"/>
                  <a:pt x="7" y="102"/>
                </a:cubicBezTo>
                <a:cubicBezTo>
                  <a:pt x="7" y="104"/>
                  <a:pt x="7" y="104"/>
                  <a:pt x="7" y="104"/>
                </a:cubicBezTo>
                <a:cubicBezTo>
                  <a:pt x="7" y="105"/>
                  <a:pt x="8" y="106"/>
                  <a:pt x="9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2" y="115"/>
                  <a:pt x="2" y="115"/>
                  <a:pt x="2" y="115"/>
                </a:cubicBezTo>
                <a:cubicBezTo>
                  <a:pt x="1" y="114"/>
                  <a:pt x="1" y="114"/>
                  <a:pt x="1" y="114"/>
                </a:cubicBezTo>
                <a:cubicBezTo>
                  <a:pt x="0" y="113"/>
                  <a:pt x="0" y="113"/>
                  <a:pt x="0" y="112"/>
                </a:cubicBezTo>
                <a:cubicBezTo>
                  <a:pt x="0" y="109"/>
                  <a:pt x="0" y="109"/>
                  <a:pt x="0" y="109"/>
                </a:cubicBezTo>
                <a:close/>
                <a:moveTo>
                  <a:pt x="6" y="115"/>
                </a:moveTo>
                <a:cubicBezTo>
                  <a:pt x="14" y="115"/>
                  <a:pt x="14" y="115"/>
                  <a:pt x="14" y="115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6" y="115"/>
                  <a:pt x="6" y="115"/>
                  <a:pt x="6" y="115"/>
                </a:cubicBezTo>
                <a:close/>
                <a:moveTo>
                  <a:pt x="18" y="115"/>
                </a:moveTo>
                <a:cubicBezTo>
                  <a:pt x="27" y="106"/>
                  <a:pt x="27" y="106"/>
                  <a:pt x="27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18" y="115"/>
                  <a:pt x="18" y="115"/>
                  <a:pt x="18" y="115"/>
                </a:cubicBezTo>
                <a:close/>
                <a:moveTo>
                  <a:pt x="30" y="115"/>
                </a:moveTo>
                <a:cubicBezTo>
                  <a:pt x="37" y="115"/>
                  <a:pt x="37" y="115"/>
                  <a:pt x="37" y="115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0" y="115"/>
                  <a:pt x="30" y="115"/>
                  <a:pt x="30" y="115"/>
                </a:cubicBezTo>
                <a:close/>
                <a:moveTo>
                  <a:pt x="42" y="115"/>
                </a:moveTo>
                <a:cubicBezTo>
                  <a:pt x="51" y="106"/>
                  <a:pt x="51" y="106"/>
                  <a:pt x="51" y="106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2" y="115"/>
                  <a:pt x="42" y="115"/>
                  <a:pt x="42" y="115"/>
                </a:cubicBezTo>
                <a:close/>
                <a:moveTo>
                  <a:pt x="54" y="115"/>
                </a:moveTo>
                <a:cubicBezTo>
                  <a:pt x="61" y="115"/>
                  <a:pt x="61" y="115"/>
                  <a:pt x="61" y="115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66" y="115"/>
                </a:moveTo>
                <a:cubicBezTo>
                  <a:pt x="75" y="106"/>
                  <a:pt x="75" y="106"/>
                  <a:pt x="75" y="106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66" y="115"/>
                  <a:pt x="66" y="115"/>
                  <a:pt x="66" y="115"/>
                </a:cubicBezTo>
                <a:close/>
                <a:moveTo>
                  <a:pt x="77" y="8"/>
                </a:move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lnTo>
                  <a:pt x="77" y="8"/>
                </a:ln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60"/>
          <p:cNvSpPr>
            <a:spLocks noEditPoints="1"/>
          </p:cNvSpPr>
          <p:nvPr/>
        </p:nvSpPr>
        <p:spPr bwMode="auto">
          <a:xfrm>
            <a:off x="5867400" y="4092179"/>
            <a:ext cx="401241" cy="596504"/>
          </a:xfrm>
          <a:custGeom>
            <a:avLst/>
            <a:gdLst>
              <a:gd name="T0" fmla="*/ 66 w 78"/>
              <a:gd name="T1" fmla="*/ 0 h 115"/>
              <a:gd name="T2" fmla="*/ 65 w 78"/>
              <a:gd name="T3" fmla="*/ 8 h 115"/>
              <a:gd name="T4" fmla="*/ 61 w 78"/>
              <a:gd name="T5" fmla="*/ 0 h 115"/>
              <a:gd name="T6" fmla="*/ 46 w 78"/>
              <a:gd name="T7" fmla="*/ 8 h 115"/>
              <a:gd name="T8" fmla="*/ 61 w 78"/>
              <a:gd name="T9" fmla="*/ 0 h 115"/>
              <a:gd name="T10" fmla="*/ 42 w 78"/>
              <a:gd name="T11" fmla="*/ 0 h 115"/>
              <a:gd name="T12" fmla="*/ 41 w 78"/>
              <a:gd name="T13" fmla="*/ 8 h 115"/>
              <a:gd name="T14" fmla="*/ 37 w 78"/>
              <a:gd name="T15" fmla="*/ 0 h 115"/>
              <a:gd name="T16" fmla="*/ 22 w 78"/>
              <a:gd name="T17" fmla="*/ 8 h 115"/>
              <a:gd name="T18" fmla="*/ 37 w 78"/>
              <a:gd name="T19" fmla="*/ 0 h 115"/>
              <a:gd name="T20" fmla="*/ 18 w 78"/>
              <a:gd name="T21" fmla="*/ 0 h 115"/>
              <a:gd name="T22" fmla="*/ 17 w 78"/>
              <a:gd name="T23" fmla="*/ 8 h 115"/>
              <a:gd name="T24" fmla="*/ 14 w 78"/>
              <a:gd name="T25" fmla="*/ 0 h 115"/>
              <a:gd name="T26" fmla="*/ 0 w 78"/>
              <a:gd name="T27" fmla="*/ 8 h 115"/>
              <a:gd name="T28" fmla="*/ 6 w 78"/>
              <a:gd name="T29" fmla="*/ 0 h 115"/>
              <a:gd name="T30" fmla="*/ 2 w 78"/>
              <a:gd name="T31" fmla="*/ 0 h 115"/>
              <a:gd name="T32" fmla="*/ 0 w 78"/>
              <a:gd name="T33" fmla="*/ 1 h 115"/>
              <a:gd name="T34" fmla="*/ 70 w 78"/>
              <a:gd name="T35" fmla="*/ 9 h 115"/>
              <a:gd name="T36" fmla="*/ 78 w 78"/>
              <a:gd name="T37" fmla="*/ 3 h 115"/>
              <a:gd name="T38" fmla="*/ 71 w 78"/>
              <a:gd name="T39" fmla="*/ 14 h 115"/>
              <a:gd name="T40" fmla="*/ 70 w 78"/>
              <a:gd name="T41" fmla="*/ 9 h 115"/>
              <a:gd name="T42" fmla="*/ 71 w 78"/>
              <a:gd name="T43" fmla="*/ 26 h 115"/>
              <a:gd name="T44" fmla="*/ 78 w 78"/>
              <a:gd name="T45" fmla="*/ 12 h 115"/>
              <a:gd name="T46" fmla="*/ 71 w 78"/>
              <a:gd name="T47" fmla="*/ 31 h 115"/>
              <a:gd name="T48" fmla="*/ 78 w 78"/>
              <a:gd name="T49" fmla="*/ 31 h 115"/>
              <a:gd name="T50" fmla="*/ 71 w 78"/>
              <a:gd name="T51" fmla="*/ 31 h 115"/>
              <a:gd name="T52" fmla="*/ 71 w 78"/>
              <a:gd name="T53" fmla="*/ 50 h 115"/>
              <a:gd name="T54" fmla="*/ 78 w 78"/>
              <a:gd name="T55" fmla="*/ 36 h 115"/>
              <a:gd name="T56" fmla="*/ 71 w 78"/>
              <a:gd name="T57" fmla="*/ 55 h 115"/>
              <a:gd name="T58" fmla="*/ 78 w 78"/>
              <a:gd name="T59" fmla="*/ 55 h 115"/>
              <a:gd name="T60" fmla="*/ 71 w 78"/>
              <a:gd name="T61" fmla="*/ 55 h 115"/>
              <a:gd name="T62" fmla="*/ 71 w 78"/>
              <a:gd name="T63" fmla="*/ 74 h 115"/>
              <a:gd name="T64" fmla="*/ 78 w 78"/>
              <a:gd name="T65" fmla="*/ 60 h 115"/>
              <a:gd name="T66" fmla="*/ 71 w 78"/>
              <a:gd name="T67" fmla="*/ 79 h 115"/>
              <a:gd name="T68" fmla="*/ 78 w 78"/>
              <a:gd name="T69" fmla="*/ 79 h 115"/>
              <a:gd name="T70" fmla="*/ 71 w 78"/>
              <a:gd name="T71" fmla="*/ 79 h 115"/>
              <a:gd name="T72" fmla="*/ 71 w 78"/>
              <a:gd name="T73" fmla="*/ 98 h 115"/>
              <a:gd name="T74" fmla="*/ 78 w 78"/>
              <a:gd name="T75" fmla="*/ 84 h 115"/>
              <a:gd name="T76" fmla="*/ 71 w 78"/>
              <a:gd name="T77" fmla="*/ 103 h 115"/>
              <a:gd name="T78" fmla="*/ 78 w 78"/>
              <a:gd name="T79" fmla="*/ 103 h 115"/>
              <a:gd name="T80" fmla="*/ 59 w 78"/>
              <a:gd name="T81" fmla="*/ 115 h 115"/>
              <a:gd name="T82" fmla="*/ 69 w 78"/>
              <a:gd name="T83" fmla="*/ 106 h 115"/>
              <a:gd name="T84" fmla="*/ 71 w 78"/>
              <a:gd name="T85" fmla="*/ 103 h 115"/>
              <a:gd name="T86" fmla="*/ 56 w 78"/>
              <a:gd name="T87" fmla="*/ 106 h 115"/>
              <a:gd name="T88" fmla="*/ 54 w 78"/>
              <a:gd name="T89" fmla="*/ 115 h 115"/>
              <a:gd name="T90" fmla="*/ 51 w 78"/>
              <a:gd name="T91" fmla="*/ 106 h 115"/>
              <a:gd name="T92" fmla="*/ 35 w 78"/>
              <a:gd name="T93" fmla="*/ 115 h 115"/>
              <a:gd name="T94" fmla="*/ 51 w 78"/>
              <a:gd name="T95" fmla="*/ 106 h 115"/>
              <a:gd name="T96" fmla="*/ 32 w 78"/>
              <a:gd name="T97" fmla="*/ 106 h 115"/>
              <a:gd name="T98" fmla="*/ 30 w 78"/>
              <a:gd name="T99" fmla="*/ 115 h 115"/>
              <a:gd name="T100" fmla="*/ 27 w 78"/>
              <a:gd name="T101" fmla="*/ 106 h 115"/>
              <a:gd name="T102" fmla="*/ 11 w 78"/>
              <a:gd name="T103" fmla="*/ 115 h 115"/>
              <a:gd name="T104" fmla="*/ 27 w 78"/>
              <a:gd name="T105" fmla="*/ 106 h 115"/>
              <a:gd name="T106" fmla="*/ 8 w 78"/>
              <a:gd name="T107" fmla="*/ 106 h 115"/>
              <a:gd name="T108" fmla="*/ 0 w 78"/>
              <a:gd name="T109" fmla="*/ 115 h 115"/>
              <a:gd name="T110" fmla="*/ 15 w 78"/>
              <a:gd name="T111" fmla="*/ 106 h 115"/>
              <a:gd name="T112" fmla="*/ 0 w 78"/>
              <a:gd name="T113" fmla="*/ 109 h 115"/>
              <a:gd name="T114" fmla="*/ 3 w 78"/>
              <a:gd name="T115" fmla="*/ 106 h 115"/>
              <a:gd name="T116" fmla="*/ 75 w 78"/>
              <a:gd name="T117" fmla="*/ 115 h 115"/>
              <a:gd name="T118" fmla="*/ 77 w 78"/>
              <a:gd name="T119" fmla="*/ 114 h 115"/>
              <a:gd name="T120" fmla="*/ 78 w 78"/>
              <a:gd name="T121" fmla="*/ 10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" h="115">
                <a:moveTo>
                  <a:pt x="73" y="0"/>
                </a:moveTo>
                <a:cubicBezTo>
                  <a:pt x="66" y="0"/>
                  <a:pt x="66" y="0"/>
                  <a:pt x="66" y="0"/>
                </a:cubicBezTo>
                <a:cubicBezTo>
                  <a:pt x="58" y="8"/>
                  <a:pt x="58" y="8"/>
                  <a:pt x="58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73" y="0"/>
                  <a:pt x="73" y="0"/>
                  <a:pt x="73" y="0"/>
                </a:cubicBezTo>
                <a:close/>
                <a:moveTo>
                  <a:pt x="61" y="0"/>
                </a:moveTo>
                <a:cubicBezTo>
                  <a:pt x="53" y="8"/>
                  <a:pt x="53" y="8"/>
                  <a:pt x="53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61" y="0"/>
                  <a:pt x="61" y="0"/>
                  <a:pt x="61" y="0"/>
                </a:cubicBezTo>
                <a:close/>
                <a:moveTo>
                  <a:pt x="49" y="0"/>
                </a:moveTo>
                <a:cubicBezTo>
                  <a:pt x="42" y="0"/>
                  <a:pt x="42" y="0"/>
                  <a:pt x="42" y="0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9" y="0"/>
                  <a:pt x="49" y="0"/>
                  <a:pt x="49" y="0"/>
                </a:cubicBezTo>
                <a:close/>
                <a:moveTo>
                  <a:pt x="37" y="0"/>
                </a:moveTo>
                <a:cubicBezTo>
                  <a:pt x="29" y="8"/>
                  <a:pt x="29" y="8"/>
                  <a:pt x="29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0"/>
                  <a:pt x="30" y="0"/>
                  <a:pt x="30" y="0"/>
                </a:cubicBezTo>
                <a:cubicBezTo>
                  <a:pt x="37" y="0"/>
                  <a:pt x="37" y="0"/>
                  <a:pt x="37" y="0"/>
                </a:cubicBezTo>
                <a:close/>
                <a:moveTo>
                  <a:pt x="26" y="0"/>
                </a:moveTo>
                <a:cubicBezTo>
                  <a:pt x="18" y="0"/>
                  <a:pt x="18" y="0"/>
                  <a:pt x="18" y="0"/>
                </a:cubicBezTo>
                <a:cubicBezTo>
                  <a:pt x="10" y="8"/>
                  <a:pt x="10" y="8"/>
                  <a:pt x="10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14" y="0"/>
                </a:moveTo>
                <a:cubicBezTo>
                  <a:pt x="5" y="8"/>
                  <a:pt x="5" y="8"/>
                  <a:pt x="5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0" y="6"/>
                  <a:pt x="0" y="6"/>
                </a:cubicBezTo>
                <a:cubicBezTo>
                  <a:pt x="6" y="0"/>
                  <a:pt x="6" y="0"/>
                  <a:pt x="6" y="0"/>
                </a:cubicBezTo>
                <a:cubicBezTo>
                  <a:pt x="14" y="0"/>
                  <a:pt x="14" y="0"/>
                  <a:pt x="14" y="0"/>
                </a:cubicBezTo>
                <a:close/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70" y="9"/>
                </a:moveTo>
                <a:cubicBezTo>
                  <a:pt x="77" y="1"/>
                  <a:pt x="77" y="1"/>
                  <a:pt x="77" y="1"/>
                </a:cubicBezTo>
                <a:cubicBezTo>
                  <a:pt x="78" y="1"/>
                  <a:pt x="78" y="2"/>
                  <a:pt x="78" y="3"/>
                </a:cubicBezTo>
                <a:cubicBezTo>
                  <a:pt x="78" y="7"/>
                  <a:pt x="78" y="7"/>
                  <a:pt x="78" y="7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0" y="9"/>
                  <a:pt x="70" y="9"/>
                </a:cubicBezTo>
                <a:close/>
                <a:moveTo>
                  <a:pt x="71" y="19"/>
                </a:moveTo>
                <a:cubicBezTo>
                  <a:pt x="71" y="26"/>
                  <a:pt x="71" y="26"/>
                  <a:pt x="71" y="26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2"/>
                  <a:pt x="78" y="12"/>
                  <a:pt x="78" y="12"/>
                </a:cubicBezTo>
                <a:cubicBezTo>
                  <a:pt x="71" y="19"/>
                  <a:pt x="71" y="19"/>
                  <a:pt x="71" y="19"/>
                </a:cubicBezTo>
                <a:close/>
                <a:moveTo>
                  <a:pt x="71" y="31"/>
                </a:moveTo>
                <a:cubicBezTo>
                  <a:pt x="78" y="24"/>
                  <a:pt x="78" y="24"/>
                  <a:pt x="78" y="24"/>
                </a:cubicBezTo>
                <a:cubicBezTo>
                  <a:pt x="78" y="31"/>
                  <a:pt x="78" y="31"/>
                  <a:pt x="78" y="31"/>
                </a:cubicBezTo>
                <a:cubicBezTo>
                  <a:pt x="71" y="38"/>
                  <a:pt x="71" y="38"/>
                  <a:pt x="71" y="38"/>
                </a:cubicBezTo>
                <a:cubicBezTo>
                  <a:pt x="71" y="31"/>
                  <a:pt x="71" y="31"/>
                  <a:pt x="71" y="31"/>
                </a:cubicBezTo>
                <a:close/>
                <a:moveTo>
                  <a:pt x="71" y="43"/>
                </a:moveTo>
                <a:cubicBezTo>
                  <a:pt x="71" y="50"/>
                  <a:pt x="71" y="50"/>
                  <a:pt x="71" y="50"/>
                </a:cubicBezTo>
                <a:cubicBezTo>
                  <a:pt x="78" y="43"/>
                  <a:pt x="78" y="43"/>
                  <a:pt x="78" y="43"/>
                </a:cubicBezTo>
                <a:cubicBezTo>
                  <a:pt x="78" y="36"/>
                  <a:pt x="78" y="36"/>
                  <a:pt x="78" y="36"/>
                </a:cubicBezTo>
                <a:cubicBezTo>
                  <a:pt x="71" y="43"/>
                  <a:pt x="71" y="43"/>
                  <a:pt x="71" y="43"/>
                </a:cubicBezTo>
                <a:close/>
                <a:moveTo>
                  <a:pt x="71" y="55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55"/>
                  <a:pt x="78" y="55"/>
                  <a:pt x="78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55"/>
                  <a:pt x="71" y="55"/>
                  <a:pt x="71" y="55"/>
                </a:cubicBezTo>
                <a:close/>
                <a:moveTo>
                  <a:pt x="71" y="67"/>
                </a:moveTo>
                <a:cubicBezTo>
                  <a:pt x="71" y="74"/>
                  <a:pt x="71" y="74"/>
                  <a:pt x="71" y="74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60"/>
                  <a:pt x="78" y="60"/>
                  <a:pt x="78" y="60"/>
                </a:cubicBezTo>
                <a:cubicBezTo>
                  <a:pt x="71" y="67"/>
                  <a:pt x="71" y="67"/>
                  <a:pt x="71" y="67"/>
                </a:cubicBezTo>
                <a:close/>
                <a:moveTo>
                  <a:pt x="71" y="79"/>
                </a:moveTo>
                <a:cubicBezTo>
                  <a:pt x="78" y="72"/>
                  <a:pt x="78" y="72"/>
                  <a:pt x="78" y="72"/>
                </a:cubicBezTo>
                <a:cubicBezTo>
                  <a:pt x="78" y="79"/>
                  <a:pt x="78" y="79"/>
                  <a:pt x="78" y="79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79"/>
                  <a:pt x="71" y="79"/>
                  <a:pt x="71" y="79"/>
                </a:cubicBezTo>
                <a:close/>
                <a:moveTo>
                  <a:pt x="71" y="91"/>
                </a:moveTo>
                <a:cubicBezTo>
                  <a:pt x="71" y="98"/>
                  <a:pt x="71" y="98"/>
                  <a:pt x="71" y="98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84"/>
                  <a:pt x="78" y="84"/>
                  <a:pt x="78" y="84"/>
                </a:cubicBezTo>
                <a:cubicBezTo>
                  <a:pt x="71" y="91"/>
                  <a:pt x="71" y="91"/>
                  <a:pt x="71" y="91"/>
                </a:cubicBezTo>
                <a:close/>
                <a:moveTo>
                  <a:pt x="71" y="103"/>
                </a:moveTo>
                <a:cubicBezTo>
                  <a:pt x="78" y="96"/>
                  <a:pt x="78" y="96"/>
                  <a:pt x="78" y="96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9" y="106"/>
                  <a:pt x="69" y="106"/>
                  <a:pt x="69" y="106"/>
                </a:cubicBezTo>
                <a:cubicBezTo>
                  <a:pt x="70" y="106"/>
                  <a:pt x="71" y="105"/>
                  <a:pt x="71" y="104"/>
                </a:cubicBezTo>
                <a:cubicBezTo>
                  <a:pt x="71" y="103"/>
                  <a:pt x="71" y="103"/>
                  <a:pt x="71" y="103"/>
                </a:cubicBezTo>
                <a:close/>
                <a:moveTo>
                  <a:pt x="63" y="106"/>
                </a:moveTo>
                <a:cubicBezTo>
                  <a:pt x="56" y="106"/>
                  <a:pt x="56" y="106"/>
                  <a:pt x="56" y="106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63" y="106"/>
                  <a:pt x="63" y="106"/>
                  <a:pt x="63" y="106"/>
                </a:cubicBezTo>
                <a:close/>
                <a:moveTo>
                  <a:pt x="51" y="106"/>
                </a:moveTo>
                <a:cubicBezTo>
                  <a:pt x="42" y="115"/>
                  <a:pt x="42" y="115"/>
                  <a:pt x="42" y="115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51" y="106"/>
                  <a:pt x="51" y="106"/>
                  <a:pt x="51" y="106"/>
                </a:cubicBezTo>
                <a:close/>
                <a:moveTo>
                  <a:pt x="39" y="106"/>
                </a:moveTo>
                <a:cubicBezTo>
                  <a:pt x="32" y="106"/>
                  <a:pt x="32" y="106"/>
                  <a:pt x="32" y="106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39" y="106"/>
                  <a:pt x="39" y="106"/>
                  <a:pt x="39" y="106"/>
                </a:cubicBezTo>
                <a:close/>
                <a:moveTo>
                  <a:pt x="27" y="106"/>
                </a:moveTo>
                <a:cubicBezTo>
                  <a:pt x="18" y="115"/>
                  <a:pt x="18" y="115"/>
                  <a:pt x="18" y="115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7" y="106"/>
                  <a:pt x="27" y="106"/>
                  <a:pt x="27" y="106"/>
                </a:cubicBezTo>
                <a:close/>
                <a:moveTo>
                  <a:pt x="15" y="106"/>
                </a:moveTo>
                <a:cubicBezTo>
                  <a:pt x="8" y="106"/>
                  <a:pt x="8" y="106"/>
                  <a:pt x="8" y="106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15" y="106"/>
                  <a:pt x="15" y="106"/>
                  <a:pt x="15" y="106"/>
                </a:cubicBezTo>
                <a:close/>
                <a:moveTo>
                  <a:pt x="3" y="106"/>
                </a:moveTo>
                <a:cubicBezTo>
                  <a:pt x="0" y="109"/>
                  <a:pt x="0" y="109"/>
                  <a:pt x="0" y="109"/>
                </a:cubicBezTo>
                <a:cubicBezTo>
                  <a:pt x="0" y="106"/>
                  <a:pt x="0" y="106"/>
                  <a:pt x="0" y="106"/>
                </a:cubicBezTo>
                <a:cubicBezTo>
                  <a:pt x="3" y="106"/>
                  <a:pt x="3" y="106"/>
                  <a:pt x="3" y="106"/>
                </a:cubicBezTo>
                <a:close/>
                <a:moveTo>
                  <a:pt x="71" y="115"/>
                </a:moveTo>
                <a:cubicBezTo>
                  <a:pt x="75" y="115"/>
                  <a:pt x="75" y="115"/>
                  <a:pt x="75" y="115"/>
                </a:cubicBezTo>
                <a:cubicBezTo>
                  <a:pt x="76" y="115"/>
                  <a:pt x="77" y="114"/>
                  <a:pt x="77" y="114"/>
                </a:cubicBezTo>
                <a:cubicBezTo>
                  <a:pt x="77" y="114"/>
                  <a:pt x="77" y="114"/>
                  <a:pt x="77" y="114"/>
                </a:cubicBezTo>
                <a:cubicBezTo>
                  <a:pt x="78" y="113"/>
                  <a:pt x="78" y="113"/>
                  <a:pt x="78" y="112"/>
                </a:cubicBezTo>
                <a:cubicBezTo>
                  <a:pt x="78" y="108"/>
                  <a:pt x="78" y="108"/>
                  <a:pt x="78" y="108"/>
                </a:cubicBezTo>
                <a:lnTo>
                  <a:pt x="71" y="115"/>
                </a:ln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61"/>
          <p:cNvSpPr>
            <a:spLocks noEditPoints="1"/>
          </p:cNvSpPr>
          <p:nvPr/>
        </p:nvSpPr>
        <p:spPr bwMode="auto">
          <a:xfrm>
            <a:off x="5698332" y="4092179"/>
            <a:ext cx="61912" cy="596504"/>
          </a:xfrm>
          <a:custGeom>
            <a:avLst/>
            <a:gdLst>
              <a:gd name="T0" fmla="*/ 52 w 52"/>
              <a:gd name="T1" fmla="*/ 483 h 501"/>
              <a:gd name="T2" fmla="*/ 52 w 52"/>
              <a:gd name="T3" fmla="*/ 501 h 501"/>
              <a:gd name="T4" fmla="*/ 52 w 52"/>
              <a:gd name="T5" fmla="*/ 461 h 501"/>
              <a:gd name="T6" fmla="*/ 0 w 52"/>
              <a:gd name="T7" fmla="*/ 501 h 501"/>
              <a:gd name="T8" fmla="*/ 52 w 52"/>
              <a:gd name="T9" fmla="*/ 431 h 501"/>
              <a:gd name="T10" fmla="*/ 52 w 52"/>
              <a:gd name="T11" fmla="*/ 461 h 501"/>
              <a:gd name="T12" fmla="*/ 52 w 52"/>
              <a:gd name="T13" fmla="*/ 379 h 501"/>
              <a:gd name="T14" fmla="*/ 0 w 52"/>
              <a:gd name="T15" fmla="*/ 461 h 501"/>
              <a:gd name="T16" fmla="*/ 52 w 52"/>
              <a:gd name="T17" fmla="*/ 409 h 501"/>
              <a:gd name="T18" fmla="*/ 0 w 52"/>
              <a:gd name="T19" fmla="*/ 409 h 501"/>
              <a:gd name="T20" fmla="*/ 0 w 52"/>
              <a:gd name="T21" fmla="*/ 379 h 501"/>
              <a:gd name="T22" fmla="*/ 52 w 52"/>
              <a:gd name="T23" fmla="*/ 357 h 501"/>
              <a:gd name="T24" fmla="*/ 52 w 52"/>
              <a:gd name="T25" fmla="*/ 305 h 501"/>
              <a:gd name="T26" fmla="*/ 0 w 52"/>
              <a:gd name="T27" fmla="*/ 327 h 501"/>
              <a:gd name="T28" fmla="*/ 52 w 52"/>
              <a:gd name="T29" fmla="*/ 305 h 501"/>
              <a:gd name="T30" fmla="*/ 52 w 52"/>
              <a:gd name="T31" fmla="*/ 253 h 501"/>
              <a:gd name="T32" fmla="*/ 0 w 52"/>
              <a:gd name="T33" fmla="*/ 274 h 501"/>
              <a:gd name="T34" fmla="*/ 52 w 52"/>
              <a:gd name="T35" fmla="*/ 253 h 501"/>
              <a:gd name="T36" fmla="*/ 52 w 52"/>
              <a:gd name="T37" fmla="*/ 200 h 501"/>
              <a:gd name="T38" fmla="*/ 0 w 52"/>
              <a:gd name="T39" fmla="*/ 227 h 501"/>
              <a:gd name="T40" fmla="*/ 52 w 52"/>
              <a:gd name="T41" fmla="*/ 200 h 501"/>
              <a:gd name="T42" fmla="*/ 52 w 52"/>
              <a:gd name="T43" fmla="*/ 148 h 501"/>
              <a:gd name="T44" fmla="*/ 0 w 52"/>
              <a:gd name="T45" fmla="*/ 174 h 501"/>
              <a:gd name="T46" fmla="*/ 52 w 52"/>
              <a:gd name="T47" fmla="*/ 148 h 501"/>
              <a:gd name="T48" fmla="*/ 52 w 52"/>
              <a:gd name="T49" fmla="*/ 96 h 501"/>
              <a:gd name="T50" fmla="*/ 0 w 52"/>
              <a:gd name="T51" fmla="*/ 122 h 501"/>
              <a:gd name="T52" fmla="*/ 52 w 52"/>
              <a:gd name="T53" fmla="*/ 96 h 501"/>
              <a:gd name="T54" fmla="*/ 52 w 52"/>
              <a:gd name="T55" fmla="*/ 44 h 501"/>
              <a:gd name="T56" fmla="*/ 0 w 52"/>
              <a:gd name="T57" fmla="*/ 70 h 501"/>
              <a:gd name="T58" fmla="*/ 52 w 52"/>
              <a:gd name="T59" fmla="*/ 44 h 501"/>
              <a:gd name="T60" fmla="*/ 48 w 52"/>
              <a:gd name="T61" fmla="*/ 0 h 501"/>
              <a:gd name="T62" fmla="*/ 0 w 52"/>
              <a:gd name="T63" fmla="*/ 18 h 501"/>
              <a:gd name="T64" fmla="*/ 48 w 52"/>
              <a:gd name="T6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2" h="501">
                <a:moveTo>
                  <a:pt x="52" y="501"/>
                </a:moveTo>
                <a:lnTo>
                  <a:pt x="52" y="483"/>
                </a:lnTo>
                <a:lnTo>
                  <a:pt x="35" y="501"/>
                </a:lnTo>
                <a:lnTo>
                  <a:pt x="52" y="501"/>
                </a:lnTo>
                <a:lnTo>
                  <a:pt x="52" y="501"/>
                </a:lnTo>
                <a:close/>
                <a:moveTo>
                  <a:pt x="52" y="461"/>
                </a:moveTo>
                <a:lnTo>
                  <a:pt x="13" y="501"/>
                </a:lnTo>
                <a:lnTo>
                  <a:pt x="0" y="501"/>
                </a:lnTo>
                <a:lnTo>
                  <a:pt x="0" y="483"/>
                </a:lnTo>
                <a:lnTo>
                  <a:pt x="52" y="431"/>
                </a:lnTo>
                <a:lnTo>
                  <a:pt x="52" y="461"/>
                </a:lnTo>
                <a:lnTo>
                  <a:pt x="52" y="461"/>
                </a:lnTo>
                <a:close/>
                <a:moveTo>
                  <a:pt x="52" y="409"/>
                </a:moveTo>
                <a:lnTo>
                  <a:pt x="52" y="379"/>
                </a:lnTo>
                <a:lnTo>
                  <a:pt x="0" y="431"/>
                </a:lnTo>
                <a:lnTo>
                  <a:pt x="0" y="461"/>
                </a:lnTo>
                <a:lnTo>
                  <a:pt x="52" y="409"/>
                </a:lnTo>
                <a:lnTo>
                  <a:pt x="52" y="409"/>
                </a:lnTo>
                <a:close/>
                <a:moveTo>
                  <a:pt x="52" y="357"/>
                </a:moveTo>
                <a:lnTo>
                  <a:pt x="0" y="409"/>
                </a:lnTo>
                <a:lnTo>
                  <a:pt x="0" y="392"/>
                </a:lnTo>
                <a:lnTo>
                  <a:pt x="0" y="379"/>
                </a:lnTo>
                <a:lnTo>
                  <a:pt x="52" y="327"/>
                </a:lnTo>
                <a:lnTo>
                  <a:pt x="52" y="357"/>
                </a:lnTo>
                <a:lnTo>
                  <a:pt x="52" y="357"/>
                </a:lnTo>
                <a:close/>
                <a:moveTo>
                  <a:pt x="52" y="305"/>
                </a:moveTo>
                <a:lnTo>
                  <a:pt x="52" y="274"/>
                </a:lnTo>
                <a:lnTo>
                  <a:pt x="0" y="327"/>
                </a:lnTo>
                <a:lnTo>
                  <a:pt x="0" y="361"/>
                </a:lnTo>
                <a:lnTo>
                  <a:pt x="52" y="305"/>
                </a:lnTo>
                <a:lnTo>
                  <a:pt x="52" y="305"/>
                </a:lnTo>
                <a:close/>
                <a:moveTo>
                  <a:pt x="52" y="253"/>
                </a:moveTo>
                <a:lnTo>
                  <a:pt x="0" y="309"/>
                </a:lnTo>
                <a:lnTo>
                  <a:pt x="0" y="274"/>
                </a:lnTo>
                <a:lnTo>
                  <a:pt x="52" y="222"/>
                </a:lnTo>
                <a:lnTo>
                  <a:pt x="52" y="253"/>
                </a:lnTo>
                <a:lnTo>
                  <a:pt x="52" y="253"/>
                </a:lnTo>
                <a:close/>
                <a:moveTo>
                  <a:pt x="52" y="200"/>
                </a:moveTo>
                <a:lnTo>
                  <a:pt x="52" y="170"/>
                </a:lnTo>
                <a:lnTo>
                  <a:pt x="0" y="227"/>
                </a:lnTo>
                <a:lnTo>
                  <a:pt x="0" y="257"/>
                </a:lnTo>
                <a:lnTo>
                  <a:pt x="52" y="200"/>
                </a:lnTo>
                <a:lnTo>
                  <a:pt x="52" y="200"/>
                </a:lnTo>
                <a:close/>
                <a:moveTo>
                  <a:pt x="52" y="148"/>
                </a:moveTo>
                <a:lnTo>
                  <a:pt x="0" y="205"/>
                </a:lnTo>
                <a:lnTo>
                  <a:pt x="0" y="174"/>
                </a:lnTo>
                <a:lnTo>
                  <a:pt x="52" y="118"/>
                </a:lnTo>
                <a:lnTo>
                  <a:pt x="52" y="148"/>
                </a:lnTo>
                <a:lnTo>
                  <a:pt x="52" y="148"/>
                </a:lnTo>
                <a:close/>
                <a:moveTo>
                  <a:pt x="52" y="96"/>
                </a:moveTo>
                <a:lnTo>
                  <a:pt x="52" y="66"/>
                </a:lnTo>
                <a:lnTo>
                  <a:pt x="0" y="122"/>
                </a:lnTo>
                <a:lnTo>
                  <a:pt x="0" y="153"/>
                </a:lnTo>
                <a:lnTo>
                  <a:pt x="52" y="96"/>
                </a:lnTo>
                <a:lnTo>
                  <a:pt x="52" y="96"/>
                </a:lnTo>
                <a:close/>
                <a:moveTo>
                  <a:pt x="52" y="44"/>
                </a:moveTo>
                <a:lnTo>
                  <a:pt x="0" y="100"/>
                </a:lnTo>
                <a:lnTo>
                  <a:pt x="0" y="70"/>
                </a:lnTo>
                <a:lnTo>
                  <a:pt x="52" y="13"/>
                </a:lnTo>
                <a:lnTo>
                  <a:pt x="52" y="44"/>
                </a:lnTo>
                <a:lnTo>
                  <a:pt x="52" y="44"/>
                </a:lnTo>
                <a:close/>
                <a:moveTo>
                  <a:pt x="48" y="0"/>
                </a:moveTo>
                <a:lnTo>
                  <a:pt x="17" y="0"/>
                </a:lnTo>
                <a:lnTo>
                  <a:pt x="0" y="18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62"/>
          <p:cNvSpPr>
            <a:spLocks noEditPoints="1"/>
          </p:cNvSpPr>
          <p:nvPr/>
        </p:nvSpPr>
        <p:spPr bwMode="auto">
          <a:xfrm>
            <a:off x="5780485" y="4092179"/>
            <a:ext cx="66675" cy="596504"/>
          </a:xfrm>
          <a:custGeom>
            <a:avLst/>
            <a:gdLst>
              <a:gd name="T0" fmla="*/ 0 w 56"/>
              <a:gd name="T1" fmla="*/ 26 h 501"/>
              <a:gd name="T2" fmla="*/ 0 w 56"/>
              <a:gd name="T3" fmla="*/ 0 h 501"/>
              <a:gd name="T4" fmla="*/ 0 w 56"/>
              <a:gd name="T5" fmla="*/ 48 h 501"/>
              <a:gd name="T6" fmla="*/ 56 w 56"/>
              <a:gd name="T7" fmla="*/ 0 h 501"/>
              <a:gd name="T8" fmla="*/ 0 w 56"/>
              <a:gd name="T9" fmla="*/ 79 h 501"/>
              <a:gd name="T10" fmla="*/ 0 w 56"/>
              <a:gd name="T11" fmla="*/ 48 h 501"/>
              <a:gd name="T12" fmla="*/ 0 w 56"/>
              <a:gd name="T13" fmla="*/ 131 h 501"/>
              <a:gd name="T14" fmla="*/ 56 w 56"/>
              <a:gd name="T15" fmla="*/ 44 h 501"/>
              <a:gd name="T16" fmla="*/ 0 w 56"/>
              <a:gd name="T17" fmla="*/ 100 h 501"/>
              <a:gd name="T18" fmla="*/ 56 w 56"/>
              <a:gd name="T19" fmla="*/ 96 h 501"/>
              <a:gd name="T20" fmla="*/ 56 w 56"/>
              <a:gd name="T21" fmla="*/ 126 h 501"/>
              <a:gd name="T22" fmla="*/ 0 w 56"/>
              <a:gd name="T23" fmla="*/ 153 h 501"/>
              <a:gd name="T24" fmla="*/ 0 w 56"/>
              <a:gd name="T25" fmla="*/ 205 h 501"/>
              <a:gd name="T26" fmla="*/ 56 w 56"/>
              <a:gd name="T27" fmla="*/ 179 h 501"/>
              <a:gd name="T28" fmla="*/ 0 w 56"/>
              <a:gd name="T29" fmla="*/ 205 h 501"/>
              <a:gd name="T30" fmla="*/ 0 w 56"/>
              <a:gd name="T31" fmla="*/ 257 h 501"/>
              <a:gd name="T32" fmla="*/ 56 w 56"/>
              <a:gd name="T33" fmla="*/ 231 h 501"/>
              <a:gd name="T34" fmla="*/ 0 w 56"/>
              <a:gd name="T35" fmla="*/ 257 h 501"/>
              <a:gd name="T36" fmla="*/ 0 w 56"/>
              <a:gd name="T37" fmla="*/ 309 h 501"/>
              <a:gd name="T38" fmla="*/ 56 w 56"/>
              <a:gd name="T39" fmla="*/ 283 h 501"/>
              <a:gd name="T40" fmla="*/ 0 w 56"/>
              <a:gd name="T41" fmla="*/ 309 h 501"/>
              <a:gd name="T42" fmla="*/ 0 w 56"/>
              <a:gd name="T43" fmla="*/ 361 h 501"/>
              <a:gd name="T44" fmla="*/ 56 w 56"/>
              <a:gd name="T45" fmla="*/ 335 h 501"/>
              <a:gd name="T46" fmla="*/ 0 w 56"/>
              <a:gd name="T47" fmla="*/ 361 h 501"/>
              <a:gd name="T48" fmla="*/ 0 w 56"/>
              <a:gd name="T49" fmla="*/ 414 h 501"/>
              <a:gd name="T50" fmla="*/ 56 w 56"/>
              <a:gd name="T51" fmla="*/ 388 h 501"/>
              <a:gd name="T52" fmla="*/ 0 w 56"/>
              <a:gd name="T53" fmla="*/ 414 h 501"/>
              <a:gd name="T54" fmla="*/ 0 w 56"/>
              <a:gd name="T55" fmla="*/ 466 h 501"/>
              <a:gd name="T56" fmla="*/ 56 w 56"/>
              <a:gd name="T57" fmla="*/ 440 h 501"/>
              <a:gd name="T58" fmla="*/ 0 w 56"/>
              <a:gd name="T59" fmla="*/ 466 h 501"/>
              <a:gd name="T60" fmla="*/ 17 w 56"/>
              <a:gd name="T61" fmla="*/ 501 h 501"/>
              <a:gd name="T62" fmla="*/ 56 w 56"/>
              <a:gd name="T63" fmla="*/ 492 h 501"/>
              <a:gd name="T64" fmla="*/ 17 w 56"/>
              <a:gd name="T65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01">
                <a:moveTo>
                  <a:pt x="0" y="0"/>
                </a:moveTo>
                <a:lnTo>
                  <a:pt x="0" y="26"/>
                </a:lnTo>
                <a:lnTo>
                  <a:pt x="3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48"/>
                </a:moveTo>
                <a:lnTo>
                  <a:pt x="52" y="0"/>
                </a:lnTo>
                <a:lnTo>
                  <a:pt x="56" y="0"/>
                </a:lnTo>
                <a:lnTo>
                  <a:pt x="56" y="22"/>
                </a:lnTo>
                <a:lnTo>
                  <a:pt x="0" y="79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0" y="100"/>
                </a:moveTo>
                <a:lnTo>
                  <a:pt x="0" y="131"/>
                </a:lnTo>
                <a:lnTo>
                  <a:pt x="56" y="74"/>
                </a:lnTo>
                <a:lnTo>
                  <a:pt x="56" y="44"/>
                </a:lnTo>
                <a:lnTo>
                  <a:pt x="0" y="100"/>
                </a:lnTo>
                <a:lnTo>
                  <a:pt x="0" y="100"/>
                </a:lnTo>
                <a:close/>
                <a:moveTo>
                  <a:pt x="0" y="153"/>
                </a:moveTo>
                <a:lnTo>
                  <a:pt x="56" y="96"/>
                </a:lnTo>
                <a:lnTo>
                  <a:pt x="56" y="109"/>
                </a:lnTo>
                <a:lnTo>
                  <a:pt x="56" y="126"/>
                </a:lnTo>
                <a:lnTo>
                  <a:pt x="0" y="183"/>
                </a:lnTo>
                <a:lnTo>
                  <a:pt x="0" y="153"/>
                </a:lnTo>
                <a:lnTo>
                  <a:pt x="0" y="153"/>
                </a:lnTo>
                <a:close/>
                <a:moveTo>
                  <a:pt x="0" y="205"/>
                </a:moveTo>
                <a:lnTo>
                  <a:pt x="0" y="235"/>
                </a:lnTo>
                <a:lnTo>
                  <a:pt x="56" y="179"/>
                </a:lnTo>
                <a:lnTo>
                  <a:pt x="56" y="148"/>
                </a:lnTo>
                <a:lnTo>
                  <a:pt x="0" y="205"/>
                </a:lnTo>
                <a:lnTo>
                  <a:pt x="0" y="205"/>
                </a:lnTo>
                <a:close/>
                <a:moveTo>
                  <a:pt x="0" y="257"/>
                </a:moveTo>
                <a:lnTo>
                  <a:pt x="56" y="200"/>
                </a:lnTo>
                <a:lnTo>
                  <a:pt x="56" y="231"/>
                </a:lnTo>
                <a:lnTo>
                  <a:pt x="0" y="287"/>
                </a:lnTo>
                <a:lnTo>
                  <a:pt x="0" y="257"/>
                </a:lnTo>
                <a:lnTo>
                  <a:pt x="0" y="257"/>
                </a:lnTo>
                <a:close/>
                <a:moveTo>
                  <a:pt x="0" y="309"/>
                </a:moveTo>
                <a:lnTo>
                  <a:pt x="0" y="340"/>
                </a:lnTo>
                <a:lnTo>
                  <a:pt x="56" y="283"/>
                </a:lnTo>
                <a:lnTo>
                  <a:pt x="56" y="253"/>
                </a:lnTo>
                <a:lnTo>
                  <a:pt x="0" y="309"/>
                </a:lnTo>
                <a:lnTo>
                  <a:pt x="0" y="309"/>
                </a:lnTo>
                <a:close/>
                <a:moveTo>
                  <a:pt x="0" y="361"/>
                </a:moveTo>
                <a:lnTo>
                  <a:pt x="56" y="305"/>
                </a:lnTo>
                <a:lnTo>
                  <a:pt x="56" y="335"/>
                </a:lnTo>
                <a:lnTo>
                  <a:pt x="0" y="392"/>
                </a:lnTo>
                <a:lnTo>
                  <a:pt x="0" y="361"/>
                </a:lnTo>
                <a:lnTo>
                  <a:pt x="0" y="361"/>
                </a:lnTo>
                <a:close/>
                <a:moveTo>
                  <a:pt x="0" y="414"/>
                </a:moveTo>
                <a:lnTo>
                  <a:pt x="0" y="444"/>
                </a:lnTo>
                <a:lnTo>
                  <a:pt x="56" y="388"/>
                </a:lnTo>
                <a:lnTo>
                  <a:pt x="56" y="357"/>
                </a:lnTo>
                <a:lnTo>
                  <a:pt x="0" y="414"/>
                </a:lnTo>
                <a:lnTo>
                  <a:pt x="0" y="414"/>
                </a:lnTo>
                <a:close/>
                <a:moveTo>
                  <a:pt x="0" y="466"/>
                </a:moveTo>
                <a:lnTo>
                  <a:pt x="56" y="409"/>
                </a:lnTo>
                <a:lnTo>
                  <a:pt x="56" y="440"/>
                </a:lnTo>
                <a:lnTo>
                  <a:pt x="0" y="496"/>
                </a:lnTo>
                <a:lnTo>
                  <a:pt x="0" y="466"/>
                </a:lnTo>
                <a:lnTo>
                  <a:pt x="0" y="466"/>
                </a:lnTo>
                <a:close/>
                <a:moveTo>
                  <a:pt x="17" y="501"/>
                </a:moveTo>
                <a:lnTo>
                  <a:pt x="48" y="501"/>
                </a:lnTo>
                <a:lnTo>
                  <a:pt x="56" y="492"/>
                </a:lnTo>
                <a:lnTo>
                  <a:pt x="56" y="461"/>
                </a:lnTo>
                <a:lnTo>
                  <a:pt x="17" y="501"/>
                </a:lnTo>
                <a:close/>
              </a:path>
            </a:pathLst>
          </a:cu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63"/>
          <p:cNvSpPr>
            <a:spLocks noEditPoints="1"/>
          </p:cNvSpPr>
          <p:nvPr/>
        </p:nvSpPr>
        <p:spPr bwMode="auto">
          <a:xfrm>
            <a:off x="5873353" y="4155282"/>
            <a:ext cx="338137" cy="465535"/>
          </a:xfrm>
          <a:custGeom>
            <a:avLst/>
            <a:gdLst>
              <a:gd name="T0" fmla="*/ 65 w 66"/>
              <a:gd name="T1" fmla="*/ 0 h 90"/>
              <a:gd name="T2" fmla="*/ 15 w 66"/>
              <a:gd name="T3" fmla="*/ 57 h 90"/>
              <a:gd name="T4" fmla="*/ 66 w 66"/>
              <a:gd name="T5" fmla="*/ 0 h 90"/>
              <a:gd name="T6" fmla="*/ 17 w 66"/>
              <a:gd name="T7" fmla="*/ 43 h 90"/>
              <a:gd name="T8" fmla="*/ 53 w 66"/>
              <a:gd name="T9" fmla="*/ 0 h 90"/>
              <a:gd name="T10" fmla="*/ 48 w 66"/>
              <a:gd name="T11" fmla="*/ 0 h 90"/>
              <a:gd name="T12" fmla="*/ 13 w 66"/>
              <a:gd name="T13" fmla="*/ 28 h 90"/>
              <a:gd name="T14" fmla="*/ 48 w 66"/>
              <a:gd name="T15" fmla="*/ 0 h 90"/>
              <a:gd name="T16" fmla="*/ 11 w 66"/>
              <a:gd name="T17" fmla="*/ 25 h 90"/>
              <a:gd name="T18" fmla="*/ 29 w 66"/>
              <a:gd name="T19" fmla="*/ 0 h 90"/>
              <a:gd name="T20" fmla="*/ 24 w 66"/>
              <a:gd name="T21" fmla="*/ 0 h 90"/>
              <a:gd name="T22" fmla="*/ 3 w 66"/>
              <a:gd name="T23" fmla="*/ 14 h 90"/>
              <a:gd name="T24" fmla="*/ 24 w 66"/>
              <a:gd name="T25" fmla="*/ 0 h 90"/>
              <a:gd name="T26" fmla="*/ 5 w 66"/>
              <a:gd name="T27" fmla="*/ 0 h 90"/>
              <a:gd name="T28" fmla="*/ 0 w 66"/>
              <a:gd name="T29" fmla="*/ 12 h 90"/>
              <a:gd name="T30" fmla="*/ 12 w 66"/>
              <a:gd name="T31" fmla="*/ 0 h 90"/>
              <a:gd name="T32" fmla="*/ 0 w 66"/>
              <a:gd name="T33" fmla="*/ 0 h 90"/>
              <a:gd name="T34" fmla="*/ 0 w 66"/>
              <a:gd name="T35" fmla="*/ 0 h 90"/>
              <a:gd name="T36" fmla="*/ 66 w 66"/>
              <a:gd name="T37" fmla="*/ 11 h 90"/>
              <a:gd name="T38" fmla="*/ 0 w 66"/>
              <a:gd name="T39" fmla="*/ 84 h 90"/>
              <a:gd name="T40" fmla="*/ 12 w 66"/>
              <a:gd name="T41" fmla="*/ 65 h 90"/>
              <a:gd name="T42" fmla="*/ 66 w 66"/>
              <a:gd name="T43" fmla="*/ 23 h 90"/>
              <a:gd name="T44" fmla="*/ 6 w 66"/>
              <a:gd name="T45" fmla="*/ 90 h 90"/>
              <a:gd name="T46" fmla="*/ 0 w 66"/>
              <a:gd name="T47" fmla="*/ 89 h 90"/>
              <a:gd name="T48" fmla="*/ 66 w 66"/>
              <a:gd name="T49" fmla="*/ 35 h 90"/>
              <a:gd name="T50" fmla="*/ 18 w 66"/>
              <a:gd name="T51" fmla="*/ 90 h 90"/>
              <a:gd name="T52" fmla="*/ 23 w 66"/>
              <a:gd name="T53" fmla="*/ 90 h 90"/>
              <a:gd name="T54" fmla="*/ 66 w 66"/>
              <a:gd name="T55" fmla="*/ 54 h 90"/>
              <a:gd name="T56" fmla="*/ 23 w 66"/>
              <a:gd name="T57" fmla="*/ 90 h 90"/>
              <a:gd name="T58" fmla="*/ 42 w 66"/>
              <a:gd name="T59" fmla="*/ 90 h 90"/>
              <a:gd name="T60" fmla="*/ 66 w 66"/>
              <a:gd name="T61" fmla="*/ 59 h 90"/>
              <a:gd name="T62" fmla="*/ 47 w 66"/>
              <a:gd name="T63" fmla="*/ 90 h 90"/>
              <a:gd name="T64" fmla="*/ 66 w 66"/>
              <a:gd name="T65" fmla="*/ 78 h 90"/>
              <a:gd name="T66" fmla="*/ 47 w 66"/>
              <a:gd name="T67" fmla="*/ 90 h 90"/>
              <a:gd name="T68" fmla="*/ 66 w 66"/>
              <a:gd name="T69" fmla="*/ 90 h 90"/>
              <a:gd name="T70" fmla="*/ 59 w 66"/>
              <a:gd name="T7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" h="90">
                <a:moveTo>
                  <a:pt x="66" y="0"/>
                </a:moveTo>
                <a:cubicBezTo>
                  <a:pt x="65" y="0"/>
                  <a:pt x="65" y="0"/>
                  <a:pt x="65" y="0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51"/>
                  <a:pt x="16" y="54"/>
                  <a:pt x="15" y="57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0"/>
                  <a:pt x="66" y="0"/>
                  <a:pt x="66" y="0"/>
                </a:cubicBezTo>
                <a:close/>
                <a:moveTo>
                  <a:pt x="60" y="0"/>
                </a:moveTo>
                <a:cubicBezTo>
                  <a:pt x="17" y="43"/>
                  <a:pt x="17" y="43"/>
                  <a:pt x="17" y="43"/>
                </a:cubicBezTo>
                <a:cubicBezTo>
                  <a:pt x="17" y="41"/>
                  <a:pt x="16" y="39"/>
                  <a:pt x="16" y="37"/>
                </a:cubicBezTo>
                <a:cubicBezTo>
                  <a:pt x="53" y="0"/>
                  <a:pt x="53" y="0"/>
                  <a:pt x="53" y="0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48" y="0"/>
                </a:moveTo>
                <a:cubicBezTo>
                  <a:pt x="15" y="33"/>
                  <a:pt x="15" y="33"/>
                  <a:pt x="15" y="33"/>
                </a:cubicBezTo>
                <a:cubicBezTo>
                  <a:pt x="14" y="31"/>
                  <a:pt x="14" y="30"/>
                  <a:pt x="13" y="28"/>
                </a:cubicBezTo>
                <a:cubicBezTo>
                  <a:pt x="41" y="0"/>
                  <a:pt x="41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lose/>
                <a:moveTo>
                  <a:pt x="36" y="0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23"/>
                  <a:pt x="10" y="22"/>
                  <a:pt x="9" y="20"/>
                </a:cubicBezTo>
                <a:cubicBezTo>
                  <a:pt x="29" y="0"/>
                  <a:pt x="29" y="0"/>
                  <a:pt x="29" y="0"/>
                </a:cubicBezTo>
                <a:cubicBezTo>
                  <a:pt x="36" y="0"/>
                  <a:pt x="36" y="0"/>
                  <a:pt x="36" y="0"/>
                </a:cubicBezTo>
                <a:close/>
                <a:moveTo>
                  <a:pt x="24" y="0"/>
                </a:moveTo>
                <a:cubicBezTo>
                  <a:pt x="6" y="18"/>
                  <a:pt x="6" y="18"/>
                  <a:pt x="6" y="18"/>
                </a:cubicBezTo>
                <a:cubicBezTo>
                  <a:pt x="5" y="17"/>
                  <a:pt x="4" y="15"/>
                  <a:pt x="3" y="14"/>
                </a:cubicBezTo>
                <a:cubicBezTo>
                  <a:pt x="17" y="0"/>
                  <a:pt x="17" y="0"/>
                  <a:pt x="17" y="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12" y="0"/>
                </a:moveTo>
                <a:cubicBezTo>
                  <a:pt x="5" y="0"/>
                  <a:pt x="5" y="0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0"/>
                  <a:pt x="12" y="0"/>
                  <a:pt x="12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2" y="65"/>
                </a:moveTo>
                <a:cubicBezTo>
                  <a:pt x="66" y="11"/>
                  <a:pt x="66" y="11"/>
                  <a:pt x="66" y="11"/>
                </a:cubicBezTo>
                <a:cubicBezTo>
                  <a:pt x="66" y="18"/>
                  <a:pt x="66" y="18"/>
                  <a:pt x="66" y="1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9"/>
                  <a:pt x="0" y="79"/>
                  <a:pt x="0" y="79"/>
                </a:cubicBezTo>
                <a:cubicBezTo>
                  <a:pt x="5" y="75"/>
                  <a:pt x="9" y="71"/>
                  <a:pt x="12" y="65"/>
                </a:cubicBezTo>
                <a:close/>
                <a:moveTo>
                  <a:pt x="0" y="89"/>
                </a:moveTo>
                <a:cubicBezTo>
                  <a:pt x="66" y="23"/>
                  <a:pt x="66" y="23"/>
                  <a:pt x="66" y="23"/>
                </a:cubicBezTo>
                <a:cubicBezTo>
                  <a:pt x="66" y="30"/>
                  <a:pt x="66" y="30"/>
                  <a:pt x="66" y="30"/>
                </a:cubicBezTo>
                <a:cubicBezTo>
                  <a:pt x="6" y="90"/>
                  <a:pt x="6" y="90"/>
                  <a:pt x="6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11" y="90"/>
                </a:moveTo>
                <a:cubicBezTo>
                  <a:pt x="66" y="35"/>
                  <a:pt x="66" y="35"/>
                  <a:pt x="66" y="35"/>
                </a:cubicBezTo>
                <a:cubicBezTo>
                  <a:pt x="66" y="42"/>
                  <a:pt x="66" y="42"/>
                  <a:pt x="66" y="42"/>
                </a:cubicBezTo>
                <a:cubicBezTo>
                  <a:pt x="18" y="90"/>
                  <a:pt x="18" y="90"/>
                  <a:pt x="18" y="90"/>
                </a:cubicBezTo>
                <a:cubicBezTo>
                  <a:pt x="11" y="90"/>
                  <a:pt x="11" y="90"/>
                  <a:pt x="11" y="90"/>
                </a:cubicBezTo>
                <a:close/>
                <a:moveTo>
                  <a:pt x="23" y="90"/>
                </a:moveTo>
                <a:cubicBezTo>
                  <a:pt x="66" y="47"/>
                  <a:pt x="66" y="47"/>
                  <a:pt x="66" y="47"/>
                </a:cubicBezTo>
                <a:cubicBezTo>
                  <a:pt x="66" y="54"/>
                  <a:pt x="66" y="54"/>
                  <a:pt x="66" y="54"/>
                </a:cubicBezTo>
                <a:cubicBezTo>
                  <a:pt x="30" y="90"/>
                  <a:pt x="30" y="90"/>
                  <a:pt x="30" y="90"/>
                </a:cubicBezTo>
                <a:cubicBezTo>
                  <a:pt x="23" y="90"/>
                  <a:pt x="23" y="90"/>
                  <a:pt x="23" y="90"/>
                </a:cubicBezTo>
                <a:close/>
                <a:moveTo>
                  <a:pt x="35" y="90"/>
                </a:moveTo>
                <a:cubicBezTo>
                  <a:pt x="42" y="90"/>
                  <a:pt x="42" y="90"/>
                  <a:pt x="42" y="90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35" y="90"/>
                  <a:pt x="35" y="90"/>
                  <a:pt x="35" y="90"/>
                </a:cubicBezTo>
                <a:close/>
                <a:moveTo>
                  <a:pt x="47" y="90"/>
                </a:moveTo>
                <a:cubicBezTo>
                  <a:pt x="54" y="90"/>
                  <a:pt x="54" y="90"/>
                  <a:pt x="54" y="90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1"/>
                  <a:pt x="66" y="71"/>
                  <a:pt x="66" y="71"/>
                </a:cubicBezTo>
                <a:cubicBezTo>
                  <a:pt x="47" y="90"/>
                  <a:pt x="47" y="90"/>
                  <a:pt x="47" y="90"/>
                </a:cubicBezTo>
                <a:close/>
                <a:moveTo>
                  <a:pt x="59" y="90"/>
                </a:moveTo>
                <a:cubicBezTo>
                  <a:pt x="66" y="90"/>
                  <a:pt x="66" y="90"/>
                  <a:pt x="66" y="90"/>
                </a:cubicBezTo>
                <a:cubicBezTo>
                  <a:pt x="66" y="83"/>
                  <a:pt x="66" y="83"/>
                  <a:pt x="66" y="83"/>
                </a:cubicBezTo>
                <a:lnTo>
                  <a:pt x="59" y="90"/>
                </a:lnTo>
                <a:close/>
              </a:path>
            </a:pathLst>
          </a:custGeom>
          <a:solidFill>
            <a:srgbClr val="7CB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64"/>
          <p:cNvSpPr>
            <a:spLocks noEditPoints="1"/>
          </p:cNvSpPr>
          <p:nvPr/>
        </p:nvSpPr>
        <p:spPr bwMode="auto">
          <a:xfrm>
            <a:off x="5257801" y="4071938"/>
            <a:ext cx="1031081" cy="636985"/>
          </a:xfrm>
          <a:custGeom>
            <a:avLst/>
            <a:gdLst>
              <a:gd name="T0" fmla="*/ 120 w 201"/>
              <a:gd name="T1" fmla="*/ 28 h 123"/>
              <a:gd name="T2" fmla="*/ 132 w 201"/>
              <a:gd name="T3" fmla="*/ 81 h 123"/>
              <a:gd name="T4" fmla="*/ 186 w 201"/>
              <a:gd name="T5" fmla="*/ 106 h 123"/>
              <a:gd name="T6" fmla="*/ 102 w 201"/>
              <a:gd name="T7" fmla="*/ 119 h 123"/>
              <a:gd name="T8" fmla="*/ 115 w 201"/>
              <a:gd name="T9" fmla="*/ 29 h 123"/>
              <a:gd name="T10" fmla="*/ 98 w 201"/>
              <a:gd name="T11" fmla="*/ 119 h 123"/>
              <a:gd name="T12" fmla="*/ 86 w 201"/>
              <a:gd name="T13" fmla="*/ 29 h 123"/>
              <a:gd name="T14" fmla="*/ 98 w 201"/>
              <a:gd name="T15" fmla="*/ 119 h 123"/>
              <a:gd name="T16" fmla="*/ 117 w 201"/>
              <a:gd name="T17" fmla="*/ 0 h 123"/>
              <a:gd name="T18" fmla="*/ 201 w 201"/>
              <a:gd name="T19" fmla="*/ 7 h 123"/>
              <a:gd name="T20" fmla="*/ 199 w 201"/>
              <a:gd name="T21" fmla="*/ 121 h 123"/>
              <a:gd name="T22" fmla="*/ 84 w 201"/>
              <a:gd name="T23" fmla="*/ 123 h 123"/>
              <a:gd name="T24" fmla="*/ 2 w 201"/>
              <a:gd name="T25" fmla="*/ 121 h 123"/>
              <a:gd name="T26" fmla="*/ 2 w 201"/>
              <a:gd name="T27" fmla="*/ 2 h 123"/>
              <a:gd name="T28" fmla="*/ 7 w 201"/>
              <a:gd name="T29" fmla="*/ 0 h 123"/>
              <a:gd name="T30" fmla="*/ 197 w 201"/>
              <a:gd name="T31" fmla="*/ 7 h 123"/>
              <a:gd name="T32" fmla="*/ 196 w 201"/>
              <a:gd name="T33" fmla="*/ 118 h 123"/>
              <a:gd name="T34" fmla="*/ 119 w 201"/>
              <a:gd name="T35" fmla="*/ 110 h 123"/>
              <a:gd name="T36" fmla="*/ 190 w 201"/>
              <a:gd name="T37" fmla="*/ 14 h 123"/>
              <a:gd name="T38" fmla="*/ 119 w 201"/>
              <a:gd name="T39" fmla="*/ 4 h 123"/>
              <a:gd name="T40" fmla="*/ 7 w 201"/>
              <a:gd name="T41" fmla="*/ 4 h 123"/>
              <a:gd name="T42" fmla="*/ 4 w 201"/>
              <a:gd name="T43" fmla="*/ 7 h 123"/>
              <a:gd name="T44" fmla="*/ 7 w 201"/>
              <a:gd name="T45" fmla="*/ 119 h 123"/>
              <a:gd name="T46" fmla="*/ 13 w 201"/>
              <a:gd name="T47" fmla="*/ 110 h 123"/>
              <a:gd name="T48" fmla="*/ 13 w 201"/>
              <a:gd name="T49" fmla="*/ 12 h 123"/>
              <a:gd name="T50" fmla="*/ 166 w 201"/>
              <a:gd name="T51" fmla="*/ 54 h 123"/>
              <a:gd name="T52" fmla="*/ 172 w 201"/>
              <a:gd name="T53" fmla="*/ 67 h 123"/>
              <a:gd name="T54" fmla="*/ 161 w 201"/>
              <a:gd name="T55" fmla="*/ 67 h 123"/>
              <a:gd name="T56" fmla="*/ 161 w 201"/>
              <a:gd name="T57" fmla="*/ 56 h 123"/>
              <a:gd name="T58" fmla="*/ 170 w 201"/>
              <a:gd name="T59" fmla="*/ 61 h 123"/>
              <a:gd name="T60" fmla="*/ 169 w 201"/>
              <a:gd name="T61" fmla="*/ 64 h 123"/>
              <a:gd name="T62" fmla="*/ 164 w 201"/>
              <a:gd name="T63" fmla="*/ 64 h 123"/>
              <a:gd name="T64" fmla="*/ 166 w 201"/>
              <a:gd name="T65" fmla="*/ 58 h 123"/>
              <a:gd name="T66" fmla="*/ 29 w 201"/>
              <a:gd name="T67" fmla="*/ 56 h 123"/>
              <a:gd name="T68" fmla="*/ 29 w 201"/>
              <a:gd name="T69" fmla="*/ 67 h 123"/>
              <a:gd name="T70" fmla="*/ 29 w 201"/>
              <a:gd name="T71" fmla="*/ 67 h 123"/>
              <a:gd name="T72" fmla="*/ 42 w 201"/>
              <a:gd name="T73" fmla="*/ 61 h 123"/>
              <a:gd name="T74" fmla="*/ 35 w 201"/>
              <a:gd name="T75" fmla="*/ 54 h 123"/>
              <a:gd name="T76" fmla="*/ 32 w 201"/>
              <a:gd name="T77" fmla="*/ 59 h 123"/>
              <a:gd name="T78" fmla="*/ 32 w 201"/>
              <a:gd name="T79" fmla="*/ 64 h 123"/>
              <a:gd name="T80" fmla="*/ 37 w 201"/>
              <a:gd name="T81" fmla="*/ 64 h 123"/>
              <a:gd name="T82" fmla="*/ 37 w 201"/>
              <a:gd name="T83" fmla="*/ 59 h 123"/>
              <a:gd name="T84" fmla="*/ 29 w 201"/>
              <a:gd name="T85" fmla="*/ 64 h 123"/>
              <a:gd name="T86" fmla="*/ 46 w 201"/>
              <a:gd name="T87" fmla="*/ 97 h 123"/>
              <a:gd name="T88" fmla="*/ 23 w 201"/>
              <a:gd name="T89" fmla="*/ 93 h 123"/>
              <a:gd name="T90" fmla="*/ 155 w 201"/>
              <a:gd name="T91" fmla="*/ 97 h 123"/>
              <a:gd name="T92" fmla="*/ 178 w 201"/>
              <a:gd name="T93" fmla="*/ 93 h 123"/>
              <a:gd name="T94" fmla="*/ 155 w 201"/>
              <a:gd name="T95" fmla="*/ 97 h 123"/>
              <a:gd name="T96" fmla="*/ 155 w 201"/>
              <a:gd name="T97" fmla="*/ 26 h 123"/>
              <a:gd name="T98" fmla="*/ 178 w 201"/>
              <a:gd name="T99" fmla="*/ 30 h 123"/>
              <a:gd name="T100" fmla="*/ 46 w 201"/>
              <a:gd name="T101" fmla="*/ 30 h 123"/>
              <a:gd name="T102" fmla="*/ 23 w 201"/>
              <a:gd name="T103" fmla="*/ 26 h 123"/>
              <a:gd name="T104" fmla="*/ 120 w 201"/>
              <a:gd name="T105" fmla="*/ 33 h 123"/>
              <a:gd name="T106" fmla="*/ 128 w 201"/>
              <a:gd name="T107" fmla="*/ 79 h 123"/>
              <a:gd name="T108" fmla="*/ 81 w 201"/>
              <a:gd name="T109" fmla="*/ 33 h 123"/>
              <a:gd name="T110" fmla="*/ 73 w 201"/>
              <a:gd name="T111" fmla="*/ 79 h 123"/>
              <a:gd name="T112" fmla="*/ 69 w 201"/>
              <a:gd name="T113" fmla="*/ 41 h 123"/>
              <a:gd name="T114" fmla="*/ 15 w 201"/>
              <a:gd name="T115" fmla="*/ 16 h 123"/>
              <a:gd name="T116" fmla="*/ 81 w 201"/>
              <a:gd name="T117" fmla="*/ 95 h 123"/>
              <a:gd name="T118" fmla="*/ 69 w 201"/>
              <a:gd name="T119" fmla="*/ 4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123">
                <a:moveTo>
                  <a:pt x="186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5" y="31"/>
                  <a:pt x="129" y="36"/>
                  <a:pt x="132" y="41"/>
                </a:cubicBezTo>
                <a:cubicBezTo>
                  <a:pt x="135" y="47"/>
                  <a:pt x="137" y="54"/>
                  <a:pt x="137" y="61"/>
                </a:cubicBezTo>
                <a:cubicBezTo>
                  <a:pt x="137" y="68"/>
                  <a:pt x="135" y="75"/>
                  <a:pt x="132" y="81"/>
                </a:cubicBezTo>
                <a:cubicBezTo>
                  <a:pt x="129" y="87"/>
                  <a:pt x="125" y="91"/>
                  <a:pt x="120" y="95"/>
                </a:cubicBezTo>
                <a:cubicBezTo>
                  <a:pt x="120" y="106"/>
                  <a:pt x="120" y="106"/>
                  <a:pt x="120" y="106"/>
                </a:cubicBezTo>
                <a:cubicBezTo>
                  <a:pt x="186" y="106"/>
                  <a:pt x="186" y="106"/>
                  <a:pt x="186" y="106"/>
                </a:cubicBezTo>
                <a:cubicBezTo>
                  <a:pt x="186" y="16"/>
                  <a:pt x="186" y="16"/>
                  <a:pt x="186" y="16"/>
                </a:cubicBezTo>
                <a:close/>
                <a:moveTo>
                  <a:pt x="102" y="4"/>
                </a:moveTo>
                <a:cubicBezTo>
                  <a:pt x="102" y="119"/>
                  <a:pt x="102" y="119"/>
                  <a:pt x="102" y="119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5" y="4"/>
                  <a:pt x="115" y="4"/>
                  <a:pt x="115" y="4"/>
                </a:cubicBezTo>
                <a:cubicBezTo>
                  <a:pt x="102" y="4"/>
                  <a:pt x="102" y="4"/>
                  <a:pt x="102" y="4"/>
                </a:cubicBezTo>
                <a:close/>
                <a:moveTo>
                  <a:pt x="98" y="119"/>
                </a:moveTo>
                <a:cubicBezTo>
                  <a:pt x="98" y="4"/>
                  <a:pt x="98" y="4"/>
                  <a:pt x="98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94"/>
                  <a:pt x="86" y="94"/>
                  <a:pt x="86" y="94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98" y="119"/>
                  <a:pt x="98" y="119"/>
                  <a:pt x="98" y="119"/>
                </a:cubicBezTo>
                <a:close/>
                <a:moveTo>
                  <a:pt x="7" y="0"/>
                </a:moveTo>
                <a:cubicBezTo>
                  <a:pt x="84" y="0"/>
                  <a:pt x="84" y="0"/>
                  <a:pt x="8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6" y="0"/>
                  <a:pt x="198" y="1"/>
                  <a:pt x="199" y="2"/>
                </a:cubicBezTo>
                <a:cubicBezTo>
                  <a:pt x="200" y="3"/>
                  <a:pt x="201" y="5"/>
                  <a:pt x="201" y="7"/>
                </a:cubicBezTo>
                <a:cubicBezTo>
                  <a:pt x="201" y="116"/>
                  <a:pt x="201" y="116"/>
                  <a:pt x="201" y="116"/>
                </a:cubicBezTo>
                <a:cubicBezTo>
                  <a:pt x="201" y="118"/>
                  <a:pt x="200" y="119"/>
                  <a:pt x="199" y="121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198" y="122"/>
                  <a:pt x="196" y="123"/>
                  <a:pt x="194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5" y="123"/>
                  <a:pt x="3" y="122"/>
                  <a:pt x="2" y="121"/>
                </a:cubicBezTo>
                <a:cubicBezTo>
                  <a:pt x="2" y="121"/>
                  <a:pt x="2" y="121"/>
                  <a:pt x="2" y="121"/>
                </a:cubicBezTo>
                <a:cubicBezTo>
                  <a:pt x="1" y="119"/>
                  <a:pt x="0" y="118"/>
                  <a:pt x="0" y="116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1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1"/>
                  <a:pt x="5" y="0"/>
                  <a:pt x="7" y="0"/>
                </a:cubicBezTo>
                <a:close/>
                <a:moveTo>
                  <a:pt x="194" y="4"/>
                </a:moveTo>
                <a:cubicBezTo>
                  <a:pt x="195" y="4"/>
                  <a:pt x="196" y="4"/>
                  <a:pt x="196" y="5"/>
                </a:cubicBezTo>
                <a:cubicBezTo>
                  <a:pt x="197" y="5"/>
                  <a:pt x="197" y="6"/>
                  <a:pt x="197" y="7"/>
                </a:cubicBezTo>
                <a:cubicBezTo>
                  <a:pt x="197" y="116"/>
                  <a:pt x="197" y="116"/>
                  <a:pt x="197" y="116"/>
                </a:cubicBezTo>
                <a:cubicBezTo>
                  <a:pt x="197" y="117"/>
                  <a:pt x="197" y="117"/>
                  <a:pt x="196" y="118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6" y="118"/>
                  <a:pt x="195" y="119"/>
                  <a:pt x="194" y="119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189" y="110"/>
                  <a:pt x="190" y="109"/>
                  <a:pt x="190" y="108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13"/>
                  <a:pt x="189" y="12"/>
                  <a:pt x="18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4"/>
                  <a:pt x="119" y="4"/>
                  <a:pt x="119" y="4"/>
                </a:cubicBezTo>
                <a:cubicBezTo>
                  <a:pt x="194" y="4"/>
                  <a:pt x="194" y="4"/>
                  <a:pt x="194" y="4"/>
                </a:cubicBezTo>
                <a:close/>
                <a:moveTo>
                  <a:pt x="82" y="4"/>
                </a:moveTo>
                <a:cubicBezTo>
                  <a:pt x="7" y="4"/>
                  <a:pt x="7" y="4"/>
                  <a:pt x="7" y="4"/>
                </a:cubicBezTo>
                <a:cubicBezTo>
                  <a:pt x="6" y="4"/>
                  <a:pt x="5" y="4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6"/>
                  <a:pt x="4" y="7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5" y="118"/>
                </a:cubicBezTo>
                <a:cubicBezTo>
                  <a:pt x="5" y="118"/>
                  <a:pt x="6" y="119"/>
                  <a:pt x="7" y="119"/>
                </a:cubicBezTo>
                <a:cubicBezTo>
                  <a:pt x="82" y="119"/>
                  <a:pt x="82" y="119"/>
                  <a:pt x="82" y="119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2" y="110"/>
                  <a:pt x="11" y="109"/>
                  <a:pt x="11" y="108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3"/>
                  <a:pt x="12" y="12"/>
                  <a:pt x="13" y="12"/>
                </a:cubicBezTo>
                <a:cubicBezTo>
                  <a:pt x="82" y="12"/>
                  <a:pt x="82" y="12"/>
                  <a:pt x="82" y="12"/>
                </a:cubicBezTo>
                <a:cubicBezTo>
                  <a:pt x="82" y="4"/>
                  <a:pt x="82" y="4"/>
                  <a:pt x="82" y="4"/>
                </a:cubicBezTo>
                <a:close/>
                <a:moveTo>
                  <a:pt x="166" y="54"/>
                </a:moveTo>
                <a:cubicBezTo>
                  <a:pt x="168" y="54"/>
                  <a:pt x="170" y="55"/>
                  <a:pt x="172" y="56"/>
                </a:cubicBezTo>
                <a:cubicBezTo>
                  <a:pt x="173" y="57"/>
                  <a:pt x="174" y="59"/>
                  <a:pt x="174" y="61"/>
                </a:cubicBezTo>
                <a:cubicBezTo>
                  <a:pt x="174" y="63"/>
                  <a:pt x="173" y="65"/>
                  <a:pt x="172" y="67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8"/>
                  <a:pt x="168" y="69"/>
                  <a:pt x="166" y="69"/>
                </a:cubicBezTo>
                <a:cubicBezTo>
                  <a:pt x="164" y="69"/>
                  <a:pt x="162" y="68"/>
                  <a:pt x="161" y="67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0" y="65"/>
                  <a:pt x="159" y="63"/>
                  <a:pt x="159" y="61"/>
                </a:cubicBezTo>
                <a:cubicBezTo>
                  <a:pt x="159" y="59"/>
                  <a:pt x="160" y="57"/>
                  <a:pt x="161" y="56"/>
                </a:cubicBezTo>
                <a:cubicBezTo>
                  <a:pt x="162" y="55"/>
                  <a:pt x="164" y="54"/>
                  <a:pt x="166" y="54"/>
                </a:cubicBezTo>
                <a:close/>
                <a:moveTo>
                  <a:pt x="169" y="59"/>
                </a:moveTo>
                <a:cubicBezTo>
                  <a:pt x="170" y="59"/>
                  <a:pt x="170" y="60"/>
                  <a:pt x="170" y="61"/>
                </a:cubicBezTo>
                <a:cubicBezTo>
                  <a:pt x="170" y="62"/>
                  <a:pt x="170" y="63"/>
                  <a:pt x="169" y="64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9" y="64"/>
                  <a:pt x="169" y="64"/>
                  <a:pt x="169" y="64"/>
                </a:cubicBezTo>
                <a:cubicBezTo>
                  <a:pt x="168" y="64"/>
                  <a:pt x="167" y="65"/>
                  <a:pt x="166" y="65"/>
                </a:cubicBezTo>
                <a:cubicBezTo>
                  <a:pt x="165" y="65"/>
                  <a:pt x="165" y="64"/>
                  <a:pt x="164" y="64"/>
                </a:cubicBezTo>
                <a:cubicBezTo>
                  <a:pt x="164" y="64"/>
                  <a:pt x="164" y="64"/>
                  <a:pt x="164" y="64"/>
                </a:cubicBezTo>
                <a:cubicBezTo>
                  <a:pt x="163" y="63"/>
                  <a:pt x="163" y="62"/>
                  <a:pt x="163" y="61"/>
                </a:cubicBezTo>
                <a:cubicBezTo>
                  <a:pt x="163" y="60"/>
                  <a:pt x="163" y="59"/>
                  <a:pt x="164" y="59"/>
                </a:cubicBezTo>
                <a:cubicBezTo>
                  <a:pt x="165" y="58"/>
                  <a:pt x="165" y="58"/>
                  <a:pt x="166" y="58"/>
                </a:cubicBezTo>
                <a:cubicBezTo>
                  <a:pt x="167" y="58"/>
                  <a:pt x="168" y="58"/>
                  <a:pt x="169" y="59"/>
                </a:cubicBezTo>
                <a:close/>
                <a:moveTo>
                  <a:pt x="35" y="54"/>
                </a:moveTo>
                <a:cubicBezTo>
                  <a:pt x="33" y="54"/>
                  <a:pt x="31" y="55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7"/>
                  <a:pt x="27" y="59"/>
                  <a:pt x="27" y="61"/>
                </a:cubicBezTo>
                <a:cubicBezTo>
                  <a:pt x="27" y="63"/>
                  <a:pt x="28" y="65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31" y="68"/>
                  <a:pt x="32" y="69"/>
                  <a:pt x="35" y="69"/>
                </a:cubicBezTo>
                <a:cubicBezTo>
                  <a:pt x="37" y="69"/>
                  <a:pt x="38" y="68"/>
                  <a:pt x="40" y="67"/>
                </a:cubicBezTo>
                <a:cubicBezTo>
                  <a:pt x="41" y="65"/>
                  <a:pt x="42" y="63"/>
                  <a:pt x="42" y="61"/>
                </a:cubicBezTo>
                <a:cubicBezTo>
                  <a:pt x="42" y="59"/>
                  <a:pt x="41" y="57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8" y="55"/>
                  <a:pt x="37" y="54"/>
                  <a:pt x="35" y="54"/>
                </a:cubicBezTo>
                <a:close/>
                <a:moveTo>
                  <a:pt x="37" y="59"/>
                </a:moveTo>
                <a:cubicBezTo>
                  <a:pt x="36" y="58"/>
                  <a:pt x="36" y="58"/>
                  <a:pt x="35" y="58"/>
                </a:cubicBezTo>
                <a:cubicBezTo>
                  <a:pt x="34" y="58"/>
                  <a:pt x="33" y="58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60"/>
                  <a:pt x="31" y="61"/>
                </a:cubicBezTo>
                <a:cubicBezTo>
                  <a:pt x="31" y="62"/>
                  <a:pt x="31" y="63"/>
                  <a:pt x="32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3" y="64"/>
                  <a:pt x="34" y="65"/>
                  <a:pt x="35" y="65"/>
                </a:cubicBezTo>
                <a:cubicBezTo>
                  <a:pt x="35" y="65"/>
                  <a:pt x="36" y="64"/>
                  <a:pt x="37" y="64"/>
                </a:cubicBezTo>
                <a:cubicBezTo>
                  <a:pt x="38" y="63"/>
                  <a:pt x="38" y="62"/>
                  <a:pt x="38" y="61"/>
                </a:cubicBezTo>
                <a:cubicBezTo>
                  <a:pt x="38" y="60"/>
                  <a:pt x="38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lose/>
                <a:moveTo>
                  <a:pt x="29" y="67"/>
                </a:moveTo>
                <a:cubicBezTo>
                  <a:pt x="29" y="64"/>
                  <a:pt x="29" y="64"/>
                  <a:pt x="29" y="64"/>
                </a:cubicBezTo>
                <a:cubicBezTo>
                  <a:pt x="28" y="65"/>
                  <a:pt x="28" y="66"/>
                  <a:pt x="29" y="67"/>
                </a:cubicBezTo>
                <a:close/>
                <a:moveTo>
                  <a:pt x="23" y="97"/>
                </a:moveTo>
                <a:cubicBezTo>
                  <a:pt x="46" y="97"/>
                  <a:pt x="46" y="97"/>
                  <a:pt x="46" y="97"/>
                </a:cubicBezTo>
                <a:cubicBezTo>
                  <a:pt x="47" y="97"/>
                  <a:pt x="48" y="96"/>
                  <a:pt x="48" y="95"/>
                </a:cubicBezTo>
                <a:cubicBezTo>
                  <a:pt x="48" y="94"/>
                  <a:pt x="47" y="93"/>
                  <a:pt x="4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2" y="93"/>
                  <a:pt x="21" y="94"/>
                  <a:pt x="21" y="95"/>
                </a:cubicBezTo>
                <a:cubicBezTo>
                  <a:pt x="21" y="96"/>
                  <a:pt x="22" y="97"/>
                  <a:pt x="23" y="97"/>
                </a:cubicBezTo>
                <a:close/>
                <a:moveTo>
                  <a:pt x="155" y="97"/>
                </a:moveTo>
                <a:cubicBezTo>
                  <a:pt x="154" y="97"/>
                  <a:pt x="153" y="96"/>
                  <a:pt x="153" y="95"/>
                </a:cubicBezTo>
                <a:cubicBezTo>
                  <a:pt x="153" y="94"/>
                  <a:pt x="154" y="93"/>
                  <a:pt x="155" y="93"/>
                </a:cubicBezTo>
                <a:cubicBezTo>
                  <a:pt x="178" y="93"/>
                  <a:pt x="178" y="93"/>
                  <a:pt x="178" y="93"/>
                </a:cubicBezTo>
                <a:cubicBezTo>
                  <a:pt x="179" y="93"/>
                  <a:pt x="180" y="94"/>
                  <a:pt x="180" y="95"/>
                </a:cubicBezTo>
                <a:cubicBezTo>
                  <a:pt x="180" y="96"/>
                  <a:pt x="179" y="97"/>
                  <a:pt x="178" y="97"/>
                </a:cubicBezTo>
                <a:cubicBezTo>
                  <a:pt x="155" y="97"/>
                  <a:pt x="155" y="97"/>
                  <a:pt x="155" y="97"/>
                </a:cubicBezTo>
                <a:close/>
                <a:moveTo>
                  <a:pt x="155" y="30"/>
                </a:moveTo>
                <a:cubicBezTo>
                  <a:pt x="154" y="30"/>
                  <a:pt x="153" y="29"/>
                  <a:pt x="153" y="28"/>
                </a:cubicBezTo>
                <a:cubicBezTo>
                  <a:pt x="153" y="27"/>
                  <a:pt x="154" y="26"/>
                  <a:pt x="155" y="26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79" y="26"/>
                  <a:pt x="180" y="27"/>
                  <a:pt x="180" y="28"/>
                </a:cubicBezTo>
                <a:cubicBezTo>
                  <a:pt x="180" y="29"/>
                  <a:pt x="179" y="30"/>
                  <a:pt x="178" y="30"/>
                </a:cubicBezTo>
                <a:cubicBezTo>
                  <a:pt x="155" y="30"/>
                  <a:pt x="155" y="30"/>
                  <a:pt x="155" y="30"/>
                </a:cubicBezTo>
                <a:close/>
                <a:moveTo>
                  <a:pt x="23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7" y="30"/>
                  <a:pt x="48" y="29"/>
                  <a:pt x="48" y="28"/>
                </a:cubicBezTo>
                <a:cubicBezTo>
                  <a:pt x="48" y="27"/>
                  <a:pt x="47" y="26"/>
                  <a:pt x="46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2" y="26"/>
                  <a:pt x="21" y="27"/>
                  <a:pt x="21" y="28"/>
                </a:cubicBezTo>
                <a:cubicBezTo>
                  <a:pt x="21" y="29"/>
                  <a:pt x="22" y="30"/>
                  <a:pt x="23" y="30"/>
                </a:cubicBezTo>
                <a:close/>
                <a:moveTo>
                  <a:pt x="120" y="33"/>
                </a:moveTo>
                <a:cubicBezTo>
                  <a:pt x="123" y="36"/>
                  <a:pt x="126" y="39"/>
                  <a:pt x="128" y="43"/>
                </a:cubicBezTo>
                <a:cubicBezTo>
                  <a:pt x="131" y="49"/>
                  <a:pt x="133" y="55"/>
                  <a:pt x="133" y="61"/>
                </a:cubicBezTo>
                <a:cubicBezTo>
                  <a:pt x="133" y="68"/>
                  <a:pt x="131" y="74"/>
                  <a:pt x="128" y="79"/>
                </a:cubicBezTo>
                <a:cubicBezTo>
                  <a:pt x="126" y="83"/>
                  <a:pt x="123" y="87"/>
                  <a:pt x="120" y="90"/>
                </a:cubicBezTo>
                <a:cubicBezTo>
                  <a:pt x="120" y="33"/>
                  <a:pt x="120" y="33"/>
                  <a:pt x="120" y="33"/>
                </a:cubicBezTo>
                <a:close/>
                <a:moveTo>
                  <a:pt x="81" y="33"/>
                </a:moveTo>
                <a:cubicBezTo>
                  <a:pt x="78" y="36"/>
                  <a:pt x="75" y="39"/>
                  <a:pt x="73" y="43"/>
                </a:cubicBezTo>
                <a:cubicBezTo>
                  <a:pt x="70" y="49"/>
                  <a:pt x="68" y="55"/>
                  <a:pt x="68" y="61"/>
                </a:cubicBezTo>
                <a:cubicBezTo>
                  <a:pt x="68" y="68"/>
                  <a:pt x="70" y="74"/>
                  <a:pt x="73" y="79"/>
                </a:cubicBezTo>
                <a:cubicBezTo>
                  <a:pt x="75" y="83"/>
                  <a:pt x="78" y="87"/>
                  <a:pt x="81" y="90"/>
                </a:cubicBezTo>
                <a:cubicBezTo>
                  <a:pt x="81" y="33"/>
                  <a:pt x="81" y="33"/>
                  <a:pt x="81" y="33"/>
                </a:cubicBezTo>
                <a:close/>
                <a:moveTo>
                  <a:pt x="69" y="41"/>
                </a:moveTo>
                <a:cubicBezTo>
                  <a:pt x="72" y="36"/>
                  <a:pt x="76" y="31"/>
                  <a:pt x="81" y="28"/>
                </a:cubicBezTo>
                <a:cubicBezTo>
                  <a:pt x="81" y="16"/>
                  <a:pt x="81" y="16"/>
                  <a:pt x="81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95"/>
                  <a:pt x="81" y="95"/>
                  <a:pt x="81" y="95"/>
                </a:cubicBezTo>
                <a:cubicBezTo>
                  <a:pt x="76" y="91"/>
                  <a:pt x="72" y="87"/>
                  <a:pt x="69" y="81"/>
                </a:cubicBezTo>
                <a:cubicBezTo>
                  <a:pt x="66" y="75"/>
                  <a:pt x="64" y="68"/>
                  <a:pt x="64" y="61"/>
                </a:cubicBezTo>
                <a:cubicBezTo>
                  <a:pt x="64" y="54"/>
                  <a:pt x="66" y="47"/>
                  <a:pt x="69" y="41"/>
                </a:cubicBezTo>
                <a:close/>
              </a:path>
            </a:pathLst>
          </a:custGeom>
          <a:solidFill>
            <a:srgbClr val="403E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7" name="Group 67"/>
          <p:cNvGrpSpPr>
            <a:grpSpLocks noChangeAspect="1"/>
          </p:cNvGrpSpPr>
          <p:nvPr/>
        </p:nvGrpSpPr>
        <p:grpSpPr bwMode="auto">
          <a:xfrm>
            <a:off x="6654403" y="4517232"/>
            <a:ext cx="538163" cy="521494"/>
            <a:chOff x="5589" y="3794"/>
            <a:chExt cx="452" cy="438"/>
          </a:xfrm>
        </p:grpSpPr>
        <p:sp>
          <p:nvSpPr>
            <p:cNvPr id="159" name="Freeform 68"/>
            <p:cNvSpPr>
              <a:spLocks noEditPoints="1"/>
            </p:cNvSpPr>
            <p:nvPr/>
          </p:nvSpPr>
          <p:spPr bwMode="auto">
            <a:xfrm>
              <a:off x="5764" y="3804"/>
              <a:ext cx="102" cy="370"/>
            </a:xfrm>
            <a:custGeom>
              <a:avLst/>
              <a:gdLst>
                <a:gd name="T0" fmla="*/ 0 w 21"/>
                <a:gd name="T1" fmla="*/ 8 h 76"/>
                <a:gd name="T2" fmla="*/ 3 w 21"/>
                <a:gd name="T3" fmla="*/ 0 h 76"/>
                <a:gd name="T4" fmla="*/ 0 w 21"/>
                <a:gd name="T5" fmla="*/ 11 h 76"/>
                <a:gd name="T6" fmla="*/ 14 w 21"/>
                <a:gd name="T7" fmla="*/ 0 h 76"/>
                <a:gd name="T8" fmla="*/ 0 w 21"/>
                <a:gd name="T9" fmla="*/ 11 h 76"/>
                <a:gd name="T10" fmla="*/ 17 w 21"/>
                <a:gd name="T11" fmla="*/ 0 h 76"/>
                <a:gd name="T12" fmla="*/ 21 w 21"/>
                <a:gd name="T13" fmla="*/ 1 h 76"/>
                <a:gd name="T14" fmla="*/ 0 w 21"/>
                <a:gd name="T15" fmla="*/ 18 h 76"/>
                <a:gd name="T16" fmla="*/ 21 w 21"/>
                <a:gd name="T17" fmla="*/ 3 h 76"/>
                <a:gd name="T18" fmla="*/ 0 w 21"/>
                <a:gd name="T19" fmla="*/ 29 h 76"/>
                <a:gd name="T20" fmla="*/ 0 w 21"/>
                <a:gd name="T21" fmla="*/ 31 h 76"/>
                <a:gd name="T22" fmla="*/ 21 w 21"/>
                <a:gd name="T23" fmla="*/ 14 h 76"/>
                <a:gd name="T24" fmla="*/ 0 w 21"/>
                <a:gd name="T25" fmla="*/ 31 h 76"/>
                <a:gd name="T26" fmla="*/ 0 w 21"/>
                <a:gd name="T27" fmla="*/ 42 h 76"/>
                <a:gd name="T28" fmla="*/ 21 w 21"/>
                <a:gd name="T29" fmla="*/ 17 h 76"/>
                <a:gd name="T30" fmla="*/ 0 w 21"/>
                <a:gd name="T31" fmla="*/ 45 h 76"/>
                <a:gd name="T32" fmla="*/ 21 w 21"/>
                <a:gd name="T33" fmla="*/ 28 h 76"/>
                <a:gd name="T34" fmla="*/ 0 w 21"/>
                <a:gd name="T35" fmla="*/ 45 h 76"/>
                <a:gd name="T36" fmla="*/ 21 w 21"/>
                <a:gd name="T37" fmla="*/ 31 h 76"/>
                <a:gd name="T38" fmla="*/ 0 w 21"/>
                <a:gd name="T39" fmla="*/ 56 h 76"/>
                <a:gd name="T40" fmla="*/ 0 w 21"/>
                <a:gd name="T41" fmla="*/ 59 h 76"/>
                <a:gd name="T42" fmla="*/ 21 w 21"/>
                <a:gd name="T43" fmla="*/ 42 h 76"/>
                <a:gd name="T44" fmla="*/ 0 w 21"/>
                <a:gd name="T45" fmla="*/ 59 h 76"/>
                <a:gd name="T46" fmla="*/ 21 w 21"/>
                <a:gd name="T47" fmla="*/ 44 h 76"/>
                <a:gd name="T48" fmla="*/ 0 w 21"/>
                <a:gd name="T49" fmla="*/ 70 h 76"/>
                <a:gd name="T50" fmla="*/ 0 w 21"/>
                <a:gd name="T51" fmla="*/ 73 h 76"/>
                <a:gd name="T52" fmla="*/ 1 w 21"/>
                <a:gd name="T53" fmla="*/ 76 h 76"/>
                <a:gd name="T54" fmla="*/ 21 w 21"/>
                <a:gd name="T55" fmla="*/ 51 h 76"/>
                <a:gd name="T56" fmla="*/ 4 w 21"/>
                <a:gd name="T57" fmla="*/ 76 h 76"/>
                <a:gd name="T58" fmla="*/ 21 w 21"/>
                <a:gd name="T59" fmla="*/ 62 h 76"/>
                <a:gd name="T60" fmla="*/ 4 w 21"/>
                <a:gd name="T61" fmla="*/ 76 h 76"/>
                <a:gd name="T62" fmla="*/ 15 w 21"/>
                <a:gd name="T63" fmla="*/ 76 h 76"/>
                <a:gd name="T64" fmla="*/ 21 w 21"/>
                <a:gd name="T65" fmla="*/ 65 h 76"/>
                <a:gd name="T66" fmla="*/ 18 w 21"/>
                <a:gd name="T67" fmla="*/ 76 h 76"/>
                <a:gd name="T68" fmla="*/ 21 w 21"/>
                <a:gd name="T6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76">
                  <a:moveTo>
                    <a:pt x="0" y="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1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0" y="18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1"/>
                    <a:pt x="21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2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31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0" y="31"/>
                    <a:pt x="0" y="31"/>
                    <a:pt x="0" y="31"/>
                  </a:cubicBezTo>
                  <a:close/>
                  <a:moveTo>
                    <a:pt x="0" y="38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0" y="38"/>
                    <a:pt x="0" y="38"/>
                    <a:pt x="0" y="38"/>
                  </a:cubicBezTo>
                  <a:close/>
                  <a:moveTo>
                    <a:pt x="0" y="45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52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2"/>
                    <a:pt x="0" y="52"/>
                    <a:pt x="0" y="52"/>
                  </a:cubicBezTo>
                  <a:close/>
                  <a:moveTo>
                    <a:pt x="0" y="59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0" y="66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6"/>
                    <a:pt x="0" y="66"/>
                    <a:pt x="0" y="66"/>
                  </a:cubicBezTo>
                  <a:close/>
                  <a:moveTo>
                    <a:pt x="0" y="7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4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" y="76"/>
                    <a:pt x="4" y="76"/>
                    <a:pt x="4" y="76"/>
                  </a:cubicBezTo>
                  <a:close/>
                  <a:moveTo>
                    <a:pt x="11" y="76"/>
                  </a:moveTo>
                  <a:cubicBezTo>
                    <a:pt x="15" y="76"/>
                    <a:pt x="15" y="76"/>
                    <a:pt x="15" y="7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1" y="76"/>
                    <a:pt x="11" y="76"/>
                    <a:pt x="11" y="76"/>
                  </a:cubicBezTo>
                  <a:close/>
                  <a:moveTo>
                    <a:pt x="18" y="76"/>
                  </a:moveTo>
                  <a:cubicBezTo>
                    <a:pt x="21" y="72"/>
                    <a:pt x="21" y="72"/>
                    <a:pt x="21" y="72"/>
                  </a:cubicBezTo>
                  <a:cubicBezTo>
                    <a:pt x="21" y="76"/>
                    <a:pt x="21" y="76"/>
                    <a:pt x="21" y="76"/>
                  </a:cubicBezTo>
                  <a:lnTo>
                    <a:pt x="18" y="76"/>
                  </a:lnTo>
                  <a:close/>
                </a:path>
              </a:pathLst>
            </a:custGeom>
            <a:solidFill>
              <a:srgbClr val="41C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9"/>
            <p:cNvSpPr>
              <a:spLocks noEditPoints="1"/>
            </p:cNvSpPr>
            <p:nvPr/>
          </p:nvSpPr>
          <p:spPr bwMode="auto">
            <a:xfrm>
              <a:off x="5647" y="4013"/>
              <a:ext cx="102" cy="161"/>
            </a:xfrm>
            <a:custGeom>
              <a:avLst/>
              <a:gdLst>
                <a:gd name="T0" fmla="*/ 21 w 21"/>
                <a:gd name="T1" fmla="*/ 33 h 33"/>
                <a:gd name="T2" fmla="*/ 21 w 21"/>
                <a:gd name="T3" fmla="*/ 32 h 33"/>
                <a:gd name="T4" fmla="*/ 21 w 21"/>
                <a:gd name="T5" fmla="*/ 33 h 33"/>
                <a:gd name="T6" fmla="*/ 21 w 21"/>
                <a:gd name="T7" fmla="*/ 33 h 33"/>
                <a:gd name="T8" fmla="*/ 21 w 21"/>
                <a:gd name="T9" fmla="*/ 29 h 33"/>
                <a:gd name="T10" fmla="*/ 18 w 21"/>
                <a:gd name="T11" fmla="*/ 33 h 33"/>
                <a:gd name="T12" fmla="*/ 14 w 21"/>
                <a:gd name="T13" fmla="*/ 33 h 33"/>
                <a:gd name="T14" fmla="*/ 21 w 21"/>
                <a:gd name="T15" fmla="*/ 25 h 33"/>
                <a:gd name="T16" fmla="*/ 21 w 21"/>
                <a:gd name="T17" fmla="*/ 29 h 33"/>
                <a:gd name="T18" fmla="*/ 21 w 21"/>
                <a:gd name="T19" fmla="*/ 23 h 33"/>
                <a:gd name="T20" fmla="*/ 11 w 21"/>
                <a:gd name="T21" fmla="*/ 33 h 33"/>
                <a:gd name="T22" fmla="*/ 7 w 21"/>
                <a:gd name="T23" fmla="*/ 33 h 33"/>
                <a:gd name="T24" fmla="*/ 21 w 21"/>
                <a:gd name="T25" fmla="*/ 18 h 33"/>
                <a:gd name="T26" fmla="*/ 21 w 21"/>
                <a:gd name="T27" fmla="*/ 23 h 33"/>
                <a:gd name="T28" fmla="*/ 21 w 21"/>
                <a:gd name="T29" fmla="*/ 16 h 33"/>
                <a:gd name="T30" fmla="*/ 4 w 21"/>
                <a:gd name="T31" fmla="*/ 33 h 33"/>
                <a:gd name="T32" fmla="*/ 0 w 21"/>
                <a:gd name="T33" fmla="*/ 33 h 33"/>
                <a:gd name="T34" fmla="*/ 21 w 21"/>
                <a:gd name="T35" fmla="*/ 11 h 33"/>
                <a:gd name="T36" fmla="*/ 21 w 21"/>
                <a:gd name="T37" fmla="*/ 16 h 33"/>
                <a:gd name="T38" fmla="*/ 21 w 21"/>
                <a:gd name="T39" fmla="*/ 9 h 33"/>
                <a:gd name="T40" fmla="*/ 21 w 21"/>
                <a:gd name="T41" fmla="*/ 5 h 33"/>
                <a:gd name="T42" fmla="*/ 0 w 21"/>
                <a:gd name="T43" fmla="*/ 26 h 33"/>
                <a:gd name="T44" fmla="*/ 0 w 21"/>
                <a:gd name="T45" fmla="*/ 30 h 33"/>
                <a:gd name="T46" fmla="*/ 21 w 21"/>
                <a:gd name="T47" fmla="*/ 9 h 33"/>
                <a:gd name="T48" fmla="*/ 21 w 21"/>
                <a:gd name="T49" fmla="*/ 2 h 33"/>
                <a:gd name="T50" fmla="*/ 21 w 21"/>
                <a:gd name="T51" fmla="*/ 1 h 33"/>
                <a:gd name="T52" fmla="*/ 20 w 21"/>
                <a:gd name="T53" fmla="*/ 0 h 33"/>
                <a:gd name="T54" fmla="*/ 19 w 21"/>
                <a:gd name="T55" fmla="*/ 0 h 33"/>
                <a:gd name="T56" fmla="*/ 0 w 21"/>
                <a:gd name="T57" fmla="*/ 19 h 33"/>
                <a:gd name="T58" fmla="*/ 0 w 21"/>
                <a:gd name="T59" fmla="*/ 23 h 33"/>
                <a:gd name="T60" fmla="*/ 21 w 21"/>
                <a:gd name="T61" fmla="*/ 2 h 33"/>
                <a:gd name="T62" fmla="*/ 16 w 21"/>
                <a:gd name="T63" fmla="*/ 0 h 33"/>
                <a:gd name="T64" fmla="*/ 12 w 21"/>
                <a:gd name="T65" fmla="*/ 0 h 33"/>
                <a:gd name="T66" fmla="*/ 0 w 21"/>
                <a:gd name="T67" fmla="*/ 12 h 33"/>
                <a:gd name="T68" fmla="*/ 0 w 21"/>
                <a:gd name="T69" fmla="*/ 16 h 33"/>
                <a:gd name="T70" fmla="*/ 16 w 21"/>
                <a:gd name="T71" fmla="*/ 0 h 33"/>
                <a:gd name="T72" fmla="*/ 9 w 21"/>
                <a:gd name="T73" fmla="*/ 0 h 33"/>
                <a:gd name="T74" fmla="*/ 0 w 21"/>
                <a:gd name="T75" fmla="*/ 10 h 33"/>
                <a:gd name="T76" fmla="*/ 0 w 21"/>
                <a:gd name="T77" fmla="*/ 5 h 33"/>
                <a:gd name="T78" fmla="*/ 5 w 21"/>
                <a:gd name="T79" fmla="*/ 0 h 33"/>
                <a:gd name="T80" fmla="*/ 9 w 21"/>
                <a:gd name="T81" fmla="*/ 0 h 33"/>
                <a:gd name="T82" fmla="*/ 2 w 21"/>
                <a:gd name="T83" fmla="*/ 0 h 33"/>
                <a:gd name="T84" fmla="*/ 0 w 21"/>
                <a:gd name="T85" fmla="*/ 3 h 33"/>
                <a:gd name="T86" fmla="*/ 0 w 21"/>
                <a:gd name="T87" fmla="*/ 2 h 33"/>
                <a:gd name="T88" fmla="*/ 0 w 21"/>
                <a:gd name="T89" fmla="*/ 1 h 33"/>
                <a:gd name="T90" fmla="*/ 0 w 21"/>
                <a:gd name="T91" fmla="*/ 1 h 33"/>
                <a:gd name="T92" fmla="*/ 1 w 21"/>
                <a:gd name="T93" fmla="*/ 0 h 33"/>
                <a:gd name="T94" fmla="*/ 2 w 21"/>
                <a:gd name="T9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" h="33"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21" y="29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9"/>
                    <a:pt x="21" y="29"/>
                    <a:pt x="21" y="29"/>
                  </a:cubicBezTo>
                  <a:close/>
                  <a:moveTo>
                    <a:pt x="21" y="2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1" y="16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6"/>
                    <a:pt x="21" y="16"/>
                    <a:pt x="21" y="16"/>
                  </a:cubicBezTo>
                  <a:close/>
                  <a:moveTo>
                    <a:pt x="2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21" y="2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1" y="2"/>
                    <a:pt x="21" y="2"/>
                    <a:pt x="21" y="2"/>
                  </a:cubicBezTo>
                  <a:close/>
                  <a:moveTo>
                    <a:pt x="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0"/>
            <p:cNvSpPr>
              <a:spLocks noEditPoints="1"/>
            </p:cNvSpPr>
            <p:nvPr/>
          </p:nvSpPr>
          <p:spPr bwMode="auto">
            <a:xfrm>
              <a:off x="5880" y="3940"/>
              <a:ext cx="103" cy="234"/>
            </a:xfrm>
            <a:custGeom>
              <a:avLst/>
              <a:gdLst>
                <a:gd name="T0" fmla="*/ 1 w 21"/>
                <a:gd name="T1" fmla="*/ 48 h 48"/>
                <a:gd name="T2" fmla="*/ 5 w 21"/>
                <a:gd name="T3" fmla="*/ 48 h 48"/>
                <a:gd name="T4" fmla="*/ 21 w 21"/>
                <a:gd name="T5" fmla="*/ 31 h 48"/>
                <a:gd name="T6" fmla="*/ 21 w 21"/>
                <a:gd name="T7" fmla="*/ 27 h 48"/>
                <a:gd name="T8" fmla="*/ 1 w 21"/>
                <a:gd name="T9" fmla="*/ 48 h 48"/>
                <a:gd name="T10" fmla="*/ 8 w 21"/>
                <a:gd name="T11" fmla="*/ 48 h 48"/>
                <a:gd name="T12" fmla="*/ 21 w 21"/>
                <a:gd name="T13" fmla="*/ 34 h 48"/>
                <a:gd name="T14" fmla="*/ 21 w 21"/>
                <a:gd name="T15" fmla="*/ 38 h 48"/>
                <a:gd name="T16" fmla="*/ 12 w 21"/>
                <a:gd name="T17" fmla="*/ 48 h 48"/>
                <a:gd name="T18" fmla="*/ 8 w 21"/>
                <a:gd name="T19" fmla="*/ 48 h 48"/>
                <a:gd name="T20" fmla="*/ 14 w 21"/>
                <a:gd name="T21" fmla="*/ 48 h 48"/>
                <a:gd name="T22" fmla="*/ 21 w 21"/>
                <a:gd name="T23" fmla="*/ 41 h 48"/>
                <a:gd name="T24" fmla="*/ 21 w 21"/>
                <a:gd name="T25" fmla="*/ 45 h 48"/>
                <a:gd name="T26" fmla="*/ 19 w 21"/>
                <a:gd name="T27" fmla="*/ 48 h 48"/>
                <a:gd name="T28" fmla="*/ 14 w 21"/>
                <a:gd name="T29" fmla="*/ 48 h 48"/>
                <a:gd name="T30" fmla="*/ 21 w 21"/>
                <a:gd name="T31" fmla="*/ 24 h 48"/>
                <a:gd name="T32" fmla="*/ 0 w 21"/>
                <a:gd name="T33" fmla="*/ 46 h 48"/>
                <a:gd name="T34" fmla="*/ 0 w 21"/>
                <a:gd name="T35" fmla="*/ 42 h 48"/>
                <a:gd name="T36" fmla="*/ 21 w 21"/>
                <a:gd name="T37" fmla="*/ 20 h 48"/>
                <a:gd name="T38" fmla="*/ 21 w 21"/>
                <a:gd name="T39" fmla="*/ 24 h 48"/>
                <a:gd name="T40" fmla="*/ 21 w 21"/>
                <a:gd name="T41" fmla="*/ 17 h 48"/>
                <a:gd name="T42" fmla="*/ 0 w 21"/>
                <a:gd name="T43" fmla="*/ 39 h 48"/>
                <a:gd name="T44" fmla="*/ 0 w 21"/>
                <a:gd name="T45" fmla="*/ 35 h 48"/>
                <a:gd name="T46" fmla="*/ 21 w 21"/>
                <a:gd name="T47" fmla="*/ 13 h 48"/>
                <a:gd name="T48" fmla="*/ 21 w 21"/>
                <a:gd name="T49" fmla="*/ 17 h 48"/>
                <a:gd name="T50" fmla="*/ 21 w 21"/>
                <a:gd name="T51" fmla="*/ 10 h 48"/>
                <a:gd name="T52" fmla="*/ 0 w 21"/>
                <a:gd name="T53" fmla="*/ 32 h 48"/>
                <a:gd name="T54" fmla="*/ 0 w 21"/>
                <a:gd name="T55" fmla="*/ 28 h 48"/>
                <a:gd name="T56" fmla="*/ 21 w 21"/>
                <a:gd name="T57" fmla="*/ 6 h 48"/>
                <a:gd name="T58" fmla="*/ 21 w 21"/>
                <a:gd name="T59" fmla="*/ 10 h 48"/>
                <a:gd name="T60" fmla="*/ 21 w 21"/>
                <a:gd name="T61" fmla="*/ 3 h 48"/>
                <a:gd name="T62" fmla="*/ 21 w 21"/>
                <a:gd name="T63" fmla="*/ 1 h 48"/>
                <a:gd name="T64" fmla="*/ 21 w 21"/>
                <a:gd name="T65" fmla="*/ 0 h 48"/>
                <a:gd name="T66" fmla="*/ 21 w 21"/>
                <a:gd name="T67" fmla="*/ 0 h 48"/>
                <a:gd name="T68" fmla="*/ 21 w 21"/>
                <a:gd name="T69" fmla="*/ 0 h 48"/>
                <a:gd name="T70" fmla="*/ 21 w 21"/>
                <a:gd name="T71" fmla="*/ 0 h 48"/>
                <a:gd name="T72" fmla="*/ 0 w 21"/>
                <a:gd name="T73" fmla="*/ 21 h 48"/>
                <a:gd name="T74" fmla="*/ 0 w 21"/>
                <a:gd name="T75" fmla="*/ 25 h 48"/>
                <a:gd name="T76" fmla="*/ 21 w 21"/>
                <a:gd name="T77" fmla="*/ 3 h 48"/>
                <a:gd name="T78" fmla="*/ 18 w 21"/>
                <a:gd name="T79" fmla="*/ 0 h 48"/>
                <a:gd name="T80" fmla="*/ 14 w 21"/>
                <a:gd name="T81" fmla="*/ 0 h 48"/>
                <a:gd name="T82" fmla="*/ 0 w 21"/>
                <a:gd name="T83" fmla="*/ 14 h 48"/>
                <a:gd name="T84" fmla="*/ 0 w 21"/>
                <a:gd name="T85" fmla="*/ 18 h 48"/>
                <a:gd name="T86" fmla="*/ 18 w 21"/>
                <a:gd name="T87" fmla="*/ 0 h 48"/>
                <a:gd name="T88" fmla="*/ 11 w 21"/>
                <a:gd name="T89" fmla="*/ 0 h 48"/>
                <a:gd name="T90" fmla="*/ 7 w 21"/>
                <a:gd name="T91" fmla="*/ 0 h 48"/>
                <a:gd name="T92" fmla="*/ 0 w 21"/>
                <a:gd name="T93" fmla="*/ 7 h 48"/>
                <a:gd name="T94" fmla="*/ 0 w 21"/>
                <a:gd name="T95" fmla="*/ 11 h 48"/>
                <a:gd name="T96" fmla="*/ 11 w 21"/>
                <a:gd name="T97" fmla="*/ 0 h 48"/>
                <a:gd name="T98" fmla="*/ 4 w 21"/>
                <a:gd name="T99" fmla="*/ 0 h 48"/>
                <a:gd name="T100" fmla="*/ 0 w 21"/>
                <a:gd name="T101" fmla="*/ 4 h 48"/>
                <a:gd name="T102" fmla="*/ 0 w 21"/>
                <a:gd name="T103" fmla="*/ 1 h 48"/>
                <a:gd name="T104" fmla="*/ 0 w 21"/>
                <a:gd name="T105" fmla="*/ 0 h 48"/>
                <a:gd name="T106" fmla="*/ 0 w 21"/>
                <a:gd name="T107" fmla="*/ 0 h 48"/>
                <a:gd name="T108" fmla="*/ 0 w 21"/>
                <a:gd name="T109" fmla="*/ 0 h 48"/>
                <a:gd name="T110" fmla="*/ 1 w 21"/>
                <a:gd name="T111" fmla="*/ 0 h 48"/>
                <a:gd name="T112" fmla="*/ 4 w 21"/>
                <a:gd name="T1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48">
                  <a:moveTo>
                    <a:pt x="1" y="48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" y="48"/>
                    <a:pt x="1" y="48"/>
                    <a:pt x="1" y="48"/>
                  </a:cubicBezTo>
                  <a:close/>
                  <a:moveTo>
                    <a:pt x="8" y="48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8" y="48"/>
                    <a:pt x="8" y="48"/>
                    <a:pt x="8" y="48"/>
                  </a:cubicBezTo>
                  <a:close/>
                  <a:moveTo>
                    <a:pt x="14" y="48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4" y="48"/>
                    <a:pt x="14" y="48"/>
                    <a:pt x="14" y="48"/>
                  </a:cubicBezTo>
                  <a:close/>
                  <a:moveTo>
                    <a:pt x="21" y="24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17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7"/>
                    <a:pt x="21" y="17"/>
                    <a:pt x="21" y="17"/>
                  </a:cubicBezTo>
                  <a:close/>
                  <a:moveTo>
                    <a:pt x="21" y="1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10"/>
                    <a:pt x="21" y="10"/>
                    <a:pt x="21" y="10"/>
                  </a:cubicBezTo>
                  <a:close/>
                  <a:moveTo>
                    <a:pt x="21" y="3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"/>
                    <a:pt x="21" y="3"/>
                    <a:pt x="21" y="3"/>
                  </a:cubicBezTo>
                  <a:close/>
                  <a:moveTo>
                    <a:pt x="1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1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1"/>
            <p:cNvSpPr>
              <a:spLocks noEditPoints="1"/>
            </p:cNvSpPr>
            <p:nvPr/>
          </p:nvSpPr>
          <p:spPr bwMode="auto">
            <a:xfrm>
              <a:off x="5603" y="4183"/>
              <a:ext cx="428" cy="39"/>
            </a:xfrm>
            <a:custGeom>
              <a:avLst/>
              <a:gdLst>
                <a:gd name="T0" fmla="*/ 273 w 428"/>
                <a:gd name="T1" fmla="*/ 0 h 39"/>
                <a:gd name="T2" fmla="*/ 229 w 428"/>
                <a:gd name="T3" fmla="*/ 39 h 39"/>
                <a:gd name="T4" fmla="*/ 287 w 428"/>
                <a:gd name="T5" fmla="*/ 0 h 39"/>
                <a:gd name="T6" fmla="*/ 273 w 428"/>
                <a:gd name="T7" fmla="*/ 0 h 39"/>
                <a:gd name="T8" fmla="*/ 219 w 428"/>
                <a:gd name="T9" fmla="*/ 39 h 39"/>
                <a:gd name="T10" fmla="*/ 234 w 428"/>
                <a:gd name="T11" fmla="*/ 0 h 39"/>
                <a:gd name="T12" fmla="*/ 253 w 428"/>
                <a:gd name="T13" fmla="*/ 0 h 39"/>
                <a:gd name="T14" fmla="*/ 200 w 428"/>
                <a:gd name="T15" fmla="*/ 0 h 39"/>
                <a:gd name="T16" fmla="*/ 185 w 428"/>
                <a:gd name="T17" fmla="*/ 39 h 39"/>
                <a:gd name="T18" fmla="*/ 224 w 428"/>
                <a:gd name="T19" fmla="*/ 0 h 39"/>
                <a:gd name="T20" fmla="*/ 151 w 428"/>
                <a:gd name="T21" fmla="*/ 39 h 39"/>
                <a:gd name="T22" fmla="*/ 166 w 428"/>
                <a:gd name="T23" fmla="*/ 0 h 39"/>
                <a:gd name="T24" fmla="*/ 190 w 428"/>
                <a:gd name="T25" fmla="*/ 0 h 39"/>
                <a:gd name="T26" fmla="*/ 156 w 428"/>
                <a:gd name="T27" fmla="*/ 0 h 39"/>
                <a:gd name="T28" fmla="*/ 136 w 428"/>
                <a:gd name="T29" fmla="*/ 0 h 39"/>
                <a:gd name="T30" fmla="*/ 117 w 428"/>
                <a:gd name="T31" fmla="*/ 39 h 39"/>
                <a:gd name="T32" fmla="*/ 156 w 428"/>
                <a:gd name="T33" fmla="*/ 0 h 39"/>
                <a:gd name="T34" fmla="*/ 83 w 428"/>
                <a:gd name="T35" fmla="*/ 39 h 39"/>
                <a:gd name="T36" fmla="*/ 102 w 428"/>
                <a:gd name="T37" fmla="*/ 0 h 39"/>
                <a:gd name="T38" fmla="*/ 122 w 428"/>
                <a:gd name="T39" fmla="*/ 0 h 39"/>
                <a:gd name="T40" fmla="*/ 68 w 428"/>
                <a:gd name="T41" fmla="*/ 0 h 39"/>
                <a:gd name="T42" fmla="*/ 49 w 428"/>
                <a:gd name="T43" fmla="*/ 39 h 39"/>
                <a:gd name="T44" fmla="*/ 88 w 428"/>
                <a:gd name="T45" fmla="*/ 0 h 39"/>
                <a:gd name="T46" fmla="*/ 15 w 428"/>
                <a:gd name="T47" fmla="*/ 39 h 39"/>
                <a:gd name="T48" fmla="*/ 0 w 428"/>
                <a:gd name="T49" fmla="*/ 35 h 39"/>
                <a:gd name="T50" fmla="*/ 39 w 428"/>
                <a:gd name="T51" fmla="*/ 0 h 39"/>
                <a:gd name="T52" fmla="*/ 54 w 428"/>
                <a:gd name="T53" fmla="*/ 0 h 39"/>
                <a:gd name="T54" fmla="*/ 20 w 428"/>
                <a:gd name="T55" fmla="*/ 0 h 39"/>
                <a:gd name="T56" fmla="*/ 0 w 428"/>
                <a:gd name="T57" fmla="*/ 0 h 39"/>
                <a:gd name="T58" fmla="*/ 20 w 428"/>
                <a:gd name="T59" fmla="*/ 0 h 39"/>
                <a:gd name="T60" fmla="*/ 263 w 428"/>
                <a:gd name="T61" fmla="*/ 39 h 39"/>
                <a:gd name="T62" fmla="*/ 321 w 428"/>
                <a:gd name="T63" fmla="*/ 0 h 39"/>
                <a:gd name="T64" fmla="*/ 263 w 428"/>
                <a:gd name="T65" fmla="*/ 39 h 39"/>
                <a:gd name="T66" fmla="*/ 297 w 428"/>
                <a:gd name="T67" fmla="*/ 39 h 39"/>
                <a:gd name="T68" fmla="*/ 355 w 428"/>
                <a:gd name="T69" fmla="*/ 0 h 39"/>
                <a:gd name="T70" fmla="*/ 297 w 428"/>
                <a:gd name="T71" fmla="*/ 39 h 39"/>
                <a:gd name="T72" fmla="*/ 331 w 428"/>
                <a:gd name="T73" fmla="*/ 39 h 39"/>
                <a:gd name="T74" fmla="*/ 389 w 428"/>
                <a:gd name="T75" fmla="*/ 0 h 39"/>
                <a:gd name="T76" fmla="*/ 331 w 428"/>
                <a:gd name="T77" fmla="*/ 39 h 39"/>
                <a:gd name="T78" fmla="*/ 365 w 428"/>
                <a:gd name="T79" fmla="*/ 39 h 39"/>
                <a:gd name="T80" fmla="*/ 423 w 428"/>
                <a:gd name="T81" fmla="*/ 0 h 39"/>
                <a:gd name="T82" fmla="*/ 365 w 428"/>
                <a:gd name="T83" fmla="*/ 39 h 39"/>
                <a:gd name="T84" fmla="*/ 399 w 428"/>
                <a:gd name="T85" fmla="*/ 39 h 39"/>
                <a:gd name="T86" fmla="*/ 428 w 428"/>
                <a:gd name="T87" fmla="*/ 35 h 39"/>
                <a:gd name="T88" fmla="*/ 399 w 428"/>
                <a:gd name="T8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" h="39">
                  <a:moveTo>
                    <a:pt x="273" y="0"/>
                  </a:moveTo>
                  <a:lnTo>
                    <a:pt x="273" y="0"/>
                  </a:lnTo>
                  <a:lnTo>
                    <a:pt x="268" y="0"/>
                  </a:lnTo>
                  <a:lnTo>
                    <a:pt x="229" y="39"/>
                  </a:lnTo>
                  <a:lnTo>
                    <a:pt x="248" y="39"/>
                  </a:lnTo>
                  <a:lnTo>
                    <a:pt x="287" y="0"/>
                  </a:lnTo>
                  <a:lnTo>
                    <a:pt x="273" y="0"/>
                  </a:lnTo>
                  <a:lnTo>
                    <a:pt x="273" y="0"/>
                  </a:lnTo>
                  <a:close/>
                  <a:moveTo>
                    <a:pt x="253" y="0"/>
                  </a:moveTo>
                  <a:lnTo>
                    <a:pt x="219" y="39"/>
                  </a:lnTo>
                  <a:lnTo>
                    <a:pt x="195" y="39"/>
                  </a:lnTo>
                  <a:lnTo>
                    <a:pt x="234" y="0"/>
                  </a:lnTo>
                  <a:lnTo>
                    <a:pt x="253" y="0"/>
                  </a:lnTo>
                  <a:lnTo>
                    <a:pt x="253" y="0"/>
                  </a:lnTo>
                  <a:close/>
                  <a:moveTo>
                    <a:pt x="224" y="0"/>
                  </a:moveTo>
                  <a:lnTo>
                    <a:pt x="200" y="0"/>
                  </a:lnTo>
                  <a:lnTo>
                    <a:pt x="166" y="39"/>
                  </a:lnTo>
                  <a:lnTo>
                    <a:pt x="185" y="39"/>
                  </a:lnTo>
                  <a:lnTo>
                    <a:pt x="224" y="0"/>
                  </a:lnTo>
                  <a:lnTo>
                    <a:pt x="224" y="0"/>
                  </a:lnTo>
                  <a:close/>
                  <a:moveTo>
                    <a:pt x="190" y="0"/>
                  </a:moveTo>
                  <a:lnTo>
                    <a:pt x="151" y="39"/>
                  </a:lnTo>
                  <a:lnTo>
                    <a:pt x="132" y="39"/>
                  </a:lnTo>
                  <a:lnTo>
                    <a:pt x="166" y="0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56" y="0"/>
                  </a:moveTo>
                  <a:lnTo>
                    <a:pt x="156" y="0"/>
                  </a:lnTo>
                  <a:lnTo>
                    <a:pt x="156" y="0"/>
                  </a:lnTo>
                  <a:lnTo>
                    <a:pt x="136" y="0"/>
                  </a:lnTo>
                  <a:lnTo>
                    <a:pt x="98" y="39"/>
                  </a:lnTo>
                  <a:lnTo>
                    <a:pt x="117" y="39"/>
                  </a:lnTo>
                  <a:lnTo>
                    <a:pt x="156" y="0"/>
                  </a:lnTo>
                  <a:lnTo>
                    <a:pt x="156" y="0"/>
                  </a:lnTo>
                  <a:close/>
                  <a:moveTo>
                    <a:pt x="122" y="0"/>
                  </a:moveTo>
                  <a:lnTo>
                    <a:pt x="83" y="39"/>
                  </a:lnTo>
                  <a:lnTo>
                    <a:pt x="63" y="39"/>
                  </a:lnTo>
                  <a:lnTo>
                    <a:pt x="102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88" y="0"/>
                  </a:moveTo>
                  <a:lnTo>
                    <a:pt x="68" y="0"/>
                  </a:lnTo>
                  <a:lnTo>
                    <a:pt x="29" y="39"/>
                  </a:lnTo>
                  <a:lnTo>
                    <a:pt x="49" y="39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54" y="0"/>
                  </a:moveTo>
                  <a:lnTo>
                    <a:pt x="15" y="39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54" y="0"/>
                  </a:lnTo>
                  <a:lnTo>
                    <a:pt x="54" y="0"/>
                  </a:lnTo>
                  <a:close/>
                  <a:moveTo>
                    <a:pt x="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  <a:moveTo>
                    <a:pt x="263" y="39"/>
                  </a:moveTo>
                  <a:lnTo>
                    <a:pt x="302" y="0"/>
                  </a:lnTo>
                  <a:lnTo>
                    <a:pt x="321" y="0"/>
                  </a:lnTo>
                  <a:lnTo>
                    <a:pt x="282" y="39"/>
                  </a:lnTo>
                  <a:lnTo>
                    <a:pt x="263" y="39"/>
                  </a:lnTo>
                  <a:lnTo>
                    <a:pt x="263" y="39"/>
                  </a:lnTo>
                  <a:close/>
                  <a:moveTo>
                    <a:pt x="297" y="39"/>
                  </a:moveTo>
                  <a:lnTo>
                    <a:pt x="316" y="39"/>
                  </a:lnTo>
                  <a:lnTo>
                    <a:pt x="355" y="0"/>
                  </a:lnTo>
                  <a:lnTo>
                    <a:pt x="336" y="0"/>
                  </a:lnTo>
                  <a:lnTo>
                    <a:pt x="297" y="39"/>
                  </a:lnTo>
                  <a:lnTo>
                    <a:pt x="297" y="39"/>
                  </a:lnTo>
                  <a:close/>
                  <a:moveTo>
                    <a:pt x="331" y="39"/>
                  </a:moveTo>
                  <a:lnTo>
                    <a:pt x="370" y="0"/>
                  </a:lnTo>
                  <a:lnTo>
                    <a:pt x="389" y="0"/>
                  </a:lnTo>
                  <a:lnTo>
                    <a:pt x="350" y="39"/>
                  </a:lnTo>
                  <a:lnTo>
                    <a:pt x="331" y="39"/>
                  </a:lnTo>
                  <a:lnTo>
                    <a:pt x="331" y="39"/>
                  </a:lnTo>
                  <a:close/>
                  <a:moveTo>
                    <a:pt x="365" y="39"/>
                  </a:moveTo>
                  <a:lnTo>
                    <a:pt x="384" y="39"/>
                  </a:lnTo>
                  <a:lnTo>
                    <a:pt x="423" y="0"/>
                  </a:lnTo>
                  <a:lnTo>
                    <a:pt x="404" y="0"/>
                  </a:lnTo>
                  <a:lnTo>
                    <a:pt x="365" y="39"/>
                  </a:lnTo>
                  <a:lnTo>
                    <a:pt x="365" y="39"/>
                  </a:lnTo>
                  <a:close/>
                  <a:moveTo>
                    <a:pt x="399" y="39"/>
                  </a:moveTo>
                  <a:lnTo>
                    <a:pt x="428" y="15"/>
                  </a:lnTo>
                  <a:lnTo>
                    <a:pt x="428" y="35"/>
                  </a:lnTo>
                  <a:lnTo>
                    <a:pt x="419" y="39"/>
                  </a:lnTo>
                  <a:lnTo>
                    <a:pt x="399" y="39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2"/>
            <p:cNvSpPr>
              <a:spLocks noEditPoints="1"/>
            </p:cNvSpPr>
            <p:nvPr/>
          </p:nvSpPr>
          <p:spPr bwMode="auto">
            <a:xfrm>
              <a:off x="5589" y="3794"/>
              <a:ext cx="452" cy="438"/>
            </a:xfrm>
            <a:custGeom>
              <a:avLst/>
              <a:gdLst>
                <a:gd name="T0" fmla="*/ 61 w 93"/>
                <a:gd name="T1" fmla="*/ 27 h 90"/>
                <a:gd name="T2" fmla="*/ 82 w 93"/>
                <a:gd name="T3" fmla="*/ 28 h 90"/>
                <a:gd name="T4" fmla="*/ 84 w 93"/>
                <a:gd name="T5" fmla="*/ 31 h 90"/>
                <a:gd name="T6" fmla="*/ 92 w 93"/>
                <a:gd name="T7" fmla="*/ 78 h 90"/>
                <a:gd name="T8" fmla="*/ 93 w 93"/>
                <a:gd name="T9" fmla="*/ 89 h 90"/>
                <a:gd name="T10" fmla="*/ 1 w 93"/>
                <a:gd name="T11" fmla="*/ 90 h 90"/>
                <a:gd name="T12" fmla="*/ 0 w 93"/>
                <a:gd name="T13" fmla="*/ 79 h 90"/>
                <a:gd name="T14" fmla="*/ 9 w 93"/>
                <a:gd name="T15" fmla="*/ 78 h 90"/>
                <a:gd name="T16" fmla="*/ 11 w 93"/>
                <a:gd name="T17" fmla="*/ 44 h 90"/>
                <a:gd name="T18" fmla="*/ 13 w 93"/>
                <a:gd name="T19" fmla="*/ 43 h 90"/>
                <a:gd name="T20" fmla="*/ 33 w 93"/>
                <a:gd name="T21" fmla="*/ 43 h 90"/>
                <a:gd name="T22" fmla="*/ 35 w 93"/>
                <a:gd name="T23" fmla="*/ 1 h 90"/>
                <a:gd name="T24" fmla="*/ 56 w 93"/>
                <a:gd name="T25" fmla="*/ 0 h 90"/>
                <a:gd name="T26" fmla="*/ 59 w 93"/>
                <a:gd name="T27" fmla="*/ 1 h 90"/>
                <a:gd name="T28" fmla="*/ 60 w 93"/>
                <a:gd name="T29" fmla="*/ 28 h 90"/>
                <a:gd name="T30" fmla="*/ 59 w 93"/>
                <a:gd name="T31" fmla="*/ 80 h 90"/>
                <a:gd name="T32" fmla="*/ 35 w 93"/>
                <a:gd name="T33" fmla="*/ 80 h 90"/>
                <a:gd name="T34" fmla="*/ 11 w 93"/>
                <a:gd name="T35" fmla="*/ 80 h 90"/>
                <a:gd name="T36" fmla="*/ 3 w 93"/>
                <a:gd name="T37" fmla="*/ 88 h 90"/>
                <a:gd name="T38" fmla="*/ 91 w 93"/>
                <a:gd name="T39" fmla="*/ 80 h 90"/>
                <a:gd name="T40" fmla="*/ 60 w 93"/>
                <a:gd name="T41" fmla="*/ 78 h 90"/>
                <a:gd name="T42" fmla="*/ 81 w 93"/>
                <a:gd name="T43" fmla="*/ 31 h 90"/>
                <a:gd name="T44" fmla="*/ 81 w 93"/>
                <a:gd name="T45" fmla="*/ 30 h 90"/>
                <a:gd name="T46" fmla="*/ 80 w 93"/>
                <a:gd name="T47" fmla="*/ 30 h 90"/>
                <a:gd name="T48" fmla="*/ 60 w 93"/>
                <a:gd name="T49" fmla="*/ 30 h 90"/>
                <a:gd name="T50" fmla="*/ 60 w 93"/>
                <a:gd name="T51" fmla="*/ 30 h 90"/>
                <a:gd name="T52" fmla="*/ 60 w 93"/>
                <a:gd name="T53" fmla="*/ 78 h 90"/>
                <a:gd name="T54" fmla="*/ 33 w 93"/>
                <a:gd name="T55" fmla="*/ 47 h 90"/>
                <a:gd name="T56" fmla="*/ 32 w 93"/>
                <a:gd name="T57" fmla="*/ 45 h 90"/>
                <a:gd name="T58" fmla="*/ 12 w 93"/>
                <a:gd name="T59" fmla="*/ 46 h 90"/>
                <a:gd name="T60" fmla="*/ 12 w 93"/>
                <a:gd name="T61" fmla="*/ 47 h 90"/>
                <a:gd name="T62" fmla="*/ 33 w 93"/>
                <a:gd name="T63" fmla="*/ 78 h 90"/>
                <a:gd name="T64" fmla="*/ 36 w 93"/>
                <a:gd name="T65" fmla="*/ 78 h 90"/>
                <a:gd name="T66" fmla="*/ 57 w 93"/>
                <a:gd name="T67" fmla="*/ 4 h 90"/>
                <a:gd name="T68" fmla="*/ 57 w 93"/>
                <a:gd name="T69" fmla="*/ 3 h 90"/>
                <a:gd name="T70" fmla="*/ 37 w 93"/>
                <a:gd name="T71" fmla="*/ 2 h 90"/>
                <a:gd name="T72" fmla="*/ 36 w 93"/>
                <a:gd name="T7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90">
                  <a:moveTo>
                    <a:pt x="60" y="28"/>
                  </a:moveTo>
                  <a:cubicBezTo>
                    <a:pt x="60" y="27"/>
                    <a:pt x="61" y="27"/>
                    <a:pt x="61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2" y="28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3" y="29"/>
                    <a:pt x="84" y="30"/>
                    <a:pt x="84" y="31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93" y="78"/>
                    <a:pt x="93" y="7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90"/>
                    <a:pt x="92" y="90"/>
                    <a:pt x="9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0" y="90"/>
                    <a:pt x="0" y="8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8"/>
                    <a:pt x="1" y="78"/>
                    <a:pt x="1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6"/>
                    <a:pt x="10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2" y="43"/>
                    <a:pt x="1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3" y="43"/>
                    <a:pt x="33" y="4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4" y="2"/>
                    <a:pt x="35" y="1"/>
                  </a:cubicBezTo>
                  <a:cubicBezTo>
                    <a:pt x="35" y="1"/>
                    <a:pt x="36" y="0"/>
                    <a:pt x="3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60" y="3"/>
                    <a:pt x="60" y="4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9" y="80"/>
                  </a:moveTo>
                  <a:cubicBezTo>
                    <a:pt x="59" y="80"/>
                    <a:pt x="59" y="80"/>
                    <a:pt x="59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59" y="80"/>
                    <a:pt x="59" y="80"/>
                    <a:pt x="59" y="80"/>
                  </a:cubicBezTo>
                  <a:close/>
                  <a:moveTo>
                    <a:pt x="60" y="78"/>
                  </a:moveTo>
                  <a:cubicBezTo>
                    <a:pt x="81" y="78"/>
                    <a:pt x="81" y="78"/>
                    <a:pt x="81" y="78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1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0" y="30"/>
                    <a:pt x="8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1"/>
                    <a:pt x="60" y="31"/>
                  </a:cubicBezTo>
                  <a:cubicBezTo>
                    <a:pt x="60" y="78"/>
                    <a:pt x="60" y="78"/>
                    <a:pt x="60" y="78"/>
                  </a:cubicBezTo>
                  <a:close/>
                  <a:moveTo>
                    <a:pt x="33" y="7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5"/>
                    <a:pt x="32" y="45"/>
                    <a:pt x="3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36" y="4"/>
                  </a:moveTo>
                  <a:cubicBezTo>
                    <a:pt x="36" y="78"/>
                    <a:pt x="36" y="78"/>
                    <a:pt x="36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6" y="2"/>
                    <a:pt x="5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3"/>
                    <a:pt x="36" y="3"/>
                  </a:cubicBezTo>
                  <a:cubicBezTo>
                    <a:pt x="36" y="3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479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4838" y="425677"/>
            <a:ext cx="232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项目实施流程</a:t>
            </a:r>
            <a:endParaRPr lang="en-US" altLang="zh-CN" sz="2400" b="1" spc="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L 形 24"/>
          <p:cNvSpPr/>
          <p:nvPr/>
        </p:nvSpPr>
        <p:spPr>
          <a:xfrm rot="5400000">
            <a:off x="1086071" y="2488118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任意多边形 25"/>
          <p:cNvSpPr/>
          <p:nvPr/>
        </p:nvSpPr>
        <p:spPr>
          <a:xfrm>
            <a:off x="971959" y="2827990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前期调研</a:t>
            </a:r>
            <a:endParaRPr lang="zh-CN" altLang="en-US" sz="2400" kern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1805149" y="2404373"/>
            <a:ext cx="193765" cy="193765"/>
          </a:xfrm>
          <a:prstGeom prst="triangle">
            <a:avLst>
              <a:gd name="adj" fmla="val 10000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L 形 27"/>
          <p:cNvSpPr/>
          <p:nvPr/>
        </p:nvSpPr>
        <p:spPr>
          <a:xfrm rot="5400000">
            <a:off x="2343264" y="2177024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多边形 28"/>
          <p:cNvSpPr/>
          <p:nvPr/>
        </p:nvSpPr>
        <p:spPr>
          <a:xfrm>
            <a:off x="2229152" y="2516896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方案确定 </a:t>
            </a:r>
            <a:endParaRPr lang="zh-CN" altLang="en-US" sz="2400" kern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3062342" y="2093279"/>
            <a:ext cx="193765" cy="193765"/>
          </a:xfrm>
          <a:prstGeom prst="triangle">
            <a:avLst>
              <a:gd name="adj" fmla="val 10000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L 形 30"/>
          <p:cNvSpPr/>
          <p:nvPr/>
        </p:nvSpPr>
        <p:spPr>
          <a:xfrm rot="5400000">
            <a:off x="3600457" y="1865931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任意多边形 31"/>
          <p:cNvSpPr/>
          <p:nvPr/>
        </p:nvSpPr>
        <p:spPr>
          <a:xfrm>
            <a:off x="3486345" y="2205803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实施准备</a:t>
            </a:r>
            <a:endParaRPr lang="zh-CN" altLang="en-US" sz="2400" kern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4319535" y="1782186"/>
            <a:ext cx="193765" cy="193765"/>
          </a:xfrm>
          <a:prstGeom prst="triangle">
            <a:avLst>
              <a:gd name="adj" fmla="val 10000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L 形 33"/>
          <p:cNvSpPr/>
          <p:nvPr/>
        </p:nvSpPr>
        <p:spPr>
          <a:xfrm rot="5400000">
            <a:off x="4857650" y="1554837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任意多边形 34"/>
          <p:cNvSpPr/>
          <p:nvPr/>
        </p:nvSpPr>
        <p:spPr>
          <a:xfrm>
            <a:off x="4743539" y="1894709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项目实施</a:t>
            </a:r>
            <a:endParaRPr lang="zh-CN" altLang="en-US" sz="2400" kern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5576728" y="1471092"/>
            <a:ext cx="193765" cy="193765"/>
          </a:xfrm>
          <a:prstGeom prst="triangle">
            <a:avLst>
              <a:gd name="adj" fmla="val 10000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L 形 36"/>
          <p:cNvSpPr/>
          <p:nvPr/>
        </p:nvSpPr>
        <p:spPr>
          <a:xfrm rot="5400000">
            <a:off x="6114844" y="1243743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任意多边形 37"/>
          <p:cNvSpPr/>
          <p:nvPr/>
        </p:nvSpPr>
        <p:spPr>
          <a:xfrm>
            <a:off x="6000732" y="1583615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项目收尾</a:t>
            </a:r>
            <a:endParaRPr lang="zh-CN" altLang="en-US" sz="2400" kern="1200" spc="3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6833922" y="1159998"/>
            <a:ext cx="193765" cy="193765"/>
          </a:xfrm>
          <a:prstGeom prst="triangle">
            <a:avLst>
              <a:gd name="adj" fmla="val 10000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L 形 39"/>
          <p:cNvSpPr/>
          <p:nvPr/>
        </p:nvSpPr>
        <p:spPr>
          <a:xfrm rot="5400000">
            <a:off x="7372037" y="932650"/>
            <a:ext cx="683611" cy="1137514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17B5B6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任意多边形 40"/>
          <p:cNvSpPr/>
          <p:nvPr/>
        </p:nvSpPr>
        <p:spPr>
          <a:xfrm>
            <a:off x="7257925" y="1272521"/>
            <a:ext cx="1026954" cy="900186"/>
          </a:xfrm>
          <a:custGeom>
            <a:avLst/>
            <a:gdLst>
              <a:gd name="connsiteX0" fmla="*/ 0 w 1026954"/>
              <a:gd name="connsiteY0" fmla="*/ 0 h 900186"/>
              <a:gd name="connsiteX1" fmla="*/ 1026954 w 1026954"/>
              <a:gd name="connsiteY1" fmla="*/ 0 h 900186"/>
              <a:gd name="connsiteX2" fmla="*/ 1026954 w 1026954"/>
              <a:gd name="connsiteY2" fmla="*/ 900186 h 900186"/>
              <a:gd name="connsiteX3" fmla="*/ 0 w 1026954"/>
              <a:gd name="connsiteY3" fmla="*/ 900186 h 900186"/>
              <a:gd name="connsiteX4" fmla="*/ 0 w 1026954"/>
              <a:gd name="connsiteY4" fmla="*/ 0 h 90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954" h="900186">
                <a:moveTo>
                  <a:pt x="0" y="0"/>
                </a:moveTo>
                <a:lnTo>
                  <a:pt x="1026954" y="0"/>
                </a:lnTo>
                <a:lnTo>
                  <a:pt x="1026954" y="900186"/>
                </a:lnTo>
                <a:lnTo>
                  <a:pt x="0" y="9001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066800" rtl="0"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文档交付</a:t>
            </a:r>
            <a:endParaRPr lang="zh-CN" altLang="en-US" sz="2400" kern="12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0007" y="2252386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7200" y="1946068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4393" y="1625236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21587" y="132347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8780" y="101296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35973" y="715389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3025" y="4114174"/>
            <a:ext cx="6290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进行美化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添加装饰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改造成你想要的风格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2158399" y="4038771"/>
            <a:ext cx="410238" cy="612470"/>
            <a:chOff x="5658" y="458"/>
            <a:chExt cx="426" cy="636"/>
          </a:xfrm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5677" y="471"/>
              <a:ext cx="394" cy="605"/>
            </a:xfrm>
            <a:custGeom>
              <a:avLst/>
              <a:gdLst>
                <a:gd name="T0" fmla="*/ 62 w 63"/>
                <a:gd name="T1" fmla="*/ 11 h 98"/>
                <a:gd name="T2" fmla="*/ 37 w 63"/>
                <a:gd name="T3" fmla="*/ 35 h 98"/>
                <a:gd name="T4" fmla="*/ 33 w 63"/>
                <a:gd name="T5" fmla="*/ 44 h 98"/>
                <a:gd name="T6" fmla="*/ 33 w 63"/>
                <a:gd name="T7" fmla="*/ 48 h 98"/>
                <a:gd name="T8" fmla="*/ 30 w 63"/>
                <a:gd name="T9" fmla="*/ 49 h 98"/>
                <a:gd name="T10" fmla="*/ 1 w 63"/>
                <a:gd name="T11" fmla="*/ 80 h 98"/>
                <a:gd name="T12" fmla="*/ 0 w 63"/>
                <a:gd name="T13" fmla="*/ 73 h 98"/>
                <a:gd name="T14" fmla="*/ 30 w 63"/>
                <a:gd name="T15" fmla="*/ 43 h 98"/>
                <a:gd name="T16" fmla="*/ 0 w 63"/>
                <a:gd name="T17" fmla="*/ 60 h 98"/>
                <a:gd name="T18" fmla="*/ 27 w 63"/>
                <a:gd name="T19" fmla="*/ 36 h 98"/>
                <a:gd name="T20" fmla="*/ 0 w 63"/>
                <a:gd name="T21" fmla="*/ 56 h 98"/>
                <a:gd name="T22" fmla="*/ 26 w 63"/>
                <a:gd name="T23" fmla="*/ 30 h 98"/>
                <a:gd name="T24" fmla="*/ 0 w 63"/>
                <a:gd name="T25" fmla="*/ 43 h 98"/>
                <a:gd name="T26" fmla="*/ 26 w 63"/>
                <a:gd name="T27" fmla="*/ 14 h 98"/>
                <a:gd name="T28" fmla="*/ 28 w 63"/>
                <a:gd name="T29" fmla="*/ 12 h 98"/>
                <a:gd name="T30" fmla="*/ 0 w 63"/>
                <a:gd name="T31" fmla="*/ 35 h 98"/>
                <a:gd name="T32" fmla="*/ 30 w 63"/>
                <a:gd name="T33" fmla="*/ 1 h 98"/>
                <a:gd name="T34" fmla="*/ 0 w 63"/>
                <a:gd name="T35" fmla="*/ 26 h 98"/>
                <a:gd name="T36" fmla="*/ 22 w 63"/>
                <a:gd name="T37" fmla="*/ 1 h 98"/>
                <a:gd name="T38" fmla="*/ 0 w 63"/>
                <a:gd name="T39" fmla="*/ 18 h 98"/>
                <a:gd name="T40" fmla="*/ 11 w 63"/>
                <a:gd name="T41" fmla="*/ 4 h 98"/>
                <a:gd name="T42" fmla="*/ 3 w 63"/>
                <a:gd name="T43" fmla="*/ 8 h 98"/>
                <a:gd name="T44" fmla="*/ 11 w 63"/>
                <a:gd name="T45" fmla="*/ 4 h 98"/>
                <a:gd name="T46" fmla="*/ 63 w 63"/>
                <a:gd name="T47" fmla="*/ 27 h 98"/>
                <a:gd name="T48" fmla="*/ 5 w 63"/>
                <a:gd name="T49" fmla="*/ 88 h 98"/>
                <a:gd name="T50" fmla="*/ 7 w 63"/>
                <a:gd name="T51" fmla="*/ 90 h 98"/>
                <a:gd name="T52" fmla="*/ 63 w 63"/>
                <a:gd name="T53" fmla="*/ 39 h 98"/>
                <a:gd name="T54" fmla="*/ 9 w 63"/>
                <a:gd name="T55" fmla="*/ 92 h 98"/>
                <a:gd name="T56" fmla="*/ 63 w 63"/>
                <a:gd name="T57" fmla="*/ 52 h 98"/>
                <a:gd name="T58" fmla="*/ 21 w 63"/>
                <a:gd name="T59" fmla="*/ 97 h 98"/>
                <a:gd name="T60" fmla="*/ 25 w 63"/>
                <a:gd name="T61" fmla="*/ 98 h 98"/>
                <a:gd name="T62" fmla="*/ 63 w 63"/>
                <a:gd name="T63" fmla="*/ 64 h 98"/>
                <a:gd name="T64" fmla="*/ 31 w 63"/>
                <a:gd name="T65" fmla="*/ 98 h 98"/>
                <a:gd name="T66" fmla="*/ 42 w 63"/>
                <a:gd name="T67" fmla="*/ 97 h 98"/>
                <a:gd name="T68" fmla="*/ 63 w 63"/>
                <a:gd name="T69" fmla="*/ 72 h 98"/>
                <a:gd name="T70" fmla="*/ 55 w 63"/>
                <a:gd name="T71" fmla="*/ 91 h 98"/>
                <a:gd name="T72" fmla="*/ 58 w 63"/>
                <a:gd name="T73" fmla="*/ 7 h 98"/>
                <a:gd name="T74" fmla="*/ 55 w 63"/>
                <a:gd name="T75" fmla="*/ 5 h 98"/>
                <a:gd name="T76" fmla="*/ 52 w 63"/>
                <a:gd name="T77" fmla="*/ 4 h 98"/>
                <a:gd name="T78" fmla="*/ 49 w 63"/>
                <a:gd name="T79" fmla="*/ 3 h 98"/>
                <a:gd name="T80" fmla="*/ 46 w 63"/>
                <a:gd name="T81" fmla="*/ 2 h 98"/>
                <a:gd name="T82" fmla="*/ 33 w 63"/>
                <a:gd name="T83" fmla="*/ 12 h 98"/>
                <a:gd name="T84" fmla="*/ 44 w 63"/>
                <a:gd name="T85" fmla="*/ 2 h 98"/>
                <a:gd name="T86" fmla="*/ 34 w 63"/>
                <a:gd name="T87" fmla="*/ 1 h 98"/>
                <a:gd name="T88" fmla="*/ 39 w 63"/>
                <a:gd name="T89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8">
                  <a:moveTo>
                    <a:pt x="33" y="36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1" y="9"/>
                    <a:pt x="60" y="8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6" y="36"/>
                    <a:pt x="35" y="36"/>
                  </a:cubicBezTo>
                  <a:cubicBezTo>
                    <a:pt x="33" y="36"/>
                    <a:pt x="33" y="36"/>
                    <a:pt x="33" y="36"/>
                  </a:cubicBezTo>
                  <a:close/>
                  <a:moveTo>
                    <a:pt x="33" y="4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31" y="51"/>
                  </a:moveTo>
                  <a:cubicBezTo>
                    <a:pt x="30" y="50"/>
                    <a:pt x="30" y="50"/>
                    <a:pt x="30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0"/>
                  </a:cubicBezTo>
                  <a:cubicBezTo>
                    <a:pt x="31" y="51"/>
                    <a:pt x="31" y="51"/>
                    <a:pt x="31" y="51"/>
                  </a:cubicBezTo>
                  <a:close/>
                  <a:moveTo>
                    <a:pt x="3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43"/>
                    <a:pt x="30" y="43"/>
                    <a:pt x="30" y="43"/>
                  </a:cubicBezTo>
                  <a:close/>
                  <a:moveTo>
                    <a:pt x="28" y="36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8" y="36"/>
                    <a:pt x="28" y="36"/>
                    <a:pt x="28" y="36"/>
                  </a:cubicBezTo>
                  <a:close/>
                  <a:moveTo>
                    <a:pt x="26" y="3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30"/>
                    <a:pt x="26" y="30"/>
                    <a:pt x="26" y="30"/>
                  </a:cubicBezTo>
                  <a:close/>
                  <a:moveTo>
                    <a:pt x="26" y="22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6" y="14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7" y="12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30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lose/>
                  <a:moveTo>
                    <a:pt x="22" y="1"/>
                  </a:moveTo>
                  <a:cubicBezTo>
                    <a:pt x="21" y="1"/>
                    <a:pt x="20" y="1"/>
                    <a:pt x="18" y="2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1" y="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7"/>
                    <a:pt x="6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0" y="4"/>
                    <a:pt x="11" y="4"/>
                  </a:cubicBezTo>
                  <a:close/>
                  <a:moveTo>
                    <a:pt x="2" y="83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5"/>
                    <a:pt x="2" y="84"/>
                    <a:pt x="2" y="83"/>
                  </a:cubicBezTo>
                  <a:close/>
                  <a:moveTo>
                    <a:pt x="5" y="88"/>
                  </a:moveTo>
                  <a:cubicBezTo>
                    <a:pt x="63" y="30"/>
                    <a:pt x="63" y="30"/>
                    <a:pt x="63" y="30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0"/>
                    <a:pt x="6" y="89"/>
                    <a:pt x="5" y="88"/>
                  </a:cubicBezTo>
                  <a:close/>
                  <a:moveTo>
                    <a:pt x="9" y="92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3"/>
                    <a:pt x="9" y="92"/>
                  </a:cubicBezTo>
                  <a:close/>
                  <a:moveTo>
                    <a:pt x="14" y="95"/>
                  </a:moveTo>
                  <a:cubicBezTo>
                    <a:pt x="16" y="95"/>
                    <a:pt x="17" y="96"/>
                    <a:pt x="18" y="96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14" y="95"/>
                    <a:pt x="14" y="95"/>
                    <a:pt x="14" y="95"/>
                  </a:cubicBezTo>
                  <a:close/>
                  <a:moveTo>
                    <a:pt x="21" y="97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2" y="97"/>
                    <a:pt x="21" y="97"/>
                  </a:cubicBezTo>
                  <a:close/>
                  <a:moveTo>
                    <a:pt x="28" y="98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0" y="98"/>
                    <a:pt x="29" y="98"/>
                    <a:pt x="28" y="98"/>
                  </a:cubicBezTo>
                  <a:close/>
                  <a:moveTo>
                    <a:pt x="37" y="98"/>
                  </a:moveTo>
                  <a:cubicBezTo>
                    <a:pt x="39" y="98"/>
                    <a:pt x="40" y="97"/>
                    <a:pt x="42" y="9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2" y="76"/>
                    <a:pt x="63" y="74"/>
                    <a:pt x="63" y="73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37" y="98"/>
                    <a:pt x="37" y="98"/>
                    <a:pt x="37" y="98"/>
                  </a:cubicBezTo>
                  <a:close/>
                  <a:moveTo>
                    <a:pt x="47" y="95"/>
                  </a:moveTo>
                  <a:cubicBezTo>
                    <a:pt x="50" y="94"/>
                    <a:pt x="52" y="93"/>
                    <a:pt x="55" y="91"/>
                  </a:cubicBezTo>
                  <a:cubicBezTo>
                    <a:pt x="58" y="89"/>
                    <a:pt x="60" y="85"/>
                    <a:pt x="61" y="81"/>
                  </a:cubicBezTo>
                  <a:cubicBezTo>
                    <a:pt x="47" y="95"/>
                    <a:pt x="47" y="95"/>
                    <a:pt x="47" y="95"/>
                  </a:cubicBezTo>
                  <a:close/>
                  <a:moveTo>
                    <a:pt x="58" y="7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6"/>
                    <a:pt x="57" y="6"/>
                    <a:pt x="58" y="7"/>
                  </a:cubicBezTo>
                  <a:close/>
                  <a:moveTo>
                    <a:pt x="52" y="4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3"/>
                    <a:pt x="50" y="3"/>
                  </a:cubicBezTo>
                  <a:cubicBezTo>
                    <a:pt x="51" y="4"/>
                    <a:pt x="52" y="4"/>
                    <a:pt x="52" y="4"/>
                  </a:cubicBezTo>
                  <a:close/>
                  <a:moveTo>
                    <a:pt x="46" y="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5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2"/>
                    <a:pt x="44" y="2"/>
                  </a:cubicBezTo>
                  <a:cubicBezTo>
                    <a:pt x="45" y="2"/>
                    <a:pt x="45" y="2"/>
                    <a:pt x="46" y="2"/>
                  </a:cubicBezTo>
                  <a:close/>
                  <a:moveTo>
                    <a:pt x="39" y="1"/>
                  </a:moveTo>
                  <a:cubicBezTo>
                    <a:pt x="37" y="1"/>
                    <a:pt x="36" y="1"/>
                    <a:pt x="34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BF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859" y="563"/>
              <a:ext cx="31" cy="117"/>
            </a:xfrm>
            <a:custGeom>
              <a:avLst/>
              <a:gdLst>
                <a:gd name="T0" fmla="*/ 5 w 5"/>
                <a:gd name="T1" fmla="*/ 16 h 19"/>
                <a:gd name="T2" fmla="*/ 5 w 5"/>
                <a:gd name="T3" fmla="*/ 11 h 19"/>
                <a:gd name="T4" fmla="*/ 0 w 5"/>
                <a:gd name="T5" fmla="*/ 16 h 19"/>
                <a:gd name="T6" fmla="*/ 0 w 5"/>
                <a:gd name="T7" fmla="*/ 19 h 19"/>
                <a:gd name="T8" fmla="*/ 2 w 5"/>
                <a:gd name="T9" fmla="*/ 19 h 19"/>
                <a:gd name="T10" fmla="*/ 5 w 5"/>
                <a:gd name="T11" fmla="*/ 16 h 19"/>
                <a:gd name="T12" fmla="*/ 5 w 5"/>
                <a:gd name="T13" fmla="*/ 7 h 19"/>
                <a:gd name="T14" fmla="*/ 0 w 5"/>
                <a:gd name="T15" fmla="*/ 13 h 19"/>
                <a:gd name="T16" fmla="*/ 0 w 5"/>
                <a:gd name="T17" fmla="*/ 8 h 19"/>
                <a:gd name="T18" fmla="*/ 5 w 5"/>
                <a:gd name="T19" fmla="*/ 3 h 19"/>
                <a:gd name="T20" fmla="*/ 5 w 5"/>
                <a:gd name="T21" fmla="*/ 7 h 19"/>
                <a:gd name="T22" fmla="*/ 4 w 5"/>
                <a:gd name="T23" fmla="*/ 0 h 19"/>
                <a:gd name="T24" fmla="*/ 2 w 5"/>
                <a:gd name="T25" fmla="*/ 0 h 19"/>
                <a:gd name="T26" fmla="*/ 2 w 5"/>
                <a:gd name="T27" fmla="*/ 0 h 19"/>
                <a:gd name="T28" fmla="*/ 2 w 5"/>
                <a:gd name="T29" fmla="*/ 0 h 19"/>
                <a:gd name="T30" fmla="*/ 0 w 5"/>
                <a:gd name="T31" fmla="*/ 0 h 19"/>
                <a:gd name="T32" fmla="*/ 0 w 5"/>
                <a:gd name="T33" fmla="*/ 4 h 19"/>
                <a:gd name="T34" fmla="*/ 4 w 5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19">
                  <a:moveTo>
                    <a:pt x="5" y="1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5" y="7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C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5658" y="458"/>
              <a:ext cx="426" cy="636"/>
            </a:xfrm>
            <a:custGeom>
              <a:avLst/>
              <a:gdLst>
                <a:gd name="T0" fmla="*/ 4 w 68"/>
                <a:gd name="T1" fmla="*/ 8 h 103"/>
                <a:gd name="T2" fmla="*/ 9 w 68"/>
                <a:gd name="T3" fmla="*/ 5 h 103"/>
                <a:gd name="T4" fmla="*/ 15 w 68"/>
                <a:gd name="T5" fmla="*/ 3 h 103"/>
                <a:gd name="T6" fmla="*/ 34 w 68"/>
                <a:gd name="T7" fmla="*/ 0 h 103"/>
                <a:gd name="T8" fmla="*/ 34 w 68"/>
                <a:gd name="T9" fmla="*/ 0 h 103"/>
                <a:gd name="T10" fmla="*/ 54 w 68"/>
                <a:gd name="T11" fmla="*/ 3 h 103"/>
                <a:gd name="T12" fmla="*/ 64 w 68"/>
                <a:gd name="T13" fmla="*/ 8 h 103"/>
                <a:gd name="T14" fmla="*/ 68 w 68"/>
                <a:gd name="T15" fmla="*/ 11 h 103"/>
                <a:gd name="T16" fmla="*/ 68 w 68"/>
                <a:gd name="T17" fmla="*/ 12 h 103"/>
                <a:gd name="T18" fmla="*/ 59 w 68"/>
                <a:gd name="T19" fmla="*/ 95 h 103"/>
                <a:gd name="T20" fmla="*/ 34 w 68"/>
                <a:gd name="T21" fmla="*/ 103 h 103"/>
                <a:gd name="T22" fmla="*/ 9 w 68"/>
                <a:gd name="T23" fmla="*/ 95 h 103"/>
                <a:gd name="T24" fmla="*/ 0 w 68"/>
                <a:gd name="T25" fmla="*/ 12 h 103"/>
                <a:gd name="T26" fmla="*/ 34 w 68"/>
                <a:gd name="T27" fmla="*/ 36 h 103"/>
                <a:gd name="T28" fmla="*/ 34 w 68"/>
                <a:gd name="T29" fmla="*/ 36 h 103"/>
                <a:gd name="T30" fmla="*/ 37 w 68"/>
                <a:gd name="T31" fmla="*/ 17 h 103"/>
                <a:gd name="T32" fmla="*/ 34 w 68"/>
                <a:gd name="T33" fmla="*/ 17 h 103"/>
                <a:gd name="T34" fmla="*/ 32 w 68"/>
                <a:gd name="T35" fmla="*/ 17 h 103"/>
                <a:gd name="T36" fmla="*/ 34 w 68"/>
                <a:gd name="T37" fmla="*/ 36 h 103"/>
                <a:gd name="T38" fmla="*/ 36 w 68"/>
                <a:gd name="T39" fmla="*/ 51 h 103"/>
                <a:gd name="T40" fmla="*/ 33 w 68"/>
                <a:gd name="T41" fmla="*/ 51 h 103"/>
                <a:gd name="T42" fmla="*/ 30 w 68"/>
                <a:gd name="T43" fmla="*/ 38 h 103"/>
                <a:gd name="T44" fmla="*/ 29 w 68"/>
                <a:gd name="T45" fmla="*/ 15 h 103"/>
                <a:gd name="T46" fmla="*/ 33 w 68"/>
                <a:gd name="T47" fmla="*/ 14 h 103"/>
                <a:gd name="T48" fmla="*/ 21 w 68"/>
                <a:gd name="T49" fmla="*/ 4 h 103"/>
                <a:gd name="T50" fmla="*/ 11 w 68"/>
                <a:gd name="T51" fmla="*/ 7 h 103"/>
                <a:gd name="T52" fmla="*/ 6 w 68"/>
                <a:gd name="T53" fmla="*/ 10 h 103"/>
                <a:gd name="T54" fmla="*/ 3 w 68"/>
                <a:gd name="T55" fmla="*/ 75 h 103"/>
                <a:gd name="T56" fmla="*/ 34 w 68"/>
                <a:gd name="T57" fmla="*/ 100 h 103"/>
                <a:gd name="T58" fmla="*/ 66 w 68"/>
                <a:gd name="T59" fmla="*/ 75 h 103"/>
                <a:gd name="T60" fmla="*/ 63 w 68"/>
                <a:gd name="T61" fmla="*/ 10 h 103"/>
                <a:gd name="T62" fmla="*/ 63 w 68"/>
                <a:gd name="T63" fmla="*/ 10 h 103"/>
                <a:gd name="T64" fmla="*/ 53 w 68"/>
                <a:gd name="T65" fmla="*/ 5 h 103"/>
                <a:gd name="T66" fmla="*/ 36 w 68"/>
                <a:gd name="T67" fmla="*/ 2 h 103"/>
                <a:gd name="T68" fmla="*/ 38 w 68"/>
                <a:gd name="T69" fmla="*/ 14 h 103"/>
                <a:gd name="T70" fmla="*/ 40 w 68"/>
                <a:gd name="T71" fmla="*/ 37 h 103"/>
                <a:gd name="T72" fmla="*/ 36 w 68"/>
                <a:gd name="T73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3">
                  <a:moveTo>
                    <a:pt x="1" y="11"/>
                  </a:moveTo>
                  <a:cubicBezTo>
                    <a:pt x="2" y="10"/>
                    <a:pt x="3" y="9"/>
                    <a:pt x="4" y="8"/>
                  </a:cubicBezTo>
                  <a:cubicBezTo>
                    <a:pt x="6" y="7"/>
                    <a:pt x="8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4"/>
                    <a:pt x="13" y="3"/>
                    <a:pt x="15" y="3"/>
                  </a:cubicBezTo>
                  <a:cubicBezTo>
                    <a:pt x="17" y="2"/>
                    <a:pt x="19" y="1"/>
                    <a:pt x="21" y="1"/>
                  </a:cubicBezTo>
                  <a:cubicBezTo>
                    <a:pt x="25" y="0"/>
                    <a:pt x="3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43" y="0"/>
                    <a:pt x="48" y="1"/>
                  </a:cubicBezTo>
                  <a:cubicBezTo>
                    <a:pt x="50" y="1"/>
                    <a:pt x="52" y="2"/>
                    <a:pt x="54" y="3"/>
                  </a:cubicBezTo>
                  <a:cubicBezTo>
                    <a:pt x="56" y="3"/>
                    <a:pt x="58" y="4"/>
                    <a:pt x="59" y="5"/>
                  </a:cubicBezTo>
                  <a:cubicBezTo>
                    <a:pt x="61" y="6"/>
                    <a:pt x="63" y="7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7" y="10"/>
                    <a:pt x="68" y="11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8" y="84"/>
                    <a:pt x="65" y="91"/>
                    <a:pt x="59" y="95"/>
                  </a:cubicBezTo>
                  <a:cubicBezTo>
                    <a:pt x="53" y="101"/>
                    <a:pt x="4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25" y="103"/>
                    <a:pt x="16" y="101"/>
                    <a:pt x="9" y="95"/>
                  </a:cubicBezTo>
                  <a:cubicBezTo>
                    <a:pt x="4" y="91"/>
                    <a:pt x="0" y="84"/>
                    <a:pt x="0" y="7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1"/>
                  </a:cubicBezTo>
                  <a:close/>
                  <a:moveTo>
                    <a:pt x="34" y="36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4" y="36"/>
                    <a:pt x="34" y="36"/>
                  </a:cubicBezTo>
                  <a:close/>
                  <a:moveTo>
                    <a:pt x="36" y="38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6" y="52"/>
                    <a:pt x="35" y="53"/>
                    <a:pt x="34" y="53"/>
                  </a:cubicBezTo>
                  <a:cubicBezTo>
                    <a:pt x="34" y="53"/>
                    <a:pt x="33" y="52"/>
                    <a:pt x="33" y="51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8"/>
                    <a:pt x="29" y="37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3"/>
                    <a:pt x="25" y="3"/>
                    <a:pt x="21" y="4"/>
                  </a:cubicBezTo>
                  <a:cubicBezTo>
                    <a:pt x="19" y="4"/>
                    <a:pt x="17" y="5"/>
                    <a:pt x="16" y="5"/>
                  </a:cubicBezTo>
                  <a:cubicBezTo>
                    <a:pt x="14" y="6"/>
                    <a:pt x="12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7" y="9"/>
                    <a:pt x="6" y="10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83"/>
                    <a:pt x="6" y="89"/>
                    <a:pt x="11" y="93"/>
                  </a:cubicBezTo>
                  <a:cubicBezTo>
                    <a:pt x="17" y="98"/>
                    <a:pt x="26" y="100"/>
                    <a:pt x="34" y="100"/>
                  </a:cubicBezTo>
                  <a:cubicBezTo>
                    <a:pt x="43" y="100"/>
                    <a:pt x="52" y="98"/>
                    <a:pt x="58" y="93"/>
                  </a:cubicBezTo>
                  <a:cubicBezTo>
                    <a:pt x="62" y="89"/>
                    <a:pt x="66" y="83"/>
                    <a:pt x="66" y="7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5" y="12"/>
                    <a:pt x="64" y="11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1" y="9"/>
                    <a:pt x="60" y="8"/>
                    <a:pt x="58" y="7"/>
                  </a:cubicBezTo>
                  <a:cubicBezTo>
                    <a:pt x="57" y="7"/>
                    <a:pt x="55" y="6"/>
                    <a:pt x="53" y="5"/>
                  </a:cubicBezTo>
                  <a:cubicBezTo>
                    <a:pt x="51" y="5"/>
                    <a:pt x="49" y="4"/>
                    <a:pt x="47" y="4"/>
                  </a:cubicBezTo>
                  <a:cubicBezTo>
                    <a:pt x="44" y="3"/>
                    <a:pt x="40" y="3"/>
                    <a:pt x="36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40" y="14"/>
                    <a:pt x="40" y="15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8"/>
                    <a:pt x="39" y="38"/>
                    <a:pt x="38" y="38"/>
                  </a:cubicBezTo>
                  <a:lnTo>
                    <a:pt x="36" y="38"/>
                  </a:lnTo>
                  <a:close/>
                </a:path>
              </a:pathLst>
            </a:custGeom>
            <a:solidFill>
              <a:srgbClr val="40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L 形 41"/>
          <p:cNvSpPr/>
          <p:nvPr/>
        </p:nvSpPr>
        <p:spPr>
          <a:xfrm rot="5400000">
            <a:off x="1096122" y="2442904"/>
            <a:ext cx="683611" cy="1137514"/>
          </a:xfrm>
          <a:custGeom>
            <a:avLst/>
            <a:gdLst>
              <a:gd name="connsiteX0" fmla="*/ 0 w 683611"/>
              <a:gd name="connsiteY0" fmla="*/ 0 h 1137514"/>
              <a:gd name="connsiteX1" fmla="*/ 145308 w 683611"/>
              <a:gd name="connsiteY1" fmla="*/ 0 h 1137514"/>
              <a:gd name="connsiteX2" fmla="*/ 145308 w 683611"/>
              <a:gd name="connsiteY2" fmla="*/ 1027316 h 1137514"/>
              <a:gd name="connsiteX3" fmla="*/ 683611 w 683611"/>
              <a:gd name="connsiteY3" fmla="*/ 1027316 h 1137514"/>
              <a:gd name="connsiteX4" fmla="*/ 683611 w 683611"/>
              <a:gd name="connsiteY4" fmla="*/ 1137514 h 1137514"/>
              <a:gd name="connsiteX5" fmla="*/ 0 w 683611"/>
              <a:gd name="connsiteY5" fmla="*/ 1137514 h 1137514"/>
              <a:gd name="connsiteX6" fmla="*/ 0 w 683611"/>
              <a:gd name="connsiteY6" fmla="*/ 0 h 1137514"/>
              <a:gd name="connsiteX0" fmla="*/ 0 w 683611"/>
              <a:gd name="connsiteY0" fmla="*/ 0 h 1137514"/>
              <a:gd name="connsiteX1" fmla="*/ 145308 w 683611"/>
              <a:gd name="connsiteY1" fmla="*/ 0 h 1137514"/>
              <a:gd name="connsiteX2" fmla="*/ 145308 w 683611"/>
              <a:gd name="connsiteY2" fmla="*/ 1027316 h 1137514"/>
              <a:gd name="connsiteX3" fmla="*/ 683611 w 683611"/>
              <a:gd name="connsiteY3" fmla="*/ 1027316 h 1137514"/>
              <a:gd name="connsiteX4" fmla="*/ 683611 w 683611"/>
              <a:gd name="connsiteY4" fmla="*/ 1137514 h 1137514"/>
              <a:gd name="connsiteX5" fmla="*/ 0 w 683611"/>
              <a:gd name="connsiteY5" fmla="*/ 1137514 h 1137514"/>
              <a:gd name="connsiteX6" fmla="*/ 3007 w 683611"/>
              <a:gd name="connsiteY6" fmla="*/ 635085 h 1137514"/>
              <a:gd name="connsiteX7" fmla="*/ 0 w 683611"/>
              <a:gd name="connsiteY7" fmla="*/ 0 h 1137514"/>
              <a:gd name="connsiteX0" fmla="*/ 3007 w 683611"/>
              <a:gd name="connsiteY0" fmla="*/ 635085 h 1137514"/>
              <a:gd name="connsiteX1" fmla="*/ 0 w 683611"/>
              <a:gd name="connsiteY1" fmla="*/ 0 h 1137514"/>
              <a:gd name="connsiteX2" fmla="*/ 145308 w 683611"/>
              <a:gd name="connsiteY2" fmla="*/ 0 h 1137514"/>
              <a:gd name="connsiteX3" fmla="*/ 145308 w 683611"/>
              <a:gd name="connsiteY3" fmla="*/ 1027316 h 1137514"/>
              <a:gd name="connsiteX4" fmla="*/ 683611 w 683611"/>
              <a:gd name="connsiteY4" fmla="*/ 1027316 h 1137514"/>
              <a:gd name="connsiteX5" fmla="*/ 683611 w 683611"/>
              <a:gd name="connsiteY5" fmla="*/ 1137514 h 1137514"/>
              <a:gd name="connsiteX6" fmla="*/ 0 w 683611"/>
              <a:gd name="connsiteY6" fmla="*/ 1137514 h 1137514"/>
              <a:gd name="connsiteX7" fmla="*/ 94447 w 683611"/>
              <a:gd name="connsiteY7" fmla="*/ 726525 h 1137514"/>
              <a:gd name="connsiteX0" fmla="*/ 3007 w 683611"/>
              <a:gd name="connsiteY0" fmla="*/ 635085 h 1137514"/>
              <a:gd name="connsiteX1" fmla="*/ 0 w 683611"/>
              <a:gd name="connsiteY1" fmla="*/ 0 h 1137514"/>
              <a:gd name="connsiteX2" fmla="*/ 145308 w 683611"/>
              <a:gd name="connsiteY2" fmla="*/ 0 h 1137514"/>
              <a:gd name="connsiteX3" fmla="*/ 145308 w 683611"/>
              <a:gd name="connsiteY3" fmla="*/ 1027316 h 1137514"/>
              <a:gd name="connsiteX4" fmla="*/ 683611 w 683611"/>
              <a:gd name="connsiteY4" fmla="*/ 1027316 h 1137514"/>
              <a:gd name="connsiteX5" fmla="*/ 683611 w 683611"/>
              <a:gd name="connsiteY5" fmla="*/ 1137514 h 1137514"/>
              <a:gd name="connsiteX6" fmla="*/ 0 w 683611"/>
              <a:gd name="connsiteY6" fmla="*/ 1137514 h 1137514"/>
              <a:gd name="connsiteX7" fmla="*/ 94450 w 683611"/>
              <a:gd name="connsiteY7" fmla="*/ 726525 h 1137514"/>
              <a:gd name="connsiteX0" fmla="*/ 3007 w 683611"/>
              <a:gd name="connsiteY0" fmla="*/ 635085 h 1137514"/>
              <a:gd name="connsiteX1" fmla="*/ 0 w 683611"/>
              <a:gd name="connsiteY1" fmla="*/ 0 h 1137514"/>
              <a:gd name="connsiteX2" fmla="*/ 145308 w 683611"/>
              <a:gd name="connsiteY2" fmla="*/ 0 h 1137514"/>
              <a:gd name="connsiteX3" fmla="*/ 145308 w 683611"/>
              <a:gd name="connsiteY3" fmla="*/ 1027316 h 1137514"/>
              <a:gd name="connsiteX4" fmla="*/ 683611 w 683611"/>
              <a:gd name="connsiteY4" fmla="*/ 1027316 h 1137514"/>
              <a:gd name="connsiteX5" fmla="*/ 683611 w 683611"/>
              <a:gd name="connsiteY5" fmla="*/ 1137514 h 1137514"/>
              <a:gd name="connsiteX6" fmla="*/ 0 w 683611"/>
              <a:gd name="connsiteY6" fmla="*/ 1137514 h 1137514"/>
              <a:gd name="connsiteX0" fmla="*/ 0 w 683611"/>
              <a:gd name="connsiteY0" fmla="*/ 0 h 1137514"/>
              <a:gd name="connsiteX1" fmla="*/ 145308 w 683611"/>
              <a:gd name="connsiteY1" fmla="*/ 0 h 1137514"/>
              <a:gd name="connsiteX2" fmla="*/ 145308 w 683611"/>
              <a:gd name="connsiteY2" fmla="*/ 1027316 h 1137514"/>
              <a:gd name="connsiteX3" fmla="*/ 683611 w 683611"/>
              <a:gd name="connsiteY3" fmla="*/ 1027316 h 1137514"/>
              <a:gd name="connsiteX4" fmla="*/ 683611 w 683611"/>
              <a:gd name="connsiteY4" fmla="*/ 1137514 h 1137514"/>
              <a:gd name="connsiteX5" fmla="*/ 0 w 683611"/>
              <a:gd name="connsiteY5" fmla="*/ 1137514 h 113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611" h="1137514">
                <a:moveTo>
                  <a:pt x="0" y="0"/>
                </a:moveTo>
                <a:lnTo>
                  <a:pt x="145308" y="0"/>
                </a:lnTo>
                <a:lnTo>
                  <a:pt x="145308" y="1027316"/>
                </a:lnTo>
                <a:lnTo>
                  <a:pt x="683611" y="1027316"/>
                </a:lnTo>
                <a:lnTo>
                  <a:pt x="683611" y="1137514"/>
                </a:lnTo>
                <a:lnTo>
                  <a:pt x="0" y="1137514"/>
                </a:lnTo>
              </a:path>
            </a:pathLst>
          </a:cu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44" name="直接连接符 43"/>
          <p:cNvCxnSpPr/>
          <p:nvPr/>
        </p:nvCxnSpPr>
        <p:spPr>
          <a:xfrm>
            <a:off x="1480805" y="2669855"/>
            <a:ext cx="513478" cy="0"/>
          </a:xfrm>
          <a:prstGeom prst="line">
            <a:avLst/>
          </a:pr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85884" y="2669855"/>
            <a:ext cx="237773" cy="0"/>
          </a:xfrm>
          <a:prstGeom prst="line">
            <a:avLst/>
          </a:pr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252420" y="2669855"/>
            <a:ext cx="92217" cy="0"/>
          </a:xfrm>
          <a:prstGeom prst="line">
            <a:avLst/>
          </a:prstGeom>
          <a:noFill/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53" name="十字星 52"/>
          <p:cNvSpPr/>
          <p:nvPr/>
        </p:nvSpPr>
        <p:spPr>
          <a:xfrm>
            <a:off x="4460853" y="2351534"/>
            <a:ext cx="81596" cy="81596"/>
          </a:xfrm>
          <a:prstGeom prst="star4">
            <a:avLst>
              <a:gd name="adj" fmla="val 2572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V="1">
            <a:off x="2371490" y="1923054"/>
            <a:ext cx="48818" cy="48818"/>
          </a:xfrm>
          <a:prstGeom prst="ellipse">
            <a:avLst/>
          </a:prstGeom>
          <a:solidFill>
            <a:srgbClr val="EDA1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十字星 54"/>
          <p:cNvSpPr/>
          <p:nvPr/>
        </p:nvSpPr>
        <p:spPr>
          <a:xfrm>
            <a:off x="2085648" y="2063258"/>
            <a:ext cx="182096" cy="182096"/>
          </a:xfrm>
          <a:prstGeom prst="star4">
            <a:avLst>
              <a:gd name="adj" fmla="val 25728"/>
            </a:avLst>
          </a:prstGeom>
          <a:solidFill>
            <a:srgbClr val="7CB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77990" y="1821870"/>
            <a:ext cx="101808" cy="1018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387509" y="2053886"/>
            <a:ext cx="1137514" cy="683611"/>
            <a:chOff x="880894" y="2681578"/>
            <a:chExt cx="1137514" cy="683611"/>
          </a:xfrm>
        </p:grpSpPr>
        <p:sp>
          <p:nvSpPr>
            <p:cNvPr id="59" name="L 形 41"/>
            <p:cNvSpPr/>
            <p:nvPr/>
          </p:nvSpPr>
          <p:spPr>
            <a:xfrm rot="5400000">
              <a:off x="1107845" y="2454627"/>
              <a:ext cx="683611" cy="1137514"/>
            </a:xfrm>
            <a:custGeom>
              <a:avLst/>
              <a:gdLst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0 w 683611"/>
                <a:gd name="connsiteY6" fmla="*/ 0 h 1137514"/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3007 w 683611"/>
                <a:gd name="connsiteY6" fmla="*/ 635085 h 1137514"/>
                <a:gd name="connsiteX7" fmla="*/ 0 w 683611"/>
                <a:gd name="connsiteY7" fmla="*/ 0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94447 w 683611"/>
                <a:gd name="connsiteY7" fmla="*/ 726525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94450 w 683611"/>
                <a:gd name="connsiteY7" fmla="*/ 726525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611" h="1137514">
                  <a:moveTo>
                    <a:pt x="0" y="0"/>
                  </a:moveTo>
                  <a:lnTo>
                    <a:pt x="145308" y="0"/>
                  </a:lnTo>
                  <a:lnTo>
                    <a:pt x="145308" y="1027316"/>
                  </a:lnTo>
                  <a:lnTo>
                    <a:pt x="683611" y="1027316"/>
                  </a:lnTo>
                  <a:lnTo>
                    <a:pt x="683611" y="1137514"/>
                  </a:lnTo>
                  <a:lnTo>
                    <a:pt x="0" y="1137514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60" name="直接连接符 59"/>
            <p:cNvCxnSpPr/>
            <p:nvPr/>
          </p:nvCxnSpPr>
          <p:spPr>
            <a:xfrm>
              <a:off x="1492528" y="2681578"/>
              <a:ext cx="513478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97607" y="2681578"/>
              <a:ext cx="237773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64143" y="2681578"/>
              <a:ext cx="92217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899583" y="1416730"/>
            <a:ext cx="1137514" cy="683611"/>
            <a:chOff x="880894" y="2681578"/>
            <a:chExt cx="1137514" cy="683611"/>
          </a:xfrm>
        </p:grpSpPr>
        <p:sp>
          <p:nvSpPr>
            <p:cNvPr id="69" name="L 形 41"/>
            <p:cNvSpPr/>
            <p:nvPr/>
          </p:nvSpPr>
          <p:spPr>
            <a:xfrm rot="5400000">
              <a:off x="1107845" y="2454627"/>
              <a:ext cx="683611" cy="1137514"/>
            </a:xfrm>
            <a:custGeom>
              <a:avLst/>
              <a:gdLst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0 w 683611"/>
                <a:gd name="connsiteY6" fmla="*/ 0 h 1137514"/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3007 w 683611"/>
                <a:gd name="connsiteY6" fmla="*/ 635085 h 1137514"/>
                <a:gd name="connsiteX7" fmla="*/ 0 w 683611"/>
                <a:gd name="connsiteY7" fmla="*/ 0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94447 w 683611"/>
                <a:gd name="connsiteY7" fmla="*/ 726525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94450 w 683611"/>
                <a:gd name="connsiteY7" fmla="*/ 726525 h 1137514"/>
                <a:gd name="connsiteX0" fmla="*/ 3007 w 683611"/>
                <a:gd name="connsiteY0" fmla="*/ 635085 h 1137514"/>
                <a:gd name="connsiteX1" fmla="*/ 0 w 683611"/>
                <a:gd name="connsiteY1" fmla="*/ 0 h 1137514"/>
                <a:gd name="connsiteX2" fmla="*/ 145308 w 683611"/>
                <a:gd name="connsiteY2" fmla="*/ 0 h 1137514"/>
                <a:gd name="connsiteX3" fmla="*/ 145308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0" fmla="*/ 0 w 683611"/>
                <a:gd name="connsiteY0" fmla="*/ 0 h 1137514"/>
                <a:gd name="connsiteX1" fmla="*/ 145308 w 683611"/>
                <a:gd name="connsiteY1" fmla="*/ 0 h 1137514"/>
                <a:gd name="connsiteX2" fmla="*/ 145308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611" h="1137514">
                  <a:moveTo>
                    <a:pt x="0" y="0"/>
                  </a:moveTo>
                  <a:lnTo>
                    <a:pt x="145308" y="0"/>
                  </a:lnTo>
                  <a:lnTo>
                    <a:pt x="145308" y="1027316"/>
                  </a:lnTo>
                  <a:lnTo>
                    <a:pt x="683611" y="1027316"/>
                  </a:lnTo>
                  <a:lnTo>
                    <a:pt x="683611" y="1137514"/>
                  </a:lnTo>
                  <a:lnTo>
                    <a:pt x="0" y="1137514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70" name="直接连接符 69"/>
            <p:cNvCxnSpPr/>
            <p:nvPr/>
          </p:nvCxnSpPr>
          <p:spPr>
            <a:xfrm>
              <a:off x="1492528" y="2681578"/>
              <a:ext cx="513478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97607" y="2681578"/>
              <a:ext cx="237773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264143" y="2681578"/>
              <a:ext cx="92217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2139759" y="2439018"/>
            <a:ext cx="1137514" cy="683611"/>
            <a:chOff x="2139759" y="2439018"/>
            <a:chExt cx="1137514" cy="683611"/>
          </a:xfrm>
        </p:grpSpPr>
        <p:sp>
          <p:nvSpPr>
            <p:cNvPr id="73" name="L 形 72"/>
            <p:cNvSpPr/>
            <p:nvPr/>
          </p:nvSpPr>
          <p:spPr>
            <a:xfrm rot="5400000">
              <a:off x="2366710" y="2212067"/>
              <a:ext cx="683611" cy="1137514"/>
            </a:xfrm>
            <a:custGeom>
              <a:avLst/>
              <a:gdLst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110130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0 w 683611"/>
                <a:gd name="connsiteY6" fmla="*/ 0 h 1137514"/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93167 w 683611"/>
                <a:gd name="connsiteY2" fmla="*/ 580965 h 1137514"/>
                <a:gd name="connsiteX3" fmla="*/ 110130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0 w 683611"/>
                <a:gd name="connsiteY7" fmla="*/ 0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7" fmla="*/ 184607 w 683611"/>
                <a:gd name="connsiteY7" fmla="*/ 672405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0" fmla="*/ 110130 w 683611"/>
                <a:gd name="connsiteY0" fmla="*/ 1027316 h 1137514"/>
                <a:gd name="connsiteX1" fmla="*/ 683611 w 683611"/>
                <a:gd name="connsiteY1" fmla="*/ 1027316 h 1137514"/>
                <a:gd name="connsiteX2" fmla="*/ 683611 w 683611"/>
                <a:gd name="connsiteY2" fmla="*/ 1137514 h 1137514"/>
                <a:gd name="connsiteX3" fmla="*/ 0 w 683611"/>
                <a:gd name="connsiteY3" fmla="*/ 1137514 h 1137514"/>
                <a:gd name="connsiteX4" fmla="*/ 0 w 683611"/>
                <a:gd name="connsiteY4" fmla="*/ 0 h 1137514"/>
                <a:gd name="connsiteX5" fmla="*/ 110130 w 683611"/>
                <a:gd name="connsiteY5" fmla="*/ 0 h 11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611" h="1137514">
                  <a:moveTo>
                    <a:pt x="110130" y="1027316"/>
                  </a:moveTo>
                  <a:lnTo>
                    <a:pt x="683611" y="1027316"/>
                  </a:lnTo>
                  <a:lnTo>
                    <a:pt x="683611" y="1137514"/>
                  </a:lnTo>
                  <a:lnTo>
                    <a:pt x="0" y="1137514"/>
                  </a:lnTo>
                  <a:lnTo>
                    <a:pt x="0" y="0"/>
                  </a:lnTo>
                  <a:lnTo>
                    <a:pt x="110130" y="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74" name="直接连接符 73"/>
            <p:cNvCxnSpPr/>
            <p:nvPr/>
          </p:nvCxnSpPr>
          <p:spPr>
            <a:xfrm>
              <a:off x="2254929" y="2551122"/>
              <a:ext cx="453586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146524" y="2551122"/>
              <a:ext cx="126054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2812165" y="2551122"/>
              <a:ext cx="230708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4653090" y="1823636"/>
            <a:ext cx="1137514" cy="683611"/>
            <a:chOff x="2139759" y="2439018"/>
            <a:chExt cx="1137514" cy="683611"/>
          </a:xfrm>
        </p:grpSpPr>
        <p:sp>
          <p:nvSpPr>
            <p:cNvPr id="82" name="L 形 72"/>
            <p:cNvSpPr/>
            <p:nvPr/>
          </p:nvSpPr>
          <p:spPr>
            <a:xfrm rot="5400000">
              <a:off x="2366710" y="2212067"/>
              <a:ext cx="683611" cy="1137514"/>
            </a:xfrm>
            <a:custGeom>
              <a:avLst/>
              <a:gdLst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110130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0 w 683611"/>
                <a:gd name="connsiteY6" fmla="*/ 0 h 1137514"/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93167 w 683611"/>
                <a:gd name="connsiteY2" fmla="*/ 580965 h 1137514"/>
                <a:gd name="connsiteX3" fmla="*/ 110130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0 w 683611"/>
                <a:gd name="connsiteY7" fmla="*/ 0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7" fmla="*/ 184607 w 683611"/>
                <a:gd name="connsiteY7" fmla="*/ 672405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0" fmla="*/ 110130 w 683611"/>
                <a:gd name="connsiteY0" fmla="*/ 1027316 h 1137514"/>
                <a:gd name="connsiteX1" fmla="*/ 683611 w 683611"/>
                <a:gd name="connsiteY1" fmla="*/ 1027316 h 1137514"/>
                <a:gd name="connsiteX2" fmla="*/ 683611 w 683611"/>
                <a:gd name="connsiteY2" fmla="*/ 1137514 h 1137514"/>
                <a:gd name="connsiteX3" fmla="*/ 0 w 683611"/>
                <a:gd name="connsiteY3" fmla="*/ 1137514 h 1137514"/>
                <a:gd name="connsiteX4" fmla="*/ 0 w 683611"/>
                <a:gd name="connsiteY4" fmla="*/ 0 h 1137514"/>
                <a:gd name="connsiteX5" fmla="*/ 110130 w 683611"/>
                <a:gd name="connsiteY5" fmla="*/ 0 h 11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611" h="1137514">
                  <a:moveTo>
                    <a:pt x="110130" y="1027316"/>
                  </a:moveTo>
                  <a:lnTo>
                    <a:pt x="683611" y="1027316"/>
                  </a:lnTo>
                  <a:lnTo>
                    <a:pt x="683611" y="1137514"/>
                  </a:lnTo>
                  <a:lnTo>
                    <a:pt x="0" y="1137514"/>
                  </a:lnTo>
                  <a:lnTo>
                    <a:pt x="0" y="0"/>
                  </a:lnTo>
                  <a:lnTo>
                    <a:pt x="110130" y="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83" name="直接连接符 82"/>
            <p:cNvCxnSpPr/>
            <p:nvPr/>
          </p:nvCxnSpPr>
          <p:spPr>
            <a:xfrm>
              <a:off x="2254929" y="2551122"/>
              <a:ext cx="453586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146524" y="2551122"/>
              <a:ext cx="126054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2812165" y="2551122"/>
              <a:ext cx="230708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7168505" y="1195354"/>
            <a:ext cx="1137514" cy="683611"/>
            <a:chOff x="2139759" y="2439018"/>
            <a:chExt cx="1137514" cy="683611"/>
          </a:xfrm>
        </p:grpSpPr>
        <p:sp>
          <p:nvSpPr>
            <p:cNvPr id="87" name="L 形 72"/>
            <p:cNvSpPr/>
            <p:nvPr/>
          </p:nvSpPr>
          <p:spPr>
            <a:xfrm rot="5400000">
              <a:off x="2366710" y="2212067"/>
              <a:ext cx="683611" cy="1137514"/>
            </a:xfrm>
            <a:custGeom>
              <a:avLst/>
              <a:gdLst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110130 w 683611"/>
                <a:gd name="connsiteY2" fmla="*/ 1027316 h 1137514"/>
                <a:gd name="connsiteX3" fmla="*/ 683611 w 683611"/>
                <a:gd name="connsiteY3" fmla="*/ 1027316 h 1137514"/>
                <a:gd name="connsiteX4" fmla="*/ 683611 w 683611"/>
                <a:gd name="connsiteY4" fmla="*/ 1137514 h 1137514"/>
                <a:gd name="connsiteX5" fmla="*/ 0 w 683611"/>
                <a:gd name="connsiteY5" fmla="*/ 1137514 h 1137514"/>
                <a:gd name="connsiteX6" fmla="*/ 0 w 683611"/>
                <a:gd name="connsiteY6" fmla="*/ 0 h 1137514"/>
                <a:gd name="connsiteX0" fmla="*/ 0 w 683611"/>
                <a:gd name="connsiteY0" fmla="*/ 0 h 1137514"/>
                <a:gd name="connsiteX1" fmla="*/ 110130 w 683611"/>
                <a:gd name="connsiteY1" fmla="*/ 0 h 1137514"/>
                <a:gd name="connsiteX2" fmla="*/ 93167 w 683611"/>
                <a:gd name="connsiteY2" fmla="*/ 580965 h 1137514"/>
                <a:gd name="connsiteX3" fmla="*/ 110130 w 683611"/>
                <a:gd name="connsiteY3" fmla="*/ 1027316 h 1137514"/>
                <a:gd name="connsiteX4" fmla="*/ 683611 w 683611"/>
                <a:gd name="connsiteY4" fmla="*/ 1027316 h 1137514"/>
                <a:gd name="connsiteX5" fmla="*/ 683611 w 683611"/>
                <a:gd name="connsiteY5" fmla="*/ 1137514 h 1137514"/>
                <a:gd name="connsiteX6" fmla="*/ 0 w 683611"/>
                <a:gd name="connsiteY6" fmla="*/ 1137514 h 1137514"/>
                <a:gd name="connsiteX7" fmla="*/ 0 w 683611"/>
                <a:gd name="connsiteY7" fmla="*/ 0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7" fmla="*/ 184607 w 683611"/>
                <a:gd name="connsiteY7" fmla="*/ 672405 h 1137514"/>
                <a:gd name="connsiteX0" fmla="*/ 93167 w 683611"/>
                <a:gd name="connsiteY0" fmla="*/ 580965 h 1137514"/>
                <a:gd name="connsiteX1" fmla="*/ 110130 w 683611"/>
                <a:gd name="connsiteY1" fmla="*/ 1027316 h 1137514"/>
                <a:gd name="connsiteX2" fmla="*/ 683611 w 683611"/>
                <a:gd name="connsiteY2" fmla="*/ 1027316 h 1137514"/>
                <a:gd name="connsiteX3" fmla="*/ 683611 w 683611"/>
                <a:gd name="connsiteY3" fmla="*/ 1137514 h 1137514"/>
                <a:gd name="connsiteX4" fmla="*/ 0 w 683611"/>
                <a:gd name="connsiteY4" fmla="*/ 1137514 h 1137514"/>
                <a:gd name="connsiteX5" fmla="*/ 0 w 683611"/>
                <a:gd name="connsiteY5" fmla="*/ 0 h 1137514"/>
                <a:gd name="connsiteX6" fmla="*/ 110130 w 683611"/>
                <a:gd name="connsiteY6" fmla="*/ 0 h 1137514"/>
                <a:gd name="connsiteX0" fmla="*/ 110130 w 683611"/>
                <a:gd name="connsiteY0" fmla="*/ 1027316 h 1137514"/>
                <a:gd name="connsiteX1" fmla="*/ 683611 w 683611"/>
                <a:gd name="connsiteY1" fmla="*/ 1027316 h 1137514"/>
                <a:gd name="connsiteX2" fmla="*/ 683611 w 683611"/>
                <a:gd name="connsiteY2" fmla="*/ 1137514 h 1137514"/>
                <a:gd name="connsiteX3" fmla="*/ 0 w 683611"/>
                <a:gd name="connsiteY3" fmla="*/ 1137514 h 1137514"/>
                <a:gd name="connsiteX4" fmla="*/ 0 w 683611"/>
                <a:gd name="connsiteY4" fmla="*/ 0 h 1137514"/>
                <a:gd name="connsiteX5" fmla="*/ 110130 w 683611"/>
                <a:gd name="connsiteY5" fmla="*/ 0 h 113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3611" h="1137514">
                  <a:moveTo>
                    <a:pt x="110130" y="1027316"/>
                  </a:moveTo>
                  <a:lnTo>
                    <a:pt x="683611" y="1027316"/>
                  </a:lnTo>
                  <a:lnTo>
                    <a:pt x="683611" y="1137514"/>
                  </a:lnTo>
                  <a:lnTo>
                    <a:pt x="0" y="1137514"/>
                  </a:lnTo>
                  <a:lnTo>
                    <a:pt x="0" y="0"/>
                  </a:lnTo>
                  <a:lnTo>
                    <a:pt x="110130" y="0"/>
                  </a:lnTo>
                </a:path>
              </a:pathLst>
            </a:cu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cxnSp>
          <p:nvCxnSpPr>
            <p:cNvPr id="88" name="直接连接符 87"/>
            <p:cNvCxnSpPr/>
            <p:nvPr/>
          </p:nvCxnSpPr>
          <p:spPr>
            <a:xfrm>
              <a:off x="2254929" y="2551122"/>
              <a:ext cx="453586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146524" y="2551122"/>
              <a:ext cx="126054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812165" y="2551122"/>
              <a:ext cx="230708" cy="0"/>
            </a:xfrm>
            <a:prstGeom prst="line">
              <a:avLst/>
            </a:prstGeom>
            <a:noFill/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880807" y="2441411"/>
            <a:ext cx="131674" cy="131674"/>
            <a:chOff x="7599483" y="2254178"/>
            <a:chExt cx="131674" cy="13167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rgbClr val="7CB7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5400000"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rgbClr val="7CB7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 rot="2700000" flipV="1">
            <a:off x="1136017" y="2561607"/>
            <a:ext cx="59680" cy="59680"/>
            <a:chOff x="2788024" y="800943"/>
            <a:chExt cx="179294" cy="179294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椭圆 96"/>
          <p:cNvSpPr/>
          <p:nvPr/>
        </p:nvSpPr>
        <p:spPr>
          <a:xfrm flipH="1" flipV="1">
            <a:off x="1986871" y="3011661"/>
            <a:ext cx="72000" cy="72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 flipV="1">
            <a:off x="3239788" y="2624135"/>
            <a:ext cx="45720" cy="45720"/>
            <a:chOff x="7599483" y="2254178"/>
            <a:chExt cx="131674" cy="131674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5400000"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8284879" y="715389"/>
            <a:ext cx="180000" cy="180000"/>
            <a:chOff x="4690767" y="3619187"/>
            <a:chExt cx="222644" cy="22264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4802089" y="3619187"/>
              <a:ext cx="0" cy="222644"/>
              <a:chOff x="4561537" y="3457578"/>
              <a:chExt cx="0" cy="222644"/>
            </a:xfrm>
          </p:grpSpPr>
          <p:cxnSp>
            <p:nvCxnSpPr>
              <p:cNvPr id="112" name="直接连接符 111"/>
              <p:cNvCxnSpPr/>
              <p:nvPr/>
            </p:nvCxnSpPr>
            <p:spPr>
              <a:xfrm rot="5400000">
                <a:off x="4536398" y="3482717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rot="5400000">
                <a:off x="4536398" y="3655084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组合 102"/>
            <p:cNvGrpSpPr/>
            <p:nvPr/>
          </p:nvGrpSpPr>
          <p:grpSpPr>
            <a:xfrm rot="5400000">
              <a:off x="4802089" y="3619187"/>
              <a:ext cx="0" cy="222644"/>
              <a:chOff x="4561537" y="3457578"/>
              <a:chExt cx="0" cy="222644"/>
            </a:xfrm>
          </p:grpSpPr>
          <p:cxnSp>
            <p:nvCxnSpPr>
              <p:cNvPr id="110" name="直接连接符 109"/>
              <p:cNvCxnSpPr/>
              <p:nvPr/>
            </p:nvCxnSpPr>
            <p:spPr>
              <a:xfrm rot="5400000">
                <a:off x="4536398" y="3482717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5400000">
                <a:off x="4536398" y="3655084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/>
            <p:cNvGrpSpPr/>
            <p:nvPr/>
          </p:nvGrpSpPr>
          <p:grpSpPr>
            <a:xfrm rot="2700000">
              <a:off x="4802089" y="3619187"/>
              <a:ext cx="0" cy="222644"/>
              <a:chOff x="4561537" y="3457578"/>
              <a:chExt cx="0" cy="2226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 rot="5400000">
                <a:off x="4536398" y="3482717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5400000">
                <a:off x="4536398" y="3655084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组合 104"/>
            <p:cNvGrpSpPr/>
            <p:nvPr/>
          </p:nvGrpSpPr>
          <p:grpSpPr>
            <a:xfrm rot="8100000">
              <a:off x="4802089" y="3619187"/>
              <a:ext cx="0" cy="222644"/>
              <a:chOff x="4561537" y="3457578"/>
              <a:chExt cx="0" cy="222644"/>
            </a:xfrm>
          </p:grpSpPr>
          <p:cxnSp>
            <p:nvCxnSpPr>
              <p:cNvPr id="106" name="直接连接符 105"/>
              <p:cNvCxnSpPr/>
              <p:nvPr/>
            </p:nvCxnSpPr>
            <p:spPr>
              <a:xfrm rot="5400000">
                <a:off x="4536398" y="3482717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 rot="5400000">
                <a:off x="4536398" y="3655084"/>
                <a:ext cx="50277" cy="0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4" name="组合 113"/>
          <p:cNvGrpSpPr/>
          <p:nvPr/>
        </p:nvGrpSpPr>
        <p:grpSpPr>
          <a:xfrm rot="2700000">
            <a:off x="4596701" y="1593567"/>
            <a:ext cx="123572" cy="123572"/>
            <a:chOff x="2788024" y="800943"/>
            <a:chExt cx="179294" cy="179294"/>
          </a:xfrm>
        </p:grpSpPr>
        <p:cxnSp>
          <p:nvCxnSpPr>
            <p:cNvPr id="115" name="直接连接符 114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rgbClr val="EDA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rgbClr val="EDA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椭圆 116"/>
          <p:cNvSpPr/>
          <p:nvPr/>
        </p:nvSpPr>
        <p:spPr>
          <a:xfrm>
            <a:off x="5997280" y="1223999"/>
            <a:ext cx="120796" cy="12079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 rot="2700000" flipV="1">
            <a:off x="5755578" y="1100261"/>
            <a:ext cx="59680" cy="59680"/>
            <a:chOff x="2788024" y="800943"/>
            <a:chExt cx="179294" cy="179294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5400000">
              <a:off x="2788024" y="890590"/>
              <a:ext cx="179294" cy="0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930804" y="1748417"/>
            <a:ext cx="131674" cy="131674"/>
            <a:chOff x="7599483" y="2254178"/>
            <a:chExt cx="131674" cy="131674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rgbClr val="EDA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5400000">
              <a:off x="7599483" y="2320015"/>
              <a:ext cx="131674" cy="0"/>
            </a:xfrm>
            <a:prstGeom prst="line">
              <a:avLst/>
            </a:prstGeom>
            <a:ln w="38100" cap="rnd">
              <a:solidFill>
                <a:srgbClr val="EDA1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十字星 123"/>
          <p:cNvSpPr/>
          <p:nvPr/>
        </p:nvSpPr>
        <p:spPr>
          <a:xfrm>
            <a:off x="7737261" y="2568070"/>
            <a:ext cx="288032" cy="288032"/>
          </a:xfrm>
          <a:prstGeom prst="star4">
            <a:avLst>
              <a:gd name="adj" fmla="val 25728"/>
            </a:avLst>
          </a:prstGeom>
          <a:solidFill>
            <a:srgbClr val="EDA1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flipV="1">
            <a:off x="6789873" y="3855176"/>
            <a:ext cx="48818" cy="48818"/>
          </a:xfrm>
          <a:prstGeom prst="ellipse">
            <a:avLst/>
          </a:prstGeom>
          <a:solidFill>
            <a:srgbClr val="EDA1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十字星 125"/>
          <p:cNvSpPr/>
          <p:nvPr/>
        </p:nvSpPr>
        <p:spPr>
          <a:xfrm>
            <a:off x="7064516" y="2939737"/>
            <a:ext cx="215848" cy="215848"/>
          </a:xfrm>
          <a:prstGeom prst="star4">
            <a:avLst>
              <a:gd name="adj" fmla="val 25728"/>
            </a:avLst>
          </a:prstGeom>
          <a:solidFill>
            <a:srgbClr val="17B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603047" y="3288078"/>
            <a:ext cx="144016" cy="144016"/>
          </a:xfrm>
          <a:prstGeom prst="ellipse">
            <a:avLst/>
          </a:prstGeom>
          <a:solidFill>
            <a:srgbClr val="7CB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5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2140" y="1736863"/>
            <a:ext cx="3615359" cy="1669774"/>
          </a:xfrm>
          <a:prstGeom prst="rect">
            <a:avLst/>
          </a:prstGeom>
          <a:solidFill>
            <a:srgbClr val="41C2C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2673322">
            <a:off x="5929967" y="3032001"/>
            <a:ext cx="171450" cy="171450"/>
            <a:chOff x="1076325" y="2886075"/>
            <a:chExt cx="228600" cy="2286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5400000"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 rot="2673322">
            <a:off x="5907605" y="1949750"/>
            <a:ext cx="171450" cy="171450"/>
            <a:chOff x="1076325" y="2886075"/>
            <a:chExt cx="228600" cy="2286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直角三角形 8"/>
          <p:cNvSpPr/>
          <p:nvPr/>
        </p:nvSpPr>
        <p:spPr>
          <a:xfrm rot="5400000">
            <a:off x="3731604" y="779683"/>
            <a:ext cx="1609511" cy="3584763"/>
          </a:xfrm>
          <a:prstGeom prst="rt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3823077" y="2156252"/>
            <a:ext cx="1497846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5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2673322">
            <a:off x="2956270" y="1962358"/>
            <a:ext cx="171450" cy="171450"/>
            <a:chOff x="1076325" y="2886075"/>
            <a:chExt cx="228600" cy="2286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2673322">
            <a:off x="2938643" y="3004008"/>
            <a:ext cx="171450" cy="171450"/>
            <a:chOff x="1076325" y="2886075"/>
            <a:chExt cx="228600" cy="22860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1076325" y="2886075"/>
              <a:ext cx="228600" cy="228600"/>
            </a:xfrm>
            <a:prstGeom prst="line">
              <a:avLst/>
            </a:prstGeom>
            <a:ln w="38100">
              <a:solidFill>
                <a:srgbClr val="403E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82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663</TotalTime>
  <Words>252</Words>
  <Application>Microsoft Office PowerPoint</Application>
  <PresentationFormat>全屏显示(16:9)</PresentationFormat>
  <Paragraphs>46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Adobe Gothic Std B</vt:lpstr>
      <vt:lpstr>Berlin Sans FB Demi</vt:lpstr>
      <vt:lpstr>Meiryo</vt:lpstr>
      <vt:lpstr>宋体</vt:lpstr>
      <vt:lpstr>微软雅黑</vt:lpstr>
      <vt:lpstr>Arial</vt:lpstr>
      <vt:lpstr>Calibri</vt:lpstr>
      <vt:lpstr>Calibri Light</vt:lpstr>
      <vt:lpstr>FrankRuehl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61</cp:revision>
  <dcterms:created xsi:type="dcterms:W3CDTF">2016-07-22T07:02:23Z</dcterms:created>
  <dcterms:modified xsi:type="dcterms:W3CDTF">2017-01-19T12:54:29Z</dcterms:modified>
</cp:coreProperties>
</file>