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10" r:id="rId2"/>
  </p:sldMasterIdLst>
  <p:notesMasterIdLst>
    <p:notesMasterId r:id="rId5"/>
  </p:notesMasterIdLst>
  <p:sldIdLst>
    <p:sldId id="316" r:id="rId3"/>
    <p:sldId id="317" r:id="rId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88" d="100"/>
          <a:sy n="88" d="100"/>
        </p:scale>
        <p:origin x="114"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97614-CA00-4746-BF20-B5BE77CE26A1}" type="datetimeFigureOut">
              <a:rPr lang="zh-CN" altLang="en-US" smtClean="0"/>
              <a:t>2016/12/12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DB96E1-AB23-482E-B817-49CEDFB5E454}" type="slidenum">
              <a:rPr lang="zh-CN" altLang="en-US" smtClean="0"/>
              <a:t>‹#›</a:t>
            </a:fld>
            <a:endParaRPr lang="zh-CN" altLang="en-US"/>
          </a:p>
        </p:txBody>
      </p:sp>
    </p:spTree>
    <p:extLst>
      <p:ext uri="{BB962C8B-B14F-4D97-AF65-F5344CB8AC3E}">
        <p14:creationId xmlns:p14="http://schemas.microsoft.com/office/powerpoint/2010/main" val="381301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20828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12/12/2016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8504408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798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218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7790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383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38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7857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6472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8125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7152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639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937409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830391"/>
      </p:ext>
    </p:extLst>
  </p:cSld>
  <p:clrMap bg1="lt1" tx1="dk1" bg2="lt2" tx2="dk2" accent1="accent1" accent2="accent2" accent3="accent3" accent4="accent4" accent5="accent5" accent6="accent6" hlink="hlink" folHlink="folHlink"/>
  <p:sldLayoutIdLst>
    <p:sldLayoutId id="214748370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66961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4" name="Content Placeholder 7"/>
          <p:cNvSpPr txBox="1">
            <a:spLocks/>
          </p:cNvSpPr>
          <p:nvPr/>
        </p:nvSpPr>
        <p:spPr>
          <a:xfrm>
            <a:off x="4024390" y="285056"/>
            <a:ext cx="4125845"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id-ID" sz="2400" dirty="0" smtClean="0">
                <a:solidFill>
                  <a:schemeClr val="tx1">
                    <a:lumMod val="75000"/>
                  </a:schemeClr>
                </a:solidFill>
                <a:latin typeface="Roboto" panose="02000000000000000000" pitchFamily="2" charset="0"/>
                <a:ea typeface="Roboto" panose="02000000000000000000" pitchFamily="2" charset="0"/>
              </a:rPr>
              <a:t>Thermometer Goals Sample</a:t>
            </a:r>
            <a:endParaRPr lang="en-US" sz="2400" dirty="0" smtClean="0">
              <a:solidFill>
                <a:schemeClr val="tx1">
                  <a:lumMod val="75000"/>
                </a:schemeClr>
              </a:solidFill>
              <a:latin typeface="Roboto" panose="02000000000000000000" pitchFamily="2" charset="0"/>
              <a:ea typeface="Roboto" panose="02000000000000000000" pitchFamily="2" charset="0"/>
            </a:endParaRPr>
          </a:p>
        </p:txBody>
      </p:sp>
      <p:sp>
        <p:nvSpPr>
          <p:cNvPr id="6" name="Title 1"/>
          <p:cNvSpPr txBox="1">
            <a:spLocks/>
          </p:cNvSpPr>
          <p:nvPr/>
        </p:nvSpPr>
        <p:spPr>
          <a:xfrm>
            <a:off x="4024390" y="749943"/>
            <a:ext cx="412584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bg1">
                    <a:lumMod val="75000"/>
                  </a:schemeClr>
                </a:solidFill>
                <a:latin typeface="Roboto" panose="02000000000000000000" pitchFamily="2" charset="0"/>
                <a:ea typeface="Roboto" panose="02000000000000000000" pitchFamily="2" charset="0"/>
              </a:rPr>
              <a:t>Put a relevant subtitle in this line</a:t>
            </a:r>
            <a:endParaRPr lang="en-US" sz="1100" dirty="0">
              <a:solidFill>
                <a:schemeClr val="bg1">
                  <a:lumMod val="75000"/>
                </a:schemeClr>
              </a:solidFill>
              <a:latin typeface="Roboto" panose="02000000000000000000" pitchFamily="2" charset="0"/>
              <a:ea typeface="Roboto" panose="02000000000000000000" pitchFamily="2" charset="0"/>
            </a:endParaRPr>
          </a:p>
        </p:txBody>
      </p:sp>
      <p:grpSp>
        <p:nvGrpSpPr>
          <p:cNvPr id="3" name="Group 2"/>
          <p:cNvGrpSpPr>
            <a:grpSpLocks noChangeAspect="1"/>
          </p:cNvGrpSpPr>
          <p:nvPr/>
        </p:nvGrpSpPr>
        <p:grpSpPr>
          <a:xfrm>
            <a:off x="1939064" y="1249248"/>
            <a:ext cx="1315633" cy="3780000"/>
            <a:chOff x="1895522" y="1104103"/>
            <a:chExt cx="1424690" cy="4093334"/>
          </a:xfrm>
        </p:grpSpPr>
        <p:sp>
          <p:nvSpPr>
            <p:cNvPr id="119" name="Freeform 118"/>
            <p:cNvSpPr>
              <a:spLocks noChangeArrowheads="1"/>
            </p:cNvSpPr>
            <p:nvPr/>
          </p:nvSpPr>
          <p:spPr bwMode="auto">
            <a:xfrm>
              <a:off x="2399358" y="1425342"/>
              <a:ext cx="810000" cy="3554537"/>
            </a:xfrm>
            <a:custGeom>
              <a:avLst/>
              <a:gdLst>
                <a:gd name="T0" fmla="*/ 256622 w 1190070"/>
                <a:gd name="T1" fmla="*/ 307184 h 5316097"/>
                <a:gd name="T2" fmla="*/ 346594 w 1190070"/>
                <a:gd name="T3" fmla="*/ 89972 h 5316097"/>
                <a:gd name="T4" fmla="*/ 563806 w 1190070"/>
                <a:gd name="T5" fmla="*/ 0 h 5316097"/>
                <a:gd name="T6" fmla="*/ 563806 w 1190070"/>
                <a:gd name="T7" fmla="*/ 0 h 5316097"/>
                <a:gd name="T8" fmla="*/ 781018 w 1190070"/>
                <a:gd name="T9" fmla="*/ 89972 h 5316097"/>
                <a:gd name="T10" fmla="*/ 870990 w 1190070"/>
                <a:gd name="T11" fmla="*/ 307184 h 5316097"/>
                <a:gd name="T12" fmla="*/ 870989 w 1190070"/>
                <a:gd name="T13" fmla="*/ 4507705 h 5316097"/>
                <a:gd name="T14" fmla="*/ 563742 w 1190070"/>
                <a:gd name="T15" fmla="*/ 5316097 h 5316097"/>
                <a:gd name="T16" fmla="*/ 256622 w 1190070"/>
                <a:gd name="T17" fmla="*/ 4512469 h 5316097"/>
                <a:gd name="T18" fmla="*/ 256622 w 1190070"/>
                <a:gd name="T19" fmla="*/ 307184 h 5316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0070"/>
                <a:gd name="T31" fmla="*/ 0 h 5316097"/>
                <a:gd name="T32" fmla="*/ 1190070 w 1190070"/>
                <a:gd name="T33" fmla="*/ 5316097 h 5316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0070" h="5316097">
                  <a:moveTo>
                    <a:pt x="256622" y="307184"/>
                  </a:moveTo>
                  <a:cubicBezTo>
                    <a:pt x="256622" y="225714"/>
                    <a:pt x="288986" y="147580"/>
                    <a:pt x="346594" y="89972"/>
                  </a:cubicBezTo>
                  <a:cubicBezTo>
                    <a:pt x="404202" y="32364"/>
                    <a:pt x="482336" y="0"/>
                    <a:pt x="563806" y="0"/>
                  </a:cubicBezTo>
                  <a:cubicBezTo>
                    <a:pt x="645276" y="0"/>
                    <a:pt x="723410" y="32364"/>
                    <a:pt x="781018" y="89972"/>
                  </a:cubicBezTo>
                  <a:cubicBezTo>
                    <a:pt x="838626" y="147580"/>
                    <a:pt x="870990" y="225714"/>
                    <a:pt x="870990" y="307184"/>
                  </a:cubicBezTo>
                  <a:cubicBezTo>
                    <a:pt x="870990" y="1688308"/>
                    <a:pt x="870989" y="3126582"/>
                    <a:pt x="870989" y="4507706"/>
                  </a:cubicBezTo>
                  <a:cubicBezTo>
                    <a:pt x="1190070" y="4836562"/>
                    <a:pt x="970936" y="5291138"/>
                    <a:pt x="563742" y="5316097"/>
                  </a:cubicBezTo>
                  <a:cubicBezTo>
                    <a:pt x="37545" y="5273632"/>
                    <a:pt x="0" y="4742259"/>
                    <a:pt x="256622" y="4512468"/>
                  </a:cubicBezTo>
                  <a:lnTo>
                    <a:pt x="256622" y="307184"/>
                  </a:lnTo>
                  <a:close/>
                </a:path>
              </a:pathLst>
            </a:custGeom>
            <a:solidFill>
              <a:schemeClr val="bg1"/>
            </a:solidFill>
            <a:ln w="12700">
              <a:solidFill>
                <a:schemeClr val="tx1">
                  <a:lumMod val="75000"/>
                  <a:lumOff val="25000"/>
                </a:schemeClr>
              </a:solidFill>
              <a:miter lim="800000"/>
              <a:headEnd/>
              <a:tailEn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11" name="Rectangle 10"/>
            <p:cNvSpPr/>
            <p:nvPr/>
          </p:nvSpPr>
          <p:spPr bwMode="auto">
            <a:xfrm>
              <a:off x="2608985" y="1751939"/>
              <a:ext cx="348726" cy="3079068"/>
            </a:xfrm>
            <a:prstGeom prst="rect">
              <a:avLst/>
            </a:prstGeom>
            <a:solidFill>
              <a:schemeClr val="bg1">
                <a:lumMod val="75000"/>
              </a:schemeClr>
            </a:soli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10" name="Group 208"/>
            <p:cNvGrpSpPr>
              <a:grpSpLocks/>
            </p:cNvGrpSpPr>
            <p:nvPr/>
          </p:nvGrpSpPr>
          <p:grpSpPr bwMode="auto">
            <a:xfrm>
              <a:off x="2505611" y="2855881"/>
              <a:ext cx="548056" cy="2092680"/>
              <a:chOff x="5064125" y="2998914"/>
              <a:chExt cx="776288" cy="2970086"/>
            </a:xfr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p:grpSpPr>
          <p:sp>
            <p:nvSpPr>
              <p:cNvPr id="159" name="Rectangle 158"/>
              <p:cNvSpPr/>
              <p:nvPr/>
            </p:nvSpPr>
            <p:spPr bwMode="auto">
              <a:xfrm>
                <a:off x="5210054" y="2998914"/>
                <a:ext cx="494959" cy="2298088"/>
              </a:xfrm>
              <a:prstGeom prst="rect">
                <a:avLst/>
              </a:prstGeom>
              <a:grp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160" name="Chord 159"/>
              <p:cNvSpPr/>
              <p:nvPr/>
            </p:nvSpPr>
            <p:spPr bwMode="auto">
              <a:xfrm rot="17495065">
                <a:off x="5063560" y="5192147"/>
                <a:ext cx="777418" cy="776288"/>
              </a:xfrm>
              <a:prstGeom prst="chord">
                <a:avLst>
                  <a:gd name="adj1" fmla="val 1086725"/>
                  <a:gd name="adj2" fmla="val 17945407"/>
                </a:avLst>
              </a:prstGeom>
              <a:grpFill/>
              <a:ln w="9525" cap="flat" cmpd="sng" algn="ctr">
                <a:noFill/>
                <a:prstDash val="solid"/>
              </a:ln>
              <a:effectLst>
                <a:innerShdw blurRad="190500" dist="114300" dir="5700000">
                  <a:srgbClr val="000000">
                    <a:alpha val="37000"/>
                  </a:srgbClr>
                </a:innerShdw>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sp>
          <p:nvSpPr>
            <p:cNvPr id="12" name="Ellipse 75"/>
            <p:cNvSpPr/>
            <p:nvPr/>
          </p:nvSpPr>
          <p:spPr bwMode="auto">
            <a:xfrm flipV="1">
              <a:off x="2190071" y="5066802"/>
              <a:ext cx="1130141" cy="13063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da-DK" altLang="id-ID" sz="1200">
                <a:solidFill>
                  <a:schemeClr val="bg1">
                    <a:lumMod val="75000"/>
                  </a:schemeClr>
                </a:solidFill>
                <a:latin typeface="Roboto" panose="02000000000000000000" pitchFamily="2" charset="0"/>
                <a:ea typeface="Roboto" panose="02000000000000000000" pitchFamily="2" charset="0"/>
              </a:endParaRPr>
            </a:p>
          </p:txBody>
        </p:sp>
        <p:grpSp>
          <p:nvGrpSpPr>
            <p:cNvPr id="2" name="Group 1"/>
            <p:cNvGrpSpPr/>
            <p:nvPr/>
          </p:nvGrpSpPr>
          <p:grpSpPr>
            <a:xfrm>
              <a:off x="1895522" y="1104103"/>
              <a:ext cx="971524" cy="3363283"/>
              <a:chOff x="666797" y="1094578"/>
              <a:chExt cx="971524" cy="3363283"/>
            </a:xfrm>
          </p:grpSpPr>
          <p:sp>
            <p:nvSpPr>
              <p:cNvPr id="121" name="Rounded Rectangle 120"/>
              <p:cNvSpPr/>
              <p:nvPr/>
            </p:nvSpPr>
            <p:spPr bwMode="auto">
              <a:xfrm>
                <a:off x="1379719" y="1633956"/>
                <a:ext cx="156981" cy="2781659"/>
              </a:xfrm>
              <a:prstGeom prst="roundRect">
                <a:avLst>
                  <a:gd name="adj" fmla="val 50000"/>
                </a:avLst>
              </a:prstGeom>
              <a:gradFill flip="none" rotWithShape="1">
                <a:gsLst>
                  <a:gs pos="21000">
                    <a:srgbClr val="FFFFFF">
                      <a:lumMod val="40000"/>
                      <a:lumOff val="60000"/>
                      <a:alpha val="0"/>
                    </a:srgbClr>
                  </a:gs>
                  <a:gs pos="100000">
                    <a:srgbClr val="FFFCF9">
                      <a:alpha val="46000"/>
                    </a:srgbClr>
                  </a:gs>
                </a:gsLst>
                <a:lin ang="10800000" scaled="0"/>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122" name="Group 217"/>
              <p:cNvGrpSpPr>
                <a:grpSpLocks/>
              </p:cNvGrpSpPr>
              <p:nvPr/>
            </p:nvGrpSpPr>
            <p:grpSpPr bwMode="auto">
              <a:xfrm>
                <a:off x="666797" y="1094578"/>
                <a:ext cx="971524" cy="3363283"/>
                <a:chOff x="4217987" y="498910"/>
                <a:chExt cx="1379832" cy="4773622"/>
              </a:xfrm>
            </p:grpSpPr>
            <p:grpSp>
              <p:nvGrpSpPr>
                <p:cNvPr id="146" name="Group 41"/>
                <p:cNvGrpSpPr>
                  <a:grpSpLocks/>
                </p:cNvGrpSpPr>
                <p:nvPr/>
              </p:nvGrpSpPr>
              <p:grpSpPr bwMode="auto">
                <a:xfrm>
                  <a:off x="4217987" y="1101725"/>
                  <a:ext cx="1004757" cy="4170807"/>
                  <a:chOff x="1046177" y="1101725"/>
                  <a:chExt cx="1003531" cy="4170683"/>
                </a:xfrm>
              </p:grpSpPr>
              <p:sp>
                <p:nvSpPr>
                  <p:cNvPr id="148" name="TextBox 42"/>
                  <p:cNvSpPr txBox="1">
                    <a:spLocks noChangeArrowheads="1"/>
                  </p:cNvSpPr>
                  <p:nvPr/>
                </p:nvSpPr>
                <p:spPr bwMode="auto">
                  <a:xfrm>
                    <a:off x="1046177" y="1101725"/>
                    <a:ext cx="1003531"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dirty="0">
                        <a:solidFill>
                          <a:schemeClr val="bg1">
                            <a:lumMod val="75000"/>
                          </a:schemeClr>
                        </a:solidFill>
                        <a:latin typeface="Roboto" panose="02000000000000000000" pitchFamily="2" charset="0"/>
                        <a:ea typeface="Roboto" panose="02000000000000000000" pitchFamily="2" charset="0"/>
                      </a:rPr>
                      <a:t>10.000.000</a:t>
                    </a:r>
                  </a:p>
                </p:txBody>
              </p:sp>
              <p:sp>
                <p:nvSpPr>
                  <p:cNvPr id="149" name="TextBox 43"/>
                  <p:cNvSpPr txBox="1">
                    <a:spLocks noChangeArrowheads="1"/>
                  </p:cNvSpPr>
                  <p:nvPr/>
                </p:nvSpPr>
                <p:spPr bwMode="auto">
                  <a:xfrm>
                    <a:off x="1120140" y="148409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9.000.000</a:t>
                    </a:r>
                  </a:p>
                </p:txBody>
              </p:sp>
              <p:sp>
                <p:nvSpPr>
                  <p:cNvPr id="150" name="TextBox 44"/>
                  <p:cNvSpPr txBox="1">
                    <a:spLocks noChangeArrowheads="1"/>
                  </p:cNvSpPr>
                  <p:nvPr/>
                </p:nvSpPr>
                <p:spPr bwMode="auto">
                  <a:xfrm>
                    <a:off x="1120140" y="188604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8.000.000</a:t>
                    </a:r>
                  </a:p>
                </p:txBody>
              </p:sp>
              <p:sp>
                <p:nvSpPr>
                  <p:cNvPr id="151" name="TextBox 45"/>
                  <p:cNvSpPr txBox="1">
                    <a:spLocks noChangeArrowheads="1"/>
                  </p:cNvSpPr>
                  <p:nvPr/>
                </p:nvSpPr>
                <p:spPr bwMode="auto">
                  <a:xfrm>
                    <a:off x="1120140" y="2269920"/>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7.000.000</a:t>
                    </a:r>
                  </a:p>
                </p:txBody>
              </p:sp>
              <p:sp>
                <p:nvSpPr>
                  <p:cNvPr id="152" name="TextBox 46"/>
                  <p:cNvSpPr txBox="1">
                    <a:spLocks noChangeArrowheads="1"/>
                  </p:cNvSpPr>
                  <p:nvPr/>
                </p:nvSpPr>
                <p:spPr bwMode="auto">
                  <a:xfrm>
                    <a:off x="1120140" y="2680894"/>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6.000.000</a:t>
                    </a:r>
                  </a:p>
                </p:txBody>
              </p:sp>
              <p:sp>
                <p:nvSpPr>
                  <p:cNvPr id="153" name="TextBox 47"/>
                  <p:cNvSpPr txBox="1">
                    <a:spLocks noChangeArrowheads="1"/>
                  </p:cNvSpPr>
                  <p:nvPr/>
                </p:nvSpPr>
                <p:spPr bwMode="auto">
                  <a:xfrm>
                    <a:off x="1120140" y="3046707"/>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5.000.000</a:t>
                    </a:r>
                  </a:p>
                </p:txBody>
              </p:sp>
              <p:sp>
                <p:nvSpPr>
                  <p:cNvPr id="154" name="TextBox 48"/>
                  <p:cNvSpPr txBox="1">
                    <a:spLocks noChangeArrowheads="1"/>
                  </p:cNvSpPr>
                  <p:nvPr/>
                </p:nvSpPr>
                <p:spPr bwMode="auto">
                  <a:xfrm>
                    <a:off x="1120140" y="3465212"/>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4.000.000</a:t>
                    </a:r>
                  </a:p>
                </p:txBody>
              </p:sp>
              <p:sp>
                <p:nvSpPr>
                  <p:cNvPr id="155" name="TextBox 49"/>
                  <p:cNvSpPr txBox="1">
                    <a:spLocks noChangeArrowheads="1"/>
                  </p:cNvSpPr>
                  <p:nvPr/>
                </p:nvSpPr>
                <p:spPr bwMode="auto">
                  <a:xfrm>
                    <a:off x="1120140" y="384908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3.000.000</a:t>
                    </a:r>
                  </a:p>
                </p:txBody>
              </p:sp>
              <p:sp>
                <p:nvSpPr>
                  <p:cNvPr id="156" name="TextBox 50"/>
                  <p:cNvSpPr txBox="1">
                    <a:spLocks noChangeArrowheads="1"/>
                  </p:cNvSpPr>
                  <p:nvPr/>
                </p:nvSpPr>
                <p:spPr bwMode="auto">
                  <a:xfrm>
                    <a:off x="1120140" y="417576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2.000.000</a:t>
                    </a:r>
                  </a:p>
                </p:txBody>
              </p:sp>
              <p:sp>
                <p:nvSpPr>
                  <p:cNvPr id="157" name="TextBox 51"/>
                  <p:cNvSpPr txBox="1">
                    <a:spLocks noChangeArrowheads="1"/>
                  </p:cNvSpPr>
                  <p:nvPr/>
                </p:nvSpPr>
                <p:spPr bwMode="auto">
                  <a:xfrm>
                    <a:off x="1120140" y="4576199"/>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1.000.000</a:t>
                    </a:r>
                  </a:p>
                </p:txBody>
              </p:sp>
              <p:sp>
                <p:nvSpPr>
                  <p:cNvPr id="158" name="TextBox 52"/>
                  <p:cNvSpPr txBox="1">
                    <a:spLocks noChangeArrowheads="1"/>
                  </p:cNvSpPr>
                  <p:nvPr/>
                </p:nvSpPr>
                <p:spPr bwMode="auto">
                  <a:xfrm>
                    <a:off x="1157154" y="4960078"/>
                    <a:ext cx="286027"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0</a:t>
                    </a:r>
                  </a:p>
                </p:txBody>
              </p:sp>
            </p:grpSp>
            <p:sp>
              <p:nvSpPr>
                <p:cNvPr id="147" name="TextBox 89"/>
                <p:cNvSpPr txBox="1">
                  <a:spLocks noChangeArrowheads="1"/>
                </p:cNvSpPr>
                <p:nvPr/>
              </p:nvSpPr>
              <p:spPr bwMode="auto">
                <a:xfrm>
                  <a:off x="5250155" y="498910"/>
                  <a:ext cx="347664" cy="48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nb-NO" altLang="id-ID" sz="1600" b="1" dirty="0">
                      <a:solidFill>
                        <a:schemeClr val="tx1">
                          <a:lumMod val="85000"/>
                          <a:lumOff val="15000"/>
                        </a:schemeClr>
                      </a:solidFill>
                      <a:latin typeface="Roboto" panose="02000000000000000000" pitchFamily="2" charset="0"/>
                      <a:ea typeface="Roboto" panose="02000000000000000000" pitchFamily="2" charset="0"/>
                    </a:rPr>
                    <a:t>$</a:t>
                  </a:r>
                  <a:endParaRPr lang="nb-NO" altLang="id-ID" sz="1050" b="1" dirty="0">
                    <a:solidFill>
                      <a:schemeClr val="tx1">
                        <a:lumMod val="85000"/>
                        <a:lumOff val="15000"/>
                      </a:schemeClr>
                    </a:solidFill>
                    <a:latin typeface="Roboto" panose="02000000000000000000" pitchFamily="2" charset="0"/>
                    <a:ea typeface="Roboto" panose="02000000000000000000" pitchFamily="2" charset="0"/>
                  </a:endParaRPr>
                </a:p>
              </p:txBody>
            </p:sp>
          </p:grpSp>
          <p:grpSp>
            <p:nvGrpSpPr>
              <p:cNvPr id="123" name="Group 139"/>
              <p:cNvGrpSpPr>
                <a:grpSpLocks/>
              </p:cNvGrpSpPr>
              <p:nvPr/>
            </p:nvGrpSpPr>
            <p:grpSpPr bwMode="auto">
              <a:xfrm flipH="1">
                <a:off x="1333077" y="1621006"/>
                <a:ext cx="194105" cy="2739433"/>
                <a:chOff x="1570038" y="1193800"/>
                <a:chExt cx="290512" cy="4097338"/>
              </a:xfrm>
              <a:effectLst/>
            </p:grpSpPr>
            <p:cxnSp>
              <p:nvCxnSpPr>
                <p:cNvPr id="125" name="Straight Connector 124"/>
                <p:cNvCxnSpPr>
                  <a:cxnSpLocks noChangeShapeType="1"/>
                </p:cNvCxnSpPr>
                <p:nvPr/>
              </p:nvCxnSpPr>
              <p:spPr bwMode="auto">
                <a:xfrm flipH="1" flipV="1">
                  <a:off x="1570038" y="1193800"/>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26" name="Straight Connector 125"/>
                <p:cNvCxnSpPr>
                  <a:cxnSpLocks noChangeShapeType="1"/>
                </p:cNvCxnSpPr>
                <p:nvPr/>
              </p:nvCxnSpPr>
              <p:spPr bwMode="auto">
                <a:xfrm flipH="1" flipV="1">
                  <a:off x="1570038" y="1595438"/>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27" name="Straight Connector 126"/>
                <p:cNvCxnSpPr>
                  <a:cxnSpLocks noChangeShapeType="1"/>
                </p:cNvCxnSpPr>
                <p:nvPr/>
              </p:nvCxnSpPr>
              <p:spPr bwMode="auto">
                <a:xfrm flipH="1" flipV="1">
                  <a:off x="1570038" y="20081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28" name="Straight Connector 127"/>
                <p:cNvCxnSpPr>
                  <a:cxnSpLocks noChangeShapeType="1"/>
                </p:cNvCxnSpPr>
                <p:nvPr/>
              </p:nvCxnSpPr>
              <p:spPr bwMode="auto">
                <a:xfrm flipH="1" flipV="1">
                  <a:off x="1570038" y="242252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29" name="Straight Connector 128"/>
                <p:cNvCxnSpPr>
                  <a:cxnSpLocks noChangeShapeType="1"/>
                </p:cNvCxnSpPr>
                <p:nvPr/>
              </p:nvCxnSpPr>
              <p:spPr bwMode="auto">
                <a:xfrm flipH="1" flipV="1">
                  <a:off x="1570038" y="2832100"/>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0" name="Straight Connector 129"/>
                <p:cNvCxnSpPr>
                  <a:cxnSpLocks noChangeShapeType="1"/>
                </p:cNvCxnSpPr>
                <p:nvPr/>
              </p:nvCxnSpPr>
              <p:spPr bwMode="auto">
                <a:xfrm flipH="1" flipV="1">
                  <a:off x="1570038" y="32416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1" name="Straight Connector 130"/>
                <p:cNvCxnSpPr>
                  <a:cxnSpLocks noChangeShapeType="1"/>
                </p:cNvCxnSpPr>
                <p:nvPr/>
              </p:nvCxnSpPr>
              <p:spPr bwMode="auto">
                <a:xfrm flipH="1" flipV="1">
                  <a:off x="1570038" y="36464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2" name="Straight Connector 131"/>
                <p:cNvCxnSpPr>
                  <a:cxnSpLocks noChangeShapeType="1"/>
                </p:cNvCxnSpPr>
                <p:nvPr/>
              </p:nvCxnSpPr>
              <p:spPr bwMode="auto">
                <a:xfrm flipH="1" flipV="1">
                  <a:off x="1570038" y="40560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3" name="Straight Connector 132"/>
                <p:cNvCxnSpPr>
                  <a:cxnSpLocks noChangeShapeType="1"/>
                </p:cNvCxnSpPr>
                <p:nvPr/>
              </p:nvCxnSpPr>
              <p:spPr bwMode="auto">
                <a:xfrm flipH="1" flipV="1">
                  <a:off x="1570038" y="44751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4" name="Straight Connector 133"/>
                <p:cNvCxnSpPr>
                  <a:cxnSpLocks noChangeShapeType="1"/>
                </p:cNvCxnSpPr>
                <p:nvPr/>
              </p:nvCxnSpPr>
              <p:spPr bwMode="auto">
                <a:xfrm flipH="1" flipV="1">
                  <a:off x="1570038" y="48799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5" name="Straight Connector 134"/>
                <p:cNvCxnSpPr>
                  <a:cxnSpLocks noChangeShapeType="1"/>
                </p:cNvCxnSpPr>
                <p:nvPr/>
              </p:nvCxnSpPr>
              <p:spPr bwMode="auto">
                <a:xfrm flipH="1" flipV="1">
                  <a:off x="1570038" y="5287963"/>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36" name="Straight Connector 135"/>
                <p:cNvCxnSpPr>
                  <a:cxnSpLocks noChangeShapeType="1"/>
                </p:cNvCxnSpPr>
                <p:nvPr/>
              </p:nvCxnSpPr>
              <p:spPr bwMode="auto">
                <a:xfrm flipV="1">
                  <a:off x="1695451" y="1397000"/>
                  <a:ext cx="160336" cy="1588"/>
                </a:xfrm>
                <a:prstGeom prst="line">
                  <a:avLst/>
                </a:prstGeom>
                <a:noFill/>
                <a:ln w="6350" cmpd="sng">
                  <a:solidFill>
                    <a:schemeClr val="tx1">
                      <a:lumMod val="85000"/>
                      <a:lumOff val="15000"/>
                    </a:schemeClr>
                  </a:solidFill>
                  <a:round/>
                  <a:headEnd/>
                  <a:tailEnd/>
                </a:ln>
                <a:effectLst/>
              </p:spPr>
            </p:cxnSp>
            <p:cxnSp>
              <p:nvCxnSpPr>
                <p:cNvPr id="137" name="Straight Connector 136"/>
                <p:cNvCxnSpPr>
                  <a:cxnSpLocks noChangeShapeType="1"/>
                </p:cNvCxnSpPr>
                <p:nvPr/>
              </p:nvCxnSpPr>
              <p:spPr bwMode="auto">
                <a:xfrm flipV="1">
                  <a:off x="1700213" y="1803400"/>
                  <a:ext cx="160337" cy="1588"/>
                </a:xfrm>
                <a:prstGeom prst="line">
                  <a:avLst/>
                </a:prstGeom>
                <a:noFill/>
                <a:ln w="6350" cmpd="sng">
                  <a:solidFill>
                    <a:schemeClr val="tx1">
                      <a:lumMod val="85000"/>
                      <a:lumOff val="15000"/>
                    </a:schemeClr>
                  </a:solidFill>
                  <a:round/>
                  <a:headEnd/>
                  <a:tailEnd/>
                </a:ln>
                <a:effectLst/>
              </p:spPr>
            </p:cxnSp>
            <p:cxnSp>
              <p:nvCxnSpPr>
                <p:cNvPr id="138" name="Straight Connector 137"/>
                <p:cNvCxnSpPr>
                  <a:cxnSpLocks noChangeShapeType="1"/>
                </p:cNvCxnSpPr>
                <p:nvPr/>
              </p:nvCxnSpPr>
              <p:spPr bwMode="auto">
                <a:xfrm flipV="1">
                  <a:off x="1689101" y="2212975"/>
                  <a:ext cx="161924" cy="1588"/>
                </a:xfrm>
                <a:prstGeom prst="line">
                  <a:avLst/>
                </a:prstGeom>
                <a:noFill/>
                <a:ln w="6350" cmpd="sng">
                  <a:solidFill>
                    <a:schemeClr val="tx1">
                      <a:lumMod val="85000"/>
                      <a:lumOff val="15000"/>
                    </a:schemeClr>
                  </a:solidFill>
                  <a:round/>
                  <a:headEnd/>
                  <a:tailEnd/>
                </a:ln>
                <a:effectLst/>
              </p:spPr>
            </p:cxnSp>
            <p:cxnSp>
              <p:nvCxnSpPr>
                <p:cNvPr id="139" name="Straight Connector 138"/>
                <p:cNvCxnSpPr>
                  <a:cxnSpLocks noChangeShapeType="1"/>
                </p:cNvCxnSpPr>
                <p:nvPr/>
              </p:nvCxnSpPr>
              <p:spPr bwMode="auto">
                <a:xfrm flipV="1">
                  <a:off x="1695451" y="2628900"/>
                  <a:ext cx="160336" cy="1588"/>
                </a:xfrm>
                <a:prstGeom prst="line">
                  <a:avLst/>
                </a:prstGeom>
                <a:noFill/>
                <a:ln w="6350" cmpd="sng">
                  <a:solidFill>
                    <a:schemeClr val="tx1">
                      <a:lumMod val="85000"/>
                      <a:lumOff val="15000"/>
                    </a:schemeClr>
                  </a:solidFill>
                  <a:round/>
                  <a:headEnd/>
                  <a:tailEnd/>
                </a:ln>
                <a:effectLst/>
              </p:spPr>
            </p:cxnSp>
            <p:cxnSp>
              <p:nvCxnSpPr>
                <p:cNvPr id="140" name="Straight Connector 139"/>
                <p:cNvCxnSpPr>
                  <a:cxnSpLocks noChangeShapeType="1"/>
                </p:cNvCxnSpPr>
                <p:nvPr/>
              </p:nvCxnSpPr>
              <p:spPr bwMode="auto">
                <a:xfrm flipV="1">
                  <a:off x="1700213" y="3032125"/>
                  <a:ext cx="160337" cy="1588"/>
                </a:xfrm>
                <a:prstGeom prst="line">
                  <a:avLst/>
                </a:prstGeom>
                <a:noFill/>
                <a:ln w="6350" cmpd="sng">
                  <a:solidFill>
                    <a:schemeClr val="tx1">
                      <a:lumMod val="85000"/>
                      <a:lumOff val="15000"/>
                    </a:schemeClr>
                  </a:solidFill>
                  <a:round/>
                  <a:headEnd/>
                  <a:tailEnd/>
                </a:ln>
                <a:effectLst/>
              </p:spPr>
            </p:cxnSp>
            <p:cxnSp>
              <p:nvCxnSpPr>
                <p:cNvPr id="141" name="Straight Connector 140"/>
                <p:cNvCxnSpPr>
                  <a:cxnSpLocks noChangeShapeType="1"/>
                </p:cNvCxnSpPr>
                <p:nvPr/>
              </p:nvCxnSpPr>
              <p:spPr bwMode="auto">
                <a:xfrm flipV="1">
                  <a:off x="1695451" y="3448050"/>
                  <a:ext cx="160336" cy="1588"/>
                </a:xfrm>
                <a:prstGeom prst="line">
                  <a:avLst/>
                </a:prstGeom>
                <a:noFill/>
                <a:ln w="6350" cmpd="sng">
                  <a:solidFill>
                    <a:schemeClr val="tx1">
                      <a:lumMod val="85000"/>
                      <a:lumOff val="15000"/>
                    </a:schemeClr>
                  </a:solidFill>
                  <a:round/>
                  <a:headEnd/>
                  <a:tailEnd/>
                </a:ln>
                <a:effectLst/>
              </p:spPr>
            </p:cxnSp>
            <p:cxnSp>
              <p:nvCxnSpPr>
                <p:cNvPr id="142" name="Straight Connector 141"/>
                <p:cNvCxnSpPr>
                  <a:cxnSpLocks noChangeShapeType="1"/>
                </p:cNvCxnSpPr>
                <p:nvPr/>
              </p:nvCxnSpPr>
              <p:spPr bwMode="auto">
                <a:xfrm flipV="1">
                  <a:off x="1695451" y="3849688"/>
                  <a:ext cx="160336" cy="1587"/>
                </a:xfrm>
                <a:prstGeom prst="line">
                  <a:avLst/>
                </a:prstGeom>
                <a:noFill/>
                <a:ln w="6350" cmpd="sng">
                  <a:solidFill>
                    <a:schemeClr val="tx1">
                      <a:lumMod val="85000"/>
                      <a:lumOff val="15000"/>
                    </a:schemeClr>
                  </a:solidFill>
                  <a:round/>
                  <a:headEnd/>
                  <a:tailEnd/>
                </a:ln>
                <a:effectLst/>
              </p:spPr>
            </p:cxnSp>
            <p:cxnSp>
              <p:nvCxnSpPr>
                <p:cNvPr id="143" name="Straight Connector 142"/>
                <p:cNvCxnSpPr>
                  <a:cxnSpLocks noChangeShapeType="1"/>
                </p:cNvCxnSpPr>
                <p:nvPr/>
              </p:nvCxnSpPr>
              <p:spPr bwMode="auto">
                <a:xfrm flipV="1">
                  <a:off x="1695451" y="4265613"/>
                  <a:ext cx="160336" cy="1587"/>
                </a:xfrm>
                <a:prstGeom prst="line">
                  <a:avLst/>
                </a:prstGeom>
                <a:noFill/>
                <a:ln w="6350" cmpd="sng">
                  <a:solidFill>
                    <a:schemeClr val="tx1">
                      <a:lumMod val="85000"/>
                      <a:lumOff val="15000"/>
                    </a:schemeClr>
                  </a:solidFill>
                  <a:round/>
                  <a:headEnd/>
                  <a:tailEnd/>
                </a:ln>
                <a:effectLst/>
              </p:spPr>
            </p:cxnSp>
            <p:cxnSp>
              <p:nvCxnSpPr>
                <p:cNvPr id="144" name="Straight Connector 143"/>
                <p:cNvCxnSpPr>
                  <a:cxnSpLocks noChangeShapeType="1"/>
                </p:cNvCxnSpPr>
                <p:nvPr/>
              </p:nvCxnSpPr>
              <p:spPr bwMode="auto">
                <a:xfrm flipV="1">
                  <a:off x="1684338" y="4681538"/>
                  <a:ext cx="161924" cy="1587"/>
                </a:xfrm>
                <a:prstGeom prst="line">
                  <a:avLst/>
                </a:prstGeom>
                <a:noFill/>
                <a:ln w="6350" cmpd="sng">
                  <a:solidFill>
                    <a:schemeClr val="tx1">
                      <a:lumMod val="85000"/>
                      <a:lumOff val="15000"/>
                    </a:schemeClr>
                  </a:solidFill>
                  <a:round/>
                  <a:headEnd/>
                  <a:tailEnd/>
                </a:ln>
                <a:effectLst/>
              </p:spPr>
            </p:cxnSp>
            <p:cxnSp>
              <p:nvCxnSpPr>
                <p:cNvPr id="145" name="Straight Connector 144"/>
                <p:cNvCxnSpPr>
                  <a:cxnSpLocks noChangeShapeType="1"/>
                </p:cNvCxnSpPr>
                <p:nvPr/>
              </p:nvCxnSpPr>
              <p:spPr bwMode="auto">
                <a:xfrm flipV="1">
                  <a:off x="1695451" y="5087938"/>
                  <a:ext cx="160336" cy="1587"/>
                </a:xfrm>
                <a:prstGeom prst="line">
                  <a:avLst/>
                </a:prstGeom>
                <a:noFill/>
                <a:ln w="6350" cmpd="sng">
                  <a:solidFill>
                    <a:schemeClr val="tx1">
                      <a:lumMod val="85000"/>
                      <a:lumOff val="15000"/>
                    </a:schemeClr>
                  </a:solidFill>
                  <a:round/>
                  <a:headEnd/>
                  <a:tailEnd/>
                </a:ln>
                <a:effectLst/>
              </p:spPr>
            </p:cxnSp>
          </p:grpSp>
        </p:grpSp>
        <p:sp>
          <p:nvSpPr>
            <p:cNvPr id="14" name="TextBox 175"/>
            <p:cNvSpPr txBox="1">
              <a:spLocks noChangeArrowheads="1"/>
            </p:cNvSpPr>
            <p:nvPr/>
          </p:nvSpPr>
          <p:spPr bwMode="auto">
            <a:xfrm>
              <a:off x="2522389" y="4569397"/>
              <a:ext cx="522332" cy="26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1000" b="1" dirty="0" smtClean="0">
                  <a:solidFill>
                    <a:schemeClr val="bg1"/>
                  </a:solidFill>
                  <a:latin typeface="Roboto" panose="02000000000000000000" pitchFamily="2" charset="0"/>
                  <a:ea typeface="Roboto" panose="02000000000000000000" pitchFamily="2" charset="0"/>
                </a:rPr>
                <a:t>2010</a:t>
              </a:r>
              <a:endParaRPr lang="nb-NO" altLang="id-ID" sz="900" b="1" dirty="0">
                <a:solidFill>
                  <a:schemeClr val="bg1"/>
                </a:solidFill>
                <a:latin typeface="Roboto" panose="02000000000000000000" pitchFamily="2" charset="0"/>
                <a:ea typeface="Roboto" panose="02000000000000000000" pitchFamily="2" charset="0"/>
              </a:endParaRPr>
            </a:p>
          </p:txBody>
        </p:sp>
      </p:grpSp>
      <p:grpSp>
        <p:nvGrpSpPr>
          <p:cNvPr id="349" name="Group 348"/>
          <p:cNvGrpSpPr>
            <a:grpSpLocks noChangeAspect="1"/>
          </p:cNvGrpSpPr>
          <p:nvPr/>
        </p:nvGrpSpPr>
        <p:grpSpPr>
          <a:xfrm>
            <a:off x="3616724" y="1241212"/>
            <a:ext cx="1315633" cy="3780000"/>
            <a:chOff x="3399013" y="1400866"/>
            <a:chExt cx="1424690" cy="4093334"/>
          </a:xfrm>
        </p:grpSpPr>
        <p:sp>
          <p:nvSpPr>
            <p:cNvPr id="162" name="Freeform 161"/>
            <p:cNvSpPr>
              <a:spLocks noChangeArrowheads="1"/>
            </p:cNvSpPr>
            <p:nvPr/>
          </p:nvSpPr>
          <p:spPr bwMode="auto">
            <a:xfrm>
              <a:off x="3902849" y="1722105"/>
              <a:ext cx="810000" cy="3554537"/>
            </a:xfrm>
            <a:custGeom>
              <a:avLst/>
              <a:gdLst>
                <a:gd name="T0" fmla="*/ 256622 w 1190070"/>
                <a:gd name="T1" fmla="*/ 307184 h 5316097"/>
                <a:gd name="T2" fmla="*/ 346594 w 1190070"/>
                <a:gd name="T3" fmla="*/ 89972 h 5316097"/>
                <a:gd name="T4" fmla="*/ 563806 w 1190070"/>
                <a:gd name="T5" fmla="*/ 0 h 5316097"/>
                <a:gd name="T6" fmla="*/ 563806 w 1190070"/>
                <a:gd name="T7" fmla="*/ 0 h 5316097"/>
                <a:gd name="T8" fmla="*/ 781018 w 1190070"/>
                <a:gd name="T9" fmla="*/ 89972 h 5316097"/>
                <a:gd name="T10" fmla="*/ 870990 w 1190070"/>
                <a:gd name="T11" fmla="*/ 307184 h 5316097"/>
                <a:gd name="T12" fmla="*/ 870989 w 1190070"/>
                <a:gd name="T13" fmla="*/ 4507705 h 5316097"/>
                <a:gd name="T14" fmla="*/ 563742 w 1190070"/>
                <a:gd name="T15" fmla="*/ 5316097 h 5316097"/>
                <a:gd name="T16" fmla="*/ 256622 w 1190070"/>
                <a:gd name="T17" fmla="*/ 4512469 h 5316097"/>
                <a:gd name="T18" fmla="*/ 256622 w 1190070"/>
                <a:gd name="T19" fmla="*/ 307184 h 5316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0070"/>
                <a:gd name="T31" fmla="*/ 0 h 5316097"/>
                <a:gd name="T32" fmla="*/ 1190070 w 1190070"/>
                <a:gd name="T33" fmla="*/ 5316097 h 5316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0070" h="5316097">
                  <a:moveTo>
                    <a:pt x="256622" y="307184"/>
                  </a:moveTo>
                  <a:cubicBezTo>
                    <a:pt x="256622" y="225714"/>
                    <a:pt x="288986" y="147580"/>
                    <a:pt x="346594" y="89972"/>
                  </a:cubicBezTo>
                  <a:cubicBezTo>
                    <a:pt x="404202" y="32364"/>
                    <a:pt x="482336" y="0"/>
                    <a:pt x="563806" y="0"/>
                  </a:cubicBezTo>
                  <a:cubicBezTo>
                    <a:pt x="645276" y="0"/>
                    <a:pt x="723410" y="32364"/>
                    <a:pt x="781018" y="89972"/>
                  </a:cubicBezTo>
                  <a:cubicBezTo>
                    <a:pt x="838626" y="147580"/>
                    <a:pt x="870990" y="225714"/>
                    <a:pt x="870990" y="307184"/>
                  </a:cubicBezTo>
                  <a:cubicBezTo>
                    <a:pt x="870990" y="1688308"/>
                    <a:pt x="870989" y="3126582"/>
                    <a:pt x="870989" y="4507706"/>
                  </a:cubicBezTo>
                  <a:cubicBezTo>
                    <a:pt x="1190070" y="4836562"/>
                    <a:pt x="970936" y="5291138"/>
                    <a:pt x="563742" y="5316097"/>
                  </a:cubicBezTo>
                  <a:cubicBezTo>
                    <a:pt x="37545" y="5273632"/>
                    <a:pt x="0" y="4742259"/>
                    <a:pt x="256622" y="4512468"/>
                  </a:cubicBezTo>
                  <a:lnTo>
                    <a:pt x="256622" y="307184"/>
                  </a:lnTo>
                  <a:close/>
                </a:path>
              </a:pathLst>
            </a:custGeom>
            <a:solidFill>
              <a:schemeClr val="bg1"/>
            </a:solidFill>
            <a:ln w="12700">
              <a:solidFill>
                <a:schemeClr val="tx1">
                  <a:lumMod val="75000"/>
                  <a:lumOff val="25000"/>
                </a:schemeClr>
              </a:solidFill>
              <a:miter lim="800000"/>
              <a:headEnd/>
              <a:tailEn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163" name="Rectangle 162"/>
            <p:cNvSpPr/>
            <p:nvPr/>
          </p:nvSpPr>
          <p:spPr bwMode="auto">
            <a:xfrm>
              <a:off x="4112476" y="2048702"/>
              <a:ext cx="348726" cy="3079068"/>
            </a:xfrm>
            <a:prstGeom prst="rect">
              <a:avLst/>
            </a:prstGeom>
            <a:solidFill>
              <a:schemeClr val="bg1">
                <a:lumMod val="75000"/>
              </a:schemeClr>
            </a:soli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165" name="Ellipse 75"/>
            <p:cNvSpPr/>
            <p:nvPr/>
          </p:nvSpPr>
          <p:spPr bwMode="auto">
            <a:xfrm flipV="1">
              <a:off x="3693562" y="5363565"/>
              <a:ext cx="1130141" cy="13063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da-DK" altLang="id-ID" sz="1200">
                <a:solidFill>
                  <a:schemeClr val="bg1">
                    <a:lumMod val="75000"/>
                  </a:schemeClr>
                </a:solidFill>
                <a:latin typeface="Roboto" panose="02000000000000000000" pitchFamily="2" charset="0"/>
                <a:ea typeface="Roboto" panose="02000000000000000000" pitchFamily="2" charset="0"/>
              </a:endParaRPr>
            </a:p>
          </p:txBody>
        </p:sp>
        <p:grpSp>
          <p:nvGrpSpPr>
            <p:cNvPr id="345" name="Group 344"/>
            <p:cNvGrpSpPr/>
            <p:nvPr/>
          </p:nvGrpSpPr>
          <p:grpSpPr>
            <a:xfrm>
              <a:off x="3399013" y="1400866"/>
              <a:ext cx="1158145" cy="3844458"/>
              <a:chOff x="3399013" y="1400866"/>
              <a:chExt cx="1158145" cy="3844458"/>
            </a:xfrm>
          </p:grpSpPr>
          <p:grpSp>
            <p:nvGrpSpPr>
              <p:cNvPr id="164" name="Group 208"/>
              <p:cNvGrpSpPr>
                <a:grpSpLocks/>
              </p:cNvGrpSpPr>
              <p:nvPr/>
            </p:nvGrpSpPr>
            <p:grpSpPr bwMode="auto">
              <a:xfrm>
                <a:off x="4009102" y="3152644"/>
                <a:ext cx="548056" cy="2092680"/>
                <a:chOff x="5064125" y="2998914"/>
                <a:chExt cx="776288" cy="2970086"/>
              </a:xfrm>
              <a:gradFill flip="none" rotWithShape="1">
                <a:gsLst>
                  <a:gs pos="0">
                    <a:schemeClr val="accent2">
                      <a:lumMod val="40000"/>
                      <a:lumOff val="60000"/>
                    </a:schemeClr>
                  </a:gs>
                  <a:gs pos="46000">
                    <a:schemeClr val="accent2">
                      <a:lumMod val="95000"/>
                      <a:lumOff val="5000"/>
                    </a:schemeClr>
                  </a:gs>
                  <a:gs pos="100000">
                    <a:schemeClr val="accent2">
                      <a:lumMod val="60000"/>
                    </a:schemeClr>
                  </a:gs>
                </a:gsLst>
                <a:path path="circle">
                  <a:fillToRect l="50000" t="130000" r="50000" b="-30000"/>
                </a:path>
                <a:tileRect/>
              </a:gradFill>
            </p:grpSpPr>
            <p:sp>
              <p:nvSpPr>
                <p:cNvPr id="205" name="Rectangle 204"/>
                <p:cNvSpPr/>
                <p:nvPr/>
              </p:nvSpPr>
              <p:spPr bwMode="auto">
                <a:xfrm>
                  <a:off x="5210054" y="2998914"/>
                  <a:ext cx="494959" cy="2298088"/>
                </a:xfrm>
                <a:prstGeom prst="rect">
                  <a:avLst/>
                </a:prstGeom>
                <a:grp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206" name="Chord 205"/>
                <p:cNvSpPr/>
                <p:nvPr/>
              </p:nvSpPr>
              <p:spPr bwMode="auto">
                <a:xfrm rot="17495065">
                  <a:off x="5063560" y="5192147"/>
                  <a:ext cx="777418" cy="776288"/>
                </a:xfrm>
                <a:prstGeom prst="chord">
                  <a:avLst>
                    <a:gd name="adj1" fmla="val 1086725"/>
                    <a:gd name="adj2" fmla="val 17945407"/>
                  </a:avLst>
                </a:prstGeom>
                <a:grpFill/>
                <a:ln w="9525" cap="flat" cmpd="sng" algn="ctr">
                  <a:noFill/>
                  <a:prstDash val="solid"/>
                </a:ln>
                <a:effectLst>
                  <a:innerShdw blurRad="190500" dist="114300" dir="5700000">
                    <a:srgbClr val="000000">
                      <a:alpha val="37000"/>
                    </a:srgbClr>
                  </a:innerShdw>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grpSp>
            <p:nvGrpSpPr>
              <p:cNvPr id="166" name="Group 165"/>
              <p:cNvGrpSpPr/>
              <p:nvPr/>
            </p:nvGrpSpPr>
            <p:grpSpPr>
              <a:xfrm>
                <a:off x="3399013" y="1400866"/>
                <a:ext cx="971524" cy="3363283"/>
                <a:chOff x="666797" y="1094578"/>
                <a:chExt cx="971524" cy="3363283"/>
              </a:xfrm>
            </p:grpSpPr>
            <p:sp>
              <p:nvSpPr>
                <p:cNvPr id="168" name="Rounded Rectangle 167"/>
                <p:cNvSpPr/>
                <p:nvPr/>
              </p:nvSpPr>
              <p:spPr bwMode="auto">
                <a:xfrm>
                  <a:off x="1379719" y="1633956"/>
                  <a:ext cx="156981" cy="2781659"/>
                </a:xfrm>
                <a:prstGeom prst="roundRect">
                  <a:avLst>
                    <a:gd name="adj" fmla="val 50000"/>
                  </a:avLst>
                </a:prstGeom>
                <a:gradFill flip="none" rotWithShape="1">
                  <a:gsLst>
                    <a:gs pos="21000">
                      <a:srgbClr val="FFFFFF">
                        <a:lumMod val="40000"/>
                        <a:lumOff val="60000"/>
                        <a:alpha val="0"/>
                      </a:srgbClr>
                    </a:gs>
                    <a:gs pos="100000">
                      <a:srgbClr val="FFFCF9">
                        <a:alpha val="46000"/>
                      </a:srgbClr>
                    </a:gs>
                  </a:gsLst>
                  <a:lin ang="10800000" scaled="0"/>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169" name="Group 217"/>
                <p:cNvGrpSpPr>
                  <a:grpSpLocks/>
                </p:cNvGrpSpPr>
                <p:nvPr/>
              </p:nvGrpSpPr>
              <p:grpSpPr bwMode="auto">
                <a:xfrm>
                  <a:off x="666797" y="1094578"/>
                  <a:ext cx="971524" cy="3363283"/>
                  <a:chOff x="4217987" y="498910"/>
                  <a:chExt cx="1379832" cy="4773622"/>
                </a:xfrm>
              </p:grpSpPr>
              <p:grpSp>
                <p:nvGrpSpPr>
                  <p:cNvPr id="192" name="Group 41"/>
                  <p:cNvGrpSpPr>
                    <a:grpSpLocks/>
                  </p:cNvGrpSpPr>
                  <p:nvPr/>
                </p:nvGrpSpPr>
                <p:grpSpPr bwMode="auto">
                  <a:xfrm>
                    <a:off x="4217987" y="1101725"/>
                    <a:ext cx="1004757" cy="4170807"/>
                    <a:chOff x="1046177" y="1101725"/>
                    <a:chExt cx="1003531" cy="4170683"/>
                  </a:xfrm>
                </p:grpSpPr>
                <p:sp>
                  <p:nvSpPr>
                    <p:cNvPr id="194" name="TextBox 42"/>
                    <p:cNvSpPr txBox="1">
                      <a:spLocks noChangeArrowheads="1"/>
                    </p:cNvSpPr>
                    <p:nvPr/>
                  </p:nvSpPr>
                  <p:spPr bwMode="auto">
                    <a:xfrm>
                      <a:off x="1046177" y="1101725"/>
                      <a:ext cx="1003531"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dirty="0">
                          <a:solidFill>
                            <a:schemeClr val="bg1">
                              <a:lumMod val="75000"/>
                            </a:schemeClr>
                          </a:solidFill>
                          <a:latin typeface="Roboto" panose="02000000000000000000" pitchFamily="2" charset="0"/>
                          <a:ea typeface="Roboto" panose="02000000000000000000" pitchFamily="2" charset="0"/>
                        </a:rPr>
                        <a:t>10.000.000</a:t>
                      </a:r>
                    </a:p>
                  </p:txBody>
                </p:sp>
                <p:sp>
                  <p:nvSpPr>
                    <p:cNvPr id="195" name="TextBox 43"/>
                    <p:cNvSpPr txBox="1">
                      <a:spLocks noChangeArrowheads="1"/>
                    </p:cNvSpPr>
                    <p:nvPr/>
                  </p:nvSpPr>
                  <p:spPr bwMode="auto">
                    <a:xfrm>
                      <a:off x="1120140" y="148409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9.000.000</a:t>
                      </a:r>
                    </a:p>
                  </p:txBody>
                </p:sp>
                <p:sp>
                  <p:nvSpPr>
                    <p:cNvPr id="196" name="TextBox 44"/>
                    <p:cNvSpPr txBox="1">
                      <a:spLocks noChangeArrowheads="1"/>
                    </p:cNvSpPr>
                    <p:nvPr/>
                  </p:nvSpPr>
                  <p:spPr bwMode="auto">
                    <a:xfrm>
                      <a:off x="1120140" y="188604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8.000.000</a:t>
                      </a:r>
                    </a:p>
                  </p:txBody>
                </p:sp>
                <p:sp>
                  <p:nvSpPr>
                    <p:cNvPr id="197" name="TextBox 45"/>
                    <p:cNvSpPr txBox="1">
                      <a:spLocks noChangeArrowheads="1"/>
                    </p:cNvSpPr>
                    <p:nvPr/>
                  </p:nvSpPr>
                  <p:spPr bwMode="auto">
                    <a:xfrm>
                      <a:off x="1120140" y="2269920"/>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7.000.000</a:t>
                      </a:r>
                    </a:p>
                  </p:txBody>
                </p:sp>
                <p:sp>
                  <p:nvSpPr>
                    <p:cNvPr id="198" name="TextBox 46"/>
                    <p:cNvSpPr txBox="1">
                      <a:spLocks noChangeArrowheads="1"/>
                    </p:cNvSpPr>
                    <p:nvPr/>
                  </p:nvSpPr>
                  <p:spPr bwMode="auto">
                    <a:xfrm>
                      <a:off x="1120140" y="2680894"/>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6.000.000</a:t>
                      </a:r>
                    </a:p>
                  </p:txBody>
                </p:sp>
                <p:sp>
                  <p:nvSpPr>
                    <p:cNvPr id="199" name="TextBox 47"/>
                    <p:cNvSpPr txBox="1">
                      <a:spLocks noChangeArrowheads="1"/>
                    </p:cNvSpPr>
                    <p:nvPr/>
                  </p:nvSpPr>
                  <p:spPr bwMode="auto">
                    <a:xfrm>
                      <a:off x="1120140" y="3046707"/>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5.000.000</a:t>
                      </a:r>
                    </a:p>
                  </p:txBody>
                </p:sp>
                <p:sp>
                  <p:nvSpPr>
                    <p:cNvPr id="200" name="TextBox 48"/>
                    <p:cNvSpPr txBox="1">
                      <a:spLocks noChangeArrowheads="1"/>
                    </p:cNvSpPr>
                    <p:nvPr/>
                  </p:nvSpPr>
                  <p:spPr bwMode="auto">
                    <a:xfrm>
                      <a:off x="1120140" y="3465212"/>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4.000.000</a:t>
                      </a:r>
                    </a:p>
                  </p:txBody>
                </p:sp>
                <p:sp>
                  <p:nvSpPr>
                    <p:cNvPr id="201" name="TextBox 49"/>
                    <p:cNvSpPr txBox="1">
                      <a:spLocks noChangeArrowheads="1"/>
                    </p:cNvSpPr>
                    <p:nvPr/>
                  </p:nvSpPr>
                  <p:spPr bwMode="auto">
                    <a:xfrm>
                      <a:off x="1120140" y="384908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3.000.000</a:t>
                      </a:r>
                    </a:p>
                  </p:txBody>
                </p:sp>
                <p:sp>
                  <p:nvSpPr>
                    <p:cNvPr id="202" name="TextBox 50"/>
                    <p:cNvSpPr txBox="1">
                      <a:spLocks noChangeArrowheads="1"/>
                    </p:cNvSpPr>
                    <p:nvPr/>
                  </p:nvSpPr>
                  <p:spPr bwMode="auto">
                    <a:xfrm>
                      <a:off x="1120140" y="417576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2.000.000</a:t>
                      </a:r>
                    </a:p>
                  </p:txBody>
                </p:sp>
                <p:sp>
                  <p:nvSpPr>
                    <p:cNvPr id="203" name="TextBox 51"/>
                    <p:cNvSpPr txBox="1">
                      <a:spLocks noChangeArrowheads="1"/>
                    </p:cNvSpPr>
                    <p:nvPr/>
                  </p:nvSpPr>
                  <p:spPr bwMode="auto">
                    <a:xfrm>
                      <a:off x="1120140" y="4576199"/>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1.000.000</a:t>
                      </a:r>
                    </a:p>
                  </p:txBody>
                </p:sp>
                <p:sp>
                  <p:nvSpPr>
                    <p:cNvPr id="204" name="TextBox 52"/>
                    <p:cNvSpPr txBox="1">
                      <a:spLocks noChangeArrowheads="1"/>
                    </p:cNvSpPr>
                    <p:nvPr/>
                  </p:nvSpPr>
                  <p:spPr bwMode="auto">
                    <a:xfrm>
                      <a:off x="1157154" y="4960078"/>
                      <a:ext cx="286027"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0</a:t>
                      </a:r>
                    </a:p>
                  </p:txBody>
                </p:sp>
              </p:grpSp>
              <p:sp>
                <p:nvSpPr>
                  <p:cNvPr id="193" name="TextBox 89"/>
                  <p:cNvSpPr txBox="1">
                    <a:spLocks noChangeArrowheads="1"/>
                  </p:cNvSpPr>
                  <p:nvPr/>
                </p:nvSpPr>
                <p:spPr bwMode="auto">
                  <a:xfrm>
                    <a:off x="5250155" y="498910"/>
                    <a:ext cx="347664" cy="48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nb-NO" altLang="id-ID" sz="1600" b="1" dirty="0">
                        <a:solidFill>
                          <a:schemeClr val="tx1">
                            <a:lumMod val="85000"/>
                            <a:lumOff val="15000"/>
                          </a:schemeClr>
                        </a:solidFill>
                        <a:latin typeface="Roboto" panose="02000000000000000000" pitchFamily="2" charset="0"/>
                        <a:ea typeface="Roboto" panose="02000000000000000000" pitchFamily="2" charset="0"/>
                      </a:rPr>
                      <a:t>$</a:t>
                    </a:r>
                    <a:endParaRPr lang="nb-NO" altLang="id-ID" sz="1050" b="1" dirty="0">
                      <a:solidFill>
                        <a:schemeClr val="tx1">
                          <a:lumMod val="85000"/>
                          <a:lumOff val="15000"/>
                        </a:schemeClr>
                      </a:solidFill>
                      <a:latin typeface="Roboto" panose="02000000000000000000" pitchFamily="2" charset="0"/>
                      <a:ea typeface="Roboto" panose="02000000000000000000" pitchFamily="2" charset="0"/>
                    </a:endParaRPr>
                  </a:p>
                </p:txBody>
              </p:sp>
            </p:grpSp>
            <p:grpSp>
              <p:nvGrpSpPr>
                <p:cNvPr id="170" name="Group 139"/>
                <p:cNvGrpSpPr>
                  <a:grpSpLocks/>
                </p:cNvGrpSpPr>
                <p:nvPr/>
              </p:nvGrpSpPr>
              <p:grpSpPr bwMode="auto">
                <a:xfrm flipH="1">
                  <a:off x="1333077" y="1621006"/>
                  <a:ext cx="194105" cy="2739433"/>
                  <a:chOff x="1570038" y="1193800"/>
                  <a:chExt cx="290512" cy="4097338"/>
                </a:xfrm>
                <a:effectLst/>
              </p:grpSpPr>
              <p:cxnSp>
                <p:nvCxnSpPr>
                  <p:cNvPr id="171" name="Straight Connector 170"/>
                  <p:cNvCxnSpPr>
                    <a:cxnSpLocks noChangeShapeType="1"/>
                  </p:cNvCxnSpPr>
                  <p:nvPr/>
                </p:nvCxnSpPr>
                <p:spPr bwMode="auto">
                  <a:xfrm flipH="1" flipV="1">
                    <a:off x="1570038" y="1193800"/>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2" name="Straight Connector 171"/>
                  <p:cNvCxnSpPr>
                    <a:cxnSpLocks noChangeShapeType="1"/>
                  </p:cNvCxnSpPr>
                  <p:nvPr/>
                </p:nvCxnSpPr>
                <p:spPr bwMode="auto">
                  <a:xfrm flipH="1" flipV="1">
                    <a:off x="1570038" y="1595438"/>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3" name="Straight Connector 172"/>
                  <p:cNvCxnSpPr>
                    <a:cxnSpLocks noChangeShapeType="1"/>
                  </p:cNvCxnSpPr>
                  <p:nvPr/>
                </p:nvCxnSpPr>
                <p:spPr bwMode="auto">
                  <a:xfrm flipH="1" flipV="1">
                    <a:off x="1570038" y="20081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4" name="Straight Connector 173"/>
                  <p:cNvCxnSpPr>
                    <a:cxnSpLocks noChangeShapeType="1"/>
                  </p:cNvCxnSpPr>
                  <p:nvPr/>
                </p:nvCxnSpPr>
                <p:spPr bwMode="auto">
                  <a:xfrm flipH="1" flipV="1">
                    <a:off x="1570038" y="242252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5" name="Straight Connector 174"/>
                  <p:cNvCxnSpPr>
                    <a:cxnSpLocks noChangeShapeType="1"/>
                  </p:cNvCxnSpPr>
                  <p:nvPr/>
                </p:nvCxnSpPr>
                <p:spPr bwMode="auto">
                  <a:xfrm flipH="1" flipV="1">
                    <a:off x="1570038" y="2832100"/>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6" name="Straight Connector 175"/>
                  <p:cNvCxnSpPr>
                    <a:cxnSpLocks noChangeShapeType="1"/>
                  </p:cNvCxnSpPr>
                  <p:nvPr/>
                </p:nvCxnSpPr>
                <p:spPr bwMode="auto">
                  <a:xfrm flipH="1" flipV="1">
                    <a:off x="1570038" y="32416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7" name="Straight Connector 176"/>
                  <p:cNvCxnSpPr>
                    <a:cxnSpLocks noChangeShapeType="1"/>
                  </p:cNvCxnSpPr>
                  <p:nvPr/>
                </p:nvCxnSpPr>
                <p:spPr bwMode="auto">
                  <a:xfrm flipH="1" flipV="1">
                    <a:off x="1570038" y="36464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8" name="Straight Connector 177"/>
                  <p:cNvCxnSpPr>
                    <a:cxnSpLocks noChangeShapeType="1"/>
                  </p:cNvCxnSpPr>
                  <p:nvPr/>
                </p:nvCxnSpPr>
                <p:spPr bwMode="auto">
                  <a:xfrm flipH="1" flipV="1">
                    <a:off x="1570038" y="40560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79" name="Straight Connector 178"/>
                  <p:cNvCxnSpPr>
                    <a:cxnSpLocks noChangeShapeType="1"/>
                  </p:cNvCxnSpPr>
                  <p:nvPr/>
                </p:nvCxnSpPr>
                <p:spPr bwMode="auto">
                  <a:xfrm flipH="1" flipV="1">
                    <a:off x="1570038" y="44751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80" name="Straight Connector 179"/>
                  <p:cNvCxnSpPr>
                    <a:cxnSpLocks noChangeShapeType="1"/>
                  </p:cNvCxnSpPr>
                  <p:nvPr/>
                </p:nvCxnSpPr>
                <p:spPr bwMode="auto">
                  <a:xfrm flipH="1" flipV="1">
                    <a:off x="1570038" y="48799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81" name="Straight Connector 180"/>
                  <p:cNvCxnSpPr>
                    <a:cxnSpLocks noChangeShapeType="1"/>
                  </p:cNvCxnSpPr>
                  <p:nvPr/>
                </p:nvCxnSpPr>
                <p:spPr bwMode="auto">
                  <a:xfrm flipH="1" flipV="1">
                    <a:off x="1570038" y="5287963"/>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182" name="Straight Connector 181"/>
                  <p:cNvCxnSpPr>
                    <a:cxnSpLocks noChangeShapeType="1"/>
                  </p:cNvCxnSpPr>
                  <p:nvPr/>
                </p:nvCxnSpPr>
                <p:spPr bwMode="auto">
                  <a:xfrm flipV="1">
                    <a:off x="1695451" y="1397000"/>
                    <a:ext cx="160336" cy="1588"/>
                  </a:xfrm>
                  <a:prstGeom prst="line">
                    <a:avLst/>
                  </a:prstGeom>
                  <a:noFill/>
                  <a:ln w="6350" cmpd="sng">
                    <a:solidFill>
                      <a:schemeClr val="tx1">
                        <a:lumMod val="85000"/>
                        <a:lumOff val="15000"/>
                      </a:schemeClr>
                    </a:solidFill>
                    <a:round/>
                    <a:headEnd/>
                    <a:tailEnd/>
                  </a:ln>
                  <a:effectLst/>
                </p:spPr>
              </p:cxnSp>
              <p:cxnSp>
                <p:nvCxnSpPr>
                  <p:cNvPr id="183" name="Straight Connector 182"/>
                  <p:cNvCxnSpPr>
                    <a:cxnSpLocks noChangeShapeType="1"/>
                  </p:cNvCxnSpPr>
                  <p:nvPr/>
                </p:nvCxnSpPr>
                <p:spPr bwMode="auto">
                  <a:xfrm flipV="1">
                    <a:off x="1700213" y="1803400"/>
                    <a:ext cx="160337" cy="1588"/>
                  </a:xfrm>
                  <a:prstGeom prst="line">
                    <a:avLst/>
                  </a:prstGeom>
                  <a:noFill/>
                  <a:ln w="6350" cmpd="sng">
                    <a:solidFill>
                      <a:schemeClr val="tx1">
                        <a:lumMod val="85000"/>
                        <a:lumOff val="15000"/>
                      </a:schemeClr>
                    </a:solidFill>
                    <a:round/>
                    <a:headEnd/>
                    <a:tailEnd/>
                  </a:ln>
                  <a:effectLst/>
                </p:spPr>
              </p:cxnSp>
              <p:cxnSp>
                <p:nvCxnSpPr>
                  <p:cNvPr id="184" name="Straight Connector 183"/>
                  <p:cNvCxnSpPr>
                    <a:cxnSpLocks noChangeShapeType="1"/>
                  </p:cNvCxnSpPr>
                  <p:nvPr/>
                </p:nvCxnSpPr>
                <p:spPr bwMode="auto">
                  <a:xfrm flipV="1">
                    <a:off x="1689101" y="2212975"/>
                    <a:ext cx="161924" cy="1588"/>
                  </a:xfrm>
                  <a:prstGeom prst="line">
                    <a:avLst/>
                  </a:prstGeom>
                  <a:noFill/>
                  <a:ln w="6350" cmpd="sng">
                    <a:solidFill>
                      <a:schemeClr val="tx1">
                        <a:lumMod val="85000"/>
                        <a:lumOff val="15000"/>
                      </a:schemeClr>
                    </a:solidFill>
                    <a:round/>
                    <a:headEnd/>
                    <a:tailEnd/>
                  </a:ln>
                  <a:effectLst/>
                </p:spPr>
              </p:cxnSp>
              <p:cxnSp>
                <p:nvCxnSpPr>
                  <p:cNvPr id="185" name="Straight Connector 184"/>
                  <p:cNvCxnSpPr>
                    <a:cxnSpLocks noChangeShapeType="1"/>
                  </p:cNvCxnSpPr>
                  <p:nvPr/>
                </p:nvCxnSpPr>
                <p:spPr bwMode="auto">
                  <a:xfrm flipV="1">
                    <a:off x="1695451" y="2628900"/>
                    <a:ext cx="160336" cy="1588"/>
                  </a:xfrm>
                  <a:prstGeom prst="line">
                    <a:avLst/>
                  </a:prstGeom>
                  <a:noFill/>
                  <a:ln w="6350" cmpd="sng">
                    <a:solidFill>
                      <a:schemeClr val="tx1">
                        <a:lumMod val="85000"/>
                        <a:lumOff val="15000"/>
                      </a:schemeClr>
                    </a:solidFill>
                    <a:round/>
                    <a:headEnd/>
                    <a:tailEnd/>
                  </a:ln>
                  <a:effectLst/>
                </p:spPr>
              </p:cxnSp>
              <p:cxnSp>
                <p:nvCxnSpPr>
                  <p:cNvPr id="186" name="Straight Connector 185"/>
                  <p:cNvCxnSpPr>
                    <a:cxnSpLocks noChangeShapeType="1"/>
                  </p:cNvCxnSpPr>
                  <p:nvPr/>
                </p:nvCxnSpPr>
                <p:spPr bwMode="auto">
                  <a:xfrm flipV="1">
                    <a:off x="1700213" y="3032125"/>
                    <a:ext cx="160337" cy="1588"/>
                  </a:xfrm>
                  <a:prstGeom prst="line">
                    <a:avLst/>
                  </a:prstGeom>
                  <a:noFill/>
                  <a:ln w="6350" cmpd="sng">
                    <a:solidFill>
                      <a:schemeClr val="tx1">
                        <a:lumMod val="85000"/>
                        <a:lumOff val="15000"/>
                      </a:schemeClr>
                    </a:solidFill>
                    <a:round/>
                    <a:headEnd/>
                    <a:tailEnd/>
                  </a:ln>
                  <a:effectLst/>
                </p:spPr>
              </p:cxnSp>
              <p:cxnSp>
                <p:nvCxnSpPr>
                  <p:cNvPr id="187" name="Straight Connector 186"/>
                  <p:cNvCxnSpPr>
                    <a:cxnSpLocks noChangeShapeType="1"/>
                  </p:cNvCxnSpPr>
                  <p:nvPr/>
                </p:nvCxnSpPr>
                <p:spPr bwMode="auto">
                  <a:xfrm flipV="1">
                    <a:off x="1695451" y="3448050"/>
                    <a:ext cx="160336" cy="1588"/>
                  </a:xfrm>
                  <a:prstGeom prst="line">
                    <a:avLst/>
                  </a:prstGeom>
                  <a:noFill/>
                  <a:ln w="6350" cmpd="sng">
                    <a:solidFill>
                      <a:schemeClr val="tx1">
                        <a:lumMod val="85000"/>
                        <a:lumOff val="15000"/>
                      </a:schemeClr>
                    </a:solidFill>
                    <a:round/>
                    <a:headEnd/>
                    <a:tailEnd/>
                  </a:ln>
                  <a:effectLst/>
                </p:spPr>
              </p:cxnSp>
              <p:cxnSp>
                <p:nvCxnSpPr>
                  <p:cNvPr id="188" name="Straight Connector 187"/>
                  <p:cNvCxnSpPr>
                    <a:cxnSpLocks noChangeShapeType="1"/>
                  </p:cNvCxnSpPr>
                  <p:nvPr/>
                </p:nvCxnSpPr>
                <p:spPr bwMode="auto">
                  <a:xfrm flipV="1">
                    <a:off x="1695451" y="3849688"/>
                    <a:ext cx="160336" cy="1587"/>
                  </a:xfrm>
                  <a:prstGeom prst="line">
                    <a:avLst/>
                  </a:prstGeom>
                  <a:noFill/>
                  <a:ln w="6350" cmpd="sng">
                    <a:solidFill>
                      <a:schemeClr val="tx1">
                        <a:lumMod val="85000"/>
                        <a:lumOff val="15000"/>
                      </a:schemeClr>
                    </a:solidFill>
                    <a:round/>
                    <a:headEnd/>
                    <a:tailEnd/>
                  </a:ln>
                  <a:effectLst/>
                </p:spPr>
              </p:cxnSp>
              <p:cxnSp>
                <p:nvCxnSpPr>
                  <p:cNvPr id="189" name="Straight Connector 188"/>
                  <p:cNvCxnSpPr>
                    <a:cxnSpLocks noChangeShapeType="1"/>
                  </p:cNvCxnSpPr>
                  <p:nvPr/>
                </p:nvCxnSpPr>
                <p:spPr bwMode="auto">
                  <a:xfrm flipV="1">
                    <a:off x="1695451" y="4265613"/>
                    <a:ext cx="160336" cy="1587"/>
                  </a:xfrm>
                  <a:prstGeom prst="line">
                    <a:avLst/>
                  </a:prstGeom>
                  <a:noFill/>
                  <a:ln w="6350" cmpd="sng">
                    <a:solidFill>
                      <a:schemeClr val="tx1">
                        <a:lumMod val="85000"/>
                        <a:lumOff val="15000"/>
                      </a:schemeClr>
                    </a:solidFill>
                    <a:round/>
                    <a:headEnd/>
                    <a:tailEnd/>
                  </a:ln>
                  <a:effectLst/>
                </p:spPr>
              </p:cxnSp>
              <p:cxnSp>
                <p:nvCxnSpPr>
                  <p:cNvPr id="190" name="Straight Connector 189"/>
                  <p:cNvCxnSpPr>
                    <a:cxnSpLocks noChangeShapeType="1"/>
                  </p:cNvCxnSpPr>
                  <p:nvPr/>
                </p:nvCxnSpPr>
                <p:spPr bwMode="auto">
                  <a:xfrm flipV="1">
                    <a:off x="1684338" y="4681538"/>
                    <a:ext cx="161924" cy="1587"/>
                  </a:xfrm>
                  <a:prstGeom prst="line">
                    <a:avLst/>
                  </a:prstGeom>
                  <a:noFill/>
                  <a:ln w="6350" cmpd="sng">
                    <a:solidFill>
                      <a:schemeClr val="tx1">
                        <a:lumMod val="85000"/>
                        <a:lumOff val="15000"/>
                      </a:schemeClr>
                    </a:solidFill>
                    <a:round/>
                    <a:headEnd/>
                    <a:tailEnd/>
                  </a:ln>
                  <a:effectLst/>
                </p:spPr>
              </p:cxnSp>
              <p:cxnSp>
                <p:nvCxnSpPr>
                  <p:cNvPr id="191" name="Straight Connector 190"/>
                  <p:cNvCxnSpPr>
                    <a:cxnSpLocks noChangeShapeType="1"/>
                  </p:cNvCxnSpPr>
                  <p:nvPr/>
                </p:nvCxnSpPr>
                <p:spPr bwMode="auto">
                  <a:xfrm flipV="1">
                    <a:off x="1695451" y="5087938"/>
                    <a:ext cx="160336" cy="1587"/>
                  </a:xfrm>
                  <a:prstGeom prst="line">
                    <a:avLst/>
                  </a:prstGeom>
                  <a:noFill/>
                  <a:ln w="6350" cmpd="sng">
                    <a:solidFill>
                      <a:schemeClr val="tx1">
                        <a:lumMod val="85000"/>
                        <a:lumOff val="15000"/>
                      </a:schemeClr>
                    </a:solidFill>
                    <a:round/>
                    <a:headEnd/>
                    <a:tailEnd/>
                  </a:ln>
                  <a:effectLst/>
                </p:spPr>
              </p:cxnSp>
            </p:grpSp>
          </p:grpSp>
        </p:grpSp>
        <p:sp>
          <p:nvSpPr>
            <p:cNvPr id="167" name="TextBox 175"/>
            <p:cNvSpPr txBox="1">
              <a:spLocks noChangeArrowheads="1"/>
            </p:cNvSpPr>
            <p:nvPr/>
          </p:nvSpPr>
          <p:spPr bwMode="auto">
            <a:xfrm>
              <a:off x="4025880" y="4866160"/>
              <a:ext cx="522332" cy="26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nb-NO" altLang="id-ID" sz="1000" b="1" dirty="0">
                  <a:solidFill>
                    <a:schemeClr val="bg1"/>
                  </a:solidFill>
                  <a:latin typeface="Roboto" panose="02000000000000000000" pitchFamily="2" charset="0"/>
                  <a:ea typeface="Roboto" panose="02000000000000000000" pitchFamily="2" charset="0"/>
                </a:rPr>
                <a:t>2011</a:t>
              </a:r>
              <a:endParaRPr lang="nb-NO" altLang="id-ID" sz="900" b="1" dirty="0">
                <a:solidFill>
                  <a:schemeClr val="bg1"/>
                </a:solidFill>
                <a:latin typeface="Roboto" panose="02000000000000000000" pitchFamily="2" charset="0"/>
                <a:ea typeface="Roboto" panose="02000000000000000000" pitchFamily="2" charset="0"/>
              </a:endParaRPr>
            </a:p>
          </p:txBody>
        </p:sp>
      </p:grpSp>
      <p:grpSp>
        <p:nvGrpSpPr>
          <p:cNvPr id="346" name="Group 345"/>
          <p:cNvGrpSpPr>
            <a:grpSpLocks noChangeAspect="1"/>
          </p:cNvGrpSpPr>
          <p:nvPr/>
        </p:nvGrpSpPr>
        <p:grpSpPr>
          <a:xfrm>
            <a:off x="5327540" y="1249248"/>
            <a:ext cx="1315633" cy="3780000"/>
            <a:chOff x="5327539" y="1408902"/>
            <a:chExt cx="1424690" cy="4093334"/>
          </a:xfrm>
        </p:grpSpPr>
        <p:sp>
          <p:nvSpPr>
            <p:cNvPr id="208" name="Freeform 207"/>
            <p:cNvSpPr>
              <a:spLocks noChangeArrowheads="1"/>
            </p:cNvSpPr>
            <p:nvPr/>
          </p:nvSpPr>
          <p:spPr bwMode="auto">
            <a:xfrm>
              <a:off x="5831375" y="1730141"/>
              <a:ext cx="810000" cy="3554537"/>
            </a:xfrm>
            <a:custGeom>
              <a:avLst/>
              <a:gdLst>
                <a:gd name="T0" fmla="*/ 256622 w 1190070"/>
                <a:gd name="T1" fmla="*/ 307184 h 5316097"/>
                <a:gd name="T2" fmla="*/ 346594 w 1190070"/>
                <a:gd name="T3" fmla="*/ 89972 h 5316097"/>
                <a:gd name="T4" fmla="*/ 563806 w 1190070"/>
                <a:gd name="T5" fmla="*/ 0 h 5316097"/>
                <a:gd name="T6" fmla="*/ 563806 w 1190070"/>
                <a:gd name="T7" fmla="*/ 0 h 5316097"/>
                <a:gd name="T8" fmla="*/ 781018 w 1190070"/>
                <a:gd name="T9" fmla="*/ 89972 h 5316097"/>
                <a:gd name="T10" fmla="*/ 870990 w 1190070"/>
                <a:gd name="T11" fmla="*/ 307184 h 5316097"/>
                <a:gd name="T12" fmla="*/ 870989 w 1190070"/>
                <a:gd name="T13" fmla="*/ 4507705 h 5316097"/>
                <a:gd name="T14" fmla="*/ 563742 w 1190070"/>
                <a:gd name="T15" fmla="*/ 5316097 h 5316097"/>
                <a:gd name="T16" fmla="*/ 256622 w 1190070"/>
                <a:gd name="T17" fmla="*/ 4512469 h 5316097"/>
                <a:gd name="T18" fmla="*/ 256622 w 1190070"/>
                <a:gd name="T19" fmla="*/ 307184 h 5316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0070"/>
                <a:gd name="T31" fmla="*/ 0 h 5316097"/>
                <a:gd name="T32" fmla="*/ 1190070 w 1190070"/>
                <a:gd name="T33" fmla="*/ 5316097 h 5316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0070" h="5316097">
                  <a:moveTo>
                    <a:pt x="256622" y="307184"/>
                  </a:moveTo>
                  <a:cubicBezTo>
                    <a:pt x="256622" y="225714"/>
                    <a:pt x="288986" y="147580"/>
                    <a:pt x="346594" y="89972"/>
                  </a:cubicBezTo>
                  <a:cubicBezTo>
                    <a:pt x="404202" y="32364"/>
                    <a:pt x="482336" y="0"/>
                    <a:pt x="563806" y="0"/>
                  </a:cubicBezTo>
                  <a:cubicBezTo>
                    <a:pt x="645276" y="0"/>
                    <a:pt x="723410" y="32364"/>
                    <a:pt x="781018" y="89972"/>
                  </a:cubicBezTo>
                  <a:cubicBezTo>
                    <a:pt x="838626" y="147580"/>
                    <a:pt x="870990" y="225714"/>
                    <a:pt x="870990" y="307184"/>
                  </a:cubicBezTo>
                  <a:cubicBezTo>
                    <a:pt x="870990" y="1688308"/>
                    <a:pt x="870989" y="3126582"/>
                    <a:pt x="870989" y="4507706"/>
                  </a:cubicBezTo>
                  <a:cubicBezTo>
                    <a:pt x="1190070" y="4836562"/>
                    <a:pt x="970936" y="5291138"/>
                    <a:pt x="563742" y="5316097"/>
                  </a:cubicBezTo>
                  <a:cubicBezTo>
                    <a:pt x="37545" y="5273632"/>
                    <a:pt x="0" y="4742259"/>
                    <a:pt x="256622" y="4512468"/>
                  </a:cubicBezTo>
                  <a:lnTo>
                    <a:pt x="256622" y="307184"/>
                  </a:lnTo>
                  <a:close/>
                </a:path>
              </a:pathLst>
            </a:custGeom>
            <a:solidFill>
              <a:schemeClr val="bg1"/>
            </a:solidFill>
            <a:ln w="12700">
              <a:solidFill>
                <a:schemeClr val="tx1">
                  <a:lumMod val="75000"/>
                  <a:lumOff val="25000"/>
                </a:schemeClr>
              </a:solidFill>
              <a:miter lim="800000"/>
              <a:headEnd/>
              <a:tailEn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209" name="Rectangle 208"/>
            <p:cNvSpPr/>
            <p:nvPr/>
          </p:nvSpPr>
          <p:spPr bwMode="auto">
            <a:xfrm>
              <a:off x="6041002" y="2056738"/>
              <a:ext cx="348726" cy="3079068"/>
            </a:xfrm>
            <a:prstGeom prst="rect">
              <a:avLst/>
            </a:prstGeom>
            <a:solidFill>
              <a:schemeClr val="bg1">
                <a:lumMod val="75000"/>
              </a:schemeClr>
            </a:soli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210" name="Group 208"/>
            <p:cNvGrpSpPr>
              <a:grpSpLocks/>
            </p:cNvGrpSpPr>
            <p:nvPr/>
          </p:nvGrpSpPr>
          <p:grpSpPr bwMode="auto">
            <a:xfrm>
              <a:off x="5937628" y="3160680"/>
              <a:ext cx="548056" cy="2092680"/>
              <a:chOff x="5064125" y="2998914"/>
              <a:chExt cx="776288" cy="2970086"/>
            </a:xfr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p:grpSpPr>
          <p:sp>
            <p:nvSpPr>
              <p:cNvPr id="251" name="Rectangle 250"/>
              <p:cNvSpPr/>
              <p:nvPr/>
            </p:nvSpPr>
            <p:spPr bwMode="auto">
              <a:xfrm>
                <a:off x="5210054" y="2998914"/>
                <a:ext cx="494959" cy="2298088"/>
              </a:xfrm>
              <a:prstGeom prst="rect">
                <a:avLst/>
              </a:prstGeom>
              <a:grp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252" name="Chord 251"/>
              <p:cNvSpPr/>
              <p:nvPr/>
            </p:nvSpPr>
            <p:spPr bwMode="auto">
              <a:xfrm rot="17495065">
                <a:off x="5063560" y="5192147"/>
                <a:ext cx="777418" cy="776288"/>
              </a:xfrm>
              <a:prstGeom prst="chord">
                <a:avLst>
                  <a:gd name="adj1" fmla="val 1086725"/>
                  <a:gd name="adj2" fmla="val 17945407"/>
                </a:avLst>
              </a:prstGeom>
              <a:grpFill/>
              <a:ln w="9525" cap="flat" cmpd="sng" algn="ctr">
                <a:noFill/>
                <a:prstDash val="solid"/>
              </a:ln>
              <a:effectLst>
                <a:innerShdw blurRad="190500" dist="114300" dir="5700000">
                  <a:srgbClr val="000000">
                    <a:alpha val="37000"/>
                  </a:srgbClr>
                </a:innerShdw>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sp>
          <p:nvSpPr>
            <p:cNvPr id="211" name="Ellipse 75"/>
            <p:cNvSpPr/>
            <p:nvPr/>
          </p:nvSpPr>
          <p:spPr bwMode="auto">
            <a:xfrm flipV="1">
              <a:off x="5622088" y="5371601"/>
              <a:ext cx="1130141" cy="13063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da-DK" altLang="id-ID" sz="1200">
                <a:solidFill>
                  <a:schemeClr val="bg1">
                    <a:lumMod val="75000"/>
                  </a:schemeClr>
                </a:solidFill>
                <a:latin typeface="Roboto" panose="02000000000000000000" pitchFamily="2" charset="0"/>
                <a:ea typeface="Roboto" panose="02000000000000000000" pitchFamily="2" charset="0"/>
              </a:endParaRPr>
            </a:p>
          </p:txBody>
        </p:sp>
        <p:grpSp>
          <p:nvGrpSpPr>
            <p:cNvPr id="212" name="Group 211"/>
            <p:cNvGrpSpPr/>
            <p:nvPr/>
          </p:nvGrpSpPr>
          <p:grpSpPr>
            <a:xfrm>
              <a:off x="5327539" y="1408902"/>
              <a:ext cx="971524" cy="3363283"/>
              <a:chOff x="666797" y="1094578"/>
              <a:chExt cx="971524" cy="3363283"/>
            </a:xfrm>
          </p:grpSpPr>
          <p:sp>
            <p:nvSpPr>
              <p:cNvPr id="214" name="Rounded Rectangle 213"/>
              <p:cNvSpPr/>
              <p:nvPr/>
            </p:nvSpPr>
            <p:spPr bwMode="auto">
              <a:xfrm>
                <a:off x="1379719" y="1633956"/>
                <a:ext cx="156981" cy="2781659"/>
              </a:xfrm>
              <a:prstGeom prst="roundRect">
                <a:avLst>
                  <a:gd name="adj" fmla="val 50000"/>
                </a:avLst>
              </a:prstGeom>
              <a:gradFill flip="none" rotWithShape="1">
                <a:gsLst>
                  <a:gs pos="21000">
                    <a:srgbClr val="FFFFFF">
                      <a:lumMod val="40000"/>
                      <a:lumOff val="60000"/>
                      <a:alpha val="0"/>
                    </a:srgbClr>
                  </a:gs>
                  <a:gs pos="100000">
                    <a:srgbClr val="FFFCF9">
                      <a:alpha val="46000"/>
                    </a:srgbClr>
                  </a:gs>
                </a:gsLst>
                <a:lin ang="10800000" scaled="0"/>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215" name="Group 217"/>
              <p:cNvGrpSpPr>
                <a:grpSpLocks/>
              </p:cNvGrpSpPr>
              <p:nvPr/>
            </p:nvGrpSpPr>
            <p:grpSpPr bwMode="auto">
              <a:xfrm>
                <a:off x="666797" y="1094578"/>
                <a:ext cx="971524" cy="3363283"/>
                <a:chOff x="4217987" y="498910"/>
                <a:chExt cx="1379832" cy="4773622"/>
              </a:xfrm>
            </p:grpSpPr>
            <p:grpSp>
              <p:nvGrpSpPr>
                <p:cNvPr id="238" name="Group 41"/>
                <p:cNvGrpSpPr>
                  <a:grpSpLocks/>
                </p:cNvGrpSpPr>
                <p:nvPr/>
              </p:nvGrpSpPr>
              <p:grpSpPr bwMode="auto">
                <a:xfrm>
                  <a:off x="4217987" y="1101725"/>
                  <a:ext cx="1004757" cy="4170807"/>
                  <a:chOff x="1046177" y="1101725"/>
                  <a:chExt cx="1003531" cy="4170683"/>
                </a:xfrm>
              </p:grpSpPr>
              <p:sp>
                <p:nvSpPr>
                  <p:cNvPr id="240" name="TextBox 42"/>
                  <p:cNvSpPr txBox="1">
                    <a:spLocks noChangeArrowheads="1"/>
                  </p:cNvSpPr>
                  <p:nvPr/>
                </p:nvSpPr>
                <p:spPr bwMode="auto">
                  <a:xfrm>
                    <a:off x="1046177" y="1101725"/>
                    <a:ext cx="1003531"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dirty="0">
                        <a:solidFill>
                          <a:schemeClr val="bg1">
                            <a:lumMod val="75000"/>
                          </a:schemeClr>
                        </a:solidFill>
                        <a:latin typeface="Roboto" panose="02000000000000000000" pitchFamily="2" charset="0"/>
                        <a:ea typeface="Roboto" panose="02000000000000000000" pitchFamily="2" charset="0"/>
                      </a:rPr>
                      <a:t>10.000.000</a:t>
                    </a:r>
                  </a:p>
                </p:txBody>
              </p:sp>
              <p:sp>
                <p:nvSpPr>
                  <p:cNvPr id="241" name="TextBox 43"/>
                  <p:cNvSpPr txBox="1">
                    <a:spLocks noChangeArrowheads="1"/>
                  </p:cNvSpPr>
                  <p:nvPr/>
                </p:nvSpPr>
                <p:spPr bwMode="auto">
                  <a:xfrm>
                    <a:off x="1120140" y="148409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9.000.000</a:t>
                    </a:r>
                  </a:p>
                </p:txBody>
              </p:sp>
              <p:sp>
                <p:nvSpPr>
                  <p:cNvPr id="242" name="TextBox 44"/>
                  <p:cNvSpPr txBox="1">
                    <a:spLocks noChangeArrowheads="1"/>
                  </p:cNvSpPr>
                  <p:nvPr/>
                </p:nvSpPr>
                <p:spPr bwMode="auto">
                  <a:xfrm>
                    <a:off x="1120140" y="188604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8.000.000</a:t>
                    </a:r>
                  </a:p>
                </p:txBody>
              </p:sp>
              <p:sp>
                <p:nvSpPr>
                  <p:cNvPr id="243" name="TextBox 45"/>
                  <p:cNvSpPr txBox="1">
                    <a:spLocks noChangeArrowheads="1"/>
                  </p:cNvSpPr>
                  <p:nvPr/>
                </p:nvSpPr>
                <p:spPr bwMode="auto">
                  <a:xfrm>
                    <a:off x="1120140" y="2269920"/>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7.000.000</a:t>
                    </a:r>
                  </a:p>
                </p:txBody>
              </p:sp>
              <p:sp>
                <p:nvSpPr>
                  <p:cNvPr id="244" name="TextBox 46"/>
                  <p:cNvSpPr txBox="1">
                    <a:spLocks noChangeArrowheads="1"/>
                  </p:cNvSpPr>
                  <p:nvPr/>
                </p:nvSpPr>
                <p:spPr bwMode="auto">
                  <a:xfrm>
                    <a:off x="1120140" y="2680894"/>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6.000.000</a:t>
                    </a:r>
                  </a:p>
                </p:txBody>
              </p:sp>
              <p:sp>
                <p:nvSpPr>
                  <p:cNvPr id="245" name="TextBox 47"/>
                  <p:cNvSpPr txBox="1">
                    <a:spLocks noChangeArrowheads="1"/>
                  </p:cNvSpPr>
                  <p:nvPr/>
                </p:nvSpPr>
                <p:spPr bwMode="auto">
                  <a:xfrm>
                    <a:off x="1120140" y="3046707"/>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5.000.000</a:t>
                    </a:r>
                  </a:p>
                </p:txBody>
              </p:sp>
              <p:sp>
                <p:nvSpPr>
                  <p:cNvPr id="246" name="TextBox 48"/>
                  <p:cNvSpPr txBox="1">
                    <a:spLocks noChangeArrowheads="1"/>
                  </p:cNvSpPr>
                  <p:nvPr/>
                </p:nvSpPr>
                <p:spPr bwMode="auto">
                  <a:xfrm>
                    <a:off x="1120140" y="3465212"/>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4.000.000</a:t>
                    </a:r>
                  </a:p>
                </p:txBody>
              </p:sp>
              <p:sp>
                <p:nvSpPr>
                  <p:cNvPr id="247" name="TextBox 49"/>
                  <p:cNvSpPr txBox="1">
                    <a:spLocks noChangeArrowheads="1"/>
                  </p:cNvSpPr>
                  <p:nvPr/>
                </p:nvSpPr>
                <p:spPr bwMode="auto">
                  <a:xfrm>
                    <a:off x="1120140" y="384908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3.000.000</a:t>
                    </a:r>
                  </a:p>
                </p:txBody>
              </p:sp>
              <p:sp>
                <p:nvSpPr>
                  <p:cNvPr id="248" name="TextBox 50"/>
                  <p:cNvSpPr txBox="1">
                    <a:spLocks noChangeArrowheads="1"/>
                  </p:cNvSpPr>
                  <p:nvPr/>
                </p:nvSpPr>
                <p:spPr bwMode="auto">
                  <a:xfrm>
                    <a:off x="1120140" y="417576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2.000.000</a:t>
                    </a:r>
                  </a:p>
                </p:txBody>
              </p:sp>
              <p:sp>
                <p:nvSpPr>
                  <p:cNvPr id="249" name="TextBox 51"/>
                  <p:cNvSpPr txBox="1">
                    <a:spLocks noChangeArrowheads="1"/>
                  </p:cNvSpPr>
                  <p:nvPr/>
                </p:nvSpPr>
                <p:spPr bwMode="auto">
                  <a:xfrm>
                    <a:off x="1120140" y="4576199"/>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1.000.000</a:t>
                    </a:r>
                  </a:p>
                </p:txBody>
              </p:sp>
              <p:sp>
                <p:nvSpPr>
                  <p:cNvPr id="250" name="TextBox 52"/>
                  <p:cNvSpPr txBox="1">
                    <a:spLocks noChangeArrowheads="1"/>
                  </p:cNvSpPr>
                  <p:nvPr/>
                </p:nvSpPr>
                <p:spPr bwMode="auto">
                  <a:xfrm>
                    <a:off x="1157154" y="4960078"/>
                    <a:ext cx="286027"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0</a:t>
                    </a:r>
                  </a:p>
                </p:txBody>
              </p:sp>
            </p:grpSp>
            <p:sp>
              <p:nvSpPr>
                <p:cNvPr id="239" name="TextBox 89"/>
                <p:cNvSpPr txBox="1">
                  <a:spLocks noChangeArrowheads="1"/>
                </p:cNvSpPr>
                <p:nvPr/>
              </p:nvSpPr>
              <p:spPr bwMode="auto">
                <a:xfrm>
                  <a:off x="5250155" y="498910"/>
                  <a:ext cx="347664" cy="48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nb-NO" altLang="id-ID" sz="1600" b="1" dirty="0">
                      <a:solidFill>
                        <a:schemeClr val="tx1">
                          <a:lumMod val="85000"/>
                          <a:lumOff val="15000"/>
                        </a:schemeClr>
                      </a:solidFill>
                      <a:latin typeface="Roboto" panose="02000000000000000000" pitchFamily="2" charset="0"/>
                      <a:ea typeface="Roboto" panose="02000000000000000000" pitchFamily="2" charset="0"/>
                    </a:rPr>
                    <a:t>$</a:t>
                  </a:r>
                  <a:endParaRPr lang="nb-NO" altLang="id-ID" sz="1050" b="1" dirty="0">
                    <a:solidFill>
                      <a:schemeClr val="tx1">
                        <a:lumMod val="85000"/>
                        <a:lumOff val="15000"/>
                      </a:schemeClr>
                    </a:solidFill>
                    <a:latin typeface="Roboto" panose="02000000000000000000" pitchFamily="2" charset="0"/>
                    <a:ea typeface="Roboto" panose="02000000000000000000" pitchFamily="2" charset="0"/>
                  </a:endParaRPr>
                </a:p>
              </p:txBody>
            </p:sp>
          </p:grpSp>
          <p:grpSp>
            <p:nvGrpSpPr>
              <p:cNvPr id="216" name="Group 139"/>
              <p:cNvGrpSpPr>
                <a:grpSpLocks/>
              </p:cNvGrpSpPr>
              <p:nvPr/>
            </p:nvGrpSpPr>
            <p:grpSpPr bwMode="auto">
              <a:xfrm flipH="1">
                <a:off x="1333077" y="1621006"/>
                <a:ext cx="194105" cy="2739433"/>
                <a:chOff x="1570038" y="1193800"/>
                <a:chExt cx="290512" cy="4097338"/>
              </a:xfrm>
              <a:effectLst/>
            </p:grpSpPr>
            <p:cxnSp>
              <p:nvCxnSpPr>
                <p:cNvPr id="217" name="Straight Connector 216"/>
                <p:cNvCxnSpPr>
                  <a:cxnSpLocks noChangeShapeType="1"/>
                </p:cNvCxnSpPr>
                <p:nvPr/>
              </p:nvCxnSpPr>
              <p:spPr bwMode="auto">
                <a:xfrm flipH="1" flipV="1">
                  <a:off x="1570038" y="1193800"/>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18" name="Straight Connector 217"/>
                <p:cNvCxnSpPr>
                  <a:cxnSpLocks noChangeShapeType="1"/>
                </p:cNvCxnSpPr>
                <p:nvPr/>
              </p:nvCxnSpPr>
              <p:spPr bwMode="auto">
                <a:xfrm flipH="1" flipV="1">
                  <a:off x="1570038" y="1595438"/>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19" name="Straight Connector 218"/>
                <p:cNvCxnSpPr>
                  <a:cxnSpLocks noChangeShapeType="1"/>
                </p:cNvCxnSpPr>
                <p:nvPr/>
              </p:nvCxnSpPr>
              <p:spPr bwMode="auto">
                <a:xfrm flipH="1" flipV="1">
                  <a:off x="1570038" y="20081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0" name="Straight Connector 219"/>
                <p:cNvCxnSpPr>
                  <a:cxnSpLocks noChangeShapeType="1"/>
                </p:cNvCxnSpPr>
                <p:nvPr/>
              </p:nvCxnSpPr>
              <p:spPr bwMode="auto">
                <a:xfrm flipH="1" flipV="1">
                  <a:off x="1570038" y="242252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1" name="Straight Connector 220"/>
                <p:cNvCxnSpPr>
                  <a:cxnSpLocks noChangeShapeType="1"/>
                </p:cNvCxnSpPr>
                <p:nvPr/>
              </p:nvCxnSpPr>
              <p:spPr bwMode="auto">
                <a:xfrm flipH="1" flipV="1">
                  <a:off x="1570038" y="2832100"/>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2" name="Straight Connector 221"/>
                <p:cNvCxnSpPr>
                  <a:cxnSpLocks noChangeShapeType="1"/>
                </p:cNvCxnSpPr>
                <p:nvPr/>
              </p:nvCxnSpPr>
              <p:spPr bwMode="auto">
                <a:xfrm flipH="1" flipV="1">
                  <a:off x="1570038" y="32416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3" name="Straight Connector 222"/>
                <p:cNvCxnSpPr>
                  <a:cxnSpLocks noChangeShapeType="1"/>
                </p:cNvCxnSpPr>
                <p:nvPr/>
              </p:nvCxnSpPr>
              <p:spPr bwMode="auto">
                <a:xfrm flipH="1" flipV="1">
                  <a:off x="1570038" y="36464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4" name="Straight Connector 223"/>
                <p:cNvCxnSpPr>
                  <a:cxnSpLocks noChangeShapeType="1"/>
                </p:cNvCxnSpPr>
                <p:nvPr/>
              </p:nvCxnSpPr>
              <p:spPr bwMode="auto">
                <a:xfrm flipH="1" flipV="1">
                  <a:off x="1570038" y="40560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5" name="Straight Connector 224"/>
                <p:cNvCxnSpPr>
                  <a:cxnSpLocks noChangeShapeType="1"/>
                </p:cNvCxnSpPr>
                <p:nvPr/>
              </p:nvCxnSpPr>
              <p:spPr bwMode="auto">
                <a:xfrm flipH="1" flipV="1">
                  <a:off x="1570038" y="44751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6" name="Straight Connector 225"/>
                <p:cNvCxnSpPr>
                  <a:cxnSpLocks noChangeShapeType="1"/>
                </p:cNvCxnSpPr>
                <p:nvPr/>
              </p:nvCxnSpPr>
              <p:spPr bwMode="auto">
                <a:xfrm flipH="1" flipV="1">
                  <a:off x="1570038" y="48799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7" name="Straight Connector 226"/>
                <p:cNvCxnSpPr>
                  <a:cxnSpLocks noChangeShapeType="1"/>
                </p:cNvCxnSpPr>
                <p:nvPr/>
              </p:nvCxnSpPr>
              <p:spPr bwMode="auto">
                <a:xfrm flipH="1" flipV="1">
                  <a:off x="1570038" y="5287963"/>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28" name="Straight Connector 227"/>
                <p:cNvCxnSpPr>
                  <a:cxnSpLocks noChangeShapeType="1"/>
                </p:cNvCxnSpPr>
                <p:nvPr/>
              </p:nvCxnSpPr>
              <p:spPr bwMode="auto">
                <a:xfrm flipV="1">
                  <a:off x="1695451" y="1397000"/>
                  <a:ext cx="160336" cy="1588"/>
                </a:xfrm>
                <a:prstGeom prst="line">
                  <a:avLst/>
                </a:prstGeom>
                <a:noFill/>
                <a:ln w="6350" cmpd="sng">
                  <a:solidFill>
                    <a:schemeClr val="tx1">
                      <a:lumMod val="85000"/>
                      <a:lumOff val="15000"/>
                    </a:schemeClr>
                  </a:solidFill>
                  <a:round/>
                  <a:headEnd/>
                  <a:tailEnd/>
                </a:ln>
                <a:effectLst/>
              </p:spPr>
            </p:cxnSp>
            <p:cxnSp>
              <p:nvCxnSpPr>
                <p:cNvPr id="229" name="Straight Connector 228"/>
                <p:cNvCxnSpPr>
                  <a:cxnSpLocks noChangeShapeType="1"/>
                </p:cNvCxnSpPr>
                <p:nvPr/>
              </p:nvCxnSpPr>
              <p:spPr bwMode="auto">
                <a:xfrm flipV="1">
                  <a:off x="1700213" y="1803400"/>
                  <a:ext cx="160337" cy="1588"/>
                </a:xfrm>
                <a:prstGeom prst="line">
                  <a:avLst/>
                </a:prstGeom>
                <a:noFill/>
                <a:ln w="6350" cmpd="sng">
                  <a:solidFill>
                    <a:schemeClr val="tx1">
                      <a:lumMod val="85000"/>
                      <a:lumOff val="15000"/>
                    </a:schemeClr>
                  </a:solidFill>
                  <a:round/>
                  <a:headEnd/>
                  <a:tailEnd/>
                </a:ln>
                <a:effectLst/>
              </p:spPr>
            </p:cxnSp>
            <p:cxnSp>
              <p:nvCxnSpPr>
                <p:cNvPr id="230" name="Straight Connector 229"/>
                <p:cNvCxnSpPr>
                  <a:cxnSpLocks noChangeShapeType="1"/>
                </p:cNvCxnSpPr>
                <p:nvPr/>
              </p:nvCxnSpPr>
              <p:spPr bwMode="auto">
                <a:xfrm flipV="1">
                  <a:off x="1689101" y="2212975"/>
                  <a:ext cx="161924" cy="1588"/>
                </a:xfrm>
                <a:prstGeom prst="line">
                  <a:avLst/>
                </a:prstGeom>
                <a:noFill/>
                <a:ln w="6350" cmpd="sng">
                  <a:solidFill>
                    <a:schemeClr val="tx1">
                      <a:lumMod val="85000"/>
                      <a:lumOff val="15000"/>
                    </a:schemeClr>
                  </a:solidFill>
                  <a:round/>
                  <a:headEnd/>
                  <a:tailEnd/>
                </a:ln>
                <a:effectLst/>
              </p:spPr>
            </p:cxnSp>
            <p:cxnSp>
              <p:nvCxnSpPr>
                <p:cNvPr id="231" name="Straight Connector 230"/>
                <p:cNvCxnSpPr>
                  <a:cxnSpLocks noChangeShapeType="1"/>
                </p:cNvCxnSpPr>
                <p:nvPr/>
              </p:nvCxnSpPr>
              <p:spPr bwMode="auto">
                <a:xfrm flipV="1">
                  <a:off x="1695451" y="2628900"/>
                  <a:ext cx="160336" cy="1588"/>
                </a:xfrm>
                <a:prstGeom prst="line">
                  <a:avLst/>
                </a:prstGeom>
                <a:noFill/>
                <a:ln w="6350" cmpd="sng">
                  <a:solidFill>
                    <a:schemeClr val="tx1">
                      <a:lumMod val="85000"/>
                      <a:lumOff val="15000"/>
                    </a:schemeClr>
                  </a:solidFill>
                  <a:round/>
                  <a:headEnd/>
                  <a:tailEnd/>
                </a:ln>
                <a:effectLst/>
              </p:spPr>
            </p:cxnSp>
            <p:cxnSp>
              <p:nvCxnSpPr>
                <p:cNvPr id="232" name="Straight Connector 231"/>
                <p:cNvCxnSpPr>
                  <a:cxnSpLocks noChangeShapeType="1"/>
                </p:cNvCxnSpPr>
                <p:nvPr/>
              </p:nvCxnSpPr>
              <p:spPr bwMode="auto">
                <a:xfrm flipV="1">
                  <a:off x="1700213" y="3032125"/>
                  <a:ext cx="160337" cy="1588"/>
                </a:xfrm>
                <a:prstGeom prst="line">
                  <a:avLst/>
                </a:prstGeom>
                <a:noFill/>
                <a:ln w="6350" cmpd="sng">
                  <a:solidFill>
                    <a:schemeClr val="tx1">
                      <a:lumMod val="85000"/>
                      <a:lumOff val="15000"/>
                    </a:schemeClr>
                  </a:solidFill>
                  <a:round/>
                  <a:headEnd/>
                  <a:tailEnd/>
                </a:ln>
                <a:effectLst/>
              </p:spPr>
            </p:cxnSp>
            <p:cxnSp>
              <p:nvCxnSpPr>
                <p:cNvPr id="233" name="Straight Connector 232"/>
                <p:cNvCxnSpPr>
                  <a:cxnSpLocks noChangeShapeType="1"/>
                </p:cNvCxnSpPr>
                <p:nvPr/>
              </p:nvCxnSpPr>
              <p:spPr bwMode="auto">
                <a:xfrm flipV="1">
                  <a:off x="1695451" y="3448050"/>
                  <a:ext cx="160336" cy="1588"/>
                </a:xfrm>
                <a:prstGeom prst="line">
                  <a:avLst/>
                </a:prstGeom>
                <a:noFill/>
                <a:ln w="6350" cmpd="sng">
                  <a:solidFill>
                    <a:schemeClr val="tx1">
                      <a:lumMod val="85000"/>
                      <a:lumOff val="15000"/>
                    </a:schemeClr>
                  </a:solidFill>
                  <a:round/>
                  <a:headEnd/>
                  <a:tailEnd/>
                </a:ln>
                <a:effectLst/>
              </p:spPr>
            </p:cxnSp>
            <p:cxnSp>
              <p:nvCxnSpPr>
                <p:cNvPr id="234" name="Straight Connector 233"/>
                <p:cNvCxnSpPr>
                  <a:cxnSpLocks noChangeShapeType="1"/>
                </p:cNvCxnSpPr>
                <p:nvPr/>
              </p:nvCxnSpPr>
              <p:spPr bwMode="auto">
                <a:xfrm flipV="1">
                  <a:off x="1695451" y="3849688"/>
                  <a:ext cx="160336" cy="1587"/>
                </a:xfrm>
                <a:prstGeom prst="line">
                  <a:avLst/>
                </a:prstGeom>
                <a:noFill/>
                <a:ln w="6350" cmpd="sng">
                  <a:solidFill>
                    <a:schemeClr val="tx1">
                      <a:lumMod val="85000"/>
                      <a:lumOff val="15000"/>
                    </a:schemeClr>
                  </a:solidFill>
                  <a:round/>
                  <a:headEnd/>
                  <a:tailEnd/>
                </a:ln>
                <a:effectLst/>
              </p:spPr>
            </p:cxnSp>
            <p:cxnSp>
              <p:nvCxnSpPr>
                <p:cNvPr id="235" name="Straight Connector 234"/>
                <p:cNvCxnSpPr>
                  <a:cxnSpLocks noChangeShapeType="1"/>
                </p:cNvCxnSpPr>
                <p:nvPr/>
              </p:nvCxnSpPr>
              <p:spPr bwMode="auto">
                <a:xfrm flipV="1">
                  <a:off x="1695451" y="4265613"/>
                  <a:ext cx="160336" cy="1587"/>
                </a:xfrm>
                <a:prstGeom prst="line">
                  <a:avLst/>
                </a:prstGeom>
                <a:noFill/>
                <a:ln w="6350" cmpd="sng">
                  <a:solidFill>
                    <a:schemeClr val="tx1">
                      <a:lumMod val="85000"/>
                      <a:lumOff val="15000"/>
                    </a:schemeClr>
                  </a:solidFill>
                  <a:round/>
                  <a:headEnd/>
                  <a:tailEnd/>
                </a:ln>
                <a:effectLst/>
              </p:spPr>
            </p:cxnSp>
            <p:cxnSp>
              <p:nvCxnSpPr>
                <p:cNvPr id="236" name="Straight Connector 235"/>
                <p:cNvCxnSpPr>
                  <a:cxnSpLocks noChangeShapeType="1"/>
                </p:cNvCxnSpPr>
                <p:nvPr/>
              </p:nvCxnSpPr>
              <p:spPr bwMode="auto">
                <a:xfrm flipV="1">
                  <a:off x="1684338" y="4681538"/>
                  <a:ext cx="161924" cy="1587"/>
                </a:xfrm>
                <a:prstGeom prst="line">
                  <a:avLst/>
                </a:prstGeom>
                <a:noFill/>
                <a:ln w="6350" cmpd="sng">
                  <a:solidFill>
                    <a:schemeClr val="tx1">
                      <a:lumMod val="85000"/>
                      <a:lumOff val="15000"/>
                    </a:schemeClr>
                  </a:solidFill>
                  <a:round/>
                  <a:headEnd/>
                  <a:tailEnd/>
                </a:ln>
                <a:effectLst/>
              </p:spPr>
            </p:cxnSp>
            <p:cxnSp>
              <p:nvCxnSpPr>
                <p:cNvPr id="237" name="Straight Connector 236"/>
                <p:cNvCxnSpPr>
                  <a:cxnSpLocks noChangeShapeType="1"/>
                </p:cNvCxnSpPr>
                <p:nvPr/>
              </p:nvCxnSpPr>
              <p:spPr bwMode="auto">
                <a:xfrm flipV="1">
                  <a:off x="1695451" y="5087938"/>
                  <a:ext cx="160336" cy="1587"/>
                </a:xfrm>
                <a:prstGeom prst="line">
                  <a:avLst/>
                </a:prstGeom>
                <a:noFill/>
                <a:ln w="6350" cmpd="sng">
                  <a:solidFill>
                    <a:schemeClr val="tx1">
                      <a:lumMod val="85000"/>
                      <a:lumOff val="15000"/>
                    </a:schemeClr>
                  </a:solidFill>
                  <a:round/>
                  <a:headEnd/>
                  <a:tailEnd/>
                </a:ln>
                <a:effectLst/>
              </p:spPr>
            </p:cxnSp>
          </p:grpSp>
        </p:grpSp>
        <p:sp>
          <p:nvSpPr>
            <p:cNvPr id="213" name="TextBox 175"/>
            <p:cNvSpPr txBox="1">
              <a:spLocks noChangeArrowheads="1"/>
            </p:cNvSpPr>
            <p:nvPr/>
          </p:nvSpPr>
          <p:spPr bwMode="auto">
            <a:xfrm>
              <a:off x="5954406" y="4874196"/>
              <a:ext cx="522332" cy="26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1000" b="1" dirty="0" smtClean="0">
                  <a:solidFill>
                    <a:schemeClr val="bg1"/>
                  </a:solidFill>
                  <a:latin typeface="Roboto" panose="02000000000000000000" pitchFamily="2" charset="0"/>
                  <a:ea typeface="Roboto" panose="02000000000000000000" pitchFamily="2" charset="0"/>
                </a:rPr>
                <a:t>2012</a:t>
              </a:r>
              <a:endParaRPr lang="nb-NO" altLang="id-ID" sz="1050" b="1" dirty="0">
                <a:solidFill>
                  <a:schemeClr val="bg1"/>
                </a:solidFill>
                <a:latin typeface="Roboto" panose="02000000000000000000" pitchFamily="2" charset="0"/>
                <a:ea typeface="Roboto" panose="02000000000000000000" pitchFamily="2" charset="0"/>
              </a:endParaRPr>
            </a:p>
          </p:txBody>
        </p:sp>
      </p:grpSp>
      <p:grpSp>
        <p:nvGrpSpPr>
          <p:cNvPr id="348" name="Group 347"/>
          <p:cNvGrpSpPr>
            <a:grpSpLocks noChangeAspect="1"/>
          </p:cNvGrpSpPr>
          <p:nvPr/>
        </p:nvGrpSpPr>
        <p:grpSpPr>
          <a:xfrm>
            <a:off x="7056109" y="1242017"/>
            <a:ext cx="1315633" cy="3780000"/>
            <a:chOff x="7259304" y="1401671"/>
            <a:chExt cx="1424690" cy="4093334"/>
          </a:xfrm>
        </p:grpSpPr>
        <p:sp>
          <p:nvSpPr>
            <p:cNvPr id="254" name="Freeform 253"/>
            <p:cNvSpPr>
              <a:spLocks noChangeArrowheads="1"/>
            </p:cNvSpPr>
            <p:nvPr/>
          </p:nvSpPr>
          <p:spPr bwMode="auto">
            <a:xfrm>
              <a:off x="7763140" y="1722910"/>
              <a:ext cx="810000" cy="3554537"/>
            </a:xfrm>
            <a:custGeom>
              <a:avLst/>
              <a:gdLst>
                <a:gd name="T0" fmla="*/ 256622 w 1190070"/>
                <a:gd name="T1" fmla="*/ 307184 h 5316097"/>
                <a:gd name="T2" fmla="*/ 346594 w 1190070"/>
                <a:gd name="T3" fmla="*/ 89972 h 5316097"/>
                <a:gd name="T4" fmla="*/ 563806 w 1190070"/>
                <a:gd name="T5" fmla="*/ 0 h 5316097"/>
                <a:gd name="T6" fmla="*/ 563806 w 1190070"/>
                <a:gd name="T7" fmla="*/ 0 h 5316097"/>
                <a:gd name="T8" fmla="*/ 781018 w 1190070"/>
                <a:gd name="T9" fmla="*/ 89972 h 5316097"/>
                <a:gd name="T10" fmla="*/ 870990 w 1190070"/>
                <a:gd name="T11" fmla="*/ 307184 h 5316097"/>
                <a:gd name="T12" fmla="*/ 870989 w 1190070"/>
                <a:gd name="T13" fmla="*/ 4507705 h 5316097"/>
                <a:gd name="T14" fmla="*/ 563742 w 1190070"/>
                <a:gd name="T15" fmla="*/ 5316097 h 5316097"/>
                <a:gd name="T16" fmla="*/ 256622 w 1190070"/>
                <a:gd name="T17" fmla="*/ 4512469 h 5316097"/>
                <a:gd name="T18" fmla="*/ 256622 w 1190070"/>
                <a:gd name="T19" fmla="*/ 307184 h 5316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0070"/>
                <a:gd name="T31" fmla="*/ 0 h 5316097"/>
                <a:gd name="T32" fmla="*/ 1190070 w 1190070"/>
                <a:gd name="T33" fmla="*/ 5316097 h 5316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0070" h="5316097">
                  <a:moveTo>
                    <a:pt x="256622" y="307184"/>
                  </a:moveTo>
                  <a:cubicBezTo>
                    <a:pt x="256622" y="225714"/>
                    <a:pt x="288986" y="147580"/>
                    <a:pt x="346594" y="89972"/>
                  </a:cubicBezTo>
                  <a:cubicBezTo>
                    <a:pt x="404202" y="32364"/>
                    <a:pt x="482336" y="0"/>
                    <a:pt x="563806" y="0"/>
                  </a:cubicBezTo>
                  <a:cubicBezTo>
                    <a:pt x="645276" y="0"/>
                    <a:pt x="723410" y="32364"/>
                    <a:pt x="781018" y="89972"/>
                  </a:cubicBezTo>
                  <a:cubicBezTo>
                    <a:pt x="838626" y="147580"/>
                    <a:pt x="870990" y="225714"/>
                    <a:pt x="870990" y="307184"/>
                  </a:cubicBezTo>
                  <a:cubicBezTo>
                    <a:pt x="870990" y="1688308"/>
                    <a:pt x="870989" y="3126582"/>
                    <a:pt x="870989" y="4507706"/>
                  </a:cubicBezTo>
                  <a:cubicBezTo>
                    <a:pt x="1190070" y="4836562"/>
                    <a:pt x="970936" y="5291138"/>
                    <a:pt x="563742" y="5316097"/>
                  </a:cubicBezTo>
                  <a:cubicBezTo>
                    <a:pt x="37545" y="5273632"/>
                    <a:pt x="0" y="4742259"/>
                    <a:pt x="256622" y="4512468"/>
                  </a:cubicBezTo>
                  <a:lnTo>
                    <a:pt x="256622" y="307184"/>
                  </a:lnTo>
                  <a:close/>
                </a:path>
              </a:pathLst>
            </a:custGeom>
            <a:solidFill>
              <a:schemeClr val="bg1"/>
            </a:solidFill>
            <a:ln w="12700">
              <a:solidFill>
                <a:schemeClr val="tx1">
                  <a:lumMod val="75000"/>
                  <a:lumOff val="25000"/>
                </a:schemeClr>
              </a:solidFill>
              <a:miter lim="800000"/>
              <a:headEnd/>
              <a:tailEn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255" name="Rectangle 254"/>
            <p:cNvSpPr/>
            <p:nvPr/>
          </p:nvSpPr>
          <p:spPr bwMode="auto">
            <a:xfrm>
              <a:off x="7972767" y="2049507"/>
              <a:ext cx="348726" cy="3079068"/>
            </a:xfrm>
            <a:prstGeom prst="rect">
              <a:avLst/>
            </a:prstGeom>
            <a:solidFill>
              <a:schemeClr val="bg1">
                <a:lumMod val="75000"/>
              </a:schemeClr>
            </a:soli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256" name="Group 208"/>
            <p:cNvGrpSpPr>
              <a:grpSpLocks/>
            </p:cNvGrpSpPr>
            <p:nvPr/>
          </p:nvGrpSpPr>
          <p:grpSpPr bwMode="auto">
            <a:xfrm>
              <a:off x="7869393" y="3153449"/>
              <a:ext cx="548056" cy="2092680"/>
              <a:chOff x="5064125" y="2998914"/>
              <a:chExt cx="776288" cy="2970086"/>
            </a:xfrm>
            <a:gradFill flip="none" rotWithShape="1">
              <a:gsLst>
                <a:gs pos="0">
                  <a:schemeClr val="accent4">
                    <a:lumMod val="40000"/>
                    <a:lumOff val="60000"/>
                  </a:schemeClr>
                </a:gs>
                <a:gs pos="46000">
                  <a:schemeClr val="accent4">
                    <a:lumMod val="95000"/>
                    <a:lumOff val="5000"/>
                  </a:schemeClr>
                </a:gs>
                <a:gs pos="100000">
                  <a:schemeClr val="accent4">
                    <a:lumMod val="60000"/>
                  </a:schemeClr>
                </a:gs>
              </a:gsLst>
              <a:path path="circle">
                <a:fillToRect l="50000" t="130000" r="50000" b="-30000"/>
              </a:path>
              <a:tileRect/>
            </a:gradFill>
          </p:grpSpPr>
          <p:sp>
            <p:nvSpPr>
              <p:cNvPr id="297" name="Rectangle 296"/>
              <p:cNvSpPr/>
              <p:nvPr/>
            </p:nvSpPr>
            <p:spPr bwMode="auto">
              <a:xfrm>
                <a:off x="5210054" y="2998914"/>
                <a:ext cx="494959" cy="2298088"/>
              </a:xfrm>
              <a:prstGeom prst="rect">
                <a:avLst/>
              </a:prstGeom>
              <a:grp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298" name="Chord 297"/>
              <p:cNvSpPr/>
              <p:nvPr/>
            </p:nvSpPr>
            <p:spPr bwMode="auto">
              <a:xfrm rot="17495065">
                <a:off x="5063560" y="5192147"/>
                <a:ext cx="777418" cy="776288"/>
              </a:xfrm>
              <a:prstGeom prst="chord">
                <a:avLst>
                  <a:gd name="adj1" fmla="val 1086725"/>
                  <a:gd name="adj2" fmla="val 17945407"/>
                </a:avLst>
              </a:prstGeom>
              <a:grpFill/>
              <a:ln w="9525" cap="flat" cmpd="sng" algn="ctr">
                <a:noFill/>
                <a:prstDash val="solid"/>
              </a:ln>
              <a:effectLst>
                <a:innerShdw blurRad="190500" dist="114300" dir="5700000">
                  <a:srgbClr val="000000">
                    <a:alpha val="37000"/>
                  </a:srgbClr>
                </a:innerShdw>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sp>
          <p:nvSpPr>
            <p:cNvPr id="257" name="Ellipse 75"/>
            <p:cNvSpPr/>
            <p:nvPr/>
          </p:nvSpPr>
          <p:spPr bwMode="auto">
            <a:xfrm flipV="1">
              <a:off x="7553853" y="5364370"/>
              <a:ext cx="1130141" cy="13063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da-DK" altLang="id-ID" sz="1200">
                <a:solidFill>
                  <a:schemeClr val="bg1">
                    <a:lumMod val="75000"/>
                  </a:schemeClr>
                </a:solidFill>
                <a:latin typeface="Roboto" panose="02000000000000000000" pitchFamily="2" charset="0"/>
                <a:ea typeface="Roboto" panose="02000000000000000000" pitchFamily="2" charset="0"/>
              </a:endParaRPr>
            </a:p>
          </p:txBody>
        </p:sp>
        <p:grpSp>
          <p:nvGrpSpPr>
            <p:cNvPr id="258" name="Group 257"/>
            <p:cNvGrpSpPr/>
            <p:nvPr/>
          </p:nvGrpSpPr>
          <p:grpSpPr>
            <a:xfrm>
              <a:off x="7259304" y="1401671"/>
              <a:ext cx="971524" cy="3363283"/>
              <a:chOff x="666797" y="1094578"/>
              <a:chExt cx="971524" cy="3363283"/>
            </a:xfrm>
          </p:grpSpPr>
          <p:sp>
            <p:nvSpPr>
              <p:cNvPr id="260" name="Rounded Rectangle 259"/>
              <p:cNvSpPr/>
              <p:nvPr/>
            </p:nvSpPr>
            <p:spPr bwMode="auto">
              <a:xfrm>
                <a:off x="1379719" y="1633956"/>
                <a:ext cx="156981" cy="2781659"/>
              </a:xfrm>
              <a:prstGeom prst="roundRect">
                <a:avLst>
                  <a:gd name="adj" fmla="val 50000"/>
                </a:avLst>
              </a:prstGeom>
              <a:gradFill flip="none" rotWithShape="1">
                <a:gsLst>
                  <a:gs pos="21000">
                    <a:srgbClr val="FFFFFF">
                      <a:lumMod val="40000"/>
                      <a:lumOff val="60000"/>
                      <a:alpha val="0"/>
                    </a:srgbClr>
                  </a:gs>
                  <a:gs pos="100000">
                    <a:srgbClr val="FFFCF9">
                      <a:alpha val="46000"/>
                    </a:srgbClr>
                  </a:gs>
                </a:gsLst>
                <a:lin ang="10800000" scaled="0"/>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261" name="Group 217"/>
              <p:cNvGrpSpPr>
                <a:grpSpLocks/>
              </p:cNvGrpSpPr>
              <p:nvPr/>
            </p:nvGrpSpPr>
            <p:grpSpPr bwMode="auto">
              <a:xfrm>
                <a:off x="666797" y="1094578"/>
                <a:ext cx="971524" cy="3363283"/>
                <a:chOff x="4217987" y="498910"/>
                <a:chExt cx="1379832" cy="4773622"/>
              </a:xfrm>
            </p:grpSpPr>
            <p:grpSp>
              <p:nvGrpSpPr>
                <p:cNvPr id="284" name="Group 41"/>
                <p:cNvGrpSpPr>
                  <a:grpSpLocks/>
                </p:cNvGrpSpPr>
                <p:nvPr/>
              </p:nvGrpSpPr>
              <p:grpSpPr bwMode="auto">
                <a:xfrm>
                  <a:off x="4217987" y="1101725"/>
                  <a:ext cx="1004757" cy="4170807"/>
                  <a:chOff x="1046177" y="1101725"/>
                  <a:chExt cx="1003531" cy="4170683"/>
                </a:xfrm>
              </p:grpSpPr>
              <p:sp>
                <p:nvSpPr>
                  <p:cNvPr id="286" name="TextBox 42"/>
                  <p:cNvSpPr txBox="1">
                    <a:spLocks noChangeArrowheads="1"/>
                  </p:cNvSpPr>
                  <p:nvPr/>
                </p:nvSpPr>
                <p:spPr bwMode="auto">
                  <a:xfrm>
                    <a:off x="1046177" y="1101725"/>
                    <a:ext cx="1003531"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dirty="0">
                        <a:solidFill>
                          <a:schemeClr val="bg1">
                            <a:lumMod val="75000"/>
                          </a:schemeClr>
                        </a:solidFill>
                        <a:latin typeface="Roboto" panose="02000000000000000000" pitchFamily="2" charset="0"/>
                        <a:ea typeface="Roboto" panose="02000000000000000000" pitchFamily="2" charset="0"/>
                      </a:rPr>
                      <a:t>10.000.000</a:t>
                    </a:r>
                  </a:p>
                </p:txBody>
              </p:sp>
              <p:sp>
                <p:nvSpPr>
                  <p:cNvPr id="287" name="TextBox 43"/>
                  <p:cNvSpPr txBox="1">
                    <a:spLocks noChangeArrowheads="1"/>
                  </p:cNvSpPr>
                  <p:nvPr/>
                </p:nvSpPr>
                <p:spPr bwMode="auto">
                  <a:xfrm>
                    <a:off x="1120140" y="148409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9.000.000</a:t>
                    </a:r>
                  </a:p>
                </p:txBody>
              </p:sp>
              <p:sp>
                <p:nvSpPr>
                  <p:cNvPr id="288" name="TextBox 44"/>
                  <p:cNvSpPr txBox="1">
                    <a:spLocks noChangeArrowheads="1"/>
                  </p:cNvSpPr>
                  <p:nvPr/>
                </p:nvSpPr>
                <p:spPr bwMode="auto">
                  <a:xfrm>
                    <a:off x="1120140" y="188604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8.000.000</a:t>
                    </a:r>
                  </a:p>
                </p:txBody>
              </p:sp>
              <p:sp>
                <p:nvSpPr>
                  <p:cNvPr id="289" name="TextBox 45"/>
                  <p:cNvSpPr txBox="1">
                    <a:spLocks noChangeArrowheads="1"/>
                  </p:cNvSpPr>
                  <p:nvPr/>
                </p:nvSpPr>
                <p:spPr bwMode="auto">
                  <a:xfrm>
                    <a:off x="1120140" y="2269920"/>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7.000.000</a:t>
                    </a:r>
                  </a:p>
                </p:txBody>
              </p:sp>
              <p:sp>
                <p:nvSpPr>
                  <p:cNvPr id="290" name="TextBox 46"/>
                  <p:cNvSpPr txBox="1">
                    <a:spLocks noChangeArrowheads="1"/>
                  </p:cNvSpPr>
                  <p:nvPr/>
                </p:nvSpPr>
                <p:spPr bwMode="auto">
                  <a:xfrm>
                    <a:off x="1120140" y="2680894"/>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6.000.000</a:t>
                    </a:r>
                  </a:p>
                </p:txBody>
              </p:sp>
              <p:sp>
                <p:nvSpPr>
                  <p:cNvPr id="291" name="TextBox 47"/>
                  <p:cNvSpPr txBox="1">
                    <a:spLocks noChangeArrowheads="1"/>
                  </p:cNvSpPr>
                  <p:nvPr/>
                </p:nvSpPr>
                <p:spPr bwMode="auto">
                  <a:xfrm>
                    <a:off x="1120140" y="3046707"/>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5.000.000</a:t>
                    </a:r>
                  </a:p>
                </p:txBody>
              </p:sp>
              <p:sp>
                <p:nvSpPr>
                  <p:cNvPr id="292" name="TextBox 48"/>
                  <p:cNvSpPr txBox="1">
                    <a:spLocks noChangeArrowheads="1"/>
                  </p:cNvSpPr>
                  <p:nvPr/>
                </p:nvSpPr>
                <p:spPr bwMode="auto">
                  <a:xfrm>
                    <a:off x="1120140" y="3465212"/>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4.000.000</a:t>
                    </a:r>
                  </a:p>
                </p:txBody>
              </p:sp>
              <p:sp>
                <p:nvSpPr>
                  <p:cNvPr id="293" name="TextBox 49"/>
                  <p:cNvSpPr txBox="1">
                    <a:spLocks noChangeArrowheads="1"/>
                  </p:cNvSpPr>
                  <p:nvPr/>
                </p:nvSpPr>
                <p:spPr bwMode="auto">
                  <a:xfrm>
                    <a:off x="1120140" y="384908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3.000.000</a:t>
                    </a:r>
                  </a:p>
                </p:txBody>
              </p:sp>
              <p:sp>
                <p:nvSpPr>
                  <p:cNvPr id="294" name="TextBox 50"/>
                  <p:cNvSpPr txBox="1">
                    <a:spLocks noChangeArrowheads="1"/>
                  </p:cNvSpPr>
                  <p:nvPr/>
                </p:nvSpPr>
                <p:spPr bwMode="auto">
                  <a:xfrm>
                    <a:off x="1120140" y="417576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2.000.000</a:t>
                    </a:r>
                  </a:p>
                </p:txBody>
              </p:sp>
              <p:sp>
                <p:nvSpPr>
                  <p:cNvPr id="295" name="TextBox 51"/>
                  <p:cNvSpPr txBox="1">
                    <a:spLocks noChangeArrowheads="1"/>
                  </p:cNvSpPr>
                  <p:nvPr/>
                </p:nvSpPr>
                <p:spPr bwMode="auto">
                  <a:xfrm>
                    <a:off x="1120140" y="4576199"/>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1.000.000</a:t>
                    </a:r>
                  </a:p>
                </p:txBody>
              </p:sp>
              <p:sp>
                <p:nvSpPr>
                  <p:cNvPr id="296" name="TextBox 52"/>
                  <p:cNvSpPr txBox="1">
                    <a:spLocks noChangeArrowheads="1"/>
                  </p:cNvSpPr>
                  <p:nvPr/>
                </p:nvSpPr>
                <p:spPr bwMode="auto">
                  <a:xfrm>
                    <a:off x="1157154" y="4960078"/>
                    <a:ext cx="286027"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0</a:t>
                    </a:r>
                  </a:p>
                </p:txBody>
              </p:sp>
            </p:grpSp>
            <p:sp>
              <p:nvSpPr>
                <p:cNvPr id="285" name="TextBox 89"/>
                <p:cNvSpPr txBox="1">
                  <a:spLocks noChangeArrowheads="1"/>
                </p:cNvSpPr>
                <p:nvPr/>
              </p:nvSpPr>
              <p:spPr bwMode="auto">
                <a:xfrm>
                  <a:off x="5250155" y="498910"/>
                  <a:ext cx="347664" cy="48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nb-NO" altLang="id-ID" sz="1600" b="1" dirty="0">
                      <a:solidFill>
                        <a:schemeClr val="tx1">
                          <a:lumMod val="85000"/>
                          <a:lumOff val="15000"/>
                        </a:schemeClr>
                      </a:solidFill>
                      <a:latin typeface="Roboto" panose="02000000000000000000" pitchFamily="2" charset="0"/>
                      <a:ea typeface="Roboto" panose="02000000000000000000" pitchFamily="2" charset="0"/>
                    </a:rPr>
                    <a:t>$</a:t>
                  </a:r>
                  <a:endParaRPr lang="nb-NO" altLang="id-ID" sz="1050" b="1" dirty="0">
                    <a:solidFill>
                      <a:schemeClr val="tx1">
                        <a:lumMod val="85000"/>
                        <a:lumOff val="15000"/>
                      </a:schemeClr>
                    </a:solidFill>
                    <a:latin typeface="Roboto" panose="02000000000000000000" pitchFamily="2" charset="0"/>
                    <a:ea typeface="Roboto" panose="02000000000000000000" pitchFamily="2" charset="0"/>
                  </a:endParaRPr>
                </a:p>
              </p:txBody>
            </p:sp>
          </p:grpSp>
          <p:grpSp>
            <p:nvGrpSpPr>
              <p:cNvPr id="262" name="Group 139"/>
              <p:cNvGrpSpPr>
                <a:grpSpLocks/>
              </p:cNvGrpSpPr>
              <p:nvPr/>
            </p:nvGrpSpPr>
            <p:grpSpPr bwMode="auto">
              <a:xfrm flipH="1">
                <a:off x="1333077" y="1621006"/>
                <a:ext cx="194105" cy="2739433"/>
                <a:chOff x="1570038" y="1193800"/>
                <a:chExt cx="290512" cy="4097338"/>
              </a:xfrm>
              <a:effectLst/>
            </p:grpSpPr>
            <p:cxnSp>
              <p:nvCxnSpPr>
                <p:cNvPr id="263" name="Straight Connector 262"/>
                <p:cNvCxnSpPr>
                  <a:cxnSpLocks noChangeShapeType="1"/>
                </p:cNvCxnSpPr>
                <p:nvPr/>
              </p:nvCxnSpPr>
              <p:spPr bwMode="auto">
                <a:xfrm flipH="1" flipV="1">
                  <a:off x="1570038" y="1193800"/>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64" name="Straight Connector 263"/>
                <p:cNvCxnSpPr>
                  <a:cxnSpLocks noChangeShapeType="1"/>
                </p:cNvCxnSpPr>
                <p:nvPr/>
              </p:nvCxnSpPr>
              <p:spPr bwMode="auto">
                <a:xfrm flipH="1" flipV="1">
                  <a:off x="1570038" y="1595438"/>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65" name="Straight Connector 264"/>
                <p:cNvCxnSpPr>
                  <a:cxnSpLocks noChangeShapeType="1"/>
                </p:cNvCxnSpPr>
                <p:nvPr/>
              </p:nvCxnSpPr>
              <p:spPr bwMode="auto">
                <a:xfrm flipH="1" flipV="1">
                  <a:off x="1570038" y="20081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66" name="Straight Connector 265"/>
                <p:cNvCxnSpPr>
                  <a:cxnSpLocks noChangeShapeType="1"/>
                </p:cNvCxnSpPr>
                <p:nvPr/>
              </p:nvCxnSpPr>
              <p:spPr bwMode="auto">
                <a:xfrm flipH="1" flipV="1">
                  <a:off x="1570038" y="242252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67" name="Straight Connector 266"/>
                <p:cNvCxnSpPr>
                  <a:cxnSpLocks noChangeShapeType="1"/>
                </p:cNvCxnSpPr>
                <p:nvPr/>
              </p:nvCxnSpPr>
              <p:spPr bwMode="auto">
                <a:xfrm flipH="1" flipV="1">
                  <a:off x="1570038" y="2832100"/>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68" name="Straight Connector 267"/>
                <p:cNvCxnSpPr>
                  <a:cxnSpLocks noChangeShapeType="1"/>
                </p:cNvCxnSpPr>
                <p:nvPr/>
              </p:nvCxnSpPr>
              <p:spPr bwMode="auto">
                <a:xfrm flipH="1" flipV="1">
                  <a:off x="1570038" y="32416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69" name="Straight Connector 268"/>
                <p:cNvCxnSpPr>
                  <a:cxnSpLocks noChangeShapeType="1"/>
                </p:cNvCxnSpPr>
                <p:nvPr/>
              </p:nvCxnSpPr>
              <p:spPr bwMode="auto">
                <a:xfrm flipH="1" flipV="1">
                  <a:off x="1570038" y="36464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70" name="Straight Connector 269"/>
                <p:cNvCxnSpPr>
                  <a:cxnSpLocks noChangeShapeType="1"/>
                </p:cNvCxnSpPr>
                <p:nvPr/>
              </p:nvCxnSpPr>
              <p:spPr bwMode="auto">
                <a:xfrm flipH="1" flipV="1">
                  <a:off x="1570038" y="40560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71" name="Straight Connector 270"/>
                <p:cNvCxnSpPr>
                  <a:cxnSpLocks noChangeShapeType="1"/>
                </p:cNvCxnSpPr>
                <p:nvPr/>
              </p:nvCxnSpPr>
              <p:spPr bwMode="auto">
                <a:xfrm flipH="1" flipV="1">
                  <a:off x="1570038" y="44751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72" name="Straight Connector 271"/>
                <p:cNvCxnSpPr>
                  <a:cxnSpLocks noChangeShapeType="1"/>
                </p:cNvCxnSpPr>
                <p:nvPr/>
              </p:nvCxnSpPr>
              <p:spPr bwMode="auto">
                <a:xfrm flipH="1" flipV="1">
                  <a:off x="1570038" y="48799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73" name="Straight Connector 272"/>
                <p:cNvCxnSpPr>
                  <a:cxnSpLocks noChangeShapeType="1"/>
                </p:cNvCxnSpPr>
                <p:nvPr/>
              </p:nvCxnSpPr>
              <p:spPr bwMode="auto">
                <a:xfrm flipH="1" flipV="1">
                  <a:off x="1570038" y="5287963"/>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274" name="Straight Connector 273"/>
                <p:cNvCxnSpPr>
                  <a:cxnSpLocks noChangeShapeType="1"/>
                </p:cNvCxnSpPr>
                <p:nvPr/>
              </p:nvCxnSpPr>
              <p:spPr bwMode="auto">
                <a:xfrm flipV="1">
                  <a:off x="1695451" y="1397000"/>
                  <a:ext cx="160336" cy="1588"/>
                </a:xfrm>
                <a:prstGeom prst="line">
                  <a:avLst/>
                </a:prstGeom>
                <a:noFill/>
                <a:ln w="6350" cmpd="sng">
                  <a:solidFill>
                    <a:schemeClr val="tx1">
                      <a:lumMod val="85000"/>
                      <a:lumOff val="15000"/>
                    </a:schemeClr>
                  </a:solidFill>
                  <a:round/>
                  <a:headEnd/>
                  <a:tailEnd/>
                </a:ln>
                <a:effectLst/>
              </p:spPr>
            </p:cxnSp>
            <p:cxnSp>
              <p:nvCxnSpPr>
                <p:cNvPr id="275" name="Straight Connector 274"/>
                <p:cNvCxnSpPr>
                  <a:cxnSpLocks noChangeShapeType="1"/>
                </p:cNvCxnSpPr>
                <p:nvPr/>
              </p:nvCxnSpPr>
              <p:spPr bwMode="auto">
                <a:xfrm flipV="1">
                  <a:off x="1700213" y="1803400"/>
                  <a:ext cx="160337" cy="1588"/>
                </a:xfrm>
                <a:prstGeom prst="line">
                  <a:avLst/>
                </a:prstGeom>
                <a:noFill/>
                <a:ln w="6350" cmpd="sng">
                  <a:solidFill>
                    <a:schemeClr val="tx1">
                      <a:lumMod val="85000"/>
                      <a:lumOff val="15000"/>
                    </a:schemeClr>
                  </a:solidFill>
                  <a:round/>
                  <a:headEnd/>
                  <a:tailEnd/>
                </a:ln>
                <a:effectLst/>
              </p:spPr>
            </p:cxnSp>
            <p:cxnSp>
              <p:nvCxnSpPr>
                <p:cNvPr id="276" name="Straight Connector 275"/>
                <p:cNvCxnSpPr>
                  <a:cxnSpLocks noChangeShapeType="1"/>
                </p:cNvCxnSpPr>
                <p:nvPr/>
              </p:nvCxnSpPr>
              <p:spPr bwMode="auto">
                <a:xfrm flipV="1">
                  <a:off x="1689101" y="2212975"/>
                  <a:ext cx="161924" cy="1588"/>
                </a:xfrm>
                <a:prstGeom prst="line">
                  <a:avLst/>
                </a:prstGeom>
                <a:noFill/>
                <a:ln w="6350" cmpd="sng">
                  <a:solidFill>
                    <a:schemeClr val="tx1">
                      <a:lumMod val="85000"/>
                      <a:lumOff val="15000"/>
                    </a:schemeClr>
                  </a:solidFill>
                  <a:round/>
                  <a:headEnd/>
                  <a:tailEnd/>
                </a:ln>
                <a:effectLst/>
              </p:spPr>
            </p:cxnSp>
            <p:cxnSp>
              <p:nvCxnSpPr>
                <p:cNvPr id="277" name="Straight Connector 276"/>
                <p:cNvCxnSpPr>
                  <a:cxnSpLocks noChangeShapeType="1"/>
                </p:cNvCxnSpPr>
                <p:nvPr/>
              </p:nvCxnSpPr>
              <p:spPr bwMode="auto">
                <a:xfrm flipV="1">
                  <a:off x="1695451" y="2628900"/>
                  <a:ext cx="160336" cy="1588"/>
                </a:xfrm>
                <a:prstGeom prst="line">
                  <a:avLst/>
                </a:prstGeom>
                <a:noFill/>
                <a:ln w="6350" cmpd="sng">
                  <a:solidFill>
                    <a:schemeClr val="tx1">
                      <a:lumMod val="85000"/>
                      <a:lumOff val="15000"/>
                    </a:schemeClr>
                  </a:solidFill>
                  <a:round/>
                  <a:headEnd/>
                  <a:tailEnd/>
                </a:ln>
                <a:effectLst/>
              </p:spPr>
            </p:cxnSp>
            <p:cxnSp>
              <p:nvCxnSpPr>
                <p:cNvPr id="278" name="Straight Connector 277"/>
                <p:cNvCxnSpPr>
                  <a:cxnSpLocks noChangeShapeType="1"/>
                </p:cNvCxnSpPr>
                <p:nvPr/>
              </p:nvCxnSpPr>
              <p:spPr bwMode="auto">
                <a:xfrm flipV="1">
                  <a:off x="1700213" y="3032125"/>
                  <a:ext cx="160337" cy="1588"/>
                </a:xfrm>
                <a:prstGeom prst="line">
                  <a:avLst/>
                </a:prstGeom>
                <a:noFill/>
                <a:ln w="6350" cmpd="sng">
                  <a:solidFill>
                    <a:schemeClr val="tx1">
                      <a:lumMod val="85000"/>
                      <a:lumOff val="15000"/>
                    </a:schemeClr>
                  </a:solidFill>
                  <a:round/>
                  <a:headEnd/>
                  <a:tailEnd/>
                </a:ln>
                <a:effectLst/>
              </p:spPr>
            </p:cxnSp>
            <p:cxnSp>
              <p:nvCxnSpPr>
                <p:cNvPr id="279" name="Straight Connector 278"/>
                <p:cNvCxnSpPr>
                  <a:cxnSpLocks noChangeShapeType="1"/>
                </p:cNvCxnSpPr>
                <p:nvPr/>
              </p:nvCxnSpPr>
              <p:spPr bwMode="auto">
                <a:xfrm flipV="1">
                  <a:off x="1695451" y="3448050"/>
                  <a:ext cx="160336" cy="1588"/>
                </a:xfrm>
                <a:prstGeom prst="line">
                  <a:avLst/>
                </a:prstGeom>
                <a:noFill/>
                <a:ln w="6350" cmpd="sng">
                  <a:solidFill>
                    <a:schemeClr val="tx1">
                      <a:lumMod val="85000"/>
                      <a:lumOff val="15000"/>
                    </a:schemeClr>
                  </a:solidFill>
                  <a:round/>
                  <a:headEnd/>
                  <a:tailEnd/>
                </a:ln>
                <a:effectLst/>
              </p:spPr>
            </p:cxnSp>
            <p:cxnSp>
              <p:nvCxnSpPr>
                <p:cNvPr id="280" name="Straight Connector 279"/>
                <p:cNvCxnSpPr>
                  <a:cxnSpLocks noChangeShapeType="1"/>
                </p:cNvCxnSpPr>
                <p:nvPr/>
              </p:nvCxnSpPr>
              <p:spPr bwMode="auto">
                <a:xfrm flipV="1">
                  <a:off x="1695451" y="3849688"/>
                  <a:ext cx="160336" cy="1587"/>
                </a:xfrm>
                <a:prstGeom prst="line">
                  <a:avLst/>
                </a:prstGeom>
                <a:noFill/>
                <a:ln w="6350" cmpd="sng">
                  <a:solidFill>
                    <a:schemeClr val="tx1">
                      <a:lumMod val="85000"/>
                      <a:lumOff val="15000"/>
                    </a:schemeClr>
                  </a:solidFill>
                  <a:round/>
                  <a:headEnd/>
                  <a:tailEnd/>
                </a:ln>
                <a:effectLst/>
              </p:spPr>
            </p:cxnSp>
            <p:cxnSp>
              <p:nvCxnSpPr>
                <p:cNvPr id="281" name="Straight Connector 280"/>
                <p:cNvCxnSpPr>
                  <a:cxnSpLocks noChangeShapeType="1"/>
                </p:cNvCxnSpPr>
                <p:nvPr/>
              </p:nvCxnSpPr>
              <p:spPr bwMode="auto">
                <a:xfrm flipV="1">
                  <a:off x="1695451" y="4265613"/>
                  <a:ext cx="160336" cy="1587"/>
                </a:xfrm>
                <a:prstGeom prst="line">
                  <a:avLst/>
                </a:prstGeom>
                <a:noFill/>
                <a:ln w="6350" cmpd="sng">
                  <a:solidFill>
                    <a:schemeClr val="tx1">
                      <a:lumMod val="85000"/>
                      <a:lumOff val="15000"/>
                    </a:schemeClr>
                  </a:solidFill>
                  <a:round/>
                  <a:headEnd/>
                  <a:tailEnd/>
                </a:ln>
                <a:effectLst/>
              </p:spPr>
            </p:cxnSp>
            <p:cxnSp>
              <p:nvCxnSpPr>
                <p:cNvPr id="282" name="Straight Connector 281"/>
                <p:cNvCxnSpPr>
                  <a:cxnSpLocks noChangeShapeType="1"/>
                </p:cNvCxnSpPr>
                <p:nvPr/>
              </p:nvCxnSpPr>
              <p:spPr bwMode="auto">
                <a:xfrm flipV="1">
                  <a:off x="1684338" y="4681538"/>
                  <a:ext cx="161924" cy="1587"/>
                </a:xfrm>
                <a:prstGeom prst="line">
                  <a:avLst/>
                </a:prstGeom>
                <a:noFill/>
                <a:ln w="6350" cmpd="sng">
                  <a:solidFill>
                    <a:schemeClr val="tx1">
                      <a:lumMod val="85000"/>
                      <a:lumOff val="15000"/>
                    </a:schemeClr>
                  </a:solidFill>
                  <a:round/>
                  <a:headEnd/>
                  <a:tailEnd/>
                </a:ln>
                <a:effectLst/>
              </p:spPr>
            </p:cxnSp>
            <p:cxnSp>
              <p:nvCxnSpPr>
                <p:cNvPr id="283" name="Straight Connector 282"/>
                <p:cNvCxnSpPr>
                  <a:cxnSpLocks noChangeShapeType="1"/>
                </p:cNvCxnSpPr>
                <p:nvPr/>
              </p:nvCxnSpPr>
              <p:spPr bwMode="auto">
                <a:xfrm flipV="1">
                  <a:off x="1695451" y="5087938"/>
                  <a:ext cx="160336" cy="1587"/>
                </a:xfrm>
                <a:prstGeom prst="line">
                  <a:avLst/>
                </a:prstGeom>
                <a:noFill/>
                <a:ln w="6350" cmpd="sng">
                  <a:solidFill>
                    <a:schemeClr val="tx1">
                      <a:lumMod val="85000"/>
                      <a:lumOff val="15000"/>
                    </a:schemeClr>
                  </a:solidFill>
                  <a:round/>
                  <a:headEnd/>
                  <a:tailEnd/>
                </a:ln>
                <a:effectLst/>
              </p:spPr>
            </p:cxnSp>
          </p:grpSp>
        </p:grpSp>
        <p:sp>
          <p:nvSpPr>
            <p:cNvPr id="259" name="TextBox 175"/>
            <p:cNvSpPr txBox="1">
              <a:spLocks noChangeArrowheads="1"/>
            </p:cNvSpPr>
            <p:nvPr/>
          </p:nvSpPr>
          <p:spPr bwMode="auto">
            <a:xfrm>
              <a:off x="7886171" y="4866965"/>
              <a:ext cx="522332" cy="26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1000" b="1" dirty="0" smtClean="0">
                  <a:solidFill>
                    <a:schemeClr val="bg1"/>
                  </a:solidFill>
                  <a:latin typeface="Roboto" panose="02000000000000000000" pitchFamily="2" charset="0"/>
                  <a:ea typeface="Roboto" panose="02000000000000000000" pitchFamily="2" charset="0"/>
                </a:rPr>
                <a:t>2013</a:t>
              </a:r>
              <a:endParaRPr lang="nb-NO" altLang="id-ID" sz="1050" b="1" dirty="0">
                <a:solidFill>
                  <a:schemeClr val="bg1"/>
                </a:solidFill>
                <a:latin typeface="Roboto" panose="02000000000000000000" pitchFamily="2" charset="0"/>
                <a:ea typeface="Roboto" panose="02000000000000000000" pitchFamily="2" charset="0"/>
              </a:endParaRPr>
            </a:p>
          </p:txBody>
        </p:sp>
      </p:grpSp>
      <p:grpSp>
        <p:nvGrpSpPr>
          <p:cNvPr id="350" name="Group 349"/>
          <p:cNvGrpSpPr>
            <a:grpSpLocks noChangeAspect="1"/>
          </p:cNvGrpSpPr>
          <p:nvPr/>
        </p:nvGrpSpPr>
        <p:grpSpPr>
          <a:xfrm>
            <a:off x="8846170" y="1241212"/>
            <a:ext cx="1315633" cy="3780000"/>
            <a:chOff x="9267075" y="1400866"/>
            <a:chExt cx="1424690" cy="4093334"/>
          </a:xfrm>
        </p:grpSpPr>
        <p:sp>
          <p:nvSpPr>
            <p:cNvPr id="300" name="Freeform 299"/>
            <p:cNvSpPr>
              <a:spLocks noChangeArrowheads="1"/>
            </p:cNvSpPr>
            <p:nvPr/>
          </p:nvSpPr>
          <p:spPr bwMode="auto">
            <a:xfrm>
              <a:off x="9770911" y="1722105"/>
              <a:ext cx="810000" cy="3554537"/>
            </a:xfrm>
            <a:custGeom>
              <a:avLst/>
              <a:gdLst>
                <a:gd name="T0" fmla="*/ 256622 w 1190070"/>
                <a:gd name="T1" fmla="*/ 307184 h 5316097"/>
                <a:gd name="T2" fmla="*/ 346594 w 1190070"/>
                <a:gd name="T3" fmla="*/ 89972 h 5316097"/>
                <a:gd name="T4" fmla="*/ 563806 w 1190070"/>
                <a:gd name="T5" fmla="*/ 0 h 5316097"/>
                <a:gd name="T6" fmla="*/ 563806 w 1190070"/>
                <a:gd name="T7" fmla="*/ 0 h 5316097"/>
                <a:gd name="T8" fmla="*/ 781018 w 1190070"/>
                <a:gd name="T9" fmla="*/ 89972 h 5316097"/>
                <a:gd name="T10" fmla="*/ 870990 w 1190070"/>
                <a:gd name="T11" fmla="*/ 307184 h 5316097"/>
                <a:gd name="T12" fmla="*/ 870989 w 1190070"/>
                <a:gd name="T13" fmla="*/ 4507705 h 5316097"/>
                <a:gd name="T14" fmla="*/ 563742 w 1190070"/>
                <a:gd name="T15" fmla="*/ 5316097 h 5316097"/>
                <a:gd name="T16" fmla="*/ 256622 w 1190070"/>
                <a:gd name="T17" fmla="*/ 4512469 h 5316097"/>
                <a:gd name="T18" fmla="*/ 256622 w 1190070"/>
                <a:gd name="T19" fmla="*/ 307184 h 5316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0070"/>
                <a:gd name="T31" fmla="*/ 0 h 5316097"/>
                <a:gd name="T32" fmla="*/ 1190070 w 1190070"/>
                <a:gd name="T33" fmla="*/ 5316097 h 5316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0070" h="5316097">
                  <a:moveTo>
                    <a:pt x="256622" y="307184"/>
                  </a:moveTo>
                  <a:cubicBezTo>
                    <a:pt x="256622" y="225714"/>
                    <a:pt x="288986" y="147580"/>
                    <a:pt x="346594" y="89972"/>
                  </a:cubicBezTo>
                  <a:cubicBezTo>
                    <a:pt x="404202" y="32364"/>
                    <a:pt x="482336" y="0"/>
                    <a:pt x="563806" y="0"/>
                  </a:cubicBezTo>
                  <a:cubicBezTo>
                    <a:pt x="645276" y="0"/>
                    <a:pt x="723410" y="32364"/>
                    <a:pt x="781018" y="89972"/>
                  </a:cubicBezTo>
                  <a:cubicBezTo>
                    <a:pt x="838626" y="147580"/>
                    <a:pt x="870990" y="225714"/>
                    <a:pt x="870990" y="307184"/>
                  </a:cubicBezTo>
                  <a:cubicBezTo>
                    <a:pt x="870990" y="1688308"/>
                    <a:pt x="870989" y="3126582"/>
                    <a:pt x="870989" y="4507706"/>
                  </a:cubicBezTo>
                  <a:cubicBezTo>
                    <a:pt x="1190070" y="4836562"/>
                    <a:pt x="970936" y="5291138"/>
                    <a:pt x="563742" y="5316097"/>
                  </a:cubicBezTo>
                  <a:cubicBezTo>
                    <a:pt x="37545" y="5273632"/>
                    <a:pt x="0" y="4742259"/>
                    <a:pt x="256622" y="4512468"/>
                  </a:cubicBezTo>
                  <a:lnTo>
                    <a:pt x="256622" y="307184"/>
                  </a:lnTo>
                  <a:close/>
                </a:path>
              </a:pathLst>
            </a:custGeom>
            <a:solidFill>
              <a:schemeClr val="bg1"/>
            </a:solidFill>
            <a:ln w="12700">
              <a:solidFill>
                <a:schemeClr val="tx1">
                  <a:lumMod val="75000"/>
                  <a:lumOff val="25000"/>
                </a:schemeClr>
              </a:solidFill>
              <a:miter lim="800000"/>
              <a:headEnd/>
              <a:tailEn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301" name="Rectangle 300"/>
            <p:cNvSpPr/>
            <p:nvPr/>
          </p:nvSpPr>
          <p:spPr bwMode="auto">
            <a:xfrm>
              <a:off x="9980538" y="2048702"/>
              <a:ext cx="348726" cy="3079068"/>
            </a:xfrm>
            <a:prstGeom prst="rect">
              <a:avLst/>
            </a:prstGeom>
            <a:solidFill>
              <a:schemeClr val="bg1">
                <a:lumMod val="75000"/>
              </a:schemeClr>
            </a:soli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302" name="Group 208"/>
            <p:cNvGrpSpPr>
              <a:grpSpLocks/>
            </p:cNvGrpSpPr>
            <p:nvPr/>
          </p:nvGrpSpPr>
          <p:grpSpPr bwMode="auto">
            <a:xfrm>
              <a:off x="9877164" y="3152644"/>
              <a:ext cx="548056" cy="2092680"/>
              <a:chOff x="5064125" y="2998914"/>
              <a:chExt cx="776288" cy="2970086"/>
            </a:xfr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p:grpSpPr>
          <p:sp>
            <p:nvSpPr>
              <p:cNvPr id="343" name="Rectangle 342"/>
              <p:cNvSpPr/>
              <p:nvPr/>
            </p:nvSpPr>
            <p:spPr bwMode="auto">
              <a:xfrm>
                <a:off x="5210054" y="2998914"/>
                <a:ext cx="494959" cy="2298088"/>
              </a:xfrm>
              <a:prstGeom prst="rect">
                <a:avLst/>
              </a:prstGeom>
              <a:grp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sp>
            <p:nvSpPr>
              <p:cNvPr id="344" name="Chord 343"/>
              <p:cNvSpPr/>
              <p:nvPr/>
            </p:nvSpPr>
            <p:spPr bwMode="auto">
              <a:xfrm rot="17495065">
                <a:off x="5063560" y="5192147"/>
                <a:ext cx="777418" cy="776288"/>
              </a:xfrm>
              <a:prstGeom prst="chord">
                <a:avLst>
                  <a:gd name="adj1" fmla="val 1086725"/>
                  <a:gd name="adj2" fmla="val 17945407"/>
                </a:avLst>
              </a:prstGeom>
              <a:grpFill/>
              <a:ln w="9525" cap="flat" cmpd="sng" algn="ctr">
                <a:noFill/>
                <a:prstDash val="solid"/>
              </a:ln>
              <a:effectLst>
                <a:innerShdw blurRad="190500" dist="114300" dir="5700000">
                  <a:srgbClr val="000000">
                    <a:alpha val="37000"/>
                  </a:srgbClr>
                </a:innerShdw>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914400"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sp>
          <p:nvSpPr>
            <p:cNvPr id="303" name="Ellipse 75"/>
            <p:cNvSpPr/>
            <p:nvPr/>
          </p:nvSpPr>
          <p:spPr bwMode="auto">
            <a:xfrm flipV="1">
              <a:off x="9561624" y="5363565"/>
              <a:ext cx="1130141" cy="13063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da-DK" altLang="id-ID" sz="1200">
                <a:solidFill>
                  <a:schemeClr val="bg1">
                    <a:lumMod val="75000"/>
                  </a:schemeClr>
                </a:solidFill>
                <a:latin typeface="Roboto" panose="02000000000000000000" pitchFamily="2" charset="0"/>
                <a:ea typeface="Roboto" panose="02000000000000000000" pitchFamily="2" charset="0"/>
              </a:endParaRPr>
            </a:p>
          </p:txBody>
        </p:sp>
        <p:grpSp>
          <p:nvGrpSpPr>
            <p:cNvPr id="304" name="Group 303"/>
            <p:cNvGrpSpPr/>
            <p:nvPr/>
          </p:nvGrpSpPr>
          <p:grpSpPr>
            <a:xfrm>
              <a:off x="9267075" y="1400866"/>
              <a:ext cx="971524" cy="3363283"/>
              <a:chOff x="666797" y="1094578"/>
              <a:chExt cx="971524" cy="3363283"/>
            </a:xfrm>
          </p:grpSpPr>
          <p:sp>
            <p:nvSpPr>
              <p:cNvPr id="306" name="Rounded Rectangle 305"/>
              <p:cNvSpPr/>
              <p:nvPr/>
            </p:nvSpPr>
            <p:spPr bwMode="auto">
              <a:xfrm>
                <a:off x="1379719" y="1633956"/>
                <a:ext cx="156981" cy="2781659"/>
              </a:xfrm>
              <a:prstGeom prst="roundRect">
                <a:avLst>
                  <a:gd name="adj" fmla="val 50000"/>
                </a:avLst>
              </a:prstGeom>
              <a:gradFill flip="none" rotWithShape="1">
                <a:gsLst>
                  <a:gs pos="21000">
                    <a:srgbClr val="FFFFFF">
                      <a:lumMod val="40000"/>
                      <a:lumOff val="60000"/>
                      <a:alpha val="0"/>
                    </a:srgbClr>
                  </a:gs>
                  <a:gs pos="100000">
                    <a:srgbClr val="FFFCF9">
                      <a:alpha val="46000"/>
                    </a:srgbClr>
                  </a:gs>
                </a:gsLst>
                <a:lin ang="10800000" scaled="0"/>
                <a:tileRect/>
              </a:gradFill>
              <a:ln w="9525" cap="flat" cmpd="sng" algn="ctr">
                <a:noFill/>
                <a:prstDash val="solid"/>
              </a:ln>
              <a:effec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nb-NO" altLang="id-ID" sz="1050">
                  <a:solidFill>
                    <a:schemeClr val="bg1">
                      <a:lumMod val="75000"/>
                    </a:schemeClr>
                  </a:solidFill>
                  <a:latin typeface="Roboto" panose="02000000000000000000" pitchFamily="2" charset="0"/>
                  <a:ea typeface="Roboto" panose="02000000000000000000" pitchFamily="2" charset="0"/>
                </a:endParaRPr>
              </a:p>
            </p:txBody>
          </p:sp>
          <p:grpSp>
            <p:nvGrpSpPr>
              <p:cNvPr id="307" name="Group 217"/>
              <p:cNvGrpSpPr>
                <a:grpSpLocks/>
              </p:cNvGrpSpPr>
              <p:nvPr/>
            </p:nvGrpSpPr>
            <p:grpSpPr bwMode="auto">
              <a:xfrm>
                <a:off x="666797" y="1094578"/>
                <a:ext cx="971524" cy="3363283"/>
                <a:chOff x="4217987" y="498910"/>
                <a:chExt cx="1379832" cy="4773622"/>
              </a:xfrm>
            </p:grpSpPr>
            <p:grpSp>
              <p:nvGrpSpPr>
                <p:cNvPr id="330" name="Group 41"/>
                <p:cNvGrpSpPr>
                  <a:grpSpLocks/>
                </p:cNvGrpSpPr>
                <p:nvPr/>
              </p:nvGrpSpPr>
              <p:grpSpPr bwMode="auto">
                <a:xfrm>
                  <a:off x="4217987" y="1101725"/>
                  <a:ext cx="1004757" cy="4170807"/>
                  <a:chOff x="1046177" y="1101725"/>
                  <a:chExt cx="1003531" cy="4170683"/>
                </a:xfrm>
              </p:grpSpPr>
              <p:sp>
                <p:nvSpPr>
                  <p:cNvPr id="332" name="TextBox 42"/>
                  <p:cNvSpPr txBox="1">
                    <a:spLocks noChangeArrowheads="1"/>
                  </p:cNvSpPr>
                  <p:nvPr/>
                </p:nvSpPr>
                <p:spPr bwMode="auto">
                  <a:xfrm>
                    <a:off x="1046177" y="1101725"/>
                    <a:ext cx="1003531"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dirty="0">
                        <a:solidFill>
                          <a:schemeClr val="bg1">
                            <a:lumMod val="75000"/>
                          </a:schemeClr>
                        </a:solidFill>
                        <a:latin typeface="Roboto" panose="02000000000000000000" pitchFamily="2" charset="0"/>
                        <a:ea typeface="Roboto" panose="02000000000000000000" pitchFamily="2" charset="0"/>
                      </a:rPr>
                      <a:t>10.000.000</a:t>
                    </a:r>
                  </a:p>
                </p:txBody>
              </p:sp>
              <p:sp>
                <p:nvSpPr>
                  <p:cNvPr id="333" name="TextBox 43"/>
                  <p:cNvSpPr txBox="1">
                    <a:spLocks noChangeArrowheads="1"/>
                  </p:cNvSpPr>
                  <p:nvPr/>
                </p:nvSpPr>
                <p:spPr bwMode="auto">
                  <a:xfrm>
                    <a:off x="1120140" y="148409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9.000.000</a:t>
                    </a:r>
                  </a:p>
                </p:txBody>
              </p:sp>
              <p:sp>
                <p:nvSpPr>
                  <p:cNvPr id="334" name="TextBox 44"/>
                  <p:cNvSpPr txBox="1">
                    <a:spLocks noChangeArrowheads="1"/>
                  </p:cNvSpPr>
                  <p:nvPr/>
                </p:nvSpPr>
                <p:spPr bwMode="auto">
                  <a:xfrm>
                    <a:off x="1120140" y="188604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8.000.000</a:t>
                    </a:r>
                  </a:p>
                </p:txBody>
              </p:sp>
              <p:sp>
                <p:nvSpPr>
                  <p:cNvPr id="335" name="TextBox 45"/>
                  <p:cNvSpPr txBox="1">
                    <a:spLocks noChangeArrowheads="1"/>
                  </p:cNvSpPr>
                  <p:nvPr/>
                </p:nvSpPr>
                <p:spPr bwMode="auto">
                  <a:xfrm>
                    <a:off x="1120140" y="2269920"/>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7.000.000</a:t>
                    </a:r>
                  </a:p>
                </p:txBody>
              </p:sp>
              <p:sp>
                <p:nvSpPr>
                  <p:cNvPr id="336" name="TextBox 46"/>
                  <p:cNvSpPr txBox="1">
                    <a:spLocks noChangeArrowheads="1"/>
                  </p:cNvSpPr>
                  <p:nvPr/>
                </p:nvSpPr>
                <p:spPr bwMode="auto">
                  <a:xfrm>
                    <a:off x="1120140" y="2680894"/>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6.000.000</a:t>
                    </a:r>
                  </a:p>
                </p:txBody>
              </p:sp>
              <p:sp>
                <p:nvSpPr>
                  <p:cNvPr id="337" name="TextBox 47"/>
                  <p:cNvSpPr txBox="1">
                    <a:spLocks noChangeArrowheads="1"/>
                  </p:cNvSpPr>
                  <p:nvPr/>
                </p:nvSpPr>
                <p:spPr bwMode="auto">
                  <a:xfrm>
                    <a:off x="1120140" y="3046707"/>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5.000.000</a:t>
                    </a:r>
                  </a:p>
                </p:txBody>
              </p:sp>
              <p:sp>
                <p:nvSpPr>
                  <p:cNvPr id="338" name="TextBox 48"/>
                  <p:cNvSpPr txBox="1">
                    <a:spLocks noChangeArrowheads="1"/>
                  </p:cNvSpPr>
                  <p:nvPr/>
                </p:nvSpPr>
                <p:spPr bwMode="auto">
                  <a:xfrm>
                    <a:off x="1120140" y="3465212"/>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dirty="0">
                        <a:solidFill>
                          <a:schemeClr val="bg1">
                            <a:lumMod val="75000"/>
                          </a:schemeClr>
                        </a:solidFill>
                        <a:latin typeface="Roboto" panose="02000000000000000000" pitchFamily="2" charset="0"/>
                        <a:ea typeface="Roboto" panose="02000000000000000000" pitchFamily="2" charset="0"/>
                      </a:rPr>
                      <a:t>4.000.000</a:t>
                    </a:r>
                  </a:p>
                </p:txBody>
              </p:sp>
              <p:sp>
                <p:nvSpPr>
                  <p:cNvPr id="339" name="TextBox 49"/>
                  <p:cNvSpPr txBox="1">
                    <a:spLocks noChangeArrowheads="1"/>
                  </p:cNvSpPr>
                  <p:nvPr/>
                </p:nvSpPr>
                <p:spPr bwMode="auto">
                  <a:xfrm>
                    <a:off x="1120140" y="3849088"/>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3.000.000</a:t>
                    </a:r>
                  </a:p>
                </p:txBody>
              </p:sp>
              <p:sp>
                <p:nvSpPr>
                  <p:cNvPr id="340" name="TextBox 50"/>
                  <p:cNvSpPr txBox="1">
                    <a:spLocks noChangeArrowheads="1"/>
                  </p:cNvSpPr>
                  <p:nvPr/>
                </p:nvSpPr>
                <p:spPr bwMode="auto">
                  <a:xfrm>
                    <a:off x="1120140" y="4175761"/>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2.000.000</a:t>
                    </a:r>
                  </a:p>
                </p:txBody>
              </p:sp>
              <p:sp>
                <p:nvSpPr>
                  <p:cNvPr id="341" name="TextBox 51"/>
                  <p:cNvSpPr txBox="1">
                    <a:spLocks noChangeArrowheads="1"/>
                  </p:cNvSpPr>
                  <p:nvPr/>
                </p:nvSpPr>
                <p:spPr bwMode="auto">
                  <a:xfrm>
                    <a:off x="1120140" y="4576199"/>
                    <a:ext cx="923489"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1.000.000</a:t>
                    </a:r>
                  </a:p>
                </p:txBody>
              </p:sp>
              <p:sp>
                <p:nvSpPr>
                  <p:cNvPr id="342" name="TextBox 52"/>
                  <p:cNvSpPr txBox="1">
                    <a:spLocks noChangeArrowheads="1"/>
                  </p:cNvSpPr>
                  <p:nvPr/>
                </p:nvSpPr>
                <p:spPr bwMode="auto">
                  <a:xfrm>
                    <a:off x="1157154" y="4960078"/>
                    <a:ext cx="286027" cy="31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id-ID" sz="800">
                        <a:solidFill>
                          <a:schemeClr val="bg1">
                            <a:lumMod val="75000"/>
                          </a:schemeClr>
                        </a:solidFill>
                        <a:latin typeface="Roboto" panose="02000000000000000000" pitchFamily="2" charset="0"/>
                        <a:ea typeface="Roboto" panose="02000000000000000000" pitchFamily="2" charset="0"/>
                      </a:rPr>
                      <a:t>0</a:t>
                    </a:r>
                  </a:p>
                </p:txBody>
              </p:sp>
            </p:grpSp>
            <p:sp>
              <p:nvSpPr>
                <p:cNvPr id="331" name="TextBox 89"/>
                <p:cNvSpPr txBox="1">
                  <a:spLocks noChangeArrowheads="1"/>
                </p:cNvSpPr>
                <p:nvPr/>
              </p:nvSpPr>
              <p:spPr bwMode="auto">
                <a:xfrm>
                  <a:off x="5250155" y="498910"/>
                  <a:ext cx="347664" cy="480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nb-NO" altLang="id-ID" sz="1600" b="1" dirty="0">
                      <a:solidFill>
                        <a:schemeClr val="tx1">
                          <a:lumMod val="85000"/>
                          <a:lumOff val="15000"/>
                        </a:schemeClr>
                      </a:solidFill>
                      <a:latin typeface="Roboto" panose="02000000000000000000" pitchFamily="2" charset="0"/>
                      <a:ea typeface="Roboto" panose="02000000000000000000" pitchFamily="2" charset="0"/>
                    </a:rPr>
                    <a:t>$</a:t>
                  </a:r>
                  <a:endParaRPr lang="nb-NO" altLang="id-ID" sz="1050" b="1" dirty="0">
                    <a:solidFill>
                      <a:schemeClr val="tx1">
                        <a:lumMod val="85000"/>
                        <a:lumOff val="15000"/>
                      </a:schemeClr>
                    </a:solidFill>
                    <a:latin typeface="Roboto" panose="02000000000000000000" pitchFamily="2" charset="0"/>
                    <a:ea typeface="Roboto" panose="02000000000000000000" pitchFamily="2" charset="0"/>
                  </a:endParaRPr>
                </a:p>
              </p:txBody>
            </p:sp>
          </p:grpSp>
          <p:grpSp>
            <p:nvGrpSpPr>
              <p:cNvPr id="308" name="Group 139"/>
              <p:cNvGrpSpPr>
                <a:grpSpLocks/>
              </p:cNvGrpSpPr>
              <p:nvPr/>
            </p:nvGrpSpPr>
            <p:grpSpPr bwMode="auto">
              <a:xfrm flipH="1">
                <a:off x="1333077" y="1621006"/>
                <a:ext cx="194105" cy="2739433"/>
                <a:chOff x="1570038" y="1193800"/>
                <a:chExt cx="290512" cy="4097338"/>
              </a:xfrm>
              <a:effectLst/>
            </p:grpSpPr>
            <p:cxnSp>
              <p:nvCxnSpPr>
                <p:cNvPr id="309" name="Straight Connector 308"/>
                <p:cNvCxnSpPr>
                  <a:cxnSpLocks noChangeShapeType="1"/>
                </p:cNvCxnSpPr>
                <p:nvPr/>
              </p:nvCxnSpPr>
              <p:spPr bwMode="auto">
                <a:xfrm flipH="1" flipV="1">
                  <a:off x="1570038" y="1193800"/>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0" name="Straight Connector 309"/>
                <p:cNvCxnSpPr>
                  <a:cxnSpLocks noChangeShapeType="1"/>
                </p:cNvCxnSpPr>
                <p:nvPr/>
              </p:nvCxnSpPr>
              <p:spPr bwMode="auto">
                <a:xfrm flipH="1" flipV="1">
                  <a:off x="1570038" y="1595438"/>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1" name="Straight Connector 310"/>
                <p:cNvCxnSpPr>
                  <a:cxnSpLocks noChangeShapeType="1"/>
                </p:cNvCxnSpPr>
                <p:nvPr/>
              </p:nvCxnSpPr>
              <p:spPr bwMode="auto">
                <a:xfrm flipH="1" flipV="1">
                  <a:off x="1570038" y="20081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2" name="Straight Connector 311"/>
                <p:cNvCxnSpPr>
                  <a:cxnSpLocks noChangeShapeType="1"/>
                </p:cNvCxnSpPr>
                <p:nvPr/>
              </p:nvCxnSpPr>
              <p:spPr bwMode="auto">
                <a:xfrm flipH="1" flipV="1">
                  <a:off x="1570038" y="242252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3" name="Straight Connector 312"/>
                <p:cNvCxnSpPr>
                  <a:cxnSpLocks noChangeShapeType="1"/>
                </p:cNvCxnSpPr>
                <p:nvPr/>
              </p:nvCxnSpPr>
              <p:spPr bwMode="auto">
                <a:xfrm flipH="1" flipV="1">
                  <a:off x="1570038" y="2832100"/>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4" name="Straight Connector 313"/>
                <p:cNvCxnSpPr>
                  <a:cxnSpLocks noChangeShapeType="1"/>
                </p:cNvCxnSpPr>
                <p:nvPr/>
              </p:nvCxnSpPr>
              <p:spPr bwMode="auto">
                <a:xfrm flipH="1" flipV="1">
                  <a:off x="1570038" y="32416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5" name="Straight Connector 314"/>
                <p:cNvCxnSpPr>
                  <a:cxnSpLocks noChangeShapeType="1"/>
                </p:cNvCxnSpPr>
                <p:nvPr/>
              </p:nvCxnSpPr>
              <p:spPr bwMode="auto">
                <a:xfrm flipH="1" flipV="1">
                  <a:off x="1570038" y="3646488"/>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6" name="Straight Connector 315"/>
                <p:cNvCxnSpPr>
                  <a:cxnSpLocks noChangeShapeType="1"/>
                </p:cNvCxnSpPr>
                <p:nvPr/>
              </p:nvCxnSpPr>
              <p:spPr bwMode="auto">
                <a:xfrm flipH="1" flipV="1">
                  <a:off x="1570038" y="40560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7" name="Straight Connector 316"/>
                <p:cNvCxnSpPr>
                  <a:cxnSpLocks noChangeShapeType="1"/>
                </p:cNvCxnSpPr>
                <p:nvPr/>
              </p:nvCxnSpPr>
              <p:spPr bwMode="auto">
                <a:xfrm flipH="1" flipV="1">
                  <a:off x="1570038" y="4475163"/>
                  <a:ext cx="290512" cy="1587"/>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8" name="Straight Connector 317"/>
                <p:cNvCxnSpPr>
                  <a:cxnSpLocks noChangeShapeType="1"/>
                </p:cNvCxnSpPr>
                <p:nvPr/>
              </p:nvCxnSpPr>
              <p:spPr bwMode="auto">
                <a:xfrm flipH="1" flipV="1">
                  <a:off x="1570038" y="4879975"/>
                  <a:ext cx="290512" cy="1588"/>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19" name="Straight Connector 318"/>
                <p:cNvCxnSpPr>
                  <a:cxnSpLocks noChangeShapeType="1"/>
                </p:cNvCxnSpPr>
                <p:nvPr/>
              </p:nvCxnSpPr>
              <p:spPr bwMode="auto">
                <a:xfrm flipH="1" flipV="1">
                  <a:off x="1570038" y="5287963"/>
                  <a:ext cx="290512" cy="3175"/>
                </a:xfrm>
                <a:prstGeom prst="line">
                  <a:avLst/>
                </a:prstGeom>
                <a:noFill/>
                <a:ln w="6350" cap="flat" cmpd="sng" algn="ctr">
                  <a:solidFill>
                    <a:schemeClr val="tx1">
                      <a:lumMod val="85000"/>
                      <a:lumOff val="15000"/>
                    </a:schemeClr>
                  </a:solidFill>
                  <a:prstDash val="solid"/>
                  <a:round/>
                  <a:headEnd type="none" w="med" len="med"/>
                  <a:tailEnd type="none" w="med" len="med"/>
                </a:ln>
                <a:effectLst/>
              </p:spPr>
            </p:cxnSp>
            <p:cxnSp>
              <p:nvCxnSpPr>
                <p:cNvPr id="320" name="Straight Connector 319"/>
                <p:cNvCxnSpPr>
                  <a:cxnSpLocks noChangeShapeType="1"/>
                </p:cNvCxnSpPr>
                <p:nvPr/>
              </p:nvCxnSpPr>
              <p:spPr bwMode="auto">
                <a:xfrm flipV="1">
                  <a:off x="1695451" y="1397000"/>
                  <a:ext cx="160336" cy="1588"/>
                </a:xfrm>
                <a:prstGeom prst="line">
                  <a:avLst/>
                </a:prstGeom>
                <a:noFill/>
                <a:ln w="6350" cmpd="sng">
                  <a:solidFill>
                    <a:schemeClr val="tx1">
                      <a:lumMod val="85000"/>
                      <a:lumOff val="15000"/>
                    </a:schemeClr>
                  </a:solidFill>
                  <a:round/>
                  <a:headEnd/>
                  <a:tailEnd/>
                </a:ln>
                <a:effectLst/>
              </p:spPr>
            </p:cxnSp>
            <p:cxnSp>
              <p:nvCxnSpPr>
                <p:cNvPr id="321" name="Straight Connector 320"/>
                <p:cNvCxnSpPr>
                  <a:cxnSpLocks noChangeShapeType="1"/>
                </p:cNvCxnSpPr>
                <p:nvPr/>
              </p:nvCxnSpPr>
              <p:spPr bwMode="auto">
                <a:xfrm flipV="1">
                  <a:off x="1700213" y="1803400"/>
                  <a:ext cx="160337" cy="1588"/>
                </a:xfrm>
                <a:prstGeom prst="line">
                  <a:avLst/>
                </a:prstGeom>
                <a:noFill/>
                <a:ln w="6350" cmpd="sng">
                  <a:solidFill>
                    <a:schemeClr val="tx1">
                      <a:lumMod val="85000"/>
                      <a:lumOff val="15000"/>
                    </a:schemeClr>
                  </a:solidFill>
                  <a:round/>
                  <a:headEnd/>
                  <a:tailEnd/>
                </a:ln>
                <a:effectLst/>
              </p:spPr>
            </p:cxnSp>
            <p:cxnSp>
              <p:nvCxnSpPr>
                <p:cNvPr id="322" name="Straight Connector 321"/>
                <p:cNvCxnSpPr>
                  <a:cxnSpLocks noChangeShapeType="1"/>
                </p:cNvCxnSpPr>
                <p:nvPr/>
              </p:nvCxnSpPr>
              <p:spPr bwMode="auto">
                <a:xfrm flipV="1">
                  <a:off x="1689101" y="2212975"/>
                  <a:ext cx="161924" cy="1588"/>
                </a:xfrm>
                <a:prstGeom prst="line">
                  <a:avLst/>
                </a:prstGeom>
                <a:noFill/>
                <a:ln w="6350" cmpd="sng">
                  <a:solidFill>
                    <a:schemeClr val="tx1">
                      <a:lumMod val="85000"/>
                      <a:lumOff val="15000"/>
                    </a:schemeClr>
                  </a:solidFill>
                  <a:round/>
                  <a:headEnd/>
                  <a:tailEnd/>
                </a:ln>
                <a:effectLst/>
              </p:spPr>
            </p:cxnSp>
            <p:cxnSp>
              <p:nvCxnSpPr>
                <p:cNvPr id="323" name="Straight Connector 322"/>
                <p:cNvCxnSpPr>
                  <a:cxnSpLocks noChangeShapeType="1"/>
                </p:cNvCxnSpPr>
                <p:nvPr/>
              </p:nvCxnSpPr>
              <p:spPr bwMode="auto">
                <a:xfrm flipV="1">
                  <a:off x="1695451" y="2628900"/>
                  <a:ext cx="160336" cy="1588"/>
                </a:xfrm>
                <a:prstGeom prst="line">
                  <a:avLst/>
                </a:prstGeom>
                <a:noFill/>
                <a:ln w="6350" cmpd="sng">
                  <a:solidFill>
                    <a:schemeClr val="tx1">
                      <a:lumMod val="85000"/>
                      <a:lumOff val="15000"/>
                    </a:schemeClr>
                  </a:solidFill>
                  <a:round/>
                  <a:headEnd/>
                  <a:tailEnd/>
                </a:ln>
                <a:effectLst/>
              </p:spPr>
            </p:cxnSp>
            <p:cxnSp>
              <p:nvCxnSpPr>
                <p:cNvPr id="324" name="Straight Connector 323"/>
                <p:cNvCxnSpPr>
                  <a:cxnSpLocks noChangeShapeType="1"/>
                </p:cNvCxnSpPr>
                <p:nvPr/>
              </p:nvCxnSpPr>
              <p:spPr bwMode="auto">
                <a:xfrm flipV="1">
                  <a:off x="1700213" y="3032125"/>
                  <a:ext cx="160337" cy="1588"/>
                </a:xfrm>
                <a:prstGeom prst="line">
                  <a:avLst/>
                </a:prstGeom>
                <a:noFill/>
                <a:ln w="6350" cmpd="sng">
                  <a:solidFill>
                    <a:schemeClr val="tx1">
                      <a:lumMod val="85000"/>
                      <a:lumOff val="15000"/>
                    </a:schemeClr>
                  </a:solidFill>
                  <a:round/>
                  <a:headEnd/>
                  <a:tailEnd/>
                </a:ln>
                <a:effectLst/>
              </p:spPr>
            </p:cxnSp>
            <p:cxnSp>
              <p:nvCxnSpPr>
                <p:cNvPr id="325" name="Straight Connector 324"/>
                <p:cNvCxnSpPr>
                  <a:cxnSpLocks noChangeShapeType="1"/>
                </p:cNvCxnSpPr>
                <p:nvPr/>
              </p:nvCxnSpPr>
              <p:spPr bwMode="auto">
                <a:xfrm flipV="1">
                  <a:off x="1695451" y="3448050"/>
                  <a:ext cx="160336" cy="1588"/>
                </a:xfrm>
                <a:prstGeom prst="line">
                  <a:avLst/>
                </a:prstGeom>
                <a:noFill/>
                <a:ln w="6350" cmpd="sng">
                  <a:solidFill>
                    <a:schemeClr val="tx1">
                      <a:lumMod val="85000"/>
                      <a:lumOff val="15000"/>
                    </a:schemeClr>
                  </a:solidFill>
                  <a:round/>
                  <a:headEnd/>
                  <a:tailEnd/>
                </a:ln>
                <a:effectLst/>
              </p:spPr>
            </p:cxnSp>
            <p:cxnSp>
              <p:nvCxnSpPr>
                <p:cNvPr id="326" name="Straight Connector 325"/>
                <p:cNvCxnSpPr>
                  <a:cxnSpLocks noChangeShapeType="1"/>
                </p:cNvCxnSpPr>
                <p:nvPr/>
              </p:nvCxnSpPr>
              <p:spPr bwMode="auto">
                <a:xfrm flipV="1">
                  <a:off x="1695451" y="3849688"/>
                  <a:ext cx="160336" cy="1587"/>
                </a:xfrm>
                <a:prstGeom prst="line">
                  <a:avLst/>
                </a:prstGeom>
                <a:noFill/>
                <a:ln w="6350" cmpd="sng">
                  <a:solidFill>
                    <a:schemeClr val="tx1">
                      <a:lumMod val="85000"/>
                      <a:lumOff val="15000"/>
                    </a:schemeClr>
                  </a:solidFill>
                  <a:round/>
                  <a:headEnd/>
                  <a:tailEnd/>
                </a:ln>
                <a:effectLst/>
              </p:spPr>
            </p:cxnSp>
            <p:cxnSp>
              <p:nvCxnSpPr>
                <p:cNvPr id="327" name="Straight Connector 326"/>
                <p:cNvCxnSpPr>
                  <a:cxnSpLocks noChangeShapeType="1"/>
                </p:cNvCxnSpPr>
                <p:nvPr/>
              </p:nvCxnSpPr>
              <p:spPr bwMode="auto">
                <a:xfrm flipV="1">
                  <a:off x="1695451" y="4265613"/>
                  <a:ext cx="160336" cy="1587"/>
                </a:xfrm>
                <a:prstGeom prst="line">
                  <a:avLst/>
                </a:prstGeom>
                <a:noFill/>
                <a:ln w="6350" cmpd="sng">
                  <a:solidFill>
                    <a:schemeClr val="tx1">
                      <a:lumMod val="85000"/>
                      <a:lumOff val="15000"/>
                    </a:schemeClr>
                  </a:solidFill>
                  <a:round/>
                  <a:headEnd/>
                  <a:tailEnd/>
                </a:ln>
                <a:effectLst/>
              </p:spPr>
            </p:cxnSp>
            <p:cxnSp>
              <p:nvCxnSpPr>
                <p:cNvPr id="328" name="Straight Connector 327"/>
                <p:cNvCxnSpPr>
                  <a:cxnSpLocks noChangeShapeType="1"/>
                </p:cNvCxnSpPr>
                <p:nvPr/>
              </p:nvCxnSpPr>
              <p:spPr bwMode="auto">
                <a:xfrm flipV="1">
                  <a:off x="1684338" y="4681538"/>
                  <a:ext cx="161924" cy="1587"/>
                </a:xfrm>
                <a:prstGeom prst="line">
                  <a:avLst/>
                </a:prstGeom>
                <a:noFill/>
                <a:ln w="6350" cmpd="sng">
                  <a:solidFill>
                    <a:schemeClr val="tx1">
                      <a:lumMod val="85000"/>
                      <a:lumOff val="15000"/>
                    </a:schemeClr>
                  </a:solidFill>
                  <a:round/>
                  <a:headEnd/>
                  <a:tailEnd/>
                </a:ln>
                <a:effectLst/>
              </p:spPr>
            </p:cxnSp>
            <p:cxnSp>
              <p:nvCxnSpPr>
                <p:cNvPr id="329" name="Straight Connector 328"/>
                <p:cNvCxnSpPr>
                  <a:cxnSpLocks noChangeShapeType="1"/>
                </p:cNvCxnSpPr>
                <p:nvPr/>
              </p:nvCxnSpPr>
              <p:spPr bwMode="auto">
                <a:xfrm flipV="1">
                  <a:off x="1695451" y="5087938"/>
                  <a:ext cx="160336" cy="1587"/>
                </a:xfrm>
                <a:prstGeom prst="line">
                  <a:avLst/>
                </a:prstGeom>
                <a:noFill/>
                <a:ln w="6350" cmpd="sng">
                  <a:solidFill>
                    <a:schemeClr val="tx1">
                      <a:lumMod val="85000"/>
                      <a:lumOff val="15000"/>
                    </a:schemeClr>
                  </a:solidFill>
                  <a:round/>
                  <a:headEnd/>
                  <a:tailEnd/>
                </a:ln>
                <a:effectLst/>
              </p:spPr>
            </p:cxnSp>
          </p:grpSp>
        </p:grpSp>
        <p:sp>
          <p:nvSpPr>
            <p:cNvPr id="305" name="TextBox 175"/>
            <p:cNvSpPr txBox="1">
              <a:spLocks noChangeArrowheads="1"/>
            </p:cNvSpPr>
            <p:nvPr/>
          </p:nvSpPr>
          <p:spPr bwMode="auto">
            <a:xfrm>
              <a:off x="9893942" y="4866160"/>
              <a:ext cx="522332" cy="26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id-ID" altLang="id-ID" sz="1000" b="1" dirty="0" smtClean="0">
                  <a:solidFill>
                    <a:schemeClr val="bg1"/>
                  </a:solidFill>
                  <a:latin typeface="Roboto" panose="02000000000000000000" pitchFamily="2" charset="0"/>
                  <a:ea typeface="Roboto" panose="02000000000000000000" pitchFamily="2" charset="0"/>
                </a:rPr>
                <a:t>2014</a:t>
              </a:r>
              <a:endParaRPr lang="nb-NO" altLang="id-ID" sz="1050" b="1" dirty="0">
                <a:solidFill>
                  <a:schemeClr val="bg1"/>
                </a:solidFill>
                <a:latin typeface="Roboto" panose="02000000000000000000" pitchFamily="2" charset="0"/>
                <a:ea typeface="Roboto" panose="02000000000000000000" pitchFamily="2" charset="0"/>
              </a:endParaRPr>
            </a:p>
          </p:txBody>
        </p:sp>
      </p:grpSp>
      <p:sp>
        <p:nvSpPr>
          <p:cNvPr id="351" name="TextBox 350"/>
          <p:cNvSpPr txBox="1"/>
          <p:nvPr/>
        </p:nvSpPr>
        <p:spPr>
          <a:xfrm>
            <a:off x="692575" y="4993313"/>
            <a:ext cx="10774824" cy="1144347"/>
          </a:xfrm>
          <a:prstGeom prst="rect">
            <a:avLst/>
          </a:prstGeom>
          <a:noFill/>
        </p:spPr>
        <p:txBody>
          <a:bodyPr wrap="square" rIns="144000" bIns="36000" numCol="1" spcCol="360000">
            <a:spAutoFit/>
          </a:bodyPr>
          <a:lstStyle/>
          <a:p>
            <a:pPr algn="ctr" eaLnBrk="1" fontAlgn="auto" hangingPunct="1">
              <a:lnSpc>
                <a:spcPct val="150000"/>
              </a:lnSpc>
              <a:spcBef>
                <a:spcPts val="0"/>
              </a:spcBef>
              <a:spcAft>
                <a:spcPts val="0"/>
              </a:spcAft>
              <a:defRPr/>
            </a:pPr>
            <a:r>
              <a:rPr lang="id-ID" sz="1600" dirty="0" smtClean="0">
                <a:solidFill>
                  <a:schemeClr val="tx1">
                    <a:lumMod val="75000"/>
                    <a:lumOff val="25000"/>
                  </a:schemeClr>
                </a:solidFill>
                <a:latin typeface="Roboto" panose="02000000000000000000" pitchFamily="2" charset="0"/>
                <a:ea typeface="Roboto" panose="02000000000000000000" pitchFamily="2" charset="0"/>
              </a:rPr>
              <a:t>Analisys by Years</a:t>
            </a:r>
          </a:p>
          <a:p>
            <a:pPr algn="ctr" eaLnBrk="1" fontAlgn="auto" hangingPunct="1">
              <a:lnSpc>
                <a:spcPct val="150000"/>
              </a:lnSpc>
              <a:spcBef>
                <a:spcPts val="0"/>
              </a:spcBef>
              <a:spcAft>
                <a:spcPts val="0"/>
              </a:spcAft>
              <a:defRPr/>
            </a:pPr>
            <a:r>
              <a:rPr lang="en-US" sz="1000" dirty="0" smtClean="0">
                <a:solidFill>
                  <a:schemeClr val="bg1">
                    <a:lumMod val="65000"/>
                  </a:schemeClr>
                </a:solidFill>
                <a:latin typeface="Roboto" panose="02000000000000000000" pitchFamily="2" charset="0"/>
                <a:ea typeface="Roboto" panose="02000000000000000000" pitchFamily="2" charset="0"/>
              </a:rPr>
              <a:t>The </a:t>
            </a:r>
            <a:r>
              <a:rPr lang="en-US" sz="1000" dirty="0">
                <a:solidFill>
                  <a:schemeClr val="bg1">
                    <a:lumMod val="65000"/>
                  </a:schemeClr>
                </a:solidFill>
                <a:latin typeface="Roboto" panose="02000000000000000000" pitchFamily="2" charset="0"/>
                <a:ea typeface="Roboto" panose="02000000000000000000" pitchFamily="2" charset="0"/>
              </a:rPr>
              <a:t>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a:t>
            </a:r>
            <a:r>
              <a:rPr lang="en-US" sz="1000" dirty="0" smtClean="0">
                <a:solidFill>
                  <a:schemeClr val="bg1">
                    <a:lumMod val="65000"/>
                  </a:schemeClr>
                </a:solidFill>
                <a:latin typeface="Roboto" panose="02000000000000000000" pitchFamily="2" charset="0"/>
                <a:ea typeface="Roboto" panose="02000000000000000000" pitchFamily="2" charset="0"/>
              </a:rPr>
              <a:t>believable.</a:t>
            </a:r>
            <a:r>
              <a:rPr lang="id-ID" sz="1000" dirty="0" smtClean="0">
                <a:solidFill>
                  <a:schemeClr val="bg1">
                    <a:lumMod val="65000"/>
                  </a:schemeClr>
                </a:solidFill>
                <a:latin typeface="Roboto" panose="02000000000000000000" pitchFamily="2" charset="0"/>
                <a:ea typeface="Roboto" panose="02000000000000000000" pitchFamily="2" charset="0"/>
              </a:rPr>
              <a:t> </a:t>
            </a:r>
            <a:r>
              <a:rPr lang="en-US" sz="1000" dirty="0" smtClean="0">
                <a:solidFill>
                  <a:schemeClr val="bg1">
                    <a:lumMod val="65000"/>
                  </a:schemeClr>
                </a:solidFill>
                <a:latin typeface="Roboto" panose="02000000000000000000" pitchFamily="2" charset="0"/>
                <a:ea typeface="Roboto" panose="02000000000000000000" pitchFamily="2" charset="0"/>
              </a:rPr>
              <a:t>Contrary </a:t>
            </a:r>
            <a:r>
              <a:rPr lang="en-US" sz="1000" dirty="0">
                <a:solidFill>
                  <a:schemeClr val="bg1">
                    <a:lumMod val="65000"/>
                  </a:schemeClr>
                </a:solidFill>
                <a:latin typeface="Roboto" panose="02000000000000000000" pitchFamily="2" charset="0"/>
                <a:ea typeface="Roboto" panose="02000000000000000000" pitchFamily="2" charset="0"/>
              </a:rPr>
              <a:t>to popular belief It has roots in a piece of classical Latin literature from 45 BC. </a:t>
            </a:r>
          </a:p>
        </p:txBody>
      </p:sp>
    </p:spTree>
    <p:extLst>
      <p:ext uri="{BB962C8B-B14F-4D97-AF65-F5344CB8AC3E}">
        <p14:creationId xmlns:p14="http://schemas.microsoft.com/office/powerpoint/2010/main" val="39314307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2" presetClass="entr" presetSubtype="4" fill="hold" nodeType="withEffect">
                                  <p:stCondLst>
                                    <p:cond delay="150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1000"/>
                                        <p:tgtEl>
                                          <p:spTgt spid="3"/>
                                        </p:tgtEl>
                                      </p:cBhvr>
                                    </p:animEffect>
                                  </p:childTnLst>
                                </p:cTn>
                              </p:par>
                              <p:par>
                                <p:cTn id="21" presetID="22" presetClass="entr" presetSubtype="4" fill="hold" nodeType="withEffect">
                                  <p:stCondLst>
                                    <p:cond delay="1500"/>
                                  </p:stCondLst>
                                  <p:childTnLst>
                                    <p:set>
                                      <p:cBhvr>
                                        <p:cTn id="22" dur="1" fill="hold">
                                          <p:stCondLst>
                                            <p:cond delay="0"/>
                                          </p:stCondLst>
                                        </p:cTn>
                                        <p:tgtEl>
                                          <p:spTgt spid="349"/>
                                        </p:tgtEl>
                                        <p:attrNameLst>
                                          <p:attrName>style.visibility</p:attrName>
                                        </p:attrNameLst>
                                      </p:cBhvr>
                                      <p:to>
                                        <p:strVal val="visible"/>
                                      </p:to>
                                    </p:set>
                                    <p:animEffect transition="in" filter="wipe(down)">
                                      <p:cBhvr>
                                        <p:cTn id="23" dur="1000"/>
                                        <p:tgtEl>
                                          <p:spTgt spid="349"/>
                                        </p:tgtEl>
                                      </p:cBhvr>
                                    </p:animEffect>
                                  </p:childTnLst>
                                </p:cTn>
                              </p:par>
                              <p:par>
                                <p:cTn id="24" presetID="22" presetClass="entr" presetSubtype="4" fill="hold" nodeType="withEffect">
                                  <p:stCondLst>
                                    <p:cond delay="1500"/>
                                  </p:stCondLst>
                                  <p:childTnLst>
                                    <p:set>
                                      <p:cBhvr>
                                        <p:cTn id="25" dur="1" fill="hold">
                                          <p:stCondLst>
                                            <p:cond delay="0"/>
                                          </p:stCondLst>
                                        </p:cTn>
                                        <p:tgtEl>
                                          <p:spTgt spid="346"/>
                                        </p:tgtEl>
                                        <p:attrNameLst>
                                          <p:attrName>style.visibility</p:attrName>
                                        </p:attrNameLst>
                                      </p:cBhvr>
                                      <p:to>
                                        <p:strVal val="visible"/>
                                      </p:to>
                                    </p:set>
                                    <p:animEffect transition="in" filter="wipe(down)">
                                      <p:cBhvr>
                                        <p:cTn id="26" dur="1000"/>
                                        <p:tgtEl>
                                          <p:spTgt spid="346"/>
                                        </p:tgtEl>
                                      </p:cBhvr>
                                    </p:animEffect>
                                  </p:childTnLst>
                                </p:cTn>
                              </p:par>
                              <p:par>
                                <p:cTn id="27" presetID="22" presetClass="entr" presetSubtype="4" fill="hold" nodeType="withEffect">
                                  <p:stCondLst>
                                    <p:cond delay="1500"/>
                                  </p:stCondLst>
                                  <p:childTnLst>
                                    <p:set>
                                      <p:cBhvr>
                                        <p:cTn id="28" dur="1" fill="hold">
                                          <p:stCondLst>
                                            <p:cond delay="0"/>
                                          </p:stCondLst>
                                        </p:cTn>
                                        <p:tgtEl>
                                          <p:spTgt spid="348"/>
                                        </p:tgtEl>
                                        <p:attrNameLst>
                                          <p:attrName>style.visibility</p:attrName>
                                        </p:attrNameLst>
                                      </p:cBhvr>
                                      <p:to>
                                        <p:strVal val="visible"/>
                                      </p:to>
                                    </p:set>
                                    <p:animEffect transition="in" filter="wipe(down)">
                                      <p:cBhvr>
                                        <p:cTn id="29" dur="1000"/>
                                        <p:tgtEl>
                                          <p:spTgt spid="348"/>
                                        </p:tgtEl>
                                      </p:cBhvr>
                                    </p:animEffect>
                                  </p:childTnLst>
                                </p:cTn>
                              </p:par>
                              <p:par>
                                <p:cTn id="30" presetID="22" presetClass="entr" presetSubtype="4" fill="hold" nodeType="withEffect">
                                  <p:stCondLst>
                                    <p:cond delay="1500"/>
                                  </p:stCondLst>
                                  <p:childTnLst>
                                    <p:set>
                                      <p:cBhvr>
                                        <p:cTn id="31" dur="1" fill="hold">
                                          <p:stCondLst>
                                            <p:cond delay="0"/>
                                          </p:stCondLst>
                                        </p:cTn>
                                        <p:tgtEl>
                                          <p:spTgt spid="350"/>
                                        </p:tgtEl>
                                        <p:attrNameLst>
                                          <p:attrName>style.visibility</p:attrName>
                                        </p:attrNameLst>
                                      </p:cBhvr>
                                      <p:to>
                                        <p:strVal val="visible"/>
                                      </p:to>
                                    </p:set>
                                    <p:animEffect transition="in" filter="wipe(down)">
                                      <p:cBhvr>
                                        <p:cTn id="32" dur="1000"/>
                                        <p:tgtEl>
                                          <p:spTgt spid="350"/>
                                        </p:tgtEl>
                                      </p:cBhvr>
                                    </p:animEffect>
                                  </p:childTnLst>
                                </p:cTn>
                              </p:par>
                              <p:par>
                                <p:cTn id="33" presetID="2" presetClass="entr" presetSubtype="4" fill="hold" grpId="0" nodeType="withEffect">
                                  <p:stCondLst>
                                    <p:cond delay="2500"/>
                                  </p:stCondLst>
                                  <p:childTnLst>
                                    <p:set>
                                      <p:cBhvr>
                                        <p:cTn id="34" dur="1" fill="hold">
                                          <p:stCondLst>
                                            <p:cond delay="0"/>
                                          </p:stCondLst>
                                        </p:cTn>
                                        <p:tgtEl>
                                          <p:spTgt spid="351"/>
                                        </p:tgtEl>
                                        <p:attrNameLst>
                                          <p:attrName>style.visibility</p:attrName>
                                        </p:attrNameLst>
                                      </p:cBhvr>
                                      <p:to>
                                        <p:strVal val="visible"/>
                                      </p:to>
                                    </p:set>
                                    <p:anim calcmode="lin" valueType="num">
                                      <p:cBhvr additive="base">
                                        <p:cTn id="35" dur="500" fill="hold"/>
                                        <p:tgtEl>
                                          <p:spTgt spid="351"/>
                                        </p:tgtEl>
                                        <p:attrNameLst>
                                          <p:attrName>ppt_x</p:attrName>
                                        </p:attrNameLst>
                                      </p:cBhvr>
                                      <p:tavLst>
                                        <p:tav tm="0">
                                          <p:val>
                                            <p:strVal val="#ppt_x"/>
                                          </p:val>
                                        </p:tav>
                                        <p:tav tm="100000">
                                          <p:val>
                                            <p:strVal val="#ppt_x"/>
                                          </p:val>
                                        </p:tav>
                                      </p:tavLst>
                                    </p:anim>
                                    <p:anim calcmode="lin" valueType="num">
                                      <p:cBhvr additive="base">
                                        <p:cTn id="36" dur="500" fill="hold"/>
                                        <p:tgtEl>
                                          <p:spTgt spid="3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3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07729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moa Colored">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4005</TotalTime>
  <Words>241</Words>
  <Application>Microsoft Office PowerPoint</Application>
  <PresentationFormat>宽屏</PresentationFormat>
  <Paragraphs>77</Paragraphs>
  <Slides>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Meiryo</vt:lpstr>
      <vt:lpstr>Open Sans Light</vt:lpstr>
      <vt:lpstr>宋体</vt:lpstr>
      <vt:lpstr>微软雅黑</vt:lpstr>
      <vt:lpstr>Arial</vt:lpstr>
      <vt:lpstr>Calibri</vt:lpstr>
      <vt:lpstr>Calibri Light</vt:lpstr>
      <vt:lpstr>Roboto</vt:lpstr>
      <vt:lpstr>Office Theme</vt:lpstr>
      <vt:lpstr>1_Office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ypppt</cp:lastModifiedBy>
  <cp:revision>330</cp:revision>
  <dcterms:created xsi:type="dcterms:W3CDTF">2015-01-13T04:39:54Z</dcterms:created>
  <dcterms:modified xsi:type="dcterms:W3CDTF">2016-12-12T05:38:11Z</dcterms:modified>
</cp:coreProperties>
</file>