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1" r:id="rId3"/>
    <p:sldId id="29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37"/>
        <p:guide pos="3840"/>
        <p:guide pos="438"/>
        <p:guide orient="horz" pos="255"/>
        <p:guide orient="horz" pos="4065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0D1F5-ED42-4617-AC4E-C5545FE61457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A007F-A00A-42D0-9FD2-04035D799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62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8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7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40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49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50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7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57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39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37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71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1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84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901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43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3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249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2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4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20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49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6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77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7764A-8722-437C-B6BB-5CC3D57EF00F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86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5938" y="359842"/>
            <a:ext cx="11160125" cy="3912355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4353" y="1384995"/>
            <a:ext cx="8438336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8898" y="1307094"/>
            <a:ext cx="8769246" cy="201785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5621311" y="4132741"/>
            <a:ext cx="884420" cy="434714"/>
          </a:xfrm>
          <a:prstGeom prst="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77466" y="4920654"/>
            <a:ext cx="2935099" cy="1107996"/>
            <a:chOff x="515938" y="4845704"/>
            <a:chExt cx="2935099" cy="1107996"/>
          </a:xfrm>
        </p:grpSpPr>
        <p:grpSp>
          <p:nvGrpSpPr>
            <p:cNvPr id="20" name="组合 19"/>
            <p:cNvGrpSpPr/>
            <p:nvPr/>
          </p:nvGrpSpPr>
          <p:grpSpPr>
            <a:xfrm>
              <a:off x="1370296" y="4968814"/>
              <a:ext cx="2080741" cy="861775"/>
              <a:chOff x="1370296" y="4999592"/>
              <a:chExt cx="2080741" cy="86177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370296" y="4999592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370296" y="5399702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515938" y="4845704"/>
              <a:ext cx="9605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82808" y="5043764"/>
            <a:ext cx="2080741" cy="861775"/>
            <a:chOff x="1370296" y="4999592"/>
            <a:chExt cx="2080741" cy="861775"/>
          </a:xfrm>
        </p:grpSpPr>
        <p:sp>
          <p:nvSpPr>
            <p:cNvPr id="25" name="文本框 24"/>
            <p:cNvSpPr txBox="1"/>
            <p:nvPr/>
          </p:nvSpPr>
          <p:spPr>
            <a:xfrm>
              <a:off x="1370296" y="49995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70296" y="5399702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577154" y="4920654"/>
            <a:ext cx="10631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433793" y="5043764"/>
            <a:ext cx="2080741" cy="861775"/>
            <a:chOff x="1370296" y="4999592"/>
            <a:chExt cx="2080741" cy="861775"/>
          </a:xfrm>
        </p:grpSpPr>
        <p:sp>
          <p:nvSpPr>
            <p:cNvPr id="30" name="文本框 29"/>
            <p:cNvSpPr txBox="1"/>
            <p:nvPr/>
          </p:nvSpPr>
          <p:spPr>
            <a:xfrm>
              <a:off x="1370296" y="49995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70296" y="5399702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469203" y="4920654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96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12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164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9</cp:revision>
  <dcterms:created xsi:type="dcterms:W3CDTF">2016-04-22T06:25:08Z</dcterms:created>
  <dcterms:modified xsi:type="dcterms:W3CDTF">2016-11-30T02:30:06Z</dcterms:modified>
</cp:coreProperties>
</file>