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7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8" r:id="rId11"/>
    <p:sldId id="266" r:id="rId12"/>
    <p:sldId id="267" r:id="rId13"/>
    <p:sldId id="269" r:id="rId14"/>
    <p:sldId id="270" r:id="rId15"/>
    <p:sldId id="277" r:id="rId16"/>
    <p:sldId id="278" r:id="rId17"/>
    <p:sldId id="280" r:id="rId18"/>
    <p:sldId id="279" r:id="rId19"/>
    <p:sldId id="281" r:id="rId20"/>
    <p:sldId id="28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302" userDrawn="1">
          <p15:clr>
            <a:srgbClr val="A4A3A4"/>
          </p15:clr>
        </p15:guide>
        <p15:guide id="7" pos="7355" userDrawn="1">
          <p15:clr>
            <a:srgbClr val="A4A3A4"/>
          </p15:clr>
        </p15:guide>
        <p15:guide id="8" orient="horz" pos="2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B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21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86" y="84"/>
      </p:cViewPr>
      <p:guideLst>
        <p:guide orient="horz" pos="2183"/>
        <p:guide orient="horz" pos="4088"/>
        <p:guide pos="3840"/>
        <p:guide pos="302"/>
        <p:guide pos="7355"/>
        <p:guide orient="horz" pos="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6A8AA-7A3A-4E59-B175-A9A03EB171CF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9BB6F-039C-4CB1-8823-71BE7282F4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457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475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7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313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691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06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301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74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407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507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756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680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912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5660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1500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016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557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451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31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380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553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0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43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8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956C9-0F6B-4B5F-AE20-1E841C4B4ED4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D5595-3382-40FE-A576-6325DD882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47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091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531040" y="1505750"/>
            <a:ext cx="3134191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拾柒</a:t>
            </a: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643922" y="3290162"/>
            <a:ext cx="5671278" cy="299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643922" y="4074859"/>
            <a:ext cx="56712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553981" y="4074859"/>
            <a:ext cx="6096000" cy="6304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You should have taken the realm for yourself. It was there for the taking. Jaime told me how you found him on the Iron Throne the day King’s Landing fell,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直角三角形 30"/>
          <p:cNvSpPr/>
          <p:nvPr/>
        </p:nvSpPr>
        <p:spPr>
          <a:xfrm flipV="1">
            <a:off x="1643922" y="4720544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649981" y="1505750"/>
            <a:ext cx="3328382" cy="3328382"/>
            <a:chOff x="1661564" y="2622476"/>
            <a:chExt cx="1662976" cy="1662976"/>
          </a:xfrm>
          <a:solidFill>
            <a:srgbClr val="22B1CF"/>
          </a:solidFill>
        </p:grpSpPr>
        <p:sp>
          <p:nvSpPr>
            <p:cNvPr id="21" name="任意多边形 20"/>
            <p:cNvSpPr/>
            <p:nvPr/>
          </p:nvSpPr>
          <p:spPr>
            <a:xfrm>
              <a:off x="2493052" y="3453964"/>
              <a:ext cx="831488" cy="831488"/>
            </a:xfrm>
            <a:custGeom>
              <a:avLst/>
              <a:gdLst>
                <a:gd name="connsiteX0" fmla="*/ 220764 w 794479"/>
                <a:gd name="connsiteY0" fmla="*/ 132524 h 794479"/>
                <a:gd name="connsiteX1" fmla="*/ 132524 w 794479"/>
                <a:gd name="connsiteY1" fmla="*/ 220764 h 794479"/>
                <a:gd name="connsiteX2" fmla="*/ 132524 w 794479"/>
                <a:gd name="connsiteY2" fmla="*/ 573714 h 794479"/>
                <a:gd name="connsiteX3" fmla="*/ 220764 w 794479"/>
                <a:gd name="connsiteY3" fmla="*/ 661954 h 794479"/>
                <a:gd name="connsiteX4" fmla="*/ 573714 w 794479"/>
                <a:gd name="connsiteY4" fmla="*/ 661954 h 794479"/>
                <a:gd name="connsiteX5" fmla="*/ 661954 w 794479"/>
                <a:gd name="connsiteY5" fmla="*/ 573714 h 794479"/>
                <a:gd name="connsiteX6" fmla="*/ 661954 w 794479"/>
                <a:gd name="connsiteY6" fmla="*/ 220764 h 794479"/>
                <a:gd name="connsiteX7" fmla="*/ 573714 w 794479"/>
                <a:gd name="connsiteY7" fmla="*/ 132524 h 794479"/>
                <a:gd name="connsiteX8" fmla="*/ 132416 w 794479"/>
                <a:gd name="connsiteY8" fmla="*/ 0 h 794479"/>
                <a:gd name="connsiteX9" fmla="*/ 662063 w 794479"/>
                <a:gd name="connsiteY9" fmla="*/ 0 h 794479"/>
                <a:gd name="connsiteX10" fmla="*/ 794479 w 794479"/>
                <a:gd name="connsiteY10" fmla="*/ 132416 h 794479"/>
                <a:gd name="connsiteX11" fmla="*/ 794479 w 794479"/>
                <a:gd name="connsiteY11" fmla="*/ 662063 h 794479"/>
                <a:gd name="connsiteX12" fmla="*/ 662063 w 794479"/>
                <a:gd name="connsiteY12" fmla="*/ 794479 h 794479"/>
                <a:gd name="connsiteX13" fmla="*/ 132416 w 794479"/>
                <a:gd name="connsiteY13" fmla="*/ 794479 h 794479"/>
                <a:gd name="connsiteX14" fmla="*/ 0 w 794479"/>
                <a:gd name="connsiteY14" fmla="*/ 662063 h 794479"/>
                <a:gd name="connsiteX15" fmla="*/ 0 w 794479"/>
                <a:gd name="connsiteY15" fmla="*/ 132416 h 794479"/>
                <a:gd name="connsiteX16" fmla="*/ 132416 w 794479"/>
                <a:gd name="connsiteY16" fmla="*/ 0 h 7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4479" h="794479">
                  <a:moveTo>
                    <a:pt x="220764" y="132524"/>
                  </a:moveTo>
                  <a:cubicBezTo>
                    <a:pt x="172030" y="132524"/>
                    <a:pt x="132524" y="172030"/>
                    <a:pt x="132524" y="220764"/>
                  </a:cubicBezTo>
                  <a:lnTo>
                    <a:pt x="132524" y="573714"/>
                  </a:lnTo>
                  <a:cubicBezTo>
                    <a:pt x="132524" y="622448"/>
                    <a:pt x="172030" y="661954"/>
                    <a:pt x="220764" y="661954"/>
                  </a:cubicBezTo>
                  <a:lnTo>
                    <a:pt x="573714" y="661954"/>
                  </a:lnTo>
                  <a:cubicBezTo>
                    <a:pt x="622448" y="661954"/>
                    <a:pt x="661954" y="622448"/>
                    <a:pt x="661954" y="573714"/>
                  </a:cubicBezTo>
                  <a:lnTo>
                    <a:pt x="661954" y="220764"/>
                  </a:lnTo>
                  <a:cubicBezTo>
                    <a:pt x="661954" y="172030"/>
                    <a:pt x="622448" y="132524"/>
                    <a:pt x="573714" y="132524"/>
                  </a:cubicBezTo>
                  <a:close/>
                  <a:moveTo>
                    <a:pt x="132416" y="0"/>
                  </a:moveTo>
                  <a:lnTo>
                    <a:pt x="662063" y="0"/>
                  </a:lnTo>
                  <a:cubicBezTo>
                    <a:pt x="735194" y="0"/>
                    <a:pt x="794479" y="59285"/>
                    <a:pt x="794479" y="132416"/>
                  </a:cubicBezTo>
                  <a:lnTo>
                    <a:pt x="794479" y="662063"/>
                  </a:lnTo>
                  <a:cubicBezTo>
                    <a:pt x="794479" y="735194"/>
                    <a:pt x="735194" y="794479"/>
                    <a:pt x="662063" y="794479"/>
                  </a:cubicBezTo>
                  <a:lnTo>
                    <a:pt x="132416" y="794479"/>
                  </a:lnTo>
                  <a:cubicBezTo>
                    <a:pt x="59285" y="794479"/>
                    <a:pt x="0" y="735194"/>
                    <a:pt x="0" y="662063"/>
                  </a:cubicBezTo>
                  <a:lnTo>
                    <a:pt x="0" y="132416"/>
                  </a:lnTo>
                  <a:cubicBezTo>
                    <a:pt x="0" y="59285"/>
                    <a:pt x="59285" y="0"/>
                    <a:pt x="13241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661564" y="2622476"/>
              <a:ext cx="1662975" cy="1662975"/>
            </a:xfrm>
            <a:custGeom>
              <a:avLst/>
              <a:gdLst>
                <a:gd name="connsiteX0" fmla="*/ 794479 w 1588958"/>
                <a:gd name="connsiteY0" fmla="*/ 0 h 1588958"/>
                <a:gd name="connsiteX1" fmla="*/ 1588958 w 1588958"/>
                <a:gd name="connsiteY1" fmla="*/ 794479 h 1588958"/>
                <a:gd name="connsiteX2" fmla="*/ 1584856 w 1588958"/>
                <a:gd name="connsiteY2" fmla="*/ 875710 h 1588958"/>
                <a:gd name="connsiteX3" fmla="*/ 1582174 w 1588958"/>
                <a:gd name="connsiteY3" fmla="*/ 893289 h 1588958"/>
                <a:gd name="connsiteX4" fmla="*/ 1578552 w 1588958"/>
                <a:gd name="connsiteY4" fmla="*/ 875353 h 1588958"/>
                <a:gd name="connsiteX5" fmla="*/ 1456542 w 1588958"/>
                <a:gd name="connsiteY5" fmla="*/ 794479 h 1588958"/>
                <a:gd name="connsiteX6" fmla="*/ 1424289 w 1588958"/>
                <a:gd name="connsiteY6" fmla="*/ 794479 h 1588958"/>
                <a:gd name="connsiteX7" fmla="*/ 794479 w 1588958"/>
                <a:gd name="connsiteY7" fmla="*/ 164669 h 1588958"/>
                <a:gd name="connsiteX8" fmla="*/ 164669 w 1588958"/>
                <a:gd name="connsiteY8" fmla="*/ 794479 h 1588958"/>
                <a:gd name="connsiteX9" fmla="*/ 794479 w 1588958"/>
                <a:gd name="connsiteY9" fmla="*/ 1424289 h 1588958"/>
                <a:gd name="connsiteX10" fmla="*/ 794479 w 1588958"/>
                <a:gd name="connsiteY10" fmla="*/ 1456542 h 1588958"/>
                <a:gd name="connsiteX11" fmla="*/ 875353 w 1588958"/>
                <a:gd name="connsiteY11" fmla="*/ 1578552 h 1588958"/>
                <a:gd name="connsiteX12" fmla="*/ 893290 w 1588958"/>
                <a:gd name="connsiteY12" fmla="*/ 1582173 h 1588958"/>
                <a:gd name="connsiteX13" fmla="*/ 875710 w 1588958"/>
                <a:gd name="connsiteY13" fmla="*/ 1584856 h 1588958"/>
                <a:gd name="connsiteX14" fmla="*/ 794479 w 1588958"/>
                <a:gd name="connsiteY14" fmla="*/ 1588958 h 1588958"/>
                <a:gd name="connsiteX15" fmla="*/ 0 w 1588958"/>
                <a:gd name="connsiteY15" fmla="*/ 794479 h 1588958"/>
                <a:gd name="connsiteX16" fmla="*/ 794479 w 1588958"/>
                <a:gd name="connsiteY16" fmla="*/ 0 h 158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8958" h="1588958">
                  <a:moveTo>
                    <a:pt x="794479" y="0"/>
                  </a:moveTo>
                  <a:cubicBezTo>
                    <a:pt x="1233258" y="0"/>
                    <a:pt x="1588958" y="355700"/>
                    <a:pt x="1588958" y="794479"/>
                  </a:cubicBezTo>
                  <a:cubicBezTo>
                    <a:pt x="1588958" y="821903"/>
                    <a:pt x="1587569" y="849002"/>
                    <a:pt x="1584856" y="875710"/>
                  </a:cubicBezTo>
                  <a:lnTo>
                    <a:pt x="1582174" y="893289"/>
                  </a:lnTo>
                  <a:lnTo>
                    <a:pt x="1578552" y="875353"/>
                  </a:lnTo>
                  <a:cubicBezTo>
                    <a:pt x="1558450" y="827827"/>
                    <a:pt x="1511391" y="794479"/>
                    <a:pt x="1456542" y="794479"/>
                  </a:cubicBezTo>
                  <a:lnTo>
                    <a:pt x="1424289" y="794479"/>
                  </a:lnTo>
                  <a:cubicBezTo>
                    <a:pt x="1424289" y="446645"/>
                    <a:pt x="1142313" y="164669"/>
                    <a:pt x="794479" y="164669"/>
                  </a:cubicBezTo>
                  <a:cubicBezTo>
                    <a:pt x="446645" y="164669"/>
                    <a:pt x="164669" y="446645"/>
                    <a:pt x="164669" y="794479"/>
                  </a:cubicBezTo>
                  <a:cubicBezTo>
                    <a:pt x="164669" y="1142313"/>
                    <a:pt x="446645" y="1424289"/>
                    <a:pt x="794479" y="1424289"/>
                  </a:cubicBezTo>
                  <a:lnTo>
                    <a:pt x="794479" y="1456542"/>
                  </a:lnTo>
                  <a:cubicBezTo>
                    <a:pt x="794479" y="1511390"/>
                    <a:pt x="827827" y="1558450"/>
                    <a:pt x="875353" y="1578552"/>
                  </a:cubicBezTo>
                  <a:lnTo>
                    <a:pt x="893290" y="1582173"/>
                  </a:lnTo>
                  <a:lnTo>
                    <a:pt x="875710" y="1584856"/>
                  </a:lnTo>
                  <a:cubicBezTo>
                    <a:pt x="849002" y="1587569"/>
                    <a:pt x="821903" y="1588958"/>
                    <a:pt x="794479" y="1588958"/>
                  </a:cubicBezTo>
                  <a:cubicBezTo>
                    <a:pt x="355700" y="1588958"/>
                    <a:pt x="0" y="1233258"/>
                    <a:pt x="0" y="794479"/>
                  </a:cubicBezTo>
                  <a:cubicBezTo>
                    <a:pt x="0" y="355700"/>
                    <a:pt x="355700" y="0"/>
                    <a:pt x="79447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531040" y="3290162"/>
            <a:ext cx="59586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教你三分钟搞定内页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3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2B1C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32748" y="1704856"/>
            <a:ext cx="5926504" cy="3448288"/>
            <a:chOff x="3132748" y="1619250"/>
            <a:chExt cx="5926504" cy="34482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2748" y="1619250"/>
              <a:ext cx="5926504" cy="18462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4028768" y="4328874"/>
              <a:ext cx="413446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这就是参考线的作用之一</a:t>
              </a:r>
              <a:endParaRPr lang="en-US" altLang="zh-CN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811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87840" y="46063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请输入本页标题</a:t>
            </a:r>
          </a:p>
        </p:txBody>
      </p:sp>
    </p:spTree>
    <p:extLst>
      <p:ext uri="{BB962C8B-B14F-4D97-AF65-F5344CB8AC3E}">
        <p14:creationId xmlns:p14="http://schemas.microsoft.com/office/powerpoint/2010/main" val="1981181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7840" y="46063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请输入本页标题</a:t>
            </a:r>
          </a:p>
        </p:txBody>
      </p:sp>
    </p:spTree>
    <p:extLst>
      <p:ext uri="{BB962C8B-B14F-4D97-AF65-F5344CB8AC3E}">
        <p14:creationId xmlns:p14="http://schemas.microsoft.com/office/powerpoint/2010/main" val="4268224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2B1CF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rot="18900000">
            <a:off x="5930681" y="5198112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848684" y="1329249"/>
            <a:ext cx="8494633" cy="3170008"/>
            <a:chOff x="2927484" y="1329249"/>
            <a:chExt cx="8494633" cy="3170008"/>
          </a:xfrm>
        </p:grpSpPr>
        <p:sp>
          <p:nvSpPr>
            <p:cNvPr id="10" name="文本框 9"/>
            <p:cNvSpPr txBox="1"/>
            <p:nvPr/>
          </p:nvSpPr>
          <p:spPr>
            <a:xfrm>
              <a:off x="4870323" y="1329249"/>
              <a:ext cx="4608954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足够了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927484" y="3040358"/>
              <a:ext cx="849463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一般内页标题就这两种排法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3674441" y="3817211"/>
              <a:ext cx="7000719" cy="682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除了设计元素的不一样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139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32646" y="1290455"/>
            <a:ext cx="9526708" cy="4277091"/>
            <a:chOff x="1332646" y="1206549"/>
            <a:chExt cx="9526708" cy="4277091"/>
          </a:xfrm>
        </p:grpSpPr>
        <p:grpSp>
          <p:nvGrpSpPr>
            <p:cNvPr id="6" name="组合 5"/>
            <p:cNvGrpSpPr/>
            <p:nvPr/>
          </p:nvGrpSpPr>
          <p:grpSpPr>
            <a:xfrm>
              <a:off x="1332646" y="1206549"/>
              <a:ext cx="9526708" cy="3041603"/>
              <a:chOff x="1820994" y="1930449"/>
              <a:chExt cx="9526708" cy="304160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0994" y="1930451"/>
                <a:ext cx="5409931" cy="3041601"/>
              </a:xfrm>
              <a:prstGeom prst="rect">
                <a:avLst/>
              </a:prstGeom>
              <a:effectLst>
                <a:outerShdw blurRad="127000" dist="127000" dir="10800000" algn="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79383" y="1930450"/>
                <a:ext cx="5409931" cy="3041601"/>
              </a:xfrm>
              <a:prstGeom prst="rect">
                <a:avLst/>
              </a:prstGeom>
              <a:effectLst>
                <a:outerShdw blurRad="127000" dist="127000" dir="10800000" algn="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37771" y="1930449"/>
                <a:ext cx="5409931" cy="3041601"/>
              </a:xfrm>
              <a:prstGeom prst="rect">
                <a:avLst/>
              </a:prstGeom>
              <a:effectLst>
                <a:outerShdw blurRad="127000" dist="1270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3849231" y="4652643"/>
              <a:ext cx="44935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小柒，多弄几张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5458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074" y="774798"/>
            <a:ext cx="5409931" cy="3041601"/>
          </a:xfrm>
          <a:prstGeom prst="rect">
            <a:avLst/>
          </a:prstGeom>
          <a:effectLst>
            <a:outerShdw blurRad="127000" dist="127000" dir="16200000" rotWithShape="0">
              <a:prstClr val="black">
                <a:alpha val="2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074" y="1944712"/>
            <a:ext cx="5409931" cy="3041601"/>
          </a:xfrm>
          <a:prstGeom prst="rect">
            <a:avLst/>
          </a:prstGeom>
          <a:effectLst>
            <a:outerShdw blurRad="127000" dist="127000" dir="16200000" rotWithShape="0">
              <a:prstClr val="black">
                <a:alpha val="2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074" y="3114626"/>
            <a:ext cx="5409931" cy="3041601"/>
          </a:xfrm>
          <a:prstGeom prst="rect">
            <a:avLst/>
          </a:prstGeom>
          <a:effectLst>
            <a:outerShdw blurRad="127000" dist="127000" dir="16200000" rotWithShape="0">
              <a:prstClr val="black">
                <a:alpha val="2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7848095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小柒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还有几张</a:t>
            </a:r>
          </a:p>
        </p:txBody>
      </p:sp>
    </p:spTree>
    <p:extLst>
      <p:ext uri="{BB962C8B-B14F-4D97-AF65-F5344CB8AC3E}">
        <p14:creationId xmlns:p14="http://schemas.microsoft.com/office/powerpoint/2010/main" val="296766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rot="18900000">
            <a:off x="5930680" y="4806846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91523" y="1720515"/>
            <a:ext cx="4608954" cy="2634439"/>
            <a:chOff x="3512600" y="1720515"/>
            <a:chExt cx="4608954" cy="2634439"/>
          </a:xfrm>
        </p:grpSpPr>
        <p:sp>
          <p:nvSpPr>
            <p:cNvPr id="10" name="文本框 9"/>
            <p:cNvSpPr txBox="1"/>
            <p:nvPr/>
          </p:nvSpPr>
          <p:spPr>
            <a:xfrm>
              <a:off x="3512600" y="1720515"/>
              <a:ext cx="4608954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647252" y="3431624"/>
              <a:ext cx="433965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我是这样想的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0676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8863" y="1074510"/>
            <a:ext cx="5314275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图文页的简单制作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图表页的简单制作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致谢页的简单制作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《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图表的简单美化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85563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531040" y="1505750"/>
            <a:ext cx="6118941" cy="2919461"/>
            <a:chOff x="1411119" y="1288838"/>
            <a:chExt cx="6118941" cy="2919461"/>
          </a:xfrm>
        </p:grpSpPr>
        <p:sp>
          <p:nvSpPr>
            <p:cNvPr id="23" name="文本框 22"/>
            <p:cNvSpPr txBox="1"/>
            <p:nvPr/>
          </p:nvSpPr>
          <p:spPr>
            <a:xfrm>
              <a:off x="1411119" y="1288838"/>
              <a:ext cx="313419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11119" y="3073250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你也喜欢拾柒的分享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524001" y="3103230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524001" y="3857947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1434060" y="3857947"/>
              <a:ext cx="6096000" cy="3503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欢迎关注我的微博或者添加我的</a:t>
              </a:r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QQ394686659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。我们一同探索</a:t>
              </a:r>
            </a:p>
          </p:txBody>
        </p:sp>
      </p:grpSp>
      <p:sp>
        <p:nvSpPr>
          <p:cNvPr id="31" name="直角三角形 30"/>
          <p:cNvSpPr/>
          <p:nvPr/>
        </p:nvSpPr>
        <p:spPr>
          <a:xfrm flipV="1">
            <a:off x="1643922" y="4541231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6" t="17174" r="34081" b="53626"/>
          <a:stretch/>
        </p:blipFill>
        <p:spPr>
          <a:xfrm>
            <a:off x="7177776" y="1454015"/>
            <a:ext cx="3732257" cy="373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7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5412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00000">
            <a:off x="5930681" y="5198112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595641" y="1329249"/>
            <a:ext cx="7000719" cy="3220470"/>
            <a:chOff x="2962431" y="1329249"/>
            <a:chExt cx="7000719" cy="3220470"/>
          </a:xfrm>
        </p:grpSpPr>
        <p:sp>
          <p:nvSpPr>
            <p:cNvPr id="10" name="文本框 9"/>
            <p:cNvSpPr txBox="1"/>
            <p:nvPr/>
          </p:nvSpPr>
          <p:spPr>
            <a:xfrm>
              <a:off x="4158313" y="1329249"/>
              <a:ext cx="4608954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是时候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946717" y="3040358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引入版心的概念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2962431" y="3817211"/>
              <a:ext cx="7000719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版心是页面中主要内容的所在区域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75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00000">
            <a:off x="5930681" y="5198112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28905" y="1329249"/>
            <a:ext cx="3134191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79927" y="3040358"/>
            <a:ext cx="4990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就是每一页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95641" y="3817211"/>
            <a:ext cx="7000719" cy="682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制作过程中留出适当的上下左右边距</a:t>
            </a:r>
          </a:p>
        </p:txBody>
      </p:sp>
    </p:spTree>
    <p:extLst>
      <p:ext uri="{BB962C8B-B14F-4D97-AF65-F5344CB8AC3E}">
        <p14:creationId xmlns:p14="http://schemas.microsoft.com/office/powerpoint/2010/main" val="1493360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2B1CF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rot="18900000">
            <a:off x="5930681" y="5198112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91523" y="1329249"/>
            <a:ext cx="4608954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59326" y="3040358"/>
            <a:ext cx="56733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看情况吧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</a:p>
        </p:txBody>
      </p:sp>
      <p:sp>
        <p:nvSpPr>
          <p:cNvPr id="4" name="矩形 3"/>
          <p:cNvSpPr/>
          <p:nvPr/>
        </p:nvSpPr>
        <p:spPr>
          <a:xfrm>
            <a:off x="2595641" y="3817211"/>
            <a:ext cx="7000719" cy="682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这一页的版心就是我的蓝色色块区域</a:t>
            </a:r>
          </a:p>
        </p:txBody>
      </p:sp>
    </p:spTree>
    <p:extLst>
      <p:ext uri="{BB962C8B-B14F-4D97-AF65-F5344CB8AC3E}">
        <p14:creationId xmlns:p14="http://schemas.microsoft.com/office/powerpoint/2010/main" val="2533556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311150" y="739548"/>
            <a:ext cx="7709162" cy="5378904"/>
            <a:chOff x="1079242" y="1016000"/>
            <a:chExt cx="7709162" cy="5378904"/>
          </a:xfrm>
        </p:grpSpPr>
        <p:grpSp>
          <p:nvGrpSpPr>
            <p:cNvPr id="6" name="组合 5"/>
            <p:cNvGrpSpPr/>
            <p:nvPr/>
          </p:nvGrpSpPr>
          <p:grpSpPr>
            <a:xfrm>
              <a:off x="3391686" y="1016000"/>
              <a:ext cx="2944813" cy="2944813"/>
              <a:chOff x="4148137" y="520700"/>
              <a:chExt cx="3895725" cy="38957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1702" y="1426862"/>
                <a:ext cx="2608596" cy="2038651"/>
              </a:xfrm>
              <a:prstGeom prst="rect">
                <a:avLst/>
              </a:prstGeom>
            </p:spPr>
          </p:pic>
          <p:sp>
            <p:nvSpPr>
              <p:cNvPr id="5" name="椭圆 4"/>
              <p:cNvSpPr/>
              <p:nvPr/>
            </p:nvSpPr>
            <p:spPr>
              <a:xfrm>
                <a:off x="4148137" y="520700"/>
                <a:ext cx="3895725" cy="3895725"/>
              </a:xfrm>
              <a:prstGeom prst="ellipse">
                <a:avLst/>
              </a:prstGeom>
              <a:noFill/>
              <a:ln>
                <a:solidFill>
                  <a:srgbClr val="22B1C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386217" y="4107671"/>
              <a:ext cx="69557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你一定会用到</a:t>
              </a:r>
              <a:r>
                <a:rPr lang="zh-CN" altLang="en-US" sz="2400" dirty="0">
                  <a:solidFill>
                    <a:srgbClr val="22B1CF"/>
                  </a:solidFill>
                  <a:latin typeface="+mj-ea"/>
                  <a:ea typeface="+mj-ea"/>
                </a:rPr>
                <a:t>视图</a:t>
              </a:r>
              <a:r>
                <a:rPr lang="zh-CN" altLang="en-US" sz="2400" dirty="0">
                  <a:latin typeface="+mj-ea"/>
                  <a:ea typeface="+mj-ea"/>
                </a:rPr>
                <a:t>下的</a:t>
              </a:r>
              <a:r>
                <a:rPr lang="zh-CN" altLang="en-US" sz="2400" dirty="0">
                  <a:solidFill>
                    <a:srgbClr val="22B1CF"/>
                  </a:solidFill>
                  <a:latin typeface="+mj-ea"/>
                  <a:ea typeface="+mj-ea"/>
                </a:rPr>
                <a:t>显示</a:t>
              </a:r>
              <a:r>
                <a:rPr lang="zh-CN" altLang="en-US" sz="2400" dirty="0">
                  <a:latin typeface="+mj-ea"/>
                  <a:ea typeface="+mj-ea"/>
                </a:rPr>
                <a:t>一栏中的</a:t>
              </a:r>
              <a:r>
                <a:rPr lang="zh-CN" altLang="en-US" sz="2400" dirty="0">
                  <a:solidFill>
                    <a:srgbClr val="22B1CF"/>
                  </a:solidFill>
                  <a:latin typeface="+mj-ea"/>
                  <a:ea typeface="+mj-ea"/>
                </a:rPr>
                <a:t>标尺</a:t>
              </a:r>
              <a:r>
                <a:rPr lang="zh-CN" altLang="en-US" sz="2400" dirty="0">
                  <a:latin typeface="+mj-ea"/>
                  <a:ea typeface="+mj-ea"/>
                </a:rPr>
                <a:t>和</a:t>
              </a:r>
              <a:r>
                <a:rPr lang="zh-CN" altLang="en-US" sz="2400" dirty="0">
                  <a:solidFill>
                    <a:srgbClr val="22B1CF"/>
                  </a:solidFill>
                  <a:latin typeface="+mj-ea"/>
                  <a:ea typeface="+mj-ea"/>
                </a:rPr>
                <a:t>参考线</a:t>
              </a:r>
              <a:endParaRPr lang="en-US" altLang="zh-CN" sz="2400" dirty="0">
                <a:solidFill>
                  <a:srgbClr val="22B1CF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55658" y="4716194"/>
              <a:ext cx="54168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勾选之后，会出现</a:t>
              </a:r>
              <a:r>
                <a:rPr lang="zh-CN" altLang="en-US" sz="2400" dirty="0">
                  <a:solidFill>
                    <a:srgbClr val="22B1CF"/>
                  </a:solidFill>
                  <a:latin typeface="+mj-ea"/>
                  <a:ea typeface="+mj-ea"/>
                </a:rPr>
                <a:t>一竖一横</a:t>
              </a:r>
              <a:r>
                <a:rPr lang="zh-CN" altLang="en-US" sz="2400" dirty="0">
                  <a:latin typeface="+mj-ea"/>
                  <a:ea typeface="+mj-ea"/>
                </a:rPr>
                <a:t>两条参考线</a:t>
              </a:r>
              <a:endParaRPr lang="en-US" altLang="zh-CN" sz="2400" dirty="0">
                <a:solidFill>
                  <a:srgbClr val="22B1C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79242" y="5324717"/>
              <a:ext cx="77091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按住</a:t>
              </a:r>
              <a:r>
                <a:rPr lang="en-US" altLang="zh-CN" sz="2400" dirty="0">
                  <a:solidFill>
                    <a:srgbClr val="22B1CF"/>
                  </a:solidFill>
                  <a:latin typeface="+mj-ea"/>
                  <a:ea typeface="+mj-ea"/>
                </a:rPr>
                <a:t>Ctrl</a:t>
              </a:r>
              <a:r>
                <a:rPr lang="zh-CN" altLang="en-US" sz="2400" dirty="0">
                  <a:latin typeface="+mj-ea"/>
                  <a:ea typeface="+mj-ea"/>
                </a:rPr>
                <a:t>键，点住参考线，往</a:t>
              </a:r>
              <a:r>
                <a:rPr lang="zh-CN" altLang="en-US" sz="2400" dirty="0">
                  <a:solidFill>
                    <a:srgbClr val="22B1CF"/>
                  </a:solidFill>
                  <a:latin typeface="+mj-ea"/>
                  <a:ea typeface="+mj-ea"/>
                </a:rPr>
                <a:t>左右上下</a:t>
              </a:r>
              <a:r>
                <a:rPr lang="zh-CN" altLang="en-US" sz="2400" dirty="0">
                  <a:latin typeface="+mj-ea"/>
                  <a:ea typeface="+mj-ea"/>
                </a:rPr>
                <a:t>方向各复制出一根</a:t>
              </a:r>
              <a:endParaRPr lang="en-US" altLang="zh-CN" sz="2400" dirty="0">
                <a:solidFill>
                  <a:srgbClr val="22B1CF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01770" y="5933239"/>
              <a:ext cx="57246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注意数值的变化，</a:t>
              </a:r>
              <a:r>
                <a:rPr lang="zh-CN" altLang="en-US" sz="2400" dirty="0">
                  <a:solidFill>
                    <a:srgbClr val="22B1CF"/>
                  </a:solidFill>
                  <a:latin typeface="+mj-ea"/>
                  <a:ea typeface="+mj-ea"/>
                </a:rPr>
                <a:t>两边相等</a:t>
              </a:r>
              <a:r>
                <a:rPr lang="zh-CN" altLang="en-US" sz="2400" dirty="0">
                  <a:latin typeface="+mj-ea"/>
                  <a:ea typeface="+mj-ea"/>
                </a:rPr>
                <a:t>说明留白一致</a:t>
              </a:r>
              <a:endParaRPr lang="en-US" altLang="zh-CN" sz="2400" dirty="0">
                <a:solidFill>
                  <a:srgbClr val="22B1CF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807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2B1C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51550" y="961478"/>
            <a:ext cx="6288901" cy="4935045"/>
            <a:chOff x="3043237" y="966787"/>
            <a:chExt cx="6288901" cy="4935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4925" y="966787"/>
              <a:ext cx="6105525" cy="34385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文本框 3"/>
            <p:cNvSpPr txBox="1"/>
            <p:nvPr/>
          </p:nvSpPr>
          <p:spPr>
            <a:xfrm>
              <a:off x="3043237" y="4582496"/>
              <a:ext cx="6288901" cy="1319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本页上的六条蚂蚁线就是我拉的参考线</a:t>
              </a:r>
              <a:endParaRPr lang="en-US" altLang="zh-CN" sz="28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而这就是我所有页面元素都不能超过的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056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33678" y="1720515"/>
            <a:ext cx="5724644" cy="3416971"/>
            <a:chOff x="3233678" y="2111781"/>
            <a:chExt cx="5724644" cy="3416971"/>
          </a:xfrm>
        </p:grpSpPr>
        <p:sp>
          <p:nvSpPr>
            <p:cNvPr id="15" name="直角三角形 14"/>
            <p:cNvSpPr/>
            <p:nvPr/>
          </p:nvSpPr>
          <p:spPr>
            <a:xfrm rot="18900000">
              <a:off x="5930681" y="5198112"/>
              <a:ext cx="330640" cy="33064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233678" y="2111781"/>
              <a:ext cx="5724644" cy="2634439"/>
              <a:chOff x="3259326" y="1329249"/>
              <a:chExt cx="5724644" cy="2634439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3817171" y="1329249"/>
                <a:ext cx="4608954" cy="1862048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接下来</a:t>
                </a: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3259326" y="3040358"/>
                <a:ext cx="572464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制作两张空白内页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5110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938" y="36830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22B1CF"/>
                </a:solidFill>
                <a:latin typeface="Impact" panose="020B0806030902050204" pitchFamily="34" charset="0"/>
              </a:rPr>
              <a:t>01</a:t>
            </a:r>
            <a:endParaRPr lang="zh-CN" altLang="en-US" sz="4800" dirty="0">
              <a:solidFill>
                <a:srgbClr val="22B1CF"/>
              </a:solidFill>
              <a:latin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61" y="46063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请输入本页标题</a:t>
            </a:r>
          </a:p>
        </p:txBody>
      </p:sp>
    </p:spTree>
    <p:extLst>
      <p:ext uri="{BB962C8B-B14F-4D97-AF65-F5344CB8AC3E}">
        <p14:creationId xmlns:p14="http://schemas.microsoft.com/office/powerpoint/2010/main" val="4159163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5938" y="386557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938" y="368300"/>
            <a:ext cx="7489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61" y="46063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请输入本页标题</a:t>
            </a:r>
          </a:p>
        </p:txBody>
      </p:sp>
    </p:spTree>
    <p:extLst>
      <p:ext uri="{BB962C8B-B14F-4D97-AF65-F5344CB8AC3E}">
        <p14:creationId xmlns:p14="http://schemas.microsoft.com/office/powerpoint/2010/main" val="3983325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480</Words>
  <Application>Microsoft Office PowerPoint</Application>
  <PresentationFormat>宽屏</PresentationFormat>
  <Paragraphs>50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ypppt</cp:lastModifiedBy>
  <cp:revision>6</cp:revision>
  <dcterms:created xsi:type="dcterms:W3CDTF">2016-04-24T03:49:32Z</dcterms:created>
  <dcterms:modified xsi:type="dcterms:W3CDTF">2016-11-28T02:48:22Z</dcterms:modified>
</cp:coreProperties>
</file>