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754A"/>
    <a:srgbClr val="FCC2A2"/>
    <a:srgbClr val="87B3AD"/>
    <a:srgbClr val="A3C5C0"/>
    <a:srgbClr val="3F6560"/>
    <a:srgbClr val="366857"/>
    <a:srgbClr val="9D3D07"/>
    <a:srgbClr val="FBFAF7"/>
    <a:srgbClr val="F0E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7" autoAdjust="0"/>
    <p:restoredTop sz="94660"/>
  </p:normalViewPr>
  <p:slideViewPr>
    <p:cSldViewPr showGuides="1">
      <p:cViewPr varScale="1">
        <p:scale>
          <a:sx n="87" d="100"/>
          <a:sy n="87" d="100"/>
        </p:scale>
        <p:origin x="450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ABCE2-B86F-4169-BBCD-B69BBE60F12A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C7049-8CBC-46D3-920B-849C52A697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54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C7049-8CBC-46D3-920B-849C52A6974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12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562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0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649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83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10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333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705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45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834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236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210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4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563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810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160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4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3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245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95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7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454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8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FD561-B7E3-4F94-9379-9CB25A306B36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78E4D-5308-47CF-B3CA-0AC6A277B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3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332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09932" y="2564737"/>
            <a:ext cx="1797836" cy="3374847"/>
            <a:chOff x="685932" y="2564734"/>
            <a:chExt cx="1797836" cy="3374847"/>
          </a:xfrm>
        </p:grpSpPr>
        <p:grpSp>
          <p:nvGrpSpPr>
            <p:cNvPr id="37" name="Group 8"/>
            <p:cNvGrpSpPr>
              <a:grpSpLocks/>
            </p:cNvGrpSpPr>
            <p:nvPr/>
          </p:nvGrpSpPr>
          <p:grpSpPr bwMode="auto">
            <a:xfrm>
              <a:off x="1706389" y="2691730"/>
              <a:ext cx="144462" cy="1339850"/>
              <a:chOff x="1791" y="1384"/>
              <a:chExt cx="91" cy="844"/>
            </a:xfrm>
          </p:grpSpPr>
          <p:sp>
            <p:nvSpPr>
              <p:cNvPr id="38" name="Line 9"/>
              <p:cNvSpPr>
                <a:spLocks noChangeShapeType="1"/>
              </p:cNvSpPr>
              <p:nvPr/>
            </p:nvSpPr>
            <p:spPr bwMode="auto">
              <a:xfrm>
                <a:off x="1837" y="1457"/>
                <a:ext cx="0" cy="77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Oval 22"/>
              <p:cNvSpPr>
                <a:spLocks noChangeArrowheads="1"/>
              </p:cNvSpPr>
              <p:nvPr/>
            </p:nvSpPr>
            <p:spPr bwMode="auto">
              <a:xfrm>
                <a:off x="1791" y="1384"/>
                <a:ext cx="91" cy="91"/>
              </a:xfrm>
              <a:prstGeom prst="ellipse">
                <a:avLst/>
              </a:prstGeom>
              <a:solidFill>
                <a:srgbClr val="7D7D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zh-CN" altLang="en-US" sz="4800">
                  <a:ea typeface="宋体" charset="-122"/>
                </a:endParaRPr>
              </a:p>
            </p:txBody>
          </p:sp>
        </p:grpSp>
        <p:grpSp>
          <p:nvGrpSpPr>
            <p:cNvPr id="43" name="Group 14"/>
            <p:cNvGrpSpPr>
              <a:grpSpLocks/>
            </p:cNvGrpSpPr>
            <p:nvPr/>
          </p:nvGrpSpPr>
          <p:grpSpPr bwMode="auto">
            <a:xfrm>
              <a:off x="1519206" y="2564734"/>
              <a:ext cx="503236" cy="1395416"/>
              <a:chOff x="719" y="1304"/>
              <a:chExt cx="317" cy="879"/>
            </a:xfrm>
          </p:grpSpPr>
          <p:sp>
            <p:nvSpPr>
              <p:cNvPr id="44" name="Line 15"/>
              <p:cNvSpPr>
                <a:spLocks noChangeShapeType="1"/>
              </p:cNvSpPr>
              <p:nvPr/>
            </p:nvSpPr>
            <p:spPr bwMode="auto">
              <a:xfrm>
                <a:off x="862" y="1412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5" name="Group 34"/>
              <p:cNvGrpSpPr>
                <a:grpSpLocks/>
              </p:cNvGrpSpPr>
              <p:nvPr/>
            </p:nvGrpSpPr>
            <p:grpSpPr bwMode="auto">
              <a:xfrm>
                <a:off x="719" y="1304"/>
                <a:ext cx="317" cy="317"/>
                <a:chOff x="2629" y="1112"/>
                <a:chExt cx="317" cy="317"/>
              </a:xfrm>
            </p:grpSpPr>
            <p:sp>
              <p:nvSpPr>
                <p:cNvPr id="46" name="Oval 23"/>
                <p:cNvSpPr>
                  <a:spLocks noChangeArrowheads="1"/>
                </p:cNvSpPr>
                <p:nvPr/>
              </p:nvSpPr>
              <p:spPr bwMode="auto">
                <a:xfrm>
                  <a:off x="2718" y="1179"/>
                  <a:ext cx="159" cy="15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</a:pPr>
                  <a:endParaRPr lang="zh-CN" altLang="en-US" sz="4800">
                    <a:ea typeface="宋体" charset="-122"/>
                  </a:endParaRPr>
                </a:p>
              </p:txBody>
            </p:sp>
            <p:sp>
              <p:nvSpPr>
                <p:cNvPr id="47" name="Oval 29"/>
                <p:cNvSpPr>
                  <a:spLocks noChangeArrowheads="1"/>
                </p:cNvSpPr>
                <p:nvPr/>
              </p:nvSpPr>
              <p:spPr bwMode="auto">
                <a:xfrm>
                  <a:off x="2629" y="1112"/>
                  <a:ext cx="317" cy="31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</a:pPr>
                  <a:endParaRPr lang="zh-CN" altLang="en-US" sz="4800">
                    <a:ea typeface="宋体" charset="-122"/>
                  </a:endParaRPr>
                </a:p>
              </p:txBody>
            </p:sp>
          </p:grpSp>
        </p:grpSp>
        <p:grpSp>
          <p:nvGrpSpPr>
            <p:cNvPr id="49" name="Group 20"/>
            <p:cNvGrpSpPr>
              <a:grpSpLocks/>
            </p:cNvGrpSpPr>
            <p:nvPr/>
          </p:nvGrpSpPr>
          <p:grpSpPr bwMode="auto">
            <a:xfrm>
              <a:off x="685932" y="3056591"/>
              <a:ext cx="1797836" cy="2882990"/>
              <a:chOff x="586" y="2024"/>
              <a:chExt cx="944" cy="1514"/>
            </a:xfrm>
          </p:grpSpPr>
          <p:pic>
            <p:nvPicPr>
              <p:cNvPr id="50" name="Picture 21" descr="阴影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8" y="2103"/>
                <a:ext cx="851" cy="1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AutoShape 22"/>
              <p:cNvSpPr>
                <a:spLocks noChangeAspect="1" noChangeArrowheads="1" noTextEdit="1"/>
              </p:cNvSpPr>
              <p:nvPr/>
            </p:nvSpPr>
            <p:spPr bwMode="auto">
              <a:xfrm>
                <a:off x="586" y="2024"/>
                <a:ext cx="679" cy="1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748" y="2168"/>
                <a:ext cx="681" cy="1270"/>
              </a:xfrm>
              <a:custGeom>
                <a:avLst/>
                <a:gdLst>
                  <a:gd name="T0" fmla="*/ 137 w 545"/>
                  <a:gd name="T1" fmla="*/ 764 h 1017"/>
                  <a:gd name="T2" fmla="*/ 137 w 545"/>
                  <a:gd name="T3" fmla="*/ 0 h 1017"/>
                  <a:gd name="T4" fmla="*/ 412 w 545"/>
                  <a:gd name="T5" fmla="*/ 0 h 1017"/>
                  <a:gd name="T6" fmla="*/ 652 w 545"/>
                  <a:gd name="T7" fmla="*/ 1 h 1017"/>
                  <a:gd name="T8" fmla="*/ 846 w 545"/>
                  <a:gd name="T9" fmla="*/ 5 h 1017"/>
                  <a:gd name="T10" fmla="*/ 848 w 545"/>
                  <a:gd name="T11" fmla="*/ 1279 h 1017"/>
                  <a:gd name="T12" fmla="*/ 833 w 545"/>
                  <a:gd name="T13" fmla="*/ 1311 h 1017"/>
                  <a:gd name="T14" fmla="*/ 761 w 545"/>
                  <a:gd name="T15" fmla="*/ 1374 h 1017"/>
                  <a:gd name="T16" fmla="*/ 577 w 545"/>
                  <a:gd name="T17" fmla="*/ 1530 h 1017"/>
                  <a:gd name="T18" fmla="*/ 482 w 545"/>
                  <a:gd name="T19" fmla="*/ 1586 h 1017"/>
                  <a:gd name="T20" fmla="*/ 430 w 545"/>
                  <a:gd name="T21" fmla="*/ 1586 h 1017"/>
                  <a:gd name="T22" fmla="*/ 344 w 545"/>
                  <a:gd name="T23" fmla="*/ 1575 h 1017"/>
                  <a:gd name="T24" fmla="*/ 0 w 545"/>
                  <a:gd name="T25" fmla="*/ 1504 h 1017"/>
                  <a:gd name="T26" fmla="*/ 137 w 545"/>
                  <a:gd name="T27" fmla="*/ 764 h 10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5" h="1017">
                    <a:moveTo>
                      <a:pt x="88" y="490"/>
                    </a:moveTo>
                    <a:cubicBezTo>
                      <a:pt x="88" y="198"/>
                      <a:pt x="88" y="0"/>
                      <a:pt x="88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418" y="1"/>
                      <a:pt x="418" y="1"/>
                      <a:pt x="418" y="1"/>
                    </a:cubicBezTo>
                    <a:cubicBezTo>
                      <a:pt x="542" y="3"/>
                      <a:pt x="542" y="3"/>
                      <a:pt x="542" y="3"/>
                    </a:cubicBezTo>
                    <a:cubicBezTo>
                      <a:pt x="542" y="3"/>
                      <a:pt x="545" y="621"/>
                      <a:pt x="543" y="820"/>
                    </a:cubicBezTo>
                    <a:cubicBezTo>
                      <a:pt x="543" y="820"/>
                      <a:pt x="544" y="829"/>
                      <a:pt x="534" y="841"/>
                    </a:cubicBezTo>
                    <a:cubicBezTo>
                      <a:pt x="530" y="846"/>
                      <a:pt x="534" y="842"/>
                      <a:pt x="487" y="881"/>
                    </a:cubicBezTo>
                    <a:cubicBezTo>
                      <a:pt x="430" y="930"/>
                      <a:pt x="370" y="981"/>
                      <a:pt x="370" y="981"/>
                    </a:cubicBezTo>
                    <a:cubicBezTo>
                      <a:pt x="370" y="981"/>
                      <a:pt x="333" y="1017"/>
                      <a:pt x="309" y="1017"/>
                    </a:cubicBezTo>
                    <a:cubicBezTo>
                      <a:pt x="293" y="1017"/>
                      <a:pt x="275" y="1017"/>
                      <a:pt x="275" y="1017"/>
                    </a:cubicBezTo>
                    <a:cubicBezTo>
                      <a:pt x="240" y="1012"/>
                      <a:pt x="263" y="1015"/>
                      <a:pt x="220" y="1010"/>
                    </a:cubicBezTo>
                    <a:cubicBezTo>
                      <a:pt x="98" y="994"/>
                      <a:pt x="0" y="964"/>
                      <a:pt x="0" y="964"/>
                    </a:cubicBezTo>
                    <a:cubicBezTo>
                      <a:pt x="0" y="964"/>
                      <a:pt x="88" y="915"/>
                      <a:pt x="88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3" name="Picture 24" descr="卷边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8" y="3197"/>
                <a:ext cx="31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5" descr="钉子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7" y="2091"/>
                <a:ext cx="204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42" y="2296"/>
                <a:ext cx="635" cy="277"/>
              </a:xfrm>
              <a:custGeom>
                <a:avLst/>
                <a:gdLst>
                  <a:gd name="T0" fmla="*/ 244 w 504"/>
                  <a:gd name="T1" fmla="*/ 106 h 220"/>
                  <a:gd name="T2" fmla="*/ 214 w 504"/>
                  <a:gd name="T3" fmla="*/ 118 h 220"/>
                  <a:gd name="T4" fmla="*/ 142 w 504"/>
                  <a:gd name="T5" fmla="*/ 157 h 220"/>
                  <a:gd name="T6" fmla="*/ 87 w 504"/>
                  <a:gd name="T7" fmla="*/ 194 h 220"/>
                  <a:gd name="T8" fmla="*/ 170 w 504"/>
                  <a:gd name="T9" fmla="*/ 175 h 220"/>
                  <a:gd name="T10" fmla="*/ 93 w 504"/>
                  <a:gd name="T11" fmla="*/ 214 h 220"/>
                  <a:gd name="T12" fmla="*/ 106 w 504"/>
                  <a:gd name="T13" fmla="*/ 214 h 220"/>
                  <a:gd name="T14" fmla="*/ 72 w 504"/>
                  <a:gd name="T15" fmla="*/ 227 h 220"/>
                  <a:gd name="T16" fmla="*/ 60 w 504"/>
                  <a:gd name="T17" fmla="*/ 251 h 220"/>
                  <a:gd name="T18" fmla="*/ 62 w 504"/>
                  <a:gd name="T19" fmla="*/ 252 h 220"/>
                  <a:gd name="T20" fmla="*/ 11 w 504"/>
                  <a:gd name="T21" fmla="*/ 281 h 220"/>
                  <a:gd name="T22" fmla="*/ 129 w 504"/>
                  <a:gd name="T23" fmla="*/ 240 h 220"/>
                  <a:gd name="T24" fmla="*/ 105 w 504"/>
                  <a:gd name="T25" fmla="*/ 259 h 220"/>
                  <a:gd name="T26" fmla="*/ 111 w 504"/>
                  <a:gd name="T27" fmla="*/ 263 h 220"/>
                  <a:gd name="T28" fmla="*/ 59 w 504"/>
                  <a:gd name="T29" fmla="*/ 288 h 220"/>
                  <a:gd name="T30" fmla="*/ 89 w 504"/>
                  <a:gd name="T31" fmla="*/ 282 h 220"/>
                  <a:gd name="T32" fmla="*/ 108 w 504"/>
                  <a:gd name="T33" fmla="*/ 280 h 220"/>
                  <a:gd name="T34" fmla="*/ 73 w 504"/>
                  <a:gd name="T35" fmla="*/ 301 h 220"/>
                  <a:gd name="T36" fmla="*/ 145 w 504"/>
                  <a:gd name="T37" fmla="*/ 307 h 220"/>
                  <a:gd name="T38" fmla="*/ 122 w 504"/>
                  <a:gd name="T39" fmla="*/ 326 h 220"/>
                  <a:gd name="T40" fmla="*/ 176 w 504"/>
                  <a:gd name="T41" fmla="*/ 324 h 220"/>
                  <a:gd name="T42" fmla="*/ 195 w 504"/>
                  <a:gd name="T43" fmla="*/ 341 h 220"/>
                  <a:gd name="T44" fmla="*/ 257 w 504"/>
                  <a:gd name="T45" fmla="*/ 332 h 220"/>
                  <a:gd name="T46" fmla="*/ 397 w 504"/>
                  <a:gd name="T47" fmla="*/ 298 h 220"/>
                  <a:gd name="T48" fmla="*/ 672 w 504"/>
                  <a:gd name="T49" fmla="*/ 188 h 220"/>
                  <a:gd name="T50" fmla="*/ 707 w 504"/>
                  <a:gd name="T51" fmla="*/ 167 h 220"/>
                  <a:gd name="T52" fmla="*/ 672 w 504"/>
                  <a:gd name="T53" fmla="*/ 170 h 220"/>
                  <a:gd name="T54" fmla="*/ 701 w 504"/>
                  <a:gd name="T55" fmla="*/ 141 h 220"/>
                  <a:gd name="T56" fmla="*/ 649 w 504"/>
                  <a:gd name="T57" fmla="*/ 155 h 220"/>
                  <a:gd name="T58" fmla="*/ 703 w 504"/>
                  <a:gd name="T59" fmla="*/ 135 h 220"/>
                  <a:gd name="T60" fmla="*/ 751 w 504"/>
                  <a:gd name="T61" fmla="*/ 102 h 220"/>
                  <a:gd name="T62" fmla="*/ 743 w 504"/>
                  <a:gd name="T63" fmla="*/ 99 h 220"/>
                  <a:gd name="T64" fmla="*/ 735 w 504"/>
                  <a:gd name="T65" fmla="*/ 97 h 220"/>
                  <a:gd name="T66" fmla="*/ 688 w 504"/>
                  <a:gd name="T67" fmla="*/ 106 h 220"/>
                  <a:gd name="T68" fmla="*/ 709 w 504"/>
                  <a:gd name="T69" fmla="*/ 89 h 220"/>
                  <a:gd name="T70" fmla="*/ 724 w 504"/>
                  <a:gd name="T71" fmla="*/ 76 h 220"/>
                  <a:gd name="T72" fmla="*/ 724 w 504"/>
                  <a:gd name="T73" fmla="*/ 69 h 220"/>
                  <a:gd name="T74" fmla="*/ 694 w 504"/>
                  <a:gd name="T75" fmla="*/ 78 h 220"/>
                  <a:gd name="T76" fmla="*/ 684 w 504"/>
                  <a:gd name="T77" fmla="*/ 76 h 220"/>
                  <a:gd name="T78" fmla="*/ 704 w 504"/>
                  <a:gd name="T79" fmla="*/ 62 h 220"/>
                  <a:gd name="T80" fmla="*/ 684 w 504"/>
                  <a:gd name="T81" fmla="*/ 35 h 220"/>
                  <a:gd name="T82" fmla="*/ 655 w 504"/>
                  <a:gd name="T83" fmla="*/ 33 h 220"/>
                  <a:gd name="T84" fmla="*/ 659 w 504"/>
                  <a:gd name="T85" fmla="*/ 14 h 220"/>
                  <a:gd name="T86" fmla="*/ 598 w 504"/>
                  <a:gd name="T87" fmla="*/ 11 h 220"/>
                  <a:gd name="T88" fmla="*/ 554 w 504"/>
                  <a:gd name="T89" fmla="*/ 10 h 220"/>
                  <a:gd name="T90" fmla="*/ 554 w 504"/>
                  <a:gd name="T91" fmla="*/ 10 h 220"/>
                  <a:gd name="T92" fmla="*/ 625 w 504"/>
                  <a:gd name="T93" fmla="*/ 24 h 220"/>
                  <a:gd name="T94" fmla="*/ 668 w 504"/>
                  <a:gd name="T95" fmla="*/ 31 h 220"/>
                  <a:gd name="T96" fmla="*/ 790 w 504"/>
                  <a:gd name="T97" fmla="*/ 69 h 220"/>
                  <a:gd name="T98" fmla="*/ 746 w 504"/>
                  <a:gd name="T99" fmla="*/ 98 h 220"/>
                  <a:gd name="T100" fmla="*/ 234 w 504"/>
                  <a:gd name="T101" fmla="*/ 111 h 220"/>
                  <a:gd name="T102" fmla="*/ 666 w 504"/>
                  <a:gd name="T103" fmla="*/ 164 h 220"/>
                  <a:gd name="T104" fmla="*/ 129 w 504"/>
                  <a:gd name="T105" fmla="*/ 189 h 220"/>
                  <a:gd name="T106" fmla="*/ 54 w 504"/>
                  <a:gd name="T107" fmla="*/ 253 h 220"/>
                  <a:gd name="T108" fmla="*/ 106 w 504"/>
                  <a:gd name="T109" fmla="*/ 277 h 220"/>
                  <a:gd name="T110" fmla="*/ 192 w 504"/>
                  <a:gd name="T111" fmla="*/ 322 h 220"/>
                  <a:gd name="T112" fmla="*/ 184 w 504"/>
                  <a:gd name="T113" fmla="*/ 325 h 220"/>
                  <a:gd name="T114" fmla="*/ 256 w 504"/>
                  <a:gd name="T115" fmla="*/ 337 h 220"/>
                  <a:gd name="T116" fmla="*/ 252 w 504"/>
                  <a:gd name="T117" fmla="*/ 348 h 220"/>
                  <a:gd name="T118" fmla="*/ 562 w 504"/>
                  <a:gd name="T119" fmla="*/ 0 h 2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4" h="220">
                    <a:moveTo>
                      <a:pt x="354" y="0"/>
                    </a:moveTo>
                    <a:cubicBezTo>
                      <a:pt x="353" y="0"/>
                      <a:pt x="352" y="0"/>
                      <a:pt x="351" y="1"/>
                    </a:cubicBezTo>
                    <a:cubicBezTo>
                      <a:pt x="354" y="0"/>
                      <a:pt x="354" y="0"/>
                      <a:pt x="354" y="0"/>
                    </a:cubicBezTo>
                    <a:moveTo>
                      <a:pt x="351" y="1"/>
                    </a:moveTo>
                    <a:cubicBezTo>
                      <a:pt x="351" y="1"/>
                      <a:pt x="351" y="1"/>
                      <a:pt x="351" y="1"/>
                    </a:cubicBezTo>
                    <a:moveTo>
                      <a:pt x="351" y="1"/>
                    </a:moveTo>
                    <a:cubicBezTo>
                      <a:pt x="259" y="30"/>
                      <a:pt x="259" y="30"/>
                      <a:pt x="259" y="3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3" y="62"/>
                      <a:pt x="169" y="63"/>
                      <a:pt x="165" y="64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6" y="63"/>
                      <a:pt x="160" y="65"/>
                      <a:pt x="154" y="67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55" y="68"/>
                      <a:pt x="140" y="72"/>
                      <a:pt x="137" y="73"/>
                    </a:cubicBezTo>
                    <a:cubicBezTo>
                      <a:pt x="138" y="73"/>
                      <a:pt x="139" y="72"/>
                      <a:pt x="141" y="72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41" y="72"/>
                      <a:pt x="143" y="71"/>
                      <a:pt x="144" y="71"/>
                    </a:cubicBezTo>
                    <a:cubicBezTo>
                      <a:pt x="147" y="70"/>
                      <a:pt x="149" y="70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9" y="70"/>
                      <a:pt x="148" y="71"/>
                      <a:pt x="147" y="71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8" y="74"/>
                      <a:pt x="140" y="73"/>
                      <a:pt x="140" y="73"/>
                    </a:cubicBezTo>
                    <a:cubicBezTo>
                      <a:pt x="143" y="73"/>
                      <a:pt x="103" y="89"/>
                      <a:pt x="103" y="90"/>
                    </a:cubicBezTo>
                    <a:cubicBezTo>
                      <a:pt x="97" y="92"/>
                      <a:pt x="97" y="93"/>
                      <a:pt x="98" y="93"/>
                    </a:cubicBezTo>
                    <a:cubicBezTo>
                      <a:pt x="98" y="93"/>
                      <a:pt x="99" y="93"/>
                      <a:pt x="100" y="92"/>
                    </a:cubicBezTo>
                    <a:cubicBezTo>
                      <a:pt x="101" y="92"/>
                      <a:pt x="102" y="92"/>
                      <a:pt x="102" y="92"/>
                    </a:cubicBezTo>
                    <a:cubicBezTo>
                      <a:pt x="103" y="92"/>
                      <a:pt x="103" y="93"/>
                      <a:pt x="101" y="93"/>
                    </a:cubicBezTo>
                    <a:cubicBezTo>
                      <a:pt x="99" y="96"/>
                      <a:pt x="85" y="100"/>
                      <a:pt x="76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9" y="104"/>
                      <a:pt x="83" y="102"/>
                    </a:cubicBezTo>
                    <a:cubicBezTo>
                      <a:pt x="86" y="101"/>
                      <a:pt x="90" y="99"/>
                      <a:pt x="90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4" y="106"/>
                      <a:pt x="67" y="109"/>
                      <a:pt x="63" y="111"/>
                    </a:cubicBezTo>
                    <a:cubicBezTo>
                      <a:pt x="62" y="112"/>
                      <a:pt x="53" y="117"/>
                      <a:pt x="55" y="117"/>
                    </a:cubicBezTo>
                    <a:cubicBezTo>
                      <a:pt x="56" y="117"/>
                      <a:pt x="59" y="116"/>
                      <a:pt x="66" y="113"/>
                    </a:cubicBezTo>
                    <a:cubicBezTo>
                      <a:pt x="56" y="119"/>
                      <a:pt x="48" y="122"/>
                      <a:pt x="47" y="123"/>
                    </a:cubicBezTo>
                    <a:cubicBezTo>
                      <a:pt x="51" y="121"/>
                      <a:pt x="54" y="119"/>
                      <a:pt x="59" y="118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6" y="119"/>
                      <a:pt x="62" y="117"/>
                      <a:pt x="63" y="116"/>
                    </a:cubicBezTo>
                    <a:cubicBezTo>
                      <a:pt x="64" y="116"/>
                      <a:pt x="65" y="116"/>
                      <a:pt x="65" y="116"/>
                    </a:cubicBezTo>
                    <a:cubicBezTo>
                      <a:pt x="66" y="116"/>
                      <a:pt x="61" y="119"/>
                      <a:pt x="55" y="122"/>
                    </a:cubicBezTo>
                    <a:cubicBezTo>
                      <a:pt x="49" y="125"/>
                      <a:pt x="44" y="128"/>
                      <a:pt x="45" y="128"/>
                    </a:cubicBezTo>
                    <a:cubicBezTo>
                      <a:pt x="46" y="128"/>
                      <a:pt x="48" y="127"/>
                      <a:pt x="52" y="126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66" y="120"/>
                      <a:pt x="83" y="113"/>
                      <a:pt x="94" y="109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89" y="113"/>
                      <a:pt x="84" y="115"/>
                      <a:pt x="82" y="116"/>
                    </a:cubicBezTo>
                    <a:cubicBezTo>
                      <a:pt x="84" y="115"/>
                      <a:pt x="85" y="115"/>
                      <a:pt x="86" y="115"/>
                    </a:cubicBezTo>
                    <a:cubicBezTo>
                      <a:pt x="88" y="115"/>
                      <a:pt x="82" y="118"/>
                      <a:pt x="81" y="119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1" y="103"/>
                      <a:pt x="106" y="110"/>
                      <a:pt x="107" y="110"/>
                    </a:cubicBezTo>
                    <a:cubicBezTo>
                      <a:pt x="108" y="110"/>
                      <a:pt x="110" y="109"/>
                      <a:pt x="113" y="108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89" y="119"/>
                      <a:pt x="86" y="120"/>
                      <a:pt x="87" y="120"/>
                    </a:cubicBezTo>
                    <a:cubicBezTo>
                      <a:pt x="87" y="120"/>
                      <a:pt x="92" y="119"/>
                      <a:pt x="96" y="117"/>
                    </a:cubicBezTo>
                    <a:cubicBezTo>
                      <a:pt x="100" y="115"/>
                      <a:pt x="104" y="114"/>
                      <a:pt x="104" y="114"/>
                    </a:cubicBezTo>
                    <a:cubicBezTo>
                      <a:pt x="104" y="114"/>
                      <a:pt x="104" y="114"/>
                      <a:pt x="103" y="114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77" y="126"/>
                      <a:pt x="72" y="128"/>
                      <a:pt x="60" y="134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58" y="135"/>
                      <a:pt x="58" y="135"/>
                      <a:pt x="59" y="135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72" y="129"/>
                      <a:pt x="78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80" y="127"/>
                    </a:cubicBezTo>
                    <a:cubicBezTo>
                      <a:pt x="80" y="127"/>
                      <a:pt x="81" y="127"/>
                      <a:pt x="81" y="127"/>
                    </a:cubicBezTo>
                    <a:cubicBezTo>
                      <a:pt x="82" y="127"/>
                      <a:pt x="82" y="127"/>
                      <a:pt x="83" y="127"/>
                    </a:cubicBezTo>
                    <a:cubicBezTo>
                      <a:pt x="84" y="127"/>
                      <a:pt x="83" y="128"/>
                      <a:pt x="74" y="132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6" y="135"/>
                    </a:cubicBezTo>
                    <a:cubicBezTo>
                      <a:pt x="66" y="135"/>
                      <a:pt x="64" y="135"/>
                      <a:pt x="63" y="135"/>
                    </a:cubicBezTo>
                    <a:cubicBezTo>
                      <a:pt x="62" y="135"/>
                      <a:pt x="61" y="136"/>
                      <a:pt x="60" y="136"/>
                    </a:cubicBezTo>
                    <a:cubicBezTo>
                      <a:pt x="59" y="136"/>
                      <a:pt x="59" y="135"/>
                      <a:pt x="59" y="135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6" y="138"/>
                    </a:cubicBezTo>
                    <a:cubicBezTo>
                      <a:pt x="57" y="137"/>
                      <a:pt x="58" y="137"/>
                      <a:pt x="59" y="137"/>
                    </a:cubicBezTo>
                    <a:cubicBezTo>
                      <a:pt x="59" y="137"/>
                      <a:pt x="59" y="137"/>
                      <a:pt x="59" y="137"/>
                    </a:cubicBezTo>
                    <a:cubicBezTo>
                      <a:pt x="56" y="138"/>
                      <a:pt x="44" y="144"/>
                      <a:pt x="34" y="147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43"/>
                      <a:pt x="49" y="143"/>
                      <a:pt x="35" y="151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4" y="148"/>
                      <a:pt x="46" y="147"/>
                      <a:pt x="47" y="147"/>
                    </a:cubicBezTo>
                    <a:cubicBezTo>
                      <a:pt x="48" y="147"/>
                      <a:pt x="46" y="148"/>
                      <a:pt x="39" y="151"/>
                    </a:cubicBezTo>
                    <a:cubicBezTo>
                      <a:pt x="38" y="153"/>
                      <a:pt x="30" y="157"/>
                      <a:pt x="12" y="165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29" y="159"/>
                      <a:pt x="17" y="164"/>
                      <a:pt x="17" y="164"/>
                    </a:cubicBezTo>
                    <a:cubicBezTo>
                      <a:pt x="17" y="164"/>
                      <a:pt x="20" y="163"/>
                      <a:pt x="28" y="160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8" y="158"/>
                    </a:cubicBezTo>
                    <a:cubicBezTo>
                      <a:pt x="39" y="157"/>
                      <a:pt x="40" y="157"/>
                      <a:pt x="40" y="157"/>
                    </a:cubicBezTo>
                    <a:cubicBezTo>
                      <a:pt x="40" y="157"/>
                      <a:pt x="40" y="158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34" y="160"/>
                      <a:pt x="34" y="161"/>
                      <a:pt x="34" y="161"/>
                    </a:cubicBezTo>
                    <a:cubicBezTo>
                      <a:pt x="34" y="161"/>
                      <a:pt x="37" y="160"/>
                      <a:pt x="39" y="159"/>
                    </a:cubicBezTo>
                    <a:cubicBezTo>
                      <a:pt x="41" y="158"/>
                      <a:pt x="44" y="157"/>
                      <a:pt x="44" y="157"/>
                    </a:cubicBezTo>
                    <a:cubicBezTo>
                      <a:pt x="44" y="157"/>
                      <a:pt x="44" y="157"/>
                      <a:pt x="42" y="158"/>
                    </a:cubicBezTo>
                    <a:cubicBezTo>
                      <a:pt x="40" y="159"/>
                      <a:pt x="39" y="159"/>
                      <a:pt x="39" y="159"/>
                    </a:cubicBezTo>
                    <a:cubicBezTo>
                      <a:pt x="40" y="159"/>
                      <a:pt x="45" y="158"/>
                      <a:pt x="50" y="156"/>
                    </a:cubicBezTo>
                    <a:cubicBezTo>
                      <a:pt x="56" y="154"/>
                      <a:pt x="61" y="152"/>
                      <a:pt x="61" y="152"/>
                    </a:cubicBezTo>
                    <a:cubicBezTo>
                      <a:pt x="62" y="152"/>
                      <a:pt x="62" y="152"/>
                      <a:pt x="61" y="152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3" y="164"/>
                      <a:pt x="32" y="164"/>
                      <a:pt x="32" y="164"/>
                    </a:cubicBezTo>
                    <a:cubicBezTo>
                      <a:pt x="33" y="164"/>
                      <a:pt x="37" y="163"/>
                      <a:pt x="40" y="162"/>
                    </a:cubicBezTo>
                    <a:cubicBezTo>
                      <a:pt x="44" y="161"/>
                      <a:pt x="48" y="160"/>
                      <a:pt x="49" y="160"/>
                    </a:cubicBezTo>
                    <a:cubicBezTo>
                      <a:pt x="49" y="160"/>
                      <a:pt x="50" y="160"/>
                      <a:pt x="50" y="160"/>
                    </a:cubicBezTo>
                    <a:cubicBezTo>
                      <a:pt x="41" y="164"/>
                      <a:pt x="20" y="172"/>
                      <a:pt x="0" y="179"/>
                    </a:cubicBezTo>
                    <a:cubicBezTo>
                      <a:pt x="24" y="171"/>
                      <a:pt x="16" y="173"/>
                      <a:pt x="28" y="170"/>
                    </a:cubicBezTo>
                    <a:cubicBezTo>
                      <a:pt x="18" y="174"/>
                      <a:pt x="16" y="174"/>
                      <a:pt x="7" y="177"/>
                    </a:cubicBezTo>
                    <a:cubicBezTo>
                      <a:pt x="5" y="178"/>
                      <a:pt x="4" y="179"/>
                      <a:pt x="4" y="179"/>
                    </a:cubicBezTo>
                    <a:cubicBezTo>
                      <a:pt x="4" y="179"/>
                      <a:pt x="7" y="178"/>
                      <a:pt x="10" y="177"/>
                    </a:cubicBezTo>
                    <a:cubicBezTo>
                      <a:pt x="13" y="176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2" y="176"/>
                      <a:pt x="9" y="178"/>
                      <a:pt x="7" y="178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34" y="168"/>
                      <a:pt x="63" y="158"/>
                      <a:pt x="65" y="157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6" y="153"/>
                      <a:pt x="80" y="152"/>
                      <a:pt x="81" y="152"/>
                    </a:cubicBezTo>
                    <a:cubicBezTo>
                      <a:pt x="82" y="152"/>
                      <a:pt x="81" y="153"/>
                      <a:pt x="77" y="154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61" y="161"/>
                      <a:pt x="61" y="161"/>
                      <a:pt x="61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9" y="159"/>
                      <a:pt x="69" y="159"/>
                      <a:pt x="69" y="159"/>
                    </a:cubicBezTo>
                    <a:cubicBezTo>
                      <a:pt x="70" y="159"/>
                      <a:pt x="71" y="159"/>
                      <a:pt x="72" y="159"/>
                    </a:cubicBezTo>
                    <a:cubicBezTo>
                      <a:pt x="73" y="159"/>
                      <a:pt x="73" y="159"/>
                      <a:pt x="70" y="160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57" y="166"/>
                      <a:pt x="56" y="166"/>
                      <a:pt x="57" y="166"/>
                    </a:cubicBezTo>
                    <a:cubicBezTo>
                      <a:pt x="58" y="166"/>
                      <a:pt x="62" y="165"/>
                      <a:pt x="66" y="164"/>
                    </a:cubicBezTo>
                    <a:cubicBezTo>
                      <a:pt x="70" y="163"/>
                      <a:pt x="74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62" y="167"/>
                      <a:pt x="62" y="167"/>
                      <a:pt x="62" y="167"/>
                    </a:cubicBezTo>
                    <a:cubicBezTo>
                      <a:pt x="60" y="168"/>
                      <a:pt x="59" y="169"/>
                      <a:pt x="59" y="169"/>
                    </a:cubicBezTo>
                    <a:cubicBezTo>
                      <a:pt x="59" y="169"/>
                      <a:pt x="63" y="167"/>
                      <a:pt x="68" y="165"/>
                    </a:cubicBezTo>
                    <a:cubicBezTo>
                      <a:pt x="72" y="164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6" y="163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66" y="167"/>
                      <a:pt x="68" y="166"/>
                      <a:pt x="69" y="166"/>
                    </a:cubicBezTo>
                    <a:cubicBezTo>
                      <a:pt x="69" y="166"/>
                      <a:pt x="54" y="172"/>
                      <a:pt x="48" y="174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66" y="168"/>
                      <a:pt x="66" y="168"/>
                      <a:pt x="66" y="168"/>
                    </a:cubicBezTo>
                    <a:cubicBezTo>
                      <a:pt x="59" y="172"/>
                      <a:pt x="39" y="179"/>
                      <a:pt x="28" y="183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33" y="182"/>
                      <a:pt x="36" y="181"/>
                      <a:pt x="36" y="181"/>
                    </a:cubicBezTo>
                    <a:cubicBezTo>
                      <a:pt x="36" y="181"/>
                      <a:pt x="35" y="181"/>
                      <a:pt x="34" y="182"/>
                    </a:cubicBezTo>
                    <a:cubicBezTo>
                      <a:pt x="33" y="182"/>
                      <a:pt x="32" y="183"/>
                      <a:pt x="32" y="183"/>
                    </a:cubicBezTo>
                    <a:cubicBezTo>
                      <a:pt x="32" y="183"/>
                      <a:pt x="33" y="183"/>
                      <a:pt x="36" y="182"/>
                    </a:cubicBezTo>
                    <a:cubicBezTo>
                      <a:pt x="28" y="184"/>
                      <a:pt x="24" y="186"/>
                      <a:pt x="21" y="187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71" y="170"/>
                      <a:pt x="73" y="169"/>
                      <a:pt x="73" y="169"/>
                    </a:cubicBezTo>
                    <a:cubicBezTo>
                      <a:pt x="74" y="169"/>
                      <a:pt x="72" y="170"/>
                      <a:pt x="71" y="170"/>
                    </a:cubicBezTo>
                    <a:cubicBezTo>
                      <a:pt x="69" y="171"/>
                      <a:pt x="68" y="172"/>
                      <a:pt x="68" y="172"/>
                    </a:cubicBezTo>
                    <a:cubicBezTo>
                      <a:pt x="69" y="172"/>
                      <a:pt x="69" y="172"/>
                      <a:pt x="70" y="171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63" y="174"/>
                      <a:pt x="64" y="174"/>
                      <a:pt x="64" y="174"/>
                    </a:cubicBezTo>
                    <a:cubicBezTo>
                      <a:pt x="65" y="174"/>
                      <a:pt x="56" y="177"/>
                      <a:pt x="52" y="179"/>
                    </a:cubicBezTo>
                    <a:cubicBezTo>
                      <a:pt x="57" y="177"/>
                      <a:pt x="64" y="174"/>
                      <a:pt x="68" y="173"/>
                    </a:cubicBezTo>
                    <a:cubicBezTo>
                      <a:pt x="68" y="173"/>
                      <a:pt x="68" y="173"/>
                      <a:pt x="68" y="173"/>
                    </a:cubicBezTo>
                    <a:cubicBezTo>
                      <a:pt x="69" y="173"/>
                      <a:pt x="58" y="177"/>
                      <a:pt x="56" y="178"/>
                    </a:cubicBezTo>
                    <a:cubicBezTo>
                      <a:pt x="69" y="173"/>
                      <a:pt x="78" y="170"/>
                      <a:pt x="79" y="170"/>
                    </a:cubicBezTo>
                    <a:cubicBezTo>
                      <a:pt x="79" y="170"/>
                      <a:pt x="78" y="171"/>
                      <a:pt x="76" y="172"/>
                    </a:cubicBezTo>
                    <a:cubicBezTo>
                      <a:pt x="73" y="173"/>
                      <a:pt x="71" y="174"/>
                      <a:pt x="69" y="174"/>
                    </a:cubicBezTo>
                    <a:cubicBezTo>
                      <a:pt x="71" y="174"/>
                      <a:pt x="74" y="173"/>
                      <a:pt x="74" y="173"/>
                    </a:cubicBezTo>
                    <a:cubicBezTo>
                      <a:pt x="75" y="173"/>
                      <a:pt x="74" y="173"/>
                      <a:pt x="73" y="173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1" y="174"/>
                      <a:pt x="71" y="175"/>
                      <a:pt x="71" y="175"/>
                    </a:cubicBezTo>
                    <a:cubicBezTo>
                      <a:pt x="71" y="175"/>
                      <a:pt x="72" y="174"/>
                      <a:pt x="73" y="174"/>
                    </a:cubicBezTo>
                    <a:cubicBezTo>
                      <a:pt x="73" y="174"/>
                      <a:pt x="74" y="174"/>
                      <a:pt x="74" y="174"/>
                    </a:cubicBezTo>
                    <a:cubicBezTo>
                      <a:pt x="74" y="174"/>
                      <a:pt x="73" y="174"/>
                      <a:pt x="68" y="176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45" y="187"/>
                      <a:pt x="45" y="187"/>
                      <a:pt x="45" y="187"/>
                    </a:cubicBezTo>
                    <a:cubicBezTo>
                      <a:pt x="51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3" y="185"/>
                    </a:cubicBezTo>
                    <a:cubicBezTo>
                      <a:pt x="53" y="185"/>
                      <a:pt x="52" y="185"/>
                      <a:pt x="53" y="185"/>
                    </a:cubicBezTo>
                    <a:cubicBezTo>
                      <a:pt x="53" y="185"/>
                      <a:pt x="56" y="184"/>
                      <a:pt x="65" y="181"/>
                    </a:cubicBezTo>
                    <a:cubicBezTo>
                      <a:pt x="60" y="183"/>
                      <a:pt x="60" y="183"/>
                      <a:pt x="61" y="183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61" y="183"/>
                      <a:pt x="62" y="183"/>
                      <a:pt x="62" y="183"/>
                    </a:cubicBezTo>
                    <a:cubicBezTo>
                      <a:pt x="63" y="183"/>
                      <a:pt x="62" y="184"/>
                      <a:pt x="46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7" y="190"/>
                      <a:pt x="51" y="189"/>
                      <a:pt x="56" y="188"/>
                    </a:cubicBezTo>
                    <a:cubicBezTo>
                      <a:pt x="60" y="187"/>
                      <a:pt x="64" y="186"/>
                      <a:pt x="65" y="186"/>
                    </a:cubicBezTo>
                    <a:cubicBezTo>
                      <a:pt x="66" y="186"/>
                      <a:pt x="65" y="186"/>
                      <a:pt x="62" y="188"/>
                    </a:cubicBezTo>
                    <a:cubicBezTo>
                      <a:pt x="36" y="198"/>
                      <a:pt x="46" y="197"/>
                      <a:pt x="44" y="198"/>
                    </a:cubicBezTo>
                    <a:cubicBezTo>
                      <a:pt x="57" y="196"/>
                      <a:pt x="69" y="193"/>
                      <a:pt x="79" y="192"/>
                    </a:cubicBezTo>
                    <a:cubicBezTo>
                      <a:pt x="67" y="197"/>
                      <a:pt x="65" y="198"/>
                      <a:pt x="67" y="198"/>
                    </a:cubicBezTo>
                    <a:cubicBezTo>
                      <a:pt x="68" y="198"/>
                      <a:pt x="71" y="198"/>
                      <a:pt x="73" y="197"/>
                    </a:cubicBezTo>
                    <a:cubicBezTo>
                      <a:pt x="76" y="197"/>
                      <a:pt x="79" y="196"/>
                      <a:pt x="80" y="196"/>
                    </a:cubicBezTo>
                    <a:cubicBezTo>
                      <a:pt x="81" y="196"/>
                      <a:pt x="80" y="197"/>
                      <a:pt x="76" y="19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68" y="203"/>
                      <a:pt x="98" y="194"/>
                      <a:pt x="76" y="204"/>
                    </a:cubicBezTo>
                    <a:cubicBezTo>
                      <a:pt x="83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0"/>
                      <a:pt x="90" y="199"/>
                      <a:pt x="99" y="196"/>
                    </a:cubicBezTo>
                    <a:cubicBezTo>
                      <a:pt x="93" y="199"/>
                      <a:pt x="102" y="196"/>
                      <a:pt x="83" y="203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75" y="206"/>
                      <a:pt x="74" y="206"/>
                      <a:pt x="74" y="206"/>
                    </a:cubicBezTo>
                    <a:cubicBezTo>
                      <a:pt x="74" y="206"/>
                      <a:pt x="76" y="206"/>
                      <a:pt x="77" y="206"/>
                    </a:cubicBezTo>
                    <a:cubicBezTo>
                      <a:pt x="78" y="206"/>
                      <a:pt x="79" y="205"/>
                      <a:pt x="80" y="205"/>
                    </a:cubicBezTo>
                    <a:cubicBezTo>
                      <a:pt x="80" y="205"/>
                      <a:pt x="79" y="206"/>
                      <a:pt x="75" y="208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88" y="203"/>
                      <a:pt x="88" y="203"/>
                      <a:pt x="88" y="203"/>
                    </a:cubicBezTo>
                    <a:cubicBezTo>
                      <a:pt x="99" y="200"/>
                      <a:pt x="104" y="199"/>
                      <a:pt x="106" y="199"/>
                    </a:cubicBezTo>
                    <a:cubicBezTo>
                      <a:pt x="108" y="199"/>
                      <a:pt x="106" y="200"/>
                      <a:pt x="104" y="202"/>
                    </a:cubicBezTo>
                    <a:cubicBezTo>
                      <a:pt x="101" y="204"/>
                      <a:pt x="99" y="205"/>
                      <a:pt x="101" y="205"/>
                    </a:cubicBezTo>
                    <a:cubicBezTo>
                      <a:pt x="103" y="205"/>
                      <a:pt x="107" y="204"/>
                      <a:pt x="117" y="201"/>
                    </a:cubicBezTo>
                    <a:cubicBezTo>
                      <a:pt x="110" y="204"/>
                      <a:pt x="109" y="204"/>
                      <a:pt x="109" y="204"/>
                    </a:cubicBezTo>
                    <a:cubicBezTo>
                      <a:pt x="109" y="204"/>
                      <a:pt x="110" y="204"/>
                      <a:pt x="111" y="204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4" y="203"/>
                      <a:pt x="112" y="204"/>
                      <a:pt x="105" y="207"/>
                    </a:cubicBezTo>
                    <a:cubicBezTo>
                      <a:pt x="96" y="210"/>
                      <a:pt x="93" y="211"/>
                      <a:pt x="94" y="211"/>
                    </a:cubicBezTo>
                    <a:cubicBezTo>
                      <a:pt x="95" y="211"/>
                      <a:pt x="115" y="205"/>
                      <a:pt x="121" y="203"/>
                    </a:cubicBezTo>
                    <a:cubicBezTo>
                      <a:pt x="122" y="202"/>
                      <a:pt x="124" y="202"/>
                      <a:pt x="126" y="201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17" y="206"/>
                      <a:pt x="114" y="206"/>
                      <a:pt x="114" y="206"/>
                    </a:cubicBezTo>
                    <a:cubicBezTo>
                      <a:pt x="114" y="206"/>
                      <a:pt x="118" y="205"/>
                      <a:pt x="123" y="204"/>
                    </a:cubicBezTo>
                    <a:cubicBezTo>
                      <a:pt x="127" y="202"/>
                      <a:pt x="131" y="201"/>
                      <a:pt x="131" y="201"/>
                    </a:cubicBezTo>
                    <a:cubicBezTo>
                      <a:pt x="131" y="201"/>
                      <a:pt x="129" y="202"/>
                      <a:pt x="123" y="204"/>
                    </a:cubicBezTo>
                    <a:cubicBezTo>
                      <a:pt x="103" y="214"/>
                      <a:pt x="130" y="209"/>
                      <a:pt x="123" y="215"/>
                    </a:cubicBezTo>
                    <a:cubicBezTo>
                      <a:pt x="130" y="212"/>
                      <a:pt x="130" y="212"/>
                      <a:pt x="130" y="212"/>
                    </a:cubicBezTo>
                    <a:cubicBezTo>
                      <a:pt x="130" y="213"/>
                      <a:pt x="131" y="213"/>
                      <a:pt x="132" y="213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2" y="213"/>
                      <a:pt x="133" y="213"/>
                      <a:pt x="133" y="213"/>
                    </a:cubicBezTo>
                    <a:cubicBezTo>
                      <a:pt x="135" y="213"/>
                      <a:pt x="135" y="213"/>
                      <a:pt x="128" y="216"/>
                    </a:cubicBezTo>
                    <a:cubicBezTo>
                      <a:pt x="126" y="217"/>
                      <a:pt x="125" y="217"/>
                      <a:pt x="126" y="217"/>
                    </a:cubicBezTo>
                    <a:cubicBezTo>
                      <a:pt x="128" y="217"/>
                      <a:pt x="150" y="210"/>
                      <a:pt x="151" y="210"/>
                    </a:cubicBezTo>
                    <a:cubicBezTo>
                      <a:pt x="153" y="209"/>
                      <a:pt x="155" y="208"/>
                      <a:pt x="155" y="208"/>
                    </a:cubicBezTo>
                    <a:cubicBezTo>
                      <a:pt x="157" y="208"/>
                      <a:pt x="143" y="214"/>
                      <a:pt x="140" y="215"/>
                    </a:cubicBezTo>
                    <a:cubicBezTo>
                      <a:pt x="145" y="214"/>
                      <a:pt x="162" y="208"/>
                      <a:pt x="164" y="208"/>
                    </a:cubicBezTo>
                    <a:cubicBezTo>
                      <a:pt x="165" y="208"/>
                      <a:pt x="164" y="208"/>
                      <a:pt x="162" y="210"/>
                    </a:cubicBezTo>
                    <a:cubicBezTo>
                      <a:pt x="156" y="212"/>
                      <a:pt x="154" y="213"/>
                      <a:pt x="155" y="213"/>
                    </a:cubicBezTo>
                    <a:cubicBezTo>
                      <a:pt x="156" y="213"/>
                      <a:pt x="159" y="212"/>
                      <a:pt x="162" y="211"/>
                    </a:cubicBezTo>
                    <a:cubicBezTo>
                      <a:pt x="166" y="210"/>
                      <a:pt x="169" y="210"/>
                      <a:pt x="170" y="210"/>
                    </a:cubicBezTo>
                    <a:cubicBezTo>
                      <a:pt x="171" y="210"/>
                      <a:pt x="169" y="210"/>
                      <a:pt x="161" y="213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58" y="215"/>
                      <a:pt x="157" y="216"/>
                      <a:pt x="158" y="216"/>
                    </a:cubicBezTo>
                    <a:cubicBezTo>
                      <a:pt x="159" y="216"/>
                      <a:pt x="161" y="215"/>
                      <a:pt x="163" y="215"/>
                    </a:cubicBezTo>
                    <a:cubicBezTo>
                      <a:pt x="165" y="215"/>
                      <a:pt x="166" y="214"/>
                      <a:pt x="167" y="214"/>
                    </a:cubicBezTo>
                    <a:cubicBezTo>
                      <a:pt x="169" y="214"/>
                      <a:pt x="168" y="215"/>
                      <a:pt x="163" y="217"/>
                    </a:cubicBezTo>
                    <a:cubicBezTo>
                      <a:pt x="163" y="217"/>
                      <a:pt x="161" y="218"/>
                      <a:pt x="159" y="219"/>
                    </a:cubicBezTo>
                    <a:cubicBezTo>
                      <a:pt x="250" y="188"/>
                      <a:pt x="250" y="188"/>
                      <a:pt x="250" y="188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7" y="151"/>
                      <a:pt x="347" y="151"/>
                      <a:pt x="348" y="151"/>
                    </a:cubicBezTo>
                    <a:cubicBezTo>
                      <a:pt x="347" y="151"/>
                      <a:pt x="347" y="151"/>
                      <a:pt x="347" y="151"/>
                    </a:cubicBezTo>
                    <a:cubicBezTo>
                      <a:pt x="366" y="143"/>
                      <a:pt x="366" y="143"/>
                      <a:pt x="366" y="143"/>
                    </a:cubicBezTo>
                    <a:cubicBezTo>
                      <a:pt x="380" y="138"/>
                      <a:pt x="396" y="133"/>
                      <a:pt x="396" y="133"/>
                    </a:cubicBezTo>
                    <a:cubicBezTo>
                      <a:pt x="401" y="130"/>
                      <a:pt x="402" y="130"/>
                      <a:pt x="401" y="130"/>
                    </a:cubicBezTo>
                    <a:cubicBezTo>
                      <a:pt x="400" y="130"/>
                      <a:pt x="399" y="130"/>
                      <a:pt x="398" y="130"/>
                    </a:cubicBezTo>
                    <a:cubicBezTo>
                      <a:pt x="422" y="120"/>
                      <a:pt x="422" y="120"/>
                      <a:pt x="422" y="120"/>
                    </a:cubicBezTo>
                    <a:cubicBezTo>
                      <a:pt x="418" y="120"/>
                      <a:pt x="418" y="120"/>
                      <a:pt x="418" y="120"/>
                    </a:cubicBezTo>
                    <a:cubicBezTo>
                      <a:pt x="420" y="120"/>
                      <a:pt x="422" y="119"/>
                      <a:pt x="423" y="118"/>
                    </a:cubicBezTo>
                    <a:cubicBezTo>
                      <a:pt x="424" y="118"/>
                      <a:pt x="425" y="118"/>
                      <a:pt x="424" y="118"/>
                    </a:cubicBezTo>
                    <a:cubicBezTo>
                      <a:pt x="424" y="118"/>
                      <a:pt x="420" y="119"/>
                      <a:pt x="416" y="120"/>
                    </a:cubicBezTo>
                    <a:cubicBezTo>
                      <a:pt x="415" y="121"/>
                      <a:pt x="415" y="121"/>
                      <a:pt x="415" y="121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6" y="116"/>
                      <a:pt x="432" y="114"/>
                      <a:pt x="437" y="112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37" y="112"/>
                      <a:pt x="438" y="112"/>
                      <a:pt x="440" y="112"/>
                    </a:cubicBezTo>
                    <a:cubicBezTo>
                      <a:pt x="441" y="111"/>
                      <a:pt x="441" y="111"/>
                      <a:pt x="440" y="111"/>
                    </a:cubicBezTo>
                    <a:cubicBezTo>
                      <a:pt x="440" y="111"/>
                      <a:pt x="439" y="111"/>
                      <a:pt x="437" y="112"/>
                    </a:cubicBezTo>
                    <a:cubicBezTo>
                      <a:pt x="437" y="111"/>
                      <a:pt x="447" y="106"/>
                      <a:pt x="445" y="106"/>
                    </a:cubicBezTo>
                    <a:cubicBezTo>
                      <a:pt x="444" y="106"/>
                      <a:pt x="441" y="107"/>
                      <a:pt x="434" y="110"/>
                    </a:cubicBezTo>
                    <a:cubicBezTo>
                      <a:pt x="444" y="104"/>
                      <a:pt x="453" y="101"/>
                      <a:pt x="453" y="100"/>
                    </a:cubicBezTo>
                    <a:cubicBezTo>
                      <a:pt x="449" y="102"/>
                      <a:pt x="446" y="103"/>
                      <a:pt x="441" y="105"/>
                    </a:cubicBezTo>
                    <a:cubicBezTo>
                      <a:pt x="444" y="104"/>
                      <a:pt x="445" y="103"/>
                      <a:pt x="445" y="103"/>
                    </a:cubicBezTo>
                    <a:cubicBezTo>
                      <a:pt x="444" y="103"/>
                      <a:pt x="438" y="106"/>
                      <a:pt x="436" y="107"/>
                    </a:cubicBezTo>
                    <a:cubicBezTo>
                      <a:pt x="436" y="107"/>
                      <a:pt x="435" y="107"/>
                      <a:pt x="435" y="107"/>
                    </a:cubicBezTo>
                    <a:cubicBezTo>
                      <a:pt x="434" y="107"/>
                      <a:pt x="439" y="104"/>
                      <a:pt x="445" y="101"/>
                    </a:cubicBezTo>
                    <a:cubicBezTo>
                      <a:pt x="451" y="98"/>
                      <a:pt x="457" y="95"/>
                      <a:pt x="456" y="95"/>
                    </a:cubicBezTo>
                    <a:cubicBezTo>
                      <a:pt x="455" y="95"/>
                      <a:pt x="453" y="96"/>
                      <a:pt x="448" y="97"/>
                    </a:cubicBezTo>
                    <a:cubicBezTo>
                      <a:pt x="453" y="95"/>
                      <a:pt x="453" y="95"/>
                      <a:pt x="453" y="95"/>
                    </a:cubicBezTo>
                    <a:cubicBezTo>
                      <a:pt x="442" y="99"/>
                      <a:pt x="432" y="103"/>
                      <a:pt x="423" y="107"/>
                    </a:cubicBezTo>
                    <a:cubicBezTo>
                      <a:pt x="425" y="106"/>
                      <a:pt x="425" y="106"/>
                      <a:pt x="425" y="106"/>
                    </a:cubicBezTo>
                    <a:cubicBezTo>
                      <a:pt x="423" y="105"/>
                      <a:pt x="421" y="104"/>
                      <a:pt x="419" y="104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18" y="104"/>
                      <a:pt x="418" y="104"/>
                      <a:pt x="418" y="104"/>
                    </a:cubicBezTo>
                    <a:cubicBezTo>
                      <a:pt x="417" y="103"/>
                      <a:pt x="415" y="103"/>
                      <a:pt x="414" y="102"/>
                    </a:cubicBezTo>
                    <a:cubicBezTo>
                      <a:pt x="414" y="102"/>
                      <a:pt x="414" y="102"/>
                      <a:pt x="414" y="102"/>
                    </a:cubicBezTo>
                    <a:cubicBezTo>
                      <a:pt x="414" y="102"/>
                      <a:pt x="414" y="102"/>
                      <a:pt x="413" y="102"/>
                    </a:cubicBezTo>
                    <a:cubicBezTo>
                      <a:pt x="413" y="102"/>
                      <a:pt x="412" y="102"/>
                      <a:pt x="411" y="102"/>
                    </a:cubicBezTo>
                    <a:cubicBezTo>
                      <a:pt x="415" y="100"/>
                      <a:pt x="415" y="100"/>
                      <a:pt x="415" y="100"/>
                    </a:cubicBezTo>
                    <a:cubicBezTo>
                      <a:pt x="415" y="101"/>
                      <a:pt x="415" y="101"/>
                      <a:pt x="415" y="101"/>
                    </a:cubicBezTo>
                    <a:cubicBezTo>
                      <a:pt x="424" y="97"/>
                      <a:pt x="430" y="94"/>
                      <a:pt x="441" y="89"/>
                    </a:cubicBezTo>
                    <a:cubicBezTo>
                      <a:pt x="440" y="89"/>
                      <a:pt x="440" y="89"/>
                      <a:pt x="440" y="89"/>
                    </a:cubicBezTo>
                    <a:cubicBezTo>
                      <a:pt x="443" y="88"/>
                      <a:pt x="444" y="87"/>
                      <a:pt x="443" y="87"/>
                    </a:cubicBezTo>
                    <a:cubicBezTo>
                      <a:pt x="432" y="91"/>
                      <a:pt x="432" y="91"/>
                      <a:pt x="432" y="91"/>
                    </a:cubicBezTo>
                    <a:cubicBezTo>
                      <a:pt x="437" y="90"/>
                      <a:pt x="437" y="90"/>
                      <a:pt x="437" y="90"/>
                    </a:cubicBezTo>
                    <a:cubicBezTo>
                      <a:pt x="429" y="94"/>
                      <a:pt x="423" y="96"/>
                      <a:pt x="422" y="96"/>
                    </a:cubicBezTo>
                    <a:cubicBezTo>
                      <a:pt x="422" y="96"/>
                      <a:pt x="421" y="96"/>
                      <a:pt x="421" y="95"/>
                    </a:cubicBezTo>
                    <a:cubicBezTo>
                      <a:pt x="422" y="95"/>
                      <a:pt x="422" y="95"/>
                      <a:pt x="421" y="95"/>
                    </a:cubicBezTo>
                    <a:cubicBezTo>
                      <a:pt x="421" y="95"/>
                      <a:pt x="420" y="95"/>
                      <a:pt x="420" y="95"/>
                    </a:cubicBezTo>
                    <a:cubicBezTo>
                      <a:pt x="419" y="95"/>
                      <a:pt x="419" y="96"/>
                      <a:pt x="418" y="96"/>
                    </a:cubicBezTo>
                    <a:cubicBezTo>
                      <a:pt x="417" y="96"/>
                      <a:pt x="418" y="95"/>
                      <a:pt x="428" y="91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19" y="93"/>
                      <a:pt x="419" y="93"/>
                      <a:pt x="419" y="93"/>
                    </a:cubicBezTo>
                    <a:cubicBezTo>
                      <a:pt x="434" y="87"/>
                      <a:pt x="434" y="87"/>
                      <a:pt x="434" y="87"/>
                    </a:cubicBezTo>
                    <a:cubicBezTo>
                      <a:pt x="434" y="87"/>
                      <a:pt x="435" y="87"/>
                      <a:pt x="435" y="87"/>
                    </a:cubicBezTo>
                    <a:cubicBezTo>
                      <a:pt x="436" y="87"/>
                      <a:pt x="437" y="87"/>
                      <a:pt x="438" y="87"/>
                    </a:cubicBezTo>
                    <a:cubicBezTo>
                      <a:pt x="439" y="87"/>
                      <a:pt x="441" y="87"/>
                      <a:pt x="441" y="87"/>
                    </a:cubicBezTo>
                    <a:cubicBezTo>
                      <a:pt x="442" y="87"/>
                      <a:pt x="442" y="87"/>
                      <a:pt x="443" y="87"/>
                    </a:cubicBezTo>
                    <a:cubicBezTo>
                      <a:pt x="450" y="85"/>
                      <a:pt x="450" y="85"/>
                      <a:pt x="450" y="85"/>
                    </a:cubicBezTo>
                    <a:cubicBezTo>
                      <a:pt x="450" y="84"/>
                      <a:pt x="449" y="84"/>
                      <a:pt x="449" y="84"/>
                    </a:cubicBezTo>
                    <a:cubicBezTo>
                      <a:pt x="449" y="84"/>
                      <a:pt x="447" y="85"/>
                      <a:pt x="446" y="85"/>
                    </a:cubicBezTo>
                    <a:cubicBezTo>
                      <a:pt x="445" y="85"/>
                      <a:pt x="443" y="86"/>
                      <a:pt x="443" y="86"/>
                    </a:cubicBezTo>
                    <a:cubicBezTo>
                      <a:pt x="443" y="86"/>
                      <a:pt x="443" y="85"/>
                      <a:pt x="443" y="85"/>
                    </a:cubicBezTo>
                    <a:cubicBezTo>
                      <a:pt x="446" y="84"/>
                      <a:pt x="458" y="79"/>
                      <a:pt x="468" y="75"/>
                    </a:cubicBezTo>
                    <a:cubicBezTo>
                      <a:pt x="457" y="80"/>
                      <a:pt x="457" y="80"/>
                      <a:pt x="457" y="80"/>
                    </a:cubicBezTo>
                    <a:cubicBezTo>
                      <a:pt x="454" y="79"/>
                      <a:pt x="453" y="80"/>
                      <a:pt x="468" y="71"/>
                    </a:cubicBezTo>
                    <a:cubicBezTo>
                      <a:pt x="460" y="74"/>
                      <a:pt x="460" y="74"/>
                      <a:pt x="460" y="74"/>
                    </a:cubicBezTo>
                    <a:cubicBezTo>
                      <a:pt x="458" y="75"/>
                      <a:pt x="456" y="75"/>
                      <a:pt x="455" y="75"/>
                    </a:cubicBezTo>
                    <a:cubicBezTo>
                      <a:pt x="455" y="75"/>
                      <a:pt x="456" y="75"/>
                      <a:pt x="463" y="72"/>
                    </a:cubicBezTo>
                    <a:cubicBezTo>
                      <a:pt x="463" y="72"/>
                      <a:pt x="463" y="72"/>
                      <a:pt x="463" y="72"/>
                    </a:cubicBezTo>
                    <a:cubicBezTo>
                      <a:pt x="470" y="69"/>
                      <a:pt x="470" y="69"/>
                      <a:pt x="470" y="69"/>
                    </a:cubicBezTo>
                    <a:cubicBezTo>
                      <a:pt x="467" y="71"/>
                      <a:pt x="465" y="71"/>
                      <a:pt x="463" y="72"/>
                    </a:cubicBezTo>
                    <a:cubicBezTo>
                      <a:pt x="464" y="70"/>
                      <a:pt x="473" y="65"/>
                      <a:pt x="491" y="58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4"/>
                      <a:pt x="487" y="59"/>
                      <a:pt x="486" y="59"/>
                    </a:cubicBezTo>
                    <a:cubicBezTo>
                      <a:pt x="486" y="59"/>
                      <a:pt x="483" y="60"/>
                      <a:pt x="475" y="62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6" y="65"/>
                      <a:pt x="466" y="65"/>
                      <a:pt x="465" y="65"/>
                    </a:cubicBezTo>
                    <a:cubicBezTo>
                      <a:pt x="464" y="65"/>
                      <a:pt x="463" y="65"/>
                      <a:pt x="463" y="65"/>
                    </a:cubicBezTo>
                    <a:cubicBezTo>
                      <a:pt x="463" y="65"/>
                      <a:pt x="463" y="65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8" y="63"/>
                      <a:pt x="468" y="63"/>
                      <a:pt x="468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9" y="62"/>
                      <a:pt x="466" y="63"/>
                      <a:pt x="464" y="64"/>
                    </a:cubicBezTo>
                    <a:cubicBezTo>
                      <a:pt x="462" y="65"/>
                      <a:pt x="459" y="65"/>
                      <a:pt x="459" y="65"/>
                    </a:cubicBezTo>
                    <a:cubicBezTo>
                      <a:pt x="459" y="65"/>
                      <a:pt x="459" y="65"/>
                      <a:pt x="461" y="64"/>
                    </a:cubicBezTo>
                    <a:cubicBezTo>
                      <a:pt x="463" y="63"/>
                      <a:pt x="464" y="63"/>
                      <a:pt x="464" y="63"/>
                    </a:cubicBezTo>
                    <a:cubicBezTo>
                      <a:pt x="463" y="63"/>
                      <a:pt x="458" y="65"/>
                      <a:pt x="453" y="67"/>
                    </a:cubicBezTo>
                    <a:cubicBezTo>
                      <a:pt x="447" y="69"/>
                      <a:pt x="442" y="71"/>
                      <a:pt x="441" y="71"/>
                    </a:cubicBezTo>
                    <a:cubicBezTo>
                      <a:pt x="441" y="71"/>
                      <a:pt x="441" y="70"/>
                      <a:pt x="442" y="70"/>
                    </a:cubicBezTo>
                    <a:cubicBezTo>
                      <a:pt x="467" y="61"/>
                      <a:pt x="467" y="61"/>
                      <a:pt x="467" y="61"/>
                    </a:cubicBezTo>
                    <a:cubicBezTo>
                      <a:pt x="470" y="59"/>
                      <a:pt x="471" y="58"/>
                      <a:pt x="471" y="58"/>
                    </a:cubicBezTo>
                    <a:cubicBezTo>
                      <a:pt x="470" y="58"/>
                      <a:pt x="467" y="60"/>
                      <a:pt x="463" y="61"/>
                    </a:cubicBezTo>
                    <a:cubicBezTo>
                      <a:pt x="459" y="62"/>
                      <a:pt x="455" y="63"/>
                      <a:pt x="454" y="63"/>
                    </a:cubicBezTo>
                    <a:cubicBezTo>
                      <a:pt x="454" y="63"/>
                      <a:pt x="454" y="63"/>
                      <a:pt x="454" y="63"/>
                    </a:cubicBezTo>
                    <a:cubicBezTo>
                      <a:pt x="462" y="59"/>
                      <a:pt x="484" y="51"/>
                      <a:pt x="504" y="44"/>
                    </a:cubicBezTo>
                    <a:cubicBezTo>
                      <a:pt x="480" y="52"/>
                      <a:pt x="488" y="49"/>
                      <a:pt x="476" y="53"/>
                    </a:cubicBezTo>
                    <a:cubicBezTo>
                      <a:pt x="486" y="49"/>
                      <a:pt x="488" y="48"/>
                      <a:pt x="497" y="45"/>
                    </a:cubicBezTo>
                    <a:cubicBezTo>
                      <a:pt x="499" y="44"/>
                      <a:pt x="500" y="44"/>
                      <a:pt x="500" y="44"/>
                    </a:cubicBezTo>
                    <a:cubicBezTo>
                      <a:pt x="500" y="44"/>
                      <a:pt x="497" y="45"/>
                      <a:pt x="494" y="46"/>
                    </a:cubicBezTo>
                    <a:cubicBezTo>
                      <a:pt x="491" y="47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69" y="54"/>
                      <a:pt x="440" y="65"/>
                      <a:pt x="439" y="65"/>
                    </a:cubicBezTo>
                    <a:cubicBezTo>
                      <a:pt x="433" y="67"/>
                      <a:pt x="433" y="67"/>
                      <a:pt x="433" y="67"/>
                    </a:cubicBezTo>
                    <a:cubicBezTo>
                      <a:pt x="427" y="69"/>
                      <a:pt x="423" y="70"/>
                      <a:pt x="422" y="70"/>
                    </a:cubicBezTo>
                    <a:cubicBezTo>
                      <a:pt x="422" y="70"/>
                      <a:pt x="423" y="69"/>
                      <a:pt x="426" y="68"/>
                    </a:cubicBezTo>
                    <a:cubicBezTo>
                      <a:pt x="436" y="64"/>
                      <a:pt x="436" y="64"/>
                      <a:pt x="436" y="64"/>
                    </a:cubicBezTo>
                    <a:cubicBezTo>
                      <a:pt x="430" y="65"/>
                      <a:pt x="430" y="65"/>
                      <a:pt x="430" y="65"/>
                    </a:cubicBezTo>
                    <a:cubicBezTo>
                      <a:pt x="442" y="61"/>
                      <a:pt x="442" y="61"/>
                      <a:pt x="442" y="61"/>
                    </a:cubicBezTo>
                    <a:cubicBezTo>
                      <a:pt x="438" y="62"/>
                      <a:pt x="438" y="62"/>
                      <a:pt x="438" y="62"/>
                    </a:cubicBezTo>
                    <a:cubicBezTo>
                      <a:pt x="435" y="63"/>
                      <a:pt x="435" y="63"/>
                      <a:pt x="435" y="63"/>
                    </a:cubicBezTo>
                    <a:cubicBezTo>
                      <a:pt x="434" y="63"/>
                      <a:pt x="432" y="63"/>
                      <a:pt x="432" y="63"/>
                    </a:cubicBezTo>
                    <a:cubicBezTo>
                      <a:pt x="431" y="63"/>
                      <a:pt x="431" y="63"/>
                      <a:pt x="434" y="62"/>
                    </a:cubicBezTo>
                    <a:cubicBezTo>
                      <a:pt x="440" y="59"/>
                      <a:pt x="440" y="59"/>
                      <a:pt x="440" y="59"/>
                    </a:cubicBezTo>
                    <a:cubicBezTo>
                      <a:pt x="447" y="57"/>
                      <a:pt x="448" y="56"/>
                      <a:pt x="447" y="56"/>
                    </a:cubicBezTo>
                    <a:cubicBezTo>
                      <a:pt x="446" y="56"/>
                      <a:pt x="442" y="57"/>
                      <a:pt x="438" y="57"/>
                    </a:cubicBezTo>
                    <a:cubicBezTo>
                      <a:pt x="434" y="58"/>
                      <a:pt x="430" y="59"/>
                      <a:pt x="429" y="59"/>
                    </a:cubicBezTo>
                    <a:cubicBezTo>
                      <a:pt x="429" y="59"/>
                      <a:pt x="429" y="59"/>
                      <a:pt x="429" y="59"/>
                    </a:cubicBezTo>
                    <a:cubicBezTo>
                      <a:pt x="442" y="55"/>
                      <a:pt x="442" y="55"/>
                      <a:pt x="442" y="55"/>
                    </a:cubicBezTo>
                    <a:cubicBezTo>
                      <a:pt x="445" y="54"/>
                      <a:pt x="445" y="53"/>
                      <a:pt x="445" y="53"/>
                    </a:cubicBezTo>
                    <a:cubicBezTo>
                      <a:pt x="445" y="53"/>
                      <a:pt x="441" y="55"/>
                      <a:pt x="436" y="57"/>
                    </a:cubicBezTo>
                    <a:cubicBezTo>
                      <a:pt x="432" y="58"/>
                      <a:pt x="427" y="60"/>
                      <a:pt x="427" y="60"/>
                    </a:cubicBezTo>
                    <a:cubicBezTo>
                      <a:pt x="427" y="60"/>
                      <a:pt x="427" y="59"/>
                      <a:pt x="428" y="59"/>
                    </a:cubicBezTo>
                    <a:cubicBezTo>
                      <a:pt x="444" y="53"/>
                      <a:pt x="444" y="53"/>
                      <a:pt x="444" y="53"/>
                    </a:cubicBezTo>
                    <a:cubicBezTo>
                      <a:pt x="438" y="55"/>
                      <a:pt x="436" y="56"/>
                      <a:pt x="436" y="56"/>
                    </a:cubicBezTo>
                    <a:cubicBezTo>
                      <a:pt x="435" y="56"/>
                      <a:pt x="450" y="50"/>
                      <a:pt x="456" y="48"/>
                    </a:cubicBezTo>
                    <a:cubicBezTo>
                      <a:pt x="435" y="56"/>
                      <a:pt x="435" y="56"/>
                      <a:pt x="435" y="56"/>
                    </a:cubicBezTo>
                    <a:cubicBezTo>
                      <a:pt x="439" y="54"/>
                      <a:pt x="439" y="54"/>
                      <a:pt x="439" y="54"/>
                    </a:cubicBezTo>
                    <a:cubicBezTo>
                      <a:pt x="445" y="50"/>
                      <a:pt x="466" y="43"/>
                      <a:pt x="477" y="39"/>
                    </a:cubicBezTo>
                    <a:cubicBezTo>
                      <a:pt x="460" y="45"/>
                      <a:pt x="460" y="45"/>
                      <a:pt x="460" y="45"/>
                    </a:cubicBezTo>
                    <a:cubicBezTo>
                      <a:pt x="478" y="38"/>
                      <a:pt x="478" y="38"/>
                      <a:pt x="478" y="38"/>
                    </a:cubicBezTo>
                    <a:cubicBezTo>
                      <a:pt x="471" y="41"/>
                      <a:pt x="469" y="41"/>
                      <a:pt x="469" y="41"/>
                    </a:cubicBezTo>
                    <a:cubicBezTo>
                      <a:pt x="469" y="41"/>
                      <a:pt x="470" y="41"/>
                      <a:pt x="471" y="40"/>
                    </a:cubicBezTo>
                    <a:cubicBezTo>
                      <a:pt x="472" y="40"/>
                      <a:pt x="473" y="39"/>
                      <a:pt x="473" y="39"/>
                    </a:cubicBezTo>
                    <a:cubicBezTo>
                      <a:pt x="473" y="39"/>
                      <a:pt x="472" y="40"/>
                      <a:pt x="469" y="40"/>
                    </a:cubicBezTo>
                    <a:cubicBezTo>
                      <a:pt x="476" y="38"/>
                      <a:pt x="481" y="36"/>
                      <a:pt x="484" y="35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68" y="40"/>
                      <a:pt x="468" y="40"/>
                      <a:pt x="468" y="40"/>
                    </a:cubicBezTo>
                    <a:cubicBezTo>
                      <a:pt x="440" y="50"/>
                      <a:pt x="440" y="50"/>
                      <a:pt x="440" y="50"/>
                    </a:cubicBezTo>
                    <a:cubicBezTo>
                      <a:pt x="434" y="52"/>
                      <a:pt x="432" y="53"/>
                      <a:pt x="431" y="53"/>
                    </a:cubicBezTo>
                    <a:cubicBezTo>
                      <a:pt x="431" y="53"/>
                      <a:pt x="432" y="52"/>
                      <a:pt x="434" y="51"/>
                    </a:cubicBezTo>
                    <a:cubicBezTo>
                      <a:pt x="435" y="51"/>
                      <a:pt x="437" y="50"/>
                      <a:pt x="436" y="50"/>
                    </a:cubicBezTo>
                    <a:cubicBezTo>
                      <a:pt x="436" y="50"/>
                      <a:pt x="436" y="50"/>
                      <a:pt x="435" y="51"/>
                    </a:cubicBezTo>
                    <a:cubicBezTo>
                      <a:pt x="443" y="48"/>
                      <a:pt x="443" y="48"/>
                      <a:pt x="443" y="48"/>
                    </a:cubicBezTo>
                    <a:cubicBezTo>
                      <a:pt x="442" y="48"/>
                      <a:pt x="441" y="48"/>
                      <a:pt x="441" y="48"/>
                    </a:cubicBezTo>
                    <a:cubicBezTo>
                      <a:pt x="439" y="48"/>
                      <a:pt x="448" y="45"/>
                      <a:pt x="453" y="43"/>
                    </a:cubicBezTo>
                    <a:cubicBezTo>
                      <a:pt x="448" y="45"/>
                      <a:pt x="441" y="48"/>
                      <a:pt x="437" y="49"/>
                    </a:cubicBezTo>
                    <a:cubicBezTo>
                      <a:pt x="437" y="49"/>
                      <a:pt x="437" y="49"/>
                      <a:pt x="437" y="49"/>
                    </a:cubicBezTo>
                    <a:cubicBezTo>
                      <a:pt x="436" y="49"/>
                      <a:pt x="447" y="45"/>
                      <a:pt x="449" y="44"/>
                    </a:cubicBezTo>
                    <a:cubicBezTo>
                      <a:pt x="436" y="49"/>
                      <a:pt x="427" y="51"/>
                      <a:pt x="426" y="51"/>
                    </a:cubicBezTo>
                    <a:cubicBezTo>
                      <a:pt x="426" y="51"/>
                      <a:pt x="426" y="51"/>
                      <a:pt x="429" y="50"/>
                    </a:cubicBezTo>
                    <a:cubicBezTo>
                      <a:pt x="431" y="49"/>
                      <a:pt x="434" y="48"/>
                      <a:pt x="436" y="48"/>
                    </a:cubicBezTo>
                    <a:cubicBezTo>
                      <a:pt x="434" y="48"/>
                      <a:pt x="431" y="49"/>
                      <a:pt x="430" y="49"/>
                    </a:cubicBezTo>
                    <a:cubicBezTo>
                      <a:pt x="430" y="49"/>
                      <a:pt x="431" y="49"/>
                      <a:pt x="432" y="48"/>
                    </a:cubicBezTo>
                    <a:cubicBezTo>
                      <a:pt x="453" y="41"/>
                      <a:pt x="453" y="41"/>
                      <a:pt x="453" y="41"/>
                    </a:cubicBezTo>
                    <a:cubicBezTo>
                      <a:pt x="433" y="48"/>
                      <a:pt x="433" y="48"/>
                      <a:pt x="433" y="48"/>
                    </a:cubicBezTo>
                    <a:cubicBezTo>
                      <a:pt x="434" y="47"/>
                      <a:pt x="434" y="47"/>
                      <a:pt x="434" y="47"/>
                    </a:cubicBezTo>
                    <a:cubicBezTo>
                      <a:pt x="434" y="47"/>
                      <a:pt x="433" y="47"/>
                      <a:pt x="432" y="48"/>
                    </a:cubicBezTo>
                    <a:cubicBezTo>
                      <a:pt x="432" y="48"/>
                      <a:pt x="431" y="48"/>
                      <a:pt x="431" y="48"/>
                    </a:cubicBezTo>
                    <a:cubicBezTo>
                      <a:pt x="431" y="48"/>
                      <a:pt x="432" y="47"/>
                      <a:pt x="437" y="46"/>
                    </a:cubicBezTo>
                    <a:cubicBezTo>
                      <a:pt x="441" y="44"/>
                      <a:pt x="441" y="44"/>
                      <a:pt x="441" y="44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61" y="35"/>
                      <a:pt x="461" y="35"/>
                      <a:pt x="461" y="35"/>
                    </a:cubicBezTo>
                    <a:cubicBezTo>
                      <a:pt x="454" y="37"/>
                      <a:pt x="452" y="38"/>
                      <a:pt x="452" y="38"/>
                    </a:cubicBezTo>
                    <a:cubicBezTo>
                      <a:pt x="451" y="38"/>
                      <a:pt x="452" y="37"/>
                      <a:pt x="452" y="37"/>
                    </a:cubicBezTo>
                    <a:cubicBezTo>
                      <a:pt x="453" y="37"/>
                      <a:pt x="453" y="37"/>
                      <a:pt x="453" y="37"/>
                    </a:cubicBezTo>
                    <a:cubicBezTo>
                      <a:pt x="452" y="37"/>
                      <a:pt x="450" y="38"/>
                      <a:pt x="440" y="41"/>
                    </a:cubicBezTo>
                    <a:cubicBezTo>
                      <a:pt x="445" y="39"/>
                      <a:pt x="445" y="39"/>
                      <a:pt x="445" y="39"/>
                    </a:cubicBezTo>
                    <a:cubicBezTo>
                      <a:pt x="445" y="39"/>
                      <a:pt x="444" y="39"/>
                      <a:pt x="444" y="39"/>
                    </a:cubicBezTo>
                    <a:cubicBezTo>
                      <a:pt x="444" y="39"/>
                      <a:pt x="444" y="39"/>
                      <a:pt x="444" y="39"/>
                    </a:cubicBezTo>
                    <a:cubicBezTo>
                      <a:pt x="443" y="39"/>
                      <a:pt x="444" y="38"/>
                      <a:pt x="460" y="32"/>
                    </a:cubicBezTo>
                    <a:cubicBezTo>
                      <a:pt x="460" y="32"/>
                      <a:pt x="460" y="32"/>
                      <a:pt x="460" y="32"/>
                    </a:cubicBezTo>
                    <a:cubicBezTo>
                      <a:pt x="458" y="32"/>
                      <a:pt x="454" y="33"/>
                      <a:pt x="450" y="34"/>
                    </a:cubicBezTo>
                    <a:cubicBezTo>
                      <a:pt x="446" y="35"/>
                      <a:pt x="442" y="36"/>
                      <a:pt x="441" y="36"/>
                    </a:cubicBezTo>
                    <a:cubicBezTo>
                      <a:pt x="440" y="36"/>
                      <a:pt x="440" y="35"/>
                      <a:pt x="444" y="34"/>
                    </a:cubicBezTo>
                    <a:cubicBezTo>
                      <a:pt x="471" y="24"/>
                      <a:pt x="460" y="25"/>
                      <a:pt x="462" y="23"/>
                    </a:cubicBezTo>
                    <a:cubicBezTo>
                      <a:pt x="449" y="26"/>
                      <a:pt x="438" y="28"/>
                      <a:pt x="427" y="29"/>
                    </a:cubicBezTo>
                    <a:cubicBezTo>
                      <a:pt x="440" y="24"/>
                      <a:pt x="442" y="23"/>
                      <a:pt x="440" y="23"/>
                    </a:cubicBezTo>
                    <a:cubicBezTo>
                      <a:pt x="439" y="23"/>
                      <a:pt x="436" y="23"/>
                      <a:pt x="434" y="24"/>
                    </a:cubicBezTo>
                    <a:cubicBezTo>
                      <a:pt x="431" y="24"/>
                      <a:pt x="428" y="25"/>
                      <a:pt x="427" y="25"/>
                    </a:cubicBezTo>
                    <a:cubicBezTo>
                      <a:pt x="426" y="25"/>
                      <a:pt x="427" y="24"/>
                      <a:pt x="431" y="22"/>
                    </a:cubicBezTo>
                    <a:cubicBezTo>
                      <a:pt x="416" y="27"/>
                      <a:pt x="416" y="27"/>
                      <a:pt x="416" y="27"/>
                    </a:cubicBezTo>
                    <a:cubicBezTo>
                      <a:pt x="439" y="18"/>
                      <a:pt x="409" y="27"/>
                      <a:pt x="431" y="18"/>
                    </a:cubicBezTo>
                    <a:cubicBezTo>
                      <a:pt x="424" y="20"/>
                      <a:pt x="422" y="20"/>
                      <a:pt x="421" y="20"/>
                    </a:cubicBezTo>
                    <a:cubicBezTo>
                      <a:pt x="420" y="21"/>
                      <a:pt x="418" y="22"/>
                      <a:pt x="408" y="25"/>
                    </a:cubicBezTo>
                    <a:cubicBezTo>
                      <a:pt x="415" y="22"/>
                      <a:pt x="405" y="25"/>
                      <a:pt x="425" y="18"/>
                    </a:cubicBezTo>
                    <a:cubicBezTo>
                      <a:pt x="427" y="17"/>
                      <a:pt x="427" y="17"/>
                      <a:pt x="427" y="17"/>
                    </a:cubicBezTo>
                    <a:cubicBezTo>
                      <a:pt x="433" y="15"/>
                      <a:pt x="434" y="15"/>
                      <a:pt x="433" y="15"/>
                    </a:cubicBezTo>
                    <a:cubicBezTo>
                      <a:pt x="433" y="15"/>
                      <a:pt x="432" y="15"/>
                      <a:pt x="431" y="15"/>
                    </a:cubicBezTo>
                    <a:cubicBezTo>
                      <a:pt x="430" y="16"/>
                      <a:pt x="429" y="16"/>
                      <a:pt x="428" y="16"/>
                    </a:cubicBezTo>
                    <a:cubicBezTo>
                      <a:pt x="427" y="16"/>
                      <a:pt x="428" y="15"/>
                      <a:pt x="433" y="13"/>
                    </a:cubicBezTo>
                    <a:cubicBezTo>
                      <a:pt x="413" y="21"/>
                      <a:pt x="413" y="21"/>
                      <a:pt x="413" y="21"/>
                    </a:cubicBezTo>
                    <a:cubicBezTo>
                      <a:pt x="416" y="19"/>
                      <a:pt x="416" y="19"/>
                      <a:pt x="416" y="19"/>
                    </a:cubicBezTo>
                    <a:cubicBezTo>
                      <a:pt x="420" y="18"/>
                      <a:pt x="420" y="18"/>
                      <a:pt x="420" y="18"/>
                    </a:cubicBezTo>
                    <a:cubicBezTo>
                      <a:pt x="409" y="21"/>
                      <a:pt x="403" y="22"/>
                      <a:pt x="401" y="22"/>
                    </a:cubicBezTo>
                    <a:cubicBezTo>
                      <a:pt x="399" y="22"/>
                      <a:pt x="402" y="20"/>
                      <a:pt x="404" y="19"/>
                    </a:cubicBezTo>
                    <a:cubicBezTo>
                      <a:pt x="407" y="17"/>
                      <a:pt x="409" y="16"/>
                      <a:pt x="407" y="16"/>
                    </a:cubicBezTo>
                    <a:cubicBezTo>
                      <a:pt x="405" y="16"/>
                      <a:pt x="401" y="16"/>
                      <a:pt x="391" y="19"/>
                    </a:cubicBezTo>
                    <a:cubicBezTo>
                      <a:pt x="398" y="17"/>
                      <a:pt x="399" y="16"/>
                      <a:pt x="399" y="16"/>
                    </a:cubicBezTo>
                    <a:cubicBezTo>
                      <a:pt x="399" y="16"/>
                      <a:pt x="398" y="17"/>
                      <a:pt x="397" y="17"/>
                    </a:cubicBezTo>
                    <a:cubicBezTo>
                      <a:pt x="396" y="17"/>
                      <a:pt x="395" y="18"/>
                      <a:pt x="394" y="18"/>
                    </a:cubicBezTo>
                    <a:cubicBezTo>
                      <a:pt x="394" y="18"/>
                      <a:pt x="396" y="17"/>
                      <a:pt x="403" y="14"/>
                    </a:cubicBezTo>
                    <a:cubicBezTo>
                      <a:pt x="413" y="11"/>
                      <a:pt x="415" y="9"/>
                      <a:pt x="415" y="9"/>
                    </a:cubicBezTo>
                    <a:cubicBezTo>
                      <a:pt x="413" y="9"/>
                      <a:pt x="393" y="16"/>
                      <a:pt x="387" y="18"/>
                    </a:cubicBezTo>
                    <a:cubicBezTo>
                      <a:pt x="386" y="18"/>
                      <a:pt x="384" y="18"/>
                      <a:pt x="382" y="19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92" y="15"/>
                      <a:pt x="394" y="14"/>
                      <a:pt x="394" y="14"/>
                    </a:cubicBezTo>
                    <a:cubicBezTo>
                      <a:pt x="394" y="14"/>
                      <a:pt x="390" y="15"/>
                      <a:pt x="386" y="17"/>
                    </a:cubicBezTo>
                    <a:cubicBezTo>
                      <a:pt x="382" y="18"/>
                      <a:pt x="378" y="19"/>
                      <a:pt x="377" y="19"/>
                    </a:cubicBezTo>
                    <a:cubicBezTo>
                      <a:pt x="377" y="19"/>
                      <a:pt x="379" y="19"/>
                      <a:pt x="385" y="17"/>
                    </a:cubicBezTo>
                    <a:cubicBezTo>
                      <a:pt x="406" y="6"/>
                      <a:pt x="379" y="11"/>
                      <a:pt x="386" y="5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7"/>
                      <a:pt x="378" y="7"/>
                      <a:pt x="377" y="7"/>
                    </a:cubicBezTo>
                    <a:cubicBezTo>
                      <a:pt x="377" y="7"/>
                      <a:pt x="377" y="7"/>
                      <a:pt x="377" y="7"/>
                    </a:cubicBezTo>
                    <a:cubicBezTo>
                      <a:pt x="375" y="7"/>
                      <a:pt x="373" y="7"/>
                      <a:pt x="381" y="4"/>
                    </a:cubicBezTo>
                    <a:cubicBezTo>
                      <a:pt x="383" y="3"/>
                      <a:pt x="384" y="3"/>
                      <a:pt x="384" y="3"/>
                    </a:cubicBezTo>
                    <a:cubicBezTo>
                      <a:pt x="382" y="3"/>
                      <a:pt x="359" y="10"/>
                      <a:pt x="358" y="10"/>
                    </a:cubicBezTo>
                    <a:cubicBezTo>
                      <a:pt x="356" y="11"/>
                      <a:pt x="354" y="11"/>
                      <a:pt x="354" y="11"/>
                    </a:cubicBezTo>
                    <a:cubicBezTo>
                      <a:pt x="353" y="11"/>
                      <a:pt x="366" y="6"/>
                      <a:pt x="369" y="5"/>
                    </a:cubicBezTo>
                    <a:cubicBezTo>
                      <a:pt x="365" y="6"/>
                      <a:pt x="347" y="11"/>
                      <a:pt x="345" y="11"/>
                    </a:cubicBezTo>
                    <a:cubicBezTo>
                      <a:pt x="344" y="11"/>
                      <a:pt x="345" y="11"/>
                      <a:pt x="347" y="10"/>
                    </a:cubicBezTo>
                    <a:cubicBezTo>
                      <a:pt x="354" y="8"/>
                      <a:pt x="355" y="7"/>
                      <a:pt x="354" y="7"/>
                    </a:cubicBezTo>
                    <a:cubicBezTo>
                      <a:pt x="354" y="7"/>
                      <a:pt x="350" y="8"/>
                      <a:pt x="347" y="8"/>
                    </a:cubicBezTo>
                    <a:cubicBezTo>
                      <a:pt x="344" y="9"/>
                      <a:pt x="341" y="10"/>
                      <a:pt x="340" y="10"/>
                    </a:cubicBezTo>
                    <a:cubicBezTo>
                      <a:pt x="339" y="10"/>
                      <a:pt x="341" y="9"/>
                      <a:pt x="349" y="6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52" y="4"/>
                      <a:pt x="353" y="4"/>
                      <a:pt x="352" y="4"/>
                    </a:cubicBezTo>
                    <a:cubicBezTo>
                      <a:pt x="351" y="4"/>
                      <a:pt x="349" y="4"/>
                      <a:pt x="347" y="4"/>
                    </a:cubicBezTo>
                    <a:cubicBezTo>
                      <a:pt x="345" y="5"/>
                      <a:pt x="344" y="5"/>
                      <a:pt x="343" y="5"/>
                    </a:cubicBezTo>
                    <a:cubicBezTo>
                      <a:pt x="341" y="5"/>
                      <a:pt x="342" y="4"/>
                      <a:pt x="347" y="2"/>
                    </a:cubicBezTo>
                    <a:cubicBezTo>
                      <a:pt x="347" y="2"/>
                      <a:pt x="349" y="1"/>
                      <a:pt x="351" y="1"/>
                    </a:cubicBezTo>
                    <a:moveTo>
                      <a:pt x="358" y="3"/>
                    </a:moveTo>
                    <a:cubicBezTo>
                      <a:pt x="358" y="3"/>
                      <a:pt x="358" y="3"/>
                      <a:pt x="358" y="3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58" y="3"/>
                    </a:moveTo>
                    <a:cubicBezTo>
                      <a:pt x="354" y="4"/>
                      <a:pt x="351" y="5"/>
                      <a:pt x="349" y="6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96" y="14"/>
                    </a:moveTo>
                    <a:cubicBezTo>
                      <a:pt x="396" y="14"/>
                      <a:pt x="396" y="14"/>
                      <a:pt x="396" y="14"/>
                    </a:cubicBezTo>
                    <a:cubicBezTo>
                      <a:pt x="396" y="14"/>
                      <a:pt x="396" y="14"/>
                      <a:pt x="396" y="14"/>
                    </a:cubicBezTo>
                    <a:moveTo>
                      <a:pt x="396" y="14"/>
                    </a:moveTo>
                    <a:cubicBezTo>
                      <a:pt x="395" y="14"/>
                      <a:pt x="395" y="14"/>
                      <a:pt x="394" y="15"/>
                    </a:cubicBezTo>
                    <a:cubicBezTo>
                      <a:pt x="395" y="14"/>
                      <a:pt x="395" y="14"/>
                      <a:pt x="396" y="14"/>
                    </a:cubicBezTo>
                    <a:moveTo>
                      <a:pt x="394" y="15"/>
                    </a:moveTo>
                    <a:cubicBezTo>
                      <a:pt x="394" y="15"/>
                      <a:pt x="394" y="15"/>
                      <a:pt x="394" y="15"/>
                    </a:cubicBezTo>
                    <a:cubicBezTo>
                      <a:pt x="394" y="15"/>
                      <a:pt x="394" y="15"/>
                      <a:pt x="394" y="15"/>
                    </a:cubicBezTo>
                    <a:moveTo>
                      <a:pt x="394" y="15"/>
                    </a:moveTo>
                    <a:cubicBezTo>
                      <a:pt x="392" y="15"/>
                      <a:pt x="390" y="16"/>
                      <a:pt x="390" y="16"/>
                    </a:cubicBezTo>
                    <a:cubicBezTo>
                      <a:pt x="386" y="17"/>
                      <a:pt x="385" y="18"/>
                      <a:pt x="385" y="18"/>
                    </a:cubicBezTo>
                    <a:cubicBezTo>
                      <a:pt x="385" y="18"/>
                      <a:pt x="386" y="18"/>
                      <a:pt x="387" y="18"/>
                    </a:cubicBezTo>
                    <a:cubicBezTo>
                      <a:pt x="392" y="16"/>
                      <a:pt x="392" y="16"/>
                      <a:pt x="394" y="15"/>
                    </a:cubicBezTo>
                    <a:moveTo>
                      <a:pt x="392" y="15"/>
                    </a:moveTo>
                    <a:cubicBezTo>
                      <a:pt x="392" y="15"/>
                      <a:pt x="392" y="15"/>
                      <a:pt x="392" y="15"/>
                    </a:cubicBezTo>
                    <a:moveTo>
                      <a:pt x="392" y="15"/>
                    </a:moveTo>
                    <a:cubicBezTo>
                      <a:pt x="389" y="16"/>
                      <a:pt x="389" y="16"/>
                      <a:pt x="389" y="16"/>
                    </a:cubicBezTo>
                    <a:cubicBezTo>
                      <a:pt x="390" y="16"/>
                      <a:pt x="390" y="16"/>
                      <a:pt x="390" y="16"/>
                    </a:cubicBezTo>
                    <a:cubicBezTo>
                      <a:pt x="390" y="16"/>
                      <a:pt x="391" y="15"/>
                      <a:pt x="392" y="15"/>
                    </a:cubicBezTo>
                    <a:moveTo>
                      <a:pt x="421" y="20"/>
                    </a:move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moveTo>
                      <a:pt x="501" y="43"/>
                    </a:moveTo>
                    <a:cubicBezTo>
                      <a:pt x="501" y="43"/>
                      <a:pt x="501" y="43"/>
                      <a:pt x="501" y="43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501" y="43"/>
                    </a:moveTo>
                    <a:cubicBezTo>
                      <a:pt x="500" y="43"/>
                      <a:pt x="499" y="44"/>
                      <a:pt x="498" y="44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498" y="44"/>
                    </a:moveTo>
                    <a:cubicBezTo>
                      <a:pt x="498" y="44"/>
                      <a:pt x="498" y="44"/>
                      <a:pt x="498" y="44"/>
                    </a:cubicBezTo>
                    <a:moveTo>
                      <a:pt x="498" y="44"/>
                    </a:move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92" y="46"/>
                      <a:pt x="495" y="45"/>
                      <a:pt x="498" y="44"/>
                    </a:cubicBezTo>
                    <a:moveTo>
                      <a:pt x="438" y="47"/>
                    </a:moveTo>
                    <a:cubicBezTo>
                      <a:pt x="438" y="47"/>
                      <a:pt x="437" y="47"/>
                      <a:pt x="436" y="48"/>
                    </a:cubicBezTo>
                    <a:cubicBezTo>
                      <a:pt x="437" y="47"/>
                      <a:pt x="437" y="47"/>
                      <a:pt x="438" y="47"/>
                    </a:cubicBezTo>
                    <a:cubicBezTo>
                      <a:pt x="438" y="47"/>
                      <a:pt x="438" y="47"/>
                      <a:pt x="438" y="47"/>
                    </a:cubicBezTo>
                    <a:moveTo>
                      <a:pt x="472" y="61"/>
                    </a:moveTo>
                    <a:cubicBezTo>
                      <a:pt x="472" y="61"/>
                      <a:pt x="471" y="62"/>
                      <a:pt x="470" y="62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71" y="62"/>
                      <a:pt x="472" y="61"/>
                      <a:pt x="472" y="61"/>
                    </a:cubicBezTo>
                    <a:moveTo>
                      <a:pt x="154" y="67"/>
                    </a:moveTo>
                    <a:cubicBezTo>
                      <a:pt x="154" y="67"/>
                      <a:pt x="154" y="67"/>
                      <a:pt x="154" y="67"/>
                    </a:cubicBezTo>
                    <a:moveTo>
                      <a:pt x="154" y="67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69"/>
                      <a:pt x="152" y="68"/>
                      <a:pt x="154" y="67"/>
                    </a:cubicBezTo>
                    <a:moveTo>
                      <a:pt x="470" y="69"/>
                    </a:moveTo>
                    <a:cubicBezTo>
                      <a:pt x="470" y="69"/>
                      <a:pt x="470" y="69"/>
                      <a:pt x="470" y="69"/>
                    </a:cubicBezTo>
                    <a:cubicBezTo>
                      <a:pt x="470" y="69"/>
                      <a:pt x="470" y="69"/>
                      <a:pt x="470" y="69"/>
                    </a:cubicBezTo>
                    <a:moveTo>
                      <a:pt x="148" y="70"/>
                    </a:move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148" y="70"/>
                    </a:moveTo>
                    <a:cubicBezTo>
                      <a:pt x="147" y="70"/>
                      <a:pt x="146" y="71"/>
                      <a:pt x="144" y="71"/>
                    </a:cubicBezTo>
                    <a:cubicBezTo>
                      <a:pt x="141" y="72"/>
                      <a:pt x="141" y="72"/>
                      <a:pt x="141" y="72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430" y="99"/>
                    </a:moveTo>
                    <a:cubicBezTo>
                      <a:pt x="430" y="99"/>
                      <a:pt x="430" y="99"/>
                      <a:pt x="430" y="99"/>
                    </a:cubicBezTo>
                    <a:moveTo>
                      <a:pt x="430" y="99"/>
                    </a:move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30" y="99"/>
                      <a:pt x="430" y="99"/>
                      <a:pt x="430" y="99"/>
                    </a:cubicBezTo>
                    <a:moveTo>
                      <a:pt x="63" y="111"/>
                    </a:moveTo>
                    <a:cubicBezTo>
                      <a:pt x="62" y="111"/>
                      <a:pt x="61" y="111"/>
                      <a:pt x="60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0" y="112"/>
                      <a:pt x="61" y="112"/>
                      <a:pt x="63" y="111"/>
                    </a:cubicBezTo>
                    <a:cubicBezTo>
                      <a:pt x="63" y="111"/>
                      <a:pt x="63" y="111"/>
                      <a:pt x="63" y="111"/>
                    </a:cubicBezTo>
                    <a:moveTo>
                      <a:pt x="81" y="119"/>
                    </a:moveTo>
                    <a:cubicBezTo>
                      <a:pt x="81" y="119"/>
                      <a:pt x="81" y="119"/>
                      <a:pt x="81" y="119"/>
                    </a:cubicBezTo>
                    <a:moveTo>
                      <a:pt x="81" y="119"/>
                    </a:moveTo>
                    <a:cubicBezTo>
                      <a:pt x="70" y="124"/>
                      <a:pt x="70" y="124"/>
                      <a:pt x="70" y="124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moveTo>
                      <a:pt x="70" y="131"/>
                    </a:moveTo>
                    <a:cubicBezTo>
                      <a:pt x="70" y="131"/>
                      <a:pt x="70" y="131"/>
                      <a:pt x="70" y="131"/>
                    </a:cubicBezTo>
                    <a:moveTo>
                      <a:pt x="39" y="151"/>
                    </a:moveTo>
                    <a:cubicBezTo>
                      <a:pt x="39" y="151"/>
                      <a:pt x="39" y="151"/>
                      <a:pt x="39" y="151"/>
                    </a:cubicBezTo>
                    <a:moveTo>
                      <a:pt x="39" y="151"/>
                    </a:moveTo>
                    <a:cubicBezTo>
                      <a:pt x="32" y="153"/>
                      <a:pt x="32" y="153"/>
                      <a:pt x="32" y="153"/>
                    </a:cubicBezTo>
                    <a:cubicBezTo>
                      <a:pt x="35" y="152"/>
                      <a:pt x="38" y="151"/>
                      <a:pt x="39" y="151"/>
                    </a:cubicBezTo>
                    <a:cubicBezTo>
                      <a:pt x="39" y="151"/>
                      <a:pt x="39" y="151"/>
                      <a:pt x="39" y="151"/>
                    </a:cubicBezTo>
                    <a:moveTo>
                      <a:pt x="34" y="160"/>
                    </a:move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34" y="160"/>
                    </a:moveTo>
                    <a:cubicBezTo>
                      <a:pt x="32" y="161"/>
                      <a:pt x="31" y="161"/>
                      <a:pt x="31" y="161"/>
                    </a:cubicBezTo>
                    <a:cubicBezTo>
                      <a:pt x="31" y="161"/>
                      <a:pt x="32" y="161"/>
                      <a:pt x="33" y="161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69" y="174"/>
                    </a:moveTo>
                    <a:cubicBezTo>
                      <a:pt x="69" y="174"/>
                      <a:pt x="69" y="174"/>
                      <a:pt x="69" y="174"/>
                    </a:cubicBezTo>
                    <a:cubicBezTo>
                      <a:pt x="69" y="174"/>
                      <a:pt x="69" y="174"/>
                      <a:pt x="69" y="174"/>
                    </a:cubicBezTo>
                    <a:moveTo>
                      <a:pt x="69" y="174"/>
                    </a:moveTo>
                    <a:cubicBezTo>
                      <a:pt x="68" y="174"/>
                      <a:pt x="68" y="175"/>
                      <a:pt x="67" y="175"/>
                    </a:cubicBezTo>
                    <a:cubicBezTo>
                      <a:pt x="67" y="175"/>
                      <a:pt x="67" y="175"/>
                      <a:pt x="67" y="175"/>
                    </a:cubicBezTo>
                    <a:cubicBezTo>
                      <a:pt x="67" y="175"/>
                      <a:pt x="68" y="175"/>
                      <a:pt x="69" y="174"/>
                    </a:cubicBezTo>
                    <a:moveTo>
                      <a:pt x="16" y="175"/>
                    </a:moveTo>
                    <a:cubicBezTo>
                      <a:pt x="16" y="175"/>
                      <a:pt x="16" y="175"/>
                      <a:pt x="16" y="175"/>
                    </a:cubicBezTo>
                    <a:moveTo>
                      <a:pt x="7" y="178"/>
                    </a:moveTo>
                    <a:cubicBezTo>
                      <a:pt x="6" y="179"/>
                      <a:pt x="6" y="179"/>
                      <a:pt x="5" y="179"/>
                    </a:cubicBezTo>
                    <a:cubicBezTo>
                      <a:pt x="7" y="178"/>
                      <a:pt x="7" y="178"/>
                      <a:pt x="7" y="178"/>
                    </a:cubicBezTo>
                    <a:moveTo>
                      <a:pt x="5" y="179"/>
                    </a:moveTo>
                    <a:cubicBezTo>
                      <a:pt x="3" y="180"/>
                      <a:pt x="3" y="180"/>
                      <a:pt x="3" y="180"/>
                    </a:cubicBezTo>
                    <a:cubicBezTo>
                      <a:pt x="4" y="180"/>
                      <a:pt x="4" y="179"/>
                      <a:pt x="5" y="179"/>
                    </a:cubicBezTo>
                    <a:moveTo>
                      <a:pt x="123" y="202"/>
                    </a:moveTo>
                    <a:cubicBezTo>
                      <a:pt x="123" y="202"/>
                      <a:pt x="122" y="203"/>
                      <a:pt x="121" y="203"/>
                    </a:cubicBezTo>
                    <a:cubicBezTo>
                      <a:pt x="116" y="205"/>
                      <a:pt x="116" y="205"/>
                      <a:pt x="114" y="206"/>
                    </a:cubicBezTo>
                    <a:cubicBezTo>
                      <a:pt x="116" y="205"/>
                      <a:pt x="118" y="205"/>
                      <a:pt x="119" y="204"/>
                    </a:cubicBezTo>
                    <a:cubicBezTo>
                      <a:pt x="118" y="205"/>
                      <a:pt x="117" y="205"/>
                      <a:pt x="116" y="205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22" y="203"/>
                      <a:pt x="123" y="202"/>
                      <a:pt x="123" y="202"/>
                    </a:cubicBezTo>
                    <a:moveTo>
                      <a:pt x="119" y="204"/>
                    </a:moveTo>
                    <a:cubicBezTo>
                      <a:pt x="119" y="204"/>
                      <a:pt x="119" y="204"/>
                      <a:pt x="119" y="204"/>
                    </a:cubicBezTo>
                    <a:moveTo>
                      <a:pt x="116" y="205"/>
                    </a:move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moveTo>
                      <a:pt x="114" y="206"/>
                    </a:moveTo>
                    <a:cubicBezTo>
                      <a:pt x="114" y="206"/>
                      <a:pt x="114" y="206"/>
                      <a:pt x="114" y="206"/>
                    </a:cubicBezTo>
                    <a:cubicBezTo>
                      <a:pt x="114" y="206"/>
                      <a:pt x="114" y="206"/>
                      <a:pt x="114" y="206"/>
                    </a:cubicBezTo>
                    <a:moveTo>
                      <a:pt x="114" y="206"/>
                    </a:moveTo>
                    <a:cubicBezTo>
                      <a:pt x="113" y="206"/>
                      <a:pt x="113" y="206"/>
                      <a:pt x="112" y="207"/>
                    </a:cubicBezTo>
                    <a:cubicBezTo>
                      <a:pt x="113" y="206"/>
                      <a:pt x="114" y="206"/>
                      <a:pt x="114" y="206"/>
                    </a:cubicBezTo>
                    <a:moveTo>
                      <a:pt x="161" y="213"/>
                    </a:moveTo>
                    <a:cubicBezTo>
                      <a:pt x="161" y="213"/>
                      <a:pt x="161" y="213"/>
                      <a:pt x="161" y="213"/>
                    </a:cubicBezTo>
                    <a:moveTo>
                      <a:pt x="161" y="213"/>
                    </a:moveTo>
                    <a:cubicBezTo>
                      <a:pt x="152" y="217"/>
                      <a:pt x="152" y="217"/>
                      <a:pt x="152" y="217"/>
                    </a:cubicBezTo>
                    <a:cubicBezTo>
                      <a:pt x="156" y="215"/>
                      <a:pt x="158" y="214"/>
                      <a:pt x="161" y="213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moveTo>
                      <a:pt x="159" y="219"/>
                    </a:moveTo>
                    <a:cubicBezTo>
                      <a:pt x="159" y="219"/>
                      <a:pt x="159" y="219"/>
                      <a:pt x="159" y="219"/>
                    </a:cubicBezTo>
                    <a:moveTo>
                      <a:pt x="159" y="219"/>
                    </a:moveTo>
                    <a:cubicBezTo>
                      <a:pt x="156" y="220"/>
                      <a:pt x="156" y="220"/>
                      <a:pt x="156" y="220"/>
                    </a:cubicBezTo>
                    <a:cubicBezTo>
                      <a:pt x="157" y="219"/>
                      <a:pt x="158" y="219"/>
                      <a:pt x="159" y="219"/>
                    </a:cubicBezTo>
                    <a:moveTo>
                      <a:pt x="61" y="133"/>
                    </a:moveTo>
                    <a:cubicBezTo>
                      <a:pt x="62" y="133"/>
                      <a:pt x="62" y="133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1" y="133"/>
                      <a:pt x="61" y="133"/>
                      <a:pt x="61" y="133"/>
                    </a:cubicBezTo>
                    <a:moveTo>
                      <a:pt x="437" y="90"/>
                    </a:moveTo>
                    <a:cubicBezTo>
                      <a:pt x="440" y="89"/>
                      <a:pt x="440" y="89"/>
                      <a:pt x="440" y="89"/>
                    </a:cubicBezTo>
                    <a:cubicBezTo>
                      <a:pt x="440" y="90"/>
                      <a:pt x="439" y="90"/>
                      <a:pt x="438" y="90"/>
                    </a:cubicBezTo>
                    <a:cubicBezTo>
                      <a:pt x="437" y="90"/>
                      <a:pt x="437" y="90"/>
                      <a:pt x="437" y="90"/>
                    </a:cubicBezTo>
                    <a:moveTo>
                      <a:pt x="354" y="0"/>
                    </a:moveTo>
                    <a:cubicBezTo>
                      <a:pt x="354" y="0"/>
                      <a:pt x="354" y="0"/>
                      <a:pt x="354" y="0"/>
                    </a:cubicBezTo>
                    <a:cubicBezTo>
                      <a:pt x="354" y="0"/>
                      <a:pt x="354" y="0"/>
                      <a:pt x="354" y="0"/>
                    </a:cubicBezTo>
                  </a:path>
                </a:pathLst>
              </a:custGeom>
              <a:solidFill>
                <a:schemeClr val="bg1">
                  <a:alpha val="1686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1078" y="2577"/>
                <a:ext cx="452" cy="6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lnSpc>
                    <a:spcPct val="220000"/>
                  </a:lnSpc>
                  <a:defRPr/>
                </a:pPr>
                <a:r>
                  <a:rPr lang="en-US" altLang="zh-CN" sz="2000" baseline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Text here</a:t>
                </a:r>
              </a:p>
            </p:txBody>
          </p:sp>
          <p:sp>
            <p:nvSpPr>
              <p:cNvPr id="57" name="Text Box 28"/>
              <p:cNvSpPr txBox="1">
                <a:spLocks noChangeArrowheads="1"/>
              </p:cNvSpPr>
              <p:nvPr/>
            </p:nvSpPr>
            <p:spPr bwMode="auto">
              <a:xfrm rot="20381162">
                <a:off x="1015" y="2256"/>
                <a:ext cx="260" cy="242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3600" baseline="-25000" dirty="0"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01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951366" y="2682208"/>
            <a:ext cx="1634587" cy="3267075"/>
            <a:chOff x="4427363" y="2682205"/>
            <a:chExt cx="1634587" cy="3267075"/>
          </a:xfrm>
        </p:grpSpPr>
        <p:grpSp>
          <p:nvGrpSpPr>
            <p:cNvPr id="34" name="Group 5"/>
            <p:cNvGrpSpPr>
              <a:grpSpLocks/>
            </p:cNvGrpSpPr>
            <p:nvPr/>
          </p:nvGrpSpPr>
          <p:grpSpPr bwMode="auto">
            <a:xfrm>
              <a:off x="5329064" y="2682205"/>
              <a:ext cx="144462" cy="1312863"/>
              <a:chOff x="2779" y="1366"/>
              <a:chExt cx="91" cy="827"/>
            </a:xfrm>
          </p:grpSpPr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2824" y="1422"/>
                <a:ext cx="0" cy="77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Oval 21"/>
              <p:cNvSpPr>
                <a:spLocks noChangeArrowheads="1"/>
              </p:cNvSpPr>
              <p:nvPr/>
            </p:nvSpPr>
            <p:spPr bwMode="auto">
              <a:xfrm>
                <a:off x="2779" y="1366"/>
                <a:ext cx="91" cy="91"/>
              </a:xfrm>
              <a:prstGeom prst="ellipse">
                <a:avLst/>
              </a:prstGeom>
              <a:solidFill>
                <a:srgbClr val="7D7D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zh-CN" altLang="en-US" sz="4800">
                  <a:ea typeface="宋体" charset="-122"/>
                </a:endParaRPr>
              </a:p>
            </p:txBody>
          </p:sp>
        </p:grpSp>
        <p:grpSp>
          <p:nvGrpSpPr>
            <p:cNvPr id="67" name="Group 38"/>
            <p:cNvGrpSpPr>
              <a:grpSpLocks/>
            </p:cNvGrpSpPr>
            <p:nvPr/>
          </p:nvGrpSpPr>
          <p:grpSpPr bwMode="auto">
            <a:xfrm>
              <a:off x="4427363" y="3347368"/>
              <a:ext cx="1634587" cy="2601912"/>
              <a:chOff x="1483" y="2029"/>
              <a:chExt cx="951" cy="1514"/>
            </a:xfrm>
          </p:grpSpPr>
          <p:pic>
            <p:nvPicPr>
              <p:cNvPr id="68" name="Picture 39" descr="阴影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5" y="2108"/>
                <a:ext cx="851" cy="1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AutoShape 40"/>
              <p:cNvSpPr>
                <a:spLocks noChangeAspect="1" noChangeArrowheads="1" noTextEdit="1"/>
              </p:cNvSpPr>
              <p:nvPr/>
            </p:nvSpPr>
            <p:spPr bwMode="auto">
              <a:xfrm>
                <a:off x="1483" y="2029"/>
                <a:ext cx="679" cy="1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41"/>
              <p:cNvSpPr>
                <a:spLocks/>
              </p:cNvSpPr>
              <p:nvPr/>
            </p:nvSpPr>
            <p:spPr bwMode="auto">
              <a:xfrm>
                <a:off x="1645" y="2173"/>
                <a:ext cx="681" cy="1270"/>
              </a:xfrm>
              <a:custGeom>
                <a:avLst/>
                <a:gdLst>
                  <a:gd name="T0" fmla="*/ 137 w 545"/>
                  <a:gd name="T1" fmla="*/ 764 h 1017"/>
                  <a:gd name="T2" fmla="*/ 137 w 545"/>
                  <a:gd name="T3" fmla="*/ 0 h 1017"/>
                  <a:gd name="T4" fmla="*/ 412 w 545"/>
                  <a:gd name="T5" fmla="*/ 0 h 1017"/>
                  <a:gd name="T6" fmla="*/ 652 w 545"/>
                  <a:gd name="T7" fmla="*/ 1 h 1017"/>
                  <a:gd name="T8" fmla="*/ 846 w 545"/>
                  <a:gd name="T9" fmla="*/ 5 h 1017"/>
                  <a:gd name="T10" fmla="*/ 848 w 545"/>
                  <a:gd name="T11" fmla="*/ 1279 h 1017"/>
                  <a:gd name="T12" fmla="*/ 833 w 545"/>
                  <a:gd name="T13" fmla="*/ 1311 h 1017"/>
                  <a:gd name="T14" fmla="*/ 761 w 545"/>
                  <a:gd name="T15" fmla="*/ 1374 h 1017"/>
                  <a:gd name="T16" fmla="*/ 577 w 545"/>
                  <a:gd name="T17" fmla="*/ 1530 h 1017"/>
                  <a:gd name="T18" fmla="*/ 482 w 545"/>
                  <a:gd name="T19" fmla="*/ 1586 h 1017"/>
                  <a:gd name="T20" fmla="*/ 430 w 545"/>
                  <a:gd name="T21" fmla="*/ 1586 h 1017"/>
                  <a:gd name="T22" fmla="*/ 344 w 545"/>
                  <a:gd name="T23" fmla="*/ 1575 h 1017"/>
                  <a:gd name="T24" fmla="*/ 0 w 545"/>
                  <a:gd name="T25" fmla="*/ 1504 h 1017"/>
                  <a:gd name="T26" fmla="*/ 137 w 545"/>
                  <a:gd name="T27" fmla="*/ 764 h 10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5" h="1017">
                    <a:moveTo>
                      <a:pt x="88" y="490"/>
                    </a:moveTo>
                    <a:cubicBezTo>
                      <a:pt x="88" y="198"/>
                      <a:pt x="88" y="0"/>
                      <a:pt x="88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418" y="1"/>
                      <a:pt x="418" y="1"/>
                      <a:pt x="418" y="1"/>
                    </a:cubicBezTo>
                    <a:cubicBezTo>
                      <a:pt x="542" y="3"/>
                      <a:pt x="542" y="3"/>
                      <a:pt x="542" y="3"/>
                    </a:cubicBezTo>
                    <a:cubicBezTo>
                      <a:pt x="542" y="3"/>
                      <a:pt x="545" y="621"/>
                      <a:pt x="543" y="820"/>
                    </a:cubicBezTo>
                    <a:cubicBezTo>
                      <a:pt x="543" y="820"/>
                      <a:pt x="544" y="829"/>
                      <a:pt x="534" y="841"/>
                    </a:cubicBezTo>
                    <a:cubicBezTo>
                      <a:pt x="530" y="846"/>
                      <a:pt x="534" y="842"/>
                      <a:pt x="487" y="881"/>
                    </a:cubicBezTo>
                    <a:cubicBezTo>
                      <a:pt x="430" y="930"/>
                      <a:pt x="370" y="981"/>
                      <a:pt x="370" y="981"/>
                    </a:cubicBezTo>
                    <a:cubicBezTo>
                      <a:pt x="370" y="981"/>
                      <a:pt x="333" y="1017"/>
                      <a:pt x="309" y="1017"/>
                    </a:cubicBezTo>
                    <a:cubicBezTo>
                      <a:pt x="293" y="1017"/>
                      <a:pt x="275" y="1017"/>
                      <a:pt x="275" y="1017"/>
                    </a:cubicBezTo>
                    <a:cubicBezTo>
                      <a:pt x="240" y="1012"/>
                      <a:pt x="263" y="1015"/>
                      <a:pt x="220" y="1010"/>
                    </a:cubicBezTo>
                    <a:cubicBezTo>
                      <a:pt x="98" y="994"/>
                      <a:pt x="0" y="964"/>
                      <a:pt x="0" y="964"/>
                    </a:cubicBezTo>
                    <a:cubicBezTo>
                      <a:pt x="0" y="964"/>
                      <a:pt x="88" y="915"/>
                      <a:pt x="88" y="49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71" name="Picture 42" descr="卷边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5" y="3202"/>
                <a:ext cx="31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" name="Picture 43" descr="钉子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48" y="2096"/>
                <a:ext cx="204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3" name="Freeform 44"/>
              <p:cNvSpPr>
                <a:spLocks noEditPoints="1"/>
              </p:cNvSpPr>
              <p:nvPr/>
            </p:nvSpPr>
            <p:spPr bwMode="auto">
              <a:xfrm>
                <a:off x="1739" y="2301"/>
                <a:ext cx="635" cy="277"/>
              </a:xfrm>
              <a:custGeom>
                <a:avLst/>
                <a:gdLst>
                  <a:gd name="T0" fmla="*/ 244 w 504"/>
                  <a:gd name="T1" fmla="*/ 106 h 220"/>
                  <a:gd name="T2" fmla="*/ 214 w 504"/>
                  <a:gd name="T3" fmla="*/ 118 h 220"/>
                  <a:gd name="T4" fmla="*/ 142 w 504"/>
                  <a:gd name="T5" fmla="*/ 157 h 220"/>
                  <a:gd name="T6" fmla="*/ 87 w 504"/>
                  <a:gd name="T7" fmla="*/ 194 h 220"/>
                  <a:gd name="T8" fmla="*/ 170 w 504"/>
                  <a:gd name="T9" fmla="*/ 175 h 220"/>
                  <a:gd name="T10" fmla="*/ 93 w 504"/>
                  <a:gd name="T11" fmla="*/ 214 h 220"/>
                  <a:gd name="T12" fmla="*/ 106 w 504"/>
                  <a:gd name="T13" fmla="*/ 214 h 220"/>
                  <a:gd name="T14" fmla="*/ 72 w 504"/>
                  <a:gd name="T15" fmla="*/ 227 h 220"/>
                  <a:gd name="T16" fmla="*/ 60 w 504"/>
                  <a:gd name="T17" fmla="*/ 251 h 220"/>
                  <a:gd name="T18" fmla="*/ 62 w 504"/>
                  <a:gd name="T19" fmla="*/ 252 h 220"/>
                  <a:gd name="T20" fmla="*/ 11 w 504"/>
                  <a:gd name="T21" fmla="*/ 281 h 220"/>
                  <a:gd name="T22" fmla="*/ 129 w 504"/>
                  <a:gd name="T23" fmla="*/ 240 h 220"/>
                  <a:gd name="T24" fmla="*/ 105 w 504"/>
                  <a:gd name="T25" fmla="*/ 259 h 220"/>
                  <a:gd name="T26" fmla="*/ 111 w 504"/>
                  <a:gd name="T27" fmla="*/ 263 h 220"/>
                  <a:gd name="T28" fmla="*/ 59 w 504"/>
                  <a:gd name="T29" fmla="*/ 288 h 220"/>
                  <a:gd name="T30" fmla="*/ 89 w 504"/>
                  <a:gd name="T31" fmla="*/ 282 h 220"/>
                  <a:gd name="T32" fmla="*/ 108 w 504"/>
                  <a:gd name="T33" fmla="*/ 280 h 220"/>
                  <a:gd name="T34" fmla="*/ 73 w 504"/>
                  <a:gd name="T35" fmla="*/ 301 h 220"/>
                  <a:gd name="T36" fmla="*/ 145 w 504"/>
                  <a:gd name="T37" fmla="*/ 307 h 220"/>
                  <a:gd name="T38" fmla="*/ 122 w 504"/>
                  <a:gd name="T39" fmla="*/ 326 h 220"/>
                  <a:gd name="T40" fmla="*/ 176 w 504"/>
                  <a:gd name="T41" fmla="*/ 324 h 220"/>
                  <a:gd name="T42" fmla="*/ 195 w 504"/>
                  <a:gd name="T43" fmla="*/ 341 h 220"/>
                  <a:gd name="T44" fmla="*/ 257 w 504"/>
                  <a:gd name="T45" fmla="*/ 332 h 220"/>
                  <a:gd name="T46" fmla="*/ 397 w 504"/>
                  <a:gd name="T47" fmla="*/ 298 h 220"/>
                  <a:gd name="T48" fmla="*/ 672 w 504"/>
                  <a:gd name="T49" fmla="*/ 188 h 220"/>
                  <a:gd name="T50" fmla="*/ 707 w 504"/>
                  <a:gd name="T51" fmla="*/ 167 h 220"/>
                  <a:gd name="T52" fmla="*/ 672 w 504"/>
                  <a:gd name="T53" fmla="*/ 170 h 220"/>
                  <a:gd name="T54" fmla="*/ 701 w 504"/>
                  <a:gd name="T55" fmla="*/ 141 h 220"/>
                  <a:gd name="T56" fmla="*/ 649 w 504"/>
                  <a:gd name="T57" fmla="*/ 155 h 220"/>
                  <a:gd name="T58" fmla="*/ 703 w 504"/>
                  <a:gd name="T59" fmla="*/ 135 h 220"/>
                  <a:gd name="T60" fmla="*/ 751 w 504"/>
                  <a:gd name="T61" fmla="*/ 102 h 220"/>
                  <a:gd name="T62" fmla="*/ 743 w 504"/>
                  <a:gd name="T63" fmla="*/ 99 h 220"/>
                  <a:gd name="T64" fmla="*/ 735 w 504"/>
                  <a:gd name="T65" fmla="*/ 97 h 220"/>
                  <a:gd name="T66" fmla="*/ 688 w 504"/>
                  <a:gd name="T67" fmla="*/ 106 h 220"/>
                  <a:gd name="T68" fmla="*/ 709 w 504"/>
                  <a:gd name="T69" fmla="*/ 89 h 220"/>
                  <a:gd name="T70" fmla="*/ 724 w 504"/>
                  <a:gd name="T71" fmla="*/ 76 h 220"/>
                  <a:gd name="T72" fmla="*/ 724 w 504"/>
                  <a:gd name="T73" fmla="*/ 69 h 220"/>
                  <a:gd name="T74" fmla="*/ 694 w 504"/>
                  <a:gd name="T75" fmla="*/ 78 h 220"/>
                  <a:gd name="T76" fmla="*/ 684 w 504"/>
                  <a:gd name="T77" fmla="*/ 76 h 220"/>
                  <a:gd name="T78" fmla="*/ 704 w 504"/>
                  <a:gd name="T79" fmla="*/ 62 h 220"/>
                  <a:gd name="T80" fmla="*/ 684 w 504"/>
                  <a:gd name="T81" fmla="*/ 35 h 220"/>
                  <a:gd name="T82" fmla="*/ 655 w 504"/>
                  <a:gd name="T83" fmla="*/ 33 h 220"/>
                  <a:gd name="T84" fmla="*/ 659 w 504"/>
                  <a:gd name="T85" fmla="*/ 14 h 220"/>
                  <a:gd name="T86" fmla="*/ 598 w 504"/>
                  <a:gd name="T87" fmla="*/ 11 h 220"/>
                  <a:gd name="T88" fmla="*/ 554 w 504"/>
                  <a:gd name="T89" fmla="*/ 10 h 220"/>
                  <a:gd name="T90" fmla="*/ 554 w 504"/>
                  <a:gd name="T91" fmla="*/ 10 h 220"/>
                  <a:gd name="T92" fmla="*/ 625 w 504"/>
                  <a:gd name="T93" fmla="*/ 24 h 220"/>
                  <a:gd name="T94" fmla="*/ 668 w 504"/>
                  <a:gd name="T95" fmla="*/ 31 h 220"/>
                  <a:gd name="T96" fmla="*/ 790 w 504"/>
                  <a:gd name="T97" fmla="*/ 69 h 220"/>
                  <a:gd name="T98" fmla="*/ 746 w 504"/>
                  <a:gd name="T99" fmla="*/ 98 h 220"/>
                  <a:gd name="T100" fmla="*/ 234 w 504"/>
                  <a:gd name="T101" fmla="*/ 111 h 220"/>
                  <a:gd name="T102" fmla="*/ 666 w 504"/>
                  <a:gd name="T103" fmla="*/ 164 h 220"/>
                  <a:gd name="T104" fmla="*/ 129 w 504"/>
                  <a:gd name="T105" fmla="*/ 189 h 220"/>
                  <a:gd name="T106" fmla="*/ 54 w 504"/>
                  <a:gd name="T107" fmla="*/ 253 h 220"/>
                  <a:gd name="T108" fmla="*/ 106 w 504"/>
                  <a:gd name="T109" fmla="*/ 277 h 220"/>
                  <a:gd name="T110" fmla="*/ 192 w 504"/>
                  <a:gd name="T111" fmla="*/ 322 h 220"/>
                  <a:gd name="T112" fmla="*/ 184 w 504"/>
                  <a:gd name="T113" fmla="*/ 325 h 220"/>
                  <a:gd name="T114" fmla="*/ 256 w 504"/>
                  <a:gd name="T115" fmla="*/ 337 h 220"/>
                  <a:gd name="T116" fmla="*/ 252 w 504"/>
                  <a:gd name="T117" fmla="*/ 348 h 220"/>
                  <a:gd name="T118" fmla="*/ 562 w 504"/>
                  <a:gd name="T119" fmla="*/ 0 h 2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4" h="220">
                    <a:moveTo>
                      <a:pt x="354" y="0"/>
                    </a:moveTo>
                    <a:cubicBezTo>
                      <a:pt x="353" y="0"/>
                      <a:pt x="352" y="0"/>
                      <a:pt x="351" y="1"/>
                    </a:cubicBezTo>
                    <a:cubicBezTo>
                      <a:pt x="354" y="0"/>
                      <a:pt x="354" y="0"/>
                      <a:pt x="354" y="0"/>
                    </a:cubicBezTo>
                    <a:moveTo>
                      <a:pt x="351" y="1"/>
                    </a:moveTo>
                    <a:cubicBezTo>
                      <a:pt x="351" y="1"/>
                      <a:pt x="351" y="1"/>
                      <a:pt x="351" y="1"/>
                    </a:cubicBezTo>
                    <a:moveTo>
                      <a:pt x="351" y="1"/>
                    </a:moveTo>
                    <a:cubicBezTo>
                      <a:pt x="259" y="30"/>
                      <a:pt x="259" y="30"/>
                      <a:pt x="259" y="3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3" y="62"/>
                      <a:pt x="169" y="63"/>
                      <a:pt x="165" y="64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6" y="63"/>
                      <a:pt x="160" y="65"/>
                      <a:pt x="154" y="67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55" y="68"/>
                      <a:pt x="140" y="72"/>
                      <a:pt x="137" y="73"/>
                    </a:cubicBezTo>
                    <a:cubicBezTo>
                      <a:pt x="138" y="73"/>
                      <a:pt x="139" y="72"/>
                      <a:pt x="141" y="72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41" y="72"/>
                      <a:pt x="143" y="71"/>
                      <a:pt x="144" y="71"/>
                    </a:cubicBezTo>
                    <a:cubicBezTo>
                      <a:pt x="147" y="70"/>
                      <a:pt x="149" y="70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9" y="70"/>
                      <a:pt x="148" y="71"/>
                      <a:pt x="147" y="71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8" y="74"/>
                      <a:pt x="140" y="73"/>
                      <a:pt x="140" y="73"/>
                    </a:cubicBezTo>
                    <a:cubicBezTo>
                      <a:pt x="143" y="73"/>
                      <a:pt x="103" y="89"/>
                      <a:pt x="103" y="90"/>
                    </a:cubicBezTo>
                    <a:cubicBezTo>
                      <a:pt x="97" y="92"/>
                      <a:pt x="97" y="93"/>
                      <a:pt x="98" y="93"/>
                    </a:cubicBezTo>
                    <a:cubicBezTo>
                      <a:pt x="98" y="93"/>
                      <a:pt x="99" y="93"/>
                      <a:pt x="100" y="92"/>
                    </a:cubicBezTo>
                    <a:cubicBezTo>
                      <a:pt x="101" y="92"/>
                      <a:pt x="102" y="92"/>
                      <a:pt x="102" y="92"/>
                    </a:cubicBezTo>
                    <a:cubicBezTo>
                      <a:pt x="103" y="92"/>
                      <a:pt x="103" y="93"/>
                      <a:pt x="101" y="93"/>
                    </a:cubicBezTo>
                    <a:cubicBezTo>
                      <a:pt x="99" y="96"/>
                      <a:pt x="85" y="100"/>
                      <a:pt x="76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9" y="104"/>
                      <a:pt x="83" y="102"/>
                    </a:cubicBezTo>
                    <a:cubicBezTo>
                      <a:pt x="86" y="101"/>
                      <a:pt x="90" y="99"/>
                      <a:pt x="90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4" y="106"/>
                      <a:pt x="67" y="109"/>
                      <a:pt x="63" y="111"/>
                    </a:cubicBezTo>
                    <a:cubicBezTo>
                      <a:pt x="62" y="112"/>
                      <a:pt x="53" y="117"/>
                      <a:pt x="55" y="117"/>
                    </a:cubicBezTo>
                    <a:cubicBezTo>
                      <a:pt x="56" y="117"/>
                      <a:pt x="59" y="116"/>
                      <a:pt x="66" y="113"/>
                    </a:cubicBezTo>
                    <a:cubicBezTo>
                      <a:pt x="56" y="119"/>
                      <a:pt x="48" y="122"/>
                      <a:pt x="47" y="123"/>
                    </a:cubicBezTo>
                    <a:cubicBezTo>
                      <a:pt x="51" y="121"/>
                      <a:pt x="54" y="119"/>
                      <a:pt x="59" y="118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6" y="119"/>
                      <a:pt x="62" y="117"/>
                      <a:pt x="63" y="116"/>
                    </a:cubicBezTo>
                    <a:cubicBezTo>
                      <a:pt x="64" y="116"/>
                      <a:pt x="65" y="116"/>
                      <a:pt x="65" y="116"/>
                    </a:cubicBezTo>
                    <a:cubicBezTo>
                      <a:pt x="66" y="116"/>
                      <a:pt x="61" y="119"/>
                      <a:pt x="55" y="122"/>
                    </a:cubicBezTo>
                    <a:cubicBezTo>
                      <a:pt x="49" y="125"/>
                      <a:pt x="44" y="128"/>
                      <a:pt x="45" y="128"/>
                    </a:cubicBezTo>
                    <a:cubicBezTo>
                      <a:pt x="46" y="128"/>
                      <a:pt x="48" y="127"/>
                      <a:pt x="52" y="126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66" y="120"/>
                      <a:pt x="83" y="113"/>
                      <a:pt x="94" y="109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89" y="113"/>
                      <a:pt x="84" y="115"/>
                      <a:pt x="82" y="116"/>
                    </a:cubicBezTo>
                    <a:cubicBezTo>
                      <a:pt x="84" y="115"/>
                      <a:pt x="85" y="115"/>
                      <a:pt x="86" y="115"/>
                    </a:cubicBezTo>
                    <a:cubicBezTo>
                      <a:pt x="88" y="115"/>
                      <a:pt x="82" y="118"/>
                      <a:pt x="81" y="119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1" y="103"/>
                      <a:pt x="106" y="110"/>
                      <a:pt x="107" y="110"/>
                    </a:cubicBezTo>
                    <a:cubicBezTo>
                      <a:pt x="108" y="110"/>
                      <a:pt x="110" y="109"/>
                      <a:pt x="113" y="108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89" y="119"/>
                      <a:pt x="86" y="120"/>
                      <a:pt x="87" y="120"/>
                    </a:cubicBezTo>
                    <a:cubicBezTo>
                      <a:pt x="87" y="120"/>
                      <a:pt x="92" y="119"/>
                      <a:pt x="96" y="117"/>
                    </a:cubicBezTo>
                    <a:cubicBezTo>
                      <a:pt x="100" y="115"/>
                      <a:pt x="104" y="114"/>
                      <a:pt x="104" y="114"/>
                    </a:cubicBezTo>
                    <a:cubicBezTo>
                      <a:pt x="104" y="114"/>
                      <a:pt x="104" y="114"/>
                      <a:pt x="103" y="114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77" y="126"/>
                      <a:pt x="72" y="128"/>
                      <a:pt x="60" y="134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58" y="135"/>
                      <a:pt x="58" y="135"/>
                      <a:pt x="59" y="135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72" y="129"/>
                      <a:pt x="78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80" y="127"/>
                    </a:cubicBezTo>
                    <a:cubicBezTo>
                      <a:pt x="80" y="127"/>
                      <a:pt x="81" y="127"/>
                      <a:pt x="81" y="127"/>
                    </a:cubicBezTo>
                    <a:cubicBezTo>
                      <a:pt x="82" y="127"/>
                      <a:pt x="82" y="127"/>
                      <a:pt x="83" y="127"/>
                    </a:cubicBezTo>
                    <a:cubicBezTo>
                      <a:pt x="84" y="127"/>
                      <a:pt x="83" y="128"/>
                      <a:pt x="74" y="132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6" y="135"/>
                    </a:cubicBezTo>
                    <a:cubicBezTo>
                      <a:pt x="66" y="135"/>
                      <a:pt x="64" y="135"/>
                      <a:pt x="63" y="135"/>
                    </a:cubicBezTo>
                    <a:cubicBezTo>
                      <a:pt x="62" y="135"/>
                      <a:pt x="61" y="136"/>
                      <a:pt x="60" y="136"/>
                    </a:cubicBezTo>
                    <a:cubicBezTo>
                      <a:pt x="59" y="136"/>
                      <a:pt x="59" y="135"/>
                      <a:pt x="59" y="135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6" y="138"/>
                    </a:cubicBezTo>
                    <a:cubicBezTo>
                      <a:pt x="57" y="137"/>
                      <a:pt x="58" y="137"/>
                      <a:pt x="59" y="137"/>
                    </a:cubicBezTo>
                    <a:cubicBezTo>
                      <a:pt x="59" y="137"/>
                      <a:pt x="59" y="137"/>
                      <a:pt x="59" y="137"/>
                    </a:cubicBezTo>
                    <a:cubicBezTo>
                      <a:pt x="56" y="138"/>
                      <a:pt x="44" y="144"/>
                      <a:pt x="34" y="147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43"/>
                      <a:pt x="49" y="143"/>
                      <a:pt x="35" y="151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4" y="148"/>
                      <a:pt x="46" y="147"/>
                      <a:pt x="47" y="147"/>
                    </a:cubicBezTo>
                    <a:cubicBezTo>
                      <a:pt x="48" y="147"/>
                      <a:pt x="46" y="148"/>
                      <a:pt x="39" y="151"/>
                    </a:cubicBezTo>
                    <a:cubicBezTo>
                      <a:pt x="38" y="153"/>
                      <a:pt x="30" y="157"/>
                      <a:pt x="12" y="165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29" y="159"/>
                      <a:pt x="17" y="164"/>
                      <a:pt x="17" y="164"/>
                    </a:cubicBezTo>
                    <a:cubicBezTo>
                      <a:pt x="17" y="164"/>
                      <a:pt x="20" y="163"/>
                      <a:pt x="28" y="160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8" y="158"/>
                    </a:cubicBezTo>
                    <a:cubicBezTo>
                      <a:pt x="39" y="157"/>
                      <a:pt x="40" y="157"/>
                      <a:pt x="40" y="157"/>
                    </a:cubicBezTo>
                    <a:cubicBezTo>
                      <a:pt x="40" y="157"/>
                      <a:pt x="40" y="158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34" y="160"/>
                      <a:pt x="34" y="161"/>
                      <a:pt x="34" y="161"/>
                    </a:cubicBezTo>
                    <a:cubicBezTo>
                      <a:pt x="34" y="161"/>
                      <a:pt x="37" y="160"/>
                      <a:pt x="39" y="159"/>
                    </a:cubicBezTo>
                    <a:cubicBezTo>
                      <a:pt x="41" y="158"/>
                      <a:pt x="44" y="157"/>
                      <a:pt x="44" y="157"/>
                    </a:cubicBezTo>
                    <a:cubicBezTo>
                      <a:pt x="44" y="157"/>
                      <a:pt x="44" y="157"/>
                      <a:pt x="42" y="158"/>
                    </a:cubicBezTo>
                    <a:cubicBezTo>
                      <a:pt x="40" y="159"/>
                      <a:pt x="39" y="159"/>
                      <a:pt x="39" y="159"/>
                    </a:cubicBezTo>
                    <a:cubicBezTo>
                      <a:pt x="40" y="159"/>
                      <a:pt x="45" y="158"/>
                      <a:pt x="50" y="156"/>
                    </a:cubicBezTo>
                    <a:cubicBezTo>
                      <a:pt x="56" y="154"/>
                      <a:pt x="61" y="152"/>
                      <a:pt x="61" y="152"/>
                    </a:cubicBezTo>
                    <a:cubicBezTo>
                      <a:pt x="62" y="152"/>
                      <a:pt x="62" y="152"/>
                      <a:pt x="61" y="152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3" y="164"/>
                      <a:pt x="32" y="164"/>
                      <a:pt x="32" y="164"/>
                    </a:cubicBezTo>
                    <a:cubicBezTo>
                      <a:pt x="33" y="164"/>
                      <a:pt x="37" y="163"/>
                      <a:pt x="40" y="162"/>
                    </a:cubicBezTo>
                    <a:cubicBezTo>
                      <a:pt x="44" y="161"/>
                      <a:pt x="48" y="160"/>
                      <a:pt x="49" y="160"/>
                    </a:cubicBezTo>
                    <a:cubicBezTo>
                      <a:pt x="49" y="160"/>
                      <a:pt x="50" y="160"/>
                      <a:pt x="50" y="160"/>
                    </a:cubicBezTo>
                    <a:cubicBezTo>
                      <a:pt x="41" y="164"/>
                      <a:pt x="20" y="172"/>
                      <a:pt x="0" y="179"/>
                    </a:cubicBezTo>
                    <a:cubicBezTo>
                      <a:pt x="24" y="171"/>
                      <a:pt x="16" y="173"/>
                      <a:pt x="28" y="170"/>
                    </a:cubicBezTo>
                    <a:cubicBezTo>
                      <a:pt x="18" y="174"/>
                      <a:pt x="16" y="174"/>
                      <a:pt x="7" y="177"/>
                    </a:cubicBezTo>
                    <a:cubicBezTo>
                      <a:pt x="5" y="178"/>
                      <a:pt x="4" y="179"/>
                      <a:pt x="4" y="179"/>
                    </a:cubicBezTo>
                    <a:cubicBezTo>
                      <a:pt x="4" y="179"/>
                      <a:pt x="7" y="178"/>
                      <a:pt x="10" y="177"/>
                    </a:cubicBezTo>
                    <a:cubicBezTo>
                      <a:pt x="13" y="176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2" y="176"/>
                      <a:pt x="9" y="178"/>
                      <a:pt x="7" y="178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34" y="168"/>
                      <a:pt x="63" y="158"/>
                      <a:pt x="65" y="157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6" y="153"/>
                      <a:pt x="80" y="152"/>
                      <a:pt x="81" y="152"/>
                    </a:cubicBezTo>
                    <a:cubicBezTo>
                      <a:pt x="82" y="152"/>
                      <a:pt x="81" y="153"/>
                      <a:pt x="77" y="154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61" y="161"/>
                      <a:pt x="61" y="161"/>
                      <a:pt x="61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9" y="159"/>
                      <a:pt x="69" y="159"/>
                      <a:pt x="69" y="159"/>
                    </a:cubicBezTo>
                    <a:cubicBezTo>
                      <a:pt x="70" y="159"/>
                      <a:pt x="71" y="159"/>
                      <a:pt x="72" y="159"/>
                    </a:cubicBezTo>
                    <a:cubicBezTo>
                      <a:pt x="73" y="159"/>
                      <a:pt x="73" y="159"/>
                      <a:pt x="70" y="160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57" y="166"/>
                      <a:pt x="56" y="166"/>
                      <a:pt x="57" y="166"/>
                    </a:cubicBezTo>
                    <a:cubicBezTo>
                      <a:pt x="58" y="166"/>
                      <a:pt x="62" y="165"/>
                      <a:pt x="66" y="164"/>
                    </a:cubicBezTo>
                    <a:cubicBezTo>
                      <a:pt x="70" y="163"/>
                      <a:pt x="74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62" y="167"/>
                      <a:pt x="62" y="167"/>
                      <a:pt x="62" y="167"/>
                    </a:cubicBezTo>
                    <a:cubicBezTo>
                      <a:pt x="60" y="168"/>
                      <a:pt x="59" y="169"/>
                      <a:pt x="59" y="169"/>
                    </a:cubicBezTo>
                    <a:cubicBezTo>
                      <a:pt x="59" y="169"/>
                      <a:pt x="63" y="167"/>
                      <a:pt x="68" y="165"/>
                    </a:cubicBezTo>
                    <a:cubicBezTo>
                      <a:pt x="72" y="164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6" y="163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66" y="167"/>
                      <a:pt x="68" y="166"/>
                      <a:pt x="69" y="166"/>
                    </a:cubicBezTo>
                    <a:cubicBezTo>
                      <a:pt x="69" y="166"/>
                      <a:pt x="54" y="172"/>
                      <a:pt x="48" y="174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66" y="168"/>
                      <a:pt x="66" y="168"/>
                      <a:pt x="66" y="168"/>
                    </a:cubicBezTo>
                    <a:cubicBezTo>
                      <a:pt x="59" y="172"/>
                      <a:pt x="39" y="179"/>
                      <a:pt x="28" y="183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33" y="182"/>
                      <a:pt x="36" y="181"/>
                      <a:pt x="36" y="181"/>
                    </a:cubicBezTo>
                    <a:cubicBezTo>
                      <a:pt x="36" y="181"/>
                      <a:pt x="35" y="181"/>
                      <a:pt x="34" y="182"/>
                    </a:cubicBezTo>
                    <a:cubicBezTo>
                      <a:pt x="33" y="182"/>
                      <a:pt x="32" y="183"/>
                      <a:pt x="32" y="183"/>
                    </a:cubicBezTo>
                    <a:cubicBezTo>
                      <a:pt x="32" y="183"/>
                      <a:pt x="33" y="183"/>
                      <a:pt x="36" y="182"/>
                    </a:cubicBezTo>
                    <a:cubicBezTo>
                      <a:pt x="28" y="184"/>
                      <a:pt x="24" y="186"/>
                      <a:pt x="21" y="187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71" y="170"/>
                      <a:pt x="73" y="169"/>
                      <a:pt x="73" y="169"/>
                    </a:cubicBezTo>
                    <a:cubicBezTo>
                      <a:pt x="74" y="169"/>
                      <a:pt x="72" y="170"/>
                      <a:pt x="71" y="170"/>
                    </a:cubicBezTo>
                    <a:cubicBezTo>
                      <a:pt x="69" y="171"/>
                      <a:pt x="68" y="172"/>
                      <a:pt x="68" y="172"/>
                    </a:cubicBezTo>
                    <a:cubicBezTo>
                      <a:pt x="69" y="172"/>
                      <a:pt x="69" y="172"/>
                      <a:pt x="70" y="171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63" y="174"/>
                      <a:pt x="64" y="174"/>
                      <a:pt x="64" y="174"/>
                    </a:cubicBezTo>
                    <a:cubicBezTo>
                      <a:pt x="65" y="174"/>
                      <a:pt x="56" y="177"/>
                      <a:pt x="52" y="179"/>
                    </a:cubicBezTo>
                    <a:cubicBezTo>
                      <a:pt x="57" y="177"/>
                      <a:pt x="64" y="174"/>
                      <a:pt x="68" y="173"/>
                    </a:cubicBezTo>
                    <a:cubicBezTo>
                      <a:pt x="68" y="173"/>
                      <a:pt x="68" y="173"/>
                      <a:pt x="68" y="173"/>
                    </a:cubicBezTo>
                    <a:cubicBezTo>
                      <a:pt x="69" y="173"/>
                      <a:pt x="58" y="177"/>
                      <a:pt x="56" y="178"/>
                    </a:cubicBezTo>
                    <a:cubicBezTo>
                      <a:pt x="69" y="173"/>
                      <a:pt x="78" y="170"/>
                      <a:pt x="79" y="170"/>
                    </a:cubicBezTo>
                    <a:cubicBezTo>
                      <a:pt x="79" y="170"/>
                      <a:pt x="78" y="171"/>
                      <a:pt x="76" y="172"/>
                    </a:cubicBezTo>
                    <a:cubicBezTo>
                      <a:pt x="73" y="173"/>
                      <a:pt x="71" y="174"/>
                      <a:pt x="69" y="174"/>
                    </a:cubicBezTo>
                    <a:cubicBezTo>
                      <a:pt x="71" y="174"/>
                      <a:pt x="74" y="173"/>
                      <a:pt x="74" y="173"/>
                    </a:cubicBezTo>
                    <a:cubicBezTo>
                      <a:pt x="75" y="173"/>
                      <a:pt x="74" y="173"/>
                      <a:pt x="73" y="173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1" y="174"/>
                      <a:pt x="71" y="175"/>
                      <a:pt x="71" y="175"/>
                    </a:cubicBezTo>
                    <a:cubicBezTo>
                      <a:pt x="71" y="175"/>
                      <a:pt x="72" y="174"/>
                      <a:pt x="73" y="174"/>
                    </a:cubicBezTo>
                    <a:cubicBezTo>
                      <a:pt x="73" y="174"/>
                      <a:pt x="74" y="174"/>
                      <a:pt x="74" y="174"/>
                    </a:cubicBezTo>
                    <a:cubicBezTo>
                      <a:pt x="74" y="174"/>
                      <a:pt x="73" y="174"/>
                      <a:pt x="68" y="176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45" y="187"/>
                      <a:pt x="45" y="187"/>
                      <a:pt x="45" y="187"/>
                    </a:cubicBezTo>
                    <a:cubicBezTo>
                      <a:pt x="51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3" y="185"/>
                    </a:cubicBezTo>
                    <a:cubicBezTo>
                      <a:pt x="53" y="185"/>
                      <a:pt x="52" y="185"/>
                      <a:pt x="53" y="185"/>
                    </a:cubicBezTo>
                    <a:cubicBezTo>
                      <a:pt x="53" y="185"/>
                      <a:pt x="56" y="184"/>
                      <a:pt x="65" y="181"/>
                    </a:cubicBezTo>
                    <a:cubicBezTo>
                      <a:pt x="60" y="183"/>
                      <a:pt x="60" y="183"/>
                      <a:pt x="61" y="183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61" y="183"/>
                      <a:pt x="62" y="183"/>
                      <a:pt x="62" y="183"/>
                    </a:cubicBezTo>
                    <a:cubicBezTo>
                      <a:pt x="63" y="183"/>
                      <a:pt x="62" y="184"/>
                      <a:pt x="46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7" y="190"/>
                      <a:pt x="51" y="189"/>
                      <a:pt x="56" y="188"/>
                    </a:cubicBezTo>
                    <a:cubicBezTo>
                      <a:pt x="60" y="187"/>
                      <a:pt x="64" y="186"/>
                      <a:pt x="65" y="186"/>
                    </a:cubicBezTo>
                    <a:cubicBezTo>
                      <a:pt x="66" y="186"/>
                      <a:pt x="65" y="186"/>
                      <a:pt x="62" y="188"/>
                    </a:cubicBezTo>
                    <a:cubicBezTo>
                      <a:pt x="36" y="198"/>
                      <a:pt x="46" y="197"/>
                      <a:pt x="44" y="198"/>
                    </a:cubicBezTo>
                    <a:cubicBezTo>
                      <a:pt x="57" y="196"/>
                      <a:pt x="69" y="193"/>
                      <a:pt x="79" y="192"/>
                    </a:cubicBezTo>
                    <a:cubicBezTo>
                      <a:pt x="67" y="197"/>
                      <a:pt x="65" y="198"/>
                      <a:pt x="67" y="198"/>
                    </a:cubicBezTo>
                    <a:cubicBezTo>
                      <a:pt x="68" y="198"/>
                      <a:pt x="71" y="198"/>
                      <a:pt x="73" y="197"/>
                    </a:cubicBezTo>
                    <a:cubicBezTo>
                      <a:pt x="76" y="197"/>
                      <a:pt x="79" y="196"/>
                      <a:pt x="80" y="196"/>
                    </a:cubicBezTo>
                    <a:cubicBezTo>
                      <a:pt x="81" y="196"/>
                      <a:pt x="80" y="197"/>
                      <a:pt x="76" y="19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68" y="203"/>
                      <a:pt x="98" y="194"/>
                      <a:pt x="76" y="204"/>
                    </a:cubicBezTo>
                    <a:cubicBezTo>
                      <a:pt x="83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0"/>
                      <a:pt x="90" y="199"/>
                      <a:pt x="99" y="196"/>
                    </a:cubicBezTo>
                    <a:cubicBezTo>
                      <a:pt x="93" y="199"/>
                      <a:pt x="102" y="196"/>
                      <a:pt x="83" y="203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75" y="206"/>
                      <a:pt x="74" y="206"/>
                      <a:pt x="74" y="206"/>
                    </a:cubicBezTo>
                    <a:cubicBezTo>
                      <a:pt x="74" y="206"/>
                      <a:pt x="76" y="206"/>
                      <a:pt x="77" y="206"/>
                    </a:cubicBezTo>
                    <a:cubicBezTo>
                      <a:pt x="78" y="206"/>
                      <a:pt x="79" y="205"/>
                      <a:pt x="80" y="205"/>
                    </a:cubicBezTo>
                    <a:cubicBezTo>
                      <a:pt x="80" y="205"/>
                      <a:pt x="79" y="206"/>
                      <a:pt x="75" y="208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88" y="203"/>
                      <a:pt x="88" y="203"/>
                      <a:pt x="88" y="203"/>
                    </a:cubicBezTo>
                    <a:cubicBezTo>
                      <a:pt x="99" y="200"/>
                      <a:pt x="104" y="199"/>
                      <a:pt x="106" y="199"/>
                    </a:cubicBezTo>
                    <a:cubicBezTo>
                      <a:pt x="108" y="199"/>
                      <a:pt x="106" y="200"/>
                      <a:pt x="104" y="202"/>
                    </a:cubicBezTo>
                    <a:cubicBezTo>
                      <a:pt x="101" y="204"/>
                      <a:pt x="99" y="205"/>
                      <a:pt x="101" y="205"/>
                    </a:cubicBezTo>
                    <a:cubicBezTo>
                      <a:pt x="103" y="205"/>
                      <a:pt x="107" y="204"/>
                      <a:pt x="117" y="201"/>
                    </a:cubicBezTo>
                    <a:cubicBezTo>
                      <a:pt x="110" y="204"/>
                      <a:pt x="109" y="204"/>
                      <a:pt x="109" y="204"/>
                    </a:cubicBezTo>
                    <a:cubicBezTo>
                      <a:pt x="109" y="204"/>
                      <a:pt x="110" y="204"/>
                      <a:pt x="111" y="204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4" y="203"/>
                      <a:pt x="112" y="204"/>
                      <a:pt x="105" y="207"/>
                    </a:cubicBezTo>
                    <a:cubicBezTo>
                      <a:pt x="96" y="210"/>
                      <a:pt x="93" y="211"/>
                      <a:pt x="94" y="211"/>
                    </a:cubicBezTo>
                    <a:cubicBezTo>
                      <a:pt x="95" y="211"/>
                      <a:pt x="115" y="205"/>
                      <a:pt x="121" y="203"/>
                    </a:cubicBezTo>
                    <a:cubicBezTo>
                      <a:pt x="122" y="202"/>
                      <a:pt x="124" y="202"/>
                      <a:pt x="126" y="201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17" y="206"/>
                      <a:pt x="114" y="206"/>
                      <a:pt x="114" y="206"/>
                    </a:cubicBezTo>
                    <a:cubicBezTo>
                      <a:pt x="114" y="206"/>
                      <a:pt x="118" y="205"/>
                      <a:pt x="123" y="204"/>
                    </a:cubicBezTo>
                    <a:cubicBezTo>
                      <a:pt x="127" y="202"/>
                      <a:pt x="131" y="201"/>
                      <a:pt x="131" y="201"/>
                    </a:cubicBezTo>
                    <a:cubicBezTo>
                      <a:pt x="131" y="201"/>
                      <a:pt x="129" y="202"/>
                      <a:pt x="123" y="204"/>
                    </a:cubicBezTo>
                    <a:cubicBezTo>
                      <a:pt x="103" y="214"/>
                      <a:pt x="130" y="209"/>
                      <a:pt x="123" y="215"/>
                    </a:cubicBezTo>
                    <a:cubicBezTo>
                      <a:pt x="130" y="212"/>
                      <a:pt x="130" y="212"/>
                      <a:pt x="130" y="212"/>
                    </a:cubicBezTo>
                    <a:cubicBezTo>
                      <a:pt x="130" y="213"/>
                      <a:pt x="131" y="213"/>
                      <a:pt x="132" y="213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2" y="213"/>
                      <a:pt x="133" y="213"/>
                      <a:pt x="133" y="213"/>
                    </a:cubicBezTo>
                    <a:cubicBezTo>
                      <a:pt x="135" y="213"/>
                      <a:pt x="135" y="213"/>
                      <a:pt x="128" y="216"/>
                    </a:cubicBezTo>
                    <a:cubicBezTo>
                      <a:pt x="126" y="217"/>
                      <a:pt x="125" y="217"/>
                      <a:pt x="126" y="217"/>
                    </a:cubicBezTo>
                    <a:cubicBezTo>
                      <a:pt x="128" y="217"/>
                      <a:pt x="150" y="210"/>
                      <a:pt x="151" y="210"/>
                    </a:cubicBezTo>
                    <a:cubicBezTo>
                      <a:pt x="153" y="209"/>
                      <a:pt x="155" y="208"/>
                      <a:pt x="155" y="208"/>
                    </a:cubicBezTo>
                    <a:cubicBezTo>
                      <a:pt x="157" y="208"/>
                      <a:pt x="143" y="214"/>
                      <a:pt x="140" y="215"/>
                    </a:cubicBezTo>
                    <a:cubicBezTo>
                      <a:pt x="145" y="214"/>
                      <a:pt x="162" y="208"/>
                      <a:pt x="164" y="208"/>
                    </a:cubicBezTo>
                    <a:cubicBezTo>
                      <a:pt x="165" y="208"/>
                      <a:pt x="164" y="208"/>
                      <a:pt x="162" y="210"/>
                    </a:cubicBezTo>
                    <a:cubicBezTo>
                      <a:pt x="156" y="212"/>
                      <a:pt x="154" y="213"/>
                      <a:pt x="155" y="213"/>
                    </a:cubicBezTo>
                    <a:cubicBezTo>
                      <a:pt x="156" y="213"/>
                      <a:pt x="159" y="212"/>
                      <a:pt x="162" y="211"/>
                    </a:cubicBezTo>
                    <a:cubicBezTo>
                      <a:pt x="166" y="210"/>
                      <a:pt x="169" y="210"/>
                      <a:pt x="170" y="210"/>
                    </a:cubicBezTo>
                    <a:cubicBezTo>
                      <a:pt x="171" y="210"/>
                      <a:pt x="169" y="210"/>
                      <a:pt x="161" y="213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58" y="215"/>
                      <a:pt x="157" y="216"/>
                      <a:pt x="158" y="216"/>
                    </a:cubicBezTo>
                    <a:cubicBezTo>
                      <a:pt x="159" y="216"/>
                      <a:pt x="161" y="215"/>
                      <a:pt x="163" y="215"/>
                    </a:cubicBezTo>
                    <a:cubicBezTo>
                      <a:pt x="165" y="215"/>
                      <a:pt x="166" y="214"/>
                      <a:pt x="167" y="214"/>
                    </a:cubicBezTo>
                    <a:cubicBezTo>
                      <a:pt x="169" y="214"/>
                      <a:pt x="168" y="215"/>
                      <a:pt x="163" y="217"/>
                    </a:cubicBezTo>
                    <a:cubicBezTo>
                      <a:pt x="163" y="217"/>
                      <a:pt x="161" y="218"/>
                      <a:pt x="159" y="219"/>
                    </a:cubicBezTo>
                    <a:cubicBezTo>
                      <a:pt x="250" y="188"/>
                      <a:pt x="250" y="188"/>
                      <a:pt x="250" y="188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7" y="151"/>
                      <a:pt x="347" y="151"/>
                      <a:pt x="348" y="151"/>
                    </a:cubicBezTo>
                    <a:cubicBezTo>
                      <a:pt x="347" y="151"/>
                      <a:pt x="347" y="151"/>
                      <a:pt x="347" y="151"/>
                    </a:cubicBezTo>
                    <a:cubicBezTo>
                      <a:pt x="366" y="143"/>
                      <a:pt x="366" y="143"/>
                      <a:pt x="366" y="143"/>
                    </a:cubicBezTo>
                    <a:cubicBezTo>
                      <a:pt x="380" y="138"/>
                      <a:pt x="396" y="133"/>
                      <a:pt x="396" y="133"/>
                    </a:cubicBezTo>
                    <a:cubicBezTo>
                      <a:pt x="401" y="130"/>
                      <a:pt x="402" y="130"/>
                      <a:pt x="401" y="130"/>
                    </a:cubicBezTo>
                    <a:cubicBezTo>
                      <a:pt x="400" y="130"/>
                      <a:pt x="399" y="130"/>
                      <a:pt x="398" y="130"/>
                    </a:cubicBezTo>
                    <a:cubicBezTo>
                      <a:pt x="422" y="120"/>
                      <a:pt x="422" y="120"/>
                      <a:pt x="422" y="120"/>
                    </a:cubicBezTo>
                    <a:cubicBezTo>
                      <a:pt x="418" y="120"/>
                      <a:pt x="418" y="120"/>
                      <a:pt x="418" y="120"/>
                    </a:cubicBezTo>
                    <a:cubicBezTo>
                      <a:pt x="420" y="120"/>
                      <a:pt x="422" y="119"/>
                      <a:pt x="423" y="118"/>
                    </a:cubicBezTo>
                    <a:cubicBezTo>
                      <a:pt x="424" y="118"/>
                      <a:pt x="425" y="118"/>
                      <a:pt x="424" y="118"/>
                    </a:cubicBezTo>
                    <a:cubicBezTo>
                      <a:pt x="424" y="118"/>
                      <a:pt x="420" y="119"/>
                      <a:pt x="416" y="120"/>
                    </a:cubicBezTo>
                    <a:cubicBezTo>
                      <a:pt x="415" y="121"/>
                      <a:pt x="415" y="121"/>
                      <a:pt x="415" y="121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6" y="116"/>
                      <a:pt x="432" y="114"/>
                      <a:pt x="437" y="112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37" y="112"/>
                      <a:pt x="438" y="112"/>
                      <a:pt x="440" y="112"/>
                    </a:cubicBezTo>
                    <a:cubicBezTo>
                      <a:pt x="441" y="111"/>
                      <a:pt x="441" y="111"/>
                      <a:pt x="440" y="111"/>
                    </a:cubicBezTo>
                    <a:cubicBezTo>
                      <a:pt x="440" y="111"/>
                      <a:pt x="439" y="111"/>
                      <a:pt x="437" y="112"/>
                    </a:cubicBezTo>
                    <a:cubicBezTo>
                      <a:pt x="437" y="111"/>
                      <a:pt x="447" y="106"/>
                      <a:pt x="445" y="106"/>
                    </a:cubicBezTo>
                    <a:cubicBezTo>
                      <a:pt x="444" y="106"/>
                      <a:pt x="441" y="107"/>
                      <a:pt x="434" y="110"/>
                    </a:cubicBezTo>
                    <a:cubicBezTo>
                      <a:pt x="444" y="104"/>
                      <a:pt x="453" y="101"/>
                      <a:pt x="453" y="100"/>
                    </a:cubicBezTo>
                    <a:cubicBezTo>
                      <a:pt x="449" y="102"/>
                      <a:pt x="446" y="103"/>
                      <a:pt x="441" y="105"/>
                    </a:cubicBezTo>
                    <a:cubicBezTo>
                      <a:pt x="444" y="104"/>
                      <a:pt x="445" y="103"/>
                      <a:pt x="445" y="103"/>
                    </a:cubicBezTo>
                    <a:cubicBezTo>
                      <a:pt x="444" y="103"/>
                      <a:pt x="438" y="106"/>
                      <a:pt x="436" y="107"/>
                    </a:cubicBezTo>
                    <a:cubicBezTo>
                      <a:pt x="436" y="107"/>
                      <a:pt x="435" y="107"/>
                      <a:pt x="435" y="107"/>
                    </a:cubicBezTo>
                    <a:cubicBezTo>
                      <a:pt x="434" y="107"/>
                      <a:pt x="439" y="104"/>
                      <a:pt x="445" y="101"/>
                    </a:cubicBezTo>
                    <a:cubicBezTo>
                      <a:pt x="451" y="98"/>
                      <a:pt x="457" y="95"/>
                      <a:pt x="456" y="95"/>
                    </a:cubicBezTo>
                    <a:cubicBezTo>
                      <a:pt x="455" y="95"/>
                      <a:pt x="453" y="96"/>
                      <a:pt x="448" y="97"/>
                    </a:cubicBezTo>
                    <a:cubicBezTo>
                      <a:pt x="453" y="95"/>
                      <a:pt x="453" y="95"/>
                      <a:pt x="453" y="95"/>
                    </a:cubicBezTo>
                    <a:cubicBezTo>
                      <a:pt x="442" y="99"/>
                      <a:pt x="432" y="103"/>
                      <a:pt x="423" y="107"/>
                    </a:cubicBezTo>
                    <a:cubicBezTo>
                      <a:pt x="425" y="106"/>
                      <a:pt x="425" y="106"/>
                      <a:pt x="425" y="106"/>
                    </a:cubicBezTo>
                    <a:cubicBezTo>
                      <a:pt x="423" y="105"/>
                      <a:pt x="421" y="104"/>
                      <a:pt x="419" y="104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18" y="104"/>
                      <a:pt x="418" y="104"/>
                      <a:pt x="418" y="104"/>
                    </a:cubicBezTo>
                    <a:cubicBezTo>
                      <a:pt x="417" y="103"/>
                      <a:pt x="415" y="103"/>
                      <a:pt x="414" y="102"/>
                    </a:cubicBezTo>
                    <a:cubicBezTo>
                      <a:pt x="414" y="102"/>
                      <a:pt x="414" y="102"/>
                      <a:pt x="414" y="102"/>
                    </a:cubicBezTo>
                    <a:cubicBezTo>
                      <a:pt x="414" y="102"/>
                      <a:pt x="414" y="102"/>
                      <a:pt x="413" y="102"/>
                    </a:cubicBezTo>
                    <a:cubicBezTo>
                      <a:pt x="413" y="102"/>
                      <a:pt x="412" y="102"/>
                      <a:pt x="411" y="102"/>
                    </a:cubicBezTo>
                    <a:cubicBezTo>
                      <a:pt x="415" y="100"/>
                      <a:pt x="415" y="100"/>
                      <a:pt x="415" y="100"/>
                    </a:cubicBezTo>
                    <a:cubicBezTo>
                      <a:pt x="415" y="101"/>
                      <a:pt x="415" y="101"/>
                      <a:pt x="415" y="101"/>
                    </a:cubicBezTo>
                    <a:cubicBezTo>
                      <a:pt x="424" y="97"/>
                      <a:pt x="430" y="94"/>
                      <a:pt x="441" y="89"/>
                    </a:cubicBezTo>
                    <a:cubicBezTo>
                      <a:pt x="440" y="89"/>
                      <a:pt x="440" y="89"/>
                      <a:pt x="440" y="89"/>
                    </a:cubicBezTo>
                    <a:cubicBezTo>
                      <a:pt x="443" y="88"/>
                      <a:pt x="444" y="87"/>
                      <a:pt x="443" y="87"/>
                    </a:cubicBezTo>
                    <a:cubicBezTo>
                      <a:pt x="432" y="91"/>
                      <a:pt x="432" y="91"/>
                      <a:pt x="432" y="91"/>
                    </a:cubicBezTo>
                    <a:cubicBezTo>
                      <a:pt x="437" y="90"/>
                      <a:pt x="437" y="90"/>
                      <a:pt x="437" y="90"/>
                    </a:cubicBezTo>
                    <a:cubicBezTo>
                      <a:pt x="429" y="94"/>
                      <a:pt x="423" y="96"/>
                      <a:pt x="422" y="96"/>
                    </a:cubicBezTo>
                    <a:cubicBezTo>
                      <a:pt x="422" y="96"/>
                      <a:pt x="421" y="96"/>
                      <a:pt x="421" y="95"/>
                    </a:cubicBezTo>
                    <a:cubicBezTo>
                      <a:pt x="422" y="95"/>
                      <a:pt x="422" y="95"/>
                      <a:pt x="421" y="95"/>
                    </a:cubicBezTo>
                    <a:cubicBezTo>
                      <a:pt x="421" y="95"/>
                      <a:pt x="420" y="95"/>
                      <a:pt x="420" y="95"/>
                    </a:cubicBezTo>
                    <a:cubicBezTo>
                      <a:pt x="419" y="95"/>
                      <a:pt x="419" y="96"/>
                      <a:pt x="418" y="96"/>
                    </a:cubicBezTo>
                    <a:cubicBezTo>
                      <a:pt x="417" y="96"/>
                      <a:pt x="418" y="95"/>
                      <a:pt x="428" y="91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19" y="93"/>
                      <a:pt x="419" y="93"/>
                      <a:pt x="419" y="93"/>
                    </a:cubicBezTo>
                    <a:cubicBezTo>
                      <a:pt x="434" y="87"/>
                      <a:pt x="434" y="87"/>
                      <a:pt x="434" y="87"/>
                    </a:cubicBezTo>
                    <a:cubicBezTo>
                      <a:pt x="434" y="87"/>
                      <a:pt x="435" y="87"/>
                      <a:pt x="435" y="87"/>
                    </a:cubicBezTo>
                    <a:cubicBezTo>
                      <a:pt x="436" y="87"/>
                      <a:pt x="437" y="87"/>
                      <a:pt x="438" y="87"/>
                    </a:cubicBezTo>
                    <a:cubicBezTo>
                      <a:pt x="439" y="87"/>
                      <a:pt x="441" y="87"/>
                      <a:pt x="441" y="87"/>
                    </a:cubicBezTo>
                    <a:cubicBezTo>
                      <a:pt x="442" y="87"/>
                      <a:pt x="442" y="87"/>
                      <a:pt x="443" y="87"/>
                    </a:cubicBezTo>
                    <a:cubicBezTo>
                      <a:pt x="450" y="85"/>
                      <a:pt x="450" y="85"/>
                      <a:pt x="450" y="85"/>
                    </a:cubicBezTo>
                    <a:cubicBezTo>
                      <a:pt x="450" y="84"/>
                      <a:pt x="449" y="84"/>
                      <a:pt x="449" y="84"/>
                    </a:cubicBezTo>
                    <a:cubicBezTo>
                      <a:pt x="449" y="84"/>
                      <a:pt x="447" y="85"/>
                      <a:pt x="446" y="85"/>
                    </a:cubicBezTo>
                    <a:cubicBezTo>
                      <a:pt x="445" y="85"/>
                      <a:pt x="443" y="86"/>
                      <a:pt x="443" y="86"/>
                    </a:cubicBezTo>
                    <a:cubicBezTo>
                      <a:pt x="443" y="86"/>
                      <a:pt x="443" y="85"/>
                      <a:pt x="443" y="85"/>
                    </a:cubicBezTo>
                    <a:cubicBezTo>
                      <a:pt x="446" y="84"/>
                      <a:pt x="458" y="79"/>
                      <a:pt x="468" y="75"/>
                    </a:cubicBezTo>
                    <a:cubicBezTo>
                      <a:pt x="457" y="80"/>
                      <a:pt x="457" y="80"/>
                      <a:pt x="457" y="80"/>
                    </a:cubicBezTo>
                    <a:cubicBezTo>
                      <a:pt x="454" y="79"/>
                      <a:pt x="453" y="80"/>
                      <a:pt x="468" y="71"/>
                    </a:cubicBezTo>
                    <a:cubicBezTo>
                      <a:pt x="460" y="74"/>
                      <a:pt x="460" y="74"/>
                      <a:pt x="460" y="74"/>
                    </a:cubicBezTo>
                    <a:cubicBezTo>
                      <a:pt x="458" y="75"/>
                      <a:pt x="456" y="75"/>
                      <a:pt x="455" y="75"/>
                    </a:cubicBezTo>
                    <a:cubicBezTo>
                      <a:pt x="455" y="75"/>
                      <a:pt x="456" y="75"/>
                      <a:pt x="463" y="72"/>
                    </a:cubicBezTo>
                    <a:cubicBezTo>
                      <a:pt x="463" y="72"/>
                      <a:pt x="463" y="72"/>
                      <a:pt x="463" y="72"/>
                    </a:cubicBezTo>
                    <a:cubicBezTo>
                      <a:pt x="470" y="69"/>
                      <a:pt x="470" y="69"/>
                      <a:pt x="470" y="69"/>
                    </a:cubicBezTo>
                    <a:cubicBezTo>
                      <a:pt x="467" y="71"/>
                      <a:pt x="465" y="71"/>
                      <a:pt x="463" y="72"/>
                    </a:cubicBezTo>
                    <a:cubicBezTo>
                      <a:pt x="464" y="70"/>
                      <a:pt x="473" y="65"/>
                      <a:pt x="491" y="58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4"/>
                      <a:pt x="487" y="59"/>
                      <a:pt x="486" y="59"/>
                    </a:cubicBezTo>
                    <a:cubicBezTo>
                      <a:pt x="486" y="59"/>
                      <a:pt x="483" y="60"/>
                      <a:pt x="475" y="62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6" y="65"/>
                      <a:pt x="466" y="65"/>
                      <a:pt x="465" y="65"/>
                    </a:cubicBezTo>
                    <a:cubicBezTo>
                      <a:pt x="464" y="65"/>
                      <a:pt x="463" y="65"/>
                      <a:pt x="463" y="65"/>
                    </a:cubicBezTo>
                    <a:cubicBezTo>
                      <a:pt x="463" y="65"/>
                      <a:pt x="463" y="65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8" y="63"/>
                      <a:pt x="468" y="63"/>
                      <a:pt x="468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9" y="62"/>
                      <a:pt x="466" y="63"/>
                      <a:pt x="464" y="64"/>
                    </a:cubicBezTo>
                    <a:cubicBezTo>
                      <a:pt x="462" y="65"/>
                      <a:pt x="459" y="65"/>
                      <a:pt x="459" y="65"/>
                    </a:cubicBezTo>
                    <a:cubicBezTo>
                      <a:pt x="459" y="65"/>
                      <a:pt x="459" y="65"/>
                      <a:pt x="461" y="64"/>
                    </a:cubicBezTo>
                    <a:cubicBezTo>
                      <a:pt x="463" y="63"/>
                      <a:pt x="464" y="63"/>
                      <a:pt x="464" y="63"/>
                    </a:cubicBezTo>
                    <a:cubicBezTo>
                      <a:pt x="463" y="63"/>
                      <a:pt x="458" y="65"/>
                      <a:pt x="453" y="67"/>
                    </a:cubicBezTo>
                    <a:cubicBezTo>
                      <a:pt x="447" y="69"/>
                      <a:pt x="442" y="71"/>
                      <a:pt x="441" y="71"/>
                    </a:cubicBezTo>
                    <a:cubicBezTo>
                      <a:pt x="441" y="71"/>
                      <a:pt x="441" y="70"/>
                      <a:pt x="442" y="70"/>
                    </a:cubicBezTo>
                    <a:cubicBezTo>
                      <a:pt x="467" y="61"/>
                      <a:pt x="467" y="61"/>
                      <a:pt x="467" y="61"/>
                    </a:cubicBezTo>
                    <a:cubicBezTo>
                      <a:pt x="470" y="59"/>
                      <a:pt x="471" y="58"/>
                      <a:pt x="471" y="58"/>
                    </a:cubicBezTo>
                    <a:cubicBezTo>
                      <a:pt x="470" y="58"/>
                      <a:pt x="467" y="60"/>
                      <a:pt x="463" y="61"/>
                    </a:cubicBezTo>
                    <a:cubicBezTo>
                      <a:pt x="459" y="62"/>
                      <a:pt x="455" y="63"/>
                      <a:pt x="454" y="63"/>
                    </a:cubicBezTo>
                    <a:cubicBezTo>
                      <a:pt x="454" y="63"/>
                      <a:pt x="454" y="63"/>
                      <a:pt x="454" y="63"/>
                    </a:cubicBezTo>
                    <a:cubicBezTo>
                      <a:pt x="462" y="59"/>
                      <a:pt x="484" y="51"/>
                      <a:pt x="504" y="44"/>
                    </a:cubicBezTo>
                    <a:cubicBezTo>
                      <a:pt x="480" y="52"/>
                      <a:pt x="488" y="49"/>
                      <a:pt x="476" y="53"/>
                    </a:cubicBezTo>
                    <a:cubicBezTo>
                      <a:pt x="486" y="49"/>
                      <a:pt x="488" y="48"/>
                      <a:pt x="497" y="45"/>
                    </a:cubicBezTo>
                    <a:cubicBezTo>
                      <a:pt x="499" y="44"/>
                      <a:pt x="500" y="44"/>
                      <a:pt x="500" y="44"/>
                    </a:cubicBezTo>
                    <a:cubicBezTo>
                      <a:pt x="500" y="44"/>
                      <a:pt x="497" y="45"/>
                      <a:pt x="494" y="46"/>
                    </a:cubicBezTo>
                    <a:cubicBezTo>
                      <a:pt x="491" y="47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69" y="54"/>
                      <a:pt x="440" y="65"/>
                      <a:pt x="439" y="65"/>
                    </a:cubicBezTo>
                    <a:cubicBezTo>
                      <a:pt x="433" y="67"/>
                      <a:pt x="433" y="67"/>
                      <a:pt x="433" y="67"/>
                    </a:cubicBezTo>
                    <a:cubicBezTo>
                      <a:pt x="427" y="69"/>
                      <a:pt x="423" y="70"/>
                      <a:pt x="422" y="70"/>
                    </a:cubicBezTo>
                    <a:cubicBezTo>
                      <a:pt x="422" y="70"/>
                      <a:pt x="423" y="69"/>
                      <a:pt x="426" y="68"/>
                    </a:cubicBezTo>
                    <a:cubicBezTo>
                      <a:pt x="436" y="64"/>
                      <a:pt x="436" y="64"/>
                      <a:pt x="436" y="64"/>
                    </a:cubicBezTo>
                    <a:cubicBezTo>
                      <a:pt x="430" y="65"/>
                      <a:pt x="430" y="65"/>
                      <a:pt x="430" y="65"/>
                    </a:cubicBezTo>
                    <a:cubicBezTo>
                      <a:pt x="442" y="61"/>
                      <a:pt x="442" y="61"/>
                      <a:pt x="442" y="61"/>
                    </a:cubicBezTo>
                    <a:cubicBezTo>
                      <a:pt x="438" y="62"/>
                      <a:pt x="438" y="62"/>
                      <a:pt x="438" y="62"/>
                    </a:cubicBezTo>
                    <a:cubicBezTo>
                      <a:pt x="435" y="63"/>
                      <a:pt x="435" y="63"/>
                      <a:pt x="435" y="63"/>
                    </a:cubicBezTo>
                    <a:cubicBezTo>
                      <a:pt x="434" y="63"/>
                      <a:pt x="432" y="63"/>
                      <a:pt x="432" y="63"/>
                    </a:cubicBezTo>
                    <a:cubicBezTo>
                      <a:pt x="431" y="63"/>
                      <a:pt x="431" y="63"/>
                      <a:pt x="434" y="62"/>
                    </a:cubicBezTo>
                    <a:cubicBezTo>
                      <a:pt x="440" y="59"/>
                      <a:pt x="440" y="59"/>
                      <a:pt x="440" y="59"/>
                    </a:cubicBezTo>
                    <a:cubicBezTo>
                      <a:pt x="447" y="57"/>
                      <a:pt x="448" y="56"/>
                      <a:pt x="447" y="56"/>
                    </a:cubicBezTo>
                    <a:cubicBezTo>
                      <a:pt x="446" y="56"/>
                      <a:pt x="442" y="57"/>
                      <a:pt x="438" y="57"/>
                    </a:cubicBezTo>
                    <a:cubicBezTo>
                      <a:pt x="434" y="58"/>
                      <a:pt x="430" y="59"/>
                      <a:pt x="429" y="59"/>
                    </a:cubicBezTo>
                    <a:cubicBezTo>
                      <a:pt x="429" y="59"/>
                      <a:pt x="429" y="59"/>
                      <a:pt x="429" y="59"/>
                    </a:cubicBezTo>
                    <a:cubicBezTo>
                      <a:pt x="442" y="55"/>
                      <a:pt x="442" y="55"/>
                      <a:pt x="442" y="55"/>
                    </a:cubicBezTo>
                    <a:cubicBezTo>
                      <a:pt x="445" y="54"/>
                      <a:pt x="445" y="53"/>
                      <a:pt x="445" y="53"/>
                    </a:cubicBezTo>
                    <a:cubicBezTo>
                      <a:pt x="445" y="53"/>
                      <a:pt x="441" y="55"/>
                      <a:pt x="436" y="57"/>
                    </a:cubicBezTo>
                    <a:cubicBezTo>
                      <a:pt x="432" y="58"/>
                      <a:pt x="427" y="60"/>
                      <a:pt x="427" y="60"/>
                    </a:cubicBezTo>
                    <a:cubicBezTo>
                      <a:pt x="427" y="60"/>
                      <a:pt x="427" y="59"/>
                      <a:pt x="428" y="59"/>
                    </a:cubicBezTo>
                    <a:cubicBezTo>
                      <a:pt x="444" y="53"/>
                      <a:pt x="444" y="53"/>
                      <a:pt x="444" y="53"/>
                    </a:cubicBezTo>
                    <a:cubicBezTo>
                      <a:pt x="438" y="55"/>
                      <a:pt x="436" y="56"/>
                      <a:pt x="436" y="56"/>
                    </a:cubicBezTo>
                    <a:cubicBezTo>
                      <a:pt x="435" y="56"/>
                      <a:pt x="450" y="50"/>
                      <a:pt x="456" y="48"/>
                    </a:cubicBezTo>
                    <a:cubicBezTo>
                      <a:pt x="435" y="56"/>
                      <a:pt x="435" y="56"/>
                      <a:pt x="435" y="56"/>
                    </a:cubicBezTo>
                    <a:cubicBezTo>
                      <a:pt x="439" y="54"/>
                      <a:pt x="439" y="54"/>
                      <a:pt x="439" y="54"/>
                    </a:cubicBezTo>
                    <a:cubicBezTo>
                      <a:pt x="445" y="50"/>
                      <a:pt x="466" y="43"/>
                      <a:pt x="477" y="39"/>
                    </a:cubicBezTo>
                    <a:cubicBezTo>
                      <a:pt x="460" y="45"/>
                      <a:pt x="460" y="45"/>
                      <a:pt x="460" y="45"/>
                    </a:cubicBezTo>
                    <a:cubicBezTo>
                      <a:pt x="478" y="38"/>
                      <a:pt x="478" y="38"/>
                      <a:pt x="478" y="38"/>
                    </a:cubicBezTo>
                    <a:cubicBezTo>
                      <a:pt x="471" y="41"/>
                      <a:pt x="469" y="41"/>
                      <a:pt x="469" y="41"/>
                    </a:cubicBezTo>
                    <a:cubicBezTo>
                      <a:pt x="469" y="41"/>
                      <a:pt x="470" y="41"/>
                      <a:pt x="471" y="40"/>
                    </a:cubicBezTo>
                    <a:cubicBezTo>
                      <a:pt x="472" y="40"/>
                      <a:pt x="473" y="39"/>
                      <a:pt x="473" y="39"/>
                    </a:cubicBezTo>
                    <a:cubicBezTo>
                      <a:pt x="473" y="39"/>
                      <a:pt x="472" y="40"/>
                      <a:pt x="469" y="40"/>
                    </a:cubicBezTo>
                    <a:cubicBezTo>
                      <a:pt x="476" y="38"/>
                      <a:pt x="481" y="36"/>
                      <a:pt x="484" y="35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68" y="40"/>
                      <a:pt x="468" y="40"/>
                      <a:pt x="468" y="40"/>
                    </a:cubicBezTo>
                    <a:cubicBezTo>
                      <a:pt x="440" y="50"/>
                      <a:pt x="440" y="50"/>
                      <a:pt x="440" y="50"/>
                    </a:cubicBezTo>
                    <a:cubicBezTo>
                      <a:pt x="434" y="52"/>
                      <a:pt x="432" y="53"/>
                      <a:pt x="431" y="53"/>
                    </a:cubicBezTo>
                    <a:cubicBezTo>
                      <a:pt x="431" y="53"/>
                      <a:pt x="432" y="52"/>
                      <a:pt x="434" y="51"/>
                    </a:cubicBezTo>
                    <a:cubicBezTo>
                      <a:pt x="435" y="51"/>
                      <a:pt x="437" y="50"/>
                      <a:pt x="436" y="50"/>
                    </a:cubicBezTo>
                    <a:cubicBezTo>
                      <a:pt x="436" y="50"/>
                      <a:pt x="436" y="50"/>
                      <a:pt x="435" y="51"/>
                    </a:cubicBezTo>
                    <a:cubicBezTo>
                      <a:pt x="443" y="48"/>
                      <a:pt x="443" y="48"/>
                      <a:pt x="443" y="48"/>
                    </a:cubicBezTo>
                    <a:cubicBezTo>
                      <a:pt x="442" y="48"/>
                      <a:pt x="441" y="48"/>
                      <a:pt x="441" y="48"/>
                    </a:cubicBezTo>
                    <a:cubicBezTo>
                      <a:pt x="439" y="48"/>
                      <a:pt x="448" y="45"/>
                      <a:pt x="453" y="43"/>
                    </a:cubicBezTo>
                    <a:cubicBezTo>
                      <a:pt x="448" y="45"/>
                      <a:pt x="441" y="48"/>
                      <a:pt x="437" y="49"/>
                    </a:cubicBezTo>
                    <a:cubicBezTo>
                      <a:pt x="437" y="49"/>
                      <a:pt x="437" y="49"/>
                      <a:pt x="437" y="49"/>
                    </a:cubicBezTo>
                    <a:cubicBezTo>
                      <a:pt x="436" y="49"/>
                      <a:pt x="447" y="45"/>
                      <a:pt x="449" y="44"/>
                    </a:cubicBezTo>
                    <a:cubicBezTo>
                      <a:pt x="436" y="49"/>
                      <a:pt x="427" y="51"/>
                      <a:pt x="426" y="51"/>
                    </a:cubicBezTo>
                    <a:cubicBezTo>
                      <a:pt x="426" y="51"/>
                      <a:pt x="426" y="51"/>
                      <a:pt x="429" y="50"/>
                    </a:cubicBezTo>
                    <a:cubicBezTo>
                      <a:pt x="431" y="49"/>
                      <a:pt x="434" y="48"/>
                      <a:pt x="436" y="48"/>
                    </a:cubicBezTo>
                    <a:cubicBezTo>
                      <a:pt x="434" y="48"/>
                      <a:pt x="431" y="49"/>
                      <a:pt x="430" y="49"/>
                    </a:cubicBezTo>
                    <a:cubicBezTo>
                      <a:pt x="430" y="49"/>
                      <a:pt x="431" y="49"/>
                      <a:pt x="432" y="48"/>
                    </a:cubicBezTo>
                    <a:cubicBezTo>
                      <a:pt x="453" y="41"/>
                      <a:pt x="453" y="41"/>
                      <a:pt x="453" y="41"/>
                    </a:cubicBezTo>
                    <a:cubicBezTo>
                      <a:pt x="433" y="48"/>
                      <a:pt x="433" y="48"/>
                      <a:pt x="433" y="48"/>
                    </a:cubicBezTo>
                    <a:cubicBezTo>
                      <a:pt x="434" y="47"/>
                      <a:pt x="434" y="47"/>
                      <a:pt x="434" y="47"/>
                    </a:cubicBezTo>
                    <a:cubicBezTo>
                      <a:pt x="434" y="47"/>
                      <a:pt x="433" y="47"/>
                      <a:pt x="432" y="48"/>
                    </a:cubicBezTo>
                    <a:cubicBezTo>
                      <a:pt x="432" y="48"/>
                      <a:pt x="431" y="48"/>
                      <a:pt x="431" y="48"/>
                    </a:cubicBezTo>
                    <a:cubicBezTo>
                      <a:pt x="431" y="48"/>
                      <a:pt x="432" y="47"/>
                      <a:pt x="437" y="46"/>
                    </a:cubicBezTo>
                    <a:cubicBezTo>
                      <a:pt x="441" y="44"/>
                      <a:pt x="441" y="44"/>
                      <a:pt x="441" y="44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61" y="35"/>
                      <a:pt x="461" y="35"/>
                      <a:pt x="461" y="35"/>
                    </a:cubicBezTo>
                    <a:cubicBezTo>
                      <a:pt x="454" y="37"/>
                      <a:pt x="452" y="38"/>
                      <a:pt x="452" y="38"/>
                    </a:cubicBezTo>
                    <a:cubicBezTo>
                      <a:pt x="451" y="38"/>
                      <a:pt x="452" y="37"/>
                      <a:pt x="452" y="37"/>
                    </a:cubicBezTo>
                    <a:cubicBezTo>
                      <a:pt x="453" y="37"/>
                      <a:pt x="453" y="37"/>
                      <a:pt x="453" y="37"/>
                    </a:cubicBezTo>
                    <a:cubicBezTo>
                      <a:pt x="452" y="37"/>
                      <a:pt x="450" y="38"/>
                      <a:pt x="440" y="41"/>
                    </a:cubicBezTo>
                    <a:cubicBezTo>
                      <a:pt x="445" y="39"/>
                      <a:pt x="445" y="39"/>
                      <a:pt x="445" y="39"/>
                    </a:cubicBezTo>
                    <a:cubicBezTo>
                      <a:pt x="445" y="39"/>
                      <a:pt x="444" y="39"/>
                      <a:pt x="444" y="39"/>
                    </a:cubicBezTo>
                    <a:cubicBezTo>
                      <a:pt x="444" y="39"/>
                      <a:pt x="444" y="39"/>
                      <a:pt x="444" y="39"/>
                    </a:cubicBezTo>
                    <a:cubicBezTo>
                      <a:pt x="443" y="39"/>
                      <a:pt x="444" y="38"/>
                      <a:pt x="460" y="32"/>
                    </a:cubicBezTo>
                    <a:cubicBezTo>
                      <a:pt x="460" y="32"/>
                      <a:pt x="460" y="32"/>
                      <a:pt x="460" y="32"/>
                    </a:cubicBezTo>
                    <a:cubicBezTo>
                      <a:pt x="458" y="32"/>
                      <a:pt x="454" y="33"/>
                      <a:pt x="450" y="34"/>
                    </a:cubicBezTo>
                    <a:cubicBezTo>
                      <a:pt x="446" y="35"/>
                      <a:pt x="442" y="36"/>
                      <a:pt x="441" y="36"/>
                    </a:cubicBezTo>
                    <a:cubicBezTo>
                      <a:pt x="440" y="36"/>
                      <a:pt x="440" y="35"/>
                      <a:pt x="444" y="34"/>
                    </a:cubicBezTo>
                    <a:cubicBezTo>
                      <a:pt x="471" y="24"/>
                      <a:pt x="460" y="25"/>
                      <a:pt x="462" y="23"/>
                    </a:cubicBezTo>
                    <a:cubicBezTo>
                      <a:pt x="449" y="26"/>
                      <a:pt x="438" y="28"/>
                      <a:pt x="427" y="29"/>
                    </a:cubicBezTo>
                    <a:cubicBezTo>
                      <a:pt x="440" y="24"/>
                      <a:pt x="442" y="23"/>
                      <a:pt x="440" y="23"/>
                    </a:cubicBezTo>
                    <a:cubicBezTo>
                      <a:pt x="439" y="23"/>
                      <a:pt x="436" y="23"/>
                      <a:pt x="434" y="24"/>
                    </a:cubicBezTo>
                    <a:cubicBezTo>
                      <a:pt x="431" y="24"/>
                      <a:pt x="428" y="25"/>
                      <a:pt x="427" y="25"/>
                    </a:cubicBezTo>
                    <a:cubicBezTo>
                      <a:pt x="426" y="25"/>
                      <a:pt x="427" y="24"/>
                      <a:pt x="431" y="22"/>
                    </a:cubicBezTo>
                    <a:cubicBezTo>
                      <a:pt x="416" y="27"/>
                      <a:pt x="416" y="27"/>
                      <a:pt x="416" y="27"/>
                    </a:cubicBezTo>
                    <a:cubicBezTo>
                      <a:pt x="439" y="18"/>
                      <a:pt x="409" y="27"/>
                      <a:pt x="431" y="18"/>
                    </a:cubicBezTo>
                    <a:cubicBezTo>
                      <a:pt x="424" y="20"/>
                      <a:pt x="422" y="20"/>
                      <a:pt x="421" y="20"/>
                    </a:cubicBezTo>
                    <a:cubicBezTo>
                      <a:pt x="420" y="21"/>
                      <a:pt x="418" y="22"/>
                      <a:pt x="408" y="25"/>
                    </a:cubicBezTo>
                    <a:cubicBezTo>
                      <a:pt x="415" y="22"/>
                      <a:pt x="405" y="25"/>
                      <a:pt x="425" y="18"/>
                    </a:cubicBezTo>
                    <a:cubicBezTo>
                      <a:pt x="427" y="17"/>
                      <a:pt x="427" y="17"/>
                      <a:pt x="427" y="17"/>
                    </a:cubicBezTo>
                    <a:cubicBezTo>
                      <a:pt x="433" y="15"/>
                      <a:pt x="434" y="15"/>
                      <a:pt x="433" y="15"/>
                    </a:cubicBezTo>
                    <a:cubicBezTo>
                      <a:pt x="433" y="15"/>
                      <a:pt x="432" y="15"/>
                      <a:pt x="431" y="15"/>
                    </a:cubicBezTo>
                    <a:cubicBezTo>
                      <a:pt x="430" y="16"/>
                      <a:pt x="429" y="16"/>
                      <a:pt x="428" y="16"/>
                    </a:cubicBezTo>
                    <a:cubicBezTo>
                      <a:pt x="427" y="16"/>
                      <a:pt x="428" y="15"/>
                      <a:pt x="433" y="13"/>
                    </a:cubicBezTo>
                    <a:cubicBezTo>
                      <a:pt x="413" y="21"/>
                      <a:pt x="413" y="21"/>
                      <a:pt x="413" y="21"/>
                    </a:cubicBezTo>
                    <a:cubicBezTo>
                      <a:pt x="416" y="19"/>
                      <a:pt x="416" y="19"/>
                      <a:pt x="416" y="19"/>
                    </a:cubicBezTo>
                    <a:cubicBezTo>
                      <a:pt x="420" y="18"/>
                      <a:pt x="420" y="18"/>
                      <a:pt x="420" y="18"/>
                    </a:cubicBezTo>
                    <a:cubicBezTo>
                      <a:pt x="409" y="21"/>
                      <a:pt x="403" y="22"/>
                      <a:pt x="401" y="22"/>
                    </a:cubicBezTo>
                    <a:cubicBezTo>
                      <a:pt x="399" y="22"/>
                      <a:pt x="402" y="20"/>
                      <a:pt x="404" y="19"/>
                    </a:cubicBezTo>
                    <a:cubicBezTo>
                      <a:pt x="407" y="17"/>
                      <a:pt x="409" y="16"/>
                      <a:pt x="407" y="16"/>
                    </a:cubicBezTo>
                    <a:cubicBezTo>
                      <a:pt x="405" y="16"/>
                      <a:pt x="401" y="16"/>
                      <a:pt x="391" y="19"/>
                    </a:cubicBezTo>
                    <a:cubicBezTo>
                      <a:pt x="398" y="17"/>
                      <a:pt x="399" y="16"/>
                      <a:pt x="399" y="16"/>
                    </a:cubicBezTo>
                    <a:cubicBezTo>
                      <a:pt x="399" y="16"/>
                      <a:pt x="398" y="17"/>
                      <a:pt x="397" y="17"/>
                    </a:cubicBezTo>
                    <a:cubicBezTo>
                      <a:pt x="396" y="17"/>
                      <a:pt x="395" y="18"/>
                      <a:pt x="394" y="18"/>
                    </a:cubicBezTo>
                    <a:cubicBezTo>
                      <a:pt x="394" y="18"/>
                      <a:pt x="396" y="17"/>
                      <a:pt x="403" y="14"/>
                    </a:cubicBezTo>
                    <a:cubicBezTo>
                      <a:pt x="413" y="11"/>
                      <a:pt x="415" y="9"/>
                      <a:pt x="415" y="9"/>
                    </a:cubicBezTo>
                    <a:cubicBezTo>
                      <a:pt x="413" y="9"/>
                      <a:pt x="393" y="16"/>
                      <a:pt x="387" y="18"/>
                    </a:cubicBezTo>
                    <a:cubicBezTo>
                      <a:pt x="386" y="18"/>
                      <a:pt x="384" y="18"/>
                      <a:pt x="382" y="19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92" y="15"/>
                      <a:pt x="394" y="14"/>
                      <a:pt x="394" y="14"/>
                    </a:cubicBezTo>
                    <a:cubicBezTo>
                      <a:pt x="394" y="14"/>
                      <a:pt x="390" y="15"/>
                      <a:pt x="386" y="17"/>
                    </a:cubicBezTo>
                    <a:cubicBezTo>
                      <a:pt x="382" y="18"/>
                      <a:pt x="378" y="19"/>
                      <a:pt x="377" y="19"/>
                    </a:cubicBezTo>
                    <a:cubicBezTo>
                      <a:pt x="377" y="19"/>
                      <a:pt x="379" y="19"/>
                      <a:pt x="385" y="17"/>
                    </a:cubicBezTo>
                    <a:cubicBezTo>
                      <a:pt x="406" y="6"/>
                      <a:pt x="379" y="11"/>
                      <a:pt x="386" y="5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7"/>
                      <a:pt x="378" y="7"/>
                      <a:pt x="377" y="7"/>
                    </a:cubicBezTo>
                    <a:cubicBezTo>
                      <a:pt x="377" y="7"/>
                      <a:pt x="377" y="7"/>
                      <a:pt x="377" y="7"/>
                    </a:cubicBezTo>
                    <a:cubicBezTo>
                      <a:pt x="375" y="7"/>
                      <a:pt x="373" y="7"/>
                      <a:pt x="381" y="4"/>
                    </a:cubicBezTo>
                    <a:cubicBezTo>
                      <a:pt x="383" y="3"/>
                      <a:pt x="384" y="3"/>
                      <a:pt x="384" y="3"/>
                    </a:cubicBezTo>
                    <a:cubicBezTo>
                      <a:pt x="382" y="3"/>
                      <a:pt x="359" y="10"/>
                      <a:pt x="358" y="10"/>
                    </a:cubicBezTo>
                    <a:cubicBezTo>
                      <a:pt x="356" y="11"/>
                      <a:pt x="354" y="11"/>
                      <a:pt x="354" y="11"/>
                    </a:cubicBezTo>
                    <a:cubicBezTo>
                      <a:pt x="353" y="11"/>
                      <a:pt x="366" y="6"/>
                      <a:pt x="369" y="5"/>
                    </a:cubicBezTo>
                    <a:cubicBezTo>
                      <a:pt x="365" y="6"/>
                      <a:pt x="347" y="11"/>
                      <a:pt x="345" y="11"/>
                    </a:cubicBezTo>
                    <a:cubicBezTo>
                      <a:pt x="344" y="11"/>
                      <a:pt x="345" y="11"/>
                      <a:pt x="347" y="10"/>
                    </a:cubicBezTo>
                    <a:cubicBezTo>
                      <a:pt x="354" y="8"/>
                      <a:pt x="355" y="7"/>
                      <a:pt x="354" y="7"/>
                    </a:cubicBezTo>
                    <a:cubicBezTo>
                      <a:pt x="354" y="7"/>
                      <a:pt x="350" y="8"/>
                      <a:pt x="347" y="8"/>
                    </a:cubicBezTo>
                    <a:cubicBezTo>
                      <a:pt x="344" y="9"/>
                      <a:pt x="341" y="10"/>
                      <a:pt x="340" y="10"/>
                    </a:cubicBezTo>
                    <a:cubicBezTo>
                      <a:pt x="339" y="10"/>
                      <a:pt x="341" y="9"/>
                      <a:pt x="349" y="6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52" y="4"/>
                      <a:pt x="353" y="4"/>
                      <a:pt x="352" y="4"/>
                    </a:cubicBezTo>
                    <a:cubicBezTo>
                      <a:pt x="351" y="4"/>
                      <a:pt x="349" y="4"/>
                      <a:pt x="347" y="4"/>
                    </a:cubicBezTo>
                    <a:cubicBezTo>
                      <a:pt x="345" y="5"/>
                      <a:pt x="344" y="5"/>
                      <a:pt x="343" y="5"/>
                    </a:cubicBezTo>
                    <a:cubicBezTo>
                      <a:pt x="341" y="5"/>
                      <a:pt x="342" y="4"/>
                      <a:pt x="347" y="2"/>
                    </a:cubicBezTo>
                    <a:cubicBezTo>
                      <a:pt x="347" y="2"/>
                      <a:pt x="349" y="1"/>
                      <a:pt x="351" y="1"/>
                    </a:cubicBezTo>
                    <a:moveTo>
                      <a:pt x="358" y="3"/>
                    </a:moveTo>
                    <a:cubicBezTo>
                      <a:pt x="358" y="3"/>
                      <a:pt x="358" y="3"/>
                      <a:pt x="358" y="3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58" y="3"/>
                    </a:moveTo>
                    <a:cubicBezTo>
                      <a:pt x="354" y="4"/>
                      <a:pt x="351" y="5"/>
                      <a:pt x="349" y="6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96" y="14"/>
                    </a:moveTo>
                    <a:cubicBezTo>
                      <a:pt x="396" y="14"/>
                      <a:pt x="396" y="14"/>
                      <a:pt x="396" y="14"/>
                    </a:cubicBezTo>
                    <a:cubicBezTo>
                      <a:pt x="396" y="14"/>
                      <a:pt x="396" y="14"/>
                      <a:pt x="396" y="14"/>
                    </a:cubicBezTo>
                    <a:moveTo>
                      <a:pt x="396" y="14"/>
                    </a:moveTo>
                    <a:cubicBezTo>
                      <a:pt x="395" y="14"/>
                      <a:pt x="395" y="14"/>
                      <a:pt x="394" y="15"/>
                    </a:cubicBezTo>
                    <a:cubicBezTo>
                      <a:pt x="395" y="14"/>
                      <a:pt x="395" y="14"/>
                      <a:pt x="396" y="14"/>
                    </a:cubicBezTo>
                    <a:moveTo>
                      <a:pt x="394" y="15"/>
                    </a:moveTo>
                    <a:cubicBezTo>
                      <a:pt x="394" y="15"/>
                      <a:pt x="394" y="15"/>
                      <a:pt x="394" y="15"/>
                    </a:cubicBezTo>
                    <a:cubicBezTo>
                      <a:pt x="394" y="15"/>
                      <a:pt x="394" y="15"/>
                      <a:pt x="394" y="15"/>
                    </a:cubicBezTo>
                    <a:moveTo>
                      <a:pt x="394" y="15"/>
                    </a:moveTo>
                    <a:cubicBezTo>
                      <a:pt x="392" y="15"/>
                      <a:pt x="390" y="16"/>
                      <a:pt x="390" y="16"/>
                    </a:cubicBezTo>
                    <a:cubicBezTo>
                      <a:pt x="386" y="17"/>
                      <a:pt x="385" y="18"/>
                      <a:pt x="385" y="18"/>
                    </a:cubicBezTo>
                    <a:cubicBezTo>
                      <a:pt x="385" y="18"/>
                      <a:pt x="386" y="18"/>
                      <a:pt x="387" y="18"/>
                    </a:cubicBezTo>
                    <a:cubicBezTo>
                      <a:pt x="392" y="16"/>
                      <a:pt x="392" y="16"/>
                      <a:pt x="394" y="15"/>
                    </a:cubicBezTo>
                    <a:moveTo>
                      <a:pt x="392" y="15"/>
                    </a:moveTo>
                    <a:cubicBezTo>
                      <a:pt x="392" y="15"/>
                      <a:pt x="392" y="15"/>
                      <a:pt x="392" y="15"/>
                    </a:cubicBezTo>
                    <a:moveTo>
                      <a:pt x="392" y="15"/>
                    </a:moveTo>
                    <a:cubicBezTo>
                      <a:pt x="389" y="16"/>
                      <a:pt x="389" y="16"/>
                      <a:pt x="389" y="16"/>
                    </a:cubicBezTo>
                    <a:cubicBezTo>
                      <a:pt x="390" y="16"/>
                      <a:pt x="390" y="16"/>
                      <a:pt x="390" y="16"/>
                    </a:cubicBezTo>
                    <a:cubicBezTo>
                      <a:pt x="390" y="16"/>
                      <a:pt x="391" y="15"/>
                      <a:pt x="392" y="15"/>
                    </a:cubicBezTo>
                    <a:moveTo>
                      <a:pt x="421" y="20"/>
                    </a:move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moveTo>
                      <a:pt x="501" y="43"/>
                    </a:moveTo>
                    <a:cubicBezTo>
                      <a:pt x="501" y="43"/>
                      <a:pt x="501" y="43"/>
                      <a:pt x="501" y="43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501" y="43"/>
                    </a:moveTo>
                    <a:cubicBezTo>
                      <a:pt x="500" y="43"/>
                      <a:pt x="499" y="44"/>
                      <a:pt x="498" y="44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498" y="44"/>
                    </a:moveTo>
                    <a:cubicBezTo>
                      <a:pt x="498" y="44"/>
                      <a:pt x="498" y="44"/>
                      <a:pt x="498" y="44"/>
                    </a:cubicBezTo>
                    <a:moveTo>
                      <a:pt x="498" y="44"/>
                    </a:move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92" y="46"/>
                      <a:pt x="495" y="45"/>
                      <a:pt x="498" y="44"/>
                    </a:cubicBezTo>
                    <a:moveTo>
                      <a:pt x="438" y="47"/>
                    </a:moveTo>
                    <a:cubicBezTo>
                      <a:pt x="438" y="47"/>
                      <a:pt x="437" y="47"/>
                      <a:pt x="436" y="48"/>
                    </a:cubicBezTo>
                    <a:cubicBezTo>
                      <a:pt x="437" y="47"/>
                      <a:pt x="437" y="47"/>
                      <a:pt x="438" y="47"/>
                    </a:cubicBezTo>
                    <a:cubicBezTo>
                      <a:pt x="438" y="47"/>
                      <a:pt x="438" y="47"/>
                      <a:pt x="438" y="47"/>
                    </a:cubicBezTo>
                    <a:moveTo>
                      <a:pt x="472" y="61"/>
                    </a:moveTo>
                    <a:cubicBezTo>
                      <a:pt x="472" y="61"/>
                      <a:pt x="471" y="62"/>
                      <a:pt x="470" y="62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71" y="62"/>
                      <a:pt x="472" y="61"/>
                      <a:pt x="472" y="61"/>
                    </a:cubicBezTo>
                    <a:moveTo>
                      <a:pt x="154" y="67"/>
                    </a:moveTo>
                    <a:cubicBezTo>
                      <a:pt x="154" y="67"/>
                      <a:pt x="154" y="67"/>
                      <a:pt x="154" y="67"/>
                    </a:cubicBezTo>
                    <a:moveTo>
                      <a:pt x="154" y="67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69"/>
                      <a:pt x="152" y="68"/>
                      <a:pt x="154" y="67"/>
                    </a:cubicBezTo>
                    <a:moveTo>
                      <a:pt x="470" y="69"/>
                    </a:moveTo>
                    <a:cubicBezTo>
                      <a:pt x="470" y="69"/>
                      <a:pt x="470" y="69"/>
                      <a:pt x="470" y="69"/>
                    </a:cubicBezTo>
                    <a:cubicBezTo>
                      <a:pt x="470" y="69"/>
                      <a:pt x="470" y="69"/>
                      <a:pt x="470" y="69"/>
                    </a:cubicBezTo>
                    <a:moveTo>
                      <a:pt x="148" y="70"/>
                    </a:move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148" y="70"/>
                    </a:moveTo>
                    <a:cubicBezTo>
                      <a:pt x="147" y="70"/>
                      <a:pt x="146" y="71"/>
                      <a:pt x="144" y="71"/>
                    </a:cubicBezTo>
                    <a:cubicBezTo>
                      <a:pt x="141" y="72"/>
                      <a:pt x="141" y="72"/>
                      <a:pt x="141" y="72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430" y="99"/>
                    </a:moveTo>
                    <a:cubicBezTo>
                      <a:pt x="430" y="99"/>
                      <a:pt x="430" y="99"/>
                      <a:pt x="430" y="99"/>
                    </a:cubicBezTo>
                    <a:moveTo>
                      <a:pt x="430" y="99"/>
                    </a:move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30" y="99"/>
                      <a:pt x="430" y="99"/>
                      <a:pt x="430" y="99"/>
                    </a:cubicBezTo>
                    <a:moveTo>
                      <a:pt x="63" y="111"/>
                    </a:moveTo>
                    <a:cubicBezTo>
                      <a:pt x="62" y="111"/>
                      <a:pt x="61" y="111"/>
                      <a:pt x="60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0" y="112"/>
                      <a:pt x="61" y="112"/>
                      <a:pt x="63" y="111"/>
                    </a:cubicBezTo>
                    <a:cubicBezTo>
                      <a:pt x="63" y="111"/>
                      <a:pt x="63" y="111"/>
                      <a:pt x="63" y="111"/>
                    </a:cubicBezTo>
                    <a:moveTo>
                      <a:pt x="81" y="119"/>
                    </a:moveTo>
                    <a:cubicBezTo>
                      <a:pt x="81" y="119"/>
                      <a:pt x="81" y="119"/>
                      <a:pt x="81" y="119"/>
                    </a:cubicBezTo>
                    <a:moveTo>
                      <a:pt x="81" y="119"/>
                    </a:moveTo>
                    <a:cubicBezTo>
                      <a:pt x="70" y="124"/>
                      <a:pt x="70" y="124"/>
                      <a:pt x="70" y="124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moveTo>
                      <a:pt x="70" y="131"/>
                    </a:moveTo>
                    <a:cubicBezTo>
                      <a:pt x="70" y="131"/>
                      <a:pt x="70" y="131"/>
                      <a:pt x="70" y="131"/>
                    </a:cubicBezTo>
                    <a:moveTo>
                      <a:pt x="39" y="151"/>
                    </a:moveTo>
                    <a:cubicBezTo>
                      <a:pt x="39" y="151"/>
                      <a:pt x="39" y="151"/>
                      <a:pt x="39" y="151"/>
                    </a:cubicBezTo>
                    <a:moveTo>
                      <a:pt x="39" y="151"/>
                    </a:moveTo>
                    <a:cubicBezTo>
                      <a:pt x="32" y="153"/>
                      <a:pt x="32" y="153"/>
                      <a:pt x="32" y="153"/>
                    </a:cubicBezTo>
                    <a:cubicBezTo>
                      <a:pt x="35" y="152"/>
                      <a:pt x="38" y="151"/>
                      <a:pt x="39" y="151"/>
                    </a:cubicBezTo>
                    <a:cubicBezTo>
                      <a:pt x="39" y="151"/>
                      <a:pt x="39" y="151"/>
                      <a:pt x="39" y="151"/>
                    </a:cubicBezTo>
                    <a:moveTo>
                      <a:pt x="34" y="160"/>
                    </a:move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34" y="160"/>
                    </a:moveTo>
                    <a:cubicBezTo>
                      <a:pt x="32" y="161"/>
                      <a:pt x="31" y="161"/>
                      <a:pt x="31" y="161"/>
                    </a:cubicBezTo>
                    <a:cubicBezTo>
                      <a:pt x="31" y="161"/>
                      <a:pt x="32" y="161"/>
                      <a:pt x="33" y="161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69" y="174"/>
                    </a:moveTo>
                    <a:cubicBezTo>
                      <a:pt x="69" y="174"/>
                      <a:pt x="69" y="174"/>
                      <a:pt x="69" y="174"/>
                    </a:cubicBezTo>
                    <a:cubicBezTo>
                      <a:pt x="69" y="174"/>
                      <a:pt x="69" y="174"/>
                      <a:pt x="69" y="174"/>
                    </a:cubicBezTo>
                    <a:moveTo>
                      <a:pt x="69" y="174"/>
                    </a:moveTo>
                    <a:cubicBezTo>
                      <a:pt x="68" y="174"/>
                      <a:pt x="68" y="175"/>
                      <a:pt x="67" y="175"/>
                    </a:cubicBezTo>
                    <a:cubicBezTo>
                      <a:pt x="67" y="175"/>
                      <a:pt x="67" y="175"/>
                      <a:pt x="67" y="175"/>
                    </a:cubicBezTo>
                    <a:cubicBezTo>
                      <a:pt x="67" y="175"/>
                      <a:pt x="68" y="175"/>
                      <a:pt x="69" y="174"/>
                    </a:cubicBezTo>
                    <a:moveTo>
                      <a:pt x="16" y="175"/>
                    </a:moveTo>
                    <a:cubicBezTo>
                      <a:pt x="16" y="175"/>
                      <a:pt x="16" y="175"/>
                      <a:pt x="16" y="175"/>
                    </a:cubicBezTo>
                    <a:moveTo>
                      <a:pt x="7" y="178"/>
                    </a:moveTo>
                    <a:cubicBezTo>
                      <a:pt x="6" y="179"/>
                      <a:pt x="6" y="179"/>
                      <a:pt x="5" y="179"/>
                    </a:cubicBezTo>
                    <a:cubicBezTo>
                      <a:pt x="7" y="178"/>
                      <a:pt x="7" y="178"/>
                      <a:pt x="7" y="178"/>
                    </a:cubicBezTo>
                    <a:moveTo>
                      <a:pt x="5" y="179"/>
                    </a:moveTo>
                    <a:cubicBezTo>
                      <a:pt x="3" y="180"/>
                      <a:pt x="3" y="180"/>
                      <a:pt x="3" y="180"/>
                    </a:cubicBezTo>
                    <a:cubicBezTo>
                      <a:pt x="4" y="180"/>
                      <a:pt x="4" y="179"/>
                      <a:pt x="5" y="179"/>
                    </a:cubicBezTo>
                    <a:moveTo>
                      <a:pt x="123" y="202"/>
                    </a:moveTo>
                    <a:cubicBezTo>
                      <a:pt x="123" y="202"/>
                      <a:pt x="122" y="203"/>
                      <a:pt x="121" y="203"/>
                    </a:cubicBezTo>
                    <a:cubicBezTo>
                      <a:pt x="116" y="205"/>
                      <a:pt x="116" y="205"/>
                      <a:pt x="114" y="206"/>
                    </a:cubicBezTo>
                    <a:cubicBezTo>
                      <a:pt x="116" y="205"/>
                      <a:pt x="118" y="205"/>
                      <a:pt x="119" y="204"/>
                    </a:cubicBezTo>
                    <a:cubicBezTo>
                      <a:pt x="118" y="205"/>
                      <a:pt x="117" y="205"/>
                      <a:pt x="116" y="205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22" y="203"/>
                      <a:pt x="123" y="202"/>
                      <a:pt x="123" y="202"/>
                    </a:cubicBezTo>
                    <a:moveTo>
                      <a:pt x="119" y="204"/>
                    </a:moveTo>
                    <a:cubicBezTo>
                      <a:pt x="119" y="204"/>
                      <a:pt x="119" y="204"/>
                      <a:pt x="119" y="204"/>
                    </a:cubicBezTo>
                    <a:moveTo>
                      <a:pt x="116" y="205"/>
                    </a:move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moveTo>
                      <a:pt x="114" y="206"/>
                    </a:moveTo>
                    <a:cubicBezTo>
                      <a:pt x="114" y="206"/>
                      <a:pt x="114" y="206"/>
                      <a:pt x="114" y="206"/>
                    </a:cubicBezTo>
                    <a:cubicBezTo>
                      <a:pt x="114" y="206"/>
                      <a:pt x="114" y="206"/>
                      <a:pt x="114" y="206"/>
                    </a:cubicBezTo>
                    <a:moveTo>
                      <a:pt x="114" y="206"/>
                    </a:moveTo>
                    <a:cubicBezTo>
                      <a:pt x="113" y="206"/>
                      <a:pt x="113" y="206"/>
                      <a:pt x="112" y="207"/>
                    </a:cubicBezTo>
                    <a:cubicBezTo>
                      <a:pt x="113" y="206"/>
                      <a:pt x="114" y="206"/>
                      <a:pt x="114" y="206"/>
                    </a:cubicBezTo>
                    <a:moveTo>
                      <a:pt x="161" y="213"/>
                    </a:moveTo>
                    <a:cubicBezTo>
                      <a:pt x="161" y="213"/>
                      <a:pt x="161" y="213"/>
                      <a:pt x="161" y="213"/>
                    </a:cubicBezTo>
                    <a:moveTo>
                      <a:pt x="161" y="213"/>
                    </a:moveTo>
                    <a:cubicBezTo>
                      <a:pt x="152" y="217"/>
                      <a:pt x="152" y="217"/>
                      <a:pt x="152" y="217"/>
                    </a:cubicBezTo>
                    <a:cubicBezTo>
                      <a:pt x="156" y="215"/>
                      <a:pt x="158" y="214"/>
                      <a:pt x="161" y="213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moveTo>
                      <a:pt x="159" y="219"/>
                    </a:moveTo>
                    <a:cubicBezTo>
                      <a:pt x="159" y="219"/>
                      <a:pt x="159" y="219"/>
                      <a:pt x="159" y="219"/>
                    </a:cubicBezTo>
                    <a:moveTo>
                      <a:pt x="159" y="219"/>
                    </a:moveTo>
                    <a:cubicBezTo>
                      <a:pt x="156" y="220"/>
                      <a:pt x="156" y="220"/>
                      <a:pt x="156" y="220"/>
                    </a:cubicBezTo>
                    <a:cubicBezTo>
                      <a:pt x="157" y="219"/>
                      <a:pt x="158" y="219"/>
                      <a:pt x="159" y="219"/>
                    </a:cubicBezTo>
                    <a:moveTo>
                      <a:pt x="61" y="133"/>
                    </a:moveTo>
                    <a:cubicBezTo>
                      <a:pt x="62" y="133"/>
                      <a:pt x="62" y="133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1" y="133"/>
                      <a:pt x="61" y="133"/>
                      <a:pt x="61" y="133"/>
                    </a:cubicBezTo>
                    <a:moveTo>
                      <a:pt x="437" y="90"/>
                    </a:moveTo>
                    <a:cubicBezTo>
                      <a:pt x="440" y="89"/>
                      <a:pt x="440" y="89"/>
                      <a:pt x="440" y="89"/>
                    </a:cubicBezTo>
                    <a:cubicBezTo>
                      <a:pt x="440" y="90"/>
                      <a:pt x="439" y="90"/>
                      <a:pt x="438" y="90"/>
                    </a:cubicBezTo>
                    <a:cubicBezTo>
                      <a:pt x="437" y="90"/>
                      <a:pt x="437" y="90"/>
                      <a:pt x="437" y="90"/>
                    </a:cubicBezTo>
                    <a:moveTo>
                      <a:pt x="354" y="0"/>
                    </a:moveTo>
                    <a:cubicBezTo>
                      <a:pt x="354" y="0"/>
                      <a:pt x="354" y="0"/>
                      <a:pt x="354" y="0"/>
                    </a:cubicBezTo>
                    <a:cubicBezTo>
                      <a:pt x="354" y="0"/>
                      <a:pt x="354" y="0"/>
                      <a:pt x="354" y="0"/>
                    </a:cubicBezTo>
                  </a:path>
                </a:pathLst>
              </a:custGeom>
              <a:solidFill>
                <a:srgbClr val="A0A0A0">
                  <a:alpha val="1686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Text Box 15"/>
              <p:cNvSpPr txBox="1">
                <a:spLocks noChangeArrowheads="1"/>
              </p:cNvSpPr>
              <p:nvPr/>
            </p:nvSpPr>
            <p:spPr bwMode="auto">
              <a:xfrm>
                <a:off x="1933" y="2549"/>
                <a:ext cx="501" cy="6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lnSpc>
                    <a:spcPct val="220000"/>
                  </a:lnSpc>
                  <a:defRPr/>
                </a:pPr>
                <a:r>
                  <a:rPr lang="en-US" altLang="zh-CN" sz="2000" baseline="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Text here</a:t>
                </a:r>
              </a:p>
            </p:txBody>
          </p:sp>
          <p:sp>
            <p:nvSpPr>
              <p:cNvPr id="75" name="Text Box 46"/>
              <p:cNvSpPr txBox="1">
                <a:spLocks noChangeArrowheads="1"/>
              </p:cNvSpPr>
              <p:nvPr/>
            </p:nvSpPr>
            <p:spPr bwMode="auto">
              <a:xfrm rot="20381162">
                <a:off x="1901" y="2258"/>
                <a:ext cx="259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3000" baseline="-2500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03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859541" y="2688558"/>
            <a:ext cx="1643181" cy="3260725"/>
            <a:chOff x="6335538" y="2688555"/>
            <a:chExt cx="1643181" cy="3260725"/>
          </a:xfrm>
        </p:grpSpPr>
        <p:grpSp>
          <p:nvGrpSpPr>
            <p:cNvPr id="40" name="Group 11"/>
            <p:cNvGrpSpPr>
              <a:grpSpLocks/>
            </p:cNvGrpSpPr>
            <p:nvPr/>
          </p:nvGrpSpPr>
          <p:grpSpPr bwMode="auto">
            <a:xfrm>
              <a:off x="7237239" y="2688555"/>
              <a:ext cx="144462" cy="1306513"/>
              <a:chOff x="3810" y="1382"/>
              <a:chExt cx="91" cy="823"/>
            </a:xfrm>
          </p:grpSpPr>
          <p:sp>
            <p:nvSpPr>
              <p:cNvPr id="41" name="Line 12"/>
              <p:cNvSpPr>
                <a:spLocks noChangeShapeType="1"/>
              </p:cNvSpPr>
              <p:nvPr/>
            </p:nvSpPr>
            <p:spPr bwMode="auto">
              <a:xfrm>
                <a:off x="3855" y="1434"/>
                <a:ext cx="0" cy="77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Oval 27"/>
              <p:cNvSpPr>
                <a:spLocks noChangeArrowheads="1"/>
              </p:cNvSpPr>
              <p:nvPr/>
            </p:nvSpPr>
            <p:spPr bwMode="auto">
              <a:xfrm>
                <a:off x="3810" y="1382"/>
                <a:ext cx="91" cy="91"/>
              </a:xfrm>
              <a:prstGeom prst="ellipse">
                <a:avLst/>
              </a:prstGeom>
              <a:solidFill>
                <a:srgbClr val="7D7D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zh-CN" altLang="en-US" sz="4800">
                  <a:ea typeface="宋体" charset="-122"/>
                </a:endParaRPr>
              </a:p>
            </p:txBody>
          </p:sp>
        </p:grpSp>
        <p:grpSp>
          <p:nvGrpSpPr>
            <p:cNvPr id="76" name="Group 47"/>
            <p:cNvGrpSpPr>
              <a:grpSpLocks/>
            </p:cNvGrpSpPr>
            <p:nvPr/>
          </p:nvGrpSpPr>
          <p:grpSpPr bwMode="auto">
            <a:xfrm>
              <a:off x="6335538" y="3347368"/>
              <a:ext cx="1643181" cy="2601912"/>
              <a:chOff x="1483" y="2029"/>
              <a:chExt cx="956" cy="1514"/>
            </a:xfrm>
          </p:grpSpPr>
          <p:pic>
            <p:nvPicPr>
              <p:cNvPr id="77" name="Picture 48" descr="阴影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5" y="2108"/>
                <a:ext cx="851" cy="1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AutoShape 49"/>
              <p:cNvSpPr>
                <a:spLocks noChangeAspect="1" noChangeArrowheads="1" noTextEdit="1"/>
              </p:cNvSpPr>
              <p:nvPr/>
            </p:nvSpPr>
            <p:spPr bwMode="auto">
              <a:xfrm>
                <a:off x="1483" y="2029"/>
                <a:ext cx="679" cy="1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50"/>
              <p:cNvSpPr>
                <a:spLocks/>
              </p:cNvSpPr>
              <p:nvPr/>
            </p:nvSpPr>
            <p:spPr bwMode="auto">
              <a:xfrm>
                <a:off x="1645" y="2173"/>
                <a:ext cx="681" cy="1270"/>
              </a:xfrm>
              <a:custGeom>
                <a:avLst/>
                <a:gdLst>
                  <a:gd name="T0" fmla="*/ 137 w 545"/>
                  <a:gd name="T1" fmla="*/ 764 h 1017"/>
                  <a:gd name="T2" fmla="*/ 137 w 545"/>
                  <a:gd name="T3" fmla="*/ 0 h 1017"/>
                  <a:gd name="T4" fmla="*/ 412 w 545"/>
                  <a:gd name="T5" fmla="*/ 0 h 1017"/>
                  <a:gd name="T6" fmla="*/ 652 w 545"/>
                  <a:gd name="T7" fmla="*/ 1 h 1017"/>
                  <a:gd name="T8" fmla="*/ 846 w 545"/>
                  <a:gd name="T9" fmla="*/ 5 h 1017"/>
                  <a:gd name="T10" fmla="*/ 848 w 545"/>
                  <a:gd name="T11" fmla="*/ 1279 h 1017"/>
                  <a:gd name="T12" fmla="*/ 833 w 545"/>
                  <a:gd name="T13" fmla="*/ 1311 h 1017"/>
                  <a:gd name="T14" fmla="*/ 761 w 545"/>
                  <a:gd name="T15" fmla="*/ 1374 h 1017"/>
                  <a:gd name="T16" fmla="*/ 577 w 545"/>
                  <a:gd name="T17" fmla="*/ 1530 h 1017"/>
                  <a:gd name="T18" fmla="*/ 482 w 545"/>
                  <a:gd name="T19" fmla="*/ 1586 h 1017"/>
                  <a:gd name="T20" fmla="*/ 430 w 545"/>
                  <a:gd name="T21" fmla="*/ 1586 h 1017"/>
                  <a:gd name="T22" fmla="*/ 344 w 545"/>
                  <a:gd name="T23" fmla="*/ 1575 h 1017"/>
                  <a:gd name="T24" fmla="*/ 0 w 545"/>
                  <a:gd name="T25" fmla="*/ 1504 h 1017"/>
                  <a:gd name="T26" fmla="*/ 137 w 545"/>
                  <a:gd name="T27" fmla="*/ 764 h 10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5" h="1017">
                    <a:moveTo>
                      <a:pt x="88" y="490"/>
                    </a:moveTo>
                    <a:cubicBezTo>
                      <a:pt x="88" y="198"/>
                      <a:pt x="88" y="0"/>
                      <a:pt x="88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418" y="1"/>
                      <a:pt x="418" y="1"/>
                      <a:pt x="418" y="1"/>
                    </a:cubicBezTo>
                    <a:cubicBezTo>
                      <a:pt x="542" y="3"/>
                      <a:pt x="542" y="3"/>
                      <a:pt x="542" y="3"/>
                    </a:cubicBezTo>
                    <a:cubicBezTo>
                      <a:pt x="542" y="3"/>
                      <a:pt x="545" y="621"/>
                      <a:pt x="543" y="820"/>
                    </a:cubicBezTo>
                    <a:cubicBezTo>
                      <a:pt x="543" y="820"/>
                      <a:pt x="544" y="829"/>
                      <a:pt x="534" y="841"/>
                    </a:cubicBezTo>
                    <a:cubicBezTo>
                      <a:pt x="530" y="846"/>
                      <a:pt x="534" y="842"/>
                      <a:pt x="487" y="881"/>
                    </a:cubicBezTo>
                    <a:cubicBezTo>
                      <a:pt x="430" y="930"/>
                      <a:pt x="370" y="981"/>
                      <a:pt x="370" y="981"/>
                    </a:cubicBezTo>
                    <a:cubicBezTo>
                      <a:pt x="370" y="981"/>
                      <a:pt x="333" y="1017"/>
                      <a:pt x="309" y="1017"/>
                    </a:cubicBezTo>
                    <a:cubicBezTo>
                      <a:pt x="293" y="1017"/>
                      <a:pt x="275" y="1017"/>
                      <a:pt x="275" y="1017"/>
                    </a:cubicBezTo>
                    <a:cubicBezTo>
                      <a:pt x="240" y="1012"/>
                      <a:pt x="263" y="1015"/>
                      <a:pt x="220" y="1010"/>
                    </a:cubicBezTo>
                    <a:cubicBezTo>
                      <a:pt x="98" y="994"/>
                      <a:pt x="0" y="964"/>
                      <a:pt x="0" y="964"/>
                    </a:cubicBezTo>
                    <a:cubicBezTo>
                      <a:pt x="0" y="964"/>
                      <a:pt x="88" y="915"/>
                      <a:pt x="88" y="49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0" name="Picture 51" descr="卷边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5" y="3202"/>
                <a:ext cx="31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1" name="Picture 52" descr="钉子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48" y="2096"/>
                <a:ext cx="204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Freeform 53"/>
              <p:cNvSpPr>
                <a:spLocks noEditPoints="1"/>
              </p:cNvSpPr>
              <p:nvPr/>
            </p:nvSpPr>
            <p:spPr bwMode="auto">
              <a:xfrm>
                <a:off x="1739" y="2301"/>
                <a:ext cx="635" cy="277"/>
              </a:xfrm>
              <a:custGeom>
                <a:avLst/>
                <a:gdLst>
                  <a:gd name="T0" fmla="*/ 244 w 504"/>
                  <a:gd name="T1" fmla="*/ 106 h 220"/>
                  <a:gd name="T2" fmla="*/ 214 w 504"/>
                  <a:gd name="T3" fmla="*/ 118 h 220"/>
                  <a:gd name="T4" fmla="*/ 142 w 504"/>
                  <a:gd name="T5" fmla="*/ 157 h 220"/>
                  <a:gd name="T6" fmla="*/ 87 w 504"/>
                  <a:gd name="T7" fmla="*/ 194 h 220"/>
                  <a:gd name="T8" fmla="*/ 170 w 504"/>
                  <a:gd name="T9" fmla="*/ 175 h 220"/>
                  <a:gd name="T10" fmla="*/ 93 w 504"/>
                  <a:gd name="T11" fmla="*/ 214 h 220"/>
                  <a:gd name="T12" fmla="*/ 106 w 504"/>
                  <a:gd name="T13" fmla="*/ 214 h 220"/>
                  <a:gd name="T14" fmla="*/ 72 w 504"/>
                  <a:gd name="T15" fmla="*/ 227 h 220"/>
                  <a:gd name="T16" fmla="*/ 60 w 504"/>
                  <a:gd name="T17" fmla="*/ 251 h 220"/>
                  <a:gd name="T18" fmla="*/ 62 w 504"/>
                  <a:gd name="T19" fmla="*/ 252 h 220"/>
                  <a:gd name="T20" fmla="*/ 11 w 504"/>
                  <a:gd name="T21" fmla="*/ 281 h 220"/>
                  <a:gd name="T22" fmla="*/ 129 w 504"/>
                  <a:gd name="T23" fmla="*/ 240 h 220"/>
                  <a:gd name="T24" fmla="*/ 105 w 504"/>
                  <a:gd name="T25" fmla="*/ 259 h 220"/>
                  <a:gd name="T26" fmla="*/ 111 w 504"/>
                  <a:gd name="T27" fmla="*/ 263 h 220"/>
                  <a:gd name="T28" fmla="*/ 59 w 504"/>
                  <a:gd name="T29" fmla="*/ 288 h 220"/>
                  <a:gd name="T30" fmla="*/ 89 w 504"/>
                  <a:gd name="T31" fmla="*/ 282 h 220"/>
                  <a:gd name="T32" fmla="*/ 108 w 504"/>
                  <a:gd name="T33" fmla="*/ 280 h 220"/>
                  <a:gd name="T34" fmla="*/ 73 w 504"/>
                  <a:gd name="T35" fmla="*/ 301 h 220"/>
                  <a:gd name="T36" fmla="*/ 145 w 504"/>
                  <a:gd name="T37" fmla="*/ 307 h 220"/>
                  <a:gd name="T38" fmla="*/ 122 w 504"/>
                  <a:gd name="T39" fmla="*/ 326 h 220"/>
                  <a:gd name="T40" fmla="*/ 176 w 504"/>
                  <a:gd name="T41" fmla="*/ 324 h 220"/>
                  <a:gd name="T42" fmla="*/ 195 w 504"/>
                  <a:gd name="T43" fmla="*/ 341 h 220"/>
                  <a:gd name="T44" fmla="*/ 257 w 504"/>
                  <a:gd name="T45" fmla="*/ 332 h 220"/>
                  <a:gd name="T46" fmla="*/ 397 w 504"/>
                  <a:gd name="T47" fmla="*/ 298 h 220"/>
                  <a:gd name="T48" fmla="*/ 672 w 504"/>
                  <a:gd name="T49" fmla="*/ 188 h 220"/>
                  <a:gd name="T50" fmla="*/ 707 w 504"/>
                  <a:gd name="T51" fmla="*/ 167 h 220"/>
                  <a:gd name="T52" fmla="*/ 672 w 504"/>
                  <a:gd name="T53" fmla="*/ 170 h 220"/>
                  <a:gd name="T54" fmla="*/ 701 w 504"/>
                  <a:gd name="T55" fmla="*/ 141 h 220"/>
                  <a:gd name="T56" fmla="*/ 649 w 504"/>
                  <a:gd name="T57" fmla="*/ 155 h 220"/>
                  <a:gd name="T58" fmla="*/ 703 w 504"/>
                  <a:gd name="T59" fmla="*/ 135 h 220"/>
                  <a:gd name="T60" fmla="*/ 751 w 504"/>
                  <a:gd name="T61" fmla="*/ 102 h 220"/>
                  <a:gd name="T62" fmla="*/ 743 w 504"/>
                  <a:gd name="T63" fmla="*/ 99 h 220"/>
                  <a:gd name="T64" fmla="*/ 735 w 504"/>
                  <a:gd name="T65" fmla="*/ 97 h 220"/>
                  <a:gd name="T66" fmla="*/ 688 w 504"/>
                  <a:gd name="T67" fmla="*/ 106 h 220"/>
                  <a:gd name="T68" fmla="*/ 709 w 504"/>
                  <a:gd name="T69" fmla="*/ 89 h 220"/>
                  <a:gd name="T70" fmla="*/ 724 w 504"/>
                  <a:gd name="T71" fmla="*/ 76 h 220"/>
                  <a:gd name="T72" fmla="*/ 724 w 504"/>
                  <a:gd name="T73" fmla="*/ 69 h 220"/>
                  <a:gd name="T74" fmla="*/ 694 w 504"/>
                  <a:gd name="T75" fmla="*/ 78 h 220"/>
                  <a:gd name="T76" fmla="*/ 684 w 504"/>
                  <a:gd name="T77" fmla="*/ 76 h 220"/>
                  <a:gd name="T78" fmla="*/ 704 w 504"/>
                  <a:gd name="T79" fmla="*/ 62 h 220"/>
                  <a:gd name="T80" fmla="*/ 684 w 504"/>
                  <a:gd name="T81" fmla="*/ 35 h 220"/>
                  <a:gd name="T82" fmla="*/ 655 w 504"/>
                  <a:gd name="T83" fmla="*/ 33 h 220"/>
                  <a:gd name="T84" fmla="*/ 659 w 504"/>
                  <a:gd name="T85" fmla="*/ 14 h 220"/>
                  <a:gd name="T86" fmla="*/ 598 w 504"/>
                  <a:gd name="T87" fmla="*/ 11 h 220"/>
                  <a:gd name="T88" fmla="*/ 554 w 504"/>
                  <a:gd name="T89" fmla="*/ 10 h 220"/>
                  <a:gd name="T90" fmla="*/ 554 w 504"/>
                  <a:gd name="T91" fmla="*/ 10 h 220"/>
                  <a:gd name="T92" fmla="*/ 625 w 504"/>
                  <a:gd name="T93" fmla="*/ 24 h 220"/>
                  <a:gd name="T94" fmla="*/ 668 w 504"/>
                  <a:gd name="T95" fmla="*/ 31 h 220"/>
                  <a:gd name="T96" fmla="*/ 790 w 504"/>
                  <a:gd name="T97" fmla="*/ 69 h 220"/>
                  <a:gd name="T98" fmla="*/ 746 w 504"/>
                  <a:gd name="T99" fmla="*/ 98 h 220"/>
                  <a:gd name="T100" fmla="*/ 234 w 504"/>
                  <a:gd name="T101" fmla="*/ 111 h 220"/>
                  <a:gd name="T102" fmla="*/ 666 w 504"/>
                  <a:gd name="T103" fmla="*/ 164 h 220"/>
                  <a:gd name="T104" fmla="*/ 129 w 504"/>
                  <a:gd name="T105" fmla="*/ 189 h 220"/>
                  <a:gd name="T106" fmla="*/ 54 w 504"/>
                  <a:gd name="T107" fmla="*/ 253 h 220"/>
                  <a:gd name="T108" fmla="*/ 106 w 504"/>
                  <a:gd name="T109" fmla="*/ 277 h 220"/>
                  <a:gd name="T110" fmla="*/ 192 w 504"/>
                  <a:gd name="T111" fmla="*/ 322 h 220"/>
                  <a:gd name="T112" fmla="*/ 184 w 504"/>
                  <a:gd name="T113" fmla="*/ 325 h 220"/>
                  <a:gd name="T114" fmla="*/ 256 w 504"/>
                  <a:gd name="T115" fmla="*/ 337 h 220"/>
                  <a:gd name="T116" fmla="*/ 252 w 504"/>
                  <a:gd name="T117" fmla="*/ 348 h 220"/>
                  <a:gd name="T118" fmla="*/ 562 w 504"/>
                  <a:gd name="T119" fmla="*/ 0 h 2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4" h="220">
                    <a:moveTo>
                      <a:pt x="354" y="0"/>
                    </a:moveTo>
                    <a:cubicBezTo>
                      <a:pt x="353" y="0"/>
                      <a:pt x="352" y="0"/>
                      <a:pt x="351" y="1"/>
                    </a:cubicBezTo>
                    <a:cubicBezTo>
                      <a:pt x="354" y="0"/>
                      <a:pt x="354" y="0"/>
                      <a:pt x="354" y="0"/>
                    </a:cubicBezTo>
                    <a:moveTo>
                      <a:pt x="351" y="1"/>
                    </a:moveTo>
                    <a:cubicBezTo>
                      <a:pt x="351" y="1"/>
                      <a:pt x="351" y="1"/>
                      <a:pt x="351" y="1"/>
                    </a:cubicBezTo>
                    <a:moveTo>
                      <a:pt x="351" y="1"/>
                    </a:moveTo>
                    <a:cubicBezTo>
                      <a:pt x="259" y="30"/>
                      <a:pt x="259" y="30"/>
                      <a:pt x="259" y="3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3" y="62"/>
                      <a:pt x="169" y="63"/>
                      <a:pt x="165" y="64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6" y="63"/>
                      <a:pt x="160" y="65"/>
                      <a:pt x="154" y="67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55" y="68"/>
                      <a:pt x="140" y="72"/>
                      <a:pt x="137" y="73"/>
                    </a:cubicBezTo>
                    <a:cubicBezTo>
                      <a:pt x="138" y="73"/>
                      <a:pt x="139" y="72"/>
                      <a:pt x="141" y="72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41" y="72"/>
                      <a:pt x="143" y="71"/>
                      <a:pt x="144" y="71"/>
                    </a:cubicBezTo>
                    <a:cubicBezTo>
                      <a:pt x="147" y="70"/>
                      <a:pt x="149" y="70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9" y="70"/>
                      <a:pt x="148" y="71"/>
                      <a:pt x="147" y="71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8" y="74"/>
                      <a:pt x="140" y="73"/>
                      <a:pt x="140" y="73"/>
                    </a:cubicBezTo>
                    <a:cubicBezTo>
                      <a:pt x="143" y="73"/>
                      <a:pt x="103" y="89"/>
                      <a:pt x="103" y="90"/>
                    </a:cubicBezTo>
                    <a:cubicBezTo>
                      <a:pt x="97" y="92"/>
                      <a:pt x="97" y="93"/>
                      <a:pt x="98" y="93"/>
                    </a:cubicBezTo>
                    <a:cubicBezTo>
                      <a:pt x="98" y="93"/>
                      <a:pt x="99" y="93"/>
                      <a:pt x="100" y="92"/>
                    </a:cubicBezTo>
                    <a:cubicBezTo>
                      <a:pt x="101" y="92"/>
                      <a:pt x="102" y="92"/>
                      <a:pt x="102" y="92"/>
                    </a:cubicBezTo>
                    <a:cubicBezTo>
                      <a:pt x="103" y="92"/>
                      <a:pt x="103" y="93"/>
                      <a:pt x="101" y="93"/>
                    </a:cubicBezTo>
                    <a:cubicBezTo>
                      <a:pt x="99" y="96"/>
                      <a:pt x="85" y="100"/>
                      <a:pt x="76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9" y="104"/>
                      <a:pt x="83" y="102"/>
                    </a:cubicBezTo>
                    <a:cubicBezTo>
                      <a:pt x="86" y="101"/>
                      <a:pt x="90" y="99"/>
                      <a:pt x="90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4" y="106"/>
                      <a:pt x="67" y="109"/>
                      <a:pt x="63" y="111"/>
                    </a:cubicBezTo>
                    <a:cubicBezTo>
                      <a:pt x="62" y="112"/>
                      <a:pt x="53" y="117"/>
                      <a:pt x="55" y="117"/>
                    </a:cubicBezTo>
                    <a:cubicBezTo>
                      <a:pt x="56" y="117"/>
                      <a:pt x="59" y="116"/>
                      <a:pt x="66" y="113"/>
                    </a:cubicBezTo>
                    <a:cubicBezTo>
                      <a:pt x="56" y="119"/>
                      <a:pt x="48" y="122"/>
                      <a:pt x="47" y="123"/>
                    </a:cubicBezTo>
                    <a:cubicBezTo>
                      <a:pt x="51" y="121"/>
                      <a:pt x="54" y="119"/>
                      <a:pt x="59" y="118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6" y="119"/>
                      <a:pt x="62" y="117"/>
                      <a:pt x="63" y="116"/>
                    </a:cubicBezTo>
                    <a:cubicBezTo>
                      <a:pt x="64" y="116"/>
                      <a:pt x="65" y="116"/>
                      <a:pt x="65" y="116"/>
                    </a:cubicBezTo>
                    <a:cubicBezTo>
                      <a:pt x="66" y="116"/>
                      <a:pt x="61" y="119"/>
                      <a:pt x="55" y="122"/>
                    </a:cubicBezTo>
                    <a:cubicBezTo>
                      <a:pt x="49" y="125"/>
                      <a:pt x="44" y="128"/>
                      <a:pt x="45" y="128"/>
                    </a:cubicBezTo>
                    <a:cubicBezTo>
                      <a:pt x="46" y="128"/>
                      <a:pt x="48" y="127"/>
                      <a:pt x="52" y="126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66" y="120"/>
                      <a:pt x="83" y="113"/>
                      <a:pt x="94" y="109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89" y="113"/>
                      <a:pt x="84" y="115"/>
                      <a:pt x="82" y="116"/>
                    </a:cubicBezTo>
                    <a:cubicBezTo>
                      <a:pt x="84" y="115"/>
                      <a:pt x="85" y="115"/>
                      <a:pt x="86" y="115"/>
                    </a:cubicBezTo>
                    <a:cubicBezTo>
                      <a:pt x="88" y="115"/>
                      <a:pt x="82" y="118"/>
                      <a:pt x="81" y="119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1" y="103"/>
                      <a:pt x="106" y="110"/>
                      <a:pt x="107" y="110"/>
                    </a:cubicBezTo>
                    <a:cubicBezTo>
                      <a:pt x="108" y="110"/>
                      <a:pt x="110" y="109"/>
                      <a:pt x="113" y="108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89" y="119"/>
                      <a:pt x="86" y="120"/>
                      <a:pt x="87" y="120"/>
                    </a:cubicBezTo>
                    <a:cubicBezTo>
                      <a:pt x="87" y="120"/>
                      <a:pt x="92" y="119"/>
                      <a:pt x="96" y="117"/>
                    </a:cubicBezTo>
                    <a:cubicBezTo>
                      <a:pt x="100" y="115"/>
                      <a:pt x="104" y="114"/>
                      <a:pt x="104" y="114"/>
                    </a:cubicBezTo>
                    <a:cubicBezTo>
                      <a:pt x="104" y="114"/>
                      <a:pt x="104" y="114"/>
                      <a:pt x="103" y="114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77" y="126"/>
                      <a:pt x="72" y="128"/>
                      <a:pt x="60" y="134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58" y="135"/>
                      <a:pt x="58" y="135"/>
                      <a:pt x="59" y="135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72" y="129"/>
                      <a:pt x="78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80" y="127"/>
                    </a:cubicBezTo>
                    <a:cubicBezTo>
                      <a:pt x="80" y="127"/>
                      <a:pt x="81" y="127"/>
                      <a:pt x="81" y="127"/>
                    </a:cubicBezTo>
                    <a:cubicBezTo>
                      <a:pt x="82" y="127"/>
                      <a:pt x="82" y="127"/>
                      <a:pt x="83" y="127"/>
                    </a:cubicBezTo>
                    <a:cubicBezTo>
                      <a:pt x="84" y="127"/>
                      <a:pt x="83" y="128"/>
                      <a:pt x="74" y="132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6" y="135"/>
                    </a:cubicBezTo>
                    <a:cubicBezTo>
                      <a:pt x="66" y="135"/>
                      <a:pt x="64" y="135"/>
                      <a:pt x="63" y="135"/>
                    </a:cubicBezTo>
                    <a:cubicBezTo>
                      <a:pt x="62" y="135"/>
                      <a:pt x="61" y="136"/>
                      <a:pt x="60" y="136"/>
                    </a:cubicBezTo>
                    <a:cubicBezTo>
                      <a:pt x="59" y="136"/>
                      <a:pt x="59" y="135"/>
                      <a:pt x="59" y="135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6" y="138"/>
                    </a:cubicBezTo>
                    <a:cubicBezTo>
                      <a:pt x="57" y="137"/>
                      <a:pt x="58" y="137"/>
                      <a:pt x="59" y="137"/>
                    </a:cubicBezTo>
                    <a:cubicBezTo>
                      <a:pt x="59" y="137"/>
                      <a:pt x="59" y="137"/>
                      <a:pt x="59" y="137"/>
                    </a:cubicBezTo>
                    <a:cubicBezTo>
                      <a:pt x="56" y="138"/>
                      <a:pt x="44" y="144"/>
                      <a:pt x="34" y="147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43"/>
                      <a:pt x="49" y="143"/>
                      <a:pt x="35" y="151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4" y="148"/>
                      <a:pt x="46" y="147"/>
                      <a:pt x="47" y="147"/>
                    </a:cubicBezTo>
                    <a:cubicBezTo>
                      <a:pt x="48" y="147"/>
                      <a:pt x="46" y="148"/>
                      <a:pt x="39" y="151"/>
                    </a:cubicBezTo>
                    <a:cubicBezTo>
                      <a:pt x="38" y="153"/>
                      <a:pt x="30" y="157"/>
                      <a:pt x="12" y="165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29" y="159"/>
                      <a:pt x="17" y="164"/>
                      <a:pt x="17" y="164"/>
                    </a:cubicBezTo>
                    <a:cubicBezTo>
                      <a:pt x="17" y="164"/>
                      <a:pt x="20" y="163"/>
                      <a:pt x="28" y="160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8" y="158"/>
                    </a:cubicBezTo>
                    <a:cubicBezTo>
                      <a:pt x="39" y="157"/>
                      <a:pt x="40" y="157"/>
                      <a:pt x="40" y="157"/>
                    </a:cubicBezTo>
                    <a:cubicBezTo>
                      <a:pt x="40" y="157"/>
                      <a:pt x="40" y="158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34" y="160"/>
                      <a:pt x="34" y="161"/>
                      <a:pt x="34" y="161"/>
                    </a:cubicBezTo>
                    <a:cubicBezTo>
                      <a:pt x="34" y="161"/>
                      <a:pt x="37" y="160"/>
                      <a:pt x="39" y="159"/>
                    </a:cubicBezTo>
                    <a:cubicBezTo>
                      <a:pt x="41" y="158"/>
                      <a:pt x="44" y="157"/>
                      <a:pt x="44" y="157"/>
                    </a:cubicBezTo>
                    <a:cubicBezTo>
                      <a:pt x="44" y="157"/>
                      <a:pt x="44" y="157"/>
                      <a:pt x="42" y="158"/>
                    </a:cubicBezTo>
                    <a:cubicBezTo>
                      <a:pt x="40" y="159"/>
                      <a:pt x="39" y="159"/>
                      <a:pt x="39" y="159"/>
                    </a:cubicBezTo>
                    <a:cubicBezTo>
                      <a:pt x="40" y="159"/>
                      <a:pt x="45" y="158"/>
                      <a:pt x="50" y="156"/>
                    </a:cubicBezTo>
                    <a:cubicBezTo>
                      <a:pt x="56" y="154"/>
                      <a:pt x="61" y="152"/>
                      <a:pt x="61" y="152"/>
                    </a:cubicBezTo>
                    <a:cubicBezTo>
                      <a:pt x="62" y="152"/>
                      <a:pt x="62" y="152"/>
                      <a:pt x="61" y="152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3" y="164"/>
                      <a:pt x="32" y="164"/>
                      <a:pt x="32" y="164"/>
                    </a:cubicBezTo>
                    <a:cubicBezTo>
                      <a:pt x="33" y="164"/>
                      <a:pt x="37" y="163"/>
                      <a:pt x="40" y="162"/>
                    </a:cubicBezTo>
                    <a:cubicBezTo>
                      <a:pt x="44" y="161"/>
                      <a:pt x="48" y="160"/>
                      <a:pt x="49" y="160"/>
                    </a:cubicBezTo>
                    <a:cubicBezTo>
                      <a:pt x="49" y="160"/>
                      <a:pt x="50" y="160"/>
                      <a:pt x="50" y="160"/>
                    </a:cubicBezTo>
                    <a:cubicBezTo>
                      <a:pt x="41" y="164"/>
                      <a:pt x="20" y="172"/>
                      <a:pt x="0" y="179"/>
                    </a:cubicBezTo>
                    <a:cubicBezTo>
                      <a:pt x="24" y="171"/>
                      <a:pt x="16" y="173"/>
                      <a:pt x="28" y="170"/>
                    </a:cubicBezTo>
                    <a:cubicBezTo>
                      <a:pt x="18" y="174"/>
                      <a:pt x="16" y="174"/>
                      <a:pt x="7" y="177"/>
                    </a:cubicBezTo>
                    <a:cubicBezTo>
                      <a:pt x="5" y="178"/>
                      <a:pt x="4" y="179"/>
                      <a:pt x="4" y="179"/>
                    </a:cubicBezTo>
                    <a:cubicBezTo>
                      <a:pt x="4" y="179"/>
                      <a:pt x="7" y="178"/>
                      <a:pt x="10" y="177"/>
                    </a:cubicBezTo>
                    <a:cubicBezTo>
                      <a:pt x="13" y="176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2" y="176"/>
                      <a:pt x="9" y="178"/>
                      <a:pt x="7" y="178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34" y="168"/>
                      <a:pt x="63" y="158"/>
                      <a:pt x="65" y="157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6" y="153"/>
                      <a:pt x="80" y="152"/>
                      <a:pt x="81" y="152"/>
                    </a:cubicBezTo>
                    <a:cubicBezTo>
                      <a:pt x="82" y="152"/>
                      <a:pt x="81" y="153"/>
                      <a:pt x="77" y="154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61" y="161"/>
                      <a:pt x="61" y="161"/>
                      <a:pt x="61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9" y="159"/>
                      <a:pt x="69" y="159"/>
                      <a:pt x="69" y="159"/>
                    </a:cubicBezTo>
                    <a:cubicBezTo>
                      <a:pt x="70" y="159"/>
                      <a:pt x="71" y="159"/>
                      <a:pt x="72" y="159"/>
                    </a:cubicBezTo>
                    <a:cubicBezTo>
                      <a:pt x="73" y="159"/>
                      <a:pt x="73" y="159"/>
                      <a:pt x="70" y="160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57" y="166"/>
                      <a:pt x="56" y="166"/>
                      <a:pt x="57" y="166"/>
                    </a:cubicBezTo>
                    <a:cubicBezTo>
                      <a:pt x="58" y="166"/>
                      <a:pt x="62" y="165"/>
                      <a:pt x="66" y="164"/>
                    </a:cubicBezTo>
                    <a:cubicBezTo>
                      <a:pt x="70" y="163"/>
                      <a:pt x="74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62" y="167"/>
                      <a:pt x="62" y="167"/>
                      <a:pt x="62" y="167"/>
                    </a:cubicBezTo>
                    <a:cubicBezTo>
                      <a:pt x="60" y="168"/>
                      <a:pt x="59" y="169"/>
                      <a:pt x="59" y="169"/>
                    </a:cubicBezTo>
                    <a:cubicBezTo>
                      <a:pt x="59" y="169"/>
                      <a:pt x="63" y="167"/>
                      <a:pt x="68" y="165"/>
                    </a:cubicBezTo>
                    <a:cubicBezTo>
                      <a:pt x="72" y="164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6" y="163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66" y="167"/>
                      <a:pt x="68" y="166"/>
                      <a:pt x="69" y="166"/>
                    </a:cubicBezTo>
                    <a:cubicBezTo>
                      <a:pt x="69" y="166"/>
                      <a:pt x="54" y="172"/>
                      <a:pt x="48" y="174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66" y="168"/>
                      <a:pt x="66" y="168"/>
                      <a:pt x="66" y="168"/>
                    </a:cubicBezTo>
                    <a:cubicBezTo>
                      <a:pt x="59" y="172"/>
                      <a:pt x="39" y="179"/>
                      <a:pt x="28" y="183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33" y="182"/>
                      <a:pt x="36" y="181"/>
                      <a:pt x="36" y="181"/>
                    </a:cubicBezTo>
                    <a:cubicBezTo>
                      <a:pt x="36" y="181"/>
                      <a:pt x="35" y="181"/>
                      <a:pt x="34" y="182"/>
                    </a:cubicBezTo>
                    <a:cubicBezTo>
                      <a:pt x="33" y="182"/>
                      <a:pt x="32" y="183"/>
                      <a:pt x="32" y="183"/>
                    </a:cubicBezTo>
                    <a:cubicBezTo>
                      <a:pt x="32" y="183"/>
                      <a:pt x="33" y="183"/>
                      <a:pt x="36" y="182"/>
                    </a:cubicBezTo>
                    <a:cubicBezTo>
                      <a:pt x="28" y="184"/>
                      <a:pt x="24" y="186"/>
                      <a:pt x="21" y="187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71" y="170"/>
                      <a:pt x="73" y="169"/>
                      <a:pt x="73" y="169"/>
                    </a:cubicBezTo>
                    <a:cubicBezTo>
                      <a:pt x="74" y="169"/>
                      <a:pt x="72" y="170"/>
                      <a:pt x="71" y="170"/>
                    </a:cubicBezTo>
                    <a:cubicBezTo>
                      <a:pt x="69" y="171"/>
                      <a:pt x="68" y="172"/>
                      <a:pt x="68" y="172"/>
                    </a:cubicBezTo>
                    <a:cubicBezTo>
                      <a:pt x="69" y="172"/>
                      <a:pt x="69" y="172"/>
                      <a:pt x="70" y="171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63" y="174"/>
                      <a:pt x="64" y="174"/>
                      <a:pt x="64" y="174"/>
                    </a:cubicBezTo>
                    <a:cubicBezTo>
                      <a:pt x="65" y="174"/>
                      <a:pt x="56" y="177"/>
                      <a:pt x="52" y="179"/>
                    </a:cubicBezTo>
                    <a:cubicBezTo>
                      <a:pt x="57" y="177"/>
                      <a:pt x="64" y="174"/>
                      <a:pt x="68" y="173"/>
                    </a:cubicBezTo>
                    <a:cubicBezTo>
                      <a:pt x="68" y="173"/>
                      <a:pt x="68" y="173"/>
                      <a:pt x="68" y="173"/>
                    </a:cubicBezTo>
                    <a:cubicBezTo>
                      <a:pt x="69" y="173"/>
                      <a:pt x="58" y="177"/>
                      <a:pt x="56" y="178"/>
                    </a:cubicBezTo>
                    <a:cubicBezTo>
                      <a:pt x="69" y="173"/>
                      <a:pt x="78" y="170"/>
                      <a:pt x="79" y="170"/>
                    </a:cubicBezTo>
                    <a:cubicBezTo>
                      <a:pt x="79" y="170"/>
                      <a:pt x="78" y="171"/>
                      <a:pt x="76" y="172"/>
                    </a:cubicBezTo>
                    <a:cubicBezTo>
                      <a:pt x="73" y="173"/>
                      <a:pt x="71" y="174"/>
                      <a:pt x="69" y="174"/>
                    </a:cubicBezTo>
                    <a:cubicBezTo>
                      <a:pt x="71" y="174"/>
                      <a:pt x="74" y="173"/>
                      <a:pt x="74" y="173"/>
                    </a:cubicBezTo>
                    <a:cubicBezTo>
                      <a:pt x="75" y="173"/>
                      <a:pt x="74" y="173"/>
                      <a:pt x="73" y="173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1" y="174"/>
                      <a:pt x="71" y="175"/>
                      <a:pt x="71" y="175"/>
                    </a:cubicBezTo>
                    <a:cubicBezTo>
                      <a:pt x="71" y="175"/>
                      <a:pt x="72" y="174"/>
                      <a:pt x="73" y="174"/>
                    </a:cubicBezTo>
                    <a:cubicBezTo>
                      <a:pt x="73" y="174"/>
                      <a:pt x="74" y="174"/>
                      <a:pt x="74" y="174"/>
                    </a:cubicBezTo>
                    <a:cubicBezTo>
                      <a:pt x="74" y="174"/>
                      <a:pt x="73" y="174"/>
                      <a:pt x="68" y="176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45" y="187"/>
                      <a:pt x="45" y="187"/>
                      <a:pt x="45" y="187"/>
                    </a:cubicBezTo>
                    <a:cubicBezTo>
                      <a:pt x="51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3" y="185"/>
                    </a:cubicBezTo>
                    <a:cubicBezTo>
                      <a:pt x="53" y="185"/>
                      <a:pt x="52" y="185"/>
                      <a:pt x="53" y="185"/>
                    </a:cubicBezTo>
                    <a:cubicBezTo>
                      <a:pt x="53" y="185"/>
                      <a:pt x="56" y="184"/>
                      <a:pt x="65" y="181"/>
                    </a:cubicBezTo>
                    <a:cubicBezTo>
                      <a:pt x="60" y="183"/>
                      <a:pt x="60" y="183"/>
                      <a:pt x="61" y="183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61" y="183"/>
                      <a:pt x="62" y="183"/>
                      <a:pt x="62" y="183"/>
                    </a:cubicBezTo>
                    <a:cubicBezTo>
                      <a:pt x="63" y="183"/>
                      <a:pt x="62" y="184"/>
                      <a:pt x="46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7" y="190"/>
                      <a:pt x="51" y="189"/>
                      <a:pt x="56" y="188"/>
                    </a:cubicBezTo>
                    <a:cubicBezTo>
                      <a:pt x="60" y="187"/>
                      <a:pt x="64" y="186"/>
                      <a:pt x="65" y="186"/>
                    </a:cubicBezTo>
                    <a:cubicBezTo>
                      <a:pt x="66" y="186"/>
                      <a:pt x="65" y="186"/>
                      <a:pt x="62" y="188"/>
                    </a:cubicBezTo>
                    <a:cubicBezTo>
                      <a:pt x="36" y="198"/>
                      <a:pt x="46" y="197"/>
                      <a:pt x="44" y="198"/>
                    </a:cubicBezTo>
                    <a:cubicBezTo>
                      <a:pt x="57" y="196"/>
                      <a:pt x="69" y="193"/>
                      <a:pt x="79" y="192"/>
                    </a:cubicBezTo>
                    <a:cubicBezTo>
                      <a:pt x="67" y="197"/>
                      <a:pt x="65" y="198"/>
                      <a:pt x="67" y="198"/>
                    </a:cubicBezTo>
                    <a:cubicBezTo>
                      <a:pt x="68" y="198"/>
                      <a:pt x="71" y="198"/>
                      <a:pt x="73" y="197"/>
                    </a:cubicBezTo>
                    <a:cubicBezTo>
                      <a:pt x="76" y="197"/>
                      <a:pt x="79" y="196"/>
                      <a:pt x="80" y="196"/>
                    </a:cubicBezTo>
                    <a:cubicBezTo>
                      <a:pt x="81" y="196"/>
                      <a:pt x="80" y="197"/>
                      <a:pt x="76" y="19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68" y="203"/>
                      <a:pt x="98" y="194"/>
                      <a:pt x="76" y="204"/>
                    </a:cubicBezTo>
                    <a:cubicBezTo>
                      <a:pt x="83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0"/>
                      <a:pt x="90" y="199"/>
                      <a:pt x="99" y="196"/>
                    </a:cubicBezTo>
                    <a:cubicBezTo>
                      <a:pt x="93" y="199"/>
                      <a:pt x="102" y="196"/>
                      <a:pt x="83" y="203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75" y="206"/>
                      <a:pt x="74" y="206"/>
                      <a:pt x="74" y="206"/>
                    </a:cubicBezTo>
                    <a:cubicBezTo>
                      <a:pt x="74" y="206"/>
                      <a:pt x="76" y="206"/>
                      <a:pt x="77" y="206"/>
                    </a:cubicBezTo>
                    <a:cubicBezTo>
                      <a:pt x="78" y="206"/>
                      <a:pt x="79" y="205"/>
                      <a:pt x="80" y="205"/>
                    </a:cubicBezTo>
                    <a:cubicBezTo>
                      <a:pt x="80" y="205"/>
                      <a:pt x="79" y="206"/>
                      <a:pt x="75" y="208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88" y="203"/>
                      <a:pt x="88" y="203"/>
                      <a:pt x="88" y="203"/>
                    </a:cubicBezTo>
                    <a:cubicBezTo>
                      <a:pt x="99" y="200"/>
                      <a:pt x="104" y="199"/>
                      <a:pt x="106" y="199"/>
                    </a:cubicBezTo>
                    <a:cubicBezTo>
                      <a:pt x="108" y="199"/>
                      <a:pt x="106" y="200"/>
                      <a:pt x="104" y="202"/>
                    </a:cubicBezTo>
                    <a:cubicBezTo>
                      <a:pt x="101" y="204"/>
                      <a:pt x="99" y="205"/>
                      <a:pt x="101" y="205"/>
                    </a:cubicBezTo>
                    <a:cubicBezTo>
                      <a:pt x="103" y="205"/>
                      <a:pt x="107" y="204"/>
                      <a:pt x="117" y="201"/>
                    </a:cubicBezTo>
                    <a:cubicBezTo>
                      <a:pt x="110" y="204"/>
                      <a:pt x="109" y="204"/>
                      <a:pt x="109" y="204"/>
                    </a:cubicBezTo>
                    <a:cubicBezTo>
                      <a:pt x="109" y="204"/>
                      <a:pt x="110" y="204"/>
                      <a:pt x="111" y="204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4" y="203"/>
                      <a:pt x="112" y="204"/>
                      <a:pt x="105" y="207"/>
                    </a:cubicBezTo>
                    <a:cubicBezTo>
                      <a:pt x="96" y="210"/>
                      <a:pt x="93" y="211"/>
                      <a:pt x="94" y="211"/>
                    </a:cubicBezTo>
                    <a:cubicBezTo>
                      <a:pt x="95" y="211"/>
                      <a:pt x="115" y="205"/>
                      <a:pt x="121" y="203"/>
                    </a:cubicBezTo>
                    <a:cubicBezTo>
                      <a:pt x="122" y="202"/>
                      <a:pt x="124" y="202"/>
                      <a:pt x="126" y="201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17" y="206"/>
                      <a:pt x="114" y="206"/>
                      <a:pt x="114" y="206"/>
                    </a:cubicBezTo>
                    <a:cubicBezTo>
                      <a:pt x="114" y="206"/>
                      <a:pt x="118" y="205"/>
                      <a:pt x="123" y="204"/>
                    </a:cubicBezTo>
                    <a:cubicBezTo>
                      <a:pt x="127" y="202"/>
                      <a:pt x="131" y="201"/>
                      <a:pt x="131" y="201"/>
                    </a:cubicBezTo>
                    <a:cubicBezTo>
                      <a:pt x="131" y="201"/>
                      <a:pt x="129" y="202"/>
                      <a:pt x="123" y="204"/>
                    </a:cubicBezTo>
                    <a:cubicBezTo>
                      <a:pt x="103" y="214"/>
                      <a:pt x="130" y="209"/>
                      <a:pt x="123" y="215"/>
                    </a:cubicBezTo>
                    <a:cubicBezTo>
                      <a:pt x="130" y="212"/>
                      <a:pt x="130" y="212"/>
                      <a:pt x="130" y="212"/>
                    </a:cubicBezTo>
                    <a:cubicBezTo>
                      <a:pt x="130" y="213"/>
                      <a:pt x="131" y="213"/>
                      <a:pt x="132" y="213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2" y="213"/>
                      <a:pt x="133" y="213"/>
                      <a:pt x="133" y="213"/>
                    </a:cubicBezTo>
                    <a:cubicBezTo>
                      <a:pt x="135" y="213"/>
                      <a:pt x="135" y="213"/>
                      <a:pt x="128" y="216"/>
                    </a:cubicBezTo>
                    <a:cubicBezTo>
                      <a:pt x="126" y="217"/>
                      <a:pt x="125" y="217"/>
                      <a:pt x="126" y="217"/>
                    </a:cubicBezTo>
                    <a:cubicBezTo>
                      <a:pt x="128" y="217"/>
                      <a:pt x="150" y="210"/>
                      <a:pt x="151" y="210"/>
                    </a:cubicBezTo>
                    <a:cubicBezTo>
                      <a:pt x="153" y="209"/>
                      <a:pt x="155" y="208"/>
                      <a:pt x="155" y="208"/>
                    </a:cubicBezTo>
                    <a:cubicBezTo>
                      <a:pt x="157" y="208"/>
                      <a:pt x="143" y="214"/>
                      <a:pt x="140" y="215"/>
                    </a:cubicBezTo>
                    <a:cubicBezTo>
                      <a:pt x="145" y="214"/>
                      <a:pt x="162" y="208"/>
                      <a:pt x="164" y="208"/>
                    </a:cubicBezTo>
                    <a:cubicBezTo>
                      <a:pt x="165" y="208"/>
                      <a:pt x="164" y="208"/>
                      <a:pt x="162" y="210"/>
                    </a:cubicBezTo>
                    <a:cubicBezTo>
                      <a:pt x="156" y="212"/>
                      <a:pt x="154" y="213"/>
                      <a:pt x="155" y="213"/>
                    </a:cubicBezTo>
                    <a:cubicBezTo>
                      <a:pt x="156" y="213"/>
                      <a:pt x="159" y="212"/>
                      <a:pt x="162" y="211"/>
                    </a:cubicBezTo>
                    <a:cubicBezTo>
                      <a:pt x="166" y="210"/>
                      <a:pt x="169" y="210"/>
                      <a:pt x="170" y="210"/>
                    </a:cubicBezTo>
                    <a:cubicBezTo>
                      <a:pt x="171" y="210"/>
                      <a:pt x="169" y="210"/>
                      <a:pt x="161" y="213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58" y="215"/>
                      <a:pt x="157" y="216"/>
                      <a:pt x="158" y="216"/>
                    </a:cubicBezTo>
                    <a:cubicBezTo>
                      <a:pt x="159" y="216"/>
                      <a:pt x="161" y="215"/>
                      <a:pt x="163" y="215"/>
                    </a:cubicBezTo>
                    <a:cubicBezTo>
                      <a:pt x="165" y="215"/>
                      <a:pt x="166" y="214"/>
                      <a:pt x="167" y="214"/>
                    </a:cubicBezTo>
                    <a:cubicBezTo>
                      <a:pt x="169" y="214"/>
                      <a:pt x="168" y="215"/>
                      <a:pt x="163" y="217"/>
                    </a:cubicBezTo>
                    <a:cubicBezTo>
                      <a:pt x="163" y="217"/>
                      <a:pt x="161" y="218"/>
                      <a:pt x="159" y="219"/>
                    </a:cubicBezTo>
                    <a:cubicBezTo>
                      <a:pt x="250" y="188"/>
                      <a:pt x="250" y="188"/>
                      <a:pt x="250" y="188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7" y="151"/>
                      <a:pt x="347" y="151"/>
                      <a:pt x="348" y="151"/>
                    </a:cubicBezTo>
                    <a:cubicBezTo>
                      <a:pt x="347" y="151"/>
                      <a:pt x="347" y="151"/>
                      <a:pt x="347" y="151"/>
                    </a:cubicBezTo>
                    <a:cubicBezTo>
                      <a:pt x="366" y="143"/>
                      <a:pt x="366" y="143"/>
                      <a:pt x="366" y="143"/>
                    </a:cubicBezTo>
                    <a:cubicBezTo>
                      <a:pt x="380" y="138"/>
                      <a:pt x="396" y="133"/>
                      <a:pt x="396" y="133"/>
                    </a:cubicBezTo>
                    <a:cubicBezTo>
                      <a:pt x="401" y="130"/>
                      <a:pt x="402" y="130"/>
                      <a:pt x="401" y="130"/>
                    </a:cubicBezTo>
                    <a:cubicBezTo>
                      <a:pt x="400" y="130"/>
                      <a:pt x="399" y="130"/>
                      <a:pt x="398" y="130"/>
                    </a:cubicBezTo>
                    <a:cubicBezTo>
                      <a:pt x="422" y="120"/>
                      <a:pt x="422" y="120"/>
                      <a:pt x="422" y="120"/>
                    </a:cubicBezTo>
                    <a:cubicBezTo>
                      <a:pt x="418" y="120"/>
                      <a:pt x="418" y="120"/>
                      <a:pt x="418" y="120"/>
                    </a:cubicBezTo>
                    <a:cubicBezTo>
                      <a:pt x="420" y="120"/>
                      <a:pt x="422" y="119"/>
                      <a:pt x="423" y="118"/>
                    </a:cubicBezTo>
                    <a:cubicBezTo>
                      <a:pt x="424" y="118"/>
                      <a:pt x="425" y="118"/>
                      <a:pt x="424" y="118"/>
                    </a:cubicBezTo>
                    <a:cubicBezTo>
                      <a:pt x="424" y="118"/>
                      <a:pt x="420" y="119"/>
                      <a:pt x="416" y="120"/>
                    </a:cubicBezTo>
                    <a:cubicBezTo>
                      <a:pt x="415" y="121"/>
                      <a:pt x="415" y="121"/>
                      <a:pt x="415" y="121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6" y="116"/>
                      <a:pt x="432" y="114"/>
                      <a:pt x="437" y="112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37" y="112"/>
                      <a:pt x="438" y="112"/>
                      <a:pt x="440" y="112"/>
                    </a:cubicBezTo>
                    <a:cubicBezTo>
                      <a:pt x="441" y="111"/>
                      <a:pt x="441" y="111"/>
                      <a:pt x="440" y="111"/>
                    </a:cubicBezTo>
                    <a:cubicBezTo>
                      <a:pt x="440" y="111"/>
                      <a:pt x="439" y="111"/>
                      <a:pt x="437" y="112"/>
                    </a:cubicBezTo>
                    <a:cubicBezTo>
                      <a:pt x="437" y="111"/>
                      <a:pt x="447" y="106"/>
                      <a:pt x="445" y="106"/>
                    </a:cubicBezTo>
                    <a:cubicBezTo>
                      <a:pt x="444" y="106"/>
                      <a:pt x="441" y="107"/>
                      <a:pt x="434" y="110"/>
                    </a:cubicBezTo>
                    <a:cubicBezTo>
                      <a:pt x="444" y="104"/>
                      <a:pt x="453" y="101"/>
                      <a:pt x="453" y="100"/>
                    </a:cubicBezTo>
                    <a:cubicBezTo>
                      <a:pt x="449" y="102"/>
                      <a:pt x="446" y="103"/>
                      <a:pt x="441" y="105"/>
                    </a:cubicBezTo>
                    <a:cubicBezTo>
                      <a:pt x="444" y="104"/>
                      <a:pt x="445" y="103"/>
                      <a:pt x="445" y="103"/>
                    </a:cubicBezTo>
                    <a:cubicBezTo>
                      <a:pt x="444" y="103"/>
                      <a:pt x="438" y="106"/>
                      <a:pt x="436" y="107"/>
                    </a:cubicBezTo>
                    <a:cubicBezTo>
                      <a:pt x="436" y="107"/>
                      <a:pt x="435" y="107"/>
                      <a:pt x="435" y="107"/>
                    </a:cubicBezTo>
                    <a:cubicBezTo>
                      <a:pt x="434" y="107"/>
                      <a:pt x="439" y="104"/>
                      <a:pt x="445" y="101"/>
                    </a:cubicBezTo>
                    <a:cubicBezTo>
                      <a:pt x="451" y="98"/>
                      <a:pt x="457" y="95"/>
                      <a:pt x="456" y="95"/>
                    </a:cubicBezTo>
                    <a:cubicBezTo>
                      <a:pt x="455" y="95"/>
                      <a:pt x="453" y="96"/>
                      <a:pt x="448" y="97"/>
                    </a:cubicBezTo>
                    <a:cubicBezTo>
                      <a:pt x="453" y="95"/>
                      <a:pt x="453" y="95"/>
                      <a:pt x="453" y="95"/>
                    </a:cubicBezTo>
                    <a:cubicBezTo>
                      <a:pt x="442" y="99"/>
                      <a:pt x="432" y="103"/>
                      <a:pt x="423" y="107"/>
                    </a:cubicBezTo>
                    <a:cubicBezTo>
                      <a:pt x="425" y="106"/>
                      <a:pt x="425" y="106"/>
                      <a:pt x="425" y="106"/>
                    </a:cubicBezTo>
                    <a:cubicBezTo>
                      <a:pt x="423" y="105"/>
                      <a:pt x="421" y="104"/>
                      <a:pt x="419" y="104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18" y="104"/>
                      <a:pt x="418" y="104"/>
                      <a:pt x="418" y="104"/>
                    </a:cubicBezTo>
                    <a:cubicBezTo>
                      <a:pt x="417" y="103"/>
                      <a:pt x="415" y="103"/>
                      <a:pt x="414" y="102"/>
                    </a:cubicBezTo>
                    <a:cubicBezTo>
                      <a:pt x="414" y="102"/>
                      <a:pt x="414" y="102"/>
                      <a:pt x="414" y="102"/>
                    </a:cubicBezTo>
                    <a:cubicBezTo>
                      <a:pt x="414" y="102"/>
                      <a:pt x="414" y="102"/>
                      <a:pt x="413" y="102"/>
                    </a:cubicBezTo>
                    <a:cubicBezTo>
                      <a:pt x="413" y="102"/>
                      <a:pt x="412" y="102"/>
                      <a:pt x="411" y="102"/>
                    </a:cubicBezTo>
                    <a:cubicBezTo>
                      <a:pt x="415" y="100"/>
                      <a:pt x="415" y="100"/>
                      <a:pt x="415" y="100"/>
                    </a:cubicBezTo>
                    <a:cubicBezTo>
                      <a:pt x="415" y="101"/>
                      <a:pt x="415" y="101"/>
                      <a:pt x="415" y="101"/>
                    </a:cubicBezTo>
                    <a:cubicBezTo>
                      <a:pt x="424" y="97"/>
                      <a:pt x="430" y="94"/>
                      <a:pt x="441" y="89"/>
                    </a:cubicBezTo>
                    <a:cubicBezTo>
                      <a:pt x="440" y="89"/>
                      <a:pt x="440" y="89"/>
                      <a:pt x="440" y="89"/>
                    </a:cubicBezTo>
                    <a:cubicBezTo>
                      <a:pt x="443" y="88"/>
                      <a:pt x="444" y="87"/>
                      <a:pt x="443" y="87"/>
                    </a:cubicBezTo>
                    <a:cubicBezTo>
                      <a:pt x="432" y="91"/>
                      <a:pt x="432" y="91"/>
                      <a:pt x="432" y="91"/>
                    </a:cubicBezTo>
                    <a:cubicBezTo>
                      <a:pt x="437" y="90"/>
                      <a:pt x="437" y="90"/>
                      <a:pt x="437" y="90"/>
                    </a:cubicBezTo>
                    <a:cubicBezTo>
                      <a:pt x="429" y="94"/>
                      <a:pt x="423" y="96"/>
                      <a:pt x="422" y="96"/>
                    </a:cubicBezTo>
                    <a:cubicBezTo>
                      <a:pt x="422" y="96"/>
                      <a:pt x="421" y="96"/>
                      <a:pt x="421" y="95"/>
                    </a:cubicBezTo>
                    <a:cubicBezTo>
                      <a:pt x="422" y="95"/>
                      <a:pt x="422" y="95"/>
                      <a:pt x="421" y="95"/>
                    </a:cubicBezTo>
                    <a:cubicBezTo>
                      <a:pt x="421" y="95"/>
                      <a:pt x="420" y="95"/>
                      <a:pt x="420" y="95"/>
                    </a:cubicBezTo>
                    <a:cubicBezTo>
                      <a:pt x="419" y="95"/>
                      <a:pt x="419" y="96"/>
                      <a:pt x="418" y="96"/>
                    </a:cubicBezTo>
                    <a:cubicBezTo>
                      <a:pt x="417" y="96"/>
                      <a:pt x="418" y="95"/>
                      <a:pt x="428" y="91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19" y="93"/>
                      <a:pt x="419" y="93"/>
                      <a:pt x="419" y="93"/>
                    </a:cubicBezTo>
                    <a:cubicBezTo>
                      <a:pt x="434" y="87"/>
                      <a:pt x="434" y="87"/>
                      <a:pt x="434" y="87"/>
                    </a:cubicBezTo>
                    <a:cubicBezTo>
                      <a:pt x="434" y="87"/>
                      <a:pt x="435" y="87"/>
                      <a:pt x="435" y="87"/>
                    </a:cubicBezTo>
                    <a:cubicBezTo>
                      <a:pt x="436" y="87"/>
                      <a:pt x="437" y="87"/>
                      <a:pt x="438" y="87"/>
                    </a:cubicBezTo>
                    <a:cubicBezTo>
                      <a:pt x="439" y="87"/>
                      <a:pt x="441" y="87"/>
                      <a:pt x="441" y="87"/>
                    </a:cubicBezTo>
                    <a:cubicBezTo>
                      <a:pt x="442" y="87"/>
                      <a:pt x="442" y="87"/>
                      <a:pt x="443" y="87"/>
                    </a:cubicBezTo>
                    <a:cubicBezTo>
                      <a:pt x="450" y="85"/>
                      <a:pt x="450" y="85"/>
                      <a:pt x="450" y="85"/>
                    </a:cubicBezTo>
                    <a:cubicBezTo>
                      <a:pt x="450" y="84"/>
                      <a:pt x="449" y="84"/>
                      <a:pt x="449" y="84"/>
                    </a:cubicBezTo>
                    <a:cubicBezTo>
                      <a:pt x="449" y="84"/>
                      <a:pt x="447" y="85"/>
                      <a:pt x="446" y="85"/>
                    </a:cubicBezTo>
                    <a:cubicBezTo>
                      <a:pt x="445" y="85"/>
                      <a:pt x="443" y="86"/>
                      <a:pt x="443" y="86"/>
                    </a:cubicBezTo>
                    <a:cubicBezTo>
                      <a:pt x="443" y="86"/>
                      <a:pt x="443" y="85"/>
                      <a:pt x="443" y="85"/>
                    </a:cubicBezTo>
                    <a:cubicBezTo>
                      <a:pt x="446" y="84"/>
                      <a:pt x="458" y="79"/>
                      <a:pt x="468" y="75"/>
                    </a:cubicBezTo>
                    <a:cubicBezTo>
                      <a:pt x="457" y="80"/>
                      <a:pt x="457" y="80"/>
                      <a:pt x="457" y="80"/>
                    </a:cubicBezTo>
                    <a:cubicBezTo>
                      <a:pt x="454" y="79"/>
                      <a:pt x="453" y="80"/>
                      <a:pt x="468" y="71"/>
                    </a:cubicBezTo>
                    <a:cubicBezTo>
                      <a:pt x="460" y="74"/>
                      <a:pt x="460" y="74"/>
                      <a:pt x="460" y="74"/>
                    </a:cubicBezTo>
                    <a:cubicBezTo>
                      <a:pt x="458" y="75"/>
                      <a:pt x="456" y="75"/>
                      <a:pt x="455" y="75"/>
                    </a:cubicBezTo>
                    <a:cubicBezTo>
                      <a:pt x="455" y="75"/>
                      <a:pt x="456" y="75"/>
                      <a:pt x="463" y="72"/>
                    </a:cubicBezTo>
                    <a:cubicBezTo>
                      <a:pt x="463" y="72"/>
                      <a:pt x="463" y="72"/>
                      <a:pt x="463" y="72"/>
                    </a:cubicBezTo>
                    <a:cubicBezTo>
                      <a:pt x="470" y="69"/>
                      <a:pt x="470" y="69"/>
                      <a:pt x="470" y="69"/>
                    </a:cubicBezTo>
                    <a:cubicBezTo>
                      <a:pt x="467" y="71"/>
                      <a:pt x="465" y="71"/>
                      <a:pt x="463" y="72"/>
                    </a:cubicBezTo>
                    <a:cubicBezTo>
                      <a:pt x="464" y="70"/>
                      <a:pt x="473" y="65"/>
                      <a:pt x="491" y="58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4"/>
                      <a:pt x="487" y="59"/>
                      <a:pt x="486" y="59"/>
                    </a:cubicBezTo>
                    <a:cubicBezTo>
                      <a:pt x="486" y="59"/>
                      <a:pt x="483" y="60"/>
                      <a:pt x="475" y="62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6" y="65"/>
                      <a:pt x="466" y="65"/>
                      <a:pt x="465" y="65"/>
                    </a:cubicBezTo>
                    <a:cubicBezTo>
                      <a:pt x="464" y="65"/>
                      <a:pt x="463" y="65"/>
                      <a:pt x="463" y="65"/>
                    </a:cubicBezTo>
                    <a:cubicBezTo>
                      <a:pt x="463" y="65"/>
                      <a:pt x="463" y="65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8" y="63"/>
                      <a:pt x="468" y="63"/>
                      <a:pt x="468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9" y="62"/>
                      <a:pt x="466" y="63"/>
                      <a:pt x="464" y="64"/>
                    </a:cubicBezTo>
                    <a:cubicBezTo>
                      <a:pt x="462" y="65"/>
                      <a:pt x="459" y="65"/>
                      <a:pt x="459" y="65"/>
                    </a:cubicBezTo>
                    <a:cubicBezTo>
                      <a:pt x="459" y="65"/>
                      <a:pt x="459" y="65"/>
                      <a:pt x="461" y="64"/>
                    </a:cubicBezTo>
                    <a:cubicBezTo>
                      <a:pt x="463" y="63"/>
                      <a:pt x="464" y="63"/>
                      <a:pt x="464" y="63"/>
                    </a:cubicBezTo>
                    <a:cubicBezTo>
                      <a:pt x="463" y="63"/>
                      <a:pt x="458" y="65"/>
                      <a:pt x="453" y="67"/>
                    </a:cubicBezTo>
                    <a:cubicBezTo>
                      <a:pt x="447" y="69"/>
                      <a:pt x="442" y="71"/>
                      <a:pt x="441" y="71"/>
                    </a:cubicBezTo>
                    <a:cubicBezTo>
                      <a:pt x="441" y="71"/>
                      <a:pt x="441" y="70"/>
                      <a:pt x="442" y="70"/>
                    </a:cubicBezTo>
                    <a:cubicBezTo>
                      <a:pt x="467" y="61"/>
                      <a:pt x="467" y="61"/>
                      <a:pt x="467" y="61"/>
                    </a:cubicBezTo>
                    <a:cubicBezTo>
                      <a:pt x="470" y="59"/>
                      <a:pt x="471" y="58"/>
                      <a:pt x="471" y="58"/>
                    </a:cubicBezTo>
                    <a:cubicBezTo>
                      <a:pt x="470" y="58"/>
                      <a:pt x="467" y="60"/>
                      <a:pt x="463" y="61"/>
                    </a:cubicBezTo>
                    <a:cubicBezTo>
                      <a:pt x="459" y="62"/>
                      <a:pt x="455" y="63"/>
                      <a:pt x="454" y="63"/>
                    </a:cubicBezTo>
                    <a:cubicBezTo>
                      <a:pt x="454" y="63"/>
                      <a:pt x="454" y="63"/>
                      <a:pt x="454" y="63"/>
                    </a:cubicBezTo>
                    <a:cubicBezTo>
                      <a:pt x="462" y="59"/>
                      <a:pt x="484" y="51"/>
                      <a:pt x="504" y="44"/>
                    </a:cubicBezTo>
                    <a:cubicBezTo>
                      <a:pt x="480" y="52"/>
                      <a:pt x="488" y="49"/>
                      <a:pt x="476" y="53"/>
                    </a:cubicBezTo>
                    <a:cubicBezTo>
                      <a:pt x="486" y="49"/>
                      <a:pt x="488" y="48"/>
                      <a:pt x="497" y="45"/>
                    </a:cubicBezTo>
                    <a:cubicBezTo>
                      <a:pt x="499" y="44"/>
                      <a:pt x="500" y="44"/>
                      <a:pt x="500" y="44"/>
                    </a:cubicBezTo>
                    <a:cubicBezTo>
                      <a:pt x="500" y="44"/>
                      <a:pt x="497" y="45"/>
                      <a:pt x="494" y="46"/>
                    </a:cubicBezTo>
                    <a:cubicBezTo>
                      <a:pt x="491" y="47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69" y="54"/>
                      <a:pt x="440" y="65"/>
                      <a:pt x="439" y="65"/>
                    </a:cubicBezTo>
                    <a:cubicBezTo>
                      <a:pt x="433" y="67"/>
                      <a:pt x="433" y="67"/>
                      <a:pt x="433" y="67"/>
                    </a:cubicBezTo>
                    <a:cubicBezTo>
                      <a:pt x="427" y="69"/>
                      <a:pt x="423" y="70"/>
                      <a:pt x="422" y="70"/>
                    </a:cubicBezTo>
                    <a:cubicBezTo>
                      <a:pt x="422" y="70"/>
                      <a:pt x="423" y="69"/>
                      <a:pt x="426" y="68"/>
                    </a:cubicBezTo>
                    <a:cubicBezTo>
                      <a:pt x="436" y="64"/>
                      <a:pt x="436" y="64"/>
                      <a:pt x="436" y="64"/>
                    </a:cubicBezTo>
                    <a:cubicBezTo>
                      <a:pt x="430" y="65"/>
                      <a:pt x="430" y="65"/>
                      <a:pt x="430" y="65"/>
                    </a:cubicBezTo>
                    <a:cubicBezTo>
                      <a:pt x="442" y="61"/>
                      <a:pt x="442" y="61"/>
                      <a:pt x="442" y="61"/>
                    </a:cubicBezTo>
                    <a:cubicBezTo>
                      <a:pt x="438" y="62"/>
                      <a:pt x="438" y="62"/>
                      <a:pt x="438" y="62"/>
                    </a:cubicBezTo>
                    <a:cubicBezTo>
                      <a:pt x="435" y="63"/>
                      <a:pt x="435" y="63"/>
                      <a:pt x="435" y="63"/>
                    </a:cubicBezTo>
                    <a:cubicBezTo>
                      <a:pt x="434" y="63"/>
                      <a:pt x="432" y="63"/>
                      <a:pt x="432" y="63"/>
                    </a:cubicBezTo>
                    <a:cubicBezTo>
                      <a:pt x="431" y="63"/>
                      <a:pt x="431" y="63"/>
                      <a:pt x="434" y="62"/>
                    </a:cubicBezTo>
                    <a:cubicBezTo>
                      <a:pt x="440" y="59"/>
                      <a:pt x="440" y="59"/>
                      <a:pt x="440" y="59"/>
                    </a:cubicBezTo>
                    <a:cubicBezTo>
                      <a:pt x="447" y="57"/>
                      <a:pt x="448" y="56"/>
                      <a:pt x="447" y="56"/>
                    </a:cubicBezTo>
                    <a:cubicBezTo>
                      <a:pt x="446" y="56"/>
                      <a:pt x="442" y="57"/>
                      <a:pt x="438" y="57"/>
                    </a:cubicBezTo>
                    <a:cubicBezTo>
                      <a:pt x="434" y="58"/>
                      <a:pt x="430" y="59"/>
                      <a:pt x="429" y="59"/>
                    </a:cubicBezTo>
                    <a:cubicBezTo>
                      <a:pt x="429" y="59"/>
                      <a:pt x="429" y="59"/>
                      <a:pt x="429" y="59"/>
                    </a:cubicBezTo>
                    <a:cubicBezTo>
                      <a:pt x="442" y="55"/>
                      <a:pt x="442" y="55"/>
                      <a:pt x="442" y="55"/>
                    </a:cubicBezTo>
                    <a:cubicBezTo>
                      <a:pt x="445" y="54"/>
                      <a:pt x="445" y="53"/>
                      <a:pt x="445" y="53"/>
                    </a:cubicBezTo>
                    <a:cubicBezTo>
                      <a:pt x="445" y="53"/>
                      <a:pt x="441" y="55"/>
                      <a:pt x="436" y="57"/>
                    </a:cubicBezTo>
                    <a:cubicBezTo>
                      <a:pt x="432" y="58"/>
                      <a:pt x="427" y="60"/>
                      <a:pt x="427" y="60"/>
                    </a:cubicBezTo>
                    <a:cubicBezTo>
                      <a:pt x="427" y="60"/>
                      <a:pt x="427" y="59"/>
                      <a:pt x="428" y="59"/>
                    </a:cubicBezTo>
                    <a:cubicBezTo>
                      <a:pt x="444" y="53"/>
                      <a:pt x="444" y="53"/>
                      <a:pt x="444" y="53"/>
                    </a:cubicBezTo>
                    <a:cubicBezTo>
                      <a:pt x="438" y="55"/>
                      <a:pt x="436" y="56"/>
                      <a:pt x="436" y="56"/>
                    </a:cubicBezTo>
                    <a:cubicBezTo>
                      <a:pt x="435" y="56"/>
                      <a:pt x="450" y="50"/>
                      <a:pt x="456" y="48"/>
                    </a:cubicBezTo>
                    <a:cubicBezTo>
                      <a:pt x="435" y="56"/>
                      <a:pt x="435" y="56"/>
                      <a:pt x="435" y="56"/>
                    </a:cubicBezTo>
                    <a:cubicBezTo>
                      <a:pt x="439" y="54"/>
                      <a:pt x="439" y="54"/>
                      <a:pt x="439" y="54"/>
                    </a:cubicBezTo>
                    <a:cubicBezTo>
                      <a:pt x="445" y="50"/>
                      <a:pt x="466" y="43"/>
                      <a:pt x="477" y="39"/>
                    </a:cubicBezTo>
                    <a:cubicBezTo>
                      <a:pt x="460" y="45"/>
                      <a:pt x="460" y="45"/>
                      <a:pt x="460" y="45"/>
                    </a:cubicBezTo>
                    <a:cubicBezTo>
                      <a:pt x="478" y="38"/>
                      <a:pt x="478" y="38"/>
                      <a:pt x="478" y="38"/>
                    </a:cubicBezTo>
                    <a:cubicBezTo>
                      <a:pt x="471" y="41"/>
                      <a:pt x="469" y="41"/>
                      <a:pt x="469" y="41"/>
                    </a:cubicBezTo>
                    <a:cubicBezTo>
                      <a:pt x="469" y="41"/>
                      <a:pt x="470" y="41"/>
                      <a:pt x="471" y="40"/>
                    </a:cubicBezTo>
                    <a:cubicBezTo>
                      <a:pt x="472" y="40"/>
                      <a:pt x="473" y="39"/>
                      <a:pt x="473" y="39"/>
                    </a:cubicBezTo>
                    <a:cubicBezTo>
                      <a:pt x="473" y="39"/>
                      <a:pt x="472" y="40"/>
                      <a:pt x="469" y="40"/>
                    </a:cubicBezTo>
                    <a:cubicBezTo>
                      <a:pt x="476" y="38"/>
                      <a:pt x="481" y="36"/>
                      <a:pt x="484" y="35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68" y="40"/>
                      <a:pt x="468" y="40"/>
                      <a:pt x="468" y="40"/>
                    </a:cubicBezTo>
                    <a:cubicBezTo>
                      <a:pt x="440" y="50"/>
                      <a:pt x="440" y="50"/>
                      <a:pt x="440" y="50"/>
                    </a:cubicBezTo>
                    <a:cubicBezTo>
                      <a:pt x="434" y="52"/>
                      <a:pt x="432" y="53"/>
                      <a:pt x="431" y="53"/>
                    </a:cubicBezTo>
                    <a:cubicBezTo>
                      <a:pt x="431" y="53"/>
                      <a:pt x="432" y="52"/>
                      <a:pt x="434" y="51"/>
                    </a:cubicBezTo>
                    <a:cubicBezTo>
                      <a:pt x="435" y="51"/>
                      <a:pt x="437" y="50"/>
                      <a:pt x="436" y="50"/>
                    </a:cubicBezTo>
                    <a:cubicBezTo>
                      <a:pt x="436" y="50"/>
                      <a:pt x="436" y="50"/>
                      <a:pt x="435" y="51"/>
                    </a:cubicBezTo>
                    <a:cubicBezTo>
                      <a:pt x="443" y="48"/>
                      <a:pt x="443" y="48"/>
                      <a:pt x="443" y="48"/>
                    </a:cubicBezTo>
                    <a:cubicBezTo>
                      <a:pt x="442" y="48"/>
                      <a:pt x="441" y="48"/>
                      <a:pt x="441" y="48"/>
                    </a:cubicBezTo>
                    <a:cubicBezTo>
                      <a:pt x="439" y="48"/>
                      <a:pt x="448" y="45"/>
                      <a:pt x="453" y="43"/>
                    </a:cubicBezTo>
                    <a:cubicBezTo>
                      <a:pt x="448" y="45"/>
                      <a:pt x="441" y="48"/>
                      <a:pt x="437" y="49"/>
                    </a:cubicBezTo>
                    <a:cubicBezTo>
                      <a:pt x="437" y="49"/>
                      <a:pt x="437" y="49"/>
                      <a:pt x="437" y="49"/>
                    </a:cubicBezTo>
                    <a:cubicBezTo>
                      <a:pt x="436" y="49"/>
                      <a:pt x="447" y="45"/>
                      <a:pt x="449" y="44"/>
                    </a:cubicBezTo>
                    <a:cubicBezTo>
                      <a:pt x="436" y="49"/>
                      <a:pt x="427" y="51"/>
                      <a:pt x="426" y="51"/>
                    </a:cubicBezTo>
                    <a:cubicBezTo>
                      <a:pt x="426" y="51"/>
                      <a:pt x="426" y="51"/>
                      <a:pt x="429" y="50"/>
                    </a:cubicBezTo>
                    <a:cubicBezTo>
                      <a:pt x="431" y="49"/>
                      <a:pt x="434" y="48"/>
                      <a:pt x="436" y="48"/>
                    </a:cubicBezTo>
                    <a:cubicBezTo>
                      <a:pt x="434" y="48"/>
                      <a:pt x="431" y="49"/>
                      <a:pt x="430" y="49"/>
                    </a:cubicBezTo>
                    <a:cubicBezTo>
                      <a:pt x="430" y="49"/>
                      <a:pt x="431" y="49"/>
                      <a:pt x="432" y="48"/>
                    </a:cubicBezTo>
                    <a:cubicBezTo>
                      <a:pt x="453" y="41"/>
                      <a:pt x="453" y="41"/>
                      <a:pt x="453" y="41"/>
                    </a:cubicBezTo>
                    <a:cubicBezTo>
                      <a:pt x="433" y="48"/>
                      <a:pt x="433" y="48"/>
                      <a:pt x="433" y="48"/>
                    </a:cubicBezTo>
                    <a:cubicBezTo>
                      <a:pt x="434" y="47"/>
                      <a:pt x="434" y="47"/>
                      <a:pt x="434" y="47"/>
                    </a:cubicBezTo>
                    <a:cubicBezTo>
                      <a:pt x="434" y="47"/>
                      <a:pt x="433" y="47"/>
                      <a:pt x="432" y="48"/>
                    </a:cubicBezTo>
                    <a:cubicBezTo>
                      <a:pt x="432" y="48"/>
                      <a:pt x="431" y="48"/>
                      <a:pt x="431" y="48"/>
                    </a:cubicBezTo>
                    <a:cubicBezTo>
                      <a:pt x="431" y="48"/>
                      <a:pt x="432" y="47"/>
                      <a:pt x="437" y="46"/>
                    </a:cubicBezTo>
                    <a:cubicBezTo>
                      <a:pt x="441" y="44"/>
                      <a:pt x="441" y="44"/>
                      <a:pt x="441" y="44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61" y="35"/>
                      <a:pt x="461" y="35"/>
                      <a:pt x="461" y="35"/>
                    </a:cubicBezTo>
                    <a:cubicBezTo>
                      <a:pt x="454" y="37"/>
                      <a:pt x="452" y="38"/>
                      <a:pt x="452" y="38"/>
                    </a:cubicBezTo>
                    <a:cubicBezTo>
                      <a:pt x="451" y="38"/>
                      <a:pt x="452" y="37"/>
                      <a:pt x="452" y="37"/>
                    </a:cubicBezTo>
                    <a:cubicBezTo>
                      <a:pt x="453" y="37"/>
                      <a:pt x="453" y="37"/>
                      <a:pt x="453" y="37"/>
                    </a:cubicBezTo>
                    <a:cubicBezTo>
                      <a:pt x="452" y="37"/>
                      <a:pt x="450" y="38"/>
                      <a:pt x="440" y="41"/>
                    </a:cubicBezTo>
                    <a:cubicBezTo>
                      <a:pt x="445" y="39"/>
                      <a:pt x="445" y="39"/>
                      <a:pt x="445" y="39"/>
                    </a:cubicBezTo>
                    <a:cubicBezTo>
                      <a:pt x="445" y="39"/>
                      <a:pt x="444" y="39"/>
                      <a:pt x="444" y="39"/>
                    </a:cubicBezTo>
                    <a:cubicBezTo>
                      <a:pt x="444" y="39"/>
                      <a:pt x="444" y="39"/>
                      <a:pt x="444" y="39"/>
                    </a:cubicBezTo>
                    <a:cubicBezTo>
                      <a:pt x="443" y="39"/>
                      <a:pt x="444" y="38"/>
                      <a:pt x="460" y="32"/>
                    </a:cubicBezTo>
                    <a:cubicBezTo>
                      <a:pt x="460" y="32"/>
                      <a:pt x="460" y="32"/>
                      <a:pt x="460" y="32"/>
                    </a:cubicBezTo>
                    <a:cubicBezTo>
                      <a:pt x="458" y="32"/>
                      <a:pt x="454" y="33"/>
                      <a:pt x="450" y="34"/>
                    </a:cubicBezTo>
                    <a:cubicBezTo>
                      <a:pt x="446" y="35"/>
                      <a:pt x="442" y="36"/>
                      <a:pt x="441" y="36"/>
                    </a:cubicBezTo>
                    <a:cubicBezTo>
                      <a:pt x="440" y="36"/>
                      <a:pt x="440" y="35"/>
                      <a:pt x="444" y="34"/>
                    </a:cubicBezTo>
                    <a:cubicBezTo>
                      <a:pt x="471" y="24"/>
                      <a:pt x="460" y="25"/>
                      <a:pt x="462" y="23"/>
                    </a:cubicBezTo>
                    <a:cubicBezTo>
                      <a:pt x="449" y="26"/>
                      <a:pt x="438" y="28"/>
                      <a:pt x="427" y="29"/>
                    </a:cubicBezTo>
                    <a:cubicBezTo>
                      <a:pt x="440" y="24"/>
                      <a:pt x="442" y="23"/>
                      <a:pt x="440" y="23"/>
                    </a:cubicBezTo>
                    <a:cubicBezTo>
                      <a:pt x="439" y="23"/>
                      <a:pt x="436" y="23"/>
                      <a:pt x="434" y="24"/>
                    </a:cubicBezTo>
                    <a:cubicBezTo>
                      <a:pt x="431" y="24"/>
                      <a:pt x="428" y="25"/>
                      <a:pt x="427" y="25"/>
                    </a:cubicBezTo>
                    <a:cubicBezTo>
                      <a:pt x="426" y="25"/>
                      <a:pt x="427" y="24"/>
                      <a:pt x="431" y="22"/>
                    </a:cubicBezTo>
                    <a:cubicBezTo>
                      <a:pt x="416" y="27"/>
                      <a:pt x="416" y="27"/>
                      <a:pt x="416" y="27"/>
                    </a:cubicBezTo>
                    <a:cubicBezTo>
                      <a:pt x="439" y="18"/>
                      <a:pt x="409" y="27"/>
                      <a:pt x="431" y="18"/>
                    </a:cubicBezTo>
                    <a:cubicBezTo>
                      <a:pt x="424" y="20"/>
                      <a:pt x="422" y="20"/>
                      <a:pt x="421" y="20"/>
                    </a:cubicBezTo>
                    <a:cubicBezTo>
                      <a:pt x="420" y="21"/>
                      <a:pt x="418" y="22"/>
                      <a:pt x="408" y="25"/>
                    </a:cubicBezTo>
                    <a:cubicBezTo>
                      <a:pt x="415" y="22"/>
                      <a:pt x="405" y="25"/>
                      <a:pt x="425" y="18"/>
                    </a:cubicBezTo>
                    <a:cubicBezTo>
                      <a:pt x="427" y="17"/>
                      <a:pt x="427" y="17"/>
                      <a:pt x="427" y="17"/>
                    </a:cubicBezTo>
                    <a:cubicBezTo>
                      <a:pt x="433" y="15"/>
                      <a:pt x="434" y="15"/>
                      <a:pt x="433" y="15"/>
                    </a:cubicBezTo>
                    <a:cubicBezTo>
                      <a:pt x="433" y="15"/>
                      <a:pt x="432" y="15"/>
                      <a:pt x="431" y="15"/>
                    </a:cubicBezTo>
                    <a:cubicBezTo>
                      <a:pt x="430" y="16"/>
                      <a:pt x="429" y="16"/>
                      <a:pt x="428" y="16"/>
                    </a:cubicBezTo>
                    <a:cubicBezTo>
                      <a:pt x="427" y="16"/>
                      <a:pt x="428" y="15"/>
                      <a:pt x="433" y="13"/>
                    </a:cubicBezTo>
                    <a:cubicBezTo>
                      <a:pt x="413" y="21"/>
                      <a:pt x="413" y="21"/>
                      <a:pt x="413" y="21"/>
                    </a:cubicBezTo>
                    <a:cubicBezTo>
                      <a:pt x="416" y="19"/>
                      <a:pt x="416" y="19"/>
                      <a:pt x="416" y="19"/>
                    </a:cubicBezTo>
                    <a:cubicBezTo>
                      <a:pt x="420" y="18"/>
                      <a:pt x="420" y="18"/>
                      <a:pt x="420" y="18"/>
                    </a:cubicBezTo>
                    <a:cubicBezTo>
                      <a:pt x="409" y="21"/>
                      <a:pt x="403" y="22"/>
                      <a:pt x="401" y="22"/>
                    </a:cubicBezTo>
                    <a:cubicBezTo>
                      <a:pt x="399" y="22"/>
                      <a:pt x="402" y="20"/>
                      <a:pt x="404" y="19"/>
                    </a:cubicBezTo>
                    <a:cubicBezTo>
                      <a:pt x="407" y="17"/>
                      <a:pt x="409" y="16"/>
                      <a:pt x="407" y="16"/>
                    </a:cubicBezTo>
                    <a:cubicBezTo>
                      <a:pt x="405" y="16"/>
                      <a:pt x="401" y="16"/>
                      <a:pt x="391" y="19"/>
                    </a:cubicBezTo>
                    <a:cubicBezTo>
                      <a:pt x="398" y="17"/>
                      <a:pt x="399" y="16"/>
                      <a:pt x="399" y="16"/>
                    </a:cubicBezTo>
                    <a:cubicBezTo>
                      <a:pt x="399" y="16"/>
                      <a:pt x="398" y="17"/>
                      <a:pt x="397" y="17"/>
                    </a:cubicBezTo>
                    <a:cubicBezTo>
                      <a:pt x="396" y="17"/>
                      <a:pt x="395" y="18"/>
                      <a:pt x="394" y="18"/>
                    </a:cubicBezTo>
                    <a:cubicBezTo>
                      <a:pt x="394" y="18"/>
                      <a:pt x="396" y="17"/>
                      <a:pt x="403" y="14"/>
                    </a:cubicBezTo>
                    <a:cubicBezTo>
                      <a:pt x="413" y="11"/>
                      <a:pt x="415" y="9"/>
                      <a:pt x="415" y="9"/>
                    </a:cubicBezTo>
                    <a:cubicBezTo>
                      <a:pt x="413" y="9"/>
                      <a:pt x="393" y="16"/>
                      <a:pt x="387" y="18"/>
                    </a:cubicBezTo>
                    <a:cubicBezTo>
                      <a:pt x="386" y="18"/>
                      <a:pt x="384" y="18"/>
                      <a:pt x="382" y="19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92" y="15"/>
                      <a:pt x="394" y="14"/>
                      <a:pt x="394" y="14"/>
                    </a:cubicBezTo>
                    <a:cubicBezTo>
                      <a:pt x="394" y="14"/>
                      <a:pt x="390" y="15"/>
                      <a:pt x="386" y="17"/>
                    </a:cubicBezTo>
                    <a:cubicBezTo>
                      <a:pt x="382" y="18"/>
                      <a:pt x="378" y="19"/>
                      <a:pt x="377" y="19"/>
                    </a:cubicBezTo>
                    <a:cubicBezTo>
                      <a:pt x="377" y="19"/>
                      <a:pt x="379" y="19"/>
                      <a:pt x="385" y="17"/>
                    </a:cubicBezTo>
                    <a:cubicBezTo>
                      <a:pt x="406" y="6"/>
                      <a:pt x="379" y="11"/>
                      <a:pt x="386" y="5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7"/>
                      <a:pt x="378" y="7"/>
                      <a:pt x="377" y="7"/>
                    </a:cubicBezTo>
                    <a:cubicBezTo>
                      <a:pt x="377" y="7"/>
                      <a:pt x="377" y="7"/>
                      <a:pt x="377" y="7"/>
                    </a:cubicBezTo>
                    <a:cubicBezTo>
                      <a:pt x="375" y="7"/>
                      <a:pt x="373" y="7"/>
                      <a:pt x="381" y="4"/>
                    </a:cubicBezTo>
                    <a:cubicBezTo>
                      <a:pt x="383" y="3"/>
                      <a:pt x="384" y="3"/>
                      <a:pt x="384" y="3"/>
                    </a:cubicBezTo>
                    <a:cubicBezTo>
                      <a:pt x="382" y="3"/>
                      <a:pt x="359" y="10"/>
                      <a:pt x="358" y="10"/>
                    </a:cubicBezTo>
                    <a:cubicBezTo>
                      <a:pt x="356" y="11"/>
                      <a:pt x="354" y="11"/>
                      <a:pt x="354" y="11"/>
                    </a:cubicBezTo>
                    <a:cubicBezTo>
                      <a:pt x="353" y="11"/>
                      <a:pt x="366" y="6"/>
                      <a:pt x="369" y="5"/>
                    </a:cubicBezTo>
                    <a:cubicBezTo>
                      <a:pt x="365" y="6"/>
                      <a:pt x="347" y="11"/>
                      <a:pt x="345" y="11"/>
                    </a:cubicBezTo>
                    <a:cubicBezTo>
                      <a:pt x="344" y="11"/>
                      <a:pt x="345" y="11"/>
                      <a:pt x="347" y="10"/>
                    </a:cubicBezTo>
                    <a:cubicBezTo>
                      <a:pt x="354" y="8"/>
                      <a:pt x="355" y="7"/>
                      <a:pt x="354" y="7"/>
                    </a:cubicBezTo>
                    <a:cubicBezTo>
                      <a:pt x="354" y="7"/>
                      <a:pt x="350" y="8"/>
                      <a:pt x="347" y="8"/>
                    </a:cubicBezTo>
                    <a:cubicBezTo>
                      <a:pt x="344" y="9"/>
                      <a:pt x="341" y="10"/>
                      <a:pt x="340" y="10"/>
                    </a:cubicBezTo>
                    <a:cubicBezTo>
                      <a:pt x="339" y="10"/>
                      <a:pt x="341" y="9"/>
                      <a:pt x="349" y="6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52" y="4"/>
                      <a:pt x="353" y="4"/>
                      <a:pt x="352" y="4"/>
                    </a:cubicBezTo>
                    <a:cubicBezTo>
                      <a:pt x="351" y="4"/>
                      <a:pt x="349" y="4"/>
                      <a:pt x="347" y="4"/>
                    </a:cubicBezTo>
                    <a:cubicBezTo>
                      <a:pt x="345" y="5"/>
                      <a:pt x="344" y="5"/>
                      <a:pt x="343" y="5"/>
                    </a:cubicBezTo>
                    <a:cubicBezTo>
                      <a:pt x="341" y="5"/>
                      <a:pt x="342" y="4"/>
                      <a:pt x="347" y="2"/>
                    </a:cubicBezTo>
                    <a:cubicBezTo>
                      <a:pt x="347" y="2"/>
                      <a:pt x="349" y="1"/>
                      <a:pt x="351" y="1"/>
                    </a:cubicBezTo>
                    <a:moveTo>
                      <a:pt x="358" y="3"/>
                    </a:moveTo>
                    <a:cubicBezTo>
                      <a:pt x="358" y="3"/>
                      <a:pt x="358" y="3"/>
                      <a:pt x="358" y="3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58" y="3"/>
                    </a:moveTo>
                    <a:cubicBezTo>
                      <a:pt x="354" y="4"/>
                      <a:pt x="351" y="5"/>
                      <a:pt x="349" y="6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96" y="14"/>
                    </a:moveTo>
                    <a:cubicBezTo>
                      <a:pt x="396" y="14"/>
                      <a:pt x="396" y="14"/>
                      <a:pt x="396" y="14"/>
                    </a:cubicBezTo>
                    <a:cubicBezTo>
                      <a:pt x="396" y="14"/>
                      <a:pt x="396" y="14"/>
                      <a:pt x="396" y="14"/>
                    </a:cubicBezTo>
                    <a:moveTo>
                      <a:pt x="396" y="14"/>
                    </a:moveTo>
                    <a:cubicBezTo>
                      <a:pt x="395" y="14"/>
                      <a:pt x="395" y="14"/>
                      <a:pt x="394" y="15"/>
                    </a:cubicBezTo>
                    <a:cubicBezTo>
                      <a:pt x="395" y="14"/>
                      <a:pt x="395" y="14"/>
                      <a:pt x="396" y="14"/>
                    </a:cubicBezTo>
                    <a:moveTo>
                      <a:pt x="394" y="15"/>
                    </a:moveTo>
                    <a:cubicBezTo>
                      <a:pt x="394" y="15"/>
                      <a:pt x="394" y="15"/>
                      <a:pt x="394" y="15"/>
                    </a:cubicBezTo>
                    <a:cubicBezTo>
                      <a:pt x="394" y="15"/>
                      <a:pt x="394" y="15"/>
                      <a:pt x="394" y="15"/>
                    </a:cubicBezTo>
                    <a:moveTo>
                      <a:pt x="394" y="15"/>
                    </a:moveTo>
                    <a:cubicBezTo>
                      <a:pt x="392" y="15"/>
                      <a:pt x="390" y="16"/>
                      <a:pt x="390" y="16"/>
                    </a:cubicBezTo>
                    <a:cubicBezTo>
                      <a:pt x="386" y="17"/>
                      <a:pt x="385" y="18"/>
                      <a:pt x="385" y="18"/>
                    </a:cubicBezTo>
                    <a:cubicBezTo>
                      <a:pt x="385" y="18"/>
                      <a:pt x="386" y="18"/>
                      <a:pt x="387" y="18"/>
                    </a:cubicBezTo>
                    <a:cubicBezTo>
                      <a:pt x="392" y="16"/>
                      <a:pt x="392" y="16"/>
                      <a:pt x="394" y="15"/>
                    </a:cubicBezTo>
                    <a:moveTo>
                      <a:pt x="392" y="15"/>
                    </a:moveTo>
                    <a:cubicBezTo>
                      <a:pt x="392" y="15"/>
                      <a:pt x="392" y="15"/>
                      <a:pt x="392" y="15"/>
                    </a:cubicBezTo>
                    <a:moveTo>
                      <a:pt x="392" y="15"/>
                    </a:moveTo>
                    <a:cubicBezTo>
                      <a:pt x="389" y="16"/>
                      <a:pt x="389" y="16"/>
                      <a:pt x="389" y="16"/>
                    </a:cubicBezTo>
                    <a:cubicBezTo>
                      <a:pt x="390" y="16"/>
                      <a:pt x="390" y="16"/>
                      <a:pt x="390" y="16"/>
                    </a:cubicBezTo>
                    <a:cubicBezTo>
                      <a:pt x="390" y="16"/>
                      <a:pt x="391" y="15"/>
                      <a:pt x="392" y="15"/>
                    </a:cubicBezTo>
                    <a:moveTo>
                      <a:pt x="421" y="20"/>
                    </a:move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moveTo>
                      <a:pt x="501" y="43"/>
                    </a:moveTo>
                    <a:cubicBezTo>
                      <a:pt x="501" y="43"/>
                      <a:pt x="501" y="43"/>
                      <a:pt x="501" y="43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501" y="43"/>
                    </a:moveTo>
                    <a:cubicBezTo>
                      <a:pt x="500" y="43"/>
                      <a:pt x="499" y="44"/>
                      <a:pt x="498" y="44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498" y="44"/>
                    </a:moveTo>
                    <a:cubicBezTo>
                      <a:pt x="498" y="44"/>
                      <a:pt x="498" y="44"/>
                      <a:pt x="498" y="44"/>
                    </a:cubicBezTo>
                    <a:moveTo>
                      <a:pt x="498" y="44"/>
                    </a:move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92" y="46"/>
                      <a:pt x="495" y="45"/>
                      <a:pt x="498" y="44"/>
                    </a:cubicBezTo>
                    <a:moveTo>
                      <a:pt x="438" y="47"/>
                    </a:moveTo>
                    <a:cubicBezTo>
                      <a:pt x="438" y="47"/>
                      <a:pt x="437" y="47"/>
                      <a:pt x="436" y="48"/>
                    </a:cubicBezTo>
                    <a:cubicBezTo>
                      <a:pt x="437" y="47"/>
                      <a:pt x="437" y="47"/>
                      <a:pt x="438" y="47"/>
                    </a:cubicBezTo>
                    <a:cubicBezTo>
                      <a:pt x="438" y="47"/>
                      <a:pt x="438" y="47"/>
                      <a:pt x="438" y="47"/>
                    </a:cubicBezTo>
                    <a:moveTo>
                      <a:pt x="472" y="61"/>
                    </a:moveTo>
                    <a:cubicBezTo>
                      <a:pt x="472" y="61"/>
                      <a:pt x="471" y="62"/>
                      <a:pt x="470" y="62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71" y="62"/>
                      <a:pt x="472" y="61"/>
                      <a:pt x="472" y="61"/>
                    </a:cubicBezTo>
                    <a:moveTo>
                      <a:pt x="154" y="67"/>
                    </a:moveTo>
                    <a:cubicBezTo>
                      <a:pt x="154" y="67"/>
                      <a:pt x="154" y="67"/>
                      <a:pt x="154" y="67"/>
                    </a:cubicBezTo>
                    <a:moveTo>
                      <a:pt x="154" y="67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69"/>
                      <a:pt x="152" y="68"/>
                      <a:pt x="154" y="67"/>
                    </a:cubicBezTo>
                    <a:moveTo>
                      <a:pt x="470" y="69"/>
                    </a:moveTo>
                    <a:cubicBezTo>
                      <a:pt x="470" y="69"/>
                      <a:pt x="470" y="69"/>
                      <a:pt x="470" y="69"/>
                    </a:cubicBezTo>
                    <a:cubicBezTo>
                      <a:pt x="470" y="69"/>
                      <a:pt x="470" y="69"/>
                      <a:pt x="470" y="69"/>
                    </a:cubicBezTo>
                    <a:moveTo>
                      <a:pt x="148" y="70"/>
                    </a:move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148" y="70"/>
                    </a:moveTo>
                    <a:cubicBezTo>
                      <a:pt x="147" y="70"/>
                      <a:pt x="146" y="71"/>
                      <a:pt x="144" y="71"/>
                    </a:cubicBezTo>
                    <a:cubicBezTo>
                      <a:pt x="141" y="72"/>
                      <a:pt x="141" y="72"/>
                      <a:pt x="141" y="72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430" y="99"/>
                    </a:moveTo>
                    <a:cubicBezTo>
                      <a:pt x="430" y="99"/>
                      <a:pt x="430" y="99"/>
                      <a:pt x="430" y="99"/>
                    </a:cubicBezTo>
                    <a:moveTo>
                      <a:pt x="430" y="99"/>
                    </a:move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30" y="99"/>
                      <a:pt x="430" y="99"/>
                      <a:pt x="430" y="99"/>
                    </a:cubicBezTo>
                    <a:moveTo>
                      <a:pt x="63" y="111"/>
                    </a:moveTo>
                    <a:cubicBezTo>
                      <a:pt x="62" y="111"/>
                      <a:pt x="61" y="111"/>
                      <a:pt x="60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0" y="112"/>
                      <a:pt x="61" y="112"/>
                      <a:pt x="63" y="111"/>
                    </a:cubicBezTo>
                    <a:cubicBezTo>
                      <a:pt x="63" y="111"/>
                      <a:pt x="63" y="111"/>
                      <a:pt x="63" y="111"/>
                    </a:cubicBezTo>
                    <a:moveTo>
                      <a:pt x="81" y="119"/>
                    </a:moveTo>
                    <a:cubicBezTo>
                      <a:pt x="81" y="119"/>
                      <a:pt x="81" y="119"/>
                      <a:pt x="81" y="119"/>
                    </a:cubicBezTo>
                    <a:moveTo>
                      <a:pt x="81" y="119"/>
                    </a:moveTo>
                    <a:cubicBezTo>
                      <a:pt x="70" y="124"/>
                      <a:pt x="70" y="124"/>
                      <a:pt x="70" y="124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moveTo>
                      <a:pt x="70" y="131"/>
                    </a:moveTo>
                    <a:cubicBezTo>
                      <a:pt x="70" y="131"/>
                      <a:pt x="70" y="131"/>
                      <a:pt x="70" y="131"/>
                    </a:cubicBezTo>
                    <a:moveTo>
                      <a:pt x="39" y="151"/>
                    </a:moveTo>
                    <a:cubicBezTo>
                      <a:pt x="39" y="151"/>
                      <a:pt x="39" y="151"/>
                      <a:pt x="39" y="151"/>
                    </a:cubicBezTo>
                    <a:moveTo>
                      <a:pt x="39" y="151"/>
                    </a:moveTo>
                    <a:cubicBezTo>
                      <a:pt x="32" y="153"/>
                      <a:pt x="32" y="153"/>
                      <a:pt x="32" y="153"/>
                    </a:cubicBezTo>
                    <a:cubicBezTo>
                      <a:pt x="35" y="152"/>
                      <a:pt x="38" y="151"/>
                      <a:pt x="39" y="151"/>
                    </a:cubicBezTo>
                    <a:cubicBezTo>
                      <a:pt x="39" y="151"/>
                      <a:pt x="39" y="151"/>
                      <a:pt x="39" y="151"/>
                    </a:cubicBezTo>
                    <a:moveTo>
                      <a:pt x="34" y="160"/>
                    </a:move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34" y="160"/>
                    </a:moveTo>
                    <a:cubicBezTo>
                      <a:pt x="32" y="161"/>
                      <a:pt x="31" y="161"/>
                      <a:pt x="31" y="161"/>
                    </a:cubicBezTo>
                    <a:cubicBezTo>
                      <a:pt x="31" y="161"/>
                      <a:pt x="32" y="161"/>
                      <a:pt x="33" y="161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69" y="174"/>
                    </a:moveTo>
                    <a:cubicBezTo>
                      <a:pt x="69" y="174"/>
                      <a:pt x="69" y="174"/>
                      <a:pt x="69" y="174"/>
                    </a:cubicBezTo>
                    <a:cubicBezTo>
                      <a:pt x="69" y="174"/>
                      <a:pt x="69" y="174"/>
                      <a:pt x="69" y="174"/>
                    </a:cubicBezTo>
                    <a:moveTo>
                      <a:pt x="69" y="174"/>
                    </a:moveTo>
                    <a:cubicBezTo>
                      <a:pt x="68" y="174"/>
                      <a:pt x="68" y="175"/>
                      <a:pt x="67" y="175"/>
                    </a:cubicBezTo>
                    <a:cubicBezTo>
                      <a:pt x="67" y="175"/>
                      <a:pt x="67" y="175"/>
                      <a:pt x="67" y="175"/>
                    </a:cubicBezTo>
                    <a:cubicBezTo>
                      <a:pt x="67" y="175"/>
                      <a:pt x="68" y="175"/>
                      <a:pt x="69" y="174"/>
                    </a:cubicBezTo>
                    <a:moveTo>
                      <a:pt x="16" y="175"/>
                    </a:moveTo>
                    <a:cubicBezTo>
                      <a:pt x="16" y="175"/>
                      <a:pt x="16" y="175"/>
                      <a:pt x="16" y="175"/>
                    </a:cubicBezTo>
                    <a:moveTo>
                      <a:pt x="7" y="178"/>
                    </a:moveTo>
                    <a:cubicBezTo>
                      <a:pt x="6" y="179"/>
                      <a:pt x="6" y="179"/>
                      <a:pt x="5" y="179"/>
                    </a:cubicBezTo>
                    <a:cubicBezTo>
                      <a:pt x="7" y="178"/>
                      <a:pt x="7" y="178"/>
                      <a:pt x="7" y="178"/>
                    </a:cubicBezTo>
                    <a:moveTo>
                      <a:pt x="5" y="179"/>
                    </a:moveTo>
                    <a:cubicBezTo>
                      <a:pt x="3" y="180"/>
                      <a:pt x="3" y="180"/>
                      <a:pt x="3" y="180"/>
                    </a:cubicBezTo>
                    <a:cubicBezTo>
                      <a:pt x="4" y="180"/>
                      <a:pt x="4" y="179"/>
                      <a:pt x="5" y="179"/>
                    </a:cubicBezTo>
                    <a:moveTo>
                      <a:pt x="123" y="202"/>
                    </a:moveTo>
                    <a:cubicBezTo>
                      <a:pt x="123" y="202"/>
                      <a:pt x="122" y="203"/>
                      <a:pt x="121" y="203"/>
                    </a:cubicBezTo>
                    <a:cubicBezTo>
                      <a:pt x="116" y="205"/>
                      <a:pt x="116" y="205"/>
                      <a:pt x="114" y="206"/>
                    </a:cubicBezTo>
                    <a:cubicBezTo>
                      <a:pt x="116" y="205"/>
                      <a:pt x="118" y="205"/>
                      <a:pt x="119" y="204"/>
                    </a:cubicBezTo>
                    <a:cubicBezTo>
                      <a:pt x="118" y="205"/>
                      <a:pt x="117" y="205"/>
                      <a:pt x="116" y="205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22" y="203"/>
                      <a:pt x="123" y="202"/>
                      <a:pt x="123" y="202"/>
                    </a:cubicBezTo>
                    <a:moveTo>
                      <a:pt x="119" y="204"/>
                    </a:moveTo>
                    <a:cubicBezTo>
                      <a:pt x="119" y="204"/>
                      <a:pt x="119" y="204"/>
                      <a:pt x="119" y="204"/>
                    </a:cubicBezTo>
                    <a:moveTo>
                      <a:pt x="116" y="205"/>
                    </a:move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moveTo>
                      <a:pt x="114" y="206"/>
                    </a:moveTo>
                    <a:cubicBezTo>
                      <a:pt x="114" y="206"/>
                      <a:pt x="114" y="206"/>
                      <a:pt x="114" y="206"/>
                    </a:cubicBezTo>
                    <a:cubicBezTo>
                      <a:pt x="114" y="206"/>
                      <a:pt x="114" y="206"/>
                      <a:pt x="114" y="206"/>
                    </a:cubicBezTo>
                    <a:moveTo>
                      <a:pt x="114" y="206"/>
                    </a:moveTo>
                    <a:cubicBezTo>
                      <a:pt x="113" y="206"/>
                      <a:pt x="113" y="206"/>
                      <a:pt x="112" y="207"/>
                    </a:cubicBezTo>
                    <a:cubicBezTo>
                      <a:pt x="113" y="206"/>
                      <a:pt x="114" y="206"/>
                      <a:pt x="114" y="206"/>
                    </a:cubicBezTo>
                    <a:moveTo>
                      <a:pt x="161" y="213"/>
                    </a:moveTo>
                    <a:cubicBezTo>
                      <a:pt x="161" y="213"/>
                      <a:pt x="161" y="213"/>
                      <a:pt x="161" y="213"/>
                    </a:cubicBezTo>
                    <a:moveTo>
                      <a:pt x="161" y="213"/>
                    </a:moveTo>
                    <a:cubicBezTo>
                      <a:pt x="152" y="217"/>
                      <a:pt x="152" y="217"/>
                      <a:pt x="152" y="217"/>
                    </a:cubicBezTo>
                    <a:cubicBezTo>
                      <a:pt x="156" y="215"/>
                      <a:pt x="158" y="214"/>
                      <a:pt x="161" y="213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moveTo>
                      <a:pt x="159" y="219"/>
                    </a:moveTo>
                    <a:cubicBezTo>
                      <a:pt x="159" y="219"/>
                      <a:pt x="159" y="219"/>
                      <a:pt x="159" y="219"/>
                    </a:cubicBezTo>
                    <a:moveTo>
                      <a:pt x="159" y="219"/>
                    </a:moveTo>
                    <a:cubicBezTo>
                      <a:pt x="156" y="220"/>
                      <a:pt x="156" y="220"/>
                      <a:pt x="156" y="220"/>
                    </a:cubicBezTo>
                    <a:cubicBezTo>
                      <a:pt x="157" y="219"/>
                      <a:pt x="158" y="219"/>
                      <a:pt x="159" y="219"/>
                    </a:cubicBezTo>
                    <a:moveTo>
                      <a:pt x="61" y="133"/>
                    </a:moveTo>
                    <a:cubicBezTo>
                      <a:pt x="62" y="133"/>
                      <a:pt x="62" y="133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1" y="133"/>
                      <a:pt x="61" y="133"/>
                      <a:pt x="61" y="133"/>
                    </a:cubicBezTo>
                    <a:moveTo>
                      <a:pt x="437" y="90"/>
                    </a:moveTo>
                    <a:cubicBezTo>
                      <a:pt x="440" y="89"/>
                      <a:pt x="440" y="89"/>
                      <a:pt x="440" y="89"/>
                    </a:cubicBezTo>
                    <a:cubicBezTo>
                      <a:pt x="440" y="90"/>
                      <a:pt x="439" y="90"/>
                      <a:pt x="438" y="90"/>
                    </a:cubicBezTo>
                    <a:cubicBezTo>
                      <a:pt x="437" y="90"/>
                      <a:pt x="437" y="90"/>
                      <a:pt x="437" y="90"/>
                    </a:cubicBezTo>
                    <a:moveTo>
                      <a:pt x="354" y="0"/>
                    </a:moveTo>
                    <a:cubicBezTo>
                      <a:pt x="354" y="0"/>
                      <a:pt x="354" y="0"/>
                      <a:pt x="354" y="0"/>
                    </a:cubicBezTo>
                    <a:cubicBezTo>
                      <a:pt x="354" y="0"/>
                      <a:pt x="354" y="0"/>
                      <a:pt x="354" y="0"/>
                    </a:cubicBezTo>
                  </a:path>
                </a:pathLst>
              </a:custGeom>
              <a:solidFill>
                <a:srgbClr val="A0A0A0">
                  <a:alpha val="1686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Text Box 15"/>
              <p:cNvSpPr txBox="1">
                <a:spLocks noChangeArrowheads="1"/>
              </p:cNvSpPr>
              <p:nvPr/>
            </p:nvSpPr>
            <p:spPr bwMode="auto">
              <a:xfrm>
                <a:off x="1938" y="2549"/>
                <a:ext cx="501" cy="6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lnSpc>
                    <a:spcPct val="220000"/>
                  </a:lnSpc>
                  <a:defRPr/>
                </a:pPr>
                <a:r>
                  <a:rPr lang="en-US" altLang="zh-CN" sz="2000" baseline="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Text here</a:t>
                </a:r>
              </a:p>
            </p:txBody>
          </p:sp>
          <p:sp>
            <p:nvSpPr>
              <p:cNvPr id="84" name="Text Box 55"/>
              <p:cNvSpPr txBox="1">
                <a:spLocks noChangeArrowheads="1"/>
              </p:cNvSpPr>
              <p:nvPr/>
            </p:nvSpPr>
            <p:spPr bwMode="auto">
              <a:xfrm rot="20381162">
                <a:off x="1901" y="2258"/>
                <a:ext cx="259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3000" baseline="-2500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04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631438" y="1218818"/>
            <a:ext cx="1736373" cy="925050"/>
            <a:chOff x="1107435" y="1218818"/>
            <a:chExt cx="1736373" cy="925050"/>
          </a:xfrm>
        </p:grpSpPr>
        <p:sp>
          <p:nvSpPr>
            <p:cNvPr id="2048" name="TextBox 2047"/>
            <p:cNvSpPr txBox="1"/>
            <p:nvPr/>
          </p:nvSpPr>
          <p:spPr>
            <a:xfrm>
              <a:off x="1107435" y="1712981"/>
              <a:ext cx="17363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CONTENTS</a:t>
              </a:r>
              <a:endParaRPr lang="zh-CN" altLang="en-US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9" name="TextBox 2048"/>
            <p:cNvSpPr txBox="1"/>
            <p:nvPr/>
          </p:nvSpPr>
          <p:spPr>
            <a:xfrm>
              <a:off x="1457653" y="1218818"/>
              <a:ext cx="9541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pic>
        <p:nvPicPr>
          <p:cNvPr id="91" name="Picture 4" descr="C:\Documents and Settings\Administrator\桌面\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1044"/>
            <a:ext cx="9180512" cy="105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3" name="组合 92"/>
          <p:cNvGrpSpPr/>
          <p:nvPr/>
        </p:nvGrpSpPr>
        <p:grpSpPr>
          <a:xfrm>
            <a:off x="4043120" y="2691730"/>
            <a:ext cx="1620835" cy="3257550"/>
            <a:chOff x="791985" y="2691730"/>
            <a:chExt cx="1620835" cy="3257550"/>
          </a:xfrm>
        </p:grpSpPr>
        <p:grpSp>
          <p:nvGrpSpPr>
            <p:cNvPr id="94" name="Group 8"/>
            <p:cNvGrpSpPr>
              <a:grpSpLocks/>
            </p:cNvGrpSpPr>
            <p:nvPr/>
          </p:nvGrpSpPr>
          <p:grpSpPr bwMode="auto">
            <a:xfrm>
              <a:off x="1706389" y="2691730"/>
              <a:ext cx="144462" cy="1339850"/>
              <a:chOff x="1791" y="1384"/>
              <a:chExt cx="91" cy="844"/>
            </a:xfrm>
          </p:grpSpPr>
          <p:sp>
            <p:nvSpPr>
              <p:cNvPr id="104" name="Line 9"/>
              <p:cNvSpPr>
                <a:spLocks noChangeShapeType="1"/>
              </p:cNvSpPr>
              <p:nvPr/>
            </p:nvSpPr>
            <p:spPr bwMode="auto">
              <a:xfrm>
                <a:off x="1837" y="1457"/>
                <a:ext cx="0" cy="77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Oval 22"/>
              <p:cNvSpPr>
                <a:spLocks noChangeArrowheads="1"/>
              </p:cNvSpPr>
              <p:nvPr/>
            </p:nvSpPr>
            <p:spPr bwMode="auto">
              <a:xfrm>
                <a:off x="1791" y="1384"/>
                <a:ext cx="91" cy="91"/>
              </a:xfrm>
              <a:prstGeom prst="ellipse">
                <a:avLst/>
              </a:prstGeom>
              <a:solidFill>
                <a:srgbClr val="7D7D7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zh-CN" altLang="en-US" sz="4800">
                  <a:ea typeface="宋体" charset="-122"/>
                </a:endParaRPr>
              </a:p>
            </p:txBody>
          </p:sp>
        </p:grpSp>
        <p:grpSp>
          <p:nvGrpSpPr>
            <p:cNvPr id="95" name="Group 29"/>
            <p:cNvGrpSpPr>
              <a:grpSpLocks/>
            </p:cNvGrpSpPr>
            <p:nvPr/>
          </p:nvGrpSpPr>
          <p:grpSpPr bwMode="auto">
            <a:xfrm>
              <a:off x="791985" y="3345780"/>
              <a:ext cx="1620835" cy="2603500"/>
              <a:chOff x="1483" y="2029"/>
              <a:chExt cx="943" cy="1514"/>
            </a:xfrm>
          </p:grpSpPr>
          <p:pic>
            <p:nvPicPr>
              <p:cNvPr id="96" name="Picture 30" descr="阴影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5" y="2108"/>
                <a:ext cx="851" cy="1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7" name="AutoShape 31"/>
              <p:cNvSpPr>
                <a:spLocks noChangeAspect="1" noChangeArrowheads="1" noTextEdit="1"/>
              </p:cNvSpPr>
              <p:nvPr/>
            </p:nvSpPr>
            <p:spPr bwMode="auto">
              <a:xfrm>
                <a:off x="1483" y="2029"/>
                <a:ext cx="679" cy="1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32"/>
              <p:cNvSpPr>
                <a:spLocks/>
              </p:cNvSpPr>
              <p:nvPr/>
            </p:nvSpPr>
            <p:spPr bwMode="auto">
              <a:xfrm>
                <a:off x="1645" y="2173"/>
                <a:ext cx="681" cy="1270"/>
              </a:xfrm>
              <a:custGeom>
                <a:avLst/>
                <a:gdLst>
                  <a:gd name="T0" fmla="*/ 137 w 545"/>
                  <a:gd name="T1" fmla="*/ 764 h 1017"/>
                  <a:gd name="T2" fmla="*/ 137 w 545"/>
                  <a:gd name="T3" fmla="*/ 0 h 1017"/>
                  <a:gd name="T4" fmla="*/ 412 w 545"/>
                  <a:gd name="T5" fmla="*/ 0 h 1017"/>
                  <a:gd name="T6" fmla="*/ 652 w 545"/>
                  <a:gd name="T7" fmla="*/ 1 h 1017"/>
                  <a:gd name="T8" fmla="*/ 846 w 545"/>
                  <a:gd name="T9" fmla="*/ 5 h 1017"/>
                  <a:gd name="T10" fmla="*/ 848 w 545"/>
                  <a:gd name="T11" fmla="*/ 1279 h 1017"/>
                  <a:gd name="T12" fmla="*/ 833 w 545"/>
                  <a:gd name="T13" fmla="*/ 1311 h 1017"/>
                  <a:gd name="T14" fmla="*/ 761 w 545"/>
                  <a:gd name="T15" fmla="*/ 1374 h 1017"/>
                  <a:gd name="T16" fmla="*/ 577 w 545"/>
                  <a:gd name="T17" fmla="*/ 1530 h 1017"/>
                  <a:gd name="T18" fmla="*/ 482 w 545"/>
                  <a:gd name="T19" fmla="*/ 1586 h 1017"/>
                  <a:gd name="T20" fmla="*/ 430 w 545"/>
                  <a:gd name="T21" fmla="*/ 1586 h 1017"/>
                  <a:gd name="T22" fmla="*/ 344 w 545"/>
                  <a:gd name="T23" fmla="*/ 1575 h 1017"/>
                  <a:gd name="T24" fmla="*/ 0 w 545"/>
                  <a:gd name="T25" fmla="*/ 1504 h 1017"/>
                  <a:gd name="T26" fmla="*/ 137 w 545"/>
                  <a:gd name="T27" fmla="*/ 764 h 10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5" h="1017">
                    <a:moveTo>
                      <a:pt x="88" y="490"/>
                    </a:moveTo>
                    <a:cubicBezTo>
                      <a:pt x="88" y="198"/>
                      <a:pt x="88" y="0"/>
                      <a:pt x="88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418" y="1"/>
                      <a:pt x="418" y="1"/>
                      <a:pt x="418" y="1"/>
                    </a:cubicBezTo>
                    <a:cubicBezTo>
                      <a:pt x="542" y="3"/>
                      <a:pt x="542" y="3"/>
                      <a:pt x="542" y="3"/>
                    </a:cubicBezTo>
                    <a:cubicBezTo>
                      <a:pt x="542" y="3"/>
                      <a:pt x="545" y="621"/>
                      <a:pt x="543" y="820"/>
                    </a:cubicBezTo>
                    <a:cubicBezTo>
                      <a:pt x="543" y="820"/>
                      <a:pt x="544" y="829"/>
                      <a:pt x="534" y="841"/>
                    </a:cubicBezTo>
                    <a:cubicBezTo>
                      <a:pt x="530" y="846"/>
                      <a:pt x="534" y="842"/>
                      <a:pt x="487" y="881"/>
                    </a:cubicBezTo>
                    <a:cubicBezTo>
                      <a:pt x="430" y="930"/>
                      <a:pt x="370" y="981"/>
                      <a:pt x="370" y="981"/>
                    </a:cubicBezTo>
                    <a:cubicBezTo>
                      <a:pt x="370" y="981"/>
                      <a:pt x="333" y="1017"/>
                      <a:pt x="309" y="1017"/>
                    </a:cubicBezTo>
                    <a:cubicBezTo>
                      <a:pt x="293" y="1017"/>
                      <a:pt x="275" y="1017"/>
                      <a:pt x="275" y="1017"/>
                    </a:cubicBezTo>
                    <a:cubicBezTo>
                      <a:pt x="240" y="1012"/>
                      <a:pt x="263" y="1015"/>
                      <a:pt x="220" y="1010"/>
                    </a:cubicBezTo>
                    <a:cubicBezTo>
                      <a:pt x="98" y="994"/>
                      <a:pt x="0" y="964"/>
                      <a:pt x="0" y="964"/>
                    </a:cubicBezTo>
                    <a:cubicBezTo>
                      <a:pt x="0" y="964"/>
                      <a:pt x="88" y="915"/>
                      <a:pt x="88" y="4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9" name="Picture 33" descr="卷边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5" y="3202"/>
                <a:ext cx="31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" name="Picture 34" descr="钉子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48" y="2096"/>
                <a:ext cx="204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1" name="Freeform 35"/>
              <p:cNvSpPr>
                <a:spLocks noEditPoints="1"/>
              </p:cNvSpPr>
              <p:nvPr/>
            </p:nvSpPr>
            <p:spPr bwMode="auto">
              <a:xfrm>
                <a:off x="1739" y="2301"/>
                <a:ext cx="635" cy="277"/>
              </a:xfrm>
              <a:custGeom>
                <a:avLst/>
                <a:gdLst>
                  <a:gd name="T0" fmla="*/ 244 w 504"/>
                  <a:gd name="T1" fmla="*/ 106 h 220"/>
                  <a:gd name="T2" fmla="*/ 214 w 504"/>
                  <a:gd name="T3" fmla="*/ 118 h 220"/>
                  <a:gd name="T4" fmla="*/ 142 w 504"/>
                  <a:gd name="T5" fmla="*/ 157 h 220"/>
                  <a:gd name="T6" fmla="*/ 87 w 504"/>
                  <a:gd name="T7" fmla="*/ 194 h 220"/>
                  <a:gd name="T8" fmla="*/ 170 w 504"/>
                  <a:gd name="T9" fmla="*/ 175 h 220"/>
                  <a:gd name="T10" fmla="*/ 93 w 504"/>
                  <a:gd name="T11" fmla="*/ 214 h 220"/>
                  <a:gd name="T12" fmla="*/ 106 w 504"/>
                  <a:gd name="T13" fmla="*/ 214 h 220"/>
                  <a:gd name="T14" fmla="*/ 72 w 504"/>
                  <a:gd name="T15" fmla="*/ 227 h 220"/>
                  <a:gd name="T16" fmla="*/ 60 w 504"/>
                  <a:gd name="T17" fmla="*/ 251 h 220"/>
                  <a:gd name="T18" fmla="*/ 62 w 504"/>
                  <a:gd name="T19" fmla="*/ 252 h 220"/>
                  <a:gd name="T20" fmla="*/ 11 w 504"/>
                  <a:gd name="T21" fmla="*/ 281 h 220"/>
                  <a:gd name="T22" fmla="*/ 129 w 504"/>
                  <a:gd name="T23" fmla="*/ 240 h 220"/>
                  <a:gd name="T24" fmla="*/ 105 w 504"/>
                  <a:gd name="T25" fmla="*/ 259 h 220"/>
                  <a:gd name="T26" fmla="*/ 111 w 504"/>
                  <a:gd name="T27" fmla="*/ 263 h 220"/>
                  <a:gd name="T28" fmla="*/ 59 w 504"/>
                  <a:gd name="T29" fmla="*/ 288 h 220"/>
                  <a:gd name="T30" fmla="*/ 89 w 504"/>
                  <a:gd name="T31" fmla="*/ 282 h 220"/>
                  <a:gd name="T32" fmla="*/ 108 w 504"/>
                  <a:gd name="T33" fmla="*/ 280 h 220"/>
                  <a:gd name="T34" fmla="*/ 73 w 504"/>
                  <a:gd name="T35" fmla="*/ 301 h 220"/>
                  <a:gd name="T36" fmla="*/ 145 w 504"/>
                  <a:gd name="T37" fmla="*/ 307 h 220"/>
                  <a:gd name="T38" fmla="*/ 122 w 504"/>
                  <a:gd name="T39" fmla="*/ 326 h 220"/>
                  <a:gd name="T40" fmla="*/ 176 w 504"/>
                  <a:gd name="T41" fmla="*/ 324 h 220"/>
                  <a:gd name="T42" fmla="*/ 195 w 504"/>
                  <a:gd name="T43" fmla="*/ 341 h 220"/>
                  <a:gd name="T44" fmla="*/ 257 w 504"/>
                  <a:gd name="T45" fmla="*/ 332 h 220"/>
                  <a:gd name="T46" fmla="*/ 397 w 504"/>
                  <a:gd name="T47" fmla="*/ 298 h 220"/>
                  <a:gd name="T48" fmla="*/ 672 w 504"/>
                  <a:gd name="T49" fmla="*/ 188 h 220"/>
                  <a:gd name="T50" fmla="*/ 707 w 504"/>
                  <a:gd name="T51" fmla="*/ 167 h 220"/>
                  <a:gd name="T52" fmla="*/ 672 w 504"/>
                  <a:gd name="T53" fmla="*/ 170 h 220"/>
                  <a:gd name="T54" fmla="*/ 701 w 504"/>
                  <a:gd name="T55" fmla="*/ 141 h 220"/>
                  <a:gd name="T56" fmla="*/ 649 w 504"/>
                  <a:gd name="T57" fmla="*/ 155 h 220"/>
                  <a:gd name="T58" fmla="*/ 703 w 504"/>
                  <a:gd name="T59" fmla="*/ 135 h 220"/>
                  <a:gd name="T60" fmla="*/ 751 w 504"/>
                  <a:gd name="T61" fmla="*/ 102 h 220"/>
                  <a:gd name="T62" fmla="*/ 743 w 504"/>
                  <a:gd name="T63" fmla="*/ 99 h 220"/>
                  <a:gd name="T64" fmla="*/ 735 w 504"/>
                  <a:gd name="T65" fmla="*/ 97 h 220"/>
                  <a:gd name="T66" fmla="*/ 688 w 504"/>
                  <a:gd name="T67" fmla="*/ 106 h 220"/>
                  <a:gd name="T68" fmla="*/ 709 w 504"/>
                  <a:gd name="T69" fmla="*/ 89 h 220"/>
                  <a:gd name="T70" fmla="*/ 724 w 504"/>
                  <a:gd name="T71" fmla="*/ 76 h 220"/>
                  <a:gd name="T72" fmla="*/ 724 w 504"/>
                  <a:gd name="T73" fmla="*/ 69 h 220"/>
                  <a:gd name="T74" fmla="*/ 694 w 504"/>
                  <a:gd name="T75" fmla="*/ 78 h 220"/>
                  <a:gd name="T76" fmla="*/ 684 w 504"/>
                  <a:gd name="T77" fmla="*/ 76 h 220"/>
                  <a:gd name="T78" fmla="*/ 704 w 504"/>
                  <a:gd name="T79" fmla="*/ 62 h 220"/>
                  <a:gd name="T80" fmla="*/ 684 w 504"/>
                  <a:gd name="T81" fmla="*/ 35 h 220"/>
                  <a:gd name="T82" fmla="*/ 655 w 504"/>
                  <a:gd name="T83" fmla="*/ 33 h 220"/>
                  <a:gd name="T84" fmla="*/ 659 w 504"/>
                  <a:gd name="T85" fmla="*/ 14 h 220"/>
                  <a:gd name="T86" fmla="*/ 598 w 504"/>
                  <a:gd name="T87" fmla="*/ 11 h 220"/>
                  <a:gd name="T88" fmla="*/ 554 w 504"/>
                  <a:gd name="T89" fmla="*/ 10 h 220"/>
                  <a:gd name="T90" fmla="*/ 554 w 504"/>
                  <a:gd name="T91" fmla="*/ 10 h 220"/>
                  <a:gd name="T92" fmla="*/ 625 w 504"/>
                  <a:gd name="T93" fmla="*/ 24 h 220"/>
                  <a:gd name="T94" fmla="*/ 668 w 504"/>
                  <a:gd name="T95" fmla="*/ 31 h 220"/>
                  <a:gd name="T96" fmla="*/ 790 w 504"/>
                  <a:gd name="T97" fmla="*/ 69 h 220"/>
                  <a:gd name="T98" fmla="*/ 746 w 504"/>
                  <a:gd name="T99" fmla="*/ 98 h 220"/>
                  <a:gd name="T100" fmla="*/ 234 w 504"/>
                  <a:gd name="T101" fmla="*/ 111 h 220"/>
                  <a:gd name="T102" fmla="*/ 666 w 504"/>
                  <a:gd name="T103" fmla="*/ 164 h 220"/>
                  <a:gd name="T104" fmla="*/ 129 w 504"/>
                  <a:gd name="T105" fmla="*/ 189 h 220"/>
                  <a:gd name="T106" fmla="*/ 54 w 504"/>
                  <a:gd name="T107" fmla="*/ 253 h 220"/>
                  <a:gd name="T108" fmla="*/ 106 w 504"/>
                  <a:gd name="T109" fmla="*/ 277 h 220"/>
                  <a:gd name="T110" fmla="*/ 192 w 504"/>
                  <a:gd name="T111" fmla="*/ 322 h 220"/>
                  <a:gd name="T112" fmla="*/ 184 w 504"/>
                  <a:gd name="T113" fmla="*/ 325 h 220"/>
                  <a:gd name="T114" fmla="*/ 256 w 504"/>
                  <a:gd name="T115" fmla="*/ 337 h 220"/>
                  <a:gd name="T116" fmla="*/ 252 w 504"/>
                  <a:gd name="T117" fmla="*/ 348 h 220"/>
                  <a:gd name="T118" fmla="*/ 562 w 504"/>
                  <a:gd name="T119" fmla="*/ 0 h 22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04" h="220">
                    <a:moveTo>
                      <a:pt x="354" y="0"/>
                    </a:moveTo>
                    <a:cubicBezTo>
                      <a:pt x="353" y="0"/>
                      <a:pt x="352" y="0"/>
                      <a:pt x="351" y="1"/>
                    </a:cubicBezTo>
                    <a:cubicBezTo>
                      <a:pt x="354" y="0"/>
                      <a:pt x="354" y="0"/>
                      <a:pt x="354" y="0"/>
                    </a:cubicBezTo>
                    <a:moveTo>
                      <a:pt x="351" y="1"/>
                    </a:moveTo>
                    <a:cubicBezTo>
                      <a:pt x="351" y="1"/>
                      <a:pt x="351" y="1"/>
                      <a:pt x="351" y="1"/>
                    </a:cubicBezTo>
                    <a:moveTo>
                      <a:pt x="351" y="1"/>
                    </a:moveTo>
                    <a:cubicBezTo>
                      <a:pt x="259" y="30"/>
                      <a:pt x="259" y="30"/>
                      <a:pt x="259" y="3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3" y="62"/>
                      <a:pt x="169" y="63"/>
                      <a:pt x="165" y="64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6" y="63"/>
                      <a:pt x="160" y="65"/>
                      <a:pt x="154" y="67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55" y="68"/>
                      <a:pt x="140" y="72"/>
                      <a:pt x="137" y="73"/>
                    </a:cubicBezTo>
                    <a:cubicBezTo>
                      <a:pt x="138" y="73"/>
                      <a:pt x="139" y="72"/>
                      <a:pt x="141" y="72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41" y="72"/>
                      <a:pt x="143" y="71"/>
                      <a:pt x="144" y="71"/>
                    </a:cubicBezTo>
                    <a:cubicBezTo>
                      <a:pt x="147" y="70"/>
                      <a:pt x="149" y="70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9" y="70"/>
                      <a:pt x="148" y="71"/>
                      <a:pt x="147" y="71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8" y="74"/>
                      <a:pt x="140" y="73"/>
                      <a:pt x="140" y="73"/>
                    </a:cubicBezTo>
                    <a:cubicBezTo>
                      <a:pt x="143" y="73"/>
                      <a:pt x="103" y="89"/>
                      <a:pt x="103" y="90"/>
                    </a:cubicBezTo>
                    <a:cubicBezTo>
                      <a:pt x="97" y="92"/>
                      <a:pt x="97" y="93"/>
                      <a:pt x="98" y="93"/>
                    </a:cubicBezTo>
                    <a:cubicBezTo>
                      <a:pt x="98" y="93"/>
                      <a:pt x="99" y="93"/>
                      <a:pt x="100" y="92"/>
                    </a:cubicBezTo>
                    <a:cubicBezTo>
                      <a:pt x="101" y="92"/>
                      <a:pt x="102" y="92"/>
                      <a:pt x="102" y="92"/>
                    </a:cubicBezTo>
                    <a:cubicBezTo>
                      <a:pt x="103" y="92"/>
                      <a:pt x="103" y="93"/>
                      <a:pt x="101" y="93"/>
                    </a:cubicBezTo>
                    <a:cubicBezTo>
                      <a:pt x="99" y="96"/>
                      <a:pt x="85" y="100"/>
                      <a:pt x="76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9" y="104"/>
                      <a:pt x="83" y="102"/>
                    </a:cubicBezTo>
                    <a:cubicBezTo>
                      <a:pt x="86" y="101"/>
                      <a:pt x="90" y="99"/>
                      <a:pt x="90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4" y="106"/>
                      <a:pt x="67" y="109"/>
                      <a:pt x="63" y="111"/>
                    </a:cubicBezTo>
                    <a:cubicBezTo>
                      <a:pt x="62" y="112"/>
                      <a:pt x="53" y="117"/>
                      <a:pt x="55" y="117"/>
                    </a:cubicBezTo>
                    <a:cubicBezTo>
                      <a:pt x="56" y="117"/>
                      <a:pt x="59" y="116"/>
                      <a:pt x="66" y="113"/>
                    </a:cubicBezTo>
                    <a:cubicBezTo>
                      <a:pt x="56" y="119"/>
                      <a:pt x="48" y="122"/>
                      <a:pt x="47" y="123"/>
                    </a:cubicBezTo>
                    <a:cubicBezTo>
                      <a:pt x="51" y="121"/>
                      <a:pt x="54" y="119"/>
                      <a:pt x="59" y="118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6" y="119"/>
                      <a:pt x="62" y="117"/>
                      <a:pt x="63" y="116"/>
                    </a:cubicBezTo>
                    <a:cubicBezTo>
                      <a:pt x="64" y="116"/>
                      <a:pt x="65" y="116"/>
                      <a:pt x="65" y="116"/>
                    </a:cubicBezTo>
                    <a:cubicBezTo>
                      <a:pt x="66" y="116"/>
                      <a:pt x="61" y="119"/>
                      <a:pt x="55" y="122"/>
                    </a:cubicBezTo>
                    <a:cubicBezTo>
                      <a:pt x="49" y="125"/>
                      <a:pt x="44" y="128"/>
                      <a:pt x="45" y="128"/>
                    </a:cubicBezTo>
                    <a:cubicBezTo>
                      <a:pt x="46" y="128"/>
                      <a:pt x="48" y="127"/>
                      <a:pt x="52" y="126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66" y="120"/>
                      <a:pt x="83" y="113"/>
                      <a:pt x="94" y="109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89" y="113"/>
                      <a:pt x="84" y="115"/>
                      <a:pt x="82" y="116"/>
                    </a:cubicBezTo>
                    <a:cubicBezTo>
                      <a:pt x="84" y="115"/>
                      <a:pt x="85" y="115"/>
                      <a:pt x="86" y="115"/>
                    </a:cubicBezTo>
                    <a:cubicBezTo>
                      <a:pt x="88" y="115"/>
                      <a:pt x="82" y="118"/>
                      <a:pt x="81" y="119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1" y="103"/>
                      <a:pt x="106" y="110"/>
                      <a:pt x="107" y="110"/>
                    </a:cubicBezTo>
                    <a:cubicBezTo>
                      <a:pt x="108" y="110"/>
                      <a:pt x="110" y="109"/>
                      <a:pt x="113" y="108"/>
                    </a:cubicBezTo>
                    <a:cubicBezTo>
                      <a:pt x="97" y="115"/>
                      <a:pt x="97" y="115"/>
                      <a:pt x="97" y="115"/>
                    </a:cubicBezTo>
                    <a:cubicBezTo>
                      <a:pt x="89" y="119"/>
                      <a:pt x="86" y="120"/>
                      <a:pt x="87" y="120"/>
                    </a:cubicBezTo>
                    <a:cubicBezTo>
                      <a:pt x="87" y="120"/>
                      <a:pt x="92" y="119"/>
                      <a:pt x="96" y="117"/>
                    </a:cubicBezTo>
                    <a:cubicBezTo>
                      <a:pt x="100" y="115"/>
                      <a:pt x="104" y="114"/>
                      <a:pt x="104" y="114"/>
                    </a:cubicBezTo>
                    <a:cubicBezTo>
                      <a:pt x="104" y="114"/>
                      <a:pt x="104" y="114"/>
                      <a:pt x="103" y="114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77" y="126"/>
                      <a:pt x="72" y="128"/>
                      <a:pt x="60" y="134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58" y="135"/>
                      <a:pt x="58" y="135"/>
                      <a:pt x="59" y="135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72" y="129"/>
                      <a:pt x="78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80" y="127"/>
                    </a:cubicBezTo>
                    <a:cubicBezTo>
                      <a:pt x="80" y="127"/>
                      <a:pt x="81" y="127"/>
                      <a:pt x="81" y="127"/>
                    </a:cubicBezTo>
                    <a:cubicBezTo>
                      <a:pt x="82" y="127"/>
                      <a:pt x="82" y="127"/>
                      <a:pt x="83" y="127"/>
                    </a:cubicBezTo>
                    <a:cubicBezTo>
                      <a:pt x="84" y="127"/>
                      <a:pt x="83" y="128"/>
                      <a:pt x="74" y="132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6" y="135"/>
                    </a:cubicBezTo>
                    <a:cubicBezTo>
                      <a:pt x="66" y="135"/>
                      <a:pt x="64" y="135"/>
                      <a:pt x="63" y="135"/>
                    </a:cubicBezTo>
                    <a:cubicBezTo>
                      <a:pt x="62" y="135"/>
                      <a:pt x="61" y="136"/>
                      <a:pt x="60" y="136"/>
                    </a:cubicBezTo>
                    <a:cubicBezTo>
                      <a:pt x="59" y="136"/>
                      <a:pt x="59" y="135"/>
                      <a:pt x="59" y="135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4" y="138"/>
                      <a:pt x="56" y="138"/>
                    </a:cubicBezTo>
                    <a:cubicBezTo>
                      <a:pt x="57" y="137"/>
                      <a:pt x="58" y="137"/>
                      <a:pt x="59" y="137"/>
                    </a:cubicBezTo>
                    <a:cubicBezTo>
                      <a:pt x="59" y="137"/>
                      <a:pt x="59" y="137"/>
                      <a:pt x="59" y="137"/>
                    </a:cubicBezTo>
                    <a:cubicBezTo>
                      <a:pt x="56" y="138"/>
                      <a:pt x="44" y="144"/>
                      <a:pt x="34" y="147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43"/>
                      <a:pt x="49" y="143"/>
                      <a:pt x="35" y="151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4" y="148"/>
                      <a:pt x="46" y="147"/>
                      <a:pt x="47" y="147"/>
                    </a:cubicBezTo>
                    <a:cubicBezTo>
                      <a:pt x="48" y="147"/>
                      <a:pt x="46" y="148"/>
                      <a:pt x="39" y="151"/>
                    </a:cubicBezTo>
                    <a:cubicBezTo>
                      <a:pt x="38" y="153"/>
                      <a:pt x="30" y="157"/>
                      <a:pt x="12" y="165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29" y="159"/>
                      <a:pt x="17" y="164"/>
                      <a:pt x="17" y="164"/>
                    </a:cubicBezTo>
                    <a:cubicBezTo>
                      <a:pt x="17" y="164"/>
                      <a:pt x="20" y="163"/>
                      <a:pt x="28" y="160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8" y="158"/>
                    </a:cubicBezTo>
                    <a:cubicBezTo>
                      <a:pt x="39" y="157"/>
                      <a:pt x="40" y="157"/>
                      <a:pt x="40" y="157"/>
                    </a:cubicBezTo>
                    <a:cubicBezTo>
                      <a:pt x="40" y="157"/>
                      <a:pt x="40" y="158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34" y="160"/>
                      <a:pt x="34" y="161"/>
                      <a:pt x="34" y="161"/>
                    </a:cubicBezTo>
                    <a:cubicBezTo>
                      <a:pt x="34" y="161"/>
                      <a:pt x="37" y="160"/>
                      <a:pt x="39" y="159"/>
                    </a:cubicBezTo>
                    <a:cubicBezTo>
                      <a:pt x="41" y="158"/>
                      <a:pt x="44" y="157"/>
                      <a:pt x="44" y="157"/>
                    </a:cubicBezTo>
                    <a:cubicBezTo>
                      <a:pt x="44" y="157"/>
                      <a:pt x="44" y="157"/>
                      <a:pt x="42" y="158"/>
                    </a:cubicBezTo>
                    <a:cubicBezTo>
                      <a:pt x="40" y="159"/>
                      <a:pt x="39" y="159"/>
                      <a:pt x="39" y="159"/>
                    </a:cubicBezTo>
                    <a:cubicBezTo>
                      <a:pt x="40" y="159"/>
                      <a:pt x="45" y="158"/>
                      <a:pt x="50" y="156"/>
                    </a:cubicBezTo>
                    <a:cubicBezTo>
                      <a:pt x="56" y="154"/>
                      <a:pt x="61" y="152"/>
                      <a:pt x="61" y="152"/>
                    </a:cubicBezTo>
                    <a:cubicBezTo>
                      <a:pt x="62" y="152"/>
                      <a:pt x="62" y="152"/>
                      <a:pt x="61" y="152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3" y="164"/>
                      <a:pt x="32" y="164"/>
                      <a:pt x="32" y="164"/>
                    </a:cubicBezTo>
                    <a:cubicBezTo>
                      <a:pt x="33" y="164"/>
                      <a:pt x="37" y="163"/>
                      <a:pt x="40" y="162"/>
                    </a:cubicBezTo>
                    <a:cubicBezTo>
                      <a:pt x="44" y="161"/>
                      <a:pt x="48" y="160"/>
                      <a:pt x="49" y="160"/>
                    </a:cubicBezTo>
                    <a:cubicBezTo>
                      <a:pt x="49" y="160"/>
                      <a:pt x="50" y="160"/>
                      <a:pt x="50" y="160"/>
                    </a:cubicBezTo>
                    <a:cubicBezTo>
                      <a:pt x="41" y="164"/>
                      <a:pt x="20" y="172"/>
                      <a:pt x="0" y="179"/>
                    </a:cubicBezTo>
                    <a:cubicBezTo>
                      <a:pt x="24" y="171"/>
                      <a:pt x="16" y="173"/>
                      <a:pt x="28" y="170"/>
                    </a:cubicBezTo>
                    <a:cubicBezTo>
                      <a:pt x="18" y="174"/>
                      <a:pt x="16" y="174"/>
                      <a:pt x="7" y="177"/>
                    </a:cubicBezTo>
                    <a:cubicBezTo>
                      <a:pt x="5" y="178"/>
                      <a:pt x="4" y="179"/>
                      <a:pt x="4" y="179"/>
                    </a:cubicBezTo>
                    <a:cubicBezTo>
                      <a:pt x="4" y="179"/>
                      <a:pt x="7" y="178"/>
                      <a:pt x="10" y="177"/>
                    </a:cubicBezTo>
                    <a:cubicBezTo>
                      <a:pt x="13" y="176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2" y="176"/>
                      <a:pt x="9" y="178"/>
                      <a:pt x="7" y="178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34" y="168"/>
                      <a:pt x="63" y="158"/>
                      <a:pt x="65" y="157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6" y="153"/>
                      <a:pt x="80" y="152"/>
                      <a:pt x="81" y="152"/>
                    </a:cubicBezTo>
                    <a:cubicBezTo>
                      <a:pt x="82" y="152"/>
                      <a:pt x="81" y="153"/>
                      <a:pt x="77" y="154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61" y="161"/>
                      <a:pt x="61" y="161"/>
                      <a:pt x="61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9" y="159"/>
                      <a:pt x="69" y="159"/>
                      <a:pt x="69" y="159"/>
                    </a:cubicBezTo>
                    <a:cubicBezTo>
                      <a:pt x="70" y="159"/>
                      <a:pt x="71" y="159"/>
                      <a:pt x="72" y="159"/>
                    </a:cubicBezTo>
                    <a:cubicBezTo>
                      <a:pt x="73" y="159"/>
                      <a:pt x="73" y="159"/>
                      <a:pt x="70" y="160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57" y="166"/>
                      <a:pt x="56" y="166"/>
                      <a:pt x="57" y="166"/>
                    </a:cubicBezTo>
                    <a:cubicBezTo>
                      <a:pt x="58" y="166"/>
                      <a:pt x="62" y="165"/>
                      <a:pt x="66" y="164"/>
                    </a:cubicBezTo>
                    <a:cubicBezTo>
                      <a:pt x="70" y="163"/>
                      <a:pt x="74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62" y="167"/>
                      <a:pt x="62" y="167"/>
                      <a:pt x="62" y="167"/>
                    </a:cubicBezTo>
                    <a:cubicBezTo>
                      <a:pt x="60" y="168"/>
                      <a:pt x="59" y="169"/>
                      <a:pt x="59" y="169"/>
                    </a:cubicBezTo>
                    <a:cubicBezTo>
                      <a:pt x="59" y="169"/>
                      <a:pt x="63" y="167"/>
                      <a:pt x="68" y="165"/>
                    </a:cubicBezTo>
                    <a:cubicBezTo>
                      <a:pt x="72" y="164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6" y="163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66" y="167"/>
                      <a:pt x="68" y="166"/>
                      <a:pt x="69" y="166"/>
                    </a:cubicBezTo>
                    <a:cubicBezTo>
                      <a:pt x="69" y="166"/>
                      <a:pt x="54" y="172"/>
                      <a:pt x="48" y="174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66" y="168"/>
                      <a:pt x="66" y="168"/>
                      <a:pt x="66" y="168"/>
                    </a:cubicBezTo>
                    <a:cubicBezTo>
                      <a:pt x="59" y="172"/>
                      <a:pt x="39" y="179"/>
                      <a:pt x="28" y="183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33" y="182"/>
                      <a:pt x="36" y="181"/>
                      <a:pt x="36" y="181"/>
                    </a:cubicBezTo>
                    <a:cubicBezTo>
                      <a:pt x="36" y="181"/>
                      <a:pt x="35" y="181"/>
                      <a:pt x="34" y="182"/>
                    </a:cubicBezTo>
                    <a:cubicBezTo>
                      <a:pt x="33" y="182"/>
                      <a:pt x="32" y="183"/>
                      <a:pt x="32" y="183"/>
                    </a:cubicBezTo>
                    <a:cubicBezTo>
                      <a:pt x="32" y="183"/>
                      <a:pt x="33" y="183"/>
                      <a:pt x="36" y="182"/>
                    </a:cubicBezTo>
                    <a:cubicBezTo>
                      <a:pt x="28" y="184"/>
                      <a:pt x="24" y="186"/>
                      <a:pt x="21" y="187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71" y="170"/>
                      <a:pt x="73" y="169"/>
                      <a:pt x="73" y="169"/>
                    </a:cubicBezTo>
                    <a:cubicBezTo>
                      <a:pt x="74" y="169"/>
                      <a:pt x="72" y="170"/>
                      <a:pt x="71" y="170"/>
                    </a:cubicBezTo>
                    <a:cubicBezTo>
                      <a:pt x="69" y="171"/>
                      <a:pt x="68" y="172"/>
                      <a:pt x="68" y="172"/>
                    </a:cubicBezTo>
                    <a:cubicBezTo>
                      <a:pt x="69" y="172"/>
                      <a:pt x="69" y="172"/>
                      <a:pt x="70" y="171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63" y="174"/>
                      <a:pt x="64" y="174"/>
                      <a:pt x="64" y="174"/>
                    </a:cubicBezTo>
                    <a:cubicBezTo>
                      <a:pt x="65" y="174"/>
                      <a:pt x="56" y="177"/>
                      <a:pt x="52" y="179"/>
                    </a:cubicBezTo>
                    <a:cubicBezTo>
                      <a:pt x="57" y="177"/>
                      <a:pt x="64" y="174"/>
                      <a:pt x="68" y="173"/>
                    </a:cubicBezTo>
                    <a:cubicBezTo>
                      <a:pt x="68" y="173"/>
                      <a:pt x="68" y="173"/>
                      <a:pt x="68" y="173"/>
                    </a:cubicBezTo>
                    <a:cubicBezTo>
                      <a:pt x="69" y="173"/>
                      <a:pt x="58" y="177"/>
                      <a:pt x="56" y="178"/>
                    </a:cubicBezTo>
                    <a:cubicBezTo>
                      <a:pt x="69" y="173"/>
                      <a:pt x="78" y="170"/>
                      <a:pt x="79" y="170"/>
                    </a:cubicBezTo>
                    <a:cubicBezTo>
                      <a:pt x="79" y="170"/>
                      <a:pt x="78" y="171"/>
                      <a:pt x="76" y="172"/>
                    </a:cubicBezTo>
                    <a:cubicBezTo>
                      <a:pt x="73" y="173"/>
                      <a:pt x="71" y="174"/>
                      <a:pt x="69" y="174"/>
                    </a:cubicBezTo>
                    <a:cubicBezTo>
                      <a:pt x="71" y="174"/>
                      <a:pt x="74" y="173"/>
                      <a:pt x="74" y="173"/>
                    </a:cubicBezTo>
                    <a:cubicBezTo>
                      <a:pt x="75" y="173"/>
                      <a:pt x="74" y="173"/>
                      <a:pt x="73" y="173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1" y="174"/>
                      <a:pt x="71" y="175"/>
                      <a:pt x="71" y="175"/>
                    </a:cubicBezTo>
                    <a:cubicBezTo>
                      <a:pt x="71" y="175"/>
                      <a:pt x="72" y="174"/>
                      <a:pt x="73" y="174"/>
                    </a:cubicBezTo>
                    <a:cubicBezTo>
                      <a:pt x="73" y="174"/>
                      <a:pt x="74" y="174"/>
                      <a:pt x="74" y="174"/>
                    </a:cubicBezTo>
                    <a:cubicBezTo>
                      <a:pt x="74" y="174"/>
                      <a:pt x="73" y="174"/>
                      <a:pt x="68" y="176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45" y="187"/>
                      <a:pt x="45" y="187"/>
                      <a:pt x="45" y="187"/>
                    </a:cubicBezTo>
                    <a:cubicBezTo>
                      <a:pt x="51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3" y="185"/>
                    </a:cubicBezTo>
                    <a:cubicBezTo>
                      <a:pt x="53" y="185"/>
                      <a:pt x="52" y="185"/>
                      <a:pt x="53" y="185"/>
                    </a:cubicBezTo>
                    <a:cubicBezTo>
                      <a:pt x="53" y="185"/>
                      <a:pt x="56" y="184"/>
                      <a:pt x="65" y="181"/>
                    </a:cubicBezTo>
                    <a:cubicBezTo>
                      <a:pt x="60" y="183"/>
                      <a:pt x="60" y="183"/>
                      <a:pt x="61" y="183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61" y="183"/>
                      <a:pt x="62" y="183"/>
                      <a:pt x="62" y="183"/>
                    </a:cubicBezTo>
                    <a:cubicBezTo>
                      <a:pt x="63" y="183"/>
                      <a:pt x="62" y="184"/>
                      <a:pt x="46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7" y="190"/>
                      <a:pt x="51" y="189"/>
                      <a:pt x="56" y="188"/>
                    </a:cubicBezTo>
                    <a:cubicBezTo>
                      <a:pt x="60" y="187"/>
                      <a:pt x="64" y="186"/>
                      <a:pt x="65" y="186"/>
                    </a:cubicBezTo>
                    <a:cubicBezTo>
                      <a:pt x="66" y="186"/>
                      <a:pt x="65" y="186"/>
                      <a:pt x="62" y="188"/>
                    </a:cubicBezTo>
                    <a:cubicBezTo>
                      <a:pt x="36" y="198"/>
                      <a:pt x="46" y="197"/>
                      <a:pt x="44" y="198"/>
                    </a:cubicBezTo>
                    <a:cubicBezTo>
                      <a:pt x="57" y="196"/>
                      <a:pt x="69" y="193"/>
                      <a:pt x="79" y="192"/>
                    </a:cubicBezTo>
                    <a:cubicBezTo>
                      <a:pt x="67" y="197"/>
                      <a:pt x="65" y="198"/>
                      <a:pt x="67" y="198"/>
                    </a:cubicBezTo>
                    <a:cubicBezTo>
                      <a:pt x="68" y="198"/>
                      <a:pt x="71" y="198"/>
                      <a:pt x="73" y="197"/>
                    </a:cubicBezTo>
                    <a:cubicBezTo>
                      <a:pt x="76" y="197"/>
                      <a:pt x="79" y="196"/>
                      <a:pt x="80" y="196"/>
                    </a:cubicBezTo>
                    <a:cubicBezTo>
                      <a:pt x="81" y="196"/>
                      <a:pt x="80" y="197"/>
                      <a:pt x="76" y="19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68" y="203"/>
                      <a:pt x="98" y="194"/>
                      <a:pt x="76" y="204"/>
                    </a:cubicBezTo>
                    <a:cubicBezTo>
                      <a:pt x="83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0"/>
                      <a:pt x="90" y="199"/>
                      <a:pt x="99" y="196"/>
                    </a:cubicBezTo>
                    <a:cubicBezTo>
                      <a:pt x="93" y="199"/>
                      <a:pt x="102" y="196"/>
                      <a:pt x="83" y="203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75" y="206"/>
                      <a:pt x="74" y="206"/>
                      <a:pt x="74" y="206"/>
                    </a:cubicBezTo>
                    <a:cubicBezTo>
                      <a:pt x="74" y="206"/>
                      <a:pt x="76" y="206"/>
                      <a:pt x="77" y="206"/>
                    </a:cubicBezTo>
                    <a:cubicBezTo>
                      <a:pt x="78" y="206"/>
                      <a:pt x="79" y="205"/>
                      <a:pt x="80" y="205"/>
                    </a:cubicBezTo>
                    <a:cubicBezTo>
                      <a:pt x="80" y="205"/>
                      <a:pt x="79" y="206"/>
                      <a:pt x="75" y="208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88" y="203"/>
                      <a:pt x="88" y="203"/>
                      <a:pt x="88" y="203"/>
                    </a:cubicBezTo>
                    <a:cubicBezTo>
                      <a:pt x="99" y="200"/>
                      <a:pt x="104" y="199"/>
                      <a:pt x="106" y="199"/>
                    </a:cubicBezTo>
                    <a:cubicBezTo>
                      <a:pt x="108" y="199"/>
                      <a:pt x="106" y="200"/>
                      <a:pt x="104" y="202"/>
                    </a:cubicBezTo>
                    <a:cubicBezTo>
                      <a:pt x="101" y="204"/>
                      <a:pt x="99" y="205"/>
                      <a:pt x="101" y="205"/>
                    </a:cubicBezTo>
                    <a:cubicBezTo>
                      <a:pt x="103" y="205"/>
                      <a:pt x="107" y="204"/>
                      <a:pt x="117" y="201"/>
                    </a:cubicBezTo>
                    <a:cubicBezTo>
                      <a:pt x="110" y="204"/>
                      <a:pt x="109" y="204"/>
                      <a:pt x="109" y="204"/>
                    </a:cubicBezTo>
                    <a:cubicBezTo>
                      <a:pt x="109" y="204"/>
                      <a:pt x="110" y="204"/>
                      <a:pt x="111" y="204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4" y="203"/>
                      <a:pt x="112" y="204"/>
                      <a:pt x="105" y="207"/>
                    </a:cubicBezTo>
                    <a:cubicBezTo>
                      <a:pt x="96" y="210"/>
                      <a:pt x="93" y="211"/>
                      <a:pt x="94" y="211"/>
                    </a:cubicBezTo>
                    <a:cubicBezTo>
                      <a:pt x="95" y="211"/>
                      <a:pt x="115" y="205"/>
                      <a:pt x="121" y="203"/>
                    </a:cubicBezTo>
                    <a:cubicBezTo>
                      <a:pt x="122" y="202"/>
                      <a:pt x="124" y="202"/>
                      <a:pt x="126" y="201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17" y="206"/>
                      <a:pt x="114" y="206"/>
                      <a:pt x="114" y="206"/>
                    </a:cubicBezTo>
                    <a:cubicBezTo>
                      <a:pt x="114" y="206"/>
                      <a:pt x="118" y="205"/>
                      <a:pt x="123" y="204"/>
                    </a:cubicBezTo>
                    <a:cubicBezTo>
                      <a:pt x="127" y="202"/>
                      <a:pt x="131" y="201"/>
                      <a:pt x="131" y="201"/>
                    </a:cubicBezTo>
                    <a:cubicBezTo>
                      <a:pt x="131" y="201"/>
                      <a:pt x="129" y="202"/>
                      <a:pt x="123" y="204"/>
                    </a:cubicBezTo>
                    <a:cubicBezTo>
                      <a:pt x="103" y="214"/>
                      <a:pt x="130" y="209"/>
                      <a:pt x="123" y="215"/>
                    </a:cubicBezTo>
                    <a:cubicBezTo>
                      <a:pt x="130" y="212"/>
                      <a:pt x="130" y="212"/>
                      <a:pt x="130" y="212"/>
                    </a:cubicBezTo>
                    <a:cubicBezTo>
                      <a:pt x="130" y="213"/>
                      <a:pt x="131" y="213"/>
                      <a:pt x="132" y="213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2" y="213"/>
                      <a:pt x="133" y="213"/>
                      <a:pt x="133" y="213"/>
                    </a:cubicBezTo>
                    <a:cubicBezTo>
                      <a:pt x="135" y="213"/>
                      <a:pt x="135" y="213"/>
                      <a:pt x="128" y="216"/>
                    </a:cubicBezTo>
                    <a:cubicBezTo>
                      <a:pt x="126" y="217"/>
                      <a:pt x="125" y="217"/>
                      <a:pt x="126" y="217"/>
                    </a:cubicBezTo>
                    <a:cubicBezTo>
                      <a:pt x="128" y="217"/>
                      <a:pt x="150" y="210"/>
                      <a:pt x="151" y="210"/>
                    </a:cubicBezTo>
                    <a:cubicBezTo>
                      <a:pt x="153" y="209"/>
                      <a:pt x="155" y="208"/>
                      <a:pt x="155" y="208"/>
                    </a:cubicBezTo>
                    <a:cubicBezTo>
                      <a:pt x="157" y="208"/>
                      <a:pt x="143" y="214"/>
                      <a:pt x="140" y="215"/>
                    </a:cubicBezTo>
                    <a:cubicBezTo>
                      <a:pt x="145" y="214"/>
                      <a:pt x="162" y="208"/>
                      <a:pt x="164" y="208"/>
                    </a:cubicBezTo>
                    <a:cubicBezTo>
                      <a:pt x="165" y="208"/>
                      <a:pt x="164" y="208"/>
                      <a:pt x="162" y="210"/>
                    </a:cubicBezTo>
                    <a:cubicBezTo>
                      <a:pt x="156" y="212"/>
                      <a:pt x="154" y="213"/>
                      <a:pt x="155" y="213"/>
                    </a:cubicBezTo>
                    <a:cubicBezTo>
                      <a:pt x="156" y="213"/>
                      <a:pt x="159" y="212"/>
                      <a:pt x="162" y="211"/>
                    </a:cubicBezTo>
                    <a:cubicBezTo>
                      <a:pt x="166" y="210"/>
                      <a:pt x="169" y="210"/>
                      <a:pt x="170" y="210"/>
                    </a:cubicBezTo>
                    <a:cubicBezTo>
                      <a:pt x="171" y="210"/>
                      <a:pt x="169" y="210"/>
                      <a:pt x="161" y="213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58" y="215"/>
                      <a:pt x="157" y="216"/>
                      <a:pt x="158" y="216"/>
                    </a:cubicBezTo>
                    <a:cubicBezTo>
                      <a:pt x="159" y="216"/>
                      <a:pt x="161" y="215"/>
                      <a:pt x="163" y="215"/>
                    </a:cubicBezTo>
                    <a:cubicBezTo>
                      <a:pt x="165" y="215"/>
                      <a:pt x="166" y="214"/>
                      <a:pt x="167" y="214"/>
                    </a:cubicBezTo>
                    <a:cubicBezTo>
                      <a:pt x="169" y="214"/>
                      <a:pt x="168" y="215"/>
                      <a:pt x="163" y="217"/>
                    </a:cubicBezTo>
                    <a:cubicBezTo>
                      <a:pt x="163" y="217"/>
                      <a:pt x="161" y="218"/>
                      <a:pt x="159" y="219"/>
                    </a:cubicBezTo>
                    <a:cubicBezTo>
                      <a:pt x="250" y="188"/>
                      <a:pt x="250" y="188"/>
                      <a:pt x="250" y="188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6" y="151"/>
                      <a:pt x="346" y="151"/>
                      <a:pt x="346" y="151"/>
                    </a:cubicBezTo>
                    <a:cubicBezTo>
                      <a:pt x="347" y="151"/>
                      <a:pt x="347" y="151"/>
                      <a:pt x="348" y="151"/>
                    </a:cubicBezTo>
                    <a:cubicBezTo>
                      <a:pt x="347" y="151"/>
                      <a:pt x="347" y="151"/>
                      <a:pt x="347" y="151"/>
                    </a:cubicBezTo>
                    <a:cubicBezTo>
                      <a:pt x="366" y="143"/>
                      <a:pt x="366" y="143"/>
                      <a:pt x="366" y="143"/>
                    </a:cubicBezTo>
                    <a:cubicBezTo>
                      <a:pt x="380" y="138"/>
                      <a:pt x="396" y="133"/>
                      <a:pt x="396" y="133"/>
                    </a:cubicBezTo>
                    <a:cubicBezTo>
                      <a:pt x="401" y="130"/>
                      <a:pt x="402" y="130"/>
                      <a:pt x="401" y="130"/>
                    </a:cubicBezTo>
                    <a:cubicBezTo>
                      <a:pt x="400" y="130"/>
                      <a:pt x="399" y="130"/>
                      <a:pt x="398" y="130"/>
                    </a:cubicBezTo>
                    <a:cubicBezTo>
                      <a:pt x="422" y="120"/>
                      <a:pt x="422" y="120"/>
                      <a:pt x="422" y="120"/>
                    </a:cubicBezTo>
                    <a:cubicBezTo>
                      <a:pt x="418" y="120"/>
                      <a:pt x="418" y="120"/>
                      <a:pt x="418" y="120"/>
                    </a:cubicBezTo>
                    <a:cubicBezTo>
                      <a:pt x="420" y="120"/>
                      <a:pt x="422" y="119"/>
                      <a:pt x="423" y="118"/>
                    </a:cubicBezTo>
                    <a:cubicBezTo>
                      <a:pt x="424" y="118"/>
                      <a:pt x="425" y="118"/>
                      <a:pt x="424" y="118"/>
                    </a:cubicBezTo>
                    <a:cubicBezTo>
                      <a:pt x="424" y="118"/>
                      <a:pt x="420" y="119"/>
                      <a:pt x="416" y="120"/>
                    </a:cubicBezTo>
                    <a:cubicBezTo>
                      <a:pt x="415" y="121"/>
                      <a:pt x="415" y="121"/>
                      <a:pt x="415" y="121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4" y="116"/>
                      <a:pt x="424" y="116"/>
                      <a:pt x="424" y="116"/>
                    </a:cubicBezTo>
                    <a:cubicBezTo>
                      <a:pt x="426" y="116"/>
                      <a:pt x="432" y="114"/>
                      <a:pt x="437" y="112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37" y="112"/>
                      <a:pt x="438" y="112"/>
                      <a:pt x="440" y="112"/>
                    </a:cubicBezTo>
                    <a:cubicBezTo>
                      <a:pt x="441" y="111"/>
                      <a:pt x="441" y="111"/>
                      <a:pt x="440" y="111"/>
                    </a:cubicBezTo>
                    <a:cubicBezTo>
                      <a:pt x="440" y="111"/>
                      <a:pt x="439" y="111"/>
                      <a:pt x="437" y="112"/>
                    </a:cubicBezTo>
                    <a:cubicBezTo>
                      <a:pt x="437" y="111"/>
                      <a:pt x="447" y="106"/>
                      <a:pt x="445" y="106"/>
                    </a:cubicBezTo>
                    <a:cubicBezTo>
                      <a:pt x="444" y="106"/>
                      <a:pt x="441" y="107"/>
                      <a:pt x="434" y="110"/>
                    </a:cubicBezTo>
                    <a:cubicBezTo>
                      <a:pt x="444" y="104"/>
                      <a:pt x="453" y="101"/>
                      <a:pt x="453" y="100"/>
                    </a:cubicBezTo>
                    <a:cubicBezTo>
                      <a:pt x="449" y="102"/>
                      <a:pt x="446" y="103"/>
                      <a:pt x="441" y="105"/>
                    </a:cubicBezTo>
                    <a:cubicBezTo>
                      <a:pt x="444" y="104"/>
                      <a:pt x="445" y="103"/>
                      <a:pt x="445" y="103"/>
                    </a:cubicBezTo>
                    <a:cubicBezTo>
                      <a:pt x="444" y="103"/>
                      <a:pt x="438" y="106"/>
                      <a:pt x="436" y="107"/>
                    </a:cubicBezTo>
                    <a:cubicBezTo>
                      <a:pt x="436" y="107"/>
                      <a:pt x="435" y="107"/>
                      <a:pt x="435" y="107"/>
                    </a:cubicBezTo>
                    <a:cubicBezTo>
                      <a:pt x="434" y="107"/>
                      <a:pt x="439" y="104"/>
                      <a:pt x="445" y="101"/>
                    </a:cubicBezTo>
                    <a:cubicBezTo>
                      <a:pt x="451" y="98"/>
                      <a:pt x="457" y="95"/>
                      <a:pt x="456" y="95"/>
                    </a:cubicBezTo>
                    <a:cubicBezTo>
                      <a:pt x="455" y="95"/>
                      <a:pt x="453" y="96"/>
                      <a:pt x="448" y="97"/>
                    </a:cubicBezTo>
                    <a:cubicBezTo>
                      <a:pt x="453" y="95"/>
                      <a:pt x="453" y="95"/>
                      <a:pt x="453" y="95"/>
                    </a:cubicBezTo>
                    <a:cubicBezTo>
                      <a:pt x="442" y="99"/>
                      <a:pt x="432" y="103"/>
                      <a:pt x="423" y="107"/>
                    </a:cubicBezTo>
                    <a:cubicBezTo>
                      <a:pt x="425" y="106"/>
                      <a:pt x="425" y="106"/>
                      <a:pt x="425" y="106"/>
                    </a:cubicBezTo>
                    <a:cubicBezTo>
                      <a:pt x="423" y="105"/>
                      <a:pt x="421" y="104"/>
                      <a:pt x="419" y="104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18" y="104"/>
                      <a:pt x="418" y="104"/>
                      <a:pt x="418" y="104"/>
                    </a:cubicBezTo>
                    <a:cubicBezTo>
                      <a:pt x="417" y="103"/>
                      <a:pt x="415" y="103"/>
                      <a:pt x="414" y="102"/>
                    </a:cubicBezTo>
                    <a:cubicBezTo>
                      <a:pt x="414" y="102"/>
                      <a:pt x="414" y="102"/>
                      <a:pt x="414" y="102"/>
                    </a:cubicBezTo>
                    <a:cubicBezTo>
                      <a:pt x="414" y="102"/>
                      <a:pt x="414" y="102"/>
                      <a:pt x="413" y="102"/>
                    </a:cubicBezTo>
                    <a:cubicBezTo>
                      <a:pt x="413" y="102"/>
                      <a:pt x="412" y="102"/>
                      <a:pt x="411" y="102"/>
                    </a:cubicBezTo>
                    <a:cubicBezTo>
                      <a:pt x="415" y="100"/>
                      <a:pt x="415" y="100"/>
                      <a:pt x="415" y="100"/>
                    </a:cubicBezTo>
                    <a:cubicBezTo>
                      <a:pt x="415" y="101"/>
                      <a:pt x="415" y="101"/>
                      <a:pt x="415" y="101"/>
                    </a:cubicBezTo>
                    <a:cubicBezTo>
                      <a:pt x="424" y="97"/>
                      <a:pt x="430" y="94"/>
                      <a:pt x="441" y="89"/>
                    </a:cubicBezTo>
                    <a:cubicBezTo>
                      <a:pt x="440" y="89"/>
                      <a:pt x="440" y="89"/>
                      <a:pt x="440" y="89"/>
                    </a:cubicBezTo>
                    <a:cubicBezTo>
                      <a:pt x="443" y="88"/>
                      <a:pt x="444" y="87"/>
                      <a:pt x="443" y="87"/>
                    </a:cubicBezTo>
                    <a:cubicBezTo>
                      <a:pt x="432" y="91"/>
                      <a:pt x="432" y="91"/>
                      <a:pt x="432" y="91"/>
                    </a:cubicBezTo>
                    <a:cubicBezTo>
                      <a:pt x="437" y="90"/>
                      <a:pt x="437" y="90"/>
                      <a:pt x="437" y="90"/>
                    </a:cubicBezTo>
                    <a:cubicBezTo>
                      <a:pt x="429" y="94"/>
                      <a:pt x="423" y="96"/>
                      <a:pt x="422" y="96"/>
                    </a:cubicBezTo>
                    <a:cubicBezTo>
                      <a:pt x="422" y="96"/>
                      <a:pt x="421" y="96"/>
                      <a:pt x="421" y="95"/>
                    </a:cubicBezTo>
                    <a:cubicBezTo>
                      <a:pt x="422" y="95"/>
                      <a:pt x="422" y="95"/>
                      <a:pt x="421" y="95"/>
                    </a:cubicBezTo>
                    <a:cubicBezTo>
                      <a:pt x="421" y="95"/>
                      <a:pt x="420" y="95"/>
                      <a:pt x="420" y="95"/>
                    </a:cubicBezTo>
                    <a:cubicBezTo>
                      <a:pt x="419" y="95"/>
                      <a:pt x="419" y="96"/>
                      <a:pt x="418" y="96"/>
                    </a:cubicBezTo>
                    <a:cubicBezTo>
                      <a:pt x="417" y="96"/>
                      <a:pt x="418" y="95"/>
                      <a:pt x="428" y="91"/>
                    </a:cubicBezTo>
                    <a:cubicBezTo>
                      <a:pt x="409" y="98"/>
                      <a:pt x="409" y="98"/>
                      <a:pt x="409" y="98"/>
                    </a:cubicBezTo>
                    <a:cubicBezTo>
                      <a:pt x="419" y="93"/>
                      <a:pt x="419" y="93"/>
                      <a:pt x="419" y="93"/>
                    </a:cubicBezTo>
                    <a:cubicBezTo>
                      <a:pt x="434" y="87"/>
                      <a:pt x="434" y="87"/>
                      <a:pt x="434" y="87"/>
                    </a:cubicBezTo>
                    <a:cubicBezTo>
                      <a:pt x="434" y="87"/>
                      <a:pt x="435" y="87"/>
                      <a:pt x="435" y="87"/>
                    </a:cubicBezTo>
                    <a:cubicBezTo>
                      <a:pt x="436" y="87"/>
                      <a:pt x="437" y="87"/>
                      <a:pt x="438" y="87"/>
                    </a:cubicBezTo>
                    <a:cubicBezTo>
                      <a:pt x="439" y="87"/>
                      <a:pt x="441" y="87"/>
                      <a:pt x="441" y="87"/>
                    </a:cubicBezTo>
                    <a:cubicBezTo>
                      <a:pt x="442" y="87"/>
                      <a:pt x="442" y="87"/>
                      <a:pt x="443" y="87"/>
                    </a:cubicBezTo>
                    <a:cubicBezTo>
                      <a:pt x="450" y="85"/>
                      <a:pt x="450" y="85"/>
                      <a:pt x="450" y="85"/>
                    </a:cubicBezTo>
                    <a:cubicBezTo>
                      <a:pt x="450" y="84"/>
                      <a:pt x="449" y="84"/>
                      <a:pt x="449" y="84"/>
                    </a:cubicBezTo>
                    <a:cubicBezTo>
                      <a:pt x="449" y="84"/>
                      <a:pt x="447" y="85"/>
                      <a:pt x="446" y="85"/>
                    </a:cubicBezTo>
                    <a:cubicBezTo>
                      <a:pt x="445" y="85"/>
                      <a:pt x="443" y="86"/>
                      <a:pt x="443" y="86"/>
                    </a:cubicBezTo>
                    <a:cubicBezTo>
                      <a:pt x="443" y="86"/>
                      <a:pt x="443" y="85"/>
                      <a:pt x="443" y="85"/>
                    </a:cubicBezTo>
                    <a:cubicBezTo>
                      <a:pt x="446" y="84"/>
                      <a:pt x="458" y="79"/>
                      <a:pt x="468" y="75"/>
                    </a:cubicBezTo>
                    <a:cubicBezTo>
                      <a:pt x="457" y="80"/>
                      <a:pt x="457" y="80"/>
                      <a:pt x="457" y="80"/>
                    </a:cubicBezTo>
                    <a:cubicBezTo>
                      <a:pt x="454" y="79"/>
                      <a:pt x="453" y="80"/>
                      <a:pt x="468" y="71"/>
                    </a:cubicBezTo>
                    <a:cubicBezTo>
                      <a:pt x="460" y="74"/>
                      <a:pt x="460" y="74"/>
                      <a:pt x="460" y="74"/>
                    </a:cubicBezTo>
                    <a:cubicBezTo>
                      <a:pt x="458" y="75"/>
                      <a:pt x="456" y="75"/>
                      <a:pt x="455" y="75"/>
                    </a:cubicBezTo>
                    <a:cubicBezTo>
                      <a:pt x="455" y="75"/>
                      <a:pt x="456" y="75"/>
                      <a:pt x="463" y="72"/>
                    </a:cubicBezTo>
                    <a:cubicBezTo>
                      <a:pt x="463" y="72"/>
                      <a:pt x="463" y="72"/>
                      <a:pt x="463" y="72"/>
                    </a:cubicBezTo>
                    <a:cubicBezTo>
                      <a:pt x="470" y="69"/>
                      <a:pt x="470" y="69"/>
                      <a:pt x="470" y="69"/>
                    </a:cubicBezTo>
                    <a:cubicBezTo>
                      <a:pt x="467" y="71"/>
                      <a:pt x="465" y="71"/>
                      <a:pt x="463" y="72"/>
                    </a:cubicBezTo>
                    <a:cubicBezTo>
                      <a:pt x="464" y="70"/>
                      <a:pt x="473" y="65"/>
                      <a:pt x="491" y="58"/>
                    </a:cubicBezTo>
                    <a:cubicBezTo>
                      <a:pt x="473" y="64"/>
                      <a:pt x="473" y="64"/>
                      <a:pt x="473" y="64"/>
                    </a:cubicBezTo>
                    <a:cubicBezTo>
                      <a:pt x="473" y="64"/>
                      <a:pt x="487" y="59"/>
                      <a:pt x="486" y="59"/>
                    </a:cubicBezTo>
                    <a:cubicBezTo>
                      <a:pt x="486" y="59"/>
                      <a:pt x="483" y="60"/>
                      <a:pt x="475" y="62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7" y="65"/>
                      <a:pt x="467" y="65"/>
                      <a:pt x="467" y="65"/>
                    </a:cubicBezTo>
                    <a:cubicBezTo>
                      <a:pt x="466" y="65"/>
                      <a:pt x="466" y="65"/>
                      <a:pt x="465" y="65"/>
                    </a:cubicBezTo>
                    <a:cubicBezTo>
                      <a:pt x="464" y="65"/>
                      <a:pt x="463" y="65"/>
                      <a:pt x="463" y="65"/>
                    </a:cubicBezTo>
                    <a:cubicBezTo>
                      <a:pt x="463" y="65"/>
                      <a:pt x="463" y="65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7" y="63"/>
                      <a:pt x="467" y="63"/>
                      <a:pt x="467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8" y="63"/>
                      <a:pt x="468" y="63"/>
                      <a:pt x="468" y="63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69" y="62"/>
                      <a:pt x="466" y="63"/>
                      <a:pt x="464" y="64"/>
                    </a:cubicBezTo>
                    <a:cubicBezTo>
                      <a:pt x="462" y="65"/>
                      <a:pt x="459" y="65"/>
                      <a:pt x="459" y="65"/>
                    </a:cubicBezTo>
                    <a:cubicBezTo>
                      <a:pt x="459" y="65"/>
                      <a:pt x="459" y="65"/>
                      <a:pt x="461" y="64"/>
                    </a:cubicBezTo>
                    <a:cubicBezTo>
                      <a:pt x="463" y="63"/>
                      <a:pt x="464" y="63"/>
                      <a:pt x="464" y="63"/>
                    </a:cubicBezTo>
                    <a:cubicBezTo>
                      <a:pt x="463" y="63"/>
                      <a:pt x="458" y="65"/>
                      <a:pt x="453" y="67"/>
                    </a:cubicBezTo>
                    <a:cubicBezTo>
                      <a:pt x="447" y="69"/>
                      <a:pt x="442" y="71"/>
                      <a:pt x="441" y="71"/>
                    </a:cubicBezTo>
                    <a:cubicBezTo>
                      <a:pt x="441" y="71"/>
                      <a:pt x="441" y="70"/>
                      <a:pt x="442" y="70"/>
                    </a:cubicBezTo>
                    <a:cubicBezTo>
                      <a:pt x="467" y="61"/>
                      <a:pt x="467" y="61"/>
                      <a:pt x="467" y="61"/>
                    </a:cubicBezTo>
                    <a:cubicBezTo>
                      <a:pt x="470" y="59"/>
                      <a:pt x="471" y="58"/>
                      <a:pt x="471" y="58"/>
                    </a:cubicBezTo>
                    <a:cubicBezTo>
                      <a:pt x="470" y="58"/>
                      <a:pt x="467" y="60"/>
                      <a:pt x="463" y="61"/>
                    </a:cubicBezTo>
                    <a:cubicBezTo>
                      <a:pt x="459" y="62"/>
                      <a:pt x="455" y="63"/>
                      <a:pt x="454" y="63"/>
                    </a:cubicBezTo>
                    <a:cubicBezTo>
                      <a:pt x="454" y="63"/>
                      <a:pt x="454" y="63"/>
                      <a:pt x="454" y="63"/>
                    </a:cubicBezTo>
                    <a:cubicBezTo>
                      <a:pt x="462" y="59"/>
                      <a:pt x="484" y="51"/>
                      <a:pt x="504" y="44"/>
                    </a:cubicBezTo>
                    <a:cubicBezTo>
                      <a:pt x="480" y="52"/>
                      <a:pt x="488" y="49"/>
                      <a:pt x="476" y="53"/>
                    </a:cubicBezTo>
                    <a:cubicBezTo>
                      <a:pt x="486" y="49"/>
                      <a:pt x="488" y="48"/>
                      <a:pt x="497" y="45"/>
                    </a:cubicBezTo>
                    <a:cubicBezTo>
                      <a:pt x="499" y="44"/>
                      <a:pt x="500" y="44"/>
                      <a:pt x="500" y="44"/>
                    </a:cubicBezTo>
                    <a:cubicBezTo>
                      <a:pt x="500" y="44"/>
                      <a:pt x="497" y="45"/>
                      <a:pt x="494" y="46"/>
                    </a:cubicBezTo>
                    <a:cubicBezTo>
                      <a:pt x="491" y="47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69" y="54"/>
                      <a:pt x="440" y="65"/>
                      <a:pt x="439" y="65"/>
                    </a:cubicBezTo>
                    <a:cubicBezTo>
                      <a:pt x="433" y="67"/>
                      <a:pt x="433" y="67"/>
                      <a:pt x="433" y="67"/>
                    </a:cubicBezTo>
                    <a:cubicBezTo>
                      <a:pt x="427" y="69"/>
                      <a:pt x="423" y="70"/>
                      <a:pt x="422" y="70"/>
                    </a:cubicBezTo>
                    <a:cubicBezTo>
                      <a:pt x="422" y="70"/>
                      <a:pt x="423" y="69"/>
                      <a:pt x="426" y="68"/>
                    </a:cubicBezTo>
                    <a:cubicBezTo>
                      <a:pt x="436" y="64"/>
                      <a:pt x="436" y="64"/>
                      <a:pt x="436" y="64"/>
                    </a:cubicBezTo>
                    <a:cubicBezTo>
                      <a:pt x="430" y="65"/>
                      <a:pt x="430" y="65"/>
                      <a:pt x="430" y="65"/>
                    </a:cubicBezTo>
                    <a:cubicBezTo>
                      <a:pt x="442" y="61"/>
                      <a:pt x="442" y="61"/>
                      <a:pt x="442" y="61"/>
                    </a:cubicBezTo>
                    <a:cubicBezTo>
                      <a:pt x="438" y="62"/>
                      <a:pt x="438" y="62"/>
                      <a:pt x="438" y="62"/>
                    </a:cubicBezTo>
                    <a:cubicBezTo>
                      <a:pt x="435" y="63"/>
                      <a:pt x="435" y="63"/>
                      <a:pt x="435" y="63"/>
                    </a:cubicBezTo>
                    <a:cubicBezTo>
                      <a:pt x="434" y="63"/>
                      <a:pt x="432" y="63"/>
                      <a:pt x="432" y="63"/>
                    </a:cubicBezTo>
                    <a:cubicBezTo>
                      <a:pt x="431" y="63"/>
                      <a:pt x="431" y="63"/>
                      <a:pt x="434" y="62"/>
                    </a:cubicBezTo>
                    <a:cubicBezTo>
                      <a:pt x="440" y="59"/>
                      <a:pt x="440" y="59"/>
                      <a:pt x="440" y="59"/>
                    </a:cubicBezTo>
                    <a:cubicBezTo>
                      <a:pt x="447" y="57"/>
                      <a:pt x="448" y="56"/>
                      <a:pt x="447" y="56"/>
                    </a:cubicBezTo>
                    <a:cubicBezTo>
                      <a:pt x="446" y="56"/>
                      <a:pt x="442" y="57"/>
                      <a:pt x="438" y="57"/>
                    </a:cubicBezTo>
                    <a:cubicBezTo>
                      <a:pt x="434" y="58"/>
                      <a:pt x="430" y="59"/>
                      <a:pt x="429" y="59"/>
                    </a:cubicBezTo>
                    <a:cubicBezTo>
                      <a:pt x="429" y="59"/>
                      <a:pt x="429" y="59"/>
                      <a:pt x="429" y="59"/>
                    </a:cubicBezTo>
                    <a:cubicBezTo>
                      <a:pt x="442" y="55"/>
                      <a:pt x="442" y="55"/>
                      <a:pt x="442" y="55"/>
                    </a:cubicBezTo>
                    <a:cubicBezTo>
                      <a:pt x="445" y="54"/>
                      <a:pt x="445" y="53"/>
                      <a:pt x="445" y="53"/>
                    </a:cubicBezTo>
                    <a:cubicBezTo>
                      <a:pt x="445" y="53"/>
                      <a:pt x="441" y="55"/>
                      <a:pt x="436" y="57"/>
                    </a:cubicBezTo>
                    <a:cubicBezTo>
                      <a:pt x="432" y="58"/>
                      <a:pt x="427" y="60"/>
                      <a:pt x="427" y="60"/>
                    </a:cubicBezTo>
                    <a:cubicBezTo>
                      <a:pt x="427" y="60"/>
                      <a:pt x="427" y="59"/>
                      <a:pt x="428" y="59"/>
                    </a:cubicBezTo>
                    <a:cubicBezTo>
                      <a:pt x="444" y="53"/>
                      <a:pt x="444" y="53"/>
                      <a:pt x="444" y="53"/>
                    </a:cubicBezTo>
                    <a:cubicBezTo>
                      <a:pt x="438" y="55"/>
                      <a:pt x="436" y="56"/>
                      <a:pt x="436" y="56"/>
                    </a:cubicBezTo>
                    <a:cubicBezTo>
                      <a:pt x="435" y="56"/>
                      <a:pt x="450" y="50"/>
                      <a:pt x="456" y="48"/>
                    </a:cubicBezTo>
                    <a:cubicBezTo>
                      <a:pt x="435" y="56"/>
                      <a:pt x="435" y="56"/>
                      <a:pt x="435" y="56"/>
                    </a:cubicBezTo>
                    <a:cubicBezTo>
                      <a:pt x="439" y="54"/>
                      <a:pt x="439" y="54"/>
                      <a:pt x="439" y="54"/>
                    </a:cubicBezTo>
                    <a:cubicBezTo>
                      <a:pt x="445" y="50"/>
                      <a:pt x="466" y="43"/>
                      <a:pt x="477" y="39"/>
                    </a:cubicBezTo>
                    <a:cubicBezTo>
                      <a:pt x="460" y="45"/>
                      <a:pt x="460" y="45"/>
                      <a:pt x="460" y="45"/>
                    </a:cubicBezTo>
                    <a:cubicBezTo>
                      <a:pt x="478" y="38"/>
                      <a:pt x="478" y="38"/>
                      <a:pt x="478" y="38"/>
                    </a:cubicBezTo>
                    <a:cubicBezTo>
                      <a:pt x="471" y="41"/>
                      <a:pt x="469" y="41"/>
                      <a:pt x="469" y="41"/>
                    </a:cubicBezTo>
                    <a:cubicBezTo>
                      <a:pt x="469" y="41"/>
                      <a:pt x="470" y="41"/>
                      <a:pt x="471" y="40"/>
                    </a:cubicBezTo>
                    <a:cubicBezTo>
                      <a:pt x="472" y="40"/>
                      <a:pt x="473" y="39"/>
                      <a:pt x="473" y="39"/>
                    </a:cubicBezTo>
                    <a:cubicBezTo>
                      <a:pt x="473" y="39"/>
                      <a:pt x="472" y="40"/>
                      <a:pt x="469" y="40"/>
                    </a:cubicBezTo>
                    <a:cubicBezTo>
                      <a:pt x="476" y="38"/>
                      <a:pt x="481" y="36"/>
                      <a:pt x="484" y="35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68" y="40"/>
                      <a:pt x="468" y="40"/>
                      <a:pt x="468" y="40"/>
                    </a:cubicBezTo>
                    <a:cubicBezTo>
                      <a:pt x="440" y="50"/>
                      <a:pt x="440" y="50"/>
                      <a:pt x="440" y="50"/>
                    </a:cubicBezTo>
                    <a:cubicBezTo>
                      <a:pt x="434" y="52"/>
                      <a:pt x="432" y="53"/>
                      <a:pt x="431" y="53"/>
                    </a:cubicBezTo>
                    <a:cubicBezTo>
                      <a:pt x="431" y="53"/>
                      <a:pt x="432" y="52"/>
                      <a:pt x="434" y="51"/>
                    </a:cubicBezTo>
                    <a:cubicBezTo>
                      <a:pt x="435" y="51"/>
                      <a:pt x="437" y="50"/>
                      <a:pt x="436" y="50"/>
                    </a:cubicBezTo>
                    <a:cubicBezTo>
                      <a:pt x="436" y="50"/>
                      <a:pt x="436" y="50"/>
                      <a:pt x="435" y="51"/>
                    </a:cubicBezTo>
                    <a:cubicBezTo>
                      <a:pt x="443" y="48"/>
                      <a:pt x="443" y="48"/>
                      <a:pt x="443" y="48"/>
                    </a:cubicBezTo>
                    <a:cubicBezTo>
                      <a:pt x="442" y="48"/>
                      <a:pt x="441" y="48"/>
                      <a:pt x="441" y="48"/>
                    </a:cubicBezTo>
                    <a:cubicBezTo>
                      <a:pt x="439" y="48"/>
                      <a:pt x="448" y="45"/>
                      <a:pt x="453" y="43"/>
                    </a:cubicBezTo>
                    <a:cubicBezTo>
                      <a:pt x="448" y="45"/>
                      <a:pt x="441" y="48"/>
                      <a:pt x="437" y="49"/>
                    </a:cubicBezTo>
                    <a:cubicBezTo>
                      <a:pt x="437" y="49"/>
                      <a:pt x="437" y="49"/>
                      <a:pt x="437" y="49"/>
                    </a:cubicBezTo>
                    <a:cubicBezTo>
                      <a:pt x="436" y="49"/>
                      <a:pt x="447" y="45"/>
                      <a:pt x="449" y="44"/>
                    </a:cubicBezTo>
                    <a:cubicBezTo>
                      <a:pt x="436" y="49"/>
                      <a:pt x="427" y="51"/>
                      <a:pt x="426" y="51"/>
                    </a:cubicBezTo>
                    <a:cubicBezTo>
                      <a:pt x="426" y="51"/>
                      <a:pt x="426" y="51"/>
                      <a:pt x="429" y="50"/>
                    </a:cubicBezTo>
                    <a:cubicBezTo>
                      <a:pt x="431" y="49"/>
                      <a:pt x="434" y="48"/>
                      <a:pt x="436" y="48"/>
                    </a:cubicBezTo>
                    <a:cubicBezTo>
                      <a:pt x="434" y="48"/>
                      <a:pt x="431" y="49"/>
                      <a:pt x="430" y="49"/>
                    </a:cubicBezTo>
                    <a:cubicBezTo>
                      <a:pt x="430" y="49"/>
                      <a:pt x="431" y="49"/>
                      <a:pt x="432" y="48"/>
                    </a:cubicBezTo>
                    <a:cubicBezTo>
                      <a:pt x="453" y="41"/>
                      <a:pt x="453" y="41"/>
                      <a:pt x="453" y="41"/>
                    </a:cubicBezTo>
                    <a:cubicBezTo>
                      <a:pt x="433" y="48"/>
                      <a:pt x="433" y="48"/>
                      <a:pt x="433" y="48"/>
                    </a:cubicBezTo>
                    <a:cubicBezTo>
                      <a:pt x="434" y="47"/>
                      <a:pt x="434" y="47"/>
                      <a:pt x="434" y="47"/>
                    </a:cubicBezTo>
                    <a:cubicBezTo>
                      <a:pt x="434" y="47"/>
                      <a:pt x="433" y="47"/>
                      <a:pt x="432" y="48"/>
                    </a:cubicBezTo>
                    <a:cubicBezTo>
                      <a:pt x="432" y="48"/>
                      <a:pt x="431" y="48"/>
                      <a:pt x="431" y="48"/>
                    </a:cubicBezTo>
                    <a:cubicBezTo>
                      <a:pt x="431" y="48"/>
                      <a:pt x="432" y="47"/>
                      <a:pt x="437" y="46"/>
                    </a:cubicBezTo>
                    <a:cubicBezTo>
                      <a:pt x="441" y="44"/>
                      <a:pt x="441" y="44"/>
                      <a:pt x="441" y="44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61" y="35"/>
                      <a:pt x="461" y="35"/>
                      <a:pt x="461" y="35"/>
                    </a:cubicBezTo>
                    <a:cubicBezTo>
                      <a:pt x="454" y="37"/>
                      <a:pt x="452" y="38"/>
                      <a:pt x="452" y="38"/>
                    </a:cubicBezTo>
                    <a:cubicBezTo>
                      <a:pt x="451" y="38"/>
                      <a:pt x="452" y="37"/>
                      <a:pt x="452" y="37"/>
                    </a:cubicBezTo>
                    <a:cubicBezTo>
                      <a:pt x="453" y="37"/>
                      <a:pt x="453" y="37"/>
                      <a:pt x="453" y="37"/>
                    </a:cubicBezTo>
                    <a:cubicBezTo>
                      <a:pt x="452" y="37"/>
                      <a:pt x="450" y="38"/>
                      <a:pt x="440" y="41"/>
                    </a:cubicBezTo>
                    <a:cubicBezTo>
                      <a:pt x="445" y="39"/>
                      <a:pt x="445" y="39"/>
                      <a:pt x="445" y="39"/>
                    </a:cubicBezTo>
                    <a:cubicBezTo>
                      <a:pt x="445" y="39"/>
                      <a:pt x="444" y="39"/>
                      <a:pt x="444" y="39"/>
                    </a:cubicBezTo>
                    <a:cubicBezTo>
                      <a:pt x="444" y="39"/>
                      <a:pt x="444" y="39"/>
                      <a:pt x="444" y="39"/>
                    </a:cubicBezTo>
                    <a:cubicBezTo>
                      <a:pt x="443" y="39"/>
                      <a:pt x="444" y="38"/>
                      <a:pt x="460" y="32"/>
                    </a:cubicBezTo>
                    <a:cubicBezTo>
                      <a:pt x="460" y="32"/>
                      <a:pt x="460" y="32"/>
                      <a:pt x="460" y="32"/>
                    </a:cubicBezTo>
                    <a:cubicBezTo>
                      <a:pt x="458" y="32"/>
                      <a:pt x="454" y="33"/>
                      <a:pt x="450" y="34"/>
                    </a:cubicBezTo>
                    <a:cubicBezTo>
                      <a:pt x="446" y="35"/>
                      <a:pt x="442" y="36"/>
                      <a:pt x="441" y="36"/>
                    </a:cubicBezTo>
                    <a:cubicBezTo>
                      <a:pt x="440" y="36"/>
                      <a:pt x="440" y="35"/>
                      <a:pt x="444" y="34"/>
                    </a:cubicBezTo>
                    <a:cubicBezTo>
                      <a:pt x="471" y="24"/>
                      <a:pt x="460" y="25"/>
                      <a:pt x="462" y="23"/>
                    </a:cubicBezTo>
                    <a:cubicBezTo>
                      <a:pt x="449" y="26"/>
                      <a:pt x="438" y="28"/>
                      <a:pt x="427" y="29"/>
                    </a:cubicBezTo>
                    <a:cubicBezTo>
                      <a:pt x="440" y="24"/>
                      <a:pt x="442" y="23"/>
                      <a:pt x="440" y="23"/>
                    </a:cubicBezTo>
                    <a:cubicBezTo>
                      <a:pt x="439" y="23"/>
                      <a:pt x="436" y="23"/>
                      <a:pt x="434" y="24"/>
                    </a:cubicBezTo>
                    <a:cubicBezTo>
                      <a:pt x="431" y="24"/>
                      <a:pt x="428" y="25"/>
                      <a:pt x="427" y="25"/>
                    </a:cubicBezTo>
                    <a:cubicBezTo>
                      <a:pt x="426" y="25"/>
                      <a:pt x="427" y="24"/>
                      <a:pt x="431" y="22"/>
                    </a:cubicBezTo>
                    <a:cubicBezTo>
                      <a:pt x="416" y="27"/>
                      <a:pt x="416" y="27"/>
                      <a:pt x="416" y="27"/>
                    </a:cubicBezTo>
                    <a:cubicBezTo>
                      <a:pt x="439" y="18"/>
                      <a:pt x="409" y="27"/>
                      <a:pt x="431" y="18"/>
                    </a:cubicBezTo>
                    <a:cubicBezTo>
                      <a:pt x="424" y="20"/>
                      <a:pt x="422" y="20"/>
                      <a:pt x="421" y="20"/>
                    </a:cubicBezTo>
                    <a:cubicBezTo>
                      <a:pt x="420" y="21"/>
                      <a:pt x="418" y="22"/>
                      <a:pt x="408" y="25"/>
                    </a:cubicBezTo>
                    <a:cubicBezTo>
                      <a:pt x="415" y="22"/>
                      <a:pt x="405" y="25"/>
                      <a:pt x="425" y="18"/>
                    </a:cubicBezTo>
                    <a:cubicBezTo>
                      <a:pt x="427" y="17"/>
                      <a:pt x="427" y="17"/>
                      <a:pt x="427" y="17"/>
                    </a:cubicBezTo>
                    <a:cubicBezTo>
                      <a:pt x="433" y="15"/>
                      <a:pt x="434" y="15"/>
                      <a:pt x="433" y="15"/>
                    </a:cubicBezTo>
                    <a:cubicBezTo>
                      <a:pt x="433" y="15"/>
                      <a:pt x="432" y="15"/>
                      <a:pt x="431" y="15"/>
                    </a:cubicBezTo>
                    <a:cubicBezTo>
                      <a:pt x="430" y="16"/>
                      <a:pt x="429" y="16"/>
                      <a:pt x="428" y="16"/>
                    </a:cubicBezTo>
                    <a:cubicBezTo>
                      <a:pt x="427" y="16"/>
                      <a:pt x="428" y="15"/>
                      <a:pt x="433" y="13"/>
                    </a:cubicBezTo>
                    <a:cubicBezTo>
                      <a:pt x="413" y="21"/>
                      <a:pt x="413" y="21"/>
                      <a:pt x="413" y="21"/>
                    </a:cubicBezTo>
                    <a:cubicBezTo>
                      <a:pt x="416" y="19"/>
                      <a:pt x="416" y="19"/>
                      <a:pt x="416" y="19"/>
                    </a:cubicBezTo>
                    <a:cubicBezTo>
                      <a:pt x="420" y="18"/>
                      <a:pt x="420" y="18"/>
                      <a:pt x="420" y="18"/>
                    </a:cubicBezTo>
                    <a:cubicBezTo>
                      <a:pt x="409" y="21"/>
                      <a:pt x="403" y="22"/>
                      <a:pt x="401" y="22"/>
                    </a:cubicBezTo>
                    <a:cubicBezTo>
                      <a:pt x="399" y="22"/>
                      <a:pt x="402" y="20"/>
                      <a:pt x="404" y="19"/>
                    </a:cubicBezTo>
                    <a:cubicBezTo>
                      <a:pt x="407" y="17"/>
                      <a:pt x="409" y="16"/>
                      <a:pt x="407" y="16"/>
                    </a:cubicBezTo>
                    <a:cubicBezTo>
                      <a:pt x="405" y="16"/>
                      <a:pt x="401" y="16"/>
                      <a:pt x="391" y="19"/>
                    </a:cubicBezTo>
                    <a:cubicBezTo>
                      <a:pt x="398" y="17"/>
                      <a:pt x="399" y="16"/>
                      <a:pt x="399" y="16"/>
                    </a:cubicBezTo>
                    <a:cubicBezTo>
                      <a:pt x="399" y="16"/>
                      <a:pt x="398" y="17"/>
                      <a:pt x="397" y="17"/>
                    </a:cubicBezTo>
                    <a:cubicBezTo>
                      <a:pt x="396" y="17"/>
                      <a:pt x="395" y="18"/>
                      <a:pt x="394" y="18"/>
                    </a:cubicBezTo>
                    <a:cubicBezTo>
                      <a:pt x="394" y="18"/>
                      <a:pt x="396" y="17"/>
                      <a:pt x="403" y="14"/>
                    </a:cubicBezTo>
                    <a:cubicBezTo>
                      <a:pt x="413" y="11"/>
                      <a:pt x="415" y="9"/>
                      <a:pt x="415" y="9"/>
                    </a:cubicBezTo>
                    <a:cubicBezTo>
                      <a:pt x="413" y="9"/>
                      <a:pt x="393" y="16"/>
                      <a:pt x="387" y="18"/>
                    </a:cubicBezTo>
                    <a:cubicBezTo>
                      <a:pt x="386" y="18"/>
                      <a:pt x="384" y="18"/>
                      <a:pt x="382" y="19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92" y="15"/>
                      <a:pt x="394" y="14"/>
                      <a:pt x="394" y="14"/>
                    </a:cubicBezTo>
                    <a:cubicBezTo>
                      <a:pt x="394" y="14"/>
                      <a:pt x="390" y="15"/>
                      <a:pt x="386" y="17"/>
                    </a:cubicBezTo>
                    <a:cubicBezTo>
                      <a:pt x="382" y="18"/>
                      <a:pt x="378" y="19"/>
                      <a:pt x="377" y="19"/>
                    </a:cubicBezTo>
                    <a:cubicBezTo>
                      <a:pt x="377" y="19"/>
                      <a:pt x="379" y="19"/>
                      <a:pt x="385" y="17"/>
                    </a:cubicBezTo>
                    <a:cubicBezTo>
                      <a:pt x="406" y="6"/>
                      <a:pt x="379" y="11"/>
                      <a:pt x="386" y="5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7"/>
                      <a:pt x="378" y="7"/>
                      <a:pt x="377" y="7"/>
                    </a:cubicBezTo>
                    <a:cubicBezTo>
                      <a:pt x="377" y="7"/>
                      <a:pt x="377" y="7"/>
                      <a:pt x="377" y="7"/>
                    </a:cubicBezTo>
                    <a:cubicBezTo>
                      <a:pt x="375" y="7"/>
                      <a:pt x="373" y="7"/>
                      <a:pt x="381" y="4"/>
                    </a:cubicBezTo>
                    <a:cubicBezTo>
                      <a:pt x="383" y="3"/>
                      <a:pt x="384" y="3"/>
                      <a:pt x="384" y="3"/>
                    </a:cubicBezTo>
                    <a:cubicBezTo>
                      <a:pt x="382" y="3"/>
                      <a:pt x="359" y="10"/>
                      <a:pt x="358" y="10"/>
                    </a:cubicBezTo>
                    <a:cubicBezTo>
                      <a:pt x="356" y="11"/>
                      <a:pt x="354" y="11"/>
                      <a:pt x="354" y="11"/>
                    </a:cubicBezTo>
                    <a:cubicBezTo>
                      <a:pt x="353" y="11"/>
                      <a:pt x="366" y="6"/>
                      <a:pt x="369" y="5"/>
                    </a:cubicBezTo>
                    <a:cubicBezTo>
                      <a:pt x="365" y="6"/>
                      <a:pt x="347" y="11"/>
                      <a:pt x="345" y="11"/>
                    </a:cubicBezTo>
                    <a:cubicBezTo>
                      <a:pt x="344" y="11"/>
                      <a:pt x="345" y="11"/>
                      <a:pt x="347" y="10"/>
                    </a:cubicBezTo>
                    <a:cubicBezTo>
                      <a:pt x="354" y="8"/>
                      <a:pt x="355" y="7"/>
                      <a:pt x="354" y="7"/>
                    </a:cubicBezTo>
                    <a:cubicBezTo>
                      <a:pt x="354" y="7"/>
                      <a:pt x="350" y="8"/>
                      <a:pt x="347" y="8"/>
                    </a:cubicBezTo>
                    <a:cubicBezTo>
                      <a:pt x="344" y="9"/>
                      <a:pt x="341" y="10"/>
                      <a:pt x="340" y="10"/>
                    </a:cubicBezTo>
                    <a:cubicBezTo>
                      <a:pt x="339" y="10"/>
                      <a:pt x="341" y="9"/>
                      <a:pt x="349" y="6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52" y="4"/>
                      <a:pt x="353" y="4"/>
                      <a:pt x="352" y="4"/>
                    </a:cubicBezTo>
                    <a:cubicBezTo>
                      <a:pt x="351" y="4"/>
                      <a:pt x="349" y="4"/>
                      <a:pt x="347" y="4"/>
                    </a:cubicBezTo>
                    <a:cubicBezTo>
                      <a:pt x="345" y="5"/>
                      <a:pt x="344" y="5"/>
                      <a:pt x="343" y="5"/>
                    </a:cubicBezTo>
                    <a:cubicBezTo>
                      <a:pt x="341" y="5"/>
                      <a:pt x="342" y="4"/>
                      <a:pt x="347" y="2"/>
                    </a:cubicBezTo>
                    <a:cubicBezTo>
                      <a:pt x="347" y="2"/>
                      <a:pt x="349" y="1"/>
                      <a:pt x="351" y="1"/>
                    </a:cubicBezTo>
                    <a:moveTo>
                      <a:pt x="358" y="3"/>
                    </a:moveTo>
                    <a:cubicBezTo>
                      <a:pt x="358" y="3"/>
                      <a:pt x="358" y="3"/>
                      <a:pt x="358" y="3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58" y="3"/>
                    </a:moveTo>
                    <a:cubicBezTo>
                      <a:pt x="354" y="4"/>
                      <a:pt x="351" y="5"/>
                      <a:pt x="349" y="6"/>
                    </a:cubicBezTo>
                    <a:cubicBezTo>
                      <a:pt x="358" y="3"/>
                      <a:pt x="358" y="3"/>
                      <a:pt x="358" y="3"/>
                    </a:cubicBezTo>
                    <a:moveTo>
                      <a:pt x="396" y="14"/>
                    </a:moveTo>
                    <a:cubicBezTo>
                      <a:pt x="396" y="14"/>
                      <a:pt x="396" y="14"/>
                      <a:pt x="396" y="14"/>
                    </a:cubicBezTo>
                    <a:cubicBezTo>
                      <a:pt x="396" y="14"/>
                      <a:pt x="396" y="14"/>
                      <a:pt x="396" y="14"/>
                    </a:cubicBezTo>
                    <a:moveTo>
                      <a:pt x="396" y="14"/>
                    </a:moveTo>
                    <a:cubicBezTo>
                      <a:pt x="395" y="14"/>
                      <a:pt x="395" y="14"/>
                      <a:pt x="394" y="15"/>
                    </a:cubicBezTo>
                    <a:cubicBezTo>
                      <a:pt x="395" y="14"/>
                      <a:pt x="395" y="14"/>
                      <a:pt x="396" y="14"/>
                    </a:cubicBezTo>
                    <a:moveTo>
                      <a:pt x="394" y="15"/>
                    </a:moveTo>
                    <a:cubicBezTo>
                      <a:pt x="394" y="15"/>
                      <a:pt x="394" y="15"/>
                      <a:pt x="394" y="15"/>
                    </a:cubicBezTo>
                    <a:cubicBezTo>
                      <a:pt x="394" y="15"/>
                      <a:pt x="394" y="15"/>
                      <a:pt x="394" y="15"/>
                    </a:cubicBezTo>
                    <a:moveTo>
                      <a:pt x="394" y="15"/>
                    </a:moveTo>
                    <a:cubicBezTo>
                      <a:pt x="392" y="15"/>
                      <a:pt x="390" y="16"/>
                      <a:pt x="390" y="16"/>
                    </a:cubicBezTo>
                    <a:cubicBezTo>
                      <a:pt x="386" y="17"/>
                      <a:pt x="385" y="18"/>
                      <a:pt x="385" y="18"/>
                    </a:cubicBezTo>
                    <a:cubicBezTo>
                      <a:pt x="385" y="18"/>
                      <a:pt x="386" y="18"/>
                      <a:pt x="387" y="18"/>
                    </a:cubicBezTo>
                    <a:cubicBezTo>
                      <a:pt x="392" y="16"/>
                      <a:pt x="392" y="16"/>
                      <a:pt x="394" y="15"/>
                    </a:cubicBezTo>
                    <a:moveTo>
                      <a:pt x="392" y="15"/>
                    </a:moveTo>
                    <a:cubicBezTo>
                      <a:pt x="392" y="15"/>
                      <a:pt x="392" y="15"/>
                      <a:pt x="392" y="15"/>
                    </a:cubicBezTo>
                    <a:moveTo>
                      <a:pt x="392" y="15"/>
                    </a:moveTo>
                    <a:cubicBezTo>
                      <a:pt x="389" y="16"/>
                      <a:pt x="389" y="16"/>
                      <a:pt x="389" y="16"/>
                    </a:cubicBezTo>
                    <a:cubicBezTo>
                      <a:pt x="390" y="16"/>
                      <a:pt x="390" y="16"/>
                      <a:pt x="390" y="16"/>
                    </a:cubicBezTo>
                    <a:cubicBezTo>
                      <a:pt x="390" y="16"/>
                      <a:pt x="391" y="15"/>
                      <a:pt x="392" y="15"/>
                    </a:cubicBezTo>
                    <a:moveTo>
                      <a:pt x="421" y="20"/>
                    </a:move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1" y="20"/>
                      <a:pt x="421" y="20"/>
                      <a:pt x="421" y="20"/>
                    </a:cubicBezTo>
                    <a:moveTo>
                      <a:pt x="501" y="43"/>
                    </a:moveTo>
                    <a:cubicBezTo>
                      <a:pt x="501" y="43"/>
                      <a:pt x="501" y="43"/>
                      <a:pt x="501" y="43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501" y="43"/>
                    </a:moveTo>
                    <a:cubicBezTo>
                      <a:pt x="500" y="43"/>
                      <a:pt x="499" y="44"/>
                      <a:pt x="498" y="44"/>
                    </a:cubicBezTo>
                    <a:cubicBezTo>
                      <a:pt x="501" y="43"/>
                      <a:pt x="501" y="43"/>
                      <a:pt x="501" y="43"/>
                    </a:cubicBezTo>
                    <a:moveTo>
                      <a:pt x="498" y="44"/>
                    </a:moveTo>
                    <a:cubicBezTo>
                      <a:pt x="498" y="44"/>
                      <a:pt x="498" y="44"/>
                      <a:pt x="498" y="44"/>
                    </a:cubicBezTo>
                    <a:moveTo>
                      <a:pt x="498" y="44"/>
                    </a:move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92" y="46"/>
                      <a:pt x="495" y="45"/>
                      <a:pt x="498" y="44"/>
                    </a:cubicBezTo>
                    <a:moveTo>
                      <a:pt x="438" y="47"/>
                    </a:moveTo>
                    <a:cubicBezTo>
                      <a:pt x="438" y="47"/>
                      <a:pt x="437" y="47"/>
                      <a:pt x="436" y="48"/>
                    </a:cubicBezTo>
                    <a:cubicBezTo>
                      <a:pt x="437" y="47"/>
                      <a:pt x="437" y="47"/>
                      <a:pt x="438" y="47"/>
                    </a:cubicBezTo>
                    <a:cubicBezTo>
                      <a:pt x="438" y="47"/>
                      <a:pt x="438" y="47"/>
                      <a:pt x="438" y="47"/>
                    </a:cubicBezTo>
                    <a:moveTo>
                      <a:pt x="472" y="61"/>
                    </a:moveTo>
                    <a:cubicBezTo>
                      <a:pt x="472" y="61"/>
                      <a:pt x="471" y="62"/>
                      <a:pt x="470" y="62"/>
                    </a:cubicBezTo>
                    <a:cubicBezTo>
                      <a:pt x="469" y="62"/>
                      <a:pt x="469" y="62"/>
                      <a:pt x="469" y="62"/>
                    </a:cubicBezTo>
                    <a:cubicBezTo>
                      <a:pt x="471" y="62"/>
                      <a:pt x="472" y="61"/>
                      <a:pt x="472" y="61"/>
                    </a:cubicBezTo>
                    <a:moveTo>
                      <a:pt x="154" y="67"/>
                    </a:moveTo>
                    <a:cubicBezTo>
                      <a:pt x="154" y="67"/>
                      <a:pt x="154" y="67"/>
                      <a:pt x="154" y="67"/>
                    </a:cubicBezTo>
                    <a:moveTo>
                      <a:pt x="154" y="67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69"/>
                      <a:pt x="152" y="68"/>
                      <a:pt x="154" y="67"/>
                    </a:cubicBezTo>
                    <a:moveTo>
                      <a:pt x="470" y="69"/>
                    </a:moveTo>
                    <a:cubicBezTo>
                      <a:pt x="470" y="69"/>
                      <a:pt x="470" y="69"/>
                      <a:pt x="470" y="69"/>
                    </a:cubicBezTo>
                    <a:cubicBezTo>
                      <a:pt x="470" y="69"/>
                      <a:pt x="470" y="69"/>
                      <a:pt x="470" y="69"/>
                    </a:cubicBezTo>
                    <a:moveTo>
                      <a:pt x="148" y="70"/>
                    </a:moveTo>
                    <a:cubicBezTo>
                      <a:pt x="148" y="70"/>
                      <a:pt x="148" y="70"/>
                      <a:pt x="148" y="70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148" y="70"/>
                    </a:moveTo>
                    <a:cubicBezTo>
                      <a:pt x="147" y="70"/>
                      <a:pt x="146" y="71"/>
                      <a:pt x="144" y="71"/>
                    </a:cubicBezTo>
                    <a:cubicBezTo>
                      <a:pt x="141" y="72"/>
                      <a:pt x="141" y="72"/>
                      <a:pt x="141" y="72"/>
                    </a:cubicBezTo>
                    <a:cubicBezTo>
                      <a:pt x="148" y="70"/>
                      <a:pt x="148" y="70"/>
                      <a:pt x="148" y="70"/>
                    </a:cubicBezTo>
                    <a:moveTo>
                      <a:pt x="430" y="99"/>
                    </a:moveTo>
                    <a:cubicBezTo>
                      <a:pt x="430" y="99"/>
                      <a:pt x="430" y="99"/>
                      <a:pt x="430" y="99"/>
                    </a:cubicBezTo>
                    <a:moveTo>
                      <a:pt x="430" y="99"/>
                    </a:move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30" y="99"/>
                      <a:pt x="430" y="99"/>
                      <a:pt x="430" y="99"/>
                    </a:cubicBezTo>
                    <a:moveTo>
                      <a:pt x="63" y="111"/>
                    </a:moveTo>
                    <a:cubicBezTo>
                      <a:pt x="62" y="111"/>
                      <a:pt x="61" y="111"/>
                      <a:pt x="60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0" y="112"/>
                      <a:pt x="61" y="112"/>
                      <a:pt x="63" y="111"/>
                    </a:cubicBezTo>
                    <a:cubicBezTo>
                      <a:pt x="63" y="111"/>
                      <a:pt x="63" y="111"/>
                      <a:pt x="63" y="111"/>
                    </a:cubicBezTo>
                    <a:moveTo>
                      <a:pt x="81" y="119"/>
                    </a:moveTo>
                    <a:cubicBezTo>
                      <a:pt x="81" y="119"/>
                      <a:pt x="81" y="119"/>
                      <a:pt x="81" y="119"/>
                    </a:cubicBezTo>
                    <a:moveTo>
                      <a:pt x="81" y="119"/>
                    </a:moveTo>
                    <a:cubicBezTo>
                      <a:pt x="70" y="124"/>
                      <a:pt x="70" y="124"/>
                      <a:pt x="70" y="124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moveTo>
                      <a:pt x="70" y="131"/>
                    </a:moveTo>
                    <a:cubicBezTo>
                      <a:pt x="70" y="131"/>
                      <a:pt x="70" y="131"/>
                      <a:pt x="70" y="131"/>
                    </a:cubicBezTo>
                    <a:moveTo>
                      <a:pt x="39" y="151"/>
                    </a:moveTo>
                    <a:cubicBezTo>
                      <a:pt x="39" y="151"/>
                      <a:pt x="39" y="151"/>
                      <a:pt x="39" y="151"/>
                    </a:cubicBezTo>
                    <a:moveTo>
                      <a:pt x="39" y="151"/>
                    </a:moveTo>
                    <a:cubicBezTo>
                      <a:pt x="32" y="153"/>
                      <a:pt x="32" y="153"/>
                      <a:pt x="32" y="153"/>
                    </a:cubicBezTo>
                    <a:cubicBezTo>
                      <a:pt x="35" y="152"/>
                      <a:pt x="38" y="151"/>
                      <a:pt x="39" y="151"/>
                    </a:cubicBezTo>
                    <a:cubicBezTo>
                      <a:pt x="39" y="151"/>
                      <a:pt x="39" y="151"/>
                      <a:pt x="39" y="151"/>
                    </a:cubicBezTo>
                    <a:moveTo>
                      <a:pt x="34" y="160"/>
                    </a:move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34" y="160"/>
                    </a:moveTo>
                    <a:cubicBezTo>
                      <a:pt x="32" y="161"/>
                      <a:pt x="31" y="161"/>
                      <a:pt x="31" y="161"/>
                    </a:cubicBezTo>
                    <a:cubicBezTo>
                      <a:pt x="31" y="161"/>
                      <a:pt x="32" y="161"/>
                      <a:pt x="33" y="161"/>
                    </a:cubicBezTo>
                    <a:cubicBezTo>
                      <a:pt x="34" y="160"/>
                      <a:pt x="34" y="160"/>
                      <a:pt x="34" y="160"/>
                    </a:cubicBezTo>
                    <a:moveTo>
                      <a:pt x="69" y="174"/>
                    </a:moveTo>
                    <a:cubicBezTo>
                      <a:pt x="69" y="174"/>
                      <a:pt x="69" y="174"/>
                      <a:pt x="69" y="174"/>
                    </a:cubicBezTo>
                    <a:cubicBezTo>
                      <a:pt x="69" y="174"/>
                      <a:pt x="69" y="174"/>
                      <a:pt x="69" y="174"/>
                    </a:cubicBezTo>
                    <a:moveTo>
                      <a:pt x="69" y="174"/>
                    </a:moveTo>
                    <a:cubicBezTo>
                      <a:pt x="68" y="174"/>
                      <a:pt x="68" y="175"/>
                      <a:pt x="67" y="175"/>
                    </a:cubicBezTo>
                    <a:cubicBezTo>
                      <a:pt x="67" y="175"/>
                      <a:pt x="67" y="175"/>
                      <a:pt x="67" y="175"/>
                    </a:cubicBezTo>
                    <a:cubicBezTo>
                      <a:pt x="67" y="175"/>
                      <a:pt x="68" y="175"/>
                      <a:pt x="69" y="174"/>
                    </a:cubicBezTo>
                    <a:moveTo>
                      <a:pt x="16" y="175"/>
                    </a:moveTo>
                    <a:cubicBezTo>
                      <a:pt x="16" y="175"/>
                      <a:pt x="16" y="175"/>
                      <a:pt x="16" y="175"/>
                    </a:cubicBezTo>
                    <a:moveTo>
                      <a:pt x="7" y="178"/>
                    </a:moveTo>
                    <a:cubicBezTo>
                      <a:pt x="6" y="179"/>
                      <a:pt x="6" y="179"/>
                      <a:pt x="5" y="179"/>
                    </a:cubicBezTo>
                    <a:cubicBezTo>
                      <a:pt x="7" y="178"/>
                      <a:pt x="7" y="178"/>
                      <a:pt x="7" y="178"/>
                    </a:cubicBezTo>
                    <a:moveTo>
                      <a:pt x="5" y="179"/>
                    </a:moveTo>
                    <a:cubicBezTo>
                      <a:pt x="3" y="180"/>
                      <a:pt x="3" y="180"/>
                      <a:pt x="3" y="180"/>
                    </a:cubicBezTo>
                    <a:cubicBezTo>
                      <a:pt x="4" y="180"/>
                      <a:pt x="4" y="179"/>
                      <a:pt x="5" y="179"/>
                    </a:cubicBezTo>
                    <a:moveTo>
                      <a:pt x="123" y="202"/>
                    </a:moveTo>
                    <a:cubicBezTo>
                      <a:pt x="123" y="202"/>
                      <a:pt x="122" y="203"/>
                      <a:pt x="121" y="203"/>
                    </a:cubicBezTo>
                    <a:cubicBezTo>
                      <a:pt x="116" y="205"/>
                      <a:pt x="116" y="205"/>
                      <a:pt x="114" y="206"/>
                    </a:cubicBezTo>
                    <a:cubicBezTo>
                      <a:pt x="116" y="205"/>
                      <a:pt x="118" y="205"/>
                      <a:pt x="119" y="204"/>
                    </a:cubicBezTo>
                    <a:cubicBezTo>
                      <a:pt x="118" y="205"/>
                      <a:pt x="117" y="205"/>
                      <a:pt x="116" y="205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22" y="203"/>
                      <a:pt x="123" y="202"/>
                      <a:pt x="123" y="202"/>
                    </a:cubicBezTo>
                    <a:moveTo>
                      <a:pt x="119" y="204"/>
                    </a:moveTo>
                    <a:cubicBezTo>
                      <a:pt x="119" y="204"/>
                      <a:pt x="119" y="204"/>
                      <a:pt x="119" y="204"/>
                    </a:cubicBezTo>
                    <a:moveTo>
                      <a:pt x="116" y="205"/>
                    </a:moveTo>
                    <a:cubicBezTo>
                      <a:pt x="116" y="205"/>
                      <a:pt x="116" y="205"/>
                      <a:pt x="116" y="205"/>
                    </a:cubicBezTo>
                    <a:cubicBezTo>
                      <a:pt x="116" y="205"/>
                      <a:pt x="116" y="205"/>
                      <a:pt x="116" y="205"/>
                    </a:cubicBezTo>
                    <a:moveTo>
                      <a:pt x="114" y="206"/>
                    </a:moveTo>
                    <a:cubicBezTo>
                      <a:pt x="114" y="206"/>
                      <a:pt x="114" y="206"/>
                      <a:pt x="114" y="206"/>
                    </a:cubicBezTo>
                    <a:cubicBezTo>
                      <a:pt x="114" y="206"/>
                      <a:pt x="114" y="206"/>
                      <a:pt x="114" y="206"/>
                    </a:cubicBezTo>
                    <a:moveTo>
                      <a:pt x="114" y="206"/>
                    </a:moveTo>
                    <a:cubicBezTo>
                      <a:pt x="113" y="206"/>
                      <a:pt x="113" y="206"/>
                      <a:pt x="112" y="207"/>
                    </a:cubicBezTo>
                    <a:cubicBezTo>
                      <a:pt x="113" y="206"/>
                      <a:pt x="114" y="206"/>
                      <a:pt x="114" y="206"/>
                    </a:cubicBezTo>
                    <a:moveTo>
                      <a:pt x="161" y="213"/>
                    </a:moveTo>
                    <a:cubicBezTo>
                      <a:pt x="161" y="213"/>
                      <a:pt x="161" y="213"/>
                      <a:pt x="161" y="213"/>
                    </a:cubicBezTo>
                    <a:moveTo>
                      <a:pt x="161" y="213"/>
                    </a:moveTo>
                    <a:cubicBezTo>
                      <a:pt x="152" y="217"/>
                      <a:pt x="152" y="217"/>
                      <a:pt x="152" y="217"/>
                    </a:cubicBezTo>
                    <a:cubicBezTo>
                      <a:pt x="156" y="215"/>
                      <a:pt x="158" y="214"/>
                      <a:pt x="161" y="213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moveTo>
                      <a:pt x="140" y="215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0" y="215"/>
                      <a:pt x="140" y="215"/>
                      <a:pt x="140" y="215"/>
                    </a:cubicBezTo>
                    <a:moveTo>
                      <a:pt x="159" y="219"/>
                    </a:moveTo>
                    <a:cubicBezTo>
                      <a:pt x="159" y="219"/>
                      <a:pt x="159" y="219"/>
                      <a:pt x="159" y="219"/>
                    </a:cubicBezTo>
                    <a:moveTo>
                      <a:pt x="159" y="219"/>
                    </a:moveTo>
                    <a:cubicBezTo>
                      <a:pt x="156" y="220"/>
                      <a:pt x="156" y="220"/>
                      <a:pt x="156" y="220"/>
                    </a:cubicBezTo>
                    <a:cubicBezTo>
                      <a:pt x="157" y="219"/>
                      <a:pt x="158" y="219"/>
                      <a:pt x="159" y="219"/>
                    </a:cubicBezTo>
                    <a:moveTo>
                      <a:pt x="61" y="133"/>
                    </a:moveTo>
                    <a:cubicBezTo>
                      <a:pt x="62" y="133"/>
                      <a:pt x="62" y="133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1" y="133"/>
                      <a:pt x="61" y="133"/>
                      <a:pt x="61" y="133"/>
                    </a:cubicBezTo>
                    <a:moveTo>
                      <a:pt x="437" y="90"/>
                    </a:moveTo>
                    <a:cubicBezTo>
                      <a:pt x="440" y="89"/>
                      <a:pt x="440" y="89"/>
                      <a:pt x="440" y="89"/>
                    </a:cubicBezTo>
                    <a:cubicBezTo>
                      <a:pt x="440" y="90"/>
                      <a:pt x="439" y="90"/>
                      <a:pt x="438" y="90"/>
                    </a:cubicBezTo>
                    <a:cubicBezTo>
                      <a:pt x="437" y="90"/>
                      <a:pt x="437" y="90"/>
                      <a:pt x="437" y="90"/>
                    </a:cubicBezTo>
                    <a:moveTo>
                      <a:pt x="354" y="0"/>
                    </a:moveTo>
                    <a:cubicBezTo>
                      <a:pt x="354" y="0"/>
                      <a:pt x="354" y="0"/>
                      <a:pt x="354" y="0"/>
                    </a:cubicBezTo>
                    <a:cubicBezTo>
                      <a:pt x="354" y="0"/>
                      <a:pt x="354" y="0"/>
                      <a:pt x="354" y="0"/>
                    </a:cubicBezTo>
                  </a:path>
                </a:pathLst>
              </a:custGeom>
              <a:solidFill>
                <a:srgbClr val="A0A0A0">
                  <a:alpha val="1686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Text Box 15"/>
              <p:cNvSpPr txBox="1">
                <a:spLocks noChangeArrowheads="1"/>
              </p:cNvSpPr>
              <p:nvPr/>
            </p:nvSpPr>
            <p:spPr bwMode="auto">
              <a:xfrm>
                <a:off x="2006" y="2560"/>
                <a:ext cx="301" cy="6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0"/>
                  </a:spcBef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800" baseline="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Text here</a:t>
                </a:r>
                <a:endParaRPr lang="zh-CN" altLang="en-US" sz="1800" baseline="0" dirty="0">
                  <a:solidFill>
                    <a:srgbClr val="71717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endParaRPr>
              </a:p>
            </p:txBody>
          </p:sp>
          <p:sp>
            <p:nvSpPr>
              <p:cNvPr id="103" name="Text Box 37"/>
              <p:cNvSpPr txBox="1">
                <a:spLocks noChangeArrowheads="1"/>
              </p:cNvSpPr>
              <p:nvPr/>
            </p:nvSpPr>
            <p:spPr bwMode="auto">
              <a:xfrm rot="20381162">
                <a:off x="1901" y="2258"/>
                <a:ext cx="259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3000" baseline="-25000" dirty="0">
                    <a:solidFill>
                      <a:srgbClr val="71717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02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346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9281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40">
      <a:dk1>
        <a:srgbClr val="000000"/>
      </a:dk1>
      <a:lt1>
        <a:srgbClr val="FFFFFF"/>
      </a:lt1>
      <a:dk2>
        <a:srgbClr val="7D774C"/>
      </a:dk2>
      <a:lt2>
        <a:srgbClr val="DDDDDD"/>
      </a:lt2>
      <a:accent1>
        <a:srgbClr val="FCD2BB"/>
      </a:accent1>
      <a:accent2>
        <a:srgbClr val="CCE4DC"/>
      </a:accent2>
      <a:accent3>
        <a:srgbClr val="DAD9AD"/>
      </a:accent3>
      <a:accent4>
        <a:srgbClr val="FED99D"/>
      </a:accent4>
      <a:accent5>
        <a:srgbClr val="73A79F"/>
      </a:accent5>
      <a:accent6>
        <a:srgbClr val="FCB188"/>
      </a:accent6>
      <a:hlink>
        <a:srgbClr val="E29494"/>
      </a:hlink>
      <a:folHlink>
        <a:srgbClr val="9DAB9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50B8BB"/>
        </a:accent1>
        <a:accent2>
          <a:srgbClr val="EE381E"/>
        </a:accent2>
        <a:accent3>
          <a:srgbClr val="FFFFFF"/>
        </a:accent3>
        <a:accent4>
          <a:srgbClr val="000000"/>
        </a:accent4>
        <a:accent5>
          <a:srgbClr val="B3D8DA"/>
        </a:accent5>
        <a:accent6>
          <a:srgbClr val="D8321A"/>
        </a:accent6>
        <a:hlink>
          <a:srgbClr val="F9C513"/>
        </a:hlink>
        <a:folHlink>
          <a:srgbClr val="F1858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89</Words>
  <Application>Microsoft Office PowerPoint</Application>
  <PresentationFormat>宽屏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42</cp:revision>
  <dcterms:created xsi:type="dcterms:W3CDTF">2015-03-09T01:36:39Z</dcterms:created>
  <dcterms:modified xsi:type="dcterms:W3CDTF">2016-10-26T01:54:22Z</dcterms:modified>
</cp:coreProperties>
</file>