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1"/>
  </p:notesMasterIdLst>
  <p:sldIdLst>
    <p:sldId id="256" r:id="rId3"/>
    <p:sldId id="258" r:id="rId4"/>
    <p:sldId id="260" r:id="rId5"/>
    <p:sldId id="261" r:id="rId6"/>
    <p:sldId id="264" r:id="rId7"/>
    <p:sldId id="265" r:id="rId8"/>
    <p:sldId id="266" r:id="rId9"/>
    <p:sldId id="267" r:id="rId10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orient="horz" pos="1223">
          <p15:clr>
            <a:srgbClr val="A4A3A4"/>
          </p15:clr>
        </p15:guide>
        <p15:guide id="3" orient="horz" pos="2017">
          <p15:clr>
            <a:srgbClr val="A4A3A4"/>
          </p15:clr>
        </p15:guide>
        <p15:guide id="4" pos="2880">
          <p15:clr>
            <a:srgbClr val="A4A3A4"/>
          </p15:clr>
        </p15:guide>
        <p15:guide id="5" pos="2200">
          <p15:clr>
            <a:srgbClr val="A4A3A4"/>
          </p15:clr>
        </p15:guide>
        <p15:guide id="6" pos="35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0B7AC"/>
    <a:srgbClr val="C46243"/>
    <a:srgbClr val="FCFAF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5" d="100"/>
          <a:sy n="115" d="100"/>
        </p:scale>
        <p:origin x="282" y="96"/>
      </p:cViewPr>
      <p:guideLst>
        <p:guide orient="horz" pos="1620"/>
        <p:guide orient="horz" pos="1223"/>
        <p:guide orient="horz" pos="2017"/>
        <p:guide pos="2880"/>
        <p:guide pos="2200"/>
        <p:guide pos="35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45005" cy="450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tableStyles" Target="tableStyle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34217CB-2B8B-4A1E-9D3A-8C55CE07508A}" type="datetimeFigureOut">
              <a:rPr lang="zh-CN" altLang="en-US" smtClean="0"/>
              <a:pPr/>
              <a:t>2016/10/25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A1C080B-46CA-440F-B3C0-D8F2D962C44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864657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1C080B-46CA-440F-B3C0-D8F2D962C440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048909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8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630305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2016/10/25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531925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2016/10/25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316827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2016/10/25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220119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2016/10/25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859170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2016/10/25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371264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2016/10/25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4549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2016/10/25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21603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2016/10/25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3104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2016/10/25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913976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2016/10/25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820891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2016/10/25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81207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2016/10/25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2016/10/25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89982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wallhaven-330557.jpg"/>
          <p:cNvPicPr>
            <a:picLocks noChangeAspect="1"/>
          </p:cNvPicPr>
          <p:nvPr/>
        </p:nvPicPr>
        <p:blipFill>
          <a:blip r:embed="rId2" cstate="print"/>
          <a:srcRect l="35308" r="31359"/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995936" y="-66675"/>
            <a:ext cx="64807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dirty="0" smtClean="0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</a:rPr>
              <a:t>相</a:t>
            </a:r>
            <a:endParaRPr lang="zh-CN" altLang="en-US" sz="4000" dirty="0">
              <a:solidFill>
                <a:schemeClr val="bg1"/>
              </a:solidFill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427984" y="272827"/>
            <a:ext cx="5040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 smtClean="0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</a:rPr>
              <a:t>聚</a:t>
            </a:r>
            <a:endParaRPr lang="zh-CN" altLang="en-US" sz="2800" dirty="0">
              <a:solidFill>
                <a:schemeClr val="bg1"/>
              </a:solidFill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067944" y="632867"/>
            <a:ext cx="6480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</a:rPr>
              <a:t>有</a:t>
            </a:r>
            <a:endParaRPr lang="zh-CN" altLang="en-US" sz="3200" dirty="0">
              <a:solidFill>
                <a:schemeClr val="bg1"/>
              </a:solidFill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427984" y="952837"/>
            <a:ext cx="5040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</a:rPr>
              <a:t>时</a:t>
            </a:r>
            <a:endParaRPr lang="zh-CN" altLang="en-US" sz="2000" dirty="0">
              <a:solidFill>
                <a:schemeClr val="bg1"/>
              </a:solidFill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283968" y="1424955"/>
            <a:ext cx="5400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</a:rPr>
              <a:t>后</a:t>
            </a:r>
            <a:endParaRPr lang="zh-CN" altLang="en-US" sz="3200" dirty="0">
              <a:solidFill>
                <a:schemeClr val="bg1"/>
              </a:solidFill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499992" y="1960949"/>
            <a:ext cx="5040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</a:rPr>
              <a:t>会</a:t>
            </a:r>
            <a:endParaRPr lang="zh-CN" altLang="en-US" sz="2000" dirty="0">
              <a:solidFill>
                <a:schemeClr val="bg1"/>
              </a:solidFill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923928" y="1890102"/>
            <a:ext cx="79208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dirty="0" smtClean="0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</a:rPr>
              <a:t>无</a:t>
            </a:r>
            <a:endParaRPr lang="zh-CN" altLang="en-US" sz="4800" dirty="0">
              <a:solidFill>
                <a:schemeClr val="bg1"/>
              </a:solidFill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427984" y="2352348"/>
            <a:ext cx="6480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</a:rPr>
              <a:t>期</a:t>
            </a:r>
            <a:endParaRPr lang="zh-CN" altLang="en-US" sz="3200" dirty="0">
              <a:solidFill>
                <a:schemeClr val="bg1"/>
              </a:solidFill>
              <a:latin typeface="方正姚体" pitchFamily="2" charset="-122"/>
              <a:ea typeface="方正姚体" pitchFamily="2" charset="-122"/>
            </a:endParaRPr>
          </a:p>
        </p:txBody>
      </p:sp>
      <p:cxnSp>
        <p:nvCxnSpPr>
          <p:cNvPr id="15" name="直接连接符 14"/>
          <p:cNvCxnSpPr/>
          <p:nvPr/>
        </p:nvCxnSpPr>
        <p:spPr>
          <a:xfrm flipH="1">
            <a:off x="4648200" y="339502"/>
            <a:ext cx="629022" cy="629022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flipH="1">
            <a:off x="3857253" y="272827"/>
            <a:ext cx="138683" cy="138683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 flipH="1">
            <a:off x="5364088" y="2499742"/>
            <a:ext cx="216024" cy="216024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 flipH="1">
            <a:off x="3923928" y="1712987"/>
            <a:ext cx="360040" cy="36004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28"/>
          <p:cNvSpPr txBox="1"/>
          <p:nvPr/>
        </p:nvSpPr>
        <p:spPr>
          <a:xfrm>
            <a:off x="4970140" y="1313706"/>
            <a:ext cx="400110" cy="374441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</a:rPr>
              <a:t>躲得过醉酒当歌的夜，躲不过四下无人的街。</a:t>
            </a:r>
            <a:endParaRPr lang="zh-CN" altLang="en-US" sz="1400" dirty="0"/>
          </a:p>
        </p:txBody>
      </p:sp>
      <p:cxnSp>
        <p:nvCxnSpPr>
          <p:cNvPr id="32" name="直接连接符 31"/>
          <p:cNvCxnSpPr/>
          <p:nvPr/>
        </p:nvCxnSpPr>
        <p:spPr>
          <a:xfrm flipH="1">
            <a:off x="4716016" y="4443958"/>
            <a:ext cx="144016" cy="144016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/>
          <p:cNvCxnSpPr/>
          <p:nvPr/>
        </p:nvCxnSpPr>
        <p:spPr>
          <a:xfrm>
            <a:off x="5042148" y="1294656"/>
            <a:ext cx="0" cy="3744416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TextBox 45"/>
          <p:cNvSpPr txBox="1"/>
          <p:nvPr/>
        </p:nvSpPr>
        <p:spPr>
          <a:xfrm>
            <a:off x="4663058" y="910233"/>
            <a:ext cx="5760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dirty="0" smtClean="0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</a:rPr>
              <a:t>，</a:t>
            </a:r>
            <a:endParaRPr lang="zh-CN" altLang="en-US" sz="4000" dirty="0">
              <a:solidFill>
                <a:schemeClr val="bg1"/>
              </a:solidFill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4644008" y="2643758"/>
            <a:ext cx="5760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</a:rPr>
              <a:t>。</a:t>
            </a:r>
            <a:endParaRPr lang="zh-CN" altLang="en-US" sz="2400" dirty="0">
              <a:solidFill>
                <a:schemeClr val="bg1"/>
              </a:solidFill>
              <a:latin typeface="方正姚体" pitchFamily="2" charset="-122"/>
              <a:ea typeface="方正姚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wallhaven-330557.jpg"/>
          <p:cNvPicPr>
            <a:picLocks noChangeAspect="1"/>
          </p:cNvPicPr>
          <p:nvPr/>
        </p:nvPicPr>
        <p:blipFill>
          <a:blip r:embed="rId2" cstate="print"/>
          <a:srcRect l="55391" r="11276"/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791580" y="411510"/>
            <a:ext cx="1044000" cy="104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dirty="0" smtClean="0">
                <a:solidFill>
                  <a:schemeClr val="bg1"/>
                </a:solidFill>
                <a:latin typeface="华文中宋" pitchFamily="2" charset="-122"/>
                <a:ea typeface="华文中宋" pitchFamily="2" charset="-122"/>
              </a:rPr>
              <a:t>途</a:t>
            </a:r>
            <a:endParaRPr lang="zh-CN" altLang="en-US" sz="6000" dirty="0">
              <a:solidFill>
                <a:schemeClr val="bg1"/>
              </a:solidFill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682795" y="411510"/>
            <a:ext cx="1044000" cy="104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dirty="0" smtClean="0">
                <a:solidFill>
                  <a:schemeClr val="bg1"/>
                </a:solidFill>
                <a:latin typeface="华文中宋" pitchFamily="2" charset="-122"/>
                <a:ea typeface="华文中宋" pitchFamily="2" charset="-122"/>
              </a:rPr>
              <a:t>经</a:t>
            </a:r>
            <a:endParaRPr lang="zh-CN" altLang="en-US" sz="6000" dirty="0">
              <a:solidFill>
                <a:schemeClr val="bg1"/>
              </a:solidFill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91580" y="1302725"/>
            <a:ext cx="1044000" cy="104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dirty="0" smtClean="0">
                <a:solidFill>
                  <a:schemeClr val="bg1"/>
                </a:solidFill>
                <a:latin typeface="华文中宋" pitchFamily="2" charset="-122"/>
                <a:ea typeface="华文中宋" pitchFamily="2" charset="-122"/>
              </a:rPr>
              <a:t>盛</a:t>
            </a:r>
            <a:endParaRPr lang="zh-CN" altLang="en-US" sz="6000" dirty="0">
              <a:solidFill>
                <a:schemeClr val="bg1"/>
              </a:solidFill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331640" y="1131590"/>
            <a:ext cx="2160241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1500" dirty="0" smtClean="0">
                <a:solidFill>
                  <a:schemeClr val="bg1"/>
                </a:solidFill>
                <a:latin typeface="华文中宋" pitchFamily="2" charset="-122"/>
                <a:ea typeface="华文中宋" pitchFamily="2" charset="-122"/>
              </a:rPr>
              <a:t>放</a:t>
            </a:r>
            <a:endParaRPr lang="zh-CN" altLang="en-US" sz="11500" dirty="0">
              <a:solidFill>
                <a:schemeClr val="bg1"/>
              </a:solidFill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7" name="L 形 6"/>
          <p:cNvSpPr/>
          <p:nvPr/>
        </p:nvSpPr>
        <p:spPr>
          <a:xfrm>
            <a:off x="836585" y="1761660"/>
            <a:ext cx="584898" cy="584898"/>
          </a:xfrm>
          <a:prstGeom prst="corner">
            <a:avLst>
              <a:gd name="adj1" fmla="val 0"/>
              <a:gd name="adj2" fmla="val 0"/>
            </a:avLst>
          </a:prstGeom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L 形 7"/>
          <p:cNvSpPr/>
          <p:nvPr/>
        </p:nvSpPr>
        <p:spPr>
          <a:xfrm flipH="1" flipV="1">
            <a:off x="2186735" y="456515"/>
            <a:ext cx="540060" cy="540060"/>
          </a:xfrm>
          <a:prstGeom prst="corner">
            <a:avLst>
              <a:gd name="adj1" fmla="val 0"/>
              <a:gd name="adj2" fmla="val 0"/>
            </a:avLst>
          </a:prstGeom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0" name="直接连接符 9"/>
          <p:cNvCxnSpPr/>
          <p:nvPr/>
        </p:nvCxnSpPr>
        <p:spPr>
          <a:xfrm>
            <a:off x="1331640" y="2976795"/>
            <a:ext cx="2160241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1241010" y="2976795"/>
            <a:ext cx="2385885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bg1"/>
                </a:solidFill>
                <a:latin typeface="华文中宋" pitchFamily="2" charset="-122"/>
                <a:ea typeface="华文中宋" pitchFamily="2" charset="-122"/>
              </a:rPr>
              <a:t>后来我终于知道，</a:t>
            </a:r>
            <a:endParaRPr lang="en-US" altLang="zh-CN" sz="1400" dirty="0" smtClean="0">
              <a:solidFill>
                <a:schemeClr val="bg1"/>
              </a:solidFill>
              <a:latin typeface="华文中宋" pitchFamily="2" charset="-122"/>
              <a:ea typeface="华文中宋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bg1"/>
                </a:solidFill>
                <a:latin typeface="华文中宋" pitchFamily="2" charset="-122"/>
                <a:ea typeface="华文中宋" pitchFamily="2" charset="-122"/>
              </a:rPr>
              <a:t>它并不是我的花，</a:t>
            </a:r>
            <a:endParaRPr lang="en-US" altLang="zh-CN" sz="1400" dirty="0" smtClean="0">
              <a:solidFill>
                <a:schemeClr val="bg1"/>
              </a:solidFill>
              <a:latin typeface="华文中宋" pitchFamily="2" charset="-122"/>
              <a:ea typeface="华文中宋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bg1"/>
                </a:solidFill>
                <a:latin typeface="华文中宋" pitchFamily="2" charset="-122"/>
                <a:ea typeface="华文中宋" pitchFamily="2" charset="-122"/>
              </a:rPr>
              <a:t>我只是恰好途径它的盛放。</a:t>
            </a:r>
            <a:endParaRPr lang="zh-CN" altLang="en-US" sz="1400" dirty="0">
              <a:solidFill>
                <a:schemeClr val="bg1"/>
              </a:solidFill>
              <a:latin typeface="华文中宋" pitchFamily="2" charset="-122"/>
              <a:ea typeface="华文中宋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CFA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1377265" y="1221600"/>
            <a:ext cx="2115235" cy="2487183"/>
            <a:chOff x="926595" y="1245719"/>
            <a:chExt cx="2115235" cy="2487183"/>
          </a:xfrm>
        </p:grpSpPr>
        <p:sp>
          <p:nvSpPr>
            <p:cNvPr id="2" name="矩形 1"/>
            <p:cNvSpPr/>
            <p:nvPr/>
          </p:nvSpPr>
          <p:spPr>
            <a:xfrm>
              <a:off x="1016604" y="2671073"/>
              <a:ext cx="2025226" cy="10618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zh-CN" sz="1400" dirty="0" smtClean="0">
                  <a:latin typeface="华文中宋" pitchFamily="2" charset="-122"/>
                  <a:ea typeface="华文中宋" pitchFamily="2" charset="-122"/>
                </a:rPr>
                <a:t>那么一刻，我真的特别想靠着你，听你说话，文艺又装逼的样子</a:t>
              </a:r>
              <a:r>
                <a:rPr lang="zh-CN" altLang="en-US" sz="1400" dirty="0" smtClean="0">
                  <a:latin typeface="华文中宋" pitchFamily="2" charset="-122"/>
                  <a:ea typeface="华文中宋" pitchFamily="2" charset="-122"/>
                </a:rPr>
                <a:t>。</a:t>
              </a:r>
              <a:endParaRPr lang="zh-CN" altLang="en-US" sz="1400" dirty="0">
                <a:latin typeface="华文中宋" pitchFamily="2" charset="-122"/>
                <a:ea typeface="华文中宋" pitchFamily="2" charset="-122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926595" y="1245719"/>
              <a:ext cx="1313180" cy="144655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8800" dirty="0" smtClean="0">
                  <a:latin typeface="华文中宋" pitchFamily="2" charset="-122"/>
                  <a:ea typeface="华文中宋" pitchFamily="2" charset="-122"/>
                </a:rPr>
                <a:t>听</a:t>
              </a:r>
              <a:endParaRPr lang="zh-CN" altLang="en-US" sz="8800" dirty="0">
                <a:latin typeface="华文中宋" pitchFamily="2" charset="-122"/>
                <a:ea typeface="华文中宋" pitchFamily="2" charset="-122"/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2151601" y="1410933"/>
              <a:ext cx="800219" cy="830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4800" dirty="0" smtClean="0">
                  <a:latin typeface="华文中宋" pitchFamily="2" charset="-122"/>
                  <a:ea typeface="华文中宋" pitchFamily="2" charset="-122"/>
                </a:rPr>
                <a:t>你</a:t>
              </a:r>
              <a:endParaRPr lang="zh-CN" altLang="en-US" sz="4800" dirty="0">
                <a:latin typeface="华文中宋" pitchFamily="2" charset="-122"/>
                <a:ea typeface="华文中宋" pitchFamily="2" charset="-122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2183541" y="2221023"/>
              <a:ext cx="723275" cy="369332"/>
            </a:xfrm>
            <a:prstGeom prst="rect">
              <a:avLst/>
            </a:prstGeom>
            <a:solidFill>
              <a:srgbClr val="C00000"/>
            </a:solidFill>
          </p:spPr>
          <p:txBody>
            <a:bodyPr wrap="none">
              <a:spAutoFit/>
            </a:bodyPr>
            <a:lstStyle/>
            <a:p>
              <a:r>
                <a:rPr lang="zh-CN" altLang="en-US" spc="300" dirty="0" smtClean="0">
                  <a:solidFill>
                    <a:schemeClr val="bg1"/>
                  </a:solidFill>
                  <a:latin typeface="华文中宋" pitchFamily="2" charset="-122"/>
                  <a:ea typeface="华文中宋" pitchFamily="2" charset="-122"/>
                </a:rPr>
                <a:t>说话</a:t>
              </a:r>
              <a:endParaRPr lang="zh-CN" altLang="en-US" spc="300" dirty="0">
                <a:solidFill>
                  <a:schemeClr val="bg1"/>
                </a:solidFill>
                <a:latin typeface="华文中宋" pitchFamily="2" charset="-122"/>
                <a:ea typeface="华文中宋" pitchFamily="2" charset="-122"/>
              </a:endParaRPr>
            </a:p>
          </p:txBody>
        </p:sp>
      </p:grpSp>
      <p:sp>
        <p:nvSpPr>
          <p:cNvPr id="10" name="TextBox 9"/>
          <p:cNvSpPr txBox="1"/>
          <p:nvPr/>
        </p:nvSpPr>
        <p:spPr>
          <a:xfrm>
            <a:off x="4346975" y="2387084"/>
            <a:ext cx="3779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latin typeface="华文中宋" pitchFamily="2" charset="-122"/>
                <a:ea typeface="华文中宋" pitchFamily="2" charset="-122"/>
              </a:rPr>
              <a:t>【</a:t>
            </a:r>
            <a:r>
              <a:rPr lang="zh-CN" altLang="en-US" dirty="0" smtClean="0">
                <a:latin typeface="华文中宋" pitchFamily="2" charset="-122"/>
                <a:ea typeface="华文中宋" pitchFamily="2" charset="-122"/>
              </a:rPr>
              <a:t>这是我听你说过最美的一句话</a:t>
            </a:r>
            <a:r>
              <a:rPr lang="en-US" altLang="zh-CN" dirty="0" smtClean="0">
                <a:latin typeface="华文中宋" pitchFamily="2" charset="-122"/>
                <a:ea typeface="华文中宋" pitchFamily="2" charset="-122"/>
              </a:rPr>
              <a:t>】</a:t>
            </a:r>
            <a:endParaRPr lang="zh-CN" altLang="en-US" dirty="0">
              <a:latin typeface="华文中宋" pitchFamily="2" charset="-122"/>
              <a:ea typeface="华文中宋" pitchFamily="2" charset="-122"/>
            </a:endParaRPr>
          </a:p>
        </p:txBody>
      </p:sp>
      <p:pic>
        <p:nvPicPr>
          <p:cNvPr id="12" name="图片 11" descr="4361baf43380b578da5812e85a0bb3ccd46f5cda29dfc-c8TI35_fw658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flipH="1">
            <a:off x="7362309" y="2461921"/>
            <a:ext cx="1781690" cy="2681579"/>
          </a:xfrm>
          <a:prstGeom prst="rect">
            <a:avLst/>
          </a:prstGeom>
        </p:spPr>
      </p:pic>
      <p:pic>
        <p:nvPicPr>
          <p:cNvPr id="13" name="图片 12" descr="19bc0c74aac0512599dd3671d11d0767ca5ea4c9225c5-EiigCc_fw658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flipH="1" flipV="1">
            <a:off x="-1" y="-1"/>
            <a:ext cx="1790935" cy="12666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817115" y="453899"/>
            <a:ext cx="350977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dirty="0" smtClean="0">
                <a:latin typeface="Calibri Light" pitchFamily="34" charset="0"/>
              </a:rPr>
              <a:t>BE </a:t>
            </a:r>
          </a:p>
          <a:p>
            <a:pPr algn="ctr"/>
            <a:r>
              <a:rPr lang="en-US" altLang="zh-CN" sz="4800" dirty="0" smtClean="0">
                <a:latin typeface="Calibri Light" pitchFamily="34" charset="0"/>
              </a:rPr>
              <a:t>A </a:t>
            </a:r>
          </a:p>
          <a:p>
            <a:pPr algn="ctr"/>
            <a:r>
              <a:rPr lang="en-US" altLang="zh-CN" sz="4800" dirty="0" smtClean="0">
                <a:latin typeface="Calibri Light" pitchFamily="34" charset="0"/>
              </a:rPr>
              <a:t>STRANGER</a:t>
            </a:r>
          </a:p>
          <a:p>
            <a:pPr algn="ctr"/>
            <a:r>
              <a:rPr lang="en-US" altLang="zh-CN" sz="4800" dirty="0" smtClean="0">
                <a:latin typeface="Calibri Light" pitchFamily="34" charset="0"/>
              </a:rPr>
              <a:t>TO </a:t>
            </a:r>
          </a:p>
          <a:p>
            <a:pPr algn="ctr"/>
            <a:r>
              <a:rPr lang="en-US" altLang="zh-CN" sz="4800" dirty="0" smtClean="0">
                <a:latin typeface="Calibri Light" pitchFamily="34" charset="0"/>
              </a:rPr>
              <a:t>ME</a:t>
            </a:r>
            <a:endParaRPr lang="zh-CN" altLang="en-US" sz="4800" dirty="0">
              <a:latin typeface="Calibri Light" pitchFamily="34" charset="0"/>
            </a:endParaRPr>
          </a:p>
        </p:txBody>
      </p:sp>
      <p:sp>
        <p:nvSpPr>
          <p:cNvPr id="4" name="等腰三角形 3"/>
          <p:cNvSpPr/>
          <p:nvPr/>
        </p:nvSpPr>
        <p:spPr>
          <a:xfrm>
            <a:off x="4463562" y="1446625"/>
            <a:ext cx="216876" cy="225025"/>
          </a:xfrm>
          <a:prstGeom prst="triangl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等腰三角形 4"/>
          <p:cNvSpPr/>
          <p:nvPr/>
        </p:nvSpPr>
        <p:spPr>
          <a:xfrm>
            <a:off x="4211960" y="2159562"/>
            <a:ext cx="216876" cy="267649"/>
          </a:xfrm>
          <a:prstGeom prst="triangl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4560889" y="2889166"/>
            <a:ext cx="315034" cy="36004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8" name="直接连接符 7"/>
          <p:cNvCxnSpPr/>
          <p:nvPr/>
        </p:nvCxnSpPr>
        <p:spPr>
          <a:xfrm flipV="1">
            <a:off x="4797025" y="861560"/>
            <a:ext cx="495055" cy="49505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V="1">
            <a:off x="2951820" y="2841780"/>
            <a:ext cx="765705" cy="76570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V="1">
            <a:off x="5472100" y="366505"/>
            <a:ext cx="1620181" cy="162017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flipV="1">
            <a:off x="2726795" y="3928367"/>
            <a:ext cx="990110" cy="99010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椭圆 14"/>
          <p:cNvSpPr/>
          <p:nvPr/>
        </p:nvSpPr>
        <p:spPr>
          <a:xfrm>
            <a:off x="5300655" y="636535"/>
            <a:ext cx="225024" cy="225024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6" name="直接连接符 15"/>
          <p:cNvCxnSpPr/>
          <p:nvPr/>
        </p:nvCxnSpPr>
        <p:spPr>
          <a:xfrm flipV="1">
            <a:off x="4752020" y="4423421"/>
            <a:ext cx="720080" cy="720079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椭圆 17"/>
          <p:cNvSpPr/>
          <p:nvPr/>
        </p:nvSpPr>
        <p:spPr>
          <a:xfrm>
            <a:off x="5493982" y="4011910"/>
            <a:ext cx="405045" cy="405045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15000" b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0" y="2563020"/>
            <a:ext cx="3667908" cy="45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pc="300" dirty="0" smtClean="0">
                <a:solidFill>
                  <a:schemeClr val="bg1"/>
                </a:solidFill>
                <a:latin typeface="华文中宋" pitchFamily="2" charset="-122"/>
                <a:ea typeface="华文中宋" pitchFamily="2" charset="-122"/>
              </a:rPr>
              <a:t>可是不躲的话，伞该多伤心</a:t>
            </a:r>
            <a:endParaRPr lang="en-US" altLang="zh-CN" spc="300" dirty="0" smtClean="0">
              <a:solidFill>
                <a:schemeClr val="bg1"/>
              </a:solidFill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31540" y="726545"/>
            <a:ext cx="4140460" cy="4635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pc="300" dirty="0" smtClean="0">
                <a:solidFill>
                  <a:schemeClr val="bg1"/>
                </a:solidFill>
                <a:latin typeface="华文中宋" pitchFamily="2" charset="-122"/>
                <a:ea typeface="华文中宋" pitchFamily="2" charset="-122"/>
              </a:rPr>
              <a:t>躲了一辈子雨，雨会不会很难过</a:t>
            </a:r>
            <a:endParaRPr lang="zh-CN" altLang="en-US" spc="300" dirty="0">
              <a:solidFill>
                <a:schemeClr val="bg1"/>
              </a:solidFill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363039" y="3909032"/>
            <a:ext cx="771435" cy="31503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863839" y="3381840"/>
            <a:ext cx="3416321" cy="879087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zh-CN" spc="300" dirty="0" smtClean="0">
                <a:solidFill>
                  <a:schemeClr val="bg1"/>
                </a:solidFill>
                <a:latin typeface="华文中宋" pitchFamily="2" charset="-122"/>
                <a:ea typeface="华文中宋" pitchFamily="2" charset="-122"/>
              </a:rPr>
              <a:t>至少</a:t>
            </a:r>
            <a:endParaRPr lang="en-US" altLang="zh-CN" spc="300" dirty="0" smtClean="0">
              <a:solidFill>
                <a:schemeClr val="bg1"/>
              </a:solidFill>
              <a:latin typeface="华文中宋" pitchFamily="2" charset="-122"/>
              <a:ea typeface="华文中宋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zh-CN" spc="300" dirty="0" smtClean="0">
                <a:solidFill>
                  <a:schemeClr val="bg1"/>
                </a:solidFill>
                <a:latin typeface="华文中宋" pitchFamily="2" charset="-122"/>
                <a:ea typeface="华文中宋" pitchFamily="2" charset="-122"/>
              </a:rPr>
              <a:t>雨在冬天会融化在你</a:t>
            </a:r>
            <a:r>
              <a:rPr lang="zh-CN" altLang="zh-CN" spc="300" dirty="0" smtClean="0">
                <a:latin typeface="华文中宋" pitchFamily="2" charset="-122"/>
                <a:ea typeface="华文中宋" pitchFamily="2" charset="-122"/>
              </a:rPr>
              <a:t>手心里</a:t>
            </a:r>
            <a:endParaRPr lang="zh-CN" altLang="en-US" spc="300" dirty="0"/>
          </a:p>
        </p:txBody>
      </p:sp>
      <p:grpSp>
        <p:nvGrpSpPr>
          <p:cNvPr id="6" name="组合 5"/>
          <p:cNvGrpSpPr/>
          <p:nvPr/>
        </p:nvGrpSpPr>
        <p:grpSpPr>
          <a:xfrm>
            <a:off x="3626585" y="1041580"/>
            <a:ext cx="1890829" cy="1600728"/>
            <a:chOff x="2141730" y="546525"/>
            <a:chExt cx="1890829" cy="1600728"/>
          </a:xfrm>
        </p:grpSpPr>
        <p:sp>
          <p:nvSpPr>
            <p:cNvPr id="2" name="TextBox 1"/>
            <p:cNvSpPr txBox="1"/>
            <p:nvPr/>
          </p:nvSpPr>
          <p:spPr>
            <a:xfrm>
              <a:off x="2141730" y="546525"/>
              <a:ext cx="1080119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6000" dirty="0" smtClean="0">
                  <a:solidFill>
                    <a:schemeClr val="bg1"/>
                  </a:solidFill>
                  <a:latin typeface="华文中宋" pitchFamily="2" charset="-122"/>
                  <a:ea typeface="华文中宋" pitchFamily="2" charset="-122"/>
                </a:rPr>
                <a:t>雨</a:t>
              </a:r>
              <a:endParaRPr lang="zh-CN" altLang="en-US" sz="6000" dirty="0">
                <a:solidFill>
                  <a:schemeClr val="bg1"/>
                </a:solidFill>
                <a:latin typeface="华文中宋" pitchFamily="2" charset="-122"/>
                <a:ea typeface="华文中宋" pitchFamily="2" charset="-122"/>
              </a:endParaRPr>
            </a:p>
          </p:txBody>
        </p:sp>
        <p:sp>
          <p:nvSpPr>
            <p:cNvPr id="3" name="TextBox 2"/>
            <p:cNvSpPr txBox="1"/>
            <p:nvPr/>
          </p:nvSpPr>
          <p:spPr>
            <a:xfrm>
              <a:off x="2952440" y="1131590"/>
              <a:ext cx="1080119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6000" dirty="0" smtClean="0">
                  <a:solidFill>
                    <a:schemeClr val="bg1"/>
                  </a:solidFill>
                  <a:latin typeface="华文中宋" pitchFamily="2" charset="-122"/>
                  <a:ea typeface="华文中宋" pitchFamily="2" charset="-122"/>
                </a:rPr>
                <a:t>伞</a:t>
              </a:r>
              <a:endParaRPr lang="zh-CN" altLang="en-US" sz="6000" dirty="0">
                <a:solidFill>
                  <a:schemeClr val="bg1"/>
                </a:solidFill>
                <a:latin typeface="华文中宋" pitchFamily="2" charset="-122"/>
                <a:ea typeface="华文中宋" pitchFamily="2" charset="-122"/>
              </a:endParaRPr>
            </a:p>
          </p:txBody>
        </p:sp>
        <p:cxnSp>
          <p:nvCxnSpPr>
            <p:cNvPr id="5" name="直接连接符 4"/>
            <p:cNvCxnSpPr/>
            <p:nvPr/>
          </p:nvCxnSpPr>
          <p:spPr>
            <a:xfrm flipH="1">
              <a:off x="2546774" y="860773"/>
              <a:ext cx="1080740" cy="1080740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20" name="直接连接符 19"/>
          <p:cNvCxnSpPr/>
          <p:nvPr/>
        </p:nvCxnSpPr>
        <p:spPr>
          <a:xfrm>
            <a:off x="6732240" y="996575"/>
            <a:ext cx="0" cy="135015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>
            <a:off x="6732240" y="1221600"/>
            <a:ext cx="0" cy="18002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0B7A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 descr="d46623813622b0fdf7c74155025b95a0ddac13a1381dc-pTFEya_fw658.png"/>
          <p:cNvPicPr>
            <a:picLocks noChangeAspect="1"/>
          </p:cNvPicPr>
          <p:nvPr/>
        </p:nvPicPr>
        <p:blipFill>
          <a:blip r:embed="rId2" cstate="print"/>
          <a:srcRect l="5217" t="7000" r="5170" b="9001"/>
          <a:stretch>
            <a:fillRect/>
          </a:stretch>
        </p:blipFill>
        <p:spPr>
          <a:xfrm>
            <a:off x="2970134" y="726881"/>
            <a:ext cx="3022472" cy="2789974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363039" y="3909032"/>
            <a:ext cx="771435" cy="31503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2863839" y="3381840"/>
            <a:ext cx="3416321" cy="879087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zh-CN" spc="300" dirty="0" smtClean="0">
                <a:latin typeface="华文中宋" pitchFamily="2" charset="-122"/>
                <a:ea typeface="华文中宋" pitchFamily="2" charset="-122"/>
              </a:rPr>
              <a:t>至少</a:t>
            </a:r>
            <a:endParaRPr lang="en-US" altLang="zh-CN" spc="300" dirty="0" smtClean="0">
              <a:latin typeface="华文中宋" pitchFamily="2" charset="-122"/>
              <a:ea typeface="华文中宋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zh-CN" spc="300" dirty="0" smtClean="0">
                <a:latin typeface="华文中宋" pitchFamily="2" charset="-122"/>
                <a:ea typeface="华文中宋" pitchFamily="2" charset="-122"/>
              </a:rPr>
              <a:t>雨在冬天会融化在你</a:t>
            </a:r>
            <a:r>
              <a:rPr lang="zh-CN" altLang="zh-CN" spc="300" dirty="0" smtClean="0">
                <a:solidFill>
                  <a:schemeClr val="bg1"/>
                </a:solidFill>
                <a:latin typeface="华文中宋" pitchFamily="2" charset="-122"/>
                <a:ea typeface="华文中宋" pitchFamily="2" charset="-122"/>
              </a:rPr>
              <a:t>手心里</a:t>
            </a:r>
            <a:endParaRPr lang="zh-CN" altLang="en-US" spc="300" dirty="0">
              <a:solidFill>
                <a:schemeClr val="bg1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572000" y="2563020"/>
            <a:ext cx="3667908" cy="45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pc="300" dirty="0" smtClean="0">
                <a:latin typeface="华文中宋" pitchFamily="2" charset="-122"/>
                <a:ea typeface="华文中宋" pitchFamily="2" charset="-122"/>
              </a:rPr>
              <a:t>可是不躲的话，伞该多伤心</a:t>
            </a:r>
            <a:endParaRPr lang="en-US" altLang="zh-CN" spc="300" dirty="0" smtClean="0"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31540" y="726545"/>
            <a:ext cx="4140460" cy="4635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pc="300" dirty="0" smtClean="0">
                <a:latin typeface="华文中宋" pitchFamily="2" charset="-122"/>
                <a:ea typeface="华文中宋" pitchFamily="2" charset="-122"/>
              </a:rPr>
              <a:t>躲了一辈子雨，雨会不会很难过</a:t>
            </a:r>
            <a:endParaRPr lang="zh-CN" altLang="en-US" spc="300" dirty="0"/>
          </a:p>
        </p:txBody>
      </p:sp>
      <p:grpSp>
        <p:nvGrpSpPr>
          <p:cNvPr id="6" name="组合 5"/>
          <p:cNvGrpSpPr/>
          <p:nvPr/>
        </p:nvGrpSpPr>
        <p:grpSpPr>
          <a:xfrm>
            <a:off x="3626585" y="1041580"/>
            <a:ext cx="1890829" cy="1600728"/>
            <a:chOff x="2141730" y="546525"/>
            <a:chExt cx="1890829" cy="1600728"/>
          </a:xfrm>
        </p:grpSpPr>
        <p:sp>
          <p:nvSpPr>
            <p:cNvPr id="7" name="TextBox 6"/>
            <p:cNvSpPr txBox="1"/>
            <p:nvPr/>
          </p:nvSpPr>
          <p:spPr>
            <a:xfrm>
              <a:off x="2141730" y="546525"/>
              <a:ext cx="1080119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6000" dirty="0" smtClean="0">
                  <a:solidFill>
                    <a:schemeClr val="bg1"/>
                  </a:solidFill>
                  <a:latin typeface="华文中宋" pitchFamily="2" charset="-122"/>
                  <a:ea typeface="华文中宋" pitchFamily="2" charset="-122"/>
                </a:rPr>
                <a:t>雨</a:t>
              </a:r>
              <a:endParaRPr lang="zh-CN" altLang="en-US" sz="6000" dirty="0">
                <a:solidFill>
                  <a:schemeClr val="bg1"/>
                </a:solidFill>
                <a:latin typeface="华文中宋" pitchFamily="2" charset="-122"/>
                <a:ea typeface="华文中宋" pitchFamily="2" charset="-122"/>
              </a:endParaRP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2952440" y="1131590"/>
              <a:ext cx="1080119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6000" dirty="0" smtClean="0">
                  <a:solidFill>
                    <a:schemeClr val="bg1"/>
                  </a:solidFill>
                  <a:latin typeface="华文中宋" pitchFamily="2" charset="-122"/>
                  <a:ea typeface="华文中宋" pitchFamily="2" charset="-122"/>
                </a:rPr>
                <a:t>伞</a:t>
              </a:r>
              <a:endParaRPr lang="zh-CN" altLang="en-US" sz="6000" dirty="0">
                <a:solidFill>
                  <a:schemeClr val="bg1"/>
                </a:solidFill>
                <a:latin typeface="华文中宋" pitchFamily="2" charset="-122"/>
                <a:ea typeface="华文中宋" pitchFamily="2" charset="-122"/>
              </a:endParaRPr>
            </a:p>
          </p:txBody>
        </p:sp>
        <p:cxnSp>
          <p:nvCxnSpPr>
            <p:cNvPr id="9" name="直接连接符 8"/>
            <p:cNvCxnSpPr/>
            <p:nvPr/>
          </p:nvCxnSpPr>
          <p:spPr>
            <a:xfrm flipH="1">
              <a:off x="2546774" y="860773"/>
              <a:ext cx="1080740" cy="1080740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4" name="图片 13" descr="5253713910ffff7b0e830fd0a32cc395867b57d52c84c-OKdBBL_fw658.png"/>
          <p:cNvPicPr>
            <a:picLocks noChangeAspect="1"/>
          </p:cNvPicPr>
          <p:nvPr/>
        </p:nvPicPr>
        <p:blipFill>
          <a:blip r:embed="rId3" cstate="print"/>
          <a:srcRect r="24110"/>
          <a:stretch>
            <a:fillRect/>
          </a:stretch>
        </p:blipFill>
        <p:spPr>
          <a:xfrm>
            <a:off x="7767355" y="3201988"/>
            <a:ext cx="1924948" cy="215178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CFA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TextBox 32"/>
          <p:cNvSpPr txBox="1"/>
          <p:nvPr/>
        </p:nvSpPr>
        <p:spPr>
          <a:xfrm>
            <a:off x="7648455" y="0"/>
            <a:ext cx="507831" cy="2571749"/>
          </a:xfrm>
          <a:prstGeom prst="rect">
            <a:avLst/>
          </a:prstGeom>
          <a:noFill/>
        </p:spPr>
        <p:txBody>
          <a:bodyPr vert="eaVert" wrap="square" rtlCol="0" anchor="ctr">
            <a:spAutoFit/>
          </a:bodyPr>
          <a:lstStyle/>
          <a:p>
            <a:pPr lvl="0"/>
            <a:r>
              <a:rPr lang="zh-CN" altLang="zh-CN" sz="1050" dirty="0" smtClean="0">
                <a:solidFill>
                  <a:schemeClr val="bg1">
                    <a:lumMod val="65000"/>
                  </a:schemeClr>
                </a:solidFill>
                <a:latin typeface="华文中宋" pitchFamily="2" charset="-122"/>
                <a:ea typeface="华文中宋" pitchFamily="2" charset="-122"/>
              </a:rPr>
              <a:t>实际上是在错的时间遇到了一个错的人。</a:t>
            </a:r>
            <a:endParaRPr lang="zh-CN" altLang="en-US" sz="1050" dirty="0" smtClean="0">
              <a:solidFill>
                <a:schemeClr val="bg1">
                  <a:lumMod val="65000"/>
                </a:schemeClr>
              </a:solidFill>
              <a:latin typeface="华文中宋" pitchFamily="2" charset="-122"/>
              <a:ea typeface="华文中宋" pitchFamily="2" charset="-122"/>
            </a:endParaRPr>
          </a:p>
        </p:txBody>
      </p:sp>
      <p:grpSp>
        <p:nvGrpSpPr>
          <p:cNvPr id="52" name="组合 51"/>
          <p:cNvGrpSpPr/>
          <p:nvPr/>
        </p:nvGrpSpPr>
        <p:grpSpPr>
          <a:xfrm flipV="1">
            <a:off x="8082390" y="1221433"/>
            <a:ext cx="270031" cy="1440160"/>
            <a:chOff x="1421649" y="2481740"/>
            <a:chExt cx="270031" cy="1440160"/>
          </a:xfrm>
        </p:grpSpPr>
        <p:cxnSp>
          <p:nvCxnSpPr>
            <p:cNvPr id="53" name="直接连接符 52"/>
            <p:cNvCxnSpPr/>
            <p:nvPr/>
          </p:nvCxnSpPr>
          <p:spPr>
            <a:xfrm>
              <a:off x="1495546" y="2571750"/>
              <a:ext cx="0" cy="1285875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4" name="椭圆 53"/>
            <p:cNvSpPr/>
            <p:nvPr/>
          </p:nvSpPr>
          <p:spPr>
            <a:xfrm>
              <a:off x="1555951" y="2481740"/>
              <a:ext cx="90724" cy="90724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椭圆 54"/>
            <p:cNvSpPr/>
            <p:nvPr/>
          </p:nvSpPr>
          <p:spPr>
            <a:xfrm>
              <a:off x="1421649" y="2751770"/>
              <a:ext cx="45719" cy="45719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椭圆 55"/>
            <p:cNvSpPr/>
            <p:nvPr/>
          </p:nvSpPr>
          <p:spPr>
            <a:xfrm>
              <a:off x="1556665" y="3786885"/>
              <a:ext cx="135015" cy="13501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0" name="TextBox 19"/>
          <p:cNvSpPr txBox="1"/>
          <p:nvPr/>
        </p:nvSpPr>
        <p:spPr>
          <a:xfrm>
            <a:off x="4171891" y="225025"/>
            <a:ext cx="800219" cy="482200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4000" b="1" dirty="0" smtClean="0">
                <a:solidFill>
                  <a:schemeClr val="bg1">
                    <a:lumMod val="85000"/>
                  </a:schemeClr>
                </a:solidFill>
                <a:latin typeface="华文中宋" pitchFamily="2" charset="-122"/>
                <a:ea typeface="华文中宋" pitchFamily="2" charset="-122"/>
              </a:rPr>
              <a:t>也是不    过如此</a:t>
            </a:r>
            <a:endParaRPr lang="zh-CN" altLang="en-US" sz="4000" b="1" dirty="0">
              <a:solidFill>
                <a:schemeClr val="bg1">
                  <a:lumMod val="85000"/>
                </a:schemeClr>
              </a:solidFill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569587" y="2134611"/>
            <a:ext cx="4004825" cy="87427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zh-CN" dirty="0" smtClean="0">
                <a:latin typeface="华文中宋" pitchFamily="2" charset="-122"/>
                <a:ea typeface="华文中宋" pitchFamily="2" charset="-122"/>
              </a:rPr>
              <a:t>知道迟早会有这么一天，想过许多次到最后，也是不过如此</a:t>
            </a:r>
          </a:p>
        </p:txBody>
      </p:sp>
      <p:cxnSp>
        <p:nvCxnSpPr>
          <p:cNvPr id="25" name="直接连接符 24"/>
          <p:cNvCxnSpPr/>
          <p:nvPr/>
        </p:nvCxnSpPr>
        <p:spPr>
          <a:xfrm flipH="1">
            <a:off x="673390" y="0"/>
            <a:ext cx="1941513" cy="1941513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 flipV="1">
            <a:off x="6574103" y="3201988"/>
            <a:ext cx="1941512" cy="1941512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 flipH="1">
            <a:off x="409038" y="1941513"/>
            <a:ext cx="585065" cy="585065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 flipH="1">
            <a:off x="8149898" y="2616923"/>
            <a:ext cx="585065" cy="585065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/>
          <p:cNvSpPr txBox="1"/>
          <p:nvPr/>
        </p:nvSpPr>
        <p:spPr>
          <a:xfrm>
            <a:off x="987715" y="2571750"/>
            <a:ext cx="507831" cy="257175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zh-CN" sz="1050" dirty="0" smtClean="0">
                <a:solidFill>
                  <a:schemeClr val="bg1">
                    <a:lumMod val="65000"/>
                  </a:schemeClr>
                </a:solidFill>
                <a:latin typeface="华文中宋" pitchFamily="2" charset="-122"/>
                <a:ea typeface="华文中宋" pitchFamily="2" charset="-122"/>
              </a:rPr>
              <a:t>一开始我以为是在错的时间遇到了一个对的人</a:t>
            </a:r>
            <a:r>
              <a:rPr lang="zh-CN" altLang="en-US" sz="1050" dirty="0" smtClean="0">
                <a:solidFill>
                  <a:schemeClr val="bg1">
                    <a:lumMod val="65000"/>
                  </a:schemeClr>
                </a:solidFill>
                <a:latin typeface="华文中宋" pitchFamily="2" charset="-122"/>
                <a:ea typeface="华文中宋" pitchFamily="2" charset="-122"/>
              </a:rPr>
              <a:t>。</a:t>
            </a:r>
            <a:endParaRPr lang="zh-CN" altLang="en-US" sz="1050" dirty="0">
              <a:solidFill>
                <a:schemeClr val="bg1">
                  <a:lumMod val="65000"/>
                </a:schemeClr>
              </a:solidFill>
              <a:latin typeface="华文中宋" pitchFamily="2" charset="-122"/>
              <a:ea typeface="华文中宋" pitchFamily="2" charset="-122"/>
            </a:endParaRPr>
          </a:p>
        </p:txBody>
      </p:sp>
      <p:grpSp>
        <p:nvGrpSpPr>
          <p:cNvPr id="51" name="组合 50"/>
          <p:cNvGrpSpPr/>
          <p:nvPr/>
        </p:nvGrpSpPr>
        <p:grpSpPr>
          <a:xfrm>
            <a:off x="1421649" y="2481740"/>
            <a:ext cx="270031" cy="1440160"/>
            <a:chOff x="1421649" y="2481740"/>
            <a:chExt cx="270031" cy="1440160"/>
          </a:xfrm>
        </p:grpSpPr>
        <p:cxnSp>
          <p:nvCxnSpPr>
            <p:cNvPr id="46" name="直接连接符 45"/>
            <p:cNvCxnSpPr>
              <a:endCxn id="31" idx="3"/>
            </p:cNvCxnSpPr>
            <p:nvPr/>
          </p:nvCxnSpPr>
          <p:spPr>
            <a:xfrm>
              <a:off x="1495546" y="2571750"/>
              <a:ext cx="0" cy="1285875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8" name="椭圆 47"/>
            <p:cNvSpPr/>
            <p:nvPr/>
          </p:nvSpPr>
          <p:spPr>
            <a:xfrm>
              <a:off x="1555951" y="2481740"/>
              <a:ext cx="90724" cy="90724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椭圆 48"/>
            <p:cNvSpPr/>
            <p:nvPr/>
          </p:nvSpPr>
          <p:spPr>
            <a:xfrm>
              <a:off x="1421649" y="2751770"/>
              <a:ext cx="45719" cy="45719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椭圆 49"/>
            <p:cNvSpPr/>
            <p:nvPr/>
          </p:nvSpPr>
          <p:spPr>
            <a:xfrm>
              <a:off x="1556665" y="3786885"/>
              <a:ext cx="135015" cy="13501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681888" y="2209694"/>
            <a:ext cx="447675" cy="492593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24075" y="2212399"/>
            <a:ext cx="7019925" cy="49291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5000" tIns="0" rIns="135000" bIns="0" anchor="ctr"/>
          <a:lstStyle/>
          <a:p>
            <a:pPr algn="ctr">
              <a:defRPr/>
            </a:pPr>
            <a:r>
              <a:rPr lang="en-US" altLang="zh-CN" sz="21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1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1636569"/>
            <a:ext cx="6984207" cy="58145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2400" spc="15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6984207" y="1633539"/>
            <a:ext cx="640276" cy="584488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936373" y="2940767"/>
            <a:ext cx="5179807" cy="1269578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42676408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266</TotalTime>
  <Words>344</Words>
  <Application>Microsoft Office PowerPoint</Application>
  <PresentationFormat>全屏显示(16:9)</PresentationFormat>
  <Paragraphs>52</Paragraphs>
  <Slides>8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8</vt:i4>
      </vt:variant>
    </vt:vector>
  </HeadingPairs>
  <TitlesOfParts>
    <vt:vector size="18" baseType="lpstr">
      <vt:lpstr>Meiryo</vt:lpstr>
      <vt:lpstr>方正姚体</vt:lpstr>
      <vt:lpstr>华文中宋</vt:lpstr>
      <vt:lpstr>宋体</vt:lpstr>
      <vt:lpstr>微软雅黑</vt:lpstr>
      <vt:lpstr>Arial</vt:lpstr>
      <vt:lpstr>Calibri</vt:lpstr>
      <vt:lpstr>Calibri Light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ypppt</cp:lastModifiedBy>
  <cp:revision>47</cp:revision>
  <dcterms:created xsi:type="dcterms:W3CDTF">2016-03-08T06:25:53Z</dcterms:created>
  <dcterms:modified xsi:type="dcterms:W3CDTF">2016-10-25T01:24:44Z</dcterms:modified>
</cp:coreProperties>
</file>