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48" r:id="rId2"/>
  </p:sldMasterIdLst>
  <p:notesMasterIdLst>
    <p:notesMasterId r:id="rId5"/>
  </p:notesMasterIdLst>
  <p:sldIdLst>
    <p:sldId id="1238" r:id="rId3"/>
    <p:sldId id="1239" r:id="rId4"/>
  </p:sldIdLst>
  <p:sldSz cx="24377650" cy="13716000"/>
  <p:notesSz cx="6858000" cy="9144000"/>
  <p:defaultTextStyle>
    <a:defPPr>
      <a:defRPr lang="en-US"/>
    </a:defPPr>
    <a:lvl1pPr marL="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1">
          <p15:clr>
            <a:srgbClr val="A4A3A4"/>
          </p15:clr>
        </p15:guide>
        <p15:guide id="2" pos="7675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8844B4"/>
    <a:srgbClr val="51286C"/>
    <a:srgbClr val="8941B6"/>
    <a:srgbClr val="041B31"/>
    <a:srgbClr val="403D3F"/>
    <a:srgbClr val="3A3940"/>
    <a:srgbClr val="2F2F2F"/>
    <a:srgbClr val="19232E"/>
    <a:srgbClr val="FBC81F"/>
    <a:srgbClr val="FBB62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657" autoAdjust="0"/>
    <p:restoredTop sz="99409" autoAdjust="0"/>
  </p:normalViewPr>
  <p:slideViewPr>
    <p:cSldViewPr snapToGrid="0" snapToObjects="1">
      <p:cViewPr varScale="1">
        <p:scale>
          <a:sx n="45" d="100"/>
          <a:sy n="45" d="100"/>
        </p:scale>
        <p:origin x="306" y="84"/>
      </p:cViewPr>
      <p:guideLst>
        <p:guide orient="horz" pos="4321"/>
        <p:guide pos="7675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4" d="100"/>
        <a:sy n="24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Calibri Light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Calibri Light"/>
              </a:defRPr>
            </a:lvl1pPr>
          </a:lstStyle>
          <a:p>
            <a:fld id="{EFC10EE1-B198-C942-8235-326C972CBB30}" type="datetimeFigureOut">
              <a:rPr lang="en-US" smtClean="0"/>
              <a:pPr/>
              <a:t>9/6/2016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Calibri Light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Calibri Light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1pPr>
    <a:lvl2pPr marL="914217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2pPr>
    <a:lvl3pPr marL="1828434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3pPr>
    <a:lvl4pPr marL="2742651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4pPr>
    <a:lvl5pPr marL="3656868" algn="l" defTabSz="914217" rtl="0" eaLnBrk="1" latinLnBrk="0" hangingPunct="1">
      <a:defRPr sz="2400" kern="1200">
        <a:solidFill>
          <a:schemeClr val="tx1"/>
        </a:solidFill>
        <a:latin typeface="Calibri Light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892855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aster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37977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40" y="914400"/>
            <a:ext cx="7862426" cy="3200400"/>
          </a:xfrm>
        </p:spPr>
        <p:txBody>
          <a:bodyPr anchor="b"/>
          <a:lstStyle>
            <a:lvl1pPr>
              <a:defRPr sz="639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3677" y="1974851"/>
            <a:ext cx="12341185" cy="9747250"/>
          </a:xfrm>
        </p:spPr>
        <p:txBody>
          <a:bodyPr anchor="t"/>
          <a:lstStyle>
            <a:lvl1pPr marL="0" indent="0">
              <a:buNone/>
              <a:defRPr sz="6398"/>
            </a:lvl1pPr>
            <a:lvl2pPr marL="914171" indent="0">
              <a:buNone/>
              <a:defRPr sz="5599"/>
            </a:lvl2pPr>
            <a:lvl3pPr marL="1828343" indent="0">
              <a:buNone/>
              <a:defRPr sz="4799"/>
            </a:lvl3pPr>
            <a:lvl4pPr marL="2742514" indent="0">
              <a:buNone/>
              <a:defRPr sz="3999"/>
            </a:lvl4pPr>
            <a:lvl5pPr marL="3656686" indent="0">
              <a:buNone/>
              <a:defRPr sz="3999"/>
            </a:lvl5pPr>
            <a:lvl6pPr marL="4570857" indent="0">
              <a:buNone/>
              <a:defRPr sz="3999"/>
            </a:lvl6pPr>
            <a:lvl7pPr marL="5485028" indent="0">
              <a:buNone/>
              <a:defRPr sz="3999"/>
            </a:lvl7pPr>
            <a:lvl8pPr marL="6399200" indent="0">
              <a:buNone/>
              <a:defRPr sz="3999"/>
            </a:lvl8pPr>
            <a:lvl9pPr marL="7313371" indent="0">
              <a:buNone/>
              <a:defRPr sz="399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140" y="4114800"/>
            <a:ext cx="7862426" cy="7623176"/>
          </a:xfrm>
        </p:spPr>
        <p:txBody>
          <a:bodyPr/>
          <a:lstStyle>
            <a:lvl1pPr marL="0" indent="0">
              <a:buNone/>
              <a:defRPr sz="3199"/>
            </a:lvl1pPr>
            <a:lvl2pPr marL="914171" indent="0">
              <a:buNone/>
              <a:defRPr sz="2799"/>
            </a:lvl2pPr>
            <a:lvl3pPr marL="1828343" indent="0">
              <a:buNone/>
              <a:defRPr sz="2399"/>
            </a:lvl3pPr>
            <a:lvl4pPr marL="2742514" indent="0">
              <a:buNone/>
              <a:defRPr sz="2000"/>
            </a:lvl4pPr>
            <a:lvl5pPr marL="3656686" indent="0">
              <a:buNone/>
              <a:defRPr sz="2000"/>
            </a:lvl5pPr>
            <a:lvl6pPr marL="4570857" indent="0">
              <a:buNone/>
              <a:defRPr sz="2000"/>
            </a:lvl6pPr>
            <a:lvl7pPr marL="5485028" indent="0">
              <a:buNone/>
              <a:defRPr sz="2000"/>
            </a:lvl7pPr>
            <a:lvl8pPr marL="6399200" indent="0">
              <a:buNone/>
              <a:defRPr sz="2000"/>
            </a:lvl8pPr>
            <a:lvl9pPr marL="7313371" indent="0">
              <a:buNone/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80690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6338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5256" y="730250"/>
            <a:ext cx="5256431" cy="1162367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5963" y="730250"/>
            <a:ext cx="15464572" cy="1162367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57951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7206" y="2244726"/>
            <a:ext cx="18283238" cy="4775200"/>
          </a:xfrm>
        </p:spPr>
        <p:txBody>
          <a:bodyPr anchor="b"/>
          <a:lstStyle>
            <a:lvl1pPr algn="ctr">
              <a:defRPr sz="1199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7206" y="7204076"/>
            <a:ext cx="18283238" cy="3311524"/>
          </a:xfrm>
        </p:spPr>
        <p:txBody>
          <a:bodyPr/>
          <a:lstStyle>
            <a:lvl1pPr marL="0" indent="0" algn="ctr">
              <a:buNone/>
              <a:defRPr sz="4799"/>
            </a:lvl1pPr>
            <a:lvl2pPr marL="914171" indent="0" algn="ctr">
              <a:buNone/>
              <a:defRPr sz="3999"/>
            </a:lvl2pPr>
            <a:lvl3pPr marL="1828343" indent="0" algn="ctr">
              <a:buNone/>
              <a:defRPr sz="3599"/>
            </a:lvl3pPr>
            <a:lvl4pPr marL="2742514" indent="0" algn="ctr">
              <a:buNone/>
              <a:defRPr sz="3199"/>
            </a:lvl4pPr>
            <a:lvl5pPr marL="3656686" indent="0" algn="ctr">
              <a:buNone/>
              <a:defRPr sz="3199"/>
            </a:lvl5pPr>
            <a:lvl6pPr marL="4570857" indent="0" algn="ctr">
              <a:buNone/>
              <a:defRPr sz="3199"/>
            </a:lvl6pPr>
            <a:lvl7pPr marL="5485028" indent="0" algn="ctr">
              <a:buNone/>
              <a:defRPr sz="3199"/>
            </a:lvl7pPr>
            <a:lvl8pPr marL="6399200" indent="0" algn="ctr">
              <a:buNone/>
              <a:defRPr sz="3199"/>
            </a:lvl8pPr>
            <a:lvl9pPr marL="7313371" indent="0" algn="ctr">
              <a:buNone/>
              <a:defRPr sz="3199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36309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550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267" y="3419477"/>
            <a:ext cx="21025723" cy="5705474"/>
          </a:xfrm>
        </p:spPr>
        <p:txBody>
          <a:bodyPr anchor="b"/>
          <a:lstStyle>
            <a:lvl1pPr>
              <a:defRPr sz="11997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267" y="9178927"/>
            <a:ext cx="21025723" cy="3000374"/>
          </a:xfrm>
        </p:spPr>
        <p:txBody>
          <a:bodyPr/>
          <a:lstStyle>
            <a:lvl1pPr marL="0" indent="0">
              <a:buNone/>
              <a:defRPr sz="4799">
                <a:solidFill>
                  <a:schemeClr val="tx1">
                    <a:tint val="75000"/>
                  </a:schemeClr>
                </a:solidFill>
              </a:defRPr>
            </a:lvl1pPr>
            <a:lvl2pPr marL="914171" indent="0">
              <a:buNone/>
              <a:defRPr sz="3999">
                <a:solidFill>
                  <a:schemeClr val="tx1">
                    <a:tint val="75000"/>
                  </a:schemeClr>
                </a:solidFill>
              </a:defRPr>
            </a:lvl2pPr>
            <a:lvl3pPr marL="1828343" indent="0">
              <a:buNone/>
              <a:defRPr sz="3599">
                <a:solidFill>
                  <a:schemeClr val="tx1">
                    <a:tint val="75000"/>
                  </a:schemeClr>
                </a:solidFill>
              </a:defRPr>
            </a:lvl3pPr>
            <a:lvl4pPr marL="2742514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4pPr>
            <a:lvl5pPr marL="3656686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5pPr>
            <a:lvl6pPr marL="4570857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6pPr>
            <a:lvl7pPr marL="5485028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7pPr>
            <a:lvl8pPr marL="6399200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8pPr>
            <a:lvl9pPr marL="7313371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88054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5964" y="3651250"/>
            <a:ext cx="10360501" cy="8702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1185" y="3651250"/>
            <a:ext cx="10360501" cy="8702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4149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39" y="730251"/>
            <a:ext cx="21025723" cy="265112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139" y="3362326"/>
            <a:ext cx="10312888" cy="1647824"/>
          </a:xfrm>
        </p:spPr>
        <p:txBody>
          <a:bodyPr anchor="b"/>
          <a:lstStyle>
            <a:lvl1pPr marL="0" indent="0">
              <a:buNone/>
              <a:defRPr sz="4799" b="1"/>
            </a:lvl1pPr>
            <a:lvl2pPr marL="914171" indent="0">
              <a:buNone/>
              <a:defRPr sz="3999" b="1"/>
            </a:lvl2pPr>
            <a:lvl3pPr marL="1828343" indent="0">
              <a:buNone/>
              <a:defRPr sz="3599" b="1"/>
            </a:lvl3pPr>
            <a:lvl4pPr marL="2742514" indent="0">
              <a:buNone/>
              <a:defRPr sz="3199" b="1"/>
            </a:lvl4pPr>
            <a:lvl5pPr marL="3656686" indent="0">
              <a:buNone/>
              <a:defRPr sz="3199" b="1"/>
            </a:lvl5pPr>
            <a:lvl6pPr marL="4570857" indent="0">
              <a:buNone/>
              <a:defRPr sz="3199" b="1"/>
            </a:lvl6pPr>
            <a:lvl7pPr marL="5485028" indent="0">
              <a:buNone/>
              <a:defRPr sz="3199" b="1"/>
            </a:lvl7pPr>
            <a:lvl8pPr marL="6399200" indent="0">
              <a:buNone/>
              <a:defRPr sz="3199" b="1"/>
            </a:lvl8pPr>
            <a:lvl9pPr marL="7313371" indent="0">
              <a:buNone/>
              <a:defRPr sz="3199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139" y="5010150"/>
            <a:ext cx="10312888" cy="7369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1186" y="3362326"/>
            <a:ext cx="10363676" cy="1647824"/>
          </a:xfrm>
        </p:spPr>
        <p:txBody>
          <a:bodyPr anchor="b"/>
          <a:lstStyle>
            <a:lvl1pPr marL="0" indent="0">
              <a:buNone/>
              <a:defRPr sz="4799" b="1"/>
            </a:lvl1pPr>
            <a:lvl2pPr marL="914171" indent="0">
              <a:buNone/>
              <a:defRPr sz="3999" b="1"/>
            </a:lvl2pPr>
            <a:lvl3pPr marL="1828343" indent="0">
              <a:buNone/>
              <a:defRPr sz="3599" b="1"/>
            </a:lvl3pPr>
            <a:lvl4pPr marL="2742514" indent="0">
              <a:buNone/>
              <a:defRPr sz="3199" b="1"/>
            </a:lvl4pPr>
            <a:lvl5pPr marL="3656686" indent="0">
              <a:buNone/>
              <a:defRPr sz="3199" b="1"/>
            </a:lvl5pPr>
            <a:lvl6pPr marL="4570857" indent="0">
              <a:buNone/>
              <a:defRPr sz="3199" b="1"/>
            </a:lvl6pPr>
            <a:lvl7pPr marL="5485028" indent="0">
              <a:buNone/>
              <a:defRPr sz="3199" b="1"/>
            </a:lvl7pPr>
            <a:lvl8pPr marL="6399200" indent="0">
              <a:buNone/>
              <a:defRPr sz="3199" b="1"/>
            </a:lvl8pPr>
            <a:lvl9pPr marL="7313371" indent="0">
              <a:buNone/>
              <a:defRPr sz="3199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1186" y="5010150"/>
            <a:ext cx="10363676" cy="7369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467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20331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95242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140" y="914400"/>
            <a:ext cx="7862426" cy="3200400"/>
          </a:xfrm>
        </p:spPr>
        <p:txBody>
          <a:bodyPr anchor="b"/>
          <a:lstStyle>
            <a:lvl1pPr>
              <a:defRPr sz="639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3677" y="1974851"/>
            <a:ext cx="12341185" cy="9747250"/>
          </a:xfrm>
        </p:spPr>
        <p:txBody>
          <a:bodyPr/>
          <a:lstStyle>
            <a:lvl1pPr>
              <a:defRPr sz="6398"/>
            </a:lvl1pPr>
            <a:lvl2pPr>
              <a:defRPr sz="5599"/>
            </a:lvl2pPr>
            <a:lvl3pPr>
              <a:defRPr sz="4799"/>
            </a:lvl3pPr>
            <a:lvl4pPr>
              <a:defRPr sz="3999"/>
            </a:lvl4pPr>
            <a:lvl5pPr>
              <a:defRPr sz="3999"/>
            </a:lvl5pPr>
            <a:lvl6pPr>
              <a:defRPr sz="3999"/>
            </a:lvl6pPr>
            <a:lvl7pPr>
              <a:defRPr sz="3999"/>
            </a:lvl7pPr>
            <a:lvl8pPr>
              <a:defRPr sz="3999"/>
            </a:lvl8pPr>
            <a:lvl9pPr>
              <a:defRPr sz="399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140" y="4114800"/>
            <a:ext cx="7862426" cy="7623176"/>
          </a:xfrm>
        </p:spPr>
        <p:txBody>
          <a:bodyPr/>
          <a:lstStyle>
            <a:lvl1pPr marL="0" indent="0">
              <a:buNone/>
              <a:defRPr sz="3199"/>
            </a:lvl1pPr>
            <a:lvl2pPr marL="914171" indent="0">
              <a:buNone/>
              <a:defRPr sz="2799"/>
            </a:lvl2pPr>
            <a:lvl3pPr marL="1828343" indent="0">
              <a:buNone/>
              <a:defRPr sz="2399"/>
            </a:lvl3pPr>
            <a:lvl4pPr marL="2742514" indent="0">
              <a:buNone/>
              <a:defRPr sz="2000"/>
            </a:lvl4pPr>
            <a:lvl5pPr marL="3656686" indent="0">
              <a:buNone/>
              <a:defRPr sz="2000"/>
            </a:lvl5pPr>
            <a:lvl6pPr marL="4570857" indent="0">
              <a:buNone/>
              <a:defRPr sz="2000"/>
            </a:lvl6pPr>
            <a:lvl7pPr marL="5485028" indent="0">
              <a:buNone/>
              <a:defRPr sz="2000"/>
            </a:lvl7pPr>
            <a:lvl8pPr marL="6399200" indent="0">
              <a:buNone/>
              <a:defRPr sz="2000"/>
            </a:lvl8pPr>
            <a:lvl9pPr marL="7313371" indent="0">
              <a:buNone/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62530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5964" y="730259"/>
            <a:ext cx="21025723" cy="2651126"/>
          </a:xfrm>
          <a:prstGeom prst="rect">
            <a:avLst/>
          </a:prstGeom>
        </p:spPr>
        <p:txBody>
          <a:bodyPr vert="horz" lIns="182843" tIns="91422" rIns="182843" bIns="91422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horz" lIns="182843" tIns="91422" rIns="182843" bIns="9142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5964" y="12712709"/>
            <a:ext cx="5484971" cy="730250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5097" y="12712709"/>
            <a:ext cx="8227457" cy="730250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16715" y="12712709"/>
            <a:ext cx="5484971" cy="730250"/>
          </a:xfrm>
          <a:prstGeom prst="rect">
            <a:avLst/>
          </a:prstGeom>
        </p:spPr>
        <p:txBody>
          <a:bodyPr vert="horz" lIns="182843" tIns="91422" rIns="182843" bIns="91422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  <a:latin typeface="Lato Regular"/>
              </a:defRPr>
            </a:lvl1pPr>
          </a:lstStyle>
          <a:p>
            <a:fld id="{FCEE2C88-6C8F-484D-AF69-578F576B1F4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2848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1828434" rtl="0" eaLnBrk="1" latinLnBrk="0" hangingPunct="1">
        <a:lnSpc>
          <a:spcPct val="90000"/>
        </a:lnSpc>
        <a:spcBef>
          <a:spcPct val="0"/>
        </a:spcBef>
        <a:buNone/>
        <a:defRPr lang="en-US" sz="6000" kern="1200">
          <a:solidFill>
            <a:schemeClr val="tx1"/>
          </a:solidFill>
          <a:latin typeface="Lato" panose="020F0502020204030203" pitchFamily="34" charset="0"/>
          <a:ea typeface="+mj-ea"/>
          <a:cs typeface="+mj-cs"/>
        </a:defRPr>
      </a:lvl1pPr>
    </p:titleStyle>
    <p:bodyStyle>
      <a:lvl1pPr marL="457109" indent="-457109" algn="l" defTabSz="1828434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lang="en-US" sz="48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1pPr>
      <a:lvl2pPr marL="137132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40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2pPr>
      <a:lvl3pPr marL="2285543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6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3pPr>
      <a:lvl4pPr marL="3199760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kern="1200" dirty="0" smtClean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4pPr>
      <a:lvl5pPr marL="4113977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lang="en-US" sz="3200" kern="1200" dirty="0">
          <a:solidFill>
            <a:schemeClr val="tx1"/>
          </a:solidFill>
          <a:effectLst/>
          <a:latin typeface="Lato" panose="020F0502020204030203" pitchFamily="34" charset="0"/>
          <a:ea typeface="+mn-ea"/>
          <a:cs typeface="+mn-cs"/>
        </a:defRPr>
      </a:lvl5pPr>
      <a:lvl6pPr marL="5028194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2411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6628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0846" indent="-457109" algn="l" defTabSz="1828434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21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434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2651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6868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1086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5303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399520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3737" algn="l" defTabSz="1828434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5964" y="730251"/>
            <a:ext cx="21025723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5964" y="3651250"/>
            <a:ext cx="21025723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5964" y="12712701"/>
            <a:ext cx="5484971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343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828343"/>
              <a:t>2016/9/6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5097" y="12712701"/>
            <a:ext cx="8227457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343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16715" y="12712701"/>
            <a:ext cx="5484971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39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343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828343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9969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  <p:sldLayoutId id="2147483754" r:id="rId6"/>
    <p:sldLayoutId id="2147483755" r:id="rId7"/>
    <p:sldLayoutId id="2147483756" r:id="rId8"/>
    <p:sldLayoutId id="2147483757" r:id="rId9"/>
    <p:sldLayoutId id="2147483758" r:id="rId10"/>
    <p:sldLayoutId id="2147483759" r:id="rId11"/>
  </p:sldLayoutIdLst>
  <p:txStyles>
    <p:titleStyle>
      <a:lvl1pPr algn="l" defTabSz="1828343" rtl="0" eaLnBrk="1" latinLnBrk="0" hangingPunct="1">
        <a:lnSpc>
          <a:spcPct val="90000"/>
        </a:lnSpc>
        <a:spcBef>
          <a:spcPct val="0"/>
        </a:spcBef>
        <a:buNone/>
        <a:defRPr sz="8798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086" indent="-457086" algn="l" defTabSz="1828343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599" kern="1200">
          <a:solidFill>
            <a:schemeClr val="tx1"/>
          </a:solidFill>
          <a:latin typeface="+mn-lt"/>
          <a:ea typeface="+mn-ea"/>
          <a:cs typeface="+mn-cs"/>
        </a:defRPr>
      </a:lvl1pPr>
      <a:lvl2pPr marL="13712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799" kern="1200">
          <a:solidFill>
            <a:schemeClr val="tx1"/>
          </a:solidFill>
          <a:latin typeface="+mn-lt"/>
          <a:ea typeface="+mn-ea"/>
          <a:cs typeface="+mn-cs"/>
        </a:defRPr>
      </a:lvl2pPr>
      <a:lvl3pPr marL="2285429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999" kern="1200">
          <a:solidFill>
            <a:schemeClr val="tx1"/>
          </a:solidFill>
          <a:latin typeface="+mn-lt"/>
          <a:ea typeface="+mn-ea"/>
          <a:cs typeface="+mn-cs"/>
        </a:defRPr>
      </a:lvl3pPr>
      <a:lvl4pPr marL="3199600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4113771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5027943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942114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856286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770457" indent="-457086" algn="l" defTabSz="1828343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1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343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514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6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570857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485028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39920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3133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30"/>
          <p:cNvSpPr/>
          <p:nvPr/>
        </p:nvSpPr>
        <p:spPr bwMode="auto">
          <a:xfrm>
            <a:off x="12743588" y="4338576"/>
            <a:ext cx="1529720" cy="1530119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8984">
              <a:defRPr/>
            </a:pPr>
            <a:endParaRPr lang="en-US" dirty="0">
              <a:latin typeface="Calibri Light"/>
            </a:endParaRPr>
          </a:p>
        </p:txBody>
      </p:sp>
      <p:sp>
        <p:nvSpPr>
          <p:cNvPr id="36" name="Rectangle 35"/>
          <p:cNvSpPr/>
          <p:nvPr/>
        </p:nvSpPr>
        <p:spPr>
          <a:xfrm>
            <a:off x="14298219" y="9660343"/>
            <a:ext cx="1853179" cy="744783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en-US" sz="3400" b="1" dirty="0" smtClean="0">
                <a:latin typeface="Lato Regular"/>
                <a:ea typeface="Open Sans Light" panose="020B0306030504020204" pitchFamily="34" charset="0"/>
                <a:cs typeface="Lato Regular"/>
              </a:rPr>
              <a:t>Engage</a:t>
            </a:r>
            <a:endParaRPr lang="en-US" sz="3400" b="1" dirty="0">
              <a:latin typeface="Lato Regular"/>
              <a:ea typeface="Open Sans Light" panose="020B0306030504020204" pitchFamily="34" charset="0"/>
              <a:cs typeface="Lato Regular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4326775" y="10199799"/>
            <a:ext cx="6442430" cy="960739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2200" dirty="0">
                <a:latin typeface="Calibri Light"/>
                <a:cs typeface="Calibri Light"/>
              </a:rPr>
              <a:t>Creativity is the key to success in the future, and primary education where our teachers can </a:t>
            </a:r>
            <a:r>
              <a:rPr lang="en-US" sz="2200" dirty="0" smtClean="0">
                <a:latin typeface="Calibri Light"/>
                <a:cs typeface="Calibri Light"/>
              </a:rPr>
              <a:t>bring.</a:t>
            </a:r>
            <a:endParaRPr lang="en-US" sz="2200" dirty="0">
              <a:latin typeface="Calibri Light"/>
              <a:cs typeface="Calibri Light"/>
            </a:endParaRPr>
          </a:p>
        </p:txBody>
      </p:sp>
      <p:sp>
        <p:nvSpPr>
          <p:cNvPr id="85" name="Oval 84"/>
          <p:cNvSpPr/>
          <p:nvPr/>
        </p:nvSpPr>
        <p:spPr bwMode="auto">
          <a:xfrm>
            <a:off x="12710412" y="9682287"/>
            <a:ext cx="1529720" cy="1530119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8984">
              <a:defRPr/>
            </a:pPr>
            <a:endParaRPr lang="en-US" dirty="0">
              <a:latin typeface="Calibri Light"/>
            </a:endParaRPr>
          </a:p>
        </p:txBody>
      </p:sp>
      <p:sp>
        <p:nvSpPr>
          <p:cNvPr id="90" name="Oval 89"/>
          <p:cNvSpPr/>
          <p:nvPr/>
        </p:nvSpPr>
        <p:spPr bwMode="auto">
          <a:xfrm>
            <a:off x="12751228" y="6098229"/>
            <a:ext cx="1529720" cy="1530119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8984">
              <a:defRPr/>
            </a:pPr>
            <a:endParaRPr lang="en-US" dirty="0">
              <a:latin typeface="Calibri Light"/>
            </a:endParaRPr>
          </a:p>
        </p:txBody>
      </p:sp>
      <p:sp>
        <p:nvSpPr>
          <p:cNvPr id="93" name="Oval 92"/>
          <p:cNvSpPr/>
          <p:nvPr/>
        </p:nvSpPr>
        <p:spPr bwMode="auto">
          <a:xfrm>
            <a:off x="12751228" y="7880907"/>
            <a:ext cx="1529720" cy="1530119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218984">
              <a:defRPr/>
            </a:pPr>
            <a:endParaRPr lang="en-US" dirty="0">
              <a:latin typeface="Calibri Light"/>
            </a:endParaRPr>
          </a:p>
        </p:txBody>
      </p:sp>
      <p:sp>
        <p:nvSpPr>
          <p:cNvPr id="94" name="Rectangle 93"/>
          <p:cNvSpPr/>
          <p:nvPr/>
        </p:nvSpPr>
        <p:spPr>
          <a:xfrm>
            <a:off x="14357534" y="4332040"/>
            <a:ext cx="2280693" cy="744783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en-US" sz="3400" b="1" dirty="0" smtClean="0">
                <a:latin typeface="Lato Regular"/>
                <a:ea typeface="Open Sans Light" panose="020B0306030504020204" pitchFamily="34" charset="0"/>
                <a:cs typeface="Lato Regular"/>
              </a:rPr>
              <a:t>Prioritize</a:t>
            </a:r>
            <a:endParaRPr lang="en-US" sz="3400" b="1" dirty="0">
              <a:latin typeface="Lato Regular"/>
              <a:ea typeface="Open Sans Light" panose="020B0306030504020204" pitchFamily="34" charset="0"/>
              <a:cs typeface="Lato Regular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14386090" y="4871496"/>
            <a:ext cx="6442430" cy="960739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2200" dirty="0">
                <a:latin typeface="Calibri Light"/>
                <a:cs typeface="Calibri Light"/>
              </a:rPr>
              <a:t>Creativity is the key to success in the future, and primary education where our teachers can bring.</a:t>
            </a:r>
          </a:p>
        </p:txBody>
      </p:sp>
      <p:sp>
        <p:nvSpPr>
          <p:cNvPr id="96" name="Rectangle 95"/>
          <p:cNvSpPr/>
          <p:nvPr/>
        </p:nvSpPr>
        <p:spPr>
          <a:xfrm>
            <a:off x="14363810" y="6086006"/>
            <a:ext cx="1078388" cy="744783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en-US" sz="3400" b="1" dirty="0" smtClean="0">
                <a:latin typeface="Lato Regular"/>
                <a:ea typeface="Open Sans Light" panose="020B0306030504020204" pitchFamily="34" charset="0"/>
                <a:cs typeface="Lato Regular"/>
              </a:rPr>
              <a:t>Try</a:t>
            </a:r>
            <a:endParaRPr lang="en-US" sz="3400" b="1" dirty="0">
              <a:latin typeface="Lato Regular"/>
              <a:ea typeface="Open Sans Light" panose="020B0306030504020204" pitchFamily="34" charset="0"/>
              <a:cs typeface="Lato Regular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14392366" y="6625462"/>
            <a:ext cx="6442430" cy="960739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2200" dirty="0">
                <a:latin typeface="Calibri Light"/>
                <a:cs typeface="Calibri Light"/>
              </a:rPr>
              <a:t>Creativity is the key to success in the future, and primary education where our teachers can bring.</a:t>
            </a:r>
          </a:p>
        </p:txBody>
      </p:sp>
      <p:sp>
        <p:nvSpPr>
          <p:cNvPr id="98" name="Rectangle 97"/>
          <p:cNvSpPr/>
          <p:nvPr/>
        </p:nvSpPr>
        <p:spPr>
          <a:xfrm>
            <a:off x="14379814" y="7827573"/>
            <a:ext cx="2862326" cy="744783"/>
          </a:xfrm>
          <a:prstGeom prst="rect">
            <a:avLst/>
          </a:prstGeom>
        </p:spPr>
        <p:txBody>
          <a:bodyPr wrap="none" lIns="219419" tIns="109710" rIns="219419" bIns="109710">
            <a:spAutoFit/>
          </a:bodyPr>
          <a:lstStyle/>
          <a:p>
            <a:r>
              <a:rPr lang="en-US" sz="3400" b="1" dirty="0" smtClean="0">
                <a:latin typeface="Lato Regular"/>
                <a:ea typeface="Open Sans Light" panose="020B0306030504020204" pitchFamily="34" charset="0"/>
                <a:cs typeface="Lato Regular"/>
              </a:rPr>
              <a:t>Get A Coach</a:t>
            </a:r>
            <a:endParaRPr lang="en-US" sz="3400" b="1" dirty="0">
              <a:latin typeface="Lato Regular"/>
              <a:ea typeface="Open Sans Light" panose="020B0306030504020204" pitchFamily="34" charset="0"/>
              <a:cs typeface="Lato Regular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14408370" y="8367029"/>
            <a:ext cx="6442430" cy="960739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en-US" sz="2200" dirty="0">
                <a:latin typeface="Calibri Light"/>
                <a:cs typeface="Calibri Light"/>
              </a:rPr>
              <a:t>Creativity is the key to success in the future, and primary education where our teachers can bring.</a:t>
            </a:r>
          </a:p>
        </p:txBody>
      </p:sp>
      <p:sp>
        <p:nvSpPr>
          <p:cNvPr id="25" name="Freeform 36"/>
          <p:cNvSpPr>
            <a:spLocks noChangeArrowheads="1"/>
          </p:cNvSpPr>
          <p:nvPr/>
        </p:nvSpPr>
        <p:spPr bwMode="auto">
          <a:xfrm>
            <a:off x="13207244" y="10093206"/>
            <a:ext cx="545389" cy="709746"/>
          </a:xfrm>
          <a:custGeom>
            <a:avLst/>
            <a:gdLst>
              <a:gd name="T0" fmla="*/ 115 w 320"/>
              <a:gd name="T1" fmla="*/ 62 h 417"/>
              <a:gd name="T2" fmla="*/ 115 w 320"/>
              <a:gd name="T3" fmla="*/ 62 h 417"/>
              <a:gd name="T4" fmla="*/ 62 w 320"/>
              <a:gd name="T5" fmla="*/ 0 h 417"/>
              <a:gd name="T6" fmla="*/ 0 w 320"/>
              <a:gd name="T7" fmla="*/ 62 h 417"/>
              <a:gd name="T8" fmla="*/ 36 w 320"/>
              <a:gd name="T9" fmla="*/ 115 h 417"/>
              <a:gd name="T10" fmla="*/ 36 w 320"/>
              <a:gd name="T11" fmla="*/ 301 h 417"/>
              <a:gd name="T12" fmla="*/ 0 w 320"/>
              <a:gd name="T13" fmla="*/ 354 h 417"/>
              <a:gd name="T14" fmla="*/ 62 w 320"/>
              <a:gd name="T15" fmla="*/ 416 h 417"/>
              <a:gd name="T16" fmla="*/ 115 w 320"/>
              <a:gd name="T17" fmla="*/ 354 h 417"/>
              <a:gd name="T18" fmla="*/ 80 w 320"/>
              <a:gd name="T19" fmla="*/ 301 h 417"/>
              <a:gd name="T20" fmla="*/ 80 w 320"/>
              <a:gd name="T21" fmla="*/ 115 h 417"/>
              <a:gd name="T22" fmla="*/ 115 w 320"/>
              <a:gd name="T23" fmla="*/ 62 h 417"/>
              <a:gd name="T24" fmla="*/ 98 w 320"/>
              <a:gd name="T25" fmla="*/ 354 h 417"/>
              <a:gd name="T26" fmla="*/ 98 w 320"/>
              <a:gd name="T27" fmla="*/ 354 h 417"/>
              <a:gd name="T28" fmla="*/ 62 w 320"/>
              <a:gd name="T29" fmla="*/ 390 h 417"/>
              <a:gd name="T30" fmla="*/ 27 w 320"/>
              <a:gd name="T31" fmla="*/ 354 h 417"/>
              <a:gd name="T32" fmla="*/ 62 w 320"/>
              <a:gd name="T33" fmla="*/ 319 h 417"/>
              <a:gd name="T34" fmla="*/ 98 w 320"/>
              <a:gd name="T35" fmla="*/ 354 h 417"/>
              <a:gd name="T36" fmla="*/ 62 w 320"/>
              <a:gd name="T37" fmla="*/ 88 h 417"/>
              <a:gd name="T38" fmla="*/ 62 w 320"/>
              <a:gd name="T39" fmla="*/ 88 h 417"/>
              <a:gd name="T40" fmla="*/ 27 w 320"/>
              <a:gd name="T41" fmla="*/ 62 h 417"/>
              <a:gd name="T42" fmla="*/ 62 w 320"/>
              <a:gd name="T43" fmla="*/ 27 h 417"/>
              <a:gd name="T44" fmla="*/ 98 w 320"/>
              <a:gd name="T45" fmla="*/ 62 h 417"/>
              <a:gd name="T46" fmla="*/ 62 w 320"/>
              <a:gd name="T47" fmla="*/ 88 h 417"/>
              <a:gd name="T48" fmla="*/ 284 w 320"/>
              <a:gd name="T49" fmla="*/ 301 h 417"/>
              <a:gd name="T50" fmla="*/ 284 w 320"/>
              <a:gd name="T51" fmla="*/ 301 h 417"/>
              <a:gd name="T52" fmla="*/ 284 w 320"/>
              <a:gd name="T53" fmla="*/ 115 h 417"/>
              <a:gd name="T54" fmla="*/ 319 w 320"/>
              <a:gd name="T55" fmla="*/ 62 h 417"/>
              <a:gd name="T56" fmla="*/ 257 w 320"/>
              <a:gd name="T57" fmla="*/ 0 h 417"/>
              <a:gd name="T58" fmla="*/ 195 w 320"/>
              <a:gd name="T59" fmla="*/ 62 h 417"/>
              <a:gd name="T60" fmla="*/ 239 w 320"/>
              <a:gd name="T61" fmla="*/ 115 h 417"/>
              <a:gd name="T62" fmla="*/ 239 w 320"/>
              <a:gd name="T63" fmla="*/ 301 h 417"/>
              <a:gd name="T64" fmla="*/ 195 w 320"/>
              <a:gd name="T65" fmla="*/ 354 h 417"/>
              <a:gd name="T66" fmla="*/ 257 w 320"/>
              <a:gd name="T67" fmla="*/ 416 h 417"/>
              <a:gd name="T68" fmla="*/ 319 w 320"/>
              <a:gd name="T69" fmla="*/ 354 h 417"/>
              <a:gd name="T70" fmla="*/ 284 w 320"/>
              <a:gd name="T71" fmla="*/ 301 h 417"/>
              <a:gd name="T72" fmla="*/ 221 w 320"/>
              <a:gd name="T73" fmla="*/ 62 h 417"/>
              <a:gd name="T74" fmla="*/ 221 w 320"/>
              <a:gd name="T75" fmla="*/ 62 h 417"/>
              <a:gd name="T76" fmla="*/ 257 w 320"/>
              <a:gd name="T77" fmla="*/ 27 h 417"/>
              <a:gd name="T78" fmla="*/ 292 w 320"/>
              <a:gd name="T79" fmla="*/ 62 h 417"/>
              <a:gd name="T80" fmla="*/ 257 w 320"/>
              <a:gd name="T81" fmla="*/ 88 h 417"/>
              <a:gd name="T82" fmla="*/ 221 w 320"/>
              <a:gd name="T83" fmla="*/ 62 h 417"/>
              <a:gd name="T84" fmla="*/ 257 w 320"/>
              <a:gd name="T85" fmla="*/ 390 h 417"/>
              <a:gd name="T86" fmla="*/ 257 w 320"/>
              <a:gd name="T87" fmla="*/ 390 h 417"/>
              <a:gd name="T88" fmla="*/ 221 w 320"/>
              <a:gd name="T89" fmla="*/ 354 h 417"/>
              <a:gd name="T90" fmla="*/ 257 w 320"/>
              <a:gd name="T91" fmla="*/ 319 h 417"/>
              <a:gd name="T92" fmla="*/ 292 w 320"/>
              <a:gd name="T93" fmla="*/ 354 h 417"/>
              <a:gd name="T94" fmla="*/ 257 w 320"/>
              <a:gd name="T95" fmla="*/ 390 h 4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320" h="417">
                <a:moveTo>
                  <a:pt x="115" y="62"/>
                </a:moveTo>
                <a:lnTo>
                  <a:pt x="115" y="62"/>
                </a:lnTo>
                <a:cubicBezTo>
                  <a:pt x="115" y="27"/>
                  <a:pt x="89" y="0"/>
                  <a:pt x="62" y="0"/>
                </a:cubicBezTo>
                <a:cubicBezTo>
                  <a:pt x="27" y="0"/>
                  <a:pt x="0" y="27"/>
                  <a:pt x="0" y="62"/>
                </a:cubicBezTo>
                <a:cubicBezTo>
                  <a:pt x="0" y="80"/>
                  <a:pt x="18" y="106"/>
                  <a:pt x="36" y="115"/>
                </a:cubicBezTo>
                <a:cubicBezTo>
                  <a:pt x="36" y="301"/>
                  <a:pt x="36" y="301"/>
                  <a:pt x="36" y="301"/>
                </a:cubicBezTo>
                <a:cubicBezTo>
                  <a:pt x="18" y="310"/>
                  <a:pt x="0" y="328"/>
                  <a:pt x="0" y="354"/>
                </a:cubicBezTo>
                <a:cubicBezTo>
                  <a:pt x="0" y="390"/>
                  <a:pt x="27" y="416"/>
                  <a:pt x="62" y="416"/>
                </a:cubicBezTo>
                <a:cubicBezTo>
                  <a:pt x="89" y="416"/>
                  <a:pt x="115" y="390"/>
                  <a:pt x="115" y="354"/>
                </a:cubicBezTo>
                <a:cubicBezTo>
                  <a:pt x="115" y="328"/>
                  <a:pt x="106" y="310"/>
                  <a:pt x="80" y="301"/>
                </a:cubicBezTo>
                <a:cubicBezTo>
                  <a:pt x="80" y="115"/>
                  <a:pt x="80" y="115"/>
                  <a:pt x="80" y="115"/>
                </a:cubicBezTo>
                <a:cubicBezTo>
                  <a:pt x="106" y="106"/>
                  <a:pt x="115" y="80"/>
                  <a:pt x="115" y="62"/>
                </a:cubicBezTo>
                <a:close/>
                <a:moveTo>
                  <a:pt x="98" y="354"/>
                </a:moveTo>
                <a:lnTo>
                  <a:pt x="98" y="354"/>
                </a:lnTo>
                <a:cubicBezTo>
                  <a:pt x="98" y="372"/>
                  <a:pt x="80" y="390"/>
                  <a:pt x="62" y="390"/>
                </a:cubicBezTo>
                <a:cubicBezTo>
                  <a:pt x="44" y="390"/>
                  <a:pt x="27" y="372"/>
                  <a:pt x="27" y="354"/>
                </a:cubicBezTo>
                <a:cubicBezTo>
                  <a:pt x="27" y="337"/>
                  <a:pt x="44" y="319"/>
                  <a:pt x="62" y="319"/>
                </a:cubicBezTo>
                <a:cubicBezTo>
                  <a:pt x="80" y="319"/>
                  <a:pt x="98" y="337"/>
                  <a:pt x="98" y="354"/>
                </a:cubicBezTo>
                <a:close/>
                <a:moveTo>
                  <a:pt x="62" y="88"/>
                </a:moveTo>
                <a:lnTo>
                  <a:pt x="62" y="88"/>
                </a:lnTo>
                <a:cubicBezTo>
                  <a:pt x="44" y="88"/>
                  <a:pt x="27" y="80"/>
                  <a:pt x="27" y="62"/>
                </a:cubicBezTo>
                <a:cubicBezTo>
                  <a:pt x="27" y="35"/>
                  <a:pt x="44" y="27"/>
                  <a:pt x="62" y="27"/>
                </a:cubicBezTo>
                <a:cubicBezTo>
                  <a:pt x="80" y="27"/>
                  <a:pt x="98" y="35"/>
                  <a:pt x="98" y="62"/>
                </a:cubicBezTo>
                <a:cubicBezTo>
                  <a:pt x="98" y="80"/>
                  <a:pt x="80" y="88"/>
                  <a:pt x="62" y="88"/>
                </a:cubicBezTo>
                <a:close/>
                <a:moveTo>
                  <a:pt x="284" y="301"/>
                </a:moveTo>
                <a:lnTo>
                  <a:pt x="284" y="301"/>
                </a:lnTo>
                <a:cubicBezTo>
                  <a:pt x="284" y="115"/>
                  <a:pt x="284" y="115"/>
                  <a:pt x="284" y="115"/>
                </a:cubicBezTo>
                <a:cubicBezTo>
                  <a:pt x="302" y="106"/>
                  <a:pt x="319" y="80"/>
                  <a:pt x="319" y="62"/>
                </a:cubicBezTo>
                <a:cubicBezTo>
                  <a:pt x="319" y="27"/>
                  <a:pt x="292" y="0"/>
                  <a:pt x="257" y="0"/>
                </a:cubicBezTo>
                <a:cubicBezTo>
                  <a:pt x="221" y="0"/>
                  <a:pt x="195" y="27"/>
                  <a:pt x="195" y="62"/>
                </a:cubicBezTo>
                <a:cubicBezTo>
                  <a:pt x="195" y="80"/>
                  <a:pt x="212" y="106"/>
                  <a:pt x="239" y="115"/>
                </a:cubicBezTo>
                <a:cubicBezTo>
                  <a:pt x="239" y="301"/>
                  <a:pt x="239" y="301"/>
                  <a:pt x="239" y="301"/>
                </a:cubicBezTo>
                <a:cubicBezTo>
                  <a:pt x="212" y="310"/>
                  <a:pt x="195" y="328"/>
                  <a:pt x="195" y="354"/>
                </a:cubicBezTo>
                <a:cubicBezTo>
                  <a:pt x="195" y="390"/>
                  <a:pt x="221" y="416"/>
                  <a:pt x="257" y="416"/>
                </a:cubicBezTo>
                <a:cubicBezTo>
                  <a:pt x="292" y="416"/>
                  <a:pt x="319" y="390"/>
                  <a:pt x="319" y="354"/>
                </a:cubicBezTo>
                <a:cubicBezTo>
                  <a:pt x="319" y="328"/>
                  <a:pt x="302" y="310"/>
                  <a:pt x="284" y="301"/>
                </a:cubicBezTo>
                <a:close/>
                <a:moveTo>
                  <a:pt x="221" y="62"/>
                </a:moveTo>
                <a:lnTo>
                  <a:pt x="221" y="62"/>
                </a:lnTo>
                <a:cubicBezTo>
                  <a:pt x="221" y="35"/>
                  <a:pt x="239" y="27"/>
                  <a:pt x="257" y="27"/>
                </a:cubicBezTo>
                <a:cubicBezTo>
                  <a:pt x="275" y="27"/>
                  <a:pt x="292" y="35"/>
                  <a:pt x="292" y="62"/>
                </a:cubicBezTo>
                <a:cubicBezTo>
                  <a:pt x="292" y="80"/>
                  <a:pt x="275" y="88"/>
                  <a:pt x="257" y="88"/>
                </a:cubicBezTo>
                <a:cubicBezTo>
                  <a:pt x="239" y="88"/>
                  <a:pt x="221" y="80"/>
                  <a:pt x="221" y="62"/>
                </a:cubicBezTo>
                <a:close/>
                <a:moveTo>
                  <a:pt x="257" y="390"/>
                </a:moveTo>
                <a:lnTo>
                  <a:pt x="257" y="390"/>
                </a:lnTo>
                <a:cubicBezTo>
                  <a:pt x="239" y="390"/>
                  <a:pt x="221" y="372"/>
                  <a:pt x="221" y="354"/>
                </a:cubicBezTo>
                <a:cubicBezTo>
                  <a:pt x="221" y="337"/>
                  <a:pt x="239" y="319"/>
                  <a:pt x="257" y="319"/>
                </a:cubicBezTo>
                <a:cubicBezTo>
                  <a:pt x="275" y="319"/>
                  <a:pt x="292" y="337"/>
                  <a:pt x="292" y="354"/>
                </a:cubicBezTo>
                <a:cubicBezTo>
                  <a:pt x="292" y="372"/>
                  <a:pt x="275" y="390"/>
                  <a:pt x="257" y="39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26" name="Freeform 46"/>
          <p:cNvSpPr>
            <a:spLocks noChangeArrowheads="1"/>
          </p:cNvSpPr>
          <p:nvPr/>
        </p:nvSpPr>
        <p:spPr bwMode="auto">
          <a:xfrm>
            <a:off x="13161215" y="8260435"/>
            <a:ext cx="717017" cy="682877"/>
          </a:xfrm>
          <a:custGeom>
            <a:avLst/>
            <a:gdLst>
              <a:gd name="T0" fmla="*/ 363 w 461"/>
              <a:gd name="T1" fmla="*/ 336 h 443"/>
              <a:gd name="T2" fmla="*/ 363 w 461"/>
              <a:gd name="T3" fmla="*/ 336 h 443"/>
              <a:gd name="T4" fmla="*/ 284 w 461"/>
              <a:gd name="T5" fmla="*/ 248 h 443"/>
              <a:gd name="T6" fmla="*/ 310 w 461"/>
              <a:gd name="T7" fmla="*/ 195 h 443"/>
              <a:gd name="T8" fmla="*/ 328 w 461"/>
              <a:gd name="T9" fmla="*/ 151 h 443"/>
              <a:gd name="T10" fmla="*/ 319 w 461"/>
              <a:gd name="T11" fmla="*/ 132 h 443"/>
              <a:gd name="T12" fmla="*/ 328 w 461"/>
              <a:gd name="T13" fmla="*/ 88 h 443"/>
              <a:gd name="T14" fmla="*/ 230 w 461"/>
              <a:gd name="T15" fmla="*/ 0 h 443"/>
              <a:gd name="T16" fmla="*/ 132 w 461"/>
              <a:gd name="T17" fmla="*/ 88 h 443"/>
              <a:gd name="T18" fmla="*/ 141 w 461"/>
              <a:gd name="T19" fmla="*/ 132 h 443"/>
              <a:gd name="T20" fmla="*/ 132 w 461"/>
              <a:gd name="T21" fmla="*/ 151 h 443"/>
              <a:gd name="T22" fmla="*/ 150 w 461"/>
              <a:gd name="T23" fmla="*/ 195 h 443"/>
              <a:gd name="T24" fmla="*/ 177 w 461"/>
              <a:gd name="T25" fmla="*/ 248 h 443"/>
              <a:gd name="T26" fmla="*/ 97 w 461"/>
              <a:gd name="T27" fmla="*/ 336 h 443"/>
              <a:gd name="T28" fmla="*/ 0 w 461"/>
              <a:gd name="T29" fmla="*/ 398 h 443"/>
              <a:gd name="T30" fmla="*/ 0 w 461"/>
              <a:gd name="T31" fmla="*/ 442 h 443"/>
              <a:gd name="T32" fmla="*/ 230 w 461"/>
              <a:gd name="T33" fmla="*/ 442 h 443"/>
              <a:gd name="T34" fmla="*/ 460 w 461"/>
              <a:gd name="T35" fmla="*/ 442 h 443"/>
              <a:gd name="T36" fmla="*/ 460 w 461"/>
              <a:gd name="T37" fmla="*/ 398 h 443"/>
              <a:gd name="T38" fmla="*/ 363 w 461"/>
              <a:gd name="T39" fmla="*/ 336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</a:cxnLst>
            <a:rect l="0" t="0" r="r" b="b"/>
            <a:pathLst>
              <a:path w="461" h="443">
                <a:moveTo>
                  <a:pt x="363" y="336"/>
                </a:moveTo>
                <a:lnTo>
                  <a:pt x="363" y="336"/>
                </a:lnTo>
                <a:cubicBezTo>
                  <a:pt x="301" y="310"/>
                  <a:pt x="284" y="292"/>
                  <a:pt x="284" y="248"/>
                </a:cubicBezTo>
                <a:cubicBezTo>
                  <a:pt x="284" y="230"/>
                  <a:pt x="301" y="239"/>
                  <a:pt x="310" y="195"/>
                </a:cubicBezTo>
                <a:cubicBezTo>
                  <a:pt x="310" y="176"/>
                  <a:pt x="328" y="195"/>
                  <a:pt x="328" y="151"/>
                </a:cubicBezTo>
                <a:cubicBezTo>
                  <a:pt x="328" y="132"/>
                  <a:pt x="319" y="132"/>
                  <a:pt x="319" y="132"/>
                </a:cubicBezTo>
                <a:cubicBezTo>
                  <a:pt x="319" y="132"/>
                  <a:pt x="328" y="106"/>
                  <a:pt x="328" y="88"/>
                </a:cubicBezTo>
                <a:cubicBezTo>
                  <a:pt x="328" y="61"/>
                  <a:pt x="319" y="0"/>
                  <a:pt x="230" y="0"/>
                </a:cubicBezTo>
                <a:cubicBezTo>
                  <a:pt x="141" y="0"/>
                  <a:pt x="132" y="61"/>
                  <a:pt x="132" y="88"/>
                </a:cubicBezTo>
                <a:cubicBezTo>
                  <a:pt x="132" y="106"/>
                  <a:pt x="141" y="132"/>
                  <a:pt x="141" y="132"/>
                </a:cubicBezTo>
                <a:cubicBezTo>
                  <a:pt x="141" y="132"/>
                  <a:pt x="132" y="132"/>
                  <a:pt x="132" y="151"/>
                </a:cubicBezTo>
                <a:cubicBezTo>
                  <a:pt x="132" y="195"/>
                  <a:pt x="150" y="176"/>
                  <a:pt x="150" y="195"/>
                </a:cubicBezTo>
                <a:cubicBezTo>
                  <a:pt x="159" y="239"/>
                  <a:pt x="177" y="230"/>
                  <a:pt x="177" y="248"/>
                </a:cubicBezTo>
                <a:cubicBezTo>
                  <a:pt x="177" y="292"/>
                  <a:pt x="159" y="310"/>
                  <a:pt x="97" y="336"/>
                </a:cubicBezTo>
                <a:cubicBezTo>
                  <a:pt x="35" y="354"/>
                  <a:pt x="0" y="380"/>
                  <a:pt x="0" y="398"/>
                </a:cubicBezTo>
                <a:cubicBezTo>
                  <a:pt x="0" y="407"/>
                  <a:pt x="0" y="442"/>
                  <a:pt x="0" y="442"/>
                </a:cubicBezTo>
                <a:cubicBezTo>
                  <a:pt x="230" y="442"/>
                  <a:pt x="230" y="442"/>
                  <a:pt x="230" y="442"/>
                </a:cubicBezTo>
                <a:cubicBezTo>
                  <a:pt x="460" y="442"/>
                  <a:pt x="460" y="442"/>
                  <a:pt x="460" y="442"/>
                </a:cubicBezTo>
                <a:cubicBezTo>
                  <a:pt x="460" y="442"/>
                  <a:pt x="460" y="407"/>
                  <a:pt x="460" y="398"/>
                </a:cubicBezTo>
                <a:cubicBezTo>
                  <a:pt x="460" y="380"/>
                  <a:pt x="425" y="354"/>
                  <a:pt x="363" y="33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27" name="Freeform 127"/>
          <p:cNvSpPr>
            <a:spLocks noChangeArrowheads="1"/>
          </p:cNvSpPr>
          <p:nvPr/>
        </p:nvSpPr>
        <p:spPr bwMode="auto">
          <a:xfrm>
            <a:off x="13116656" y="4764903"/>
            <a:ext cx="828417" cy="667132"/>
          </a:xfrm>
          <a:custGeom>
            <a:avLst/>
            <a:gdLst>
              <a:gd name="T0" fmla="*/ 169 w 497"/>
              <a:gd name="T1" fmla="*/ 196 h 400"/>
              <a:gd name="T2" fmla="*/ 169 w 497"/>
              <a:gd name="T3" fmla="*/ 196 h 400"/>
              <a:gd name="T4" fmla="*/ 248 w 497"/>
              <a:gd name="T5" fmla="*/ 275 h 400"/>
              <a:gd name="T6" fmla="*/ 328 w 497"/>
              <a:gd name="T7" fmla="*/ 196 h 400"/>
              <a:gd name="T8" fmla="*/ 248 w 497"/>
              <a:gd name="T9" fmla="*/ 116 h 400"/>
              <a:gd name="T10" fmla="*/ 169 w 497"/>
              <a:gd name="T11" fmla="*/ 196 h 400"/>
              <a:gd name="T12" fmla="*/ 116 w 497"/>
              <a:gd name="T13" fmla="*/ 169 h 400"/>
              <a:gd name="T14" fmla="*/ 116 w 497"/>
              <a:gd name="T15" fmla="*/ 169 h 400"/>
              <a:gd name="T16" fmla="*/ 248 w 497"/>
              <a:gd name="T17" fmla="*/ 63 h 400"/>
              <a:gd name="T18" fmla="*/ 345 w 497"/>
              <a:gd name="T19" fmla="*/ 98 h 400"/>
              <a:gd name="T20" fmla="*/ 390 w 497"/>
              <a:gd name="T21" fmla="*/ 98 h 400"/>
              <a:gd name="T22" fmla="*/ 390 w 497"/>
              <a:gd name="T23" fmla="*/ 54 h 400"/>
              <a:gd name="T24" fmla="*/ 248 w 497"/>
              <a:gd name="T25" fmla="*/ 0 h 400"/>
              <a:gd name="T26" fmla="*/ 62 w 497"/>
              <a:gd name="T27" fmla="*/ 143 h 400"/>
              <a:gd name="T28" fmla="*/ 0 w 497"/>
              <a:gd name="T29" fmla="*/ 143 h 400"/>
              <a:gd name="T30" fmla="*/ 0 w 497"/>
              <a:gd name="T31" fmla="*/ 196 h 400"/>
              <a:gd name="T32" fmla="*/ 80 w 497"/>
              <a:gd name="T33" fmla="*/ 196 h 400"/>
              <a:gd name="T34" fmla="*/ 116 w 497"/>
              <a:gd name="T35" fmla="*/ 169 h 400"/>
              <a:gd name="T36" fmla="*/ 416 w 497"/>
              <a:gd name="T37" fmla="*/ 196 h 400"/>
              <a:gd name="T38" fmla="*/ 416 w 497"/>
              <a:gd name="T39" fmla="*/ 196 h 400"/>
              <a:gd name="T40" fmla="*/ 381 w 497"/>
              <a:gd name="T41" fmla="*/ 231 h 400"/>
              <a:gd name="T42" fmla="*/ 248 w 497"/>
              <a:gd name="T43" fmla="*/ 337 h 400"/>
              <a:gd name="T44" fmla="*/ 151 w 497"/>
              <a:gd name="T45" fmla="*/ 293 h 400"/>
              <a:gd name="T46" fmla="*/ 107 w 497"/>
              <a:gd name="T47" fmla="*/ 293 h 400"/>
              <a:gd name="T48" fmla="*/ 107 w 497"/>
              <a:gd name="T49" fmla="*/ 337 h 400"/>
              <a:gd name="T50" fmla="*/ 248 w 497"/>
              <a:gd name="T51" fmla="*/ 399 h 400"/>
              <a:gd name="T52" fmla="*/ 435 w 497"/>
              <a:gd name="T53" fmla="*/ 257 h 400"/>
              <a:gd name="T54" fmla="*/ 496 w 497"/>
              <a:gd name="T55" fmla="*/ 257 h 400"/>
              <a:gd name="T56" fmla="*/ 496 w 497"/>
              <a:gd name="T57" fmla="*/ 196 h 400"/>
              <a:gd name="T58" fmla="*/ 416 w 497"/>
              <a:gd name="T59" fmla="*/ 196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497" h="400">
                <a:moveTo>
                  <a:pt x="169" y="196"/>
                </a:moveTo>
                <a:lnTo>
                  <a:pt x="169" y="196"/>
                </a:lnTo>
                <a:cubicBezTo>
                  <a:pt x="169" y="240"/>
                  <a:pt x="204" y="275"/>
                  <a:pt x="248" y="275"/>
                </a:cubicBezTo>
                <a:cubicBezTo>
                  <a:pt x="292" y="275"/>
                  <a:pt x="328" y="240"/>
                  <a:pt x="328" y="196"/>
                </a:cubicBezTo>
                <a:cubicBezTo>
                  <a:pt x="328" y="151"/>
                  <a:pt x="292" y="116"/>
                  <a:pt x="248" y="116"/>
                </a:cubicBezTo>
                <a:cubicBezTo>
                  <a:pt x="204" y="116"/>
                  <a:pt x="169" y="151"/>
                  <a:pt x="169" y="196"/>
                </a:cubicBezTo>
                <a:close/>
                <a:moveTo>
                  <a:pt x="116" y="169"/>
                </a:moveTo>
                <a:lnTo>
                  <a:pt x="116" y="169"/>
                </a:lnTo>
                <a:cubicBezTo>
                  <a:pt x="124" y="107"/>
                  <a:pt x="186" y="63"/>
                  <a:pt x="248" y="63"/>
                </a:cubicBezTo>
                <a:cubicBezTo>
                  <a:pt x="284" y="63"/>
                  <a:pt x="319" y="71"/>
                  <a:pt x="345" y="98"/>
                </a:cubicBezTo>
                <a:cubicBezTo>
                  <a:pt x="354" y="107"/>
                  <a:pt x="381" y="107"/>
                  <a:pt x="390" y="98"/>
                </a:cubicBezTo>
                <a:cubicBezTo>
                  <a:pt x="399" y="89"/>
                  <a:pt x="399" y="71"/>
                  <a:pt x="390" y="54"/>
                </a:cubicBezTo>
                <a:cubicBezTo>
                  <a:pt x="354" y="18"/>
                  <a:pt x="301" y="0"/>
                  <a:pt x="248" y="0"/>
                </a:cubicBezTo>
                <a:cubicBezTo>
                  <a:pt x="160" y="0"/>
                  <a:pt x="80" y="54"/>
                  <a:pt x="62" y="143"/>
                </a:cubicBezTo>
                <a:cubicBezTo>
                  <a:pt x="0" y="143"/>
                  <a:pt x="0" y="143"/>
                  <a:pt x="0" y="143"/>
                </a:cubicBezTo>
                <a:cubicBezTo>
                  <a:pt x="0" y="196"/>
                  <a:pt x="0" y="196"/>
                  <a:pt x="0" y="196"/>
                </a:cubicBezTo>
                <a:cubicBezTo>
                  <a:pt x="80" y="196"/>
                  <a:pt x="80" y="196"/>
                  <a:pt x="80" y="196"/>
                </a:cubicBezTo>
                <a:cubicBezTo>
                  <a:pt x="107" y="196"/>
                  <a:pt x="107" y="178"/>
                  <a:pt x="116" y="169"/>
                </a:cubicBezTo>
                <a:close/>
                <a:moveTo>
                  <a:pt x="416" y="196"/>
                </a:moveTo>
                <a:lnTo>
                  <a:pt x="416" y="196"/>
                </a:lnTo>
                <a:cubicBezTo>
                  <a:pt x="390" y="196"/>
                  <a:pt x="390" y="222"/>
                  <a:pt x="381" y="231"/>
                </a:cubicBezTo>
                <a:cubicBezTo>
                  <a:pt x="372" y="293"/>
                  <a:pt x="319" y="337"/>
                  <a:pt x="248" y="337"/>
                </a:cubicBezTo>
                <a:cubicBezTo>
                  <a:pt x="213" y="337"/>
                  <a:pt x="177" y="319"/>
                  <a:pt x="151" y="293"/>
                </a:cubicBezTo>
                <a:cubicBezTo>
                  <a:pt x="142" y="284"/>
                  <a:pt x="116" y="284"/>
                  <a:pt x="107" y="293"/>
                </a:cubicBezTo>
                <a:cubicBezTo>
                  <a:pt x="97" y="310"/>
                  <a:pt x="97" y="328"/>
                  <a:pt x="107" y="337"/>
                </a:cubicBezTo>
                <a:cubicBezTo>
                  <a:pt x="142" y="373"/>
                  <a:pt x="195" y="399"/>
                  <a:pt x="248" y="399"/>
                </a:cubicBezTo>
                <a:cubicBezTo>
                  <a:pt x="337" y="399"/>
                  <a:pt x="416" y="337"/>
                  <a:pt x="435" y="257"/>
                </a:cubicBezTo>
                <a:cubicBezTo>
                  <a:pt x="496" y="257"/>
                  <a:pt x="496" y="257"/>
                  <a:pt x="496" y="257"/>
                </a:cubicBezTo>
                <a:cubicBezTo>
                  <a:pt x="496" y="196"/>
                  <a:pt x="496" y="196"/>
                  <a:pt x="496" y="196"/>
                </a:cubicBezTo>
                <a:lnTo>
                  <a:pt x="416" y="19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sp>
        <p:nvSpPr>
          <p:cNvPr id="30" name="Freeform 75"/>
          <p:cNvSpPr>
            <a:spLocks noChangeArrowheads="1"/>
          </p:cNvSpPr>
          <p:nvPr/>
        </p:nvSpPr>
        <p:spPr bwMode="auto">
          <a:xfrm>
            <a:off x="13185859" y="6595404"/>
            <a:ext cx="662867" cy="533813"/>
          </a:xfrm>
          <a:custGeom>
            <a:avLst/>
            <a:gdLst>
              <a:gd name="T0" fmla="*/ 443 w 497"/>
              <a:gd name="T1" fmla="*/ 0 h 400"/>
              <a:gd name="T2" fmla="*/ 443 w 497"/>
              <a:gd name="T3" fmla="*/ 0 h 400"/>
              <a:gd name="T4" fmla="*/ 53 w 497"/>
              <a:gd name="T5" fmla="*/ 0 h 400"/>
              <a:gd name="T6" fmla="*/ 0 w 497"/>
              <a:gd name="T7" fmla="*/ 44 h 400"/>
              <a:gd name="T8" fmla="*/ 0 w 497"/>
              <a:gd name="T9" fmla="*/ 346 h 400"/>
              <a:gd name="T10" fmla="*/ 53 w 497"/>
              <a:gd name="T11" fmla="*/ 399 h 400"/>
              <a:gd name="T12" fmla="*/ 443 w 497"/>
              <a:gd name="T13" fmla="*/ 399 h 400"/>
              <a:gd name="T14" fmla="*/ 496 w 497"/>
              <a:gd name="T15" fmla="*/ 346 h 400"/>
              <a:gd name="T16" fmla="*/ 496 w 497"/>
              <a:gd name="T17" fmla="*/ 44 h 400"/>
              <a:gd name="T18" fmla="*/ 443 w 497"/>
              <a:gd name="T19" fmla="*/ 0 h 400"/>
              <a:gd name="T20" fmla="*/ 443 w 497"/>
              <a:gd name="T21" fmla="*/ 346 h 400"/>
              <a:gd name="T22" fmla="*/ 443 w 497"/>
              <a:gd name="T23" fmla="*/ 346 h 400"/>
              <a:gd name="T24" fmla="*/ 53 w 497"/>
              <a:gd name="T25" fmla="*/ 346 h 400"/>
              <a:gd name="T26" fmla="*/ 53 w 497"/>
              <a:gd name="T27" fmla="*/ 44 h 400"/>
              <a:gd name="T28" fmla="*/ 443 w 497"/>
              <a:gd name="T29" fmla="*/ 44 h 400"/>
              <a:gd name="T30" fmla="*/ 443 w 497"/>
              <a:gd name="T31" fmla="*/ 346 h 400"/>
              <a:gd name="T32" fmla="*/ 222 w 497"/>
              <a:gd name="T33" fmla="*/ 249 h 400"/>
              <a:gd name="T34" fmla="*/ 222 w 497"/>
              <a:gd name="T35" fmla="*/ 249 h 400"/>
              <a:gd name="T36" fmla="*/ 97 w 497"/>
              <a:gd name="T37" fmla="*/ 249 h 400"/>
              <a:gd name="T38" fmla="*/ 97 w 497"/>
              <a:gd name="T39" fmla="*/ 293 h 400"/>
              <a:gd name="T40" fmla="*/ 222 w 497"/>
              <a:gd name="T41" fmla="*/ 293 h 400"/>
              <a:gd name="T42" fmla="*/ 222 w 497"/>
              <a:gd name="T43" fmla="*/ 249 h 400"/>
              <a:gd name="T44" fmla="*/ 222 w 497"/>
              <a:gd name="T45" fmla="*/ 178 h 400"/>
              <a:gd name="T46" fmla="*/ 222 w 497"/>
              <a:gd name="T47" fmla="*/ 178 h 400"/>
              <a:gd name="T48" fmla="*/ 97 w 497"/>
              <a:gd name="T49" fmla="*/ 178 h 400"/>
              <a:gd name="T50" fmla="*/ 97 w 497"/>
              <a:gd name="T51" fmla="*/ 222 h 400"/>
              <a:gd name="T52" fmla="*/ 222 w 497"/>
              <a:gd name="T53" fmla="*/ 222 h 400"/>
              <a:gd name="T54" fmla="*/ 222 w 497"/>
              <a:gd name="T55" fmla="*/ 178 h 400"/>
              <a:gd name="T56" fmla="*/ 222 w 497"/>
              <a:gd name="T57" fmla="*/ 98 h 400"/>
              <a:gd name="T58" fmla="*/ 222 w 497"/>
              <a:gd name="T59" fmla="*/ 98 h 400"/>
              <a:gd name="T60" fmla="*/ 97 w 497"/>
              <a:gd name="T61" fmla="*/ 98 h 400"/>
              <a:gd name="T62" fmla="*/ 97 w 497"/>
              <a:gd name="T63" fmla="*/ 143 h 400"/>
              <a:gd name="T64" fmla="*/ 222 w 497"/>
              <a:gd name="T65" fmla="*/ 143 h 400"/>
              <a:gd name="T66" fmla="*/ 222 w 497"/>
              <a:gd name="T67" fmla="*/ 98 h 400"/>
              <a:gd name="T68" fmla="*/ 389 w 497"/>
              <a:gd name="T69" fmla="*/ 257 h 400"/>
              <a:gd name="T70" fmla="*/ 389 w 497"/>
              <a:gd name="T71" fmla="*/ 257 h 400"/>
              <a:gd name="T72" fmla="*/ 354 w 497"/>
              <a:gd name="T73" fmla="*/ 231 h 400"/>
              <a:gd name="T74" fmla="*/ 381 w 497"/>
              <a:gd name="T75" fmla="*/ 151 h 400"/>
              <a:gd name="T76" fmla="*/ 336 w 497"/>
              <a:gd name="T77" fmla="*/ 98 h 400"/>
              <a:gd name="T78" fmla="*/ 292 w 497"/>
              <a:gd name="T79" fmla="*/ 151 h 400"/>
              <a:gd name="T80" fmla="*/ 319 w 497"/>
              <a:gd name="T81" fmla="*/ 231 h 400"/>
              <a:gd name="T82" fmla="*/ 275 w 497"/>
              <a:gd name="T83" fmla="*/ 257 h 400"/>
              <a:gd name="T84" fmla="*/ 275 w 497"/>
              <a:gd name="T85" fmla="*/ 293 h 400"/>
              <a:gd name="T86" fmla="*/ 398 w 497"/>
              <a:gd name="T87" fmla="*/ 293 h 400"/>
              <a:gd name="T88" fmla="*/ 389 w 497"/>
              <a:gd name="T89" fmla="*/ 257 h 4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497" h="400">
                <a:moveTo>
                  <a:pt x="443" y="0"/>
                </a:moveTo>
                <a:lnTo>
                  <a:pt x="443" y="0"/>
                </a:lnTo>
                <a:cubicBezTo>
                  <a:pt x="53" y="0"/>
                  <a:pt x="53" y="0"/>
                  <a:pt x="53" y="0"/>
                </a:cubicBezTo>
                <a:cubicBezTo>
                  <a:pt x="17" y="0"/>
                  <a:pt x="0" y="18"/>
                  <a:pt x="0" y="44"/>
                </a:cubicBezTo>
                <a:cubicBezTo>
                  <a:pt x="0" y="346"/>
                  <a:pt x="0" y="346"/>
                  <a:pt x="0" y="346"/>
                </a:cubicBezTo>
                <a:cubicBezTo>
                  <a:pt x="0" y="373"/>
                  <a:pt x="17" y="399"/>
                  <a:pt x="53" y="399"/>
                </a:cubicBezTo>
                <a:cubicBezTo>
                  <a:pt x="443" y="399"/>
                  <a:pt x="443" y="399"/>
                  <a:pt x="443" y="399"/>
                </a:cubicBezTo>
                <a:cubicBezTo>
                  <a:pt x="470" y="399"/>
                  <a:pt x="496" y="373"/>
                  <a:pt x="496" y="346"/>
                </a:cubicBezTo>
                <a:cubicBezTo>
                  <a:pt x="496" y="44"/>
                  <a:pt x="496" y="44"/>
                  <a:pt x="496" y="44"/>
                </a:cubicBezTo>
                <a:cubicBezTo>
                  <a:pt x="496" y="18"/>
                  <a:pt x="470" y="0"/>
                  <a:pt x="443" y="0"/>
                </a:cubicBezTo>
                <a:close/>
                <a:moveTo>
                  <a:pt x="443" y="346"/>
                </a:moveTo>
                <a:lnTo>
                  <a:pt x="443" y="346"/>
                </a:lnTo>
                <a:cubicBezTo>
                  <a:pt x="53" y="346"/>
                  <a:pt x="53" y="346"/>
                  <a:pt x="53" y="346"/>
                </a:cubicBezTo>
                <a:cubicBezTo>
                  <a:pt x="53" y="44"/>
                  <a:pt x="53" y="44"/>
                  <a:pt x="53" y="44"/>
                </a:cubicBezTo>
                <a:cubicBezTo>
                  <a:pt x="443" y="44"/>
                  <a:pt x="443" y="44"/>
                  <a:pt x="443" y="44"/>
                </a:cubicBezTo>
                <a:lnTo>
                  <a:pt x="443" y="346"/>
                </a:lnTo>
                <a:close/>
                <a:moveTo>
                  <a:pt x="222" y="249"/>
                </a:moveTo>
                <a:lnTo>
                  <a:pt x="222" y="249"/>
                </a:lnTo>
                <a:cubicBezTo>
                  <a:pt x="97" y="249"/>
                  <a:pt x="97" y="249"/>
                  <a:pt x="97" y="249"/>
                </a:cubicBezTo>
                <a:cubicBezTo>
                  <a:pt x="97" y="293"/>
                  <a:pt x="97" y="293"/>
                  <a:pt x="97" y="293"/>
                </a:cubicBezTo>
                <a:cubicBezTo>
                  <a:pt x="222" y="293"/>
                  <a:pt x="222" y="293"/>
                  <a:pt x="222" y="293"/>
                </a:cubicBezTo>
                <a:lnTo>
                  <a:pt x="222" y="249"/>
                </a:lnTo>
                <a:close/>
                <a:moveTo>
                  <a:pt x="222" y="178"/>
                </a:moveTo>
                <a:lnTo>
                  <a:pt x="222" y="178"/>
                </a:lnTo>
                <a:cubicBezTo>
                  <a:pt x="97" y="178"/>
                  <a:pt x="97" y="178"/>
                  <a:pt x="97" y="178"/>
                </a:cubicBezTo>
                <a:cubicBezTo>
                  <a:pt x="97" y="222"/>
                  <a:pt x="97" y="222"/>
                  <a:pt x="97" y="222"/>
                </a:cubicBezTo>
                <a:cubicBezTo>
                  <a:pt x="222" y="222"/>
                  <a:pt x="222" y="222"/>
                  <a:pt x="222" y="222"/>
                </a:cubicBezTo>
                <a:lnTo>
                  <a:pt x="222" y="178"/>
                </a:lnTo>
                <a:close/>
                <a:moveTo>
                  <a:pt x="222" y="98"/>
                </a:moveTo>
                <a:lnTo>
                  <a:pt x="222" y="98"/>
                </a:lnTo>
                <a:cubicBezTo>
                  <a:pt x="97" y="98"/>
                  <a:pt x="97" y="98"/>
                  <a:pt x="97" y="98"/>
                </a:cubicBezTo>
                <a:cubicBezTo>
                  <a:pt x="97" y="143"/>
                  <a:pt x="97" y="143"/>
                  <a:pt x="97" y="143"/>
                </a:cubicBezTo>
                <a:cubicBezTo>
                  <a:pt x="222" y="143"/>
                  <a:pt x="222" y="143"/>
                  <a:pt x="222" y="143"/>
                </a:cubicBezTo>
                <a:lnTo>
                  <a:pt x="222" y="98"/>
                </a:lnTo>
                <a:close/>
                <a:moveTo>
                  <a:pt x="389" y="257"/>
                </a:moveTo>
                <a:lnTo>
                  <a:pt x="389" y="257"/>
                </a:lnTo>
                <a:cubicBezTo>
                  <a:pt x="389" y="257"/>
                  <a:pt x="354" y="249"/>
                  <a:pt x="354" y="231"/>
                </a:cubicBezTo>
                <a:cubicBezTo>
                  <a:pt x="354" y="204"/>
                  <a:pt x="381" y="196"/>
                  <a:pt x="381" y="151"/>
                </a:cubicBezTo>
                <a:cubicBezTo>
                  <a:pt x="381" y="125"/>
                  <a:pt x="372" y="98"/>
                  <a:pt x="336" y="98"/>
                </a:cubicBezTo>
                <a:cubicBezTo>
                  <a:pt x="301" y="98"/>
                  <a:pt x="292" y="125"/>
                  <a:pt x="292" y="151"/>
                </a:cubicBezTo>
                <a:cubicBezTo>
                  <a:pt x="292" y="196"/>
                  <a:pt x="319" y="204"/>
                  <a:pt x="319" y="231"/>
                </a:cubicBezTo>
                <a:cubicBezTo>
                  <a:pt x="319" y="249"/>
                  <a:pt x="275" y="257"/>
                  <a:pt x="275" y="257"/>
                </a:cubicBezTo>
                <a:lnTo>
                  <a:pt x="275" y="293"/>
                </a:lnTo>
                <a:cubicBezTo>
                  <a:pt x="398" y="293"/>
                  <a:pt x="398" y="293"/>
                  <a:pt x="398" y="293"/>
                </a:cubicBezTo>
                <a:cubicBezTo>
                  <a:pt x="398" y="293"/>
                  <a:pt x="398" y="257"/>
                  <a:pt x="389" y="25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dirty="0">
              <a:latin typeface="Calibri Light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920807" y="2793754"/>
            <a:ext cx="7911306" cy="8570146"/>
            <a:chOff x="2524195" y="2521528"/>
            <a:chExt cx="8742644" cy="9470716"/>
          </a:xfrm>
        </p:grpSpPr>
        <p:grpSp>
          <p:nvGrpSpPr>
            <p:cNvPr id="34" name="Group 33"/>
            <p:cNvGrpSpPr/>
            <p:nvPr/>
          </p:nvGrpSpPr>
          <p:grpSpPr>
            <a:xfrm>
              <a:off x="3800342" y="10064738"/>
              <a:ext cx="745888" cy="991444"/>
              <a:chOff x="9916767" y="11659096"/>
              <a:chExt cx="1032769" cy="1372771"/>
            </a:xfrm>
          </p:grpSpPr>
          <p:sp>
            <p:nvSpPr>
              <p:cNvPr id="86" name="Freeform 1092"/>
              <p:cNvSpPr>
                <a:spLocks noChangeArrowheads="1"/>
              </p:cNvSpPr>
              <p:nvPr/>
            </p:nvSpPr>
            <p:spPr bwMode="auto">
              <a:xfrm>
                <a:off x="9916767" y="12943702"/>
                <a:ext cx="75568" cy="88165"/>
              </a:xfrm>
              <a:custGeom>
                <a:avLst/>
                <a:gdLst>
                  <a:gd name="T0" fmla="*/ 3 w 26"/>
                  <a:gd name="T1" fmla="*/ 0 h 29"/>
                  <a:gd name="T2" fmla="*/ 3 w 26"/>
                  <a:gd name="T3" fmla="*/ 0 h 29"/>
                  <a:gd name="T4" fmla="*/ 3 w 26"/>
                  <a:gd name="T5" fmla="*/ 25 h 29"/>
                  <a:gd name="T6" fmla="*/ 25 w 26"/>
                  <a:gd name="T7" fmla="*/ 13 h 29"/>
                  <a:gd name="T8" fmla="*/ 3 w 26"/>
                  <a:gd name="T9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9">
                    <a:moveTo>
                      <a:pt x="3" y="0"/>
                    </a:moveTo>
                    <a:lnTo>
                      <a:pt x="3" y="0"/>
                    </a:lnTo>
                    <a:cubicBezTo>
                      <a:pt x="3" y="4"/>
                      <a:pt x="0" y="22"/>
                      <a:pt x="3" y="25"/>
                    </a:cubicBezTo>
                    <a:cubicBezTo>
                      <a:pt x="3" y="28"/>
                      <a:pt x="22" y="13"/>
                      <a:pt x="25" y="13"/>
                    </a:cubicBezTo>
                    <a:cubicBezTo>
                      <a:pt x="22" y="7"/>
                      <a:pt x="13" y="0"/>
                      <a:pt x="3" y="0"/>
                    </a:cubicBezTo>
                  </a:path>
                </a:pathLst>
              </a:custGeom>
              <a:solidFill>
                <a:srgbClr val="FCB41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7" name="Freeform 1093"/>
              <p:cNvSpPr>
                <a:spLocks noChangeArrowheads="1"/>
              </p:cNvSpPr>
              <p:nvPr/>
            </p:nvSpPr>
            <p:spPr bwMode="auto">
              <a:xfrm>
                <a:off x="9967144" y="11759852"/>
                <a:ext cx="692717" cy="944566"/>
              </a:xfrm>
              <a:custGeom>
                <a:avLst/>
                <a:gdLst>
                  <a:gd name="T0" fmla="*/ 12 w 243"/>
                  <a:gd name="T1" fmla="*/ 327 h 331"/>
                  <a:gd name="T2" fmla="*/ 12 w 243"/>
                  <a:gd name="T3" fmla="*/ 327 h 331"/>
                  <a:gd name="T4" fmla="*/ 18 w 243"/>
                  <a:gd name="T5" fmla="*/ 330 h 331"/>
                  <a:gd name="T6" fmla="*/ 242 w 243"/>
                  <a:gd name="T7" fmla="*/ 15 h 331"/>
                  <a:gd name="T8" fmla="*/ 224 w 243"/>
                  <a:gd name="T9" fmla="*/ 0 h 331"/>
                  <a:gd name="T10" fmla="*/ 0 w 243"/>
                  <a:gd name="T11" fmla="*/ 315 h 331"/>
                  <a:gd name="T12" fmla="*/ 9 w 243"/>
                  <a:gd name="T13" fmla="*/ 321 h 331"/>
                  <a:gd name="T14" fmla="*/ 12 w 243"/>
                  <a:gd name="T15" fmla="*/ 327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3" h="331">
                    <a:moveTo>
                      <a:pt x="12" y="327"/>
                    </a:moveTo>
                    <a:lnTo>
                      <a:pt x="12" y="327"/>
                    </a:lnTo>
                    <a:cubicBezTo>
                      <a:pt x="15" y="327"/>
                      <a:pt x="15" y="330"/>
                      <a:pt x="18" y="330"/>
                    </a:cubicBezTo>
                    <a:cubicBezTo>
                      <a:pt x="242" y="15"/>
                      <a:pt x="242" y="15"/>
                      <a:pt x="242" y="15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0" y="315"/>
                      <a:pt x="0" y="315"/>
                      <a:pt x="0" y="315"/>
                    </a:cubicBezTo>
                    <a:cubicBezTo>
                      <a:pt x="9" y="321"/>
                      <a:pt x="9" y="321"/>
                      <a:pt x="9" y="321"/>
                    </a:cubicBezTo>
                    <a:lnTo>
                      <a:pt x="12" y="327"/>
                    </a:lnTo>
                  </a:path>
                </a:pathLst>
              </a:custGeom>
              <a:solidFill>
                <a:srgbClr val="FCB41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9" name="Freeform 1094"/>
              <p:cNvSpPr>
                <a:spLocks noChangeArrowheads="1"/>
              </p:cNvSpPr>
              <p:nvPr/>
            </p:nvSpPr>
            <p:spPr bwMode="auto">
              <a:xfrm>
                <a:off x="10080497" y="11848010"/>
                <a:ext cx="705308" cy="944560"/>
              </a:xfrm>
              <a:custGeom>
                <a:avLst/>
                <a:gdLst>
                  <a:gd name="T0" fmla="*/ 6 w 246"/>
                  <a:gd name="T1" fmla="*/ 318 h 331"/>
                  <a:gd name="T2" fmla="*/ 6 w 246"/>
                  <a:gd name="T3" fmla="*/ 318 h 331"/>
                  <a:gd name="T4" fmla="*/ 18 w 246"/>
                  <a:gd name="T5" fmla="*/ 327 h 331"/>
                  <a:gd name="T6" fmla="*/ 21 w 246"/>
                  <a:gd name="T7" fmla="*/ 330 h 331"/>
                  <a:gd name="T8" fmla="*/ 245 w 246"/>
                  <a:gd name="T9" fmla="*/ 12 h 331"/>
                  <a:gd name="T10" fmla="*/ 224 w 246"/>
                  <a:gd name="T11" fmla="*/ 0 h 331"/>
                  <a:gd name="T12" fmla="*/ 0 w 246"/>
                  <a:gd name="T13" fmla="*/ 315 h 331"/>
                  <a:gd name="T14" fmla="*/ 3 w 246"/>
                  <a:gd name="T15" fmla="*/ 315 h 331"/>
                  <a:gd name="T16" fmla="*/ 6 w 246"/>
                  <a:gd name="T17" fmla="*/ 318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46" h="331">
                    <a:moveTo>
                      <a:pt x="6" y="318"/>
                    </a:moveTo>
                    <a:lnTo>
                      <a:pt x="6" y="318"/>
                    </a:lnTo>
                    <a:cubicBezTo>
                      <a:pt x="18" y="327"/>
                      <a:pt x="18" y="327"/>
                      <a:pt x="18" y="327"/>
                    </a:cubicBezTo>
                    <a:cubicBezTo>
                      <a:pt x="18" y="327"/>
                      <a:pt x="18" y="327"/>
                      <a:pt x="21" y="330"/>
                    </a:cubicBezTo>
                    <a:cubicBezTo>
                      <a:pt x="245" y="12"/>
                      <a:pt x="245" y="12"/>
                      <a:pt x="245" y="12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0" y="315"/>
                      <a:pt x="0" y="315"/>
                      <a:pt x="0" y="315"/>
                    </a:cubicBezTo>
                    <a:lnTo>
                      <a:pt x="3" y="315"/>
                    </a:lnTo>
                    <a:lnTo>
                      <a:pt x="6" y="318"/>
                    </a:lnTo>
                  </a:path>
                </a:pathLst>
              </a:custGeom>
              <a:solidFill>
                <a:srgbClr val="FCB41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91" name="Freeform 1095"/>
              <p:cNvSpPr>
                <a:spLocks noChangeArrowheads="1"/>
              </p:cNvSpPr>
              <p:nvPr/>
            </p:nvSpPr>
            <p:spPr bwMode="auto">
              <a:xfrm>
                <a:off x="10672451" y="11659096"/>
                <a:ext cx="277085" cy="239294"/>
              </a:xfrm>
              <a:custGeom>
                <a:avLst/>
                <a:gdLst>
                  <a:gd name="T0" fmla="*/ 88 w 95"/>
                  <a:gd name="T1" fmla="*/ 36 h 82"/>
                  <a:gd name="T2" fmla="*/ 88 w 95"/>
                  <a:gd name="T3" fmla="*/ 36 h 82"/>
                  <a:gd name="T4" fmla="*/ 39 w 95"/>
                  <a:gd name="T5" fmla="*/ 2 h 82"/>
                  <a:gd name="T6" fmla="*/ 30 w 95"/>
                  <a:gd name="T7" fmla="*/ 0 h 82"/>
                  <a:gd name="T8" fmla="*/ 21 w 95"/>
                  <a:gd name="T9" fmla="*/ 0 h 82"/>
                  <a:gd name="T10" fmla="*/ 0 w 95"/>
                  <a:gd name="T11" fmla="*/ 27 h 82"/>
                  <a:gd name="T12" fmla="*/ 78 w 95"/>
                  <a:gd name="T13" fmla="*/ 81 h 82"/>
                  <a:gd name="T14" fmla="*/ 94 w 95"/>
                  <a:gd name="T15" fmla="*/ 54 h 82"/>
                  <a:gd name="T16" fmla="*/ 88 w 95"/>
                  <a:gd name="T17" fmla="*/ 3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" h="82">
                    <a:moveTo>
                      <a:pt x="88" y="36"/>
                    </a:moveTo>
                    <a:lnTo>
                      <a:pt x="88" y="36"/>
                    </a:lnTo>
                    <a:cubicBezTo>
                      <a:pt x="39" y="2"/>
                      <a:pt x="39" y="2"/>
                      <a:pt x="39" y="2"/>
                    </a:cubicBezTo>
                    <a:cubicBezTo>
                      <a:pt x="36" y="0"/>
                      <a:pt x="33" y="0"/>
                      <a:pt x="30" y="0"/>
                    </a:cubicBezTo>
                    <a:cubicBezTo>
                      <a:pt x="27" y="0"/>
                      <a:pt x="24" y="0"/>
                      <a:pt x="21" y="0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78" y="81"/>
                      <a:pt x="78" y="81"/>
                      <a:pt x="78" y="81"/>
                    </a:cubicBezTo>
                    <a:cubicBezTo>
                      <a:pt x="94" y="54"/>
                      <a:pt x="94" y="54"/>
                      <a:pt x="94" y="54"/>
                    </a:cubicBezTo>
                    <a:cubicBezTo>
                      <a:pt x="94" y="48"/>
                      <a:pt x="94" y="39"/>
                      <a:pt x="88" y="36"/>
                    </a:cubicBezTo>
                  </a:path>
                </a:pathLst>
              </a:custGeom>
              <a:solidFill>
                <a:srgbClr val="FCB41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04" name="Freeform 1096"/>
              <p:cNvSpPr>
                <a:spLocks noChangeArrowheads="1"/>
              </p:cNvSpPr>
              <p:nvPr/>
            </p:nvSpPr>
            <p:spPr bwMode="auto">
              <a:xfrm>
                <a:off x="10181258" y="11923578"/>
                <a:ext cx="692708" cy="931969"/>
              </a:xfrm>
              <a:custGeom>
                <a:avLst/>
                <a:gdLst>
                  <a:gd name="T0" fmla="*/ 0 w 243"/>
                  <a:gd name="T1" fmla="*/ 315 h 325"/>
                  <a:gd name="T2" fmla="*/ 0 w 243"/>
                  <a:gd name="T3" fmla="*/ 315 h 325"/>
                  <a:gd name="T4" fmla="*/ 6 w 243"/>
                  <a:gd name="T5" fmla="*/ 318 h 325"/>
                  <a:gd name="T6" fmla="*/ 9 w 243"/>
                  <a:gd name="T7" fmla="*/ 318 h 325"/>
                  <a:gd name="T8" fmla="*/ 18 w 243"/>
                  <a:gd name="T9" fmla="*/ 324 h 325"/>
                  <a:gd name="T10" fmla="*/ 242 w 243"/>
                  <a:gd name="T11" fmla="*/ 12 h 325"/>
                  <a:gd name="T12" fmla="*/ 227 w 243"/>
                  <a:gd name="T13" fmla="*/ 0 h 325"/>
                  <a:gd name="T14" fmla="*/ 0 w 243"/>
                  <a:gd name="T15" fmla="*/ 315 h 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3" h="325">
                    <a:moveTo>
                      <a:pt x="0" y="315"/>
                    </a:moveTo>
                    <a:lnTo>
                      <a:pt x="0" y="315"/>
                    </a:lnTo>
                    <a:cubicBezTo>
                      <a:pt x="3" y="315"/>
                      <a:pt x="6" y="315"/>
                      <a:pt x="6" y="318"/>
                    </a:cubicBezTo>
                    <a:cubicBezTo>
                      <a:pt x="9" y="318"/>
                      <a:pt x="9" y="318"/>
                      <a:pt x="9" y="318"/>
                    </a:cubicBezTo>
                    <a:cubicBezTo>
                      <a:pt x="18" y="324"/>
                      <a:pt x="18" y="324"/>
                      <a:pt x="18" y="324"/>
                    </a:cubicBezTo>
                    <a:cubicBezTo>
                      <a:pt x="242" y="12"/>
                      <a:pt x="242" y="12"/>
                      <a:pt x="242" y="12"/>
                    </a:cubicBezTo>
                    <a:cubicBezTo>
                      <a:pt x="227" y="0"/>
                      <a:pt x="227" y="0"/>
                      <a:pt x="227" y="0"/>
                    </a:cubicBezTo>
                    <a:lnTo>
                      <a:pt x="0" y="315"/>
                    </a:lnTo>
                  </a:path>
                </a:pathLst>
              </a:custGeom>
              <a:solidFill>
                <a:srgbClr val="FCB41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105" name="Freeform 1097"/>
              <p:cNvSpPr>
                <a:spLocks noChangeArrowheads="1"/>
              </p:cNvSpPr>
              <p:nvPr/>
            </p:nvSpPr>
            <p:spPr bwMode="auto">
              <a:xfrm>
                <a:off x="9941956" y="12729603"/>
                <a:ext cx="239306" cy="239285"/>
              </a:xfrm>
              <a:custGeom>
                <a:avLst/>
                <a:gdLst>
                  <a:gd name="T0" fmla="*/ 78 w 85"/>
                  <a:gd name="T1" fmla="*/ 48 h 83"/>
                  <a:gd name="T2" fmla="*/ 78 w 85"/>
                  <a:gd name="T3" fmla="*/ 48 h 83"/>
                  <a:gd name="T4" fmla="*/ 51 w 85"/>
                  <a:gd name="T5" fmla="*/ 27 h 83"/>
                  <a:gd name="T6" fmla="*/ 42 w 85"/>
                  <a:gd name="T7" fmla="*/ 21 h 83"/>
                  <a:gd name="T8" fmla="*/ 15 w 85"/>
                  <a:gd name="T9" fmla="*/ 3 h 83"/>
                  <a:gd name="T10" fmla="*/ 15 w 85"/>
                  <a:gd name="T11" fmla="*/ 0 h 83"/>
                  <a:gd name="T12" fmla="*/ 12 w 85"/>
                  <a:gd name="T13" fmla="*/ 0 h 83"/>
                  <a:gd name="T14" fmla="*/ 6 w 85"/>
                  <a:gd name="T15" fmla="*/ 15 h 83"/>
                  <a:gd name="T16" fmla="*/ 3 w 85"/>
                  <a:gd name="T17" fmla="*/ 21 h 83"/>
                  <a:gd name="T18" fmla="*/ 0 w 85"/>
                  <a:gd name="T19" fmla="*/ 57 h 83"/>
                  <a:gd name="T20" fmla="*/ 33 w 85"/>
                  <a:gd name="T21" fmla="*/ 82 h 83"/>
                  <a:gd name="T22" fmla="*/ 63 w 85"/>
                  <a:gd name="T23" fmla="*/ 63 h 83"/>
                  <a:gd name="T24" fmla="*/ 69 w 85"/>
                  <a:gd name="T25" fmla="*/ 60 h 83"/>
                  <a:gd name="T26" fmla="*/ 84 w 85"/>
                  <a:gd name="T27" fmla="*/ 51 h 83"/>
                  <a:gd name="T28" fmla="*/ 81 w 85"/>
                  <a:gd name="T29" fmla="*/ 48 h 83"/>
                  <a:gd name="T30" fmla="*/ 78 w 85"/>
                  <a:gd name="T31" fmla="*/ 48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5" h="83">
                    <a:moveTo>
                      <a:pt x="78" y="48"/>
                    </a:moveTo>
                    <a:lnTo>
                      <a:pt x="78" y="48"/>
                    </a:lnTo>
                    <a:cubicBezTo>
                      <a:pt x="69" y="45"/>
                      <a:pt x="57" y="36"/>
                      <a:pt x="51" y="27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33" y="18"/>
                      <a:pt x="21" y="9"/>
                      <a:pt x="15" y="3"/>
                    </a:cubicBezTo>
                    <a:lnTo>
                      <a:pt x="15" y="0"/>
                    </a:lnTo>
                    <a:cubicBezTo>
                      <a:pt x="12" y="0"/>
                      <a:pt x="12" y="0"/>
                      <a:pt x="12" y="0"/>
                    </a:cubicBezTo>
                    <a:cubicBezTo>
                      <a:pt x="9" y="0"/>
                      <a:pt x="6" y="6"/>
                      <a:pt x="6" y="15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9" y="60"/>
                      <a:pt x="24" y="66"/>
                      <a:pt x="33" y="82"/>
                    </a:cubicBezTo>
                    <a:cubicBezTo>
                      <a:pt x="63" y="63"/>
                      <a:pt x="63" y="63"/>
                      <a:pt x="63" y="63"/>
                    </a:cubicBezTo>
                    <a:cubicBezTo>
                      <a:pt x="69" y="60"/>
                      <a:pt x="69" y="60"/>
                      <a:pt x="69" y="60"/>
                    </a:cubicBezTo>
                    <a:cubicBezTo>
                      <a:pt x="78" y="57"/>
                      <a:pt x="81" y="54"/>
                      <a:pt x="84" y="51"/>
                    </a:cubicBezTo>
                    <a:cubicBezTo>
                      <a:pt x="81" y="48"/>
                      <a:pt x="81" y="48"/>
                      <a:pt x="81" y="48"/>
                    </a:cubicBezTo>
                    <a:cubicBezTo>
                      <a:pt x="81" y="48"/>
                      <a:pt x="81" y="48"/>
                      <a:pt x="78" y="48"/>
                    </a:cubicBezTo>
                  </a:path>
                </a:pathLst>
              </a:custGeom>
              <a:solidFill>
                <a:srgbClr val="FCB41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243770" tIns="121885" rIns="243770" bIns="121885" anchor="ctr"/>
              <a:lstStyle/>
              <a:p>
                <a:endParaRPr lang="en-US" dirty="0">
                  <a:latin typeface="Calibri Light"/>
                </a:endParaRPr>
              </a:p>
            </p:txBody>
          </p:sp>
        </p:grpSp>
        <p:grpSp>
          <p:nvGrpSpPr>
            <p:cNvPr id="38" name="Group 37"/>
            <p:cNvGrpSpPr/>
            <p:nvPr/>
          </p:nvGrpSpPr>
          <p:grpSpPr>
            <a:xfrm rot="19385170">
              <a:off x="3988335" y="6990732"/>
              <a:ext cx="828523" cy="1189633"/>
              <a:chOff x="18561758" y="2385889"/>
              <a:chExt cx="2160750" cy="3102509"/>
            </a:xfrm>
          </p:grpSpPr>
          <p:sp>
            <p:nvSpPr>
              <p:cNvPr id="55" name="Freeform 277"/>
              <p:cNvSpPr>
                <a:spLocks/>
              </p:cNvSpPr>
              <p:nvPr/>
            </p:nvSpPr>
            <p:spPr bwMode="auto">
              <a:xfrm>
                <a:off x="18561758" y="2385889"/>
                <a:ext cx="2160750" cy="3102509"/>
              </a:xfrm>
              <a:custGeom>
                <a:avLst/>
                <a:gdLst>
                  <a:gd name="T0" fmla="*/ 0 w 366"/>
                  <a:gd name="T1" fmla="*/ 494 h 527"/>
                  <a:gd name="T2" fmla="*/ 34 w 366"/>
                  <a:gd name="T3" fmla="*/ 527 h 527"/>
                  <a:gd name="T4" fmla="*/ 333 w 366"/>
                  <a:gd name="T5" fmla="*/ 527 h 527"/>
                  <a:gd name="T6" fmla="*/ 366 w 366"/>
                  <a:gd name="T7" fmla="*/ 494 h 527"/>
                  <a:gd name="T8" fmla="*/ 366 w 366"/>
                  <a:gd name="T9" fmla="*/ 34 h 527"/>
                  <a:gd name="T10" fmla="*/ 333 w 366"/>
                  <a:gd name="T11" fmla="*/ 0 h 527"/>
                  <a:gd name="T12" fmla="*/ 34 w 366"/>
                  <a:gd name="T13" fmla="*/ 0 h 527"/>
                  <a:gd name="T14" fmla="*/ 0 w 366"/>
                  <a:gd name="T15" fmla="*/ 34 h 527"/>
                  <a:gd name="T16" fmla="*/ 0 w 366"/>
                  <a:gd name="T17" fmla="*/ 494 h 5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66" h="527">
                    <a:moveTo>
                      <a:pt x="0" y="494"/>
                    </a:moveTo>
                    <a:cubicBezTo>
                      <a:pt x="0" y="512"/>
                      <a:pt x="15" y="527"/>
                      <a:pt x="34" y="527"/>
                    </a:cubicBezTo>
                    <a:cubicBezTo>
                      <a:pt x="333" y="527"/>
                      <a:pt x="333" y="527"/>
                      <a:pt x="333" y="527"/>
                    </a:cubicBezTo>
                    <a:cubicBezTo>
                      <a:pt x="351" y="527"/>
                      <a:pt x="366" y="512"/>
                      <a:pt x="366" y="494"/>
                    </a:cubicBezTo>
                    <a:cubicBezTo>
                      <a:pt x="366" y="34"/>
                      <a:pt x="366" y="34"/>
                      <a:pt x="366" y="34"/>
                    </a:cubicBezTo>
                    <a:cubicBezTo>
                      <a:pt x="366" y="15"/>
                      <a:pt x="351" y="0"/>
                      <a:pt x="333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15" y="0"/>
                      <a:pt x="0" y="15"/>
                      <a:pt x="0" y="34"/>
                    </a:cubicBezTo>
                    <a:lnTo>
                      <a:pt x="0" y="494"/>
                    </a:lnTo>
                    <a:close/>
                  </a:path>
                </a:pathLst>
              </a:custGeom>
              <a:solidFill>
                <a:srgbClr val="2D353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56" name="Rectangle 278"/>
              <p:cNvSpPr>
                <a:spLocks noChangeArrowheads="1"/>
              </p:cNvSpPr>
              <p:nvPr/>
            </p:nvSpPr>
            <p:spPr bwMode="auto">
              <a:xfrm>
                <a:off x="18721666" y="2532620"/>
                <a:ext cx="1842254" cy="2720479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57" name="Freeform 281"/>
              <p:cNvSpPr>
                <a:spLocks/>
              </p:cNvSpPr>
              <p:nvPr/>
            </p:nvSpPr>
            <p:spPr bwMode="auto">
              <a:xfrm>
                <a:off x="18815497" y="3457953"/>
                <a:ext cx="1671773" cy="1718475"/>
              </a:xfrm>
              <a:custGeom>
                <a:avLst/>
                <a:gdLst>
                  <a:gd name="T0" fmla="*/ 278 w 283"/>
                  <a:gd name="T1" fmla="*/ 292 h 292"/>
                  <a:gd name="T2" fmla="*/ 5 w 283"/>
                  <a:gd name="T3" fmla="*/ 292 h 292"/>
                  <a:gd name="T4" fmla="*/ 0 w 283"/>
                  <a:gd name="T5" fmla="*/ 287 h 292"/>
                  <a:gd name="T6" fmla="*/ 5 w 283"/>
                  <a:gd name="T7" fmla="*/ 283 h 292"/>
                  <a:gd name="T8" fmla="*/ 274 w 283"/>
                  <a:gd name="T9" fmla="*/ 283 h 292"/>
                  <a:gd name="T10" fmla="*/ 274 w 283"/>
                  <a:gd name="T11" fmla="*/ 5 h 292"/>
                  <a:gd name="T12" fmla="*/ 278 w 283"/>
                  <a:gd name="T13" fmla="*/ 0 h 292"/>
                  <a:gd name="T14" fmla="*/ 283 w 283"/>
                  <a:gd name="T15" fmla="*/ 5 h 292"/>
                  <a:gd name="T16" fmla="*/ 283 w 283"/>
                  <a:gd name="T17" fmla="*/ 287 h 292"/>
                  <a:gd name="T18" fmla="*/ 278 w 283"/>
                  <a:gd name="T19" fmla="*/ 292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83" h="292">
                    <a:moveTo>
                      <a:pt x="278" y="292"/>
                    </a:moveTo>
                    <a:cubicBezTo>
                      <a:pt x="5" y="292"/>
                      <a:pt x="5" y="292"/>
                      <a:pt x="5" y="292"/>
                    </a:cubicBezTo>
                    <a:cubicBezTo>
                      <a:pt x="2" y="292"/>
                      <a:pt x="0" y="290"/>
                      <a:pt x="0" y="287"/>
                    </a:cubicBezTo>
                    <a:cubicBezTo>
                      <a:pt x="0" y="285"/>
                      <a:pt x="2" y="283"/>
                      <a:pt x="5" y="283"/>
                    </a:cubicBezTo>
                    <a:cubicBezTo>
                      <a:pt x="274" y="283"/>
                      <a:pt x="274" y="283"/>
                      <a:pt x="274" y="283"/>
                    </a:cubicBezTo>
                    <a:cubicBezTo>
                      <a:pt x="274" y="5"/>
                      <a:pt x="274" y="5"/>
                      <a:pt x="274" y="5"/>
                    </a:cubicBezTo>
                    <a:cubicBezTo>
                      <a:pt x="274" y="2"/>
                      <a:pt x="276" y="0"/>
                      <a:pt x="278" y="0"/>
                    </a:cubicBezTo>
                    <a:cubicBezTo>
                      <a:pt x="281" y="0"/>
                      <a:pt x="283" y="2"/>
                      <a:pt x="283" y="5"/>
                    </a:cubicBezTo>
                    <a:cubicBezTo>
                      <a:pt x="283" y="287"/>
                      <a:pt x="283" y="287"/>
                      <a:pt x="283" y="287"/>
                    </a:cubicBezTo>
                    <a:cubicBezTo>
                      <a:pt x="283" y="290"/>
                      <a:pt x="281" y="292"/>
                      <a:pt x="278" y="292"/>
                    </a:cubicBezTo>
                    <a:close/>
                  </a:path>
                </a:pathLst>
              </a:custGeom>
              <a:solidFill>
                <a:srgbClr val="BCBC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58" name="Freeform 282"/>
              <p:cNvSpPr>
                <a:spLocks/>
              </p:cNvSpPr>
              <p:nvPr/>
            </p:nvSpPr>
            <p:spPr bwMode="auto">
              <a:xfrm>
                <a:off x="18857787" y="2822118"/>
                <a:ext cx="1433892" cy="70061"/>
              </a:xfrm>
              <a:custGeom>
                <a:avLst/>
                <a:gdLst>
                  <a:gd name="T0" fmla="*/ 243 w 243"/>
                  <a:gd name="T1" fmla="*/ 6 h 12"/>
                  <a:gd name="T2" fmla="*/ 237 w 243"/>
                  <a:gd name="T3" fmla="*/ 12 h 12"/>
                  <a:gd name="T4" fmla="*/ 6 w 243"/>
                  <a:gd name="T5" fmla="*/ 12 h 12"/>
                  <a:gd name="T6" fmla="*/ 0 w 243"/>
                  <a:gd name="T7" fmla="*/ 6 h 12"/>
                  <a:gd name="T8" fmla="*/ 0 w 243"/>
                  <a:gd name="T9" fmla="*/ 6 h 12"/>
                  <a:gd name="T10" fmla="*/ 6 w 243"/>
                  <a:gd name="T11" fmla="*/ 0 h 12"/>
                  <a:gd name="T12" fmla="*/ 237 w 243"/>
                  <a:gd name="T13" fmla="*/ 0 h 12"/>
                  <a:gd name="T14" fmla="*/ 243 w 243"/>
                  <a:gd name="T1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3" h="12">
                    <a:moveTo>
                      <a:pt x="243" y="6"/>
                    </a:moveTo>
                    <a:cubicBezTo>
                      <a:pt x="243" y="10"/>
                      <a:pt x="240" y="12"/>
                      <a:pt x="23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10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40" y="0"/>
                      <a:pt x="243" y="3"/>
                      <a:pt x="24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63" name="Freeform 283"/>
              <p:cNvSpPr>
                <a:spLocks/>
              </p:cNvSpPr>
              <p:nvPr/>
            </p:nvSpPr>
            <p:spPr bwMode="auto">
              <a:xfrm>
                <a:off x="18851179" y="2939767"/>
                <a:ext cx="796900" cy="70061"/>
              </a:xfrm>
              <a:custGeom>
                <a:avLst/>
                <a:gdLst>
                  <a:gd name="T0" fmla="*/ 129 w 135"/>
                  <a:gd name="T1" fmla="*/ 0 h 12"/>
                  <a:gd name="T2" fmla="*/ 6 w 135"/>
                  <a:gd name="T3" fmla="*/ 0 h 12"/>
                  <a:gd name="T4" fmla="*/ 0 w 135"/>
                  <a:gd name="T5" fmla="*/ 6 h 12"/>
                  <a:gd name="T6" fmla="*/ 6 w 135"/>
                  <a:gd name="T7" fmla="*/ 12 h 12"/>
                  <a:gd name="T8" fmla="*/ 129 w 135"/>
                  <a:gd name="T9" fmla="*/ 12 h 12"/>
                  <a:gd name="T10" fmla="*/ 135 w 135"/>
                  <a:gd name="T11" fmla="*/ 6 h 12"/>
                  <a:gd name="T12" fmla="*/ 129 w 135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12">
                    <a:moveTo>
                      <a:pt x="129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129" y="12"/>
                      <a:pt x="129" y="12"/>
                      <a:pt x="129" y="12"/>
                    </a:cubicBezTo>
                    <a:cubicBezTo>
                      <a:pt x="132" y="12"/>
                      <a:pt x="135" y="9"/>
                      <a:pt x="135" y="6"/>
                    </a:cubicBezTo>
                    <a:cubicBezTo>
                      <a:pt x="135" y="3"/>
                      <a:pt x="132" y="0"/>
                      <a:pt x="129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64" name="Freeform 284"/>
              <p:cNvSpPr>
                <a:spLocks/>
              </p:cNvSpPr>
              <p:nvPr/>
            </p:nvSpPr>
            <p:spPr bwMode="auto">
              <a:xfrm>
                <a:off x="19712836" y="2945054"/>
                <a:ext cx="377966" cy="64773"/>
              </a:xfrm>
              <a:custGeom>
                <a:avLst/>
                <a:gdLst>
                  <a:gd name="T0" fmla="*/ 59 w 64"/>
                  <a:gd name="T1" fmla="*/ 0 h 11"/>
                  <a:gd name="T2" fmla="*/ 6 w 64"/>
                  <a:gd name="T3" fmla="*/ 0 h 11"/>
                  <a:gd name="T4" fmla="*/ 0 w 64"/>
                  <a:gd name="T5" fmla="*/ 5 h 11"/>
                  <a:gd name="T6" fmla="*/ 6 w 64"/>
                  <a:gd name="T7" fmla="*/ 11 h 11"/>
                  <a:gd name="T8" fmla="*/ 59 w 64"/>
                  <a:gd name="T9" fmla="*/ 11 h 11"/>
                  <a:gd name="T10" fmla="*/ 64 w 64"/>
                  <a:gd name="T11" fmla="*/ 5 h 11"/>
                  <a:gd name="T12" fmla="*/ 59 w 64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11">
                    <a:moveTo>
                      <a:pt x="59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8"/>
                      <a:pt x="3" y="11"/>
                      <a:pt x="6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2" y="11"/>
                      <a:pt x="64" y="8"/>
                      <a:pt x="64" y="5"/>
                    </a:cubicBezTo>
                    <a:cubicBezTo>
                      <a:pt x="64" y="2"/>
                      <a:pt x="62" y="0"/>
                      <a:pt x="59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65" name="Freeform 285"/>
              <p:cNvSpPr>
                <a:spLocks/>
              </p:cNvSpPr>
              <p:nvPr/>
            </p:nvSpPr>
            <p:spPr bwMode="auto">
              <a:xfrm>
                <a:off x="18857787" y="3057417"/>
                <a:ext cx="1433892" cy="70061"/>
              </a:xfrm>
              <a:custGeom>
                <a:avLst/>
                <a:gdLst>
                  <a:gd name="T0" fmla="*/ 243 w 243"/>
                  <a:gd name="T1" fmla="*/ 6 h 12"/>
                  <a:gd name="T2" fmla="*/ 237 w 243"/>
                  <a:gd name="T3" fmla="*/ 12 h 12"/>
                  <a:gd name="T4" fmla="*/ 6 w 243"/>
                  <a:gd name="T5" fmla="*/ 12 h 12"/>
                  <a:gd name="T6" fmla="*/ 0 w 243"/>
                  <a:gd name="T7" fmla="*/ 6 h 12"/>
                  <a:gd name="T8" fmla="*/ 0 w 243"/>
                  <a:gd name="T9" fmla="*/ 6 h 12"/>
                  <a:gd name="T10" fmla="*/ 6 w 243"/>
                  <a:gd name="T11" fmla="*/ 0 h 12"/>
                  <a:gd name="T12" fmla="*/ 237 w 243"/>
                  <a:gd name="T13" fmla="*/ 0 h 12"/>
                  <a:gd name="T14" fmla="*/ 243 w 243"/>
                  <a:gd name="T1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3" h="12">
                    <a:moveTo>
                      <a:pt x="243" y="6"/>
                    </a:moveTo>
                    <a:cubicBezTo>
                      <a:pt x="243" y="10"/>
                      <a:pt x="241" y="12"/>
                      <a:pt x="23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10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41" y="0"/>
                      <a:pt x="243" y="3"/>
                      <a:pt x="24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66" name="Freeform 286"/>
              <p:cNvSpPr>
                <a:spLocks/>
              </p:cNvSpPr>
              <p:nvPr/>
            </p:nvSpPr>
            <p:spPr bwMode="auto">
              <a:xfrm>
                <a:off x="19282008" y="3192251"/>
                <a:ext cx="377966" cy="59485"/>
              </a:xfrm>
              <a:custGeom>
                <a:avLst/>
                <a:gdLst>
                  <a:gd name="T0" fmla="*/ 64 w 64"/>
                  <a:gd name="T1" fmla="*/ 5 h 10"/>
                  <a:gd name="T2" fmla="*/ 58 w 64"/>
                  <a:gd name="T3" fmla="*/ 10 h 10"/>
                  <a:gd name="T4" fmla="*/ 6 w 64"/>
                  <a:gd name="T5" fmla="*/ 10 h 10"/>
                  <a:gd name="T6" fmla="*/ 0 w 64"/>
                  <a:gd name="T7" fmla="*/ 5 h 10"/>
                  <a:gd name="T8" fmla="*/ 0 w 64"/>
                  <a:gd name="T9" fmla="*/ 5 h 10"/>
                  <a:gd name="T10" fmla="*/ 6 w 64"/>
                  <a:gd name="T11" fmla="*/ 0 h 10"/>
                  <a:gd name="T12" fmla="*/ 58 w 64"/>
                  <a:gd name="T13" fmla="*/ 0 h 10"/>
                  <a:gd name="T14" fmla="*/ 64 w 64"/>
                  <a:gd name="T15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4" h="10">
                    <a:moveTo>
                      <a:pt x="64" y="5"/>
                    </a:moveTo>
                    <a:cubicBezTo>
                      <a:pt x="64" y="8"/>
                      <a:pt x="61" y="10"/>
                      <a:pt x="58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3" y="10"/>
                      <a:pt x="0" y="8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1" y="0"/>
                      <a:pt x="64" y="2"/>
                      <a:pt x="64" y="5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67" name="Freeform 287"/>
              <p:cNvSpPr>
                <a:spLocks/>
              </p:cNvSpPr>
              <p:nvPr/>
            </p:nvSpPr>
            <p:spPr bwMode="auto">
              <a:xfrm>
                <a:off x="18857787" y="3192251"/>
                <a:ext cx="371358" cy="59485"/>
              </a:xfrm>
              <a:custGeom>
                <a:avLst/>
                <a:gdLst>
                  <a:gd name="T0" fmla="*/ 58 w 63"/>
                  <a:gd name="T1" fmla="*/ 0 h 10"/>
                  <a:gd name="T2" fmla="*/ 5 w 63"/>
                  <a:gd name="T3" fmla="*/ 0 h 10"/>
                  <a:gd name="T4" fmla="*/ 0 w 63"/>
                  <a:gd name="T5" fmla="*/ 5 h 10"/>
                  <a:gd name="T6" fmla="*/ 5 w 63"/>
                  <a:gd name="T7" fmla="*/ 10 h 10"/>
                  <a:gd name="T8" fmla="*/ 58 w 63"/>
                  <a:gd name="T9" fmla="*/ 10 h 10"/>
                  <a:gd name="T10" fmla="*/ 63 w 63"/>
                  <a:gd name="T11" fmla="*/ 5 h 10"/>
                  <a:gd name="T12" fmla="*/ 58 w 63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0">
                    <a:moveTo>
                      <a:pt x="58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58" y="10"/>
                      <a:pt x="58" y="10"/>
                      <a:pt x="58" y="10"/>
                    </a:cubicBezTo>
                    <a:cubicBezTo>
                      <a:pt x="61" y="10"/>
                      <a:pt x="63" y="8"/>
                      <a:pt x="63" y="5"/>
                    </a:cubicBezTo>
                    <a:cubicBezTo>
                      <a:pt x="63" y="2"/>
                      <a:pt x="61" y="0"/>
                      <a:pt x="58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68" name="Freeform 288"/>
              <p:cNvSpPr>
                <a:spLocks/>
              </p:cNvSpPr>
              <p:nvPr/>
            </p:nvSpPr>
            <p:spPr bwMode="auto">
              <a:xfrm>
                <a:off x="18845893" y="3357488"/>
                <a:ext cx="1433892" cy="70061"/>
              </a:xfrm>
              <a:custGeom>
                <a:avLst/>
                <a:gdLst>
                  <a:gd name="T0" fmla="*/ 243 w 243"/>
                  <a:gd name="T1" fmla="*/ 6 h 12"/>
                  <a:gd name="T2" fmla="*/ 237 w 243"/>
                  <a:gd name="T3" fmla="*/ 12 h 12"/>
                  <a:gd name="T4" fmla="*/ 6 w 243"/>
                  <a:gd name="T5" fmla="*/ 12 h 12"/>
                  <a:gd name="T6" fmla="*/ 0 w 243"/>
                  <a:gd name="T7" fmla="*/ 6 h 12"/>
                  <a:gd name="T8" fmla="*/ 0 w 243"/>
                  <a:gd name="T9" fmla="*/ 6 h 12"/>
                  <a:gd name="T10" fmla="*/ 6 w 243"/>
                  <a:gd name="T11" fmla="*/ 0 h 12"/>
                  <a:gd name="T12" fmla="*/ 237 w 243"/>
                  <a:gd name="T13" fmla="*/ 0 h 12"/>
                  <a:gd name="T14" fmla="*/ 243 w 243"/>
                  <a:gd name="T1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3" h="12">
                    <a:moveTo>
                      <a:pt x="243" y="6"/>
                    </a:moveTo>
                    <a:cubicBezTo>
                      <a:pt x="243" y="9"/>
                      <a:pt x="241" y="12"/>
                      <a:pt x="23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41" y="0"/>
                      <a:pt x="243" y="3"/>
                      <a:pt x="24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69" name="Freeform 289"/>
              <p:cNvSpPr>
                <a:spLocks/>
              </p:cNvSpPr>
              <p:nvPr/>
            </p:nvSpPr>
            <p:spPr bwMode="auto">
              <a:xfrm>
                <a:off x="18839286" y="3475138"/>
                <a:ext cx="796900" cy="64773"/>
              </a:xfrm>
              <a:custGeom>
                <a:avLst/>
                <a:gdLst>
                  <a:gd name="T0" fmla="*/ 130 w 135"/>
                  <a:gd name="T1" fmla="*/ 0 h 11"/>
                  <a:gd name="T2" fmla="*/ 6 w 135"/>
                  <a:gd name="T3" fmla="*/ 0 h 11"/>
                  <a:gd name="T4" fmla="*/ 0 w 135"/>
                  <a:gd name="T5" fmla="*/ 6 h 11"/>
                  <a:gd name="T6" fmla="*/ 6 w 135"/>
                  <a:gd name="T7" fmla="*/ 11 h 11"/>
                  <a:gd name="T8" fmla="*/ 130 w 135"/>
                  <a:gd name="T9" fmla="*/ 11 h 11"/>
                  <a:gd name="T10" fmla="*/ 135 w 135"/>
                  <a:gd name="T11" fmla="*/ 6 h 11"/>
                  <a:gd name="T12" fmla="*/ 130 w 135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11">
                    <a:moveTo>
                      <a:pt x="130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2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130" y="11"/>
                      <a:pt x="130" y="11"/>
                      <a:pt x="130" y="11"/>
                    </a:cubicBezTo>
                    <a:cubicBezTo>
                      <a:pt x="133" y="11"/>
                      <a:pt x="135" y="9"/>
                      <a:pt x="135" y="6"/>
                    </a:cubicBezTo>
                    <a:cubicBezTo>
                      <a:pt x="135" y="2"/>
                      <a:pt x="133" y="0"/>
                      <a:pt x="130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0" name="Freeform 290"/>
              <p:cNvSpPr>
                <a:spLocks/>
              </p:cNvSpPr>
              <p:nvPr/>
            </p:nvSpPr>
            <p:spPr bwMode="auto">
              <a:xfrm>
                <a:off x="19707550" y="3475138"/>
                <a:ext cx="371358" cy="64773"/>
              </a:xfrm>
              <a:custGeom>
                <a:avLst/>
                <a:gdLst>
                  <a:gd name="T0" fmla="*/ 58 w 63"/>
                  <a:gd name="T1" fmla="*/ 0 h 11"/>
                  <a:gd name="T2" fmla="*/ 5 w 63"/>
                  <a:gd name="T3" fmla="*/ 0 h 11"/>
                  <a:gd name="T4" fmla="*/ 0 w 63"/>
                  <a:gd name="T5" fmla="*/ 6 h 11"/>
                  <a:gd name="T6" fmla="*/ 5 w 63"/>
                  <a:gd name="T7" fmla="*/ 11 h 11"/>
                  <a:gd name="T8" fmla="*/ 58 w 63"/>
                  <a:gd name="T9" fmla="*/ 11 h 11"/>
                  <a:gd name="T10" fmla="*/ 63 w 63"/>
                  <a:gd name="T11" fmla="*/ 6 h 11"/>
                  <a:gd name="T12" fmla="*/ 58 w 63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1">
                    <a:moveTo>
                      <a:pt x="58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61" y="11"/>
                      <a:pt x="63" y="9"/>
                      <a:pt x="63" y="6"/>
                    </a:cubicBezTo>
                    <a:cubicBezTo>
                      <a:pt x="63" y="3"/>
                      <a:pt x="61" y="0"/>
                      <a:pt x="58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1" name="Freeform 291"/>
              <p:cNvSpPr>
                <a:spLocks/>
              </p:cNvSpPr>
              <p:nvPr/>
            </p:nvSpPr>
            <p:spPr bwMode="auto">
              <a:xfrm>
                <a:off x="18851179" y="3592787"/>
                <a:ext cx="1435214" cy="71383"/>
              </a:xfrm>
              <a:custGeom>
                <a:avLst/>
                <a:gdLst>
                  <a:gd name="T0" fmla="*/ 243 w 243"/>
                  <a:gd name="T1" fmla="*/ 6 h 12"/>
                  <a:gd name="T2" fmla="*/ 237 w 243"/>
                  <a:gd name="T3" fmla="*/ 12 h 12"/>
                  <a:gd name="T4" fmla="*/ 6 w 243"/>
                  <a:gd name="T5" fmla="*/ 12 h 12"/>
                  <a:gd name="T6" fmla="*/ 0 w 243"/>
                  <a:gd name="T7" fmla="*/ 6 h 12"/>
                  <a:gd name="T8" fmla="*/ 0 w 243"/>
                  <a:gd name="T9" fmla="*/ 6 h 12"/>
                  <a:gd name="T10" fmla="*/ 6 w 243"/>
                  <a:gd name="T11" fmla="*/ 0 h 12"/>
                  <a:gd name="T12" fmla="*/ 237 w 243"/>
                  <a:gd name="T13" fmla="*/ 0 h 12"/>
                  <a:gd name="T14" fmla="*/ 243 w 243"/>
                  <a:gd name="T1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3" h="12">
                    <a:moveTo>
                      <a:pt x="243" y="6"/>
                    </a:moveTo>
                    <a:cubicBezTo>
                      <a:pt x="243" y="9"/>
                      <a:pt x="240" y="12"/>
                      <a:pt x="23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6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40" y="0"/>
                      <a:pt x="243" y="3"/>
                      <a:pt x="24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2" name="Freeform 292"/>
              <p:cNvSpPr>
                <a:spLocks/>
              </p:cNvSpPr>
              <p:nvPr/>
            </p:nvSpPr>
            <p:spPr bwMode="auto">
              <a:xfrm>
                <a:off x="19276721" y="3722334"/>
                <a:ext cx="371358" cy="64773"/>
              </a:xfrm>
              <a:custGeom>
                <a:avLst/>
                <a:gdLst>
                  <a:gd name="T0" fmla="*/ 63 w 63"/>
                  <a:gd name="T1" fmla="*/ 6 h 11"/>
                  <a:gd name="T2" fmla="*/ 58 w 63"/>
                  <a:gd name="T3" fmla="*/ 11 h 11"/>
                  <a:gd name="T4" fmla="*/ 5 w 63"/>
                  <a:gd name="T5" fmla="*/ 11 h 11"/>
                  <a:gd name="T6" fmla="*/ 0 w 63"/>
                  <a:gd name="T7" fmla="*/ 6 h 11"/>
                  <a:gd name="T8" fmla="*/ 0 w 63"/>
                  <a:gd name="T9" fmla="*/ 6 h 11"/>
                  <a:gd name="T10" fmla="*/ 5 w 63"/>
                  <a:gd name="T11" fmla="*/ 0 h 11"/>
                  <a:gd name="T12" fmla="*/ 58 w 63"/>
                  <a:gd name="T13" fmla="*/ 0 h 11"/>
                  <a:gd name="T14" fmla="*/ 63 w 63"/>
                  <a:gd name="T1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3" h="11">
                    <a:moveTo>
                      <a:pt x="63" y="6"/>
                    </a:moveTo>
                    <a:cubicBezTo>
                      <a:pt x="63" y="9"/>
                      <a:pt x="61" y="11"/>
                      <a:pt x="58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2" y="11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2" y="0"/>
                      <a:pt x="5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1" y="0"/>
                      <a:pt x="63" y="3"/>
                      <a:pt x="6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3" name="Freeform 293"/>
              <p:cNvSpPr>
                <a:spLocks/>
              </p:cNvSpPr>
              <p:nvPr/>
            </p:nvSpPr>
            <p:spPr bwMode="auto">
              <a:xfrm>
                <a:off x="18845893" y="3722334"/>
                <a:ext cx="377966" cy="64773"/>
              </a:xfrm>
              <a:custGeom>
                <a:avLst/>
                <a:gdLst>
                  <a:gd name="T0" fmla="*/ 58 w 64"/>
                  <a:gd name="T1" fmla="*/ 0 h 11"/>
                  <a:gd name="T2" fmla="*/ 5 w 64"/>
                  <a:gd name="T3" fmla="*/ 0 h 11"/>
                  <a:gd name="T4" fmla="*/ 0 w 64"/>
                  <a:gd name="T5" fmla="*/ 6 h 11"/>
                  <a:gd name="T6" fmla="*/ 5 w 64"/>
                  <a:gd name="T7" fmla="*/ 11 h 11"/>
                  <a:gd name="T8" fmla="*/ 58 w 64"/>
                  <a:gd name="T9" fmla="*/ 11 h 11"/>
                  <a:gd name="T10" fmla="*/ 64 w 64"/>
                  <a:gd name="T11" fmla="*/ 6 h 11"/>
                  <a:gd name="T12" fmla="*/ 58 w 64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11">
                    <a:moveTo>
                      <a:pt x="58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61" y="11"/>
                      <a:pt x="64" y="9"/>
                      <a:pt x="64" y="6"/>
                    </a:cubicBezTo>
                    <a:cubicBezTo>
                      <a:pt x="64" y="3"/>
                      <a:pt x="61" y="0"/>
                      <a:pt x="58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4" name="Freeform 294"/>
              <p:cNvSpPr>
                <a:spLocks/>
              </p:cNvSpPr>
              <p:nvPr/>
            </p:nvSpPr>
            <p:spPr bwMode="auto">
              <a:xfrm>
                <a:off x="18839286" y="4576284"/>
                <a:ext cx="1435214" cy="70061"/>
              </a:xfrm>
              <a:custGeom>
                <a:avLst/>
                <a:gdLst>
                  <a:gd name="T0" fmla="*/ 243 w 243"/>
                  <a:gd name="T1" fmla="*/ 6 h 12"/>
                  <a:gd name="T2" fmla="*/ 237 w 243"/>
                  <a:gd name="T3" fmla="*/ 12 h 12"/>
                  <a:gd name="T4" fmla="*/ 6 w 243"/>
                  <a:gd name="T5" fmla="*/ 12 h 12"/>
                  <a:gd name="T6" fmla="*/ 0 w 243"/>
                  <a:gd name="T7" fmla="*/ 6 h 12"/>
                  <a:gd name="T8" fmla="*/ 0 w 243"/>
                  <a:gd name="T9" fmla="*/ 6 h 12"/>
                  <a:gd name="T10" fmla="*/ 6 w 243"/>
                  <a:gd name="T11" fmla="*/ 0 h 12"/>
                  <a:gd name="T12" fmla="*/ 237 w 243"/>
                  <a:gd name="T13" fmla="*/ 0 h 12"/>
                  <a:gd name="T14" fmla="*/ 243 w 243"/>
                  <a:gd name="T1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3" h="12">
                    <a:moveTo>
                      <a:pt x="243" y="6"/>
                    </a:moveTo>
                    <a:cubicBezTo>
                      <a:pt x="243" y="9"/>
                      <a:pt x="240" y="12"/>
                      <a:pt x="23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2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40" y="0"/>
                      <a:pt x="243" y="2"/>
                      <a:pt x="24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5" name="Freeform 295"/>
              <p:cNvSpPr>
                <a:spLocks/>
              </p:cNvSpPr>
              <p:nvPr/>
            </p:nvSpPr>
            <p:spPr bwMode="auto">
              <a:xfrm>
                <a:off x="18833999" y="4693934"/>
                <a:ext cx="796900" cy="64773"/>
              </a:xfrm>
              <a:custGeom>
                <a:avLst/>
                <a:gdLst>
                  <a:gd name="T0" fmla="*/ 129 w 135"/>
                  <a:gd name="T1" fmla="*/ 0 h 11"/>
                  <a:gd name="T2" fmla="*/ 6 w 135"/>
                  <a:gd name="T3" fmla="*/ 0 h 11"/>
                  <a:gd name="T4" fmla="*/ 0 w 135"/>
                  <a:gd name="T5" fmla="*/ 5 h 11"/>
                  <a:gd name="T6" fmla="*/ 6 w 135"/>
                  <a:gd name="T7" fmla="*/ 11 h 11"/>
                  <a:gd name="T8" fmla="*/ 129 w 135"/>
                  <a:gd name="T9" fmla="*/ 11 h 11"/>
                  <a:gd name="T10" fmla="*/ 135 w 135"/>
                  <a:gd name="T11" fmla="*/ 5 h 11"/>
                  <a:gd name="T12" fmla="*/ 129 w 135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35" h="11">
                    <a:moveTo>
                      <a:pt x="129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9"/>
                      <a:pt x="2" y="11"/>
                      <a:pt x="6" y="11"/>
                    </a:cubicBezTo>
                    <a:cubicBezTo>
                      <a:pt x="129" y="11"/>
                      <a:pt x="129" y="11"/>
                      <a:pt x="129" y="11"/>
                    </a:cubicBezTo>
                    <a:cubicBezTo>
                      <a:pt x="132" y="11"/>
                      <a:pt x="135" y="9"/>
                      <a:pt x="135" y="5"/>
                    </a:cubicBezTo>
                    <a:cubicBezTo>
                      <a:pt x="135" y="2"/>
                      <a:pt x="132" y="0"/>
                      <a:pt x="129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6" name="Freeform 296"/>
              <p:cNvSpPr>
                <a:spLocks/>
              </p:cNvSpPr>
              <p:nvPr/>
            </p:nvSpPr>
            <p:spPr bwMode="auto">
              <a:xfrm>
                <a:off x="19695656" y="4693934"/>
                <a:ext cx="377966" cy="64773"/>
              </a:xfrm>
              <a:custGeom>
                <a:avLst/>
                <a:gdLst>
                  <a:gd name="T0" fmla="*/ 59 w 64"/>
                  <a:gd name="T1" fmla="*/ 0 h 11"/>
                  <a:gd name="T2" fmla="*/ 6 w 64"/>
                  <a:gd name="T3" fmla="*/ 0 h 11"/>
                  <a:gd name="T4" fmla="*/ 0 w 64"/>
                  <a:gd name="T5" fmla="*/ 6 h 11"/>
                  <a:gd name="T6" fmla="*/ 6 w 64"/>
                  <a:gd name="T7" fmla="*/ 11 h 11"/>
                  <a:gd name="T8" fmla="*/ 59 w 64"/>
                  <a:gd name="T9" fmla="*/ 11 h 11"/>
                  <a:gd name="T10" fmla="*/ 64 w 64"/>
                  <a:gd name="T11" fmla="*/ 6 h 11"/>
                  <a:gd name="T12" fmla="*/ 59 w 64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11">
                    <a:moveTo>
                      <a:pt x="59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1"/>
                      <a:pt x="6" y="11"/>
                    </a:cubicBezTo>
                    <a:cubicBezTo>
                      <a:pt x="59" y="11"/>
                      <a:pt x="59" y="11"/>
                      <a:pt x="59" y="11"/>
                    </a:cubicBezTo>
                    <a:cubicBezTo>
                      <a:pt x="62" y="11"/>
                      <a:pt x="64" y="9"/>
                      <a:pt x="64" y="6"/>
                    </a:cubicBezTo>
                    <a:cubicBezTo>
                      <a:pt x="64" y="3"/>
                      <a:pt x="62" y="0"/>
                      <a:pt x="59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7" name="Freeform 297"/>
              <p:cNvSpPr>
                <a:spLocks/>
              </p:cNvSpPr>
              <p:nvPr/>
            </p:nvSpPr>
            <p:spPr bwMode="auto">
              <a:xfrm>
                <a:off x="18839286" y="4811583"/>
                <a:ext cx="1435214" cy="71383"/>
              </a:xfrm>
              <a:custGeom>
                <a:avLst/>
                <a:gdLst>
                  <a:gd name="T0" fmla="*/ 243 w 243"/>
                  <a:gd name="T1" fmla="*/ 6 h 12"/>
                  <a:gd name="T2" fmla="*/ 237 w 243"/>
                  <a:gd name="T3" fmla="*/ 12 h 12"/>
                  <a:gd name="T4" fmla="*/ 6 w 243"/>
                  <a:gd name="T5" fmla="*/ 12 h 12"/>
                  <a:gd name="T6" fmla="*/ 0 w 243"/>
                  <a:gd name="T7" fmla="*/ 6 h 12"/>
                  <a:gd name="T8" fmla="*/ 0 w 243"/>
                  <a:gd name="T9" fmla="*/ 6 h 12"/>
                  <a:gd name="T10" fmla="*/ 6 w 243"/>
                  <a:gd name="T11" fmla="*/ 0 h 12"/>
                  <a:gd name="T12" fmla="*/ 237 w 243"/>
                  <a:gd name="T13" fmla="*/ 0 h 12"/>
                  <a:gd name="T14" fmla="*/ 243 w 243"/>
                  <a:gd name="T15" fmla="*/ 6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3" h="12">
                    <a:moveTo>
                      <a:pt x="243" y="6"/>
                    </a:moveTo>
                    <a:cubicBezTo>
                      <a:pt x="243" y="9"/>
                      <a:pt x="241" y="12"/>
                      <a:pt x="237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3" y="12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3" y="0"/>
                      <a:pt x="6" y="0"/>
                    </a:cubicBezTo>
                    <a:cubicBezTo>
                      <a:pt x="237" y="0"/>
                      <a:pt x="237" y="0"/>
                      <a:pt x="237" y="0"/>
                    </a:cubicBezTo>
                    <a:cubicBezTo>
                      <a:pt x="241" y="0"/>
                      <a:pt x="243" y="2"/>
                      <a:pt x="243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8" name="Freeform 298"/>
              <p:cNvSpPr>
                <a:spLocks/>
              </p:cNvSpPr>
              <p:nvPr/>
            </p:nvSpPr>
            <p:spPr bwMode="auto">
              <a:xfrm>
                <a:off x="19264828" y="4941130"/>
                <a:ext cx="377966" cy="64773"/>
              </a:xfrm>
              <a:custGeom>
                <a:avLst/>
                <a:gdLst>
                  <a:gd name="T0" fmla="*/ 64 w 64"/>
                  <a:gd name="T1" fmla="*/ 6 h 11"/>
                  <a:gd name="T2" fmla="*/ 58 w 64"/>
                  <a:gd name="T3" fmla="*/ 11 h 11"/>
                  <a:gd name="T4" fmla="*/ 6 w 64"/>
                  <a:gd name="T5" fmla="*/ 11 h 11"/>
                  <a:gd name="T6" fmla="*/ 0 w 64"/>
                  <a:gd name="T7" fmla="*/ 6 h 11"/>
                  <a:gd name="T8" fmla="*/ 0 w 64"/>
                  <a:gd name="T9" fmla="*/ 6 h 11"/>
                  <a:gd name="T10" fmla="*/ 6 w 64"/>
                  <a:gd name="T11" fmla="*/ 0 h 11"/>
                  <a:gd name="T12" fmla="*/ 58 w 64"/>
                  <a:gd name="T13" fmla="*/ 0 h 11"/>
                  <a:gd name="T14" fmla="*/ 64 w 64"/>
                  <a:gd name="T15" fmla="*/ 6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4" h="11">
                    <a:moveTo>
                      <a:pt x="64" y="6"/>
                    </a:moveTo>
                    <a:cubicBezTo>
                      <a:pt x="64" y="9"/>
                      <a:pt x="61" y="11"/>
                      <a:pt x="58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3" y="11"/>
                      <a:pt x="0" y="9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3"/>
                      <a:pt x="3" y="0"/>
                      <a:pt x="6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61" y="0"/>
                      <a:pt x="64" y="3"/>
                      <a:pt x="64" y="6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79" name="Freeform 299"/>
              <p:cNvSpPr>
                <a:spLocks/>
              </p:cNvSpPr>
              <p:nvPr/>
            </p:nvSpPr>
            <p:spPr bwMode="auto">
              <a:xfrm>
                <a:off x="18839286" y="4941130"/>
                <a:ext cx="372680" cy="64773"/>
              </a:xfrm>
              <a:custGeom>
                <a:avLst/>
                <a:gdLst>
                  <a:gd name="T0" fmla="*/ 58 w 63"/>
                  <a:gd name="T1" fmla="*/ 0 h 11"/>
                  <a:gd name="T2" fmla="*/ 5 w 63"/>
                  <a:gd name="T3" fmla="*/ 0 h 11"/>
                  <a:gd name="T4" fmla="*/ 0 w 63"/>
                  <a:gd name="T5" fmla="*/ 6 h 11"/>
                  <a:gd name="T6" fmla="*/ 5 w 63"/>
                  <a:gd name="T7" fmla="*/ 11 h 11"/>
                  <a:gd name="T8" fmla="*/ 58 w 63"/>
                  <a:gd name="T9" fmla="*/ 11 h 11"/>
                  <a:gd name="T10" fmla="*/ 63 w 63"/>
                  <a:gd name="T11" fmla="*/ 6 h 11"/>
                  <a:gd name="T12" fmla="*/ 58 w 63"/>
                  <a:gd name="T1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3" h="11">
                    <a:moveTo>
                      <a:pt x="58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3"/>
                      <a:pt x="0" y="6"/>
                    </a:cubicBezTo>
                    <a:cubicBezTo>
                      <a:pt x="0" y="9"/>
                      <a:pt x="2" y="11"/>
                      <a:pt x="5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61" y="11"/>
                      <a:pt x="63" y="9"/>
                      <a:pt x="63" y="6"/>
                    </a:cubicBezTo>
                    <a:cubicBezTo>
                      <a:pt x="63" y="3"/>
                      <a:pt x="61" y="0"/>
                      <a:pt x="58" y="0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0" name="Freeform 300"/>
              <p:cNvSpPr>
                <a:spLocks/>
              </p:cNvSpPr>
              <p:nvPr/>
            </p:nvSpPr>
            <p:spPr bwMode="auto">
              <a:xfrm>
                <a:off x="18869681" y="3875675"/>
                <a:ext cx="1392924" cy="606754"/>
              </a:xfrm>
              <a:custGeom>
                <a:avLst/>
                <a:gdLst>
                  <a:gd name="T0" fmla="*/ 5 w 236"/>
                  <a:gd name="T1" fmla="*/ 103 h 103"/>
                  <a:gd name="T2" fmla="*/ 2 w 236"/>
                  <a:gd name="T3" fmla="*/ 102 h 103"/>
                  <a:gd name="T4" fmla="*/ 2 w 236"/>
                  <a:gd name="T5" fmla="*/ 95 h 103"/>
                  <a:gd name="T6" fmla="*/ 63 w 236"/>
                  <a:gd name="T7" fmla="*/ 29 h 103"/>
                  <a:gd name="T8" fmla="*/ 69 w 236"/>
                  <a:gd name="T9" fmla="*/ 28 h 103"/>
                  <a:gd name="T10" fmla="*/ 145 w 236"/>
                  <a:gd name="T11" fmla="*/ 80 h 103"/>
                  <a:gd name="T12" fmla="*/ 228 w 236"/>
                  <a:gd name="T13" fmla="*/ 1 h 103"/>
                  <a:gd name="T14" fmla="*/ 235 w 236"/>
                  <a:gd name="T15" fmla="*/ 2 h 103"/>
                  <a:gd name="T16" fmla="*/ 235 w 236"/>
                  <a:gd name="T17" fmla="*/ 8 h 103"/>
                  <a:gd name="T18" fmla="*/ 148 w 236"/>
                  <a:gd name="T19" fmla="*/ 90 h 103"/>
                  <a:gd name="T20" fmla="*/ 143 w 236"/>
                  <a:gd name="T21" fmla="*/ 90 h 103"/>
                  <a:gd name="T22" fmla="*/ 67 w 236"/>
                  <a:gd name="T23" fmla="*/ 38 h 103"/>
                  <a:gd name="T24" fmla="*/ 8 w 236"/>
                  <a:gd name="T25" fmla="*/ 101 h 103"/>
                  <a:gd name="T26" fmla="*/ 5 w 236"/>
                  <a:gd name="T27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236" h="103">
                    <a:moveTo>
                      <a:pt x="5" y="103"/>
                    </a:moveTo>
                    <a:cubicBezTo>
                      <a:pt x="4" y="103"/>
                      <a:pt x="3" y="102"/>
                      <a:pt x="2" y="102"/>
                    </a:cubicBezTo>
                    <a:cubicBezTo>
                      <a:pt x="0" y="100"/>
                      <a:pt x="0" y="97"/>
                      <a:pt x="2" y="95"/>
                    </a:cubicBezTo>
                    <a:cubicBezTo>
                      <a:pt x="63" y="29"/>
                      <a:pt x="63" y="29"/>
                      <a:pt x="63" y="29"/>
                    </a:cubicBezTo>
                    <a:cubicBezTo>
                      <a:pt x="65" y="27"/>
                      <a:pt x="68" y="27"/>
                      <a:pt x="69" y="28"/>
                    </a:cubicBezTo>
                    <a:cubicBezTo>
                      <a:pt x="145" y="80"/>
                      <a:pt x="145" y="80"/>
                      <a:pt x="145" y="80"/>
                    </a:cubicBezTo>
                    <a:cubicBezTo>
                      <a:pt x="228" y="1"/>
                      <a:pt x="228" y="1"/>
                      <a:pt x="228" y="1"/>
                    </a:cubicBezTo>
                    <a:cubicBezTo>
                      <a:pt x="230" y="0"/>
                      <a:pt x="233" y="0"/>
                      <a:pt x="235" y="2"/>
                    </a:cubicBezTo>
                    <a:cubicBezTo>
                      <a:pt x="236" y="3"/>
                      <a:pt x="236" y="6"/>
                      <a:pt x="235" y="8"/>
                    </a:cubicBezTo>
                    <a:cubicBezTo>
                      <a:pt x="148" y="90"/>
                      <a:pt x="148" y="90"/>
                      <a:pt x="148" y="90"/>
                    </a:cubicBezTo>
                    <a:cubicBezTo>
                      <a:pt x="147" y="91"/>
                      <a:pt x="145" y="91"/>
                      <a:pt x="143" y="90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8" y="101"/>
                      <a:pt x="8" y="101"/>
                      <a:pt x="8" y="101"/>
                    </a:cubicBezTo>
                    <a:cubicBezTo>
                      <a:pt x="7" y="102"/>
                      <a:pt x="6" y="103"/>
                      <a:pt x="5" y="103"/>
                    </a:cubicBezTo>
                    <a:close/>
                  </a:path>
                </a:pathLst>
              </a:custGeom>
              <a:solidFill>
                <a:srgbClr val="FF73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1" name="Oval 301"/>
              <p:cNvSpPr>
                <a:spLocks noChangeArrowheads="1"/>
              </p:cNvSpPr>
              <p:nvPr/>
            </p:nvSpPr>
            <p:spPr bwMode="auto">
              <a:xfrm>
                <a:off x="19181569" y="3993325"/>
                <a:ext cx="171803" cy="165238"/>
              </a:xfrm>
              <a:prstGeom prst="ellipse">
                <a:avLst/>
              </a:prstGeom>
              <a:solidFill>
                <a:srgbClr val="FF73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82" name="Oval 302"/>
              <p:cNvSpPr>
                <a:spLocks noChangeArrowheads="1"/>
              </p:cNvSpPr>
              <p:nvPr/>
            </p:nvSpPr>
            <p:spPr bwMode="auto">
              <a:xfrm>
                <a:off x="19659974" y="4276212"/>
                <a:ext cx="171803" cy="163916"/>
              </a:xfrm>
              <a:prstGeom prst="ellipse">
                <a:avLst/>
              </a:prstGeom>
              <a:solidFill>
                <a:srgbClr val="FF73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 Light"/>
                </a:endParaRPr>
              </a:p>
            </p:txBody>
          </p:sp>
        </p:grpSp>
        <p:grpSp>
          <p:nvGrpSpPr>
            <p:cNvPr id="39" name="Group 38"/>
            <p:cNvGrpSpPr/>
            <p:nvPr/>
          </p:nvGrpSpPr>
          <p:grpSpPr>
            <a:xfrm>
              <a:off x="4445019" y="2521528"/>
              <a:ext cx="1920847" cy="1914930"/>
              <a:chOff x="131763" y="111125"/>
              <a:chExt cx="3802063" cy="3789363"/>
            </a:xfrm>
          </p:grpSpPr>
          <p:sp>
            <p:nvSpPr>
              <p:cNvPr id="47" name="Freeform 5"/>
              <p:cNvSpPr>
                <a:spLocks/>
              </p:cNvSpPr>
              <p:nvPr/>
            </p:nvSpPr>
            <p:spPr bwMode="auto">
              <a:xfrm>
                <a:off x="1874838" y="1930400"/>
                <a:ext cx="447675" cy="460375"/>
              </a:xfrm>
              <a:custGeom>
                <a:avLst/>
                <a:gdLst>
                  <a:gd name="T0" fmla="*/ 11 w 65"/>
                  <a:gd name="T1" fmla="*/ 0 h 67"/>
                  <a:gd name="T2" fmla="*/ 2 w 65"/>
                  <a:gd name="T3" fmla="*/ 8 h 67"/>
                  <a:gd name="T4" fmla="*/ 2 w 65"/>
                  <a:gd name="T5" fmla="*/ 18 h 67"/>
                  <a:gd name="T6" fmla="*/ 52 w 65"/>
                  <a:gd name="T7" fmla="*/ 67 h 67"/>
                  <a:gd name="T8" fmla="*/ 65 w 65"/>
                  <a:gd name="T9" fmla="*/ 54 h 67"/>
                  <a:gd name="T10" fmla="*/ 11 w 65"/>
                  <a:gd name="T11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5" h="67">
                    <a:moveTo>
                      <a:pt x="11" y="0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0" y="11"/>
                      <a:pt x="0" y="15"/>
                      <a:pt x="2" y="18"/>
                    </a:cubicBezTo>
                    <a:cubicBezTo>
                      <a:pt x="52" y="67"/>
                      <a:pt x="52" y="67"/>
                      <a:pt x="52" y="67"/>
                    </a:cubicBezTo>
                    <a:cubicBezTo>
                      <a:pt x="65" y="54"/>
                      <a:pt x="65" y="54"/>
                      <a:pt x="65" y="54"/>
                    </a:cubicBezTo>
                    <a:lnTo>
                      <a:pt x="11" y="0"/>
                    </a:lnTo>
                    <a:close/>
                  </a:path>
                </a:pathLst>
              </a:custGeom>
              <a:solidFill>
                <a:srgbClr val="FF735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8" name="Freeform 6"/>
              <p:cNvSpPr>
                <a:spLocks/>
              </p:cNvSpPr>
              <p:nvPr/>
            </p:nvSpPr>
            <p:spPr bwMode="auto">
              <a:xfrm>
                <a:off x="2116138" y="2301875"/>
                <a:ext cx="1597025" cy="1598613"/>
              </a:xfrm>
              <a:custGeom>
                <a:avLst/>
                <a:gdLst>
                  <a:gd name="T0" fmla="*/ 17 w 232"/>
                  <a:gd name="T1" fmla="*/ 13 h 232"/>
                  <a:gd name="T2" fmla="*/ 2 w 232"/>
                  <a:gd name="T3" fmla="*/ 28 h 232"/>
                  <a:gd name="T4" fmla="*/ 2 w 232"/>
                  <a:gd name="T5" fmla="*/ 37 h 232"/>
                  <a:gd name="T6" fmla="*/ 194 w 232"/>
                  <a:gd name="T7" fmla="*/ 229 h 232"/>
                  <a:gd name="T8" fmla="*/ 204 w 232"/>
                  <a:gd name="T9" fmla="*/ 229 h 232"/>
                  <a:gd name="T10" fmla="*/ 232 w 232"/>
                  <a:gd name="T11" fmla="*/ 201 h 232"/>
                  <a:gd name="T12" fmla="*/ 38 w 232"/>
                  <a:gd name="T13" fmla="*/ 8 h 232"/>
                  <a:gd name="T14" fmla="*/ 30 w 232"/>
                  <a:gd name="T15" fmla="*/ 0 h 232"/>
                  <a:gd name="T16" fmla="*/ 17 w 232"/>
                  <a:gd name="T17" fmla="*/ 13 h 2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2" h="232">
                    <a:moveTo>
                      <a:pt x="17" y="13"/>
                    </a:moveTo>
                    <a:cubicBezTo>
                      <a:pt x="2" y="28"/>
                      <a:pt x="2" y="28"/>
                      <a:pt x="2" y="28"/>
                    </a:cubicBezTo>
                    <a:cubicBezTo>
                      <a:pt x="0" y="31"/>
                      <a:pt x="0" y="35"/>
                      <a:pt x="2" y="37"/>
                    </a:cubicBezTo>
                    <a:cubicBezTo>
                      <a:pt x="194" y="229"/>
                      <a:pt x="194" y="229"/>
                      <a:pt x="194" y="229"/>
                    </a:cubicBezTo>
                    <a:cubicBezTo>
                      <a:pt x="197" y="232"/>
                      <a:pt x="201" y="232"/>
                      <a:pt x="204" y="229"/>
                    </a:cubicBezTo>
                    <a:cubicBezTo>
                      <a:pt x="232" y="201"/>
                      <a:pt x="232" y="201"/>
                      <a:pt x="232" y="201"/>
                    </a:cubicBezTo>
                    <a:cubicBezTo>
                      <a:pt x="38" y="8"/>
                      <a:pt x="38" y="8"/>
                      <a:pt x="38" y="8"/>
                    </a:cubicBezTo>
                    <a:cubicBezTo>
                      <a:pt x="30" y="0"/>
                      <a:pt x="30" y="0"/>
                      <a:pt x="30" y="0"/>
                    </a:cubicBezTo>
                    <a:lnTo>
                      <a:pt x="17" y="13"/>
                    </a:lnTo>
                    <a:close/>
                  </a:path>
                </a:pathLst>
              </a:custGeom>
              <a:solidFill>
                <a:srgbClr val="0005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49" name="Freeform 7"/>
              <p:cNvSpPr>
                <a:spLocks/>
              </p:cNvSpPr>
              <p:nvPr/>
            </p:nvSpPr>
            <p:spPr bwMode="auto">
              <a:xfrm>
                <a:off x="1951038" y="1839913"/>
                <a:ext cx="474663" cy="461963"/>
              </a:xfrm>
              <a:custGeom>
                <a:avLst/>
                <a:gdLst>
                  <a:gd name="T0" fmla="*/ 69 w 69"/>
                  <a:gd name="T1" fmla="*/ 52 h 67"/>
                  <a:gd name="T2" fmla="*/ 20 w 69"/>
                  <a:gd name="T3" fmla="*/ 2 h 67"/>
                  <a:gd name="T4" fmla="*/ 10 w 69"/>
                  <a:gd name="T5" fmla="*/ 2 h 67"/>
                  <a:gd name="T6" fmla="*/ 0 w 69"/>
                  <a:gd name="T7" fmla="*/ 13 h 67"/>
                  <a:gd name="T8" fmla="*/ 54 w 69"/>
                  <a:gd name="T9" fmla="*/ 67 h 67"/>
                  <a:gd name="T10" fmla="*/ 69 w 69"/>
                  <a:gd name="T11" fmla="*/ 52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9" h="67">
                    <a:moveTo>
                      <a:pt x="69" y="52"/>
                    </a:moveTo>
                    <a:cubicBezTo>
                      <a:pt x="20" y="2"/>
                      <a:pt x="20" y="2"/>
                      <a:pt x="20" y="2"/>
                    </a:cubicBezTo>
                    <a:cubicBezTo>
                      <a:pt x="17" y="0"/>
                      <a:pt x="13" y="0"/>
                      <a:pt x="10" y="2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54" y="67"/>
                      <a:pt x="54" y="67"/>
                      <a:pt x="54" y="67"/>
                    </a:cubicBezTo>
                    <a:lnTo>
                      <a:pt x="69" y="52"/>
                    </a:lnTo>
                    <a:close/>
                  </a:path>
                </a:pathLst>
              </a:custGeom>
              <a:solidFill>
                <a:srgbClr val="FF997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50" name="Freeform 8"/>
              <p:cNvSpPr>
                <a:spLocks/>
              </p:cNvSpPr>
              <p:nvPr/>
            </p:nvSpPr>
            <p:spPr bwMode="auto">
              <a:xfrm>
                <a:off x="2322513" y="2074863"/>
                <a:ext cx="1611313" cy="1611313"/>
              </a:xfrm>
              <a:custGeom>
                <a:avLst/>
                <a:gdLst>
                  <a:gd name="T0" fmla="*/ 30 w 234"/>
                  <a:gd name="T1" fmla="*/ 3 h 234"/>
                  <a:gd name="T2" fmla="*/ 15 w 234"/>
                  <a:gd name="T3" fmla="*/ 18 h 234"/>
                  <a:gd name="T4" fmla="*/ 0 w 234"/>
                  <a:gd name="T5" fmla="*/ 33 h 234"/>
                  <a:gd name="T6" fmla="*/ 8 w 234"/>
                  <a:gd name="T7" fmla="*/ 41 h 234"/>
                  <a:gd name="T8" fmla="*/ 202 w 234"/>
                  <a:gd name="T9" fmla="*/ 234 h 234"/>
                  <a:gd name="T10" fmla="*/ 232 w 234"/>
                  <a:gd name="T11" fmla="*/ 204 h 234"/>
                  <a:gd name="T12" fmla="*/ 232 w 234"/>
                  <a:gd name="T13" fmla="*/ 195 h 234"/>
                  <a:gd name="T14" fmla="*/ 40 w 234"/>
                  <a:gd name="T15" fmla="*/ 3 h 234"/>
                  <a:gd name="T16" fmla="*/ 30 w 234"/>
                  <a:gd name="T17" fmla="*/ 3 h 2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4" h="234">
                    <a:moveTo>
                      <a:pt x="30" y="3"/>
                    </a:moveTo>
                    <a:cubicBezTo>
                      <a:pt x="15" y="18"/>
                      <a:pt x="15" y="18"/>
                      <a:pt x="15" y="18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8" y="41"/>
                      <a:pt x="8" y="41"/>
                      <a:pt x="8" y="41"/>
                    </a:cubicBezTo>
                    <a:cubicBezTo>
                      <a:pt x="202" y="234"/>
                      <a:pt x="202" y="234"/>
                      <a:pt x="202" y="234"/>
                    </a:cubicBezTo>
                    <a:cubicBezTo>
                      <a:pt x="232" y="204"/>
                      <a:pt x="232" y="204"/>
                      <a:pt x="232" y="204"/>
                    </a:cubicBezTo>
                    <a:cubicBezTo>
                      <a:pt x="234" y="202"/>
                      <a:pt x="234" y="197"/>
                      <a:pt x="232" y="195"/>
                    </a:cubicBezTo>
                    <a:cubicBezTo>
                      <a:pt x="40" y="3"/>
                      <a:pt x="40" y="3"/>
                      <a:pt x="40" y="3"/>
                    </a:cubicBezTo>
                    <a:cubicBezTo>
                      <a:pt x="37" y="0"/>
                      <a:pt x="33" y="0"/>
                      <a:pt x="30" y="3"/>
                    </a:cubicBezTo>
                    <a:close/>
                  </a:path>
                </a:pathLst>
              </a:custGeom>
              <a:solidFill>
                <a:srgbClr val="3337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51" name="Freeform 9"/>
              <p:cNvSpPr>
                <a:spLocks/>
              </p:cNvSpPr>
              <p:nvPr/>
            </p:nvSpPr>
            <p:spPr bwMode="auto">
              <a:xfrm>
                <a:off x="131763" y="111125"/>
                <a:ext cx="2355850" cy="2355850"/>
              </a:xfrm>
              <a:custGeom>
                <a:avLst/>
                <a:gdLst>
                  <a:gd name="T0" fmla="*/ 281 w 342"/>
                  <a:gd name="T1" fmla="*/ 61 h 342"/>
                  <a:gd name="T2" fmla="*/ 281 w 342"/>
                  <a:gd name="T3" fmla="*/ 282 h 342"/>
                  <a:gd name="T4" fmla="*/ 61 w 342"/>
                  <a:gd name="T5" fmla="*/ 282 h 342"/>
                  <a:gd name="T6" fmla="*/ 61 w 342"/>
                  <a:gd name="T7" fmla="*/ 61 h 342"/>
                  <a:gd name="T8" fmla="*/ 281 w 342"/>
                  <a:gd name="T9" fmla="*/ 61 h 3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42" h="342">
                    <a:moveTo>
                      <a:pt x="281" y="61"/>
                    </a:moveTo>
                    <a:cubicBezTo>
                      <a:pt x="342" y="122"/>
                      <a:pt x="342" y="221"/>
                      <a:pt x="281" y="282"/>
                    </a:cubicBezTo>
                    <a:cubicBezTo>
                      <a:pt x="220" y="342"/>
                      <a:pt x="122" y="342"/>
                      <a:pt x="61" y="282"/>
                    </a:cubicBezTo>
                    <a:cubicBezTo>
                      <a:pt x="0" y="221"/>
                      <a:pt x="0" y="122"/>
                      <a:pt x="61" y="61"/>
                    </a:cubicBezTo>
                    <a:cubicBezTo>
                      <a:pt x="122" y="0"/>
                      <a:pt x="220" y="0"/>
                      <a:pt x="281" y="61"/>
                    </a:cubicBezTo>
                    <a:close/>
                  </a:path>
                </a:pathLst>
              </a:custGeom>
              <a:solidFill>
                <a:srgbClr val="00052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52" name="Freeform 10"/>
              <p:cNvSpPr>
                <a:spLocks/>
              </p:cNvSpPr>
              <p:nvPr/>
            </p:nvSpPr>
            <p:spPr bwMode="auto">
              <a:xfrm>
                <a:off x="393700" y="379413"/>
                <a:ext cx="1831975" cy="1825625"/>
              </a:xfrm>
              <a:custGeom>
                <a:avLst/>
                <a:gdLst>
                  <a:gd name="T0" fmla="*/ 218 w 266"/>
                  <a:gd name="T1" fmla="*/ 47 h 265"/>
                  <a:gd name="T2" fmla="*/ 218 w 266"/>
                  <a:gd name="T3" fmla="*/ 218 h 265"/>
                  <a:gd name="T4" fmla="*/ 48 w 266"/>
                  <a:gd name="T5" fmla="*/ 218 h 265"/>
                  <a:gd name="T6" fmla="*/ 48 w 266"/>
                  <a:gd name="T7" fmla="*/ 47 h 265"/>
                  <a:gd name="T8" fmla="*/ 218 w 266"/>
                  <a:gd name="T9" fmla="*/ 47 h 2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6" h="265">
                    <a:moveTo>
                      <a:pt x="218" y="47"/>
                    </a:moveTo>
                    <a:cubicBezTo>
                      <a:pt x="266" y="94"/>
                      <a:pt x="266" y="171"/>
                      <a:pt x="218" y="218"/>
                    </a:cubicBezTo>
                    <a:cubicBezTo>
                      <a:pt x="171" y="265"/>
                      <a:pt x="95" y="265"/>
                      <a:pt x="48" y="218"/>
                    </a:cubicBezTo>
                    <a:cubicBezTo>
                      <a:pt x="0" y="171"/>
                      <a:pt x="0" y="94"/>
                      <a:pt x="48" y="47"/>
                    </a:cubicBezTo>
                    <a:cubicBezTo>
                      <a:pt x="95" y="0"/>
                      <a:pt x="171" y="0"/>
                      <a:pt x="218" y="47"/>
                    </a:cubicBezTo>
                    <a:close/>
                  </a:path>
                </a:pathLst>
              </a:custGeom>
              <a:solidFill>
                <a:srgbClr val="8FD4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53" name="Freeform 11"/>
              <p:cNvSpPr>
                <a:spLocks/>
              </p:cNvSpPr>
              <p:nvPr/>
            </p:nvSpPr>
            <p:spPr bwMode="auto">
              <a:xfrm>
                <a:off x="558800" y="758825"/>
                <a:ext cx="371475" cy="1033463"/>
              </a:xfrm>
              <a:custGeom>
                <a:avLst/>
                <a:gdLst>
                  <a:gd name="T0" fmla="*/ 51 w 54"/>
                  <a:gd name="T1" fmla="*/ 147 h 150"/>
                  <a:gd name="T2" fmla="*/ 40 w 54"/>
                  <a:gd name="T3" fmla="*/ 147 h 150"/>
                  <a:gd name="T4" fmla="*/ 40 w 54"/>
                  <a:gd name="T5" fmla="*/ 3 h 150"/>
                  <a:gd name="T6" fmla="*/ 51 w 54"/>
                  <a:gd name="T7" fmla="*/ 3 h 150"/>
                  <a:gd name="T8" fmla="*/ 51 w 54"/>
                  <a:gd name="T9" fmla="*/ 14 h 150"/>
                  <a:gd name="T10" fmla="*/ 51 w 54"/>
                  <a:gd name="T11" fmla="*/ 136 h 150"/>
                  <a:gd name="T12" fmla="*/ 51 w 54"/>
                  <a:gd name="T13" fmla="*/ 147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150">
                    <a:moveTo>
                      <a:pt x="51" y="147"/>
                    </a:moveTo>
                    <a:cubicBezTo>
                      <a:pt x="48" y="150"/>
                      <a:pt x="43" y="150"/>
                      <a:pt x="40" y="147"/>
                    </a:cubicBezTo>
                    <a:cubicBezTo>
                      <a:pt x="0" y="107"/>
                      <a:pt x="0" y="43"/>
                      <a:pt x="40" y="3"/>
                    </a:cubicBezTo>
                    <a:cubicBezTo>
                      <a:pt x="43" y="0"/>
                      <a:pt x="48" y="0"/>
                      <a:pt x="51" y="3"/>
                    </a:cubicBezTo>
                    <a:cubicBezTo>
                      <a:pt x="54" y="6"/>
                      <a:pt x="54" y="11"/>
                      <a:pt x="51" y="14"/>
                    </a:cubicBezTo>
                    <a:cubicBezTo>
                      <a:pt x="17" y="47"/>
                      <a:pt x="17" y="102"/>
                      <a:pt x="51" y="136"/>
                    </a:cubicBezTo>
                    <a:cubicBezTo>
                      <a:pt x="54" y="139"/>
                      <a:pt x="54" y="144"/>
                      <a:pt x="51" y="147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 Light"/>
                </a:endParaRPr>
              </a:p>
            </p:txBody>
          </p:sp>
          <p:sp>
            <p:nvSpPr>
              <p:cNvPr id="54" name="Freeform 12"/>
              <p:cNvSpPr>
                <a:spLocks/>
              </p:cNvSpPr>
              <p:nvPr/>
            </p:nvSpPr>
            <p:spPr bwMode="auto">
              <a:xfrm>
                <a:off x="1041400" y="1819275"/>
                <a:ext cx="412750" cy="165100"/>
              </a:xfrm>
              <a:custGeom>
                <a:avLst/>
                <a:gdLst>
                  <a:gd name="T0" fmla="*/ 58 w 60"/>
                  <a:gd name="T1" fmla="*/ 20 h 24"/>
                  <a:gd name="T2" fmla="*/ 53 w 60"/>
                  <a:gd name="T3" fmla="*/ 22 h 24"/>
                  <a:gd name="T4" fmla="*/ 6 w 60"/>
                  <a:gd name="T5" fmla="*/ 16 h 24"/>
                  <a:gd name="T6" fmla="*/ 2 w 60"/>
                  <a:gd name="T7" fmla="*/ 6 h 24"/>
                  <a:gd name="T8" fmla="*/ 12 w 60"/>
                  <a:gd name="T9" fmla="*/ 1 h 24"/>
                  <a:gd name="T10" fmla="*/ 51 w 60"/>
                  <a:gd name="T11" fmla="*/ 6 h 24"/>
                  <a:gd name="T12" fmla="*/ 60 w 60"/>
                  <a:gd name="T13" fmla="*/ 13 h 24"/>
                  <a:gd name="T14" fmla="*/ 58 w 60"/>
                  <a:gd name="T15" fmla="*/ 2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0" h="24">
                    <a:moveTo>
                      <a:pt x="58" y="20"/>
                    </a:moveTo>
                    <a:cubicBezTo>
                      <a:pt x="57" y="21"/>
                      <a:pt x="55" y="22"/>
                      <a:pt x="53" y="22"/>
                    </a:cubicBezTo>
                    <a:cubicBezTo>
                      <a:pt x="37" y="24"/>
                      <a:pt x="21" y="22"/>
                      <a:pt x="6" y="16"/>
                    </a:cubicBezTo>
                    <a:cubicBezTo>
                      <a:pt x="2" y="15"/>
                      <a:pt x="0" y="10"/>
                      <a:pt x="2" y="6"/>
                    </a:cubicBezTo>
                    <a:cubicBezTo>
                      <a:pt x="3" y="2"/>
                      <a:pt x="8" y="0"/>
                      <a:pt x="12" y="1"/>
                    </a:cubicBezTo>
                    <a:cubicBezTo>
                      <a:pt x="24" y="6"/>
                      <a:pt x="38" y="8"/>
                      <a:pt x="51" y="6"/>
                    </a:cubicBezTo>
                    <a:cubicBezTo>
                      <a:pt x="56" y="6"/>
                      <a:pt x="60" y="9"/>
                      <a:pt x="60" y="13"/>
                    </a:cubicBezTo>
                    <a:cubicBezTo>
                      <a:pt x="60" y="16"/>
                      <a:pt x="59" y="18"/>
                      <a:pt x="58" y="2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>
                  <a:latin typeface="Calibri Light"/>
                </a:endParaRPr>
              </a:p>
            </p:txBody>
          </p:sp>
        </p:grpSp>
        <p:grpSp>
          <p:nvGrpSpPr>
            <p:cNvPr id="127" name="Group 126"/>
            <p:cNvGrpSpPr/>
            <p:nvPr/>
          </p:nvGrpSpPr>
          <p:grpSpPr>
            <a:xfrm>
              <a:off x="2524195" y="3241842"/>
              <a:ext cx="8742644" cy="8750402"/>
              <a:chOff x="2865557" y="4639756"/>
              <a:chExt cx="3987931" cy="3991470"/>
            </a:xfrm>
          </p:grpSpPr>
          <p:grpSp>
            <p:nvGrpSpPr>
              <p:cNvPr id="128" name="Group 127"/>
              <p:cNvGrpSpPr/>
              <p:nvPr/>
            </p:nvGrpSpPr>
            <p:grpSpPr>
              <a:xfrm>
                <a:off x="4008752" y="4901590"/>
                <a:ext cx="2844736" cy="3729636"/>
                <a:chOff x="12795250" y="366713"/>
                <a:chExt cx="2738438" cy="3589337"/>
              </a:xfrm>
            </p:grpSpPr>
            <p:sp>
              <p:nvSpPr>
                <p:cNvPr id="139" name="Freeform 129"/>
                <p:cNvSpPr>
                  <a:spLocks/>
                </p:cNvSpPr>
                <p:nvPr/>
              </p:nvSpPr>
              <p:spPr bwMode="auto">
                <a:xfrm>
                  <a:off x="12795250" y="561975"/>
                  <a:ext cx="2687638" cy="3394075"/>
                </a:xfrm>
                <a:custGeom>
                  <a:avLst/>
                  <a:gdLst>
                    <a:gd name="T0" fmla="*/ 9 w 424"/>
                    <a:gd name="T1" fmla="*/ 0 h 536"/>
                    <a:gd name="T2" fmla="*/ 0 w 424"/>
                    <a:gd name="T3" fmla="*/ 25 h 536"/>
                    <a:gd name="T4" fmla="*/ 0 w 424"/>
                    <a:gd name="T5" fmla="*/ 497 h 536"/>
                    <a:gd name="T6" fmla="*/ 39 w 424"/>
                    <a:gd name="T7" fmla="*/ 536 h 536"/>
                    <a:gd name="T8" fmla="*/ 391 w 424"/>
                    <a:gd name="T9" fmla="*/ 536 h 536"/>
                    <a:gd name="T10" fmla="*/ 424 w 424"/>
                    <a:gd name="T11" fmla="*/ 519 h 536"/>
                    <a:gd name="T12" fmla="*/ 393 w 424"/>
                    <a:gd name="T13" fmla="*/ 534 h 536"/>
                    <a:gd name="T14" fmla="*/ 42 w 424"/>
                    <a:gd name="T15" fmla="*/ 534 h 536"/>
                    <a:gd name="T16" fmla="*/ 2 w 424"/>
                    <a:gd name="T17" fmla="*/ 494 h 536"/>
                    <a:gd name="T18" fmla="*/ 2 w 424"/>
                    <a:gd name="T19" fmla="*/ 22 h 536"/>
                    <a:gd name="T20" fmla="*/ 9 w 424"/>
                    <a:gd name="T21" fmla="*/ 0 h 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424" h="536">
                      <a:moveTo>
                        <a:pt x="9" y="0"/>
                      </a:moveTo>
                      <a:cubicBezTo>
                        <a:pt x="3" y="6"/>
                        <a:pt x="0" y="15"/>
                        <a:pt x="0" y="25"/>
                      </a:cubicBezTo>
                      <a:cubicBezTo>
                        <a:pt x="0" y="497"/>
                        <a:pt x="0" y="497"/>
                        <a:pt x="0" y="497"/>
                      </a:cubicBezTo>
                      <a:cubicBezTo>
                        <a:pt x="0" y="519"/>
                        <a:pt x="18" y="536"/>
                        <a:pt x="39" y="536"/>
                      </a:cubicBezTo>
                      <a:cubicBezTo>
                        <a:pt x="391" y="536"/>
                        <a:pt x="391" y="536"/>
                        <a:pt x="391" y="536"/>
                      </a:cubicBezTo>
                      <a:cubicBezTo>
                        <a:pt x="405" y="536"/>
                        <a:pt x="416" y="530"/>
                        <a:pt x="424" y="519"/>
                      </a:cubicBezTo>
                      <a:cubicBezTo>
                        <a:pt x="416" y="528"/>
                        <a:pt x="405" y="534"/>
                        <a:pt x="393" y="534"/>
                      </a:cubicBezTo>
                      <a:cubicBezTo>
                        <a:pt x="42" y="534"/>
                        <a:pt x="42" y="534"/>
                        <a:pt x="42" y="534"/>
                      </a:cubicBezTo>
                      <a:cubicBezTo>
                        <a:pt x="20" y="534"/>
                        <a:pt x="2" y="516"/>
                        <a:pt x="2" y="494"/>
                      </a:cubicBezTo>
                      <a:cubicBezTo>
                        <a:pt x="2" y="22"/>
                        <a:pt x="2" y="22"/>
                        <a:pt x="2" y="22"/>
                      </a:cubicBezTo>
                      <a:cubicBezTo>
                        <a:pt x="2" y="14"/>
                        <a:pt x="5" y="6"/>
                        <a:pt x="9" y="0"/>
                      </a:cubicBezTo>
                    </a:path>
                  </a:pathLst>
                </a:custGeom>
                <a:solidFill>
                  <a:srgbClr val="93959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 Light"/>
                  </a:endParaRPr>
                </a:p>
              </p:txBody>
            </p:sp>
            <p:sp>
              <p:nvSpPr>
                <p:cNvPr id="140" name="Freeform 130"/>
                <p:cNvSpPr>
                  <a:spLocks/>
                </p:cNvSpPr>
                <p:nvPr/>
              </p:nvSpPr>
              <p:spPr bwMode="auto">
                <a:xfrm>
                  <a:off x="12807950" y="455613"/>
                  <a:ext cx="2725738" cy="3487737"/>
                </a:xfrm>
                <a:custGeom>
                  <a:avLst/>
                  <a:gdLst>
                    <a:gd name="T0" fmla="*/ 430 w 430"/>
                    <a:gd name="T1" fmla="*/ 511 h 551"/>
                    <a:gd name="T2" fmla="*/ 391 w 430"/>
                    <a:gd name="T3" fmla="*/ 551 h 551"/>
                    <a:gd name="T4" fmla="*/ 40 w 430"/>
                    <a:gd name="T5" fmla="*/ 551 h 551"/>
                    <a:gd name="T6" fmla="*/ 0 w 430"/>
                    <a:gd name="T7" fmla="*/ 511 h 551"/>
                    <a:gd name="T8" fmla="*/ 0 w 430"/>
                    <a:gd name="T9" fmla="*/ 39 h 551"/>
                    <a:gd name="T10" fmla="*/ 40 w 430"/>
                    <a:gd name="T11" fmla="*/ 0 h 551"/>
                    <a:gd name="T12" fmla="*/ 391 w 430"/>
                    <a:gd name="T13" fmla="*/ 0 h 551"/>
                    <a:gd name="T14" fmla="*/ 430 w 430"/>
                    <a:gd name="T15" fmla="*/ 39 h 551"/>
                    <a:gd name="T16" fmla="*/ 430 w 430"/>
                    <a:gd name="T17" fmla="*/ 511 h 5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430" h="551">
                      <a:moveTo>
                        <a:pt x="430" y="511"/>
                      </a:moveTo>
                      <a:cubicBezTo>
                        <a:pt x="430" y="533"/>
                        <a:pt x="413" y="551"/>
                        <a:pt x="391" y="551"/>
                      </a:cubicBezTo>
                      <a:cubicBezTo>
                        <a:pt x="40" y="551"/>
                        <a:pt x="40" y="551"/>
                        <a:pt x="40" y="551"/>
                      </a:cubicBezTo>
                      <a:cubicBezTo>
                        <a:pt x="18" y="551"/>
                        <a:pt x="0" y="533"/>
                        <a:pt x="0" y="511"/>
                      </a:cubicBezTo>
                      <a:cubicBezTo>
                        <a:pt x="0" y="39"/>
                        <a:pt x="0" y="39"/>
                        <a:pt x="0" y="39"/>
                      </a:cubicBezTo>
                      <a:cubicBezTo>
                        <a:pt x="0" y="17"/>
                        <a:pt x="18" y="0"/>
                        <a:pt x="40" y="0"/>
                      </a:cubicBezTo>
                      <a:cubicBezTo>
                        <a:pt x="391" y="0"/>
                        <a:pt x="391" y="0"/>
                        <a:pt x="391" y="0"/>
                      </a:cubicBezTo>
                      <a:cubicBezTo>
                        <a:pt x="413" y="0"/>
                        <a:pt x="430" y="17"/>
                        <a:pt x="430" y="39"/>
                      </a:cubicBezTo>
                      <a:cubicBezTo>
                        <a:pt x="430" y="511"/>
                        <a:pt x="430" y="511"/>
                        <a:pt x="430" y="511"/>
                      </a:cubicBezTo>
                    </a:path>
                  </a:pathLst>
                </a:custGeom>
                <a:solidFill>
                  <a:srgbClr val="414042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 Light"/>
                  </a:endParaRPr>
                </a:p>
              </p:txBody>
            </p:sp>
            <p:sp>
              <p:nvSpPr>
                <p:cNvPr id="141" name="Freeform 131"/>
                <p:cNvSpPr>
                  <a:spLocks/>
                </p:cNvSpPr>
                <p:nvPr/>
              </p:nvSpPr>
              <p:spPr bwMode="auto">
                <a:xfrm>
                  <a:off x="12934950" y="657225"/>
                  <a:ext cx="2459038" cy="3133725"/>
                </a:xfrm>
                <a:custGeom>
                  <a:avLst/>
                  <a:gdLst>
                    <a:gd name="T0" fmla="*/ 1549 w 1549"/>
                    <a:gd name="T1" fmla="*/ 0 h 1974"/>
                    <a:gd name="T2" fmla="*/ 1541 w 1549"/>
                    <a:gd name="T3" fmla="*/ 0 h 1974"/>
                    <a:gd name="T4" fmla="*/ 1541 w 1549"/>
                    <a:gd name="T5" fmla="*/ 1962 h 1974"/>
                    <a:gd name="T6" fmla="*/ 355 w 1549"/>
                    <a:gd name="T7" fmla="*/ 1962 h 1974"/>
                    <a:gd name="T8" fmla="*/ 0 w 1549"/>
                    <a:gd name="T9" fmla="*/ 1619 h 1974"/>
                    <a:gd name="T10" fmla="*/ 0 w 1549"/>
                    <a:gd name="T11" fmla="*/ 1619 h 1974"/>
                    <a:gd name="T12" fmla="*/ 363 w 1549"/>
                    <a:gd name="T13" fmla="*/ 1974 h 1974"/>
                    <a:gd name="T14" fmla="*/ 1549 w 1549"/>
                    <a:gd name="T15" fmla="*/ 1974 h 1974"/>
                    <a:gd name="T16" fmla="*/ 1549 w 1549"/>
                    <a:gd name="T17" fmla="*/ 0 h 19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49" h="1974">
                      <a:moveTo>
                        <a:pt x="1549" y="0"/>
                      </a:moveTo>
                      <a:lnTo>
                        <a:pt x="1541" y="0"/>
                      </a:lnTo>
                      <a:lnTo>
                        <a:pt x="1541" y="1962"/>
                      </a:lnTo>
                      <a:lnTo>
                        <a:pt x="355" y="1962"/>
                      </a:lnTo>
                      <a:lnTo>
                        <a:pt x="0" y="1619"/>
                      </a:lnTo>
                      <a:lnTo>
                        <a:pt x="0" y="1619"/>
                      </a:lnTo>
                      <a:lnTo>
                        <a:pt x="363" y="1974"/>
                      </a:lnTo>
                      <a:lnTo>
                        <a:pt x="1549" y="1974"/>
                      </a:lnTo>
                      <a:lnTo>
                        <a:pt x="1549" y="0"/>
                      </a:lnTo>
                      <a:close/>
                    </a:path>
                  </a:pathLst>
                </a:custGeom>
                <a:solidFill>
                  <a:srgbClr val="1C1C1D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 Light"/>
                  </a:endParaRPr>
                </a:p>
              </p:txBody>
            </p:sp>
            <p:sp>
              <p:nvSpPr>
                <p:cNvPr id="142" name="Freeform 132"/>
                <p:cNvSpPr>
                  <a:spLocks/>
                </p:cNvSpPr>
                <p:nvPr/>
              </p:nvSpPr>
              <p:spPr bwMode="auto">
                <a:xfrm>
                  <a:off x="12934950" y="657225"/>
                  <a:ext cx="2459038" cy="3133725"/>
                </a:xfrm>
                <a:custGeom>
                  <a:avLst/>
                  <a:gdLst>
                    <a:gd name="T0" fmla="*/ 1549 w 1549"/>
                    <a:gd name="T1" fmla="*/ 0 h 1974"/>
                    <a:gd name="T2" fmla="*/ 1541 w 1549"/>
                    <a:gd name="T3" fmla="*/ 0 h 1974"/>
                    <a:gd name="T4" fmla="*/ 1541 w 1549"/>
                    <a:gd name="T5" fmla="*/ 1962 h 1974"/>
                    <a:gd name="T6" fmla="*/ 355 w 1549"/>
                    <a:gd name="T7" fmla="*/ 1962 h 1974"/>
                    <a:gd name="T8" fmla="*/ 0 w 1549"/>
                    <a:gd name="T9" fmla="*/ 1619 h 1974"/>
                    <a:gd name="T10" fmla="*/ 0 w 1549"/>
                    <a:gd name="T11" fmla="*/ 1619 h 1974"/>
                    <a:gd name="T12" fmla="*/ 363 w 1549"/>
                    <a:gd name="T13" fmla="*/ 1974 h 1974"/>
                    <a:gd name="T14" fmla="*/ 1549 w 1549"/>
                    <a:gd name="T15" fmla="*/ 1974 h 1974"/>
                    <a:gd name="T16" fmla="*/ 1549 w 1549"/>
                    <a:gd name="T17" fmla="*/ 0 h 19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49" h="1974">
                      <a:moveTo>
                        <a:pt x="1549" y="0"/>
                      </a:moveTo>
                      <a:lnTo>
                        <a:pt x="1541" y="0"/>
                      </a:lnTo>
                      <a:lnTo>
                        <a:pt x="1541" y="1962"/>
                      </a:lnTo>
                      <a:lnTo>
                        <a:pt x="355" y="1962"/>
                      </a:lnTo>
                      <a:lnTo>
                        <a:pt x="0" y="1619"/>
                      </a:lnTo>
                      <a:lnTo>
                        <a:pt x="0" y="1619"/>
                      </a:lnTo>
                      <a:lnTo>
                        <a:pt x="363" y="1974"/>
                      </a:lnTo>
                      <a:lnTo>
                        <a:pt x="1549" y="1974"/>
                      </a:lnTo>
                      <a:lnTo>
                        <a:pt x="1549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 Light"/>
                  </a:endParaRPr>
                </a:p>
              </p:txBody>
            </p:sp>
            <p:sp>
              <p:nvSpPr>
                <p:cNvPr id="143" name="Freeform 133"/>
                <p:cNvSpPr>
                  <a:spLocks/>
                </p:cNvSpPr>
                <p:nvPr/>
              </p:nvSpPr>
              <p:spPr bwMode="auto">
                <a:xfrm>
                  <a:off x="12915900" y="644525"/>
                  <a:ext cx="2465388" cy="3127375"/>
                </a:xfrm>
                <a:custGeom>
                  <a:avLst/>
                  <a:gdLst>
                    <a:gd name="T0" fmla="*/ 367 w 1553"/>
                    <a:gd name="T1" fmla="*/ 1970 h 1970"/>
                    <a:gd name="T2" fmla="*/ 1553 w 1553"/>
                    <a:gd name="T3" fmla="*/ 1970 h 1970"/>
                    <a:gd name="T4" fmla="*/ 1553 w 1553"/>
                    <a:gd name="T5" fmla="*/ 0 h 1970"/>
                    <a:gd name="T6" fmla="*/ 0 w 1553"/>
                    <a:gd name="T7" fmla="*/ 0 h 1970"/>
                    <a:gd name="T8" fmla="*/ 0 w 1553"/>
                    <a:gd name="T9" fmla="*/ 1619 h 1970"/>
                    <a:gd name="T10" fmla="*/ 367 w 1553"/>
                    <a:gd name="T11" fmla="*/ 1970 h 19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53" h="1970">
                      <a:moveTo>
                        <a:pt x="367" y="1970"/>
                      </a:moveTo>
                      <a:lnTo>
                        <a:pt x="1553" y="1970"/>
                      </a:lnTo>
                      <a:lnTo>
                        <a:pt x="1553" y="0"/>
                      </a:lnTo>
                      <a:lnTo>
                        <a:pt x="0" y="0"/>
                      </a:lnTo>
                      <a:lnTo>
                        <a:pt x="0" y="1619"/>
                      </a:lnTo>
                      <a:lnTo>
                        <a:pt x="367" y="1970"/>
                      </a:lnTo>
                      <a:close/>
                    </a:path>
                  </a:pathLst>
                </a:custGeom>
                <a:solidFill>
                  <a:srgbClr val="FFFCF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 Light"/>
                  </a:endParaRPr>
                </a:p>
              </p:txBody>
            </p:sp>
            <p:sp>
              <p:nvSpPr>
                <p:cNvPr id="144" name="Freeform 134"/>
                <p:cNvSpPr>
                  <a:spLocks/>
                </p:cNvSpPr>
                <p:nvPr/>
              </p:nvSpPr>
              <p:spPr bwMode="auto">
                <a:xfrm>
                  <a:off x="12915900" y="644525"/>
                  <a:ext cx="2465388" cy="3127375"/>
                </a:xfrm>
                <a:custGeom>
                  <a:avLst/>
                  <a:gdLst>
                    <a:gd name="T0" fmla="*/ 367 w 1553"/>
                    <a:gd name="T1" fmla="*/ 1970 h 1970"/>
                    <a:gd name="T2" fmla="*/ 1553 w 1553"/>
                    <a:gd name="T3" fmla="*/ 1970 h 1970"/>
                    <a:gd name="T4" fmla="*/ 1553 w 1553"/>
                    <a:gd name="T5" fmla="*/ 0 h 1970"/>
                    <a:gd name="T6" fmla="*/ 0 w 1553"/>
                    <a:gd name="T7" fmla="*/ 0 h 1970"/>
                    <a:gd name="T8" fmla="*/ 0 w 1553"/>
                    <a:gd name="T9" fmla="*/ 1619 h 1970"/>
                    <a:gd name="T10" fmla="*/ 367 w 1553"/>
                    <a:gd name="T11" fmla="*/ 1970 h 19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1553" h="1970">
                      <a:moveTo>
                        <a:pt x="367" y="1970"/>
                      </a:moveTo>
                      <a:lnTo>
                        <a:pt x="1553" y="1970"/>
                      </a:lnTo>
                      <a:lnTo>
                        <a:pt x="1553" y="0"/>
                      </a:lnTo>
                      <a:lnTo>
                        <a:pt x="0" y="0"/>
                      </a:lnTo>
                      <a:lnTo>
                        <a:pt x="0" y="1619"/>
                      </a:lnTo>
                      <a:lnTo>
                        <a:pt x="367" y="197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 Light"/>
                  </a:endParaRPr>
                </a:p>
              </p:txBody>
            </p:sp>
            <p:sp>
              <p:nvSpPr>
                <p:cNvPr id="145" name="Rectangle 135"/>
                <p:cNvSpPr>
                  <a:spLocks noChangeArrowheads="1"/>
                </p:cNvSpPr>
                <p:nvPr/>
              </p:nvSpPr>
              <p:spPr bwMode="auto">
                <a:xfrm>
                  <a:off x="14228763" y="3360738"/>
                  <a:ext cx="868363" cy="107950"/>
                </a:xfrm>
                <a:prstGeom prst="rect">
                  <a:avLst/>
                </a:prstGeom>
                <a:solidFill>
                  <a:srgbClr val="EB5055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 Light"/>
                  </a:endParaRPr>
                </a:p>
              </p:txBody>
            </p:sp>
            <p:sp>
              <p:nvSpPr>
                <p:cNvPr id="146" name="Rectangle 136"/>
                <p:cNvSpPr>
                  <a:spLocks noChangeArrowheads="1"/>
                </p:cNvSpPr>
                <p:nvPr/>
              </p:nvSpPr>
              <p:spPr bwMode="auto">
                <a:xfrm>
                  <a:off x="13214350" y="1423988"/>
                  <a:ext cx="1882775" cy="50800"/>
                </a:xfrm>
                <a:prstGeom prst="rect">
                  <a:avLst/>
                </a:prstGeom>
                <a:solidFill>
                  <a:srgbClr val="A7A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 Light"/>
                  </a:endParaRPr>
                </a:p>
              </p:txBody>
            </p:sp>
            <p:sp>
              <p:nvSpPr>
                <p:cNvPr id="147" name="Rectangle 137"/>
                <p:cNvSpPr>
                  <a:spLocks noChangeArrowheads="1"/>
                </p:cNvSpPr>
                <p:nvPr/>
              </p:nvSpPr>
              <p:spPr bwMode="auto">
                <a:xfrm>
                  <a:off x="13214350" y="1619250"/>
                  <a:ext cx="1882775" cy="57150"/>
                </a:xfrm>
                <a:prstGeom prst="rect">
                  <a:avLst/>
                </a:prstGeom>
                <a:solidFill>
                  <a:srgbClr val="A7A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 Light"/>
                  </a:endParaRPr>
                </a:p>
              </p:txBody>
            </p:sp>
            <p:sp>
              <p:nvSpPr>
                <p:cNvPr id="148" name="Rectangle 138"/>
                <p:cNvSpPr>
                  <a:spLocks noChangeArrowheads="1"/>
                </p:cNvSpPr>
                <p:nvPr/>
              </p:nvSpPr>
              <p:spPr bwMode="auto">
                <a:xfrm>
                  <a:off x="13214350" y="1822450"/>
                  <a:ext cx="1882775" cy="50800"/>
                </a:xfrm>
                <a:prstGeom prst="rect">
                  <a:avLst/>
                </a:prstGeom>
                <a:solidFill>
                  <a:srgbClr val="A7A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 Light"/>
                  </a:endParaRPr>
                </a:p>
              </p:txBody>
            </p:sp>
            <p:sp>
              <p:nvSpPr>
                <p:cNvPr id="149" name="Rectangle 139"/>
                <p:cNvSpPr>
                  <a:spLocks noChangeArrowheads="1"/>
                </p:cNvSpPr>
                <p:nvPr/>
              </p:nvSpPr>
              <p:spPr bwMode="auto">
                <a:xfrm>
                  <a:off x="13214350" y="2019300"/>
                  <a:ext cx="1882775" cy="57150"/>
                </a:xfrm>
                <a:prstGeom prst="rect">
                  <a:avLst/>
                </a:prstGeom>
                <a:solidFill>
                  <a:srgbClr val="A7A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 Light"/>
                  </a:endParaRPr>
                </a:p>
              </p:txBody>
            </p:sp>
            <p:sp>
              <p:nvSpPr>
                <p:cNvPr id="150" name="Rectangle 140"/>
                <p:cNvSpPr>
                  <a:spLocks noChangeArrowheads="1"/>
                </p:cNvSpPr>
                <p:nvPr/>
              </p:nvSpPr>
              <p:spPr bwMode="auto">
                <a:xfrm>
                  <a:off x="13214350" y="2220913"/>
                  <a:ext cx="1882775" cy="57150"/>
                </a:xfrm>
                <a:prstGeom prst="rect">
                  <a:avLst/>
                </a:prstGeom>
                <a:solidFill>
                  <a:srgbClr val="A7A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 Light"/>
                  </a:endParaRPr>
                </a:p>
              </p:txBody>
            </p:sp>
            <p:sp>
              <p:nvSpPr>
                <p:cNvPr id="151" name="Rectangle 141"/>
                <p:cNvSpPr>
                  <a:spLocks noChangeArrowheads="1"/>
                </p:cNvSpPr>
                <p:nvPr/>
              </p:nvSpPr>
              <p:spPr bwMode="auto">
                <a:xfrm>
                  <a:off x="13214350" y="2424113"/>
                  <a:ext cx="1882775" cy="50800"/>
                </a:xfrm>
                <a:prstGeom prst="rect">
                  <a:avLst/>
                </a:prstGeom>
                <a:solidFill>
                  <a:srgbClr val="A7A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 Light"/>
                  </a:endParaRPr>
                </a:p>
              </p:txBody>
            </p:sp>
            <p:sp>
              <p:nvSpPr>
                <p:cNvPr id="152" name="Rectangle 142"/>
                <p:cNvSpPr>
                  <a:spLocks noChangeArrowheads="1"/>
                </p:cNvSpPr>
                <p:nvPr/>
              </p:nvSpPr>
              <p:spPr bwMode="auto">
                <a:xfrm>
                  <a:off x="13214350" y="2619375"/>
                  <a:ext cx="1882775" cy="57150"/>
                </a:xfrm>
                <a:prstGeom prst="rect">
                  <a:avLst/>
                </a:prstGeom>
                <a:solidFill>
                  <a:srgbClr val="A7A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 Light"/>
                  </a:endParaRPr>
                </a:p>
              </p:txBody>
            </p:sp>
            <p:sp>
              <p:nvSpPr>
                <p:cNvPr id="153" name="Rectangle 143"/>
                <p:cNvSpPr>
                  <a:spLocks noChangeArrowheads="1"/>
                </p:cNvSpPr>
                <p:nvPr/>
              </p:nvSpPr>
              <p:spPr bwMode="auto">
                <a:xfrm>
                  <a:off x="13214350" y="2822575"/>
                  <a:ext cx="1882775" cy="50800"/>
                </a:xfrm>
                <a:prstGeom prst="rect">
                  <a:avLst/>
                </a:prstGeom>
                <a:solidFill>
                  <a:srgbClr val="A7A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 Light"/>
                  </a:endParaRPr>
                </a:p>
              </p:txBody>
            </p:sp>
            <p:sp>
              <p:nvSpPr>
                <p:cNvPr id="154" name="Rectangle 144"/>
                <p:cNvSpPr>
                  <a:spLocks noChangeArrowheads="1"/>
                </p:cNvSpPr>
                <p:nvPr/>
              </p:nvSpPr>
              <p:spPr bwMode="auto">
                <a:xfrm>
                  <a:off x="13214350" y="3025775"/>
                  <a:ext cx="1882775" cy="50800"/>
                </a:xfrm>
                <a:prstGeom prst="rect">
                  <a:avLst/>
                </a:prstGeom>
                <a:solidFill>
                  <a:srgbClr val="A7A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 Light"/>
                  </a:endParaRPr>
                </a:p>
              </p:txBody>
            </p:sp>
            <p:sp>
              <p:nvSpPr>
                <p:cNvPr id="155" name="Rectangle 145"/>
                <p:cNvSpPr>
                  <a:spLocks noChangeArrowheads="1"/>
                </p:cNvSpPr>
                <p:nvPr/>
              </p:nvSpPr>
              <p:spPr bwMode="auto">
                <a:xfrm>
                  <a:off x="13511213" y="1006475"/>
                  <a:ext cx="1325563" cy="106362"/>
                </a:xfrm>
                <a:prstGeom prst="rect">
                  <a:avLst/>
                </a:prstGeom>
                <a:solidFill>
                  <a:srgbClr val="A7A9AC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 Light"/>
                  </a:endParaRPr>
                </a:p>
              </p:txBody>
            </p:sp>
            <p:sp>
              <p:nvSpPr>
                <p:cNvPr id="156" name="Freeform 146"/>
                <p:cNvSpPr>
                  <a:spLocks/>
                </p:cNvSpPr>
                <p:nvPr/>
              </p:nvSpPr>
              <p:spPr bwMode="auto">
                <a:xfrm>
                  <a:off x="12915900" y="3214688"/>
                  <a:ext cx="595313" cy="557212"/>
                </a:xfrm>
                <a:custGeom>
                  <a:avLst/>
                  <a:gdLst>
                    <a:gd name="T0" fmla="*/ 375 w 375"/>
                    <a:gd name="T1" fmla="*/ 0 h 351"/>
                    <a:gd name="T2" fmla="*/ 0 w 375"/>
                    <a:gd name="T3" fmla="*/ 0 h 351"/>
                    <a:gd name="T4" fmla="*/ 367 w 375"/>
                    <a:gd name="T5" fmla="*/ 351 h 351"/>
                    <a:gd name="T6" fmla="*/ 375 w 375"/>
                    <a:gd name="T7" fmla="*/ 0 h 3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75" h="351">
                      <a:moveTo>
                        <a:pt x="375" y="0"/>
                      </a:moveTo>
                      <a:lnTo>
                        <a:pt x="0" y="0"/>
                      </a:lnTo>
                      <a:lnTo>
                        <a:pt x="367" y="351"/>
                      </a:lnTo>
                      <a:lnTo>
                        <a:pt x="375" y="0"/>
                      </a:lnTo>
                      <a:close/>
                    </a:path>
                  </a:pathLst>
                </a:custGeom>
                <a:solidFill>
                  <a:srgbClr val="BCBCB8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 Light"/>
                  </a:endParaRPr>
                </a:p>
              </p:txBody>
            </p:sp>
            <p:sp>
              <p:nvSpPr>
                <p:cNvPr id="157" name="Freeform 147"/>
                <p:cNvSpPr>
                  <a:spLocks/>
                </p:cNvSpPr>
                <p:nvPr/>
              </p:nvSpPr>
              <p:spPr bwMode="auto">
                <a:xfrm>
                  <a:off x="12915900" y="3214688"/>
                  <a:ext cx="595313" cy="557212"/>
                </a:xfrm>
                <a:custGeom>
                  <a:avLst/>
                  <a:gdLst>
                    <a:gd name="T0" fmla="*/ 375 w 375"/>
                    <a:gd name="T1" fmla="*/ 0 h 351"/>
                    <a:gd name="T2" fmla="*/ 0 w 375"/>
                    <a:gd name="T3" fmla="*/ 0 h 351"/>
                    <a:gd name="T4" fmla="*/ 367 w 375"/>
                    <a:gd name="T5" fmla="*/ 351 h 351"/>
                    <a:gd name="T6" fmla="*/ 375 w 375"/>
                    <a:gd name="T7" fmla="*/ 0 h 3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75" h="351">
                      <a:moveTo>
                        <a:pt x="375" y="0"/>
                      </a:moveTo>
                      <a:lnTo>
                        <a:pt x="0" y="0"/>
                      </a:lnTo>
                      <a:lnTo>
                        <a:pt x="367" y="351"/>
                      </a:lnTo>
                      <a:lnTo>
                        <a:pt x="375" y="0"/>
                      </a:lnTo>
                    </a:path>
                  </a:pathLst>
                </a:cu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 xmlns="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 Light"/>
                  </a:endParaRPr>
                </a:p>
              </p:txBody>
            </p:sp>
            <p:sp>
              <p:nvSpPr>
                <p:cNvPr id="158" name="Freeform 148"/>
                <p:cNvSpPr>
                  <a:spLocks/>
                </p:cNvSpPr>
                <p:nvPr/>
              </p:nvSpPr>
              <p:spPr bwMode="auto">
                <a:xfrm>
                  <a:off x="12915900" y="3214688"/>
                  <a:ext cx="582613" cy="557212"/>
                </a:xfrm>
                <a:custGeom>
                  <a:avLst/>
                  <a:gdLst>
                    <a:gd name="T0" fmla="*/ 351 w 367"/>
                    <a:gd name="T1" fmla="*/ 20 h 351"/>
                    <a:gd name="T2" fmla="*/ 0 w 367"/>
                    <a:gd name="T3" fmla="*/ 0 h 351"/>
                    <a:gd name="T4" fmla="*/ 367 w 367"/>
                    <a:gd name="T5" fmla="*/ 351 h 351"/>
                    <a:gd name="T6" fmla="*/ 351 w 367"/>
                    <a:gd name="T7" fmla="*/ 20 h 35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67" h="351">
                      <a:moveTo>
                        <a:pt x="351" y="20"/>
                      </a:moveTo>
                      <a:lnTo>
                        <a:pt x="0" y="0"/>
                      </a:lnTo>
                      <a:lnTo>
                        <a:pt x="367" y="351"/>
                      </a:lnTo>
                      <a:lnTo>
                        <a:pt x="351" y="20"/>
                      </a:lnTo>
                      <a:close/>
                    </a:path>
                  </a:pathLst>
                </a:custGeom>
                <a:solidFill>
                  <a:srgbClr val="F2EFE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 Light"/>
                  </a:endParaRPr>
                </a:p>
              </p:txBody>
            </p:sp>
            <p:sp>
              <p:nvSpPr>
                <p:cNvPr id="159" name="Rectangle 149"/>
                <p:cNvSpPr>
                  <a:spLocks noChangeArrowheads="1"/>
                </p:cNvSpPr>
                <p:nvPr/>
              </p:nvSpPr>
              <p:spPr bwMode="auto">
                <a:xfrm>
                  <a:off x="13682663" y="366713"/>
                  <a:ext cx="944563" cy="290512"/>
                </a:xfrm>
                <a:prstGeom prst="rect">
                  <a:avLst/>
                </a:prstGeom>
                <a:solidFill>
                  <a:srgbClr val="1E1E1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 Light"/>
                  </a:endParaRPr>
                </a:p>
              </p:txBody>
            </p:sp>
          </p:grpSp>
          <p:grpSp>
            <p:nvGrpSpPr>
              <p:cNvPr id="129" name="Group 128"/>
              <p:cNvGrpSpPr/>
              <p:nvPr/>
            </p:nvGrpSpPr>
            <p:grpSpPr>
              <a:xfrm>
                <a:off x="4915488" y="4639756"/>
                <a:ext cx="998195" cy="540472"/>
                <a:chOff x="17801829" y="5891398"/>
                <a:chExt cx="954592" cy="516864"/>
              </a:xfrm>
            </p:grpSpPr>
            <p:sp>
              <p:nvSpPr>
                <p:cNvPr id="137" name="Freeform 279"/>
                <p:cNvSpPr>
                  <a:spLocks/>
                </p:cNvSpPr>
                <p:nvPr/>
              </p:nvSpPr>
              <p:spPr bwMode="auto">
                <a:xfrm>
                  <a:off x="17801829" y="5891398"/>
                  <a:ext cx="954592" cy="516864"/>
                </a:xfrm>
                <a:custGeom>
                  <a:avLst/>
                  <a:gdLst>
                    <a:gd name="T0" fmla="*/ 115 w 167"/>
                    <a:gd name="T1" fmla="*/ 42 h 88"/>
                    <a:gd name="T2" fmla="*/ 117 w 167"/>
                    <a:gd name="T3" fmla="*/ 33 h 88"/>
                    <a:gd name="T4" fmla="*/ 83 w 167"/>
                    <a:gd name="T5" fmla="*/ 0 h 88"/>
                    <a:gd name="T6" fmla="*/ 50 w 167"/>
                    <a:gd name="T7" fmla="*/ 33 h 88"/>
                    <a:gd name="T8" fmla="*/ 51 w 167"/>
                    <a:gd name="T9" fmla="*/ 42 h 88"/>
                    <a:gd name="T10" fmla="*/ 0 w 167"/>
                    <a:gd name="T11" fmla="*/ 42 h 88"/>
                    <a:gd name="T12" fmla="*/ 0 w 167"/>
                    <a:gd name="T13" fmla="*/ 88 h 88"/>
                    <a:gd name="T14" fmla="*/ 167 w 167"/>
                    <a:gd name="T15" fmla="*/ 88 h 88"/>
                    <a:gd name="T16" fmla="*/ 167 w 167"/>
                    <a:gd name="T17" fmla="*/ 42 h 88"/>
                    <a:gd name="T18" fmla="*/ 115 w 167"/>
                    <a:gd name="T19" fmla="*/ 42 h 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167" h="88">
                      <a:moveTo>
                        <a:pt x="115" y="42"/>
                      </a:moveTo>
                      <a:cubicBezTo>
                        <a:pt x="116" y="39"/>
                        <a:pt x="117" y="36"/>
                        <a:pt x="117" y="33"/>
                      </a:cubicBezTo>
                      <a:cubicBezTo>
                        <a:pt x="117" y="15"/>
                        <a:pt x="102" y="0"/>
                        <a:pt x="83" y="0"/>
                      </a:cubicBezTo>
                      <a:cubicBezTo>
                        <a:pt x="65" y="0"/>
                        <a:pt x="50" y="15"/>
                        <a:pt x="50" y="33"/>
                      </a:cubicBezTo>
                      <a:cubicBezTo>
                        <a:pt x="50" y="36"/>
                        <a:pt x="51" y="39"/>
                        <a:pt x="51" y="42"/>
                      </a:cubicBezTo>
                      <a:cubicBezTo>
                        <a:pt x="0" y="42"/>
                        <a:pt x="0" y="42"/>
                        <a:pt x="0" y="42"/>
                      </a:cubicBezTo>
                      <a:cubicBezTo>
                        <a:pt x="0" y="88"/>
                        <a:pt x="0" y="88"/>
                        <a:pt x="0" y="88"/>
                      </a:cubicBezTo>
                      <a:cubicBezTo>
                        <a:pt x="167" y="88"/>
                        <a:pt x="167" y="88"/>
                        <a:pt x="167" y="88"/>
                      </a:cubicBezTo>
                      <a:cubicBezTo>
                        <a:pt x="167" y="42"/>
                        <a:pt x="167" y="42"/>
                        <a:pt x="167" y="42"/>
                      </a:cubicBezTo>
                      <a:lnTo>
                        <a:pt x="115" y="42"/>
                      </a:lnTo>
                      <a:close/>
                    </a:path>
                  </a:pathLst>
                </a:custGeom>
                <a:solidFill>
                  <a:srgbClr val="FFB033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 Light"/>
                  </a:endParaRPr>
                </a:p>
              </p:txBody>
            </p:sp>
            <p:sp>
              <p:nvSpPr>
                <p:cNvPr id="138" name="Oval 280"/>
                <p:cNvSpPr>
                  <a:spLocks noChangeArrowheads="1"/>
                </p:cNvSpPr>
                <p:nvPr/>
              </p:nvSpPr>
              <p:spPr bwMode="auto">
                <a:xfrm>
                  <a:off x="18167266" y="5973356"/>
                  <a:ext cx="229951" cy="230011"/>
                </a:xfrm>
                <a:prstGeom prst="ellipse">
                  <a:avLst/>
                </a:prstGeom>
                <a:solidFill>
                  <a:srgbClr val="000529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 Light"/>
                  </a:endParaRPr>
                </a:p>
              </p:txBody>
            </p:sp>
          </p:grpSp>
          <p:grpSp>
            <p:nvGrpSpPr>
              <p:cNvPr id="130" name="Group 129"/>
              <p:cNvGrpSpPr/>
              <p:nvPr/>
            </p:nvGrpSpPr>
            <p:grpSpPr>
              <a:xfrm rot="1080935">
                <a:off x="2865557" y="5552197"/>
                <a:ext cx="2681043" cy="955676"/>
                <a:chOff x="485775" y="495300"/>
                <a:chExt cx="5238750" cy="1866901"/>
              </a:xfrm>
            </p:grpSpPr>
            <p:sp>
              <p:nvSpPr>
                <p:cNvPr id="131" name="Freeform 5"/>
                <p:cNvSpPr>
                  <a:spLocks/>
                </p:cNvSpPr>
                <p:nvPr/>
              </p:nvSpPr>
              <p:spPr bwMode="auto">
                <a:xfrm>
                  <a:off x="4603750" y="1674813"/>
                  <a:ext cx="1120775" cy="687388"/>
                </a:xfrm>
                <a:custGeom>
                  <a:avLst/>
                  <a:gdLst>
                    <a:gd name="T0" fmla="*/ 6 w 117"/>
                    <a:gd name="T1" fmla="*/ 29 h 71"/>
                    <a:gd name="T2" fmla="*/ 0 w 117"/>
                    <a:gd name="T3" fmla="*/ 58 h 71"/>
                    <a:gd name="T4" fmla="*/ 63 w 117"/>
                    <a:gd name="T5" fmla="*/ 71 h 71"/>
                    <a:gd name="T6" fmla="*/ 115 w 117"/>
                    <a:gd name="T7" fmla="*/ 55 h 71"/>
                    <a:gd name="T8" fmla="*/ 115 w 117"/>
                    <a:gd name="T9" fmla="*/ 55 h 71"/>
                    <a:gd name="T10" fmla="*/ 115 w 117"/>
                    <a:gd name="T11" fmla="*/ 53 h 71"/>
                    <a:gd name="T12" fmla="*/ 68 w 117"/>
                    <a:gd name="T13" fmla="*/ 43 h 71"/>
                    <a:gd name="T14" fmla="*/ 62 w 117"/>
                    <a:gd name="T15" fmla="*/ 46 h 71"/>
                    <a:gd name="T16" fmla="*/ 57 w 117"/>
                    <a:gd name="T17" fmla="*/ 39 h 71"/>
                    <a:gd name="T18" fmla="*/ 64 w 117"/>
                    <a:gd name="T19" fmla="*/ 35 h 71"/>
                    <a:gd name="T20" fmla="*/ 68 w 117"/>
                    <a:gd name="T21" fmla="*/ 40 h 71"/>
                    <a:gd name="T22" fmla="*/ 116 w 117"/>
                    <a:gd name="T23" fmla="*/ 50 h 71"/>
                    <a:gd name="T24" fmla="*/ 117 w 117"/>
                    <a:gd name="T25" fmla="*/ 48 h 71"/>
                    <a:gd name="T26" fmla="*/ 117 w 117"/>
                    <a:gd name="T27" fmla="*/ 48 h 71"/>
                    <a:gd name="T28" fmla="*/ 75 w 117"/>
                    <a:gd name="T29" fmla="*/ 13 h 71"/>
                    <a:gd name="T30" fmla="*/ 12 w 117"/>
                    <a:gd name="T31" fmla="*/ 0 h 71"/>
                    <a:gd name="T32" fmla="*/ 6 w 117"/>
                    <a:gd name="T33" fmla="*/ 29 h 7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</a:cxnLst>
                  <a:rect l="0" t="0" r="r" b="b"/>
                  <a:pathLst>
                    <a:path w="117" h="71">
                      <a:moveTo>
                        <a:pt x="6" y="29"/>
                      </a:moveTo>
                      <a:cubicBezTo>
                        <a:pt x="0" y="58"/>
                        <a:pt x="0" y="58"/>
                        <a:pt x="0" y="58"/>
                      </a:cubicBezTo>
                      <a:cubicBezTo>
                        <a:pt x="63" y="71"/>
                        <a:pt x="63" y="71"/>
                        <a:pt x="63" y="71"/>
                      </a:cubicBezTo>
                      <a:cubicBezTo>
                        <a:pt x="76" y="58"/>
                        <a:pt x="95" y="51"/>
                        <a:pt x="115" y="55"/>
                      </a:cubicBezTo>
                      <a:cubicBezTo>
                        <a:pt x="115" y="55"/>
                        <a:pt x="115" y="55"/>
                        <a:pt x="115" y="55"/>
                      </a:cubicBezTo>
                      <a:cubicBezTo>
                        <a:pt x="115" y="53"/>
                        <a:pt x="115" y="53"/>
                        <a:pt x="115" y="53"/>
                      </a:cubicBezTo>
                      <a:cubicBezTo>
                        <a:pt x="68" y="43"/>
                        <a:pt x="68" y="43"/>
                        <a:pt x="68" y="43"/>
                      </a:cubicBezTo>
                      <a:cubicBezTo>
                        <a:pt x="67" y="45"/>
                        <a:pt x="64" y="47"/>
                        <a:pt x="62" y="46"/>
                      </a:cubicBezTo>
                      <a:cubicBezTo>
                        <a:pt x="59" y="45"/>
                        <a:pt x="57" y="42"/>
                        <a:pt x="57" y="39"/>
                      </a:cubicBezTo>
                      <a:cubicBezTo>
                        <a:pt x="58" y="36"/>
                        <a:pt x="61" y="34"/>
                        <a:pt x="64" y="35"/>
                      </a:cubicBezTo>
                      <a:cubicBezTo>
                        <a:pt x="67" y="36"/>
                        <a:pt x="68" y="38"/>
                        <a:pt x="68" y="40"/>
                      </a:cubicBezTo>
                      <a:cubicBezTo>
                        <a:pt x="116" y="50"/>
                        <a:pt x="116" y="50"/>
                        <a:pt x="116" y="50"/>
                      </a:cubicBezTo>
                      <a:cubicBezTo>
                        <a:pt x="117" y="48"/>
                        <a:pt x="117" y="48"/>
                        <a:pt x="117" y="48"/>
                      </a:cubicBezTo>
                      <a:cubicBezTo>
                        <a:pt x="117" y="48"/>
                        <a:pt x="117" y="48"/>
                        <a:pt x="117" y="48"/>
                      </a:cubicBezTo>
                      <a:cubicBezTo>
                        <a:pt x="97" y="44"/>
                        <a:pt x="82" y="30"/>
                        <a:pt x="75" y="13"/>
                      </a:cubicBezTo>
                      <a:cubicBezTo>
                        <a:pt x="12" y="0"/>
                        <a:pt x="12" y="0"/>
                        <a:pt x="12" y="0"/>
                      </a:cubicBezTo>
                      <a:lnTo>
                        <a:pt x="6" y="29"/>
                      </a:lnTo>
                      <a:close/>
                    </a:path>
                  </a:pathLst>
                </a:custGeom>
                <a:solidFill>
                  <a:srgbClr val="1D8C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 Light"/>
                  </a:endParaRPr>
                </a:p>
              </p:txBody>
            </p:sp>
            <p:sp>
              <p:nvSpPr>
                <p:cNvPr id="132" name="Freeform 6"/>
                <p:cNvSpPr>
                  <a:spLocks/>
                </p:cNvSpPr>
                <p:nvPr/>
              </p:nvSpPr>
              <p:spPr bwMode="auto">
                <a:xfrm>
                  <a:off x="1549400" y="989013"/>
                  <a:ext cx="3351213" cy="1335088"/>
                </a:xfrm>
                <a:custGeom>
                  <a:avLst/>
                  <a:gdLst>
                    <a:gd name="T0" fmla="*/ 2111 w 2111"/>
                    <a:gd name="T1" fmla="*/ 420 h 841"/>
                    <a:gd name="T2" fmla="*/ 2027 w 2111"/>
                    <a:gd name="T3" fmla="*/ 841 h 841"/>
                    <a:gd name="T4" fmla="*/ 0 w 2111"/>
                    <a:gd name="T5" fmla="*/ 426 h 841"/>
                    <a:gd name="T6" fmla="*/ 84 w 2111"/>
                    <a:gd name="T7" fmla="*/ 0 h 841"/>
                    <a:gd name="T8" fmla="*/ 2111 w 2111"/>
                    <a:gd name="T9" fmla="*/ 420 h 84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11" h="841">
                      <a:moveTo>
                        <a:pt x="2111" y="420"/>
                      </a:moveTo>
                      <a:lnTo>
                        <a:pt x="2027" y="841"/>
                      </a:lnTo>
                      <a:lnTo>
                        <a:pt x="0" y="426"/>
                      </a:lnTo>
                      <a:lnTo>
                        <a:pt x="84" y="0"/>
                      </a:lnTo>
                      <a:lnTo>
                        <a:pt x="2111" y="420"/>
                      </a:lnTo>
                      <a:close/>
                    </a:path>
                  </a:pathLst>
                </a:custGeom>
                <a:solidFill>
                  <a:srgbClr val="0EB3BF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 Light"/>
                  </a:endParaRPr>
                </a:p>
              </p:txBody>
            </p:sp>
            <p:sp>
              <p:nvSpPr>
                <p:cNvPr id="133" name="Freeform 7"/>
                <p:cNvSpPr>
                  <a:spLocks/>
                </p:cNvSpPr>
                <p:nvPr/>
              </p:nvSpPr>
              <p:spPr bwMode="auto">
                <a:xfrm>
                  <a:off x="1414463" y="958850"/>
                  <a:ext cx="3352800" cy="1344613"/>
                </a:xfrm>
                <a:custGeom>
                  <a:avLst/>
                  <a:gdLst>
                    <a:gd name="T0" fmla="*/ 2112 w 2112"/>
                    <a:gd name="T1" fmla="*/ 421 h 847"/>
                    <a:gd name="T2" fmla="*/ 2027 w 2112"/>
                    <a:gd name="T3" fmla="*/ 847 h 847"/>
                    <a:gd name="T4" fmla="*/ 0 w 2112"/>
                    <a:gd name="T5" fmla="*/ 427 h 847"/>
                    <a:gd name="T6" fmla="*/ 85 w 2112"/>
                    <a:gd name="T7" fmla="*/ 0 h 847"/>
                    <a:gd name="T8" fmla="*/ 2112 w 2112"/>
                    <a:gd name="T9" fmla="*/ 421 h 84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12" h="847">
                      <a:moveTo>
                        <a:pt x="2112" y="421"/>
                      </a:moveTo>
                      <a:lnTo>
                        <a:pt x="2027" y="847"/>
                      </a:lnTo>
                      <a:lnTo>
                        <a:pt x="0" y="427"/>
                      </a:lnTo>
                      <a:lnTo>
                        <a:pt x="85" y="0"/>
                      </a:lnTo>
                      <a:lnTo>
                        <a:pt x="2112" y="421"/>
                      </a:lnTo>
                      <a:close/>
                    </a:path>
                  </a:pathLst>
                </a:custGeom>
                <a:solidFill>
                  <a:srgbClr val="FD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 Light"/>
                  </a:endParaRPr>
                </a:p>
              </p:txBody>
            </p:sp>
            <p:sp>
              <p:nvSpPr>
                <p:cNvPr id="134" name="Freeform 8"/>
                <p:cNvSpPr>
                  <a:spLocks/>
                </p:cNvSpPr>
                <p:nvPr/>
              </p:nvSpPr>
              <p:spPr bwMode="auto">
                <a:xfrm>
                  <a:off x="485775" y="736600"/>
                  <a:ext cx="536575" cy="862013"/>
                </a:xfrm>
                <a:custGeom>
                  <a:avLst/>
                  <a:gdLst>
                    <a:gd name="T0" fmla="*/ 37 w 56"/>
                    <a:gd name="T1" fmla="*/ 88 h 89"/>
                    <a:gd name="T2" fmla="*/ 39 w 56"/>
                    <a:gd name="T3" fmla="*/ 89 h 89"/>
                    <a:gd name="T4" fmla="*/ 56 w 56"/>
                    <a:gd name="T5" fmla="*/ 5 h 89"/>
                    <a:gd name="T6" fmla="*/ 54 w 56"/>
                    <a:gd name="T7" fmla="*/ 4 h 89"/>
                    <a:gd name="T8" fmla="*/ 5 w 56"/>
                    <a:gd name="T9" fmla="*/ 38 h 89"/>
                    <a:gd name="T10" fmla="*/ 37 w 56"/>
                    <a:gd name="T11" fmla="*/ 88 h 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56" h="89">
                      <a:moveTo>
                        <a:pt x="37" y="88"/>
                      </a:moveTo>
                      <a:cubicBezTo>
                        <a:pt x="39" y="89"/>
                        <a:pt x="39" y="89"/>
                        <a:pt x="39" y="89"/>
                      </a:cubicBezTo>
                      <a:cubicBezTo>
                        <a:pt x="56" y="5"/>
                        <a:pt x="56" y="5"/>
                        <a:pt x="56" y="5"/>
                      </a:cubicBezTo>
                      <a:cubicBezTo>
                        <a:pt x="54" y="4"/>
                        <a:pt x="54" y="4"/>
                        <a:pt x="54" y="4"/>
                      </a:cubicBezTo>
                      <a:cubicBezTo>
                        <a:pt x="32" y="0"/>
                        <a:pt x="10" y="15"/>
                        <a:pt x="5" y="38"/>
                      </a:cubicBezTo>
                      <a:cubicBezTo>
                        <a:pt x="0" y="61"/>
                        <a:pt x="15" y="83"/>
                        <a:pt x="37" y="88"/>
                      </a:cubicBezTo>
                      <a:close/>
                    </a:path>
                  </a:pathLst>
                </a:custGeom>
                <a:solidFill>
                  <a:srgbClr val="FD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 Light"/>
                  </a:endParaRPr>
                </a:p>
              </p:txBody>
            </p:sp>
            <p:sp>
              <p:nvSpPr>
                <p:cNvPr id="135" name="Freeform 9"/>
                <p:cNvSpPr>
                  <a:spLocks/>
                </p:cNvSpPr>
                <p:nvPr/>
              </p:nvSpPr>
              <p:spPr bwMode="auto">
                <a:xfrm>
                  <a:off x="858838" y="495300"/>
                  <a:ext cx="2087563" cy="1373188"/>
                </a:xfrm>
                <a:custGeom>
                  <a:avLst/>
                  <a:gdLst>
                    <a:gd name="T0" fmla="*/ 17 w 218"/>
                    <a:gd name="T1" fmla="*/ 30 h 142"/>
                    <a:gd name="T2" fmla="*/ 0 w 218"/>
                    <a:gd name="T3" fmla="*/ 114 h 142"/>
                    <a:gd name="T4" fmla="*/ 137 w 218"/>
                    <a:gd name="T5" fmla="*/ 142 h 142"/>
                    <a:gd name="T6" fmla="*/ 145 w 218"/>
                    <a:gd name="T7" fmla="*/ 136 h 142"/>
                    <a:gd name="T8" fmla="*/ 159 w 218"/>
                    <a:gd name="T9" fmla="*/ 65 h 142"/>
                    <a:gd name="T10" fmla="*/ 154 w 218"/>
                    <a:gd name="T11" fmla="*/ 58 h 142"/>
                    <a:gd name="T12" fmla="*/ 31 w 218"/>
                    <a:gd name="T13" fmla="*/ 32 h 142"/>
                    <a:gd name="T14" fmla="*/ 54 w 218"/>
                    <a:gd name="T15" fmla="*/ 18 h 142"/>
                    <a:gd name="T16" fmla="*/ 206 w 218"/>
                    <a:gd name="T17" fmla="*/ 49 h 142"/>
                    <a:gd name="T18" fmla="*/ 206 w 218"/>
                    <a:gd name="T19" fmla="*/ 49 h 142"/>
                    <a:gd name="T20" fmla="*/ 216 w 218"/>
                    <a:gd name="T21" fmla="*/ 44 h 142"/>
                    <a:gd name="T22" fmla="*/ 216 w 218"/>
                    <a:gd name="T23" fmla="*/ 44 h 142"/>
                    <a:gd name="T24" fmla="*/ 218 w 218"/>
                    <a:gd name="T25" fmla="*/ 36 h 142"/>
                    <a:gd name="T26" fmla="*/ 57 w 218"/>
                    <a:gd name="T27" fmla="*/ 3 h 142"/>
                    <a:gd name="T28" fmla="*/ 17 w 218"/>
                    <a:gd name="T29" fmla="*/ 30 h 1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18" h="142">
                      <a:moveTo>
                        <a:pt x="17" y="30"/>
                      </a:moveTo>
                      <a:cubicBezTo>
                        <a:pt x="0" y="114"/>
                        <a:pt x="0" y="114"/>
                        <a:pt x="0" y="114"/>
                      </a:cubicBezTo>
                      <a:cubicBezTo>
                        <a:pt x="137" y="142"/>
                        <a:pt x="137" y="142"/>
                        <a:pt x="137" y="142"/>
                      </a:cubicBezTo>
                      <a:cubicBezTo>
                        <a:pt x="140" y="142"/>
                        <a:pt x="144" y="140"/>
                        <a:pt x="145" y="136"/>
                      </a:cubicBezTo>
                      <a:cubicBezTo>
                        <a:pt x="159" y="65"/>
                        <a:pt x="159" y="65"/>
                        <a:pt x="159" y="65"/>
                      </a:cubicBezTo>
                      <a:cubicBezTo>
                        <a:pt x="160" y="62"/>
                        <a:pt x="158" y="58"/>
                        <a:pt x="154" y="58"/>
                      </a:cubicBezTo>
                      <a:cubicBezTo>
                        <a:pt x="31" y="32"/>
                        <a:pt x="31" y="32"/>
                        <a:pt x="31" y="32"/>
                      </a:cubicBezTo>
                      <a:cubicBezTo>
                        <a:pt x="33" y="22"/>
                        <a:pt x="44" y="15"/>
                        <a:pt x="54" y="18"/>
                      </a:cubicBezTo>
                      <a:cubicBezTo>
                        <a:pt x="206" y="49"/>
                        <a:pt x="206" y="49"/>
                        <a:pt x="206" y="49"/>
                      </a:cubicBezTo>
                      <a:cubicBezTo>
                        <a:pt x="206" y="49"/>
                        <a:pt x="206" y="49"/>
                        <a:pt x="206" y="49"/>
                      </a:cubicBezTo>
                      <a:cubicBezTo>
                        <a:pt x="210" y="49"/>
                        <a:pt x="215" y="47"/>
                        <a:pt x="216" y="44"/>
                      </a:cubicBezTo>
                      <a:cubicBezTo>
                        <a:pt x="216" y="44"/>
                        <a:pt x="216" y="44"/>
                        <a:pt x="216" y="44"/>
                      </a:cubicBezTo>
                      <a:cubicBezTo>
                        <a:pt x="218" y="36"/>
                        <a:pt x="218" y="36"/>
                        <a:pt x="218" y="36"/>
                      </a:cubicBezTo>
                      <a:cubicBezTo>
                        <a:pt x="57" y="3"/>
                        <a:pt x="57" y="3"/>
                        <a:pt x="57" y="3"/>
                      </a:cubicBezTo>
                      <a:cubicBezTo>
                        <a:pt x="39" y="0"/>
                        <a:pt x="21" y="11"/>
                        <a:pt x="17" y="30"/>
                      </a:cubicBezTo>
                      <a:close/>
                    </a:path>
                  </a:pathLst>
                </a:custGeom>
                <a:solidFill>
                  <a:srgbClr val="1D8C96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 Light"/>
                  </a:endParaRPr>
                </a:p>
              </p:txBody>
            </p:sp>
            <p:sp>
              <p:nvSpPr>
                <p:cNvPr id="136" name="Freeform 10"/>
                <p:cNvSpPr>
                  <a:spLocks/>
                </p:cNvSpPr>
                <p:nvPr/>
              </p:nvSpPr>
              <p:spPr bwMode="auto">
                <a:xfrm>
                  <a:off x="993775" y="804863"/>
                  <a:ext cx="344488" cy="850900"/>
                </a:xfrm>
                <a:custGeom>
                  <a:avLst/>
                  <a:gdLst>
                    <a:gd name="T0" fmla="*/ 114 w 217"/>
                    <a:gd name="T1" fmla="*/ 536 h 536"/>
                    <a:gd name="T2" fmla="*/ 217 w 217"/>
                    <a:gd name="T3" fmla="*/ 24 h 536"/>
                    <a:gd name="T4" fmla="*/ 102 w 217"/>
                    <a:gd name="T5" fmla="*/ 0 h 536"/>
                    <a:gd name="T6" fmla="*/ 0 w 217"/>
                    <a:gd name="T7" fmla="*/ 512 h 536"/>
                    <a:gd name="T8" fmla="*/ 114 w 217"/>
                    <a:gd name="T9" fmla="*/ 536 h 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17" h="536">
                      <a:moveTo>
                        <a:pt x="114" y="536"/>
                      </a:moveTo>
                      <a:lnTo>
                        <a:pt x="217" y="24"/>
                      </a:lnTo>
                      <a:lnTo>
                        <a:pt x="102" y="0"/>
                      </a:lnTo>
                      <a:lnTo>
                        <a:pt x="0" y="512"/>
                      </a:lnTo>
                      <a:lnTo>
                        <a:pt x="114" y="536"/>
                      </a:lnTo>
                      <a:close/>
                    </a:path>
                  </a:pathLst>
                </a:custGeom>
                <a:solidFill>
                  <a:srgbClr val="FDC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 dirty="0">
                    <a:latin typeface="Calibri Light"/>
                  </a:endParaRPr>
                </a:p>
              </p:txBody>
            </p:sp>
          </p:grpSp>
        </p:grpSp>
      </p:grpSp>
      <p:grpSp>
        <p:nvGrpSpPr>
          <p:cNvPr id="100" name="Group 99"/>
          <p:cNvGrpSpPr/>
          <p:nvPr/>
        </p:nvGrpSpPr>
        <p:grpSpPr>
          <a:xfrm>
            <a:off x="1739573" y="488028"/>
            <a:ext cx="20937538" cy="2200624"/>
            <a:chOff x="1739573" y="511491"/>
            <a:chExt cx="20937538" cy="2200624"/>
          </a:xfrm>
        </p:grpSpPr>
        <p:sp>
          <p:nvSpPr>
            <p:cNvPr id="101" name="TextBox 100"/>
            <p:cNvSpPr txBox="1"/>
            <p:nvPr/>
          </p:nvSpPr>
          <p:spPr>
            <a:xfrm>
              <a:off x="1739573" y="511491"/>
              <a:ext cx="20937538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8800" b="1" dirty="0" smtClean="0">
                  <a:solidFill>
                    <a:schemeClr val="tx2"/>
                  </a:solidFill>
                  <a:latin typeface="Lato Regular"/>
                  <a:cs typeface="Lato Regular"/>
                </a:rPr>
                <a:t>MARKETING POINTS</a:t>
              </a:r>
              <a:endParaRPr lang="id-ID" sz="8800" b="1" dirty="0">
                <a:solidFill>
                  <a:schemeClr val="tx2"/>
                </a:solidFill>
                <a:latin typeface="Lato Regular"/>
                <a:cs typeface="Lato Regular"/>
              </a:endParaRPr>
            </a:p>
          </p:txBody>
        </p:sp>
        <p:grpSp>
          <p:nvGrpSpPr>
            <p:cNvPr id="102" name="Group 101"/>
            <p:cNvGrpSpPr/>
            <p:nvPr/>
          </p:nvGrpSpPr>
          <p:grpSpPr>
            <a:xfrm>
              <a:off x="10842089" y="1977406"/>
              <a:ext cx="2738812" cy="73151"/>
              <a:chOff x="1775295" y="2020905"/>
              <a:chExt cx="3631535" cy="45719"/>
            </a:xfrm>
          </p:grpSpPr>
          <p:sp>
            <p:nvSpPr>
              <p:cNvPr id="106" name="Rectangle 105"/>
              <p:cNvSpPr/>
              <p:nvPr/>
            </p:nvSpPr>
            <p:spPr>
              <a:xfrm flipV="1">
                <a:off x="1775295" y="2020905"/>
                <a:ext cx="540354" cy="45719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  <p:sp>
            <p:nvSpPr>
              <p:cNvPr id="107" name="Rectangle 106"/>
              <p:cNvSpPr/>
              <p:nvPr/>
            </p:nvSpPr>
            <p:spPr>
              <a:xfrm flipV="1">
                <a:off x="2390858" y="2020905"/>
                <a:ext cx="540354" cy="45719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  <p:sp>
            <p:nvSpPr>
              <p:cNvPr id="108" name="Rectangle 107"/>
              <p:cNvSpPr/>
              <p:nvPr/>
            </p:nvSpPr>
            <p:spPr>
              <a:xfrm flipV="1">
                <a:off x="3025595" y="2020905"/>
                <a:ext cx="540354" cy="4571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  <p:sp>
            <p:nvSpPr>
              <p:cNvPr id="109" name="Rectangle 108"/>
              <p:cNvSpPr/>
              <p:nvPr/>
            </p:nvSpPr>
            <p:spPr>
              <a:xfrm flipV="1">
                <a:off x="3641290" y="2020905"/>
                <a:ext cx="540354" cy="4571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  <p:sp>
            <p:nvSpPr>
              <p:cNvPr id="110" name="Rectangle 109"/>
              <p:cNvSpPr/>
              <p:nvPr/>
            </p:nvSpPr>
            <p:spPr>
              <a:xfrm flipV="1">
                <a:off x="4256852" y="2020905"/>
                <a:ext cx="540354" cy="45719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  <p:sp>
            <p:nvSpPr>
              <p:cNvPr id="111" name="Rectangle 110"/>
              <p:cNvSpPr/>
              <p:nvPr/>
            </p:nvSpPr>
            <p:spPr>
              <a:xfrm flipV="1">
                <a:off x="4866476" y="2020905"/>
                <a:ext cx="540354" cy="45719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243797" tIns="121899" rIns="243797" bIns="121899" rtlCol="0" anchor="ctr"/>
              <a:lstStyle/>
              <a:p>
                <a:pPr algn="ctr"/>
                <a:endParaRPr lang="en-US" dirty="0">
                  <a:latin typeface="Calibri Light"/>
                </a:endParaRPr>
              </a:p>
            </p:txBody>
          </p:sp>
        </p:grpSp>
        <p:sp>
          <p:nvSpPr>
            <p:cNvPr id="103" name="TextBox 102"/>
            <p:cNvSpPr txBox="1"/>
            <p:nvPr/>
          </p:nvSpPr>
          <p:spPr>
            <a:xfrm>
              <a:off x="1739573" y="2035007"/>
              <a:ext cx="20937538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d-ID" sz="3800" dirty="0" smtClean="0">
                  <a:solidFill>
                    <a:schemeClr val="bg1">
                      <a:lumMod val="75000"/>
                    </a:schemeClr>
                  </a:solidFill>
                  <a:latin typeface="Calibri Light"/>
                  <a:cs typeface="Calibri Light"/>
                </a:rPr>
                <a:t>Your great subtitle </a:t>
              </a:r>
              <a:r>
                <a:rPr lang="id-ID" sz="3800" dirty="0" smtClean="0">
                  <a:solidFill>
                    <a:schemeClr val="accent1"/>
                  </a:solidFill>
                  <a:latin typeface="Calibri Light"/>
                  <a:cs typeface="Calibri Light"/>
                </a:rPr>
                <a:t>in </a:t>
              </a:r>
              <a:r>
                <a:rPr lang="id-ID" sz="3800" dirty="0">
                  <a:solidFill>
                    <a:schemeClr val="accent1"/>
                  </a:solidFill>
                  <a:latin typeface="Calibri Light"/>
                  <a:cs typeface="Calibri Light"/>
                </a:rPr>
                <a:t>this line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6247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xmlns:p14="http://schemas.microsoft.com/office/powerpoint/2010/main"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5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500"/>
                            </p:stCondLst>
                            <p:childTnLst>
                              <p:par>
                                <p:cTn id="8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6" grpId="0"/>
      <p:bldP spid="37" grpId="0"/>
      <p:bldP spid="85" grpId="0" animBg="1"/>
      <p:bldP spid="90" grpId="0" animBg="1"/>
      <p:bldP spid="93" grpId="0" animBg="1"/>
      <p:bldP spid="94" grpId="0"/>
      <p:bldP spid="95" grpId="0"/>
      <p:bldP spid="96" grpId="0"/>
      <p:bldP spid="97" grpId="0"/>
      <p:bldP spid="98" grpId="0"/>
      <p:bldP spid="99" grpId="0"/>
      <p:bldP spid="25" grpId="0" animBg="1"/>
      <p:bldP spid="26" grpId="0" animBg="1"/>
      <p:bldP spid="27" grpId="0" animBg="1"/>
      <p:bldP spid="3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4483866" y="5892768"/>
            <a:ext cx="1193489" cy="1313240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343">
              <a:defRPr/>
            </a:pPr>
            <a:endParaRPr lang="zh-CN" altLang="en-US" sz="3599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62725" y="5899980"/>
            <a:ext cx="18714925" cy="131410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06" tIns="0" rIns="359906" bIns="0" anchor="ctr"/>
          <a:lstStyle/>
          <a:p>
            <a:pPr algn="ctr" defTabSz="1828343">
              <a:defRPr/>
            </a:pPr>
            <a:r>
              <a:rPr lang="en-US" altLang="zh-CN" sz="5599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5599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2" y="4364835"/>
            <a:ext cx="18619702" cy="155015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1828343">
              <a:defRPr/>
            </a:pPr>
            <a:r>
              <a:rPr lang="zh-CN" altLang="en-US" sz="6398" spc="4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599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18619701" y="4356757"/>
            <a:ext cx="1706957" cy="155822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343">
              <a:defRPr/>
            </a:pPr>
            <a:endParaRPr lang="zh-CN" altLang="en-US" sz="3599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62316" y="7841789"/>
            <a:ext cx="13809221" cy="338466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1828343">
              <a:lnSpc>
                <a:spcPts val="4799"/>
              </a:lnSpc>
            </a:pP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2399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828343">
              <a:lnSpc>
                <a:spcPts val="4799"/>
              </a:lnSpc>
            </a:pP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2399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828343">
              <a:lnSpc>
                <a:spcPts val="4799"/>
              </a:lnSpc>
            </a:pP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2399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9685281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efault Theme">
  <a:themeElements>
    <a:clrScheme name="Motagua - Coloured 6 - Light">
      <a:dk1>
        <a:srgbClr val="7E7E7E"/>
      </a:dk1>
      <a:lt1>
        <a:sysClr val="window" lastClr="FFFFFF"/>
      </a:lt1>
      <a:dk2>
        <a:srgbClr val="6B6B6B"/>
      </a:dk2>
      <a:lt2>
        <a:srgbClr val="FFFFFF"/>
      </a:lt2>
      <a:accent1>
        <a:srgbClr val="81B94F"/>
      </a:accent1>
      <a:accent2>
        <a:srgbClr val="46A4DB"/>
      </a:accent2>
      <a:accent3>
        <a:srgbClr val="E5583A"/>
      </a:accent3>
      <a:accent4>
        <a:srgbClr val="F9B439"/>
      </a:accent4>
      <a:accent5>
        <a:srgbClr val="7C69A8"/>
      </a:accent5>
      <a:accent6>
        <a:srgbClr val="404F64"/>
      </a:accent6>
      <a:hlink>
        <a:srgbClr val="F33B48"/>
      </a:hlink>
      <a:folHlink>
        <a:srgbClr val="FFC000"/>
      </a:folHlink>
    </a:clrScheme>
    <a:fontScheme name="Custom 1">
      <a:majorFont>
        <a:latin typeface="Lato"/>
        <a:ea typeface=""/>
        <a:cs typeface=""/>
      </a:majorFont>
      <a:minorFont>
        <a:latin typeface="Lato Light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Foundry.thmx</Template>
  <TotalTime>15667</TotalTime>
  <Words>163</Words>
  <Application>Microsoft Office PowerPoint</Application>
  <PresentationFormat>自定义</PresentationFormat>
  <Paragraphs>17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3" baseType="lpstr">
      <vt:lpstr>Meiryo</vt:lpstr>
      <vt:lpstr>宋体</vt:lpstr>
      <vt:lpstr>微软雅黑</vt:lpstr>
      <vt:lpstr>Arial</vt:lpstr>
      <vt:lpstr>Calibri</vt:lpstr>
      <vt:lpstr>Calibri Light</vt:lpstr>
      <vt:lpstr>Lato</vt:lpstr>
      <vt:lpstr>Lato Regular</vt:lpstr>
      <vt:lpstr>Open Sans Light</vt:lpstr>
      <vt:lpstr>Default Theme</vt:lpstr>
      <vt:lpstr>Office Theme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subject/>
  <cp:keywords/>
  <dc:description/>
  <cp:lastModifiedBy>Administrator</cp:lastModifiedBy>
  <cp:revision>3002</cp:revision>
  <dcterms:created xsi:type="dcterms:W3CDTF">2014-11-12T21:47:38Z</dcterms:created>
  <dcterms:modified xsi:type="dcterms:W3CDTF">2016-09-06T08:44:46Z</dcterms:modified>
  <cp:category/>
</cp:coreProperties>
</file>