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4" r:id="rId2"/>
  </p:sldMasterIdLst>
  <p:notesMasterIdLst>
    <p:notesMasterId r:id="rId27"/>
  </p:notesMasterIdLst>
  <p:sldIdLst>
    <p:sldId id="256" r:id="rId3"/>
    <p:sldId id="257" r:id="rId4"/>
    <p:sldId id="295" r:id="rId5"/>
    <p:sldId id="259" r:id="rId6"/>
    <p:sldId id="260" r:id="rId7"/>
    <p:sldId id="319" r:id="rId8"/>
    <p:sldId id="261" r:id="rId9"/>
    <p:sldId id="263" r:id="rId10"/>
    <p:sldId id="264" r:id="rId11"/>
    <p:sldId id="265" r:id="rId12"/>
    <p:sldId id="266" r:id="rId13"/>
    <p:sldId id="267" r:id="rId14"/>
    <p:sldId id="296" r:id="rId15"/>
    <p:sldId id="269" r:id="rId16"/>
    <p:sldId id="301" r:id="rId17"/>
    <p:sldId id="318" r:id="rId18"/>
    <p:sldId id="303" r:id="rId19"/>
    <p:sldId id="297" r:id="rId20"/>
    <p:sldId id="273" r:id="rId21"/>
    <p:sldId id="276" r:id="rId22"/>
    <p:sldId id="274" r:id="rId23"/>
    <p:sldId id="275" r:id="rId24"/>
    <p:sldId id="306" r:id="rId25"/>
    <p:sldId id="320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C000"/>
    <a:srgbClr val="17181A"/>
    <a:srgbClr val="05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9" autoAdjust="0"/>
    <p:restoredTop sz="96318" autoAdjust="0"/>
  </p:normalViewPr>
  <p:slideViewPr>
    <p:cSldViewPr snapToGrid="0">
      <p:cViewPr varScale="1">
        <p:scale>
          <a:sx n="149" d="100"/>
          <a:sy n="149" d="100"/>
        </p:scale>
        <p:origin x="720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5.xlsx"/><Relationship Id="rId1" Type="http://schemas.openxmlformats.org/officeDocument/2006/relationships/image" Target="../media/image2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6.xlsx"/><Relationship Id="rId1" Type="http://schemas.openxmlformats.org/officeDocument/2006/relationships/image" Target="../media/image3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27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7.8509298681174289E-2"/>
                  <c:y val="0.25515513308454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C000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27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0904069261274206"/>
                  <c:y val="0.3532917227324523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defRPr>
                    </a:pPr>
                    <a:fld id="{162A59C6-74A8-4DAF-A4CC-11EDAD6E4898}" type="PERCENTAGE">
                      <a:rPr lang="en-US" altLang="zh-CN" b="1">
                        <a:solidFill>
                          <a:srgbClr val="FFC000"/>
                        </a:solidFill>
                      </a:rPr>
                      <a:pPr>
                        <a:defRPr sz="18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23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1776394802176143"/>
                  <c:y val="0.18318830067608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C000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辅助数据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9506790894536"/>
          <c:y val="0.1176334392674699"/>
          <c:w val="0.53840986418210923"/>
          <c:h val="0.80761486119991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8000"/>
                </a:prstClr>
              </a:outerShdw>
            </a:effectLst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28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28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tx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28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-0.18686332502242453"/>
                  <c:y val="-1.49657911586529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 Light" panose="020B0502040204020203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3905897139916044E-2"/>
                  <c:y val="-0.189782075456656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 Light" panose="020B0502040204020203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706479152175413"/>
                  <c:y val="4.79625885990668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4.2</c:v>
                </c:pt>
                <c:pt idx="1">
                  <c:v>0.8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tx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1592160"/>
        <c:axId val="402543408"/>
      </c:lineChart>
      <c:catAx>
        <c:axId val="4015921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2543408"/>
        <c:crosses val="autoZero"/>
        <c:auto val="1"/>
        <c:lblAlgn val="ctr"/>
        <c:lblOffset val="100"/>
        <c:noMultiLvlLbl val="0"/>
      </c:catAx>
      <c:valAx>
        <c:axId val="402543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1592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3.5</c:v>
                </c:pt>
                <c:pt idx="3">
                  <c:v>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2544192"/>
        <c:axId val="402544584"/>
      </c:lineChart>
      <c:catAx>
        <c:axId val="402544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02544584"/>
        <c:crosses val="autoZero"/>
        <c:auto val="1"/>
        <c:lblAlgn val="ctr"/>
        <c:lblOffset val="100"/>
        <c:noMultiLvlLbl val="0"/>
      </c:catAx>
      <c:valAx>
        <c:axId val="402544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25441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33"/>
        <c:axId val="511488968"/>
        <c:axId val="511489360"/>
      </c:barChart>
      <c:catAx>
        <c:axId val="511488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1489360"/>
        <c:crosses val="autoZero"/>
        <c:auto val="1"/>
        <c:lblAlgn val="ctr"/>
        <c:lblOffset val="100"/>
        <c:noMultiLvlLbl val="0"/>
      </c:catAx>
      <c:valAx>
        <c:axId val="511489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1488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4</c:v>
                </c:pt>
                <c:pt idx="2">
                  <c:v>3.5</c:v>
                </c:pt>
                <c:pt idx="3">
                  <c:v>6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  <c:pt idx="7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5"/>
        <c:overlap val="37"/>
        <c:axId val="510435488"/>
        <c:axId val="401593728"/>
      </c:barChart>
      <c:catAx>
        <c:axId val="510435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401593728"/>
        <c:crosses val="autoZero"/>
        <c:auto val="1"/>
        <c:lblAlgn val="ctr"/>
        <c:lblOffset val="100"/>
        <c:noMultiLvlLbl val="0"/>
      </c:catAx>
      <c:valAx>
        <c:axId val="4015937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04354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3DB8BD-E5A9-4316-9D83-888529193FA4}" type="datetimeFigureOut">
              <a:rPr lang="zh-CN" altLang="en-US" smtClean="0"/>
              <a:t>2016/8/28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EA6ADC-6613-48FA-ADBC-552AAF6298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5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 smtClean="0"/>
          </a:p>
          <a:p>
            <a:r>
              <a:rPr lang="zh-CN" altLang="en-US" dirty="0" smtClean="0"/>
              <a:t>备注有修改模板提示，让你轻松完成模板修改。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如果你要删除所有的备注文字说明，直接打开文件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点击检查问题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检查文档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在弹出的对话框中点击检查 </a:t>
            </a:r>
            <a:r>
              <a:rPr lang="en-US" altLang="zh-CN" dirty="0" smtClean="0"/>
              <a:t>——</a:t>
            </a:r>
            <a:r>
              <a:rPr lang="zh-CN" altLang="en-US" baseline="0" dirty="0" smtClean="0"/>
              <a:t> 在检查结束后演示文稿备注 </a:t>
            </a:r>
            <a:r>
              <a:rPr lang="en-US" altLang="zh-CN" baseline="0" dirty="0" smtClean="0"/>
              <a:t>—— </a:t>
            </a:r>
            <a:r>
              <a:rPr lang="zh-CN" altLang="en-US" baseline="0" dirty="0" smtClean="0"/>
              <a:t>点击全部删除就可轻松完成。 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43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圆饼图，三组数据的展示，这是一个可编辑的图表，直接选中图表右键编辑数据，就可以打开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编辑数据，右边是三组图表的补充文字说明。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77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两组折线图对比，可以是两组数据的同期或环比数据展示，比如年度、月度、也可以是人员数据、比如离职率，多种应用都可展示。右边文字是图表的文字说明展示。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237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四组文字数据排版展示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1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第三章节的过渡页设计，直接在文本框内替换修改文字就可以啦。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692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两组数据的对比直观展示设计，可以对比展示任何数据。两组图表为柱形图、圆环图均是可编辑的图表，直接右键编辑数据。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00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三组时间轴的文字展示。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2750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八组柱形图的数据替班，直接右键编辑数据，打开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图表后编辑数据就可。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91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关键数据的辅助文字排版说明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874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第四章节的过渡页展示，直接修改文字就可。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640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文本排版展示，修改文字就可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63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此页为目录页，如果你的目录页多余四项，你可以复制本页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，继续添加你的标题。如果你的目录少于四项，直接删除后合理排列就可。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3629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两组图形展示，修改方法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如果要修改黄色部分的线条长短，直接选中黄线条后，在对角处鼠标前后拖动，如果黄色部分超出黑色底边，简单调整就可。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283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】SWOT</a:t>
            </a:r>
            <a:r>
              <a:rPr lang="zh-CN" altLang="en-US" dirty="0" smtClean="0"/>
              <a:t>常用的分析工具使用排版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9127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图文排版展示，左边图片直接右键更改图片功能替换需要的图片，右边是图片的文字说明展示。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91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欢迎购买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演示之家工作室</a:t>
            </a:r>
            <a:r>
              <a:rPr lang="en-US" altLang="zh-CN" dirty="0" smtClean="0"/>
              <a:t>《</a:t>
            </a:r>
            <a:r>
              <a:rPr lang="zh-CN" altLang="en-US" baseline="0" dirty="0" smtClean="0"/>
              <a:t>纯正欧美风商务实用总结模板</a:t>
            </a:r>
            <a:r>
              <a:rPr lang="en-US" altLang="zh-CN" baseline="0" dirty="0" smtClean="0"/>
              <a:t>》</a:t>
            </a:r>
            <a:r>
              <a:rPr lang="zh-CN" altLang="en-US" baseline="0" dirty="0" smtClean="0"/>
              <a:t>。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zh-CN" altLang="en-US" dirty="0" smtClean="0"/>
              <a:t>备注有修改模板提示，让你轻松完成模板修改。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有需要，请在工作日</a:t>
            </a:r>
            <a:r>
              <a:rPr lang="en-US" altLang="zh-CN" dirty="0" smtClean="0"/>
              <a:t>9:00-18:00</a:t>
            </a:r>
            <a:r>
              <a:rPr lang="zh-CN" altLang="en-US" dirty="0" smtClean="0"/>
              <a:t>联系我们。客服</a:t>
            </a:r>
            <a:r>
              <a:rPr lang="en-US" altLang="zh-CN" dirty="0" smtClean="0"/>
              <a:t>QQ237485059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如果你要删除所有的备注文字说明，直接打开文件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点击检查问题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检查文档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在弹出的对话框中点击检查 </a:t>
            </a:r>
            <a:r>
              <a:rPr lang="en-US" altLang="zh-CN" dirty="0" smtClean="0"/>
              <a:t>——</a:t>
            </a:r>
            <a:r>
              <a:rPr lang="zh-CN" altLang="en-US" baseline="0" dirty="0" smtClean="0"/>
              <a:t> 在检查结束后演示文稿备注 </a:t>
            </a:r>
            <a:r>
              <a:rPr lang="en-US" altLang="zh-CN" baseline="0" dirty="0" smtClean="0"/>
              <a:t>—— </a:t>
            </a:r>
            <a:r>
              <a:rPr lang="zh-CN" altLang="en-US" baseline="0" dirty="0" smtClean="0"/>
              <a:t>点击全部删除就可轻松完成。 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783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643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本页为第一章节的目录过渡页，直接修改文字即可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6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三组数据图表，注意本页数据图表是可以编辑图表，直接右键就可以编辑数据，直接在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图表里修改数据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注意：必须是</a:t>
            </a:r>
            <a:r>
              <a:rPr lang="en-US" altLang="zh-CN" dirty="0" smtClean="0"/>
              <a:t>office</a:t>
            </a:r>
            <a:r>
              <a:rPr lang="en-US" altLang="zh-CN" baseline="0" dirty="0" smtClean="0"/>
              <a:t> PPT</a:t>
            </a:r>
            <a:r>
              <a:rPr lang="zh-CN" altLang="en-US" baseline="0" dirty="0" smtClean="0"/>
              <a:t> </a:t>
            </a:r>
            <a:r>
              <a:rPr lang="en-US" altLang="zh-CN" baseline="0" dirty="0" smtClean="0"/>
              <a:t>2007</a:t>
            </a:r>
            <a:r>
              <a:rPr lang="zh-CN" altLang="en-US" baseline="0" dirty="0" smtClean="0"/>
              <a:t>版本才支持图表编辑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357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本页是计划、项目步骤、关键节点等时间轴展示，直接修改文字即可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443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三组创意图形展示，修改方法如下：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如果你要修改黄色部分的大小，直接选中黄色部分后，会出现黄色的正方形图标，直接拖动黄色小点，黄色部分会变化，拖动完毕后，直接在上方有一个旋转的箭头处，按照鼠标左键就可以旋转，旋转到水平就可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25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四项关键文本文字展示，直接修改文字就可。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13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本页为第二章节过渡页，直接修改文字即可。如果你的过渡页不够用，其实可以复制过渡页，随意选中六边形拖动到合理位置，变换不同的版面设计就可。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66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使用提示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两组关键文本数据展示。直接直观的对比两组数据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A6ADC-6613-48FA-ADBC-552AAF6298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59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56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78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26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86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10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90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60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79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31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78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754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61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35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516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hyperlink" Target="http://baopin.yanj.cn/" TargetMode="Externa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hyperlink" Target="http://baopin.yanj.cn/" TargetMode="Externa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baopin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hyperlink" Target="http://baopin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34911" y="2177039"/>
            <a:ext cx="5461516" cy="924353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dist="127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4279710">
            <a:off x="-702995" y="106389"/>
            <a:ext cx="2923153" cy="2317861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668856 w 3149761"/>
              <a:gd name="connsiteY4" fmla="*/ 2317861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668856 w 3149761"/>
              <a:gd name="connsiteY4" fmla="*/ 2317861 h 2715309"/>
              <a:gd name="connsiteX5" fmla="*/ 2470933 w 3149761"/>
              <a:gd name="connsiteY5" fmla="*/ 2715309 h 2715309"/>
              <a:gd name="connsiteX6" fmla="*/ 0 w 3149761"/>
              <a:gd name="connsiteY6" fmla="*/ 1357655 h 2715309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2470933 w 3149761"/>
              <a:gd name="connsiteY2" fmla="*/ 0 h 2317861"/>
              <a:gd name="connsiteX3" fmla="*/ 3149761 w 3149761"/>
              <a:gd name="connsiteY3" fmla="*/ 1357655 h 2317861"/>
              <a:gd name="connsiteX4" fmla="*/ 2668856 w 3149761"/>
              <a:gd name="connsiteY4" fmla="*/ 2317861 h 2317861"/>
              <a:gd name="connsiteX5" fmla="*/ 0 w 3149761"/>
              <a:gd name="connsiteY5" fmla="*/ 1357655 h 2317861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754665 w 3149761"/>
              <a:gd name="connsiteY2" fmla="*/ 8718 h 2317861"/>
              <a:gd name="connsiteX3" fmla="*/ 2470933 w 3149761"/>
              <a:gd name="connsiteY3" fmla="*/ 0 h 2317861"/>
              <a:gd name="connsiteX4" fmla="*/ 3149761 w 3149761"/>
              <a:gd name="connsiteY4" fmla="*/ 1357655 h 2317861"/>
              <a:gd name="connsiteX5" fmla="*/ 2668856 w 3149761"/>
              <a:gd name="connsiteY5" fmla="*/ 2317861 h 2317861"/>
              <a:gd name="connsiteX6" fmla="*/ 0 w 3149761"/>
              <a:gd name="connsiteY6" fmla="*/ 1357655 h 2317861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754665 w 3149761"/>
              <a:gd name="connsiteY2" fmla="*/ 8718 h 2317861"/>
              <a:gd name="connsiteX3" fmla="*/ 2470933 w 3149761"/>
              <a:gd name="connsiteY3" fmla="*/ 0 h 2317861"/>
              <a:gd name="connsiteX4" fmla="*/ 3149761 w 3149761"/>
              <a:gd name="connsiteY4" fmla="*/ 1357655 h 2317861"/>
              <a:gd name="connsiteX5" fmla="*/ 2668856 w 3149761"/>
              <a:gd name="connsiteY5" fmla="*/ 2317861 h 2317861"/>
              <a:gd name="connsiteX6" fmla="*/ 226608 w 3149761"/>
              <a:gd name="connsiteY6" fmla="*/ 1452343 h 2317861"/>
              <a:gd name="connsiteX7" fmla="*/ 0 w 3149761"/>
              <a:gd name="connsiteY7" fmla="*/ 1357655 h 2317861"/>
              <a:gd name="connsiteX0" fmla="*/ 0 w 2923153"/>
              <a:gd name="connsiteY0" fmla="*/ 1452343 h 2317861"/>
              <a:gd name="connsiteX1" fmla="*/ 452220 w 2923153"/>
              <a:gd name="connsiteY1" fmla="*/ 0 h 2317861"/>
              <a:gd name="connsiteX2" fmla="*/ 528057 w 2923153"/>
              <a:gd name="connsiteY2" fmla="*/ 8718 h 2317861"/>
              <a:gd name="connsiteX3" fmla="*/ 2244325 w 2923153"/>
              <a:gd name="connsiteY3" fmla="*/ 0 h 2317861"/>
              <a:gd name="connsiteX4" fmla="*/ 2923153 w 2923153"/>
              <a:gd name="connsiteY4" fmla="*/ 1357655 h 2317861"/>
              <a:gd name="connsiteX5" fmla="*/ 2442248 w 2923153"/>
              <a:gd name="connsiteY5" fmla="*/ 2317861 h 2317861"/>
              <a:gd name="connsiteX6" fmla="*/ 0 w 2923153"/>
              <a:gd name="connsiteY6" fmla="*/ 1452343 h 2317861"/>
              <a:gd name="connsiteX0" fmla="*/ 0 w 2923153"/>
              <a:gd name="connsiteY0" fmla="*/ 1452343 h 2317861"/>
              <a:gd name="connsiteX1" fmla="*/ 528057 w 2923153"/>
              <a:gd name="connsiteY1" fmla="*/ 8718 h 2317861"/>
              <a:gd name="connsiteX2" fmla="*/ 2244325 w 2923153"/>
              <a:gd name="connsiteY2" fmla="*/ 0 h 2317861"/>
              <a:gd name="connsiteX3" fmla="*/ 2923153 w 2923153"/>
              <a:gd name="connsiteY3" fmla="*/ 1357655 h 2317861"/>
              <a:gd name="connsiteX4" fmla="*/ 2442248 w 2923153"/>
              <a:gd name="connsiteY4" fmla="*/ 2317861 h 2317861"/>
              <a:gd name="connsiteX5" fmla="*/ 0 w 2923153"/>
              <a:gd name="connsiteY5" fmla="*/ 1452343 h 2317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3153" h="2317861">
                <a:moveTo>
                  <a:pt x="0" y="1452343"/>
                </a:moveTo>
                <a:lnTo>
                  <a:pt x="528057" y="8718"/>
                </a:lnTo>
                <a:lnTo>
                  <a:pt x="2244325" y="0"/>
                </a:lnTo>
                <a:lnTo>
                  <a:pt x="2923153" y="1357655"/>
                </a:lnTo>
                <a:lnTo>
                  <a:pt x="2442248" y="2317861"/>
                </a:lnTo>
                <a:lnTo>
                  <a:pt x="0" y="1452343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4715296">
            <a:off x="530796" y="-682500"/>
            <a:ext cx="1949868" cy="2756353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67343 h 2724997"/>
              <a:gd name="connsiteX1" fmla="*/ 678828 w 3149761"/>
              <a:gd name="connsiteY1" fmla="*/ 9688 h 2724997"/>
              <a:gd name="connsiteX2" fmla="*/ 1665567 w 3149761"/>
              <a:gd name="connsiteY2" fmla="*/ 0 h 2724997"/>
              <a:gd name="connsiteX3" fmla="*/ 2470933 w 3149761"/>
              <a:gd name="connsiteY3" fmla="*/ 9688 h 2724997"/>
              <a:gd name="connsiteX4" fmla="*/ 3149761 w 3149761"/>
              <a:gd name="connsiteY4" fmla="*/ 1367343 h 2724997"/>
              <a:gd name="connsiteX5" fmla="*/ 2470933 w 3149761"/>
              <a:gd name="connsiteY5" fmla="*/ 2724997 h 2724997"/>
              <a:gd name="connsiteX6" fmla="*/ 678828 w 3149761"/>
              <a:gd name="connsiteY6" fmla="*/ 2724997 h 2724997"/>
              <a:gd name="connsiteX7" fmla="*/ 0 w 3149761"/>
              <a:gd name="connsiteY7" fmla="*/ 1367343 h 2724997"/>
              <a:gd name="connsiteX0" fmla="*/ 0 w 3149761"/>
              <a:gd name="connsiteY0" fmla="*/ 1367343 h 2756353"/>
              <a:gd name="connsiteX1" fmla="*/ 678828 w 3149761"/>
              <a:gd name="connsiteY1" fmla="*/ 9688 h 2756353"/>
              <a:gd name="connsiteX2" fmla="*/ 1665567 w 3149761"/>
              <a:gd name="connsiteY2" fmla="*/ 0 h 2756353"/>
              <a:gd name="connsiteX3" fmla="*/ 2470933 w 3149761"/>
              <a:gd name="connsiteY3" fmla="*/ 9688 h 2756353"/>
              <a:gd name="connsiteX4" fmla="*/ 3149761 w 3149761"/>
              <a:gd name="connsiteY4" fmla="*/ 1367343 h 2756353"/>
              <a:gd name="connsiteX5" fmla="*/ 2470933 w 3149761"/>
              <a:gd name="connsiteY5" fmla="*/ 2724997 h 2756353"/>
              <a:gd name="connsiteX6" fmla="*/ 1199893 w 3149761"/>
              <a:gd name="connsiteY6" fmla="*/ 2756353 h 2756353"/>
              <a:gd name="connsiteX7" fmla="*/ 678828 w 3149761"/>
              <a:gd name="connsiteY7" fmla="*/ 2724997 h 2756353"/>
              <a:gd name="connsiteX8" fmla="*/ 0 w 3149761"/>
              <a:gd name="connsiteY8" fmla="*/ 1367343 h 2756353"/>
              <a:gd name="connsiteX0" fmla="*/ 0 w 3149761"/>
              <a:gd name="connsiteY0" fmla="*/ 1367343 h 2756353"/>
              <a:gd name="connsiteX1" fmla="*/ 678828 w 3149761"/>
              <a:gd name="connsiteY1" fmla="*/ 9688 h 2756353"/>
              <a:gd name="connsiteX2" fmla="*/ 1665567 w 3149761"/>
              <a:gd name="connsiteY2" fmla="*/ 0 h 2756353"/>
              <a:gd name="connsiteX3" fmla="*/ 2470933 w 3149761"/>
              <a:gd name="connsiteY3" fmla="*/ 9688 h 2756353"/>
              <a:gd name="connsiteX4" fmla="*/ 3149761 w 3149761"/>
              <a:gd name="connsiteY4" fmla="*/ 1367343 h 2756353"/>
              <a:gd name="connsiteX5" fmla="*/ 2470933 w 3149761"/>
              <a:gd name="connsiteY5" fmla="*/ 2724997 h 2756353"/>
              <a:gd name="connsiteX6" fmla="*/ 1199893 w 3149761"/>
              <a:gd name="connsiteY6" fmla="*/ 2756353 h 2756353"/>
              <a:gd name="connsiteX7" fmla="*/ 0 w 3149761"/>
              <a:gd name="connsiteY7" fmla="*/ 1367343 h 2756353"/>
              <a:gd name="connsiteX0" fmla="*/ 521065 w 2470933"/>
              <a:gd name="connsiteY0" fmla="*/ 2756353 h 2756353"/>
              <a:gd name="connsiteX1" fmla="*/ 0 w 2470933"/>
              <a:gd name="connsiteY1" fmla="*/ 9688 h 2756353"/>
              <a:gd name="connsiteX2" fmla="*/ 986739 w 2470933"/>
              <a:gd name="connsiteY2" fmla="*/ 0 h 2756353"/>
              <a:gd name="connsiteX3" fmla="*/ 1792105 w 2470933"/>
              <a:gd name="connsiteY3" fmla="*/ 9688 h 2756353"/>
              <a:gd name="connsiteX4" fmla="*/ 2470933 w 2470933"/>
              <a:gd name="connsiteY4" fmla="*/ 1367343 h 2756353"/>
              <a:gd name="connsiteX5" fmla="*/ 1792105 w 2470933"/>
              <a:gd name="connsiteY5" fmla="*/ 2724997 h 2756353"/>
              <a:gd name="connsiteX6" fmla="*/ 521065 w 2470933"/>
              <a:gd name="connsiteY6" fmla="*/ 2756353 h 2756353"/>
              <a:gd name="connsiteX0" fmla="*/ 0 w 1949868"/>
              <a:gd name="connsiteY0" fmla="*/ 2756353 h 2756353"/>
              <a:gd name="connsiteX1" fmla="*/ 465674 w 1949868"/>
              <a:gd name="connsiteY1" fmla="*/ 0 h 2756353"/>
              <a:gd name="connsiteX2" fmla="*/ 1271040 w 1949868"/>
              <a:gd name="connsiteY2" fmla="*/ 9688 h 2756353"/>
              <a:gd name="connsiteX3" fmla="*/ 1949868 w 1949868"/>
              <a:gd name="connsiteY3" fmla="*/ 1367343 h 2756353"/>
              <a:gd name="connsiteX4" fmla="*/ 1271040 w 1949868"/>
              <a:gd name="connsiteY4" fmla="*/ 2724997 h 2756353"/>
              <a:gd name="connsiteX5" fmla="*/ 0 w 1949868"/>
              <a:gd name="connsiteY5" fmla="*/ 2756353 h 275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9868" h="2756353">
                <a:moveTo>
                  <a:pt x="0" y="2756353"/>
                </a:moveTo>
                <a:lnTo>
                  <a:pt x="465674" y="0"/>
                </a:lnTo>
                <a:lnTo>
                  <a:pt x="1271040" y="9688"/>
                </a:lnTo>
                <a:lnTo>
                  <a:pt x="1949868" y="1367343"/>
                </a:lnTo>
                <a:lnTo>
                  <a:pt x="1271040" y="2724997"/>
                </a:lnTo>
                <a:lnTo>
                  <a:pt x="0" y="2756353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4279710">
            <a:off x="-947709" y="1329010"/>
            <a:ext cx="3006593" cy="1994308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822148 w 3149761"/>
              <a:gd name="connsiteY5" fmla="*/ 1994308 h 2715309"/>
              <a:gd name="connsiteX6" fmla="*/ 2470933 w 3149761"/>
              <a:gd name="connsiteY6" fmla="*/ 2715309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822148 w 3149761"/>
              <a:gd name="connsiteY5" fmla="*/ 1994308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1994308"/>
              <a:gd name="connsiteX1" fmla="*/ 143168 w 3149761"/>
              <a:gd name="connsiteY1" fmla="*/ 1075603 h 1994308"/>
              <a:gd name="connsiteX2" fmla="*/ 678828 w 3149761"/>
              <a:gd name="connsiteY2" fmla="*/ 0 h 1994308"/>
              <a:gd name="connsiteX3" fmla="*/ 2470933 w 3149761"/>
              <a:gd name="connsiteY3" fmla="*/ 0 h 1994308"/>
              <a:gd name="connsiteX4" fmla="*/ 3149761 w 3149761"/>
              <a:gd name="connsiteY4" fmla="*/ 1357655 h 1994308"/>
              <a:gd name="connsiteX5" fmla="*/ 2822148 w 3149761"/>
              <a:gd name="connsiteY5" fmla="*/ 1994308 h 1994308"/>
              <a:gd name="connsiteX6" fmla="*/ 0 w 3149761"/>
              <a:gd name="connsiteY6" fmla="*/ 1357655 h 1994308"/>
              <a:gd name="connsiteX0" fmla="*/ 2678980 w 3006593"/>
              <a:gd name="connsiteY0" fmla="*/ 1994308 h 1994308"/>
              <a:gd name="connsiteX1" fmla="*/ 0 w 3006593"/>
              <a:gd name="connsiteY1" fmla="*/ 1075603 h 1994308"/>
              <a:gd name="connsiteX2" fmla="*/ 535660 w 3006593"/>
              <a:gd name="connsiteY2" fmla="*/ 0 h 1994308"/>
              <a:gd name="connsiteX3" fmla="*/ 2327765 w 3006593"/>
              <a:gd name="connsiteY3" fmla="*/ 0 h 1994308"/>
              <a:gd name="connsiteX4" fmla="*/ 3006593 w 3006593"/>
              <a:gd name="connsiteY4" fmla="*/ 1357655 h 1994308"/>
              <a:gd name="connsiteX5" fmla="*/ 2678980 w 3006593"/>
              <a:gd name="connsiteY5" fmla="*/ 1994308 h 19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6593" h="1994308">
                <a:moveTo>
                  <a:pt x="2678980" y="1994308"/>
                </a:moveTo>
                <a:lnTo>
                  <a:pt x="0" y="1075603"/>
                </a:lnTo>
                <a:lnTo>
                  <a:pt x="535660" y="0"/>
                </a:lnTo>
                <a:lnTo>
                  <a:pt x="2327765" y="0"/>
                </a:lnTo>
                <a:lnTo>
                  <a:pt x="3006593" y="1357655"/>
                </a:lnTo>
                <a:lnTo>
                  <a:pt x="2678980" y="1994308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4279710">
            <a:off x="-1178089" y="2836857"/>
            <a:ext cx="2957916" cy="1758738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983843 w 3149761"/>
              <a:gd name="connsiteY5" fmla="*/ 1682320 h 2715309"/>
              <a:gd name="connsiteX6" fmla="*/ 2470933 w 3149761"/>
              <a:gd name="connsiteY6" fmla="*/ 2715309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026491 w 3149761"/>
              <a:gd name="connsiteY4" fmla="*/ 1080077 h 2715309"/>
              <a:gd name="connsiteX5" fmla="*/ 3149761 w 3149761"/>
              <a:gd name="connsiteY5" fmla="*/ 1357655 h 2715309"/>
              <a:gd name="connsiteX6" fmla="*/ 2983843 w 3149761"/>
              <a:gd name="connsiteY6" fmla="*/ 1682320 h 2715309"/>
              <a:gd name="connsiteX7" fmla="*/ 2470933 w 3149761"/>
              <a:gd name="connsiteY7" fmla="*/ 2715309 h 2715309"/>
              <a:gd name="connsiteX8" fmla="*/ 678828 w 3149761"/>
              <a:gd name="connsiteY8" fmla="*/ 2715309 h 2715309"/>
              <a:gd name="connsiteX9" fmla="*/ 0 w 3149761"/>
              <a:gd name="connsiteY9" fmla="*/ 1357655 h 2715309"/>
              <a:gd name="connsiteX0" fmla="*/ 0 w 3026491"/>
              <a:gd name="connsiteY0" fmla="*/ 1357655 h 2715309"/>
              <a:gd name="connsiteX1" fmla="*/ 292832 w 3026491"/>
              <a:gd name="connsiteY1" fmla="*/ 759549 h 2715309"/>
              <a:gd name="connsiteX2" fmla="*/ 678828 w 3026491"/>
              <a:gd name="connsiteY2" fmla="*/ 0 h 2715309"/>
              <a:gd name="connsiteX3" fmla="*/ 2470933 w 3026491"/>
              <a:gd name="connsiteY3" fmla="*/ 0 h 2715309"/>
              <a:gd name="connsiteX4" fmla="*/ 3026491 w 3026491"/>
              <a:gd name="connsiteY4" fmla="*/ 1080077 h 2715309"/>
              <a:gd name="connsiteX5" fmla="*/ 2983843 w 3026491"/>
              <a:gd name="connsiteY5" fmla="*/ 1682320 h 2715309"/>
              <a:gd name="connsiteX6" fmla="*/ 2470933 w 3026491"/>
              <a:gd name="connsiteY6" fmla="*/ 2715309 h 2715309"/>
              <a:gd name="connsiteX7" fmla="*/ 678828 w 3026491"/>
              <a:gd name="connsiteY7" fmla="*/ 2715309 h 2715309"/>
              <a:gd name="connsiteX8" fmla="*/ 0 w 3026491"/>
              <a:gd name="connsiteY8" fmla="*/ 1357655 h 2715309"/>
              <a:gd name="connsiteX0" fmla="*/ 0 w 3026491"/>
              <a:gd name="connsiteY0" fmla="*/ 1357655 h 2715309"/>
              <a:gd name="connsiteX1" fmla="*/ 292832 w 3026491"/>
              <a:gd name="connsiteY1" fmla="*/ 759549 h 2715309"/>
              <a:gd name="connsiteX2" fmla="*/ 678828 w 3026491"/>
              <a:gd name="connsiteY2" fmla="*/ 0 h 2715309"/>
              <a:gd name="connsiteX3" fmla="*/ 2470933 w 3026491"/>
              <a:gd name="connsiteY3" fmla="*/ 0 h 2715309"/>
              <a:gd name="connsiteX4" fmla="*/ 3026491 w 3026491"/>
              <a:gd name="connsiteY4" fmla="*/ 1080077 h 2715309"/>
              <a:gd name="connsiteX5" fmla="*/ 2983843 w 3026491"/>
              <a:gd name="connsiteY5" fmla="*/ 1682320 h 2715309"/>
              <a:gd name="connsiteX6" fmla="*/ 678828 w 3026491"/>
              <a:gd name="connsiteY6" fmla="*/ 2715309 h 2715309"/>
              <a:gd name="connsiteX7" fmla="*/ 0 w 3026491"/>
              <a:gd name="connsiteY7" fmla="*/ 1357655 h 2715309"/>
              <a:gd name="connsiteX0" fmla="*/ 0 w 3026491"/>
              <a:gd name="connsiteY0" fmla="*/ 1357655 h 1682320"/>
              <a:gd name="connsiteX1" fmla="*/ 292832 w 3026491"/>
              <a:gd name="connsiteY1" fmla="*/ 759549 h 1682320"/>
              <a:gd name="connsiteX2" fmla="*/ 678828 w 3026491"/>
              <a:gd name="connsiteY2" fmla="*/ 0 h 1682320"/>
              <a:gd name="connsiteX3" fmla="*/ 2470933 w 3026491"/>
              <a:gd name="connsiteY3" fmla="*/ 0 h 1682320"/>
              <a:gd name="connsiteX4" fmla="*/ 3026491 w 3026491"/>
              <a:gd name="connsiteY4" fmla="*/ 1080077 h 1682320"/>
              <a:gd name="connsiteX5" fmla="*/ 2983843 w 3026491"/>
              <a:gd name="connsiteY5" fmla="*/ 1682320 h 1682320"/>
              <a:gd name="connsiteX6" fmla="*/ 0 w 3026491"/>
              <a:gd name="connsiteY6" fmla="*/ 1357655 h 1682320"/>
              <a:gd name="connsiteX0" fmla="*/ 2691011 w 2733659"/>
              <a:gd name="connsiteY0" fmla="*/ 1682320 h 1682320"/>
              <a:gd name="connsiteX1" fmla="*/ 0 w 2733659"/>
              <a:gd name="connsiteY1" fmla="*/ 759549 h 1682320"/>
              <a:gd name="connsiteX2" fmla="*/ 385996 w 2733659"/>
              <a:gd name="connsiteY2" fmla="*/ 0 h 1682320"/>
              <a:gd name="connsiteX3" fmla="*/ 2178101 w 2733659"/>
              <a:gd name="connsiteY3" fmla="*/ 0 h 1682320"/>
              <a:gd name="connsiteX4" fmla="*/ 2733659 w 2733659"/>
              <a:gd name="connsiteY4" fmla="*/ 1080077 h 1682320"/>
              <a:gd name="connsiteX5" fmla="*/ 2691011 w 2733659"/>
              <a:gd name="connsiteY5" fmla="*/ 1682320 h 1682320"/>
              <a:gd name="connsiteX0" fmla="*/ 2691011 w 2733659"/>
              <a:gd name="connsiteY0" fmla="*/ 1682320 h 1682320"/>
              <a:gd name="connsiteX1" fmla="*/ 2522568 w 2733659"/>
              <a:gd name="connsiteY1" fmla="*/ 1625398 h 1682320"/>
              <a:gd name="connsiteX2" fmla="*/ 0 w 2733659"/>
              <a:gd name="connsiteY2" fmla="*/ 759549 h 1682320"/>
              <a:gd name="connsiteX3" fmla="*/ 385996 w 2733659"/>
              <a:gd name="connsiteY3" fmla="*/ 0 h 1682320"/>
              <a:gd name="connsiteX4" fmla="*/ 2178101 w 2733659"/>
              <a:gd name="connsiteY4" fmla="*/ 0 h 1682320"/>
              <a:gd name="connsiteX5" fmla="*/ 2733659 w 2733659"/>
              <a:gd name="connsiteY5" fmla="*/ 1080077 h 1682320"/>
              <a:gd name="connsiteX6" fmla="*/ 2691011 w 2733659"/>
              <a:gd name="connsiteY6" fmla="*/ 1682320 h 1682320"/>
              <a:gd name="connsiteX0" fmla="*/ 2733659 w 2733659"/>
              <a:gd name="connsiteY0" fmla="*/ 1080077 h 1625398"/>
              <a:gd name="connsiteX1" fmla="*/ 2522568 w 2733659"/>
              <a:gd name="connsiteY1" fmla="*/ 1625398 h 1625398"/>
              <a:gd name="connsiteX2" fmla="*/ 0 w 2733659"/>
              <a:gd name="connsiteY2" fmla="*/ 759549 h 1625398"/>
              <a:gd name="connsiteX3" fmla="*/ 385996 w 2733659"/>
              <a:gd name="connsiteY3" fmla="*/ 0 h 1625398"/>
              <a:gd name="connsiteX4" fmla="*/ 2178101 w 2733659"/>
              <a:gd name="connsiteY4" fmla="*/ 0 h 1625398"/>
              <a:gd name="connsiteX5" fmla="*/ 2733659 w 2733659"/>
              <a:gd name="connsiteY5" fmla="*/ 1080077 h 162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659" h="1625398">
                <a:moveTo>
                  <a:pt x="2733659" y="1080077"/>
                </a:moveTo>
                <a:lnTo>
                  <a:pt x="2522568" y="1625398"/>
                </a:lnTo>
                <a:lnTo>
                  <a:pt x="0" y="759549"/>
                </a:lnTo>
                <a:lnTo>
                  <a:pt x="385996" y="0"/>
                </a:lnTo>
                <a:lnTo>
                  <a:pt x="2178101" y="0"/>
                </a:lnTo>
                <a:lnTo>
                  <a:pt x="2733659" y="1080077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6290376">
            <a:off x="1523101" y="-717561"/>
            <a:ext cx="2074671" cy="2718859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8001"/>
              <a:gd name="connsiteX1" fmla="*/ 678828 w 3149761"/>
              <a:gd name="connsiteY1" fmla="*/ 0 h 2718001"/>
              <a:gd name="connsiteX2" fmla="*/ 2470933 w 3149761"/>
              <a:gd name="connsiteY2" fmla="*/ 0 h 2718001"/>
              <a:gd name="connsiteX3" fmla="*/ 3149761 w 3149761"/>
              <a:gd name="connsiteY3" fmla="*/ 1357655 h 2718001"/>
              <a:gd name="connsiteX4" fmla="*/ 2470933 w 3149761"/>
              <a:gd name="connsiteY4" fmla="*/ 2715309 h 2718001"/>
              <a:gd name="connsiteX5" fmla="*/ 1821730 w 3149761"/>
              <a:gd name="connsiteY5" fmla="*/ 2718001 h 2718001"/>
              <a:gd name="connsiteX6" fmla="*/ 678828 w 3149761"/>
              <a:gd name="connsiteY6" fmla="*/ 2715309 h 2718001"/>
              <a:gd name="connsiteX7" fmla="*/ 0 w 3149761"/>
              <a:gd name="connsiteY7" fmla="*/ 1357655 h 2718001"/>
              <a:gd name="connsiteX0" fmla="*/ 0 w 3149761"/>
              <a:gd name="connsiteY0" fmla="*/ 1358513 h 2718859"/>
              <a:gd name="connsiteX1" fmla="*/ 678828 w 3149761"/>
              <a:gd name="connsiteY1" fmla="*/ 858 h 2718859"/>
              <a:gd name="connsiteX2" fmla="*/ 1075090 w 3149761"/>
              <a:gd name="connsiteY2" fmla="*/ 0 h 2718859"/>
              <a:gd name="connsiteX3" fmla="*/ 2470933 w 3149761"/>
              <a:gd name="connsiteY3" fmla="*/ 858 h 2718859"/>
              <a:gd name="connsiteX4" fmla="*/ 3149761 w 3149761"/>
              <a:gd name="connsiteY4" fmla="*/ 1358513 h 2718859"/>
              <a:gd name="connsiteX5" fmla="*/ 2470933 w 3149761"/>
              <a:gd name="connsiteY5" fmla="*/ 2716167 h 2718859"/>
              <a:gd name="connsiteX6" fmla="*/ 1821730 w 3149761"/>
              <a:gd name="connsiteY6" fmla="*/ 2718859 h 2718859"/>
              <a:gd name="connsiteX7" fmla="*/ 678828 w 3149761"/>
              <a:gd name="connsiteY7" fmla="*/ 2716167 h 2718859"/>
              <a:gd name="connsiteX8" fmla="*/ 0 w 3149761"/>
              <a:gd name="connsiteY8" fmla="*/ 1358513 h 2718859"/>
              <a:gd name="connsiteX0" fmla="*/ 0 w 3149761"/>
              <a:gd name="connsiteY0" fmla="*/ 1358513 h 2718859"/>
              <a:gd name="connsiteX1" fmla="*/ 1075090 w 3149761"/>
              <a:gd name="connsiteY1" fmla="*/ 0 h 2718859"/>
              <a:gd name="connsiteX2" fmla="*/ 2470933 w 3149761"/>
              <a:gd name="connsiteY2" fmla="*/ 858 h 2718859"/>
              <a:gd name="connsiteX3" fmla="*/ 3149761 w 3149761"/>
              <a:gd name="connsiteY3" fmla="*/ 1358513 h 2718859"/>
              <a:gd name="connsiteX4" fmla="*/ 2470933 w 3149761"/>
              <a:gd name="connsiteY4" fmla="*/ 2716167 h 2718859"/>
              <a:gd name="connsiteX5" fmla="*/ 1821730 w 3149761"/>
              <a:gd name="connsiteY5" fmla="*/ 2718859 h 2718859"/>
              <a:gd name="connsiteX6" fmla="*/ 678828 w 3149761"/>
              <a:gd name="connsiteY6" fmla="*/ 2716167 h 2718859"/>
              <a:gd name="connsiteX7" fmla="*/ 0 w 3149761"/>
              <a:gd name="connsiteY7" fmla="*/ 1358513 h 2718859"/>
              <a:gd name="connsiteX0" fmla="*/ 0 w 2470933"/>
              <a:gd name="connsiteY0" fmla="*/ 2716167 h 2718859"/>
              <a:gd name="connsiteX1" fmla="*/ 396262 w 2470933"/>
              <a:gd name="connsiteY1" fmla="*/ 0 h 2718859"/>
              <a:gd name="connsiteX2" fmla="*/ 1792105 w 2470933"/>
              <a:gd name="connsiteY2" fmla="*/ 858 h 2718859"/>
              <a:gd name="connsiteX3" fmla="*/ 2470933 w 2470933"/>
              <a:gd name="connsiteY3" fmla="*/ 1358513 h 2718859"/>
              <a:gd name="connsiteX4" fmla="*/ 1792105 w 2470933"/>
              <a:gd name="connsiteY4" fmla="*/ 2716167 h 2718859"/>
              <a:gd name="connsiteX5" fmla="*/ 1142902 w 2470933"/>
              <a:gd name="connsiteY5" fmla="*/ 2718859 h 2718859"/>
              <a:gd name="connsiteX6" fmla="*/ 0 w 2470933"/>
              <a:gd name="connsiteY6" fmla="*/ 2716167 h 2718859"/>
              <a:gd name="connsiteX0" fmla="*/ 746640 w 2074671"/>
              <a:gd name="connsiteY0" fmla="*/ 2718859 h 2718859"/>
              <a:gd name="connsiteX1" fmla="*/ 0 w 2074671"/>
              <a:gd name="connsiteY1" fmla="*/ 0 h 2718859"/>
              <a:gd name="connsiteX2" fmla="*/ 1395843 w 2074671"/>
              <a:gd name="connsiteY2" fmla="*/ 858 h 2718859"/>
              <a:gd name="connsiteX3" fmla="*/ 2074671 w 2074671"/>
              <a:gd name="connsiteY3" fmla="*/ 1358513 h 2718859"/>
              <a:gd name="connsiteX4" fmla="*/ 1395843 w 2074671"/>
              <a:gd name="connsiteY4" fmla="*/ 2716167 h 2718859"/>
              <a:gd name="connsiteX5" fmla="*/ 746640 w 2074671"/>
              <a:gd name="connsiteY5" fmla="*/ 2718859 h 27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4671" h="2718859">
                <a:moveTo>
                  <a:pt x="746640" y="2718859"/>
                </a:moveTo>
                <a:lnTo>
                  <a:pt x="0" y="0"/>
                </a:lnTo>
                <a:lnTo>
                  <a:pt x="1395843" y="858"/>
                </a:lnTo>
                <a:lnTo>
                  <a:pt x="2074671" y="1358513"/>
                </a:lnTo>
                <a:lnTo>
                  <a:pt x="1395843" y="2716167"/>
                </a:lnTo>
                <a:lnTo>
                  <a:pt x="746640" y="2718859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6290376">
            <a:off x="3445587" y="-992639"/>
            <a:ext cx="1521151" cy="2715309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470933 w 3149761"/>
              <a:gd name="connsiteY4" fmla="*/ 2715309 h 2715309"/>
              <a:gd name="connsiteX5" fmla="*/ 2353216 w 3149761"/>
              <a:gd name="connsiteY5" fmla="*/ 2696691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1628610 w 3149761"/>
              <a:gd name="connsiteY2" fmla="*/ 11409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2353216 w 3149761"/>
              <a:gd name="connsiteY6" fmla="*/ 2696691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1628610 w 3149761"/>
              <a:gd name="connsiteY1" fmla="*/ 11409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470933 w 3149761"/>
              <a:gd name="connsiteY4" fmla="*/ 2715309 h 2715309"/>
              <a:gd name="connsiteX5" fmla="*/ 2353216 w 3149761"/>
              <a:gd name="connsiteY5" fmla="*/ 2696691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2470933"/>
              <a:gd name="connsiteY0" fmla="*/ 2715309 h 2715309"/>
              <a:gd name="connsiteX1" fmla="*/ 949782 w 2470933"/>
              <a:gd name="connsiteY1" fmla="*/ 11409 h 2715309"/>
              <a:gd name="connsiteX2" fmla="*/ 1792105 w 2470933"/>
              <a:gd name="connsiteY2" fmla="*/ 0 h 2715309"/>
              <a:gd name="connsiteX3" fmla="*/ 2470933 w 2470933"/>
              <a:gd name="connsiteY3" fmla="*/ 1357655 h 2715309"/>
              <a:gd name="connsiteX4" fmla="*/ 1792105 w 2470933"/>
              <a:gd name="connsiteY4" fmla="*/ 2715309 h 2715309"/>
              <a:gd name="connsiteX5" fmla="*/ 1674388 w 2470933"/>
              <a:gd name="connsiteY5" fmla="*/ 2696691 h 2715309"/>
              <a:gd name="connsiteX6" fmla="*/ 0 w 2470933"/>
              <a:gd name="connsiteY6" fmla="*/ 2715309 h 2715309"/>
              <a:gd name="connsiteX0" fmla="*/ 724606 w 1521151"/>
              <a:gd name="connsiteY0" fmla="*/ 2696691 h 2715309"/>
              <a:gd name="connsiteX1" fmla="*/ 0 w 1521151"/>
              <a:gd name="connsiteY1" fmla="*/ 11409 h 2715309"/>
              <a:gd name="connsiteX2" fmla="*/ 842323 w 1521151"/>
              <a:gd name="connsiteY2" fmla="*/ 0 h 2715309"/>
              <a:gd name="connsiteX3" fmla="*/ 1521151 w 1521151"/>
              <a:gd name="connsiteY3" fmla="*/ 1357655 h 2715309"/>
              <a:gd name="connsiteX4" fmla="*/ 842323 w 1521151"/>
              <a:gd name="connsiteY4" fmla="*/ 2715309 h 2715309"/>
              <a:gd name="connsiteX5" fmla="*/ 724606 w 1521151"/>
              <a:gd name="connsiteY5" fmla="*/ 2696691 h 27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151" h="2715309">
                <a:moveTo>
                  <a:pt x="724606" y="2696691"/>
                </a:moveTo>
                <a:lnTo>
                  <a:pt x="0" y="11409"/>
                </a:lnTo>
                <a:lnTo>
                  <a:pt x="842323" y="0"/>
                </a:lnTo>
                <a:lnTo>
                  <a:pt x="1521151" y="1357655"/>
                </a:lnTo>
                <a:lnTo>
                  <a:pt x="842323" y="2715309"/>
                </a:lnTo>
                <a:lnTo>
                  <a:pt x="724606" y="2696691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4542608" y="3386554"/>
            <a:ext cx="197555" cy="170305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63500" dist="127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726539" y="3314819"/>
            <a:ext cx="1593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Demo Home</a:t>
            </a:r>
            <a:endParaRPr lang="zh-CN" altLang="en-US" sz="1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4639483" y="3490625"/>
            <a:ext cx="113759" cy="98068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63500" dist="127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14717" y="2178062"/>
            <a:ext cx="42530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r>
              <a:rPr lang="zh-CN" altLang="en-US" sz="5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5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DESIGN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84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82"/>
    </mc:Choice>
    <mc:Fallback xmlns="">
      <p:transition spd="slow" advTm="7182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xit" presetSubtype="9" accel="2000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down)">
                                          <p:cBhvr>
                                            <p:cTn id="8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" grpId="0" animBg="1"/>
          <p:bldP spid="5" grpId="1" animBg="1"/>
          <p:bldP spid="3" grpId="0" animBg="1"/>
          <p:bldP spid="3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/>
          <p:bldP spid="14" grpId="1"/>
          <p:bldP spid="17" grpId="0" animBg="1"/>
          <p:bldP spid="17" grpId="1" animBg="1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xit" presetSubtype="9" accel="2000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down)">
                                          <p:cBhvr>
                                            <p:cTn id="8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" grpId="0" animBg="1"/>
          <p:bldP spid="5" grpId="1" animBg="1"/>
          <p:bldP spid="3" grpId="0" animBg="1"/>
          <p:bldP spid="3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/>
          <p:bldP spid="14" grpId="1"/>
          <p:bldP spid="17" grpId="0" animBg="1"/>
          <p:bldP spid="17" grpId="1" animBg="1"/>
          <p:bldP spid="15" grpId="0"/>
          <p:bldP spid="15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037312504"/>
              </p:ext>
            </p:extLst>
          </p:nvPr>
        </p:nvGraphicFramePr>
        <p:xfrm>
          <a:off x="-561698" y="679933"/>
          <a:ext cx="6219431" cy="4146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六边形 1"/>
          <p:cNvSpPr/>
          <p:nvPr/>
        </p:nvSpPr>
        <p:spPr>
          <a:xfrm rot="3185530">
            <a:off x="-796413" y="-9171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2"/>
          <p:cNvSpPr/>
          <p:nvPr/>
        </p:nvSpPr>
        <p:spPr>
          <a:xfrm rot="3061733">
            <a:off x="7241829" y="-629550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687596">
            <a:off x="7543487" y="509446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9005215" y="25189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419650">
            <a:off x="8816359" y="437938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3185530">
            <a:off x="8390893" y="4567943"/>
            <a:ext cx="1137872" cy="980924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>
            <a:off x="-118152" y="447480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-2981" y="4741811"/>
            <a:ext cx="354457" cy="305567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63599" y="1421170"/>
            <a:ext cx="254000" cy="254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763599" y="2678791"/>
            <a:ext cx="254000" cy="254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508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763599" y="3874743"/>
            <a:ext cx="254000" cy="254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017599" y="1617541"/>
            <a:ext cx="3916911" cy="527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medium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17599" y="1377375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6" name="矩形 25"/>
          <p:cNvSpPr/>
          <p:nvPr/>
        </p:nvSpPr>
        <p:spPr>
          <a:xfrm>
            <a:off x="5017599" y="2862356"/>
            <a:ext cx="3916911" cy="527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medium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17599" y="2622190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8" name="矩形 27"/>
          <p:cNvSpPr/>
          <p:nvPr/>
        </p:nvSpPr>
        <p:spPr>
          <a:xfrm>
            <a:off x="5017599" y="4088019"/>
            <a:ext cx="3916911" cy="527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medium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17599" y="3847853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0" name="矩形 29"/>
          <p:cNvSpPr/>
          <p:nvPr/>
        </p:nvSpPr>
        <p:spPr>
          <a:xfrm>
            <a:off x="1356805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14466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-1718663" y="-1641987"/>
            <a:ext cx="12266762" cy="79363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11196"/>
      </p:ext>
    </p:extLst>
  </p:cSld>
  <p:clrMapOvr>
    <a:masterClrMapping/>
  </p:clrMapOvr>
  <p:transition spd="slow" advTm="581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9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0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6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7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5" grpId="0" uiExpand="1">
            <p:bldSub>
              <a:bldChart bld="category"/>
            </p:bldSub>
          </p:bldGraphic>
          <p:bldP spid="16" grpId="0" animBg="1"/>
          <p:bldP spid="17" grpId="0" animBg="1"/>
          <p:bldP spid="18" grpId="0" animBg="1"/>
          <p:bldP spid="22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de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5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5" grpId="0" uiExpand="1">
            <p:bldSub>
              <a:bldChart bld="category"/>
            </p:bldSub>
          </p:bldGraphic>
          <p:bldP spid="16" grpId="0" animBg="1"/>
          <p:bldP spid="17" grpId="0" animBg="1"/>
          <p:bldP spid="18" grpId="0" animBg="1"/>
          <p:bldP spid="22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185530">
            <a:off x="-796413" y="-9171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2"/>
          <p:cNvSpPr/>
          <p:nvPr/>
        </p:nvSpPr>
        <p:spPr>
          <a:xfrm rot="3061733">
            <a:off x="7241829" y="-629550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687596">
            <a:off x="6682747" y="4990394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9005215" y="25189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419650">
            <a:off x="8866060" y="328514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3185530">
            <a:off x="8247660" y="4705559"/>
            <a:ext cx="1473101" cy="12699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>
            <a:off x="-118152" y="447480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-2981" y="4741811"/>
            <a:ext cx="354457" cy="305567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56805" y="270778"/>
            <a:ext cx="15949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14466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111159790"/>
              </p:ext>
            </p:extLst>
          </p:nvPr>
        </p:nvGraphicFramePr>
        <p:xfrm>
          <a:off x="1314466" y="1572772"/>
          <a:ext cx="2787634" cy="1295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162846529"/>
              </p:ext>
            </p:extLst>
          </p:nvPr>
        </p:nvGraphicFramePr>
        <p:xfrm>
          <a:off x="1314466" y="3672882"/>
          <a:ext cx="2787634" cy="1295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3" name="直接连接符 32"/>
          <p:cNvCxnSpPr/>
          <p:nvPr/>
        </p:nvCxnSpPr>
        <p:spPr>
          <a:xfrm>
            <a:off x="1314466" y="2960014"/>
            <a:ext cx="2787634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356805" y="4916680"/>
            <a:ext cx="2787634" cy="0"/>
          </a:xfrm>
          <a:prstGeom prst="line">
            <a:avLst/>
          </a:prstGeom>
          <a:ln w="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314466" y="1181100"/>
            <a:ext cx="2787635" cy="350164"/>
            <a:chOff x="1314466" y="1181100"/>
            <a:chExt cx="2787635" cy="350164"/>
          </a:xfrm>
        </p:grpSpPr>
        <p:sp>
          <p:nvSpPr>
            <p:cNvPr id="20" name="矩形 19"/>
            <p:cNvSpPr/>
            <p:nvPr/>
          </p:nvSpPr>
          <p:spPr>
            <a:xfrm>
              <a:off x="1314466" y="1181100"/>
              <a:ext cx="2787634" cy="350164"/>
            </a:xfrm>
            <a:prstGeom prst="rect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314467" y="1202293"/>
              <a:ext cx="278763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FFC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sample </a:t>
              </a:r>
              <a:endPara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14466" y="3272113"/>
            <a:ext cx="2787634" cy="350164"/>
            <a:chOff x="1314466" y="3272113"/>
            <a:chExt cx="2787634" cy="350164"/>
          </a:xfrm>
        </p:grpSpPr>
        <p:sp>
          <p:nvSpPr>
            <p:cNvPr id="21" name="矩形 20"/>
            <p:cNvSpPr/>
            <p:nvPr/>
          </p:nvSpPr>
          <p:spPr>
            <a:xfrm>
              <a:off x="1314466" y="3272113"/>
              <a:ext cx="2787634" cy="3501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1356805" y="3291163"/>
              <a:ext cx="274529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sample </a:t>
              </a:r>
              <a:endParaRPr lang="zh-CN" altLang="en-US" sz="1400" b="1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760405" y="1169849"/>
            <a:ext cx="1827744" cy="338554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88562" y="1528610"/>
            <a:ext cx="39416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41" name="矩形 40"/>
          <p:cNvSpPr/>
          <p:nvPr/>
        </p:nvSpPr>
        <p:spPr>
          <a:xfrm>
            <a:off x="4760405" y="3289933"/>
            <a:ext cx="1827744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88562" y="3648694"/>
            <a:ext cx="39416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27" name="矩形 26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-1718663" y="-1641987"/>
            <a:ext cx="12266762" cy="79363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8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100">
        <p15:prstTrans prst="pageCurlDouble"/>
      </p:transition>
    </mc:Choice>
    <mc:Fallback xmlns="">
      <p:transition spd="slow" advTm="4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AsOne/>
      </p:bldGraphic>
      <p:bldGraphic spid="26" grpId="0">
        <p:bldAsOne/>
      </p:bldGraphic>
      <p:bldP spid="37" grpId="0" animBg="1"/>
      <p:bldP spid="38" grpId="0"/>
      <p:bldP spid="41" grpId="0" animBg="1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2889533" y="3306491"/>
            <a:ext cx="1407885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92071" y="3306491"/>
            <a:ext cx="1407885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88031" y="3306491"/>
            <a:ext cx="1407885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六边形 1"/>
          <p:cNvSpPr/>
          <p:nvPr/>
        </p:nvSpPr>
        <p:spPr>
          <a:xfrm rot="3185530">
            <a:off x="-796413" y="-9171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2"/>
          <p:cNvSpPr/>
          <p:nvPr/>
        </p:nvSpPr>
        <p:spPr>
          <a:xfrm rot="3061733">
            <a:off x="7241829" y="-629550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687596">
            <a:off x="6682747" y="4990394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9005215" y="25189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419650">
            <a:off x="8866060" y="328514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3185530">
            <a:off x="7787154" y="4372032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>
            <a:off x="-118152" y="447480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-2981" y="4741811"/>
            <a:ext cx="354457" cy="305567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3012903" y="2010642"/>
            <a:ext cx="1161143" cy="1161143"/>
          </a:xfrm>
          <a:prstGeom prst="diamond">
            <a:avLst/>
          </a:prstGeom>
          <a:solidFill>
            <a:srgbClr val="050505"/>
          </a:solidFill>
          <a:ln>
            <a:noFill/>
          </a:ln>
          <a:effectLst>
            <a:outerShdw blurRad="50800" dist="38100" dir="5400000" algn="t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4815441" y="2010642"/>
            <a:ext cx="1161143" cy="1161143"/>
          </a:xfrm>
          <a:prstGeom prst="diamond">
            <a:avLst/>
          </a:prstGeom>
          <a:solidFill>
            <a:srgbClr val="050505"/>
          </a:solidFill>
          <a:ln>
            <a:noFill/>
          </a:ln>
          <a:effectLst>
            <a:outerShdw blurRad="50800" dist="38100" dir="5400000" algn="t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6611401" y="2010642"/>
            <a:ext cx="1161143" cy="1161143"/>
          </a:xfrm>
          <a:prstGeom prst="diamond">
            <a:avLst/>
          </a:prstGeom>
          <a:solidFill>
            <a:srgbClr val="050505"/>
          </a:solidFill>
          <a:ln>
            <a:noFill/>
          </a:ln>
          <a:effectLst>
            <a:outerShdw blurRad="50800" dist="38100" dir="5400000" algn="t" rotWithShape="0">
              <a:prstClr val="black">
                <a:alpha val="6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2864133" y="1865616"/>
            <a:ext cx="1458682" cy="1458682"/>
          </a:xfrm>
          <a:prstGeom prst="diamond">
            <a:avLst/>
          </a:prstGeom>
          <a:noFill/>
          <a:ln w="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4666671" y="1865616"/>
            <a:ext cx="1458682" cy="1458682"/>
          </a:xfrm>
          <a:prstGeom prst="diamond">
            <a:avLst/>
          </a:prstGeom>
          <a:noFill/>
          <a:ln w="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6461149" y="1865616"/>
            <a:ext cx="1458682" cy="1458682"/>
          </a:xfrm>
          <a:prstGeom prst="diamond">
            <a:avLst/>
          </a:prstGeom>
          <a:noFill/>
          <a:ln w="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17071" y="3455495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7" name="矩形 26"/>
          <p:cNvSpPr/>
          <p:nvPr/>
        </p:nvSpPr>
        <p:spPr>
          <a:xfrm>
            <a:off x="4719609" y="3455495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8" name="矩形 27"/>
          <p:cNvSpPr/>
          <p:nvPr/>
        </p:nvSpPr>
        <p:spPr>
          <a:xfrm>
            <a:off x="6516373" y="3455495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9" name="矩形 28"/>
          <p:cNvSpPr/>
          <p:nvPr/>
        </p:nvSpPr>
        <p:spPr>
          <a:xfrm>
            <a:off x="1356805" y="270778"/>
            <a:ext cx="15949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14466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98428" y="655923"/>
            <a:ext cx="63853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33" name="矩形 32"/>
          <p:cNvSpPr/>
          <p:nvPr/>
        </p:nvSpPr>
        <p:spPr>
          <a:xfrm>
            <a:off x="3262293" y="2374795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53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064831" y="2374795"/>
            <a:ext cx="652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76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59309" y="2374795"/>
            <a:ext cx="6046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六边形 36"/>
          <p:cNvSpPr/>
          <p:nvPr/>
        </p:nvSpPr>
        <p:spPr>
          <a:xfrm rot="5400000">
            <a:off x="1063597" y="5451116"/>
            <a:ext cx="597676" cy="51523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六边形 37"/>
          <p:cNvSpPr/>
          <p:nvPr/>
        </p:nvSpPr>
        <p:spPr>
          <a:xfrm rot="5400000">
            <a:off x="2445173" y="5451117"/>
            <a:ext cx="597676" cy="51523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六边形 38"/>
          <p:cNvSpPr/>
          <p:nvPr/>
        </p:nvSpPr>
        <p:spPr>
          <a:xfrm rot="5400000">
            <a:off x="4034664" y="5451118"/>
            <a:ext cx="597676" cy="51523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147819" y="3306491"/>
            <a:ext cx="1407885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菱形 15"/>
          <p:cNvSpPr/>
          <p:nvPr/>
        </p:nvSpPr>
        <p:spPr>
          <a:xfrm>
            <a:off x="1271189" y="2010642"/>
            <a:ext cx="1161143" cy="1161143"/>
          </a:xfrm>
          <a:prstGeom prst="diamond">
            <a:avLst/>
          </a:prstGeom>
          <a:solidFill>
            <a:srgbClr val="050505"/>
          </a:solidFill>
          <a:ln>
            <a:noFill/>
          </a:ln>
          <a:effectLst>
            <a:outerShdw blurRad="50800" dist="38100" dir="540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104815" y="1865616"/>
            <a:ext cx="1458682" cy="1458682"/>
          </a:xfrm>
          <a:prstGeom prst="diamond">
            <a:avLst/>
          </a:prstGeom>
          <a:noFill/>
          <a:ln w="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52313" y="3455495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2" name="矩形 31"/>
          <p:cNvSpPr/>
          <p:nvPr/>
        </p:nvSpPr>
        <p:spPr>
          <a:xfrm>
            <a:off x="1539498" y="2374795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六边形 35"/>
          <p:cNvSpPr/>
          <p:nvPr/>
        </p:nvSpPr>
        <p:spPr>
          <a:xfrm rot="5400000">
            <a:off x="-705555" y="5451116"/>
            <a:ext cx="597676" cy="51523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1718663" y="-1641987"/>
            <a:ext cx="12266762" cy="79363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32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905">
        <p15:prstTrans prst="pageCurlDouble"/>
      </p:transition>
    </mc:Choice>
    <mc:Fallback xmlns="">
      <p:transition spd="slow" advTm="59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16667" decel="8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45679E-6 L 0.24826 -0.60618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30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56" presetClass="path" presetSubtype="0" accel="16667" decel="8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45679E-6 L 0.24253 -0.60865 " pathEditMode="relative" rAng="0" ptsTypes="AA">
                                      <p:cBhvr>
                                        <p:cTn id="3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18" y="-30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00"/>
                            </p:stCondLst>
                            <p:childTnLst>
                              <p:par>
                                <p:cTn id="63" presetID="56" presetClass="path" presetSubtype="0" accel="16667" decel="8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45679E-6 L 0.28785 -0.60618 " pathEditMode="relative" rAng="0" ptsTypes="AA">
                                      <p:cBhvr>
                                        <p:cTn id="6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92" y="-30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300"/>
                            </p:stCondLst>
                            <p:childTnLst>
                              <p:par>
                                <p:cTn id="92" presetID="56" presetClass="path" presetSubtype="0" accel="16667" decel="8333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45679E-6 L 0.31371 -0.60648 " pathEditMode="relative" rAng="0" ptsTypes="AA">
                                      <p:cBhvr>
                                        <p:cTn id="9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77" y="-30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4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/>
      <p:bldP spid="30" grpId="0" animBg="1"/>
      <p:bldP spid="31" grpId="0"/>
      <p:bldP spid="33" grpId="0"/>
      <p:bldP spid="34" grpId="0"/>
      <p:bldP spid="35" grpId="0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16" grpId="0" animBg="1"/>
      <p:bldP spid="20" grpId="0" animBg="1"/>
      <p:bldP spid="25" grpId="0" animBg="1"/>
      <p:bldP spid="32" grpId="0"/>
      <p:bldP spid="36" grpId="0" animBg="1"/>
      <p:bldP spid="3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4035131" y="-449969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834956">
            <a:off x="-465848" y="513612"/>
            <a:ext cx="653193" cy="56309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六边形 4"/>
          <p:cNvSpPr/>
          <p:nvPr/>
        </p:nvSpPr>
        <p:spPr>
          <a:xfrm rot="687596">
            <a:off x="8141844" y="4648628"/>
            <a:ext cx="2004311" cy="172785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666147" y="-18793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349321" y="15152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  <a:effectLst>
            <a:outerShdw blurRad="292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762774">
            <a:off x="1102331" y="5014641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419650">
            <a:off x="3804809" y="1032569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3185530">
            <a:off x="8924517" y="2395848"/>
            <a:ext cx="825184" cy="711366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669692" y="2781882"/>
            <a:ext cx="16061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Freeform 395"/>
          <p:cNvSpPr>
            <a:spLocks noEditPoints="1"/>
          </p:cNvSpPr>
          <p:nvPr/>
        </p:nvSpPr>
        <p:spPr bwMode="auto">
          <a:xfrm>
            <a:off x="4244455" y="1799245"/>
            <a:ext cx="456618" cy="817559"/>
          </a:xfrm>
          <a:custGeom>
            <a:avLst/>
            <a:gdLst>
              <a:gd name="T0" fmla="*/ 80 w 94"/>
              <a:gd name="T1" fmla="*/ 14 h 168"/>
              <a:gd name="T2" fmla="*/ 60 w 94"/>
              <a:gd name="T3" fmla="*/ 2 h 168"/>
              <a:gd name="T4" fmla="*/ 47 w 94"/>
              <a:gd name="T5" fmla="*/ 0 h 168"/>
              <a:gd name="T6" fmla="*/ 14 w 94"/>
              <a:gd name="T7" fmla="*/ 14 h 168"/>
              <a:gd name="T8" fmla="*/ 0 w 94"/>
              <a:gd name="T9" fmla="*/ 47 h 168"/>
              <a:gd name="T10" fmla="*/ 0 w 94"/>
              <a:gd name="T11" fmla="*/ 52 h 168"/>
              <a:gd name="T12" fmla="*/ 6 w 94"/>
              <a:gd name="T13" fmla="*/ 70 h 168"/>
              <a:gd name="T14" fmla="*/ 23 w 94"/>
              <a:gd name="T15" fmla="*/ 122 h 168"/>
              <a:gd name="T16" fmla="*/ 24 w 94"/>
              <a:gd name="T17" fmla="*/ 128 h 168"/>
              <a:gd name="T18" fmla="*/ 30 w 94"/>
              <a:gd name="T19" fmla="*/ 134 h 168"/>
              <a:gd name="T20" fmla="*/ 64 w 94"/>
              <a:gd name="T21" fmla="*/ 134 h 168"/>
              <a:gd name="T22" fmla="*/ 70 w 94"/>
              <a:gd name="T23" fmla="*/ 128 h 168"/>
              <a:gd name="T24" fmla="*/ 71 w 94"/>
              <a:gd name="T25" fmla="*/ 122 h 168"/>
              <a:gd name="T26" fmla="*/ 88 w 94"/>
              <a:gd name="T27" fmla="*/ 70 h 168"/>
              <a:gd name="T28" fmla="*/ 94 w 94"/>
              <a:gd name="T29" fmla="*/ 52 h 168"/>
              <a:gd name="T30" fmla="*/ 94 w 94"/>
              <a:gd name="T31" fmla="*/ 47 h 168"/>
              <a:gd name="T32" fmla="*/ 80 w 94"/>
              <a:gd name="T33" fmla="*/ 14 h 168"/>
              <a:gd name="T34" fmla="*/ 82 w 94"/>
              <a:gd name="T35" fmla="*/ 51 h 168"/>
              <a:gd name="T36" fmla="*/ 78 w 94"/>
              <a:gd name="T37" fmla="*/ 64 h 168"/>
              <a:gd name="T38" fmla="*/ 59 w 94"/>
              <a:gd name="T39" fmla="*/ 121 h 168"/>
              <a:gd name="T40" fmla="*/ 59 w 94"/>
              <a:gd name="T41" fmla="*/ 122 h 168"/>
              <a:gd name="T42" fmla="*/ 53 w 94"/>
              <a:gd name="T43" fmla="*/ 122 h 168"/>
              <a:gd name="T44" fmla="*/ 53 w 94"/>
              <a:gd name="T45" fmla="*/ 100 h 168"/>
              <a:gd name="T46" fmla="*/ 41 w 94"/>
              <a:gd name="T47" fmla="*/ 100 h 168"/>
              <a:gd name="T48" fmla="*/ 41 w 94"/>
              <a:gd name="T49" fmla="*/ 122 h 168"/>
              <a:gd name="T50" fmla="*/ 35 w 94"/>
              <a:gd name="T51" fmla="*/ 122 h 168"/>
              <a:gd name="T52" fmla="*/ 35 w 94"/>
              <a:gd name="T53" fmla="*/ 121 h 168"/>
              <a:gd name="T54" fmla="*/ 17 w 94"/>
              <a:gd name="T55" fmla="*/ 67 h 168"/>
              <a:gd name="T56" fmla="*/ 17 w 94"/>
              <a:gd name="T57" fmla="*/ 66 h 168"/>
              <a:gd name="T58" fmla="*/ 16 w 94"/>
              <a:gd name="T59" fmla="*/ 64 h 168"/>
              <a:gd name="T60" fmla="*/ 12 w 94"/>
              <a:gd name="T61" fmla="*/ 51 h 168"/>
              <a:gd name="T62" fmla="*/ 12 w 94"/>
              <a:gd name="T63" fmla="*/ 47 h 168"/>
              <a:gd name="T64" fmla="*/ 22 w 94"/>
              <a:gd name="T65" fmla="*/ 23 h 168"/>
              <a:gd name="T66" fmla="*/ 47 w 94"/>
              <a:gd name="T67" fmla="*/ 12 h 168"/>
              <a:gd name="T68" fmla="*/ 57 w 94"/>
              <a:gd name="T69" fmla="*/ 14 h 168"/>
              <a:gd name="T70" fmla="*/ 72 w 94"/>
              <a:gd name="T71" fmla="*/ 23 h 168"/>
              <a:gd name="T72" fmla="*/ 82 w 94"/>
              <a:gd name="T73" fmla="*/ 47 h 168"/>
              <a:gd name="T74" fmla="*/ 82 w 94"/>
              <a:gd name="T75" fmla="*/ 51 h 168"/>
              <a:gd name="T76" fmla="*/ 28 w 94"/>
              <a:gd name="T77" fmla="*/ 154 h 168"/>
              <a:gd name="T78" fmla="*/ 66 w 94"/>
              <a:gd name="T79" fmla="*/ 154 h 168"/>
              <a:gd name="T80" fmla="*/ 66 w 94"/>
              <a:gd name="T81" fmla="*/ 142 h 168"/>
              <a:gd name="T82" fmla="*/ 28 w 94"/>
              <a:gd name="T83" fmla="*/ 142 h 168"/>
              <a:gd name="T84" fmla="*/ 28 w 94"/>
              <a:gd name="T85" fmla="*/ 154 h 168"/>
              <a:gd name="T86" fmla="*/ 36 w 94"/>
              <a:gd name="T87" fmla="*/ 168 h 168"/>
              <a:gd name="T88" fmla="*/ 58 w 94"/>
              <a:gd name="T89" fmla="*/ 168 h 168"/>
              <a:gd name="T90" fmla="*/ 58 w 94"/>
              <a:gd name="T91" fmla="*/ 161 h 168"/>
              <a:gd name="T92" fmla="*/ 36 w 94"/>
              <a:gd name="T93" fmla="*/ 161 h 168"/>
              <a:gd name="T94" fmla="*/ 36 w 94"/>
              <a:gd name="T9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168">
                <a:moveTo>
                  <a:pt x="80" y="14"/>
                </a:moveTo>
                <a:cubicBezTo>
                  <a:pt x="75" y="9"/>
                  <a:pt x="68" y="4"/>
                  <a:pt x="60" y="2"/>
                </a:cubicBezTo>
                <a:cubicBezTo>
                  <a:pt x="56" y="1"/>
                  <a:pt x="52" y="0"/>
                  <a:pt x="47" y="0"/>
                </a:cubicBezTo>
                <a:cubicBezTo>
                  <a:pt x="34" y="0"/>
                  <a:pt x="23" y="5"/>
                  <a:pt x="14" y="14"/>
                </a:cubicBezTo>
                <a:cubicBezTo>
                  <a:pt x="5" y="23"/>
                  <a:pt x="0" y="35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58"/>
                  <a:pt x="3" y="64"/>
                  <a:pt x="6" y="70"/>
                </a:cubicBezTo>
                <a:cubicBezTo>
                  <a:pt x="6" y="70"/>
                  <a:pt x="23" y="102"/>
                  <a:pt x="23" y="122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32"/>
                  <a:pt x="27" y="134"/>
                  <a:pt x="30" y="134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67" y="134"/>
                  <a:pt x="69" y="132"/>
                  <a:pt x="70" y="128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02"/>
                  <a:pt x="88" y="70"/>
                  <a:pt x="88" y="70"/>
                </a:cubicBezTo>
                <a:cubicBezTo>
                  <a:pt x="91" y="64"/>
                  <a:pt x="93" y="58"/>
                  <a:pt x="94" y="52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5"/>
                  <a:pt x="89" y="23"/>
                  <a:pt x="80" y="14"/>
                </a:cubicBezTo>
                <a:close/>
                <a:moveTo>
                  <a:pt x="82" y="51"/>
                </a:moveTo>
                <a:cubicBezTo>
                  <a:pt x="81" y="56"/>
                  <a:pt x="80" y="60"/>
                  <a:pt x="78" y="64"/>
                </a:cubicBezTo>
                <a:cubicBezTo>
                  <a:pt x="76" y="68"/>
                  <a:pt x="59" y="99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05"/>
                  <a:pt x="26" y="83"/>
                  <a:pt x="17" y="67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4"/>
                  <a:pt x="16" y="64"/>
                  <a:pt x="16" y="64"/>
                </a:cubicBezTo>
                <a:cubicBezTo>
                  <a:pt x="14" y="60"/>
                  <a:pt x="13" y="56"/>
                  <a:pt x="12" y="51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38"/>
                  <a:pt x="16" y="29"/>
                  <a:pt x="22" y="23"/>
                </a:cubicBezTo>
                <a:cubicBezTo>
                  <a:pt x="29" y="16"/>
                  <a:pt x="38" y="12"/>
                  <a:pt x="47" y="12"/>
                </a:cubicBezTo>
                <a:cubicBezTo>
                  <a:pt x="50" y="12"/>
                  <a:pt x="54" y="13"/>
                  <a:pt x="57" y="14"/>
                </a:cubicBezTo>
                <a:cubicBezTo>
                  <a:pt x="63" y="15"/>
                  <a:pt x="68" y="18"/>
                  <a:pt x="72" y="23"/>
                </a:cubicBezTo>
                <a:cubicBezTo>
                  <a:pt x="78" y="29"/>
                  <a:pt x="82" y="38"/>
                  <a:pt x="82" y="47"/>
                </a:cubicBezTo>
                <a:lnTo>
                  <a:pt x="82" y="51"/>
                </a:lnTo>
                <a:close/>
                <a:moveTo>
                  <a:pt x="28" y="154"/>
                </a:moveTo>
                <a:cubicBezTo>
                  <a:pt x="66" y="154"/>
                  <a:pt x="66" y="154"/>
                  <a:pt x="66" y="154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28" y="142"/>
                  <a:pt x="28" y="142"/>
                  <a:pt x="28" y="142"/>
                </a:cubicBezTo>
                <a:lnTo>
                  <a:pt x="28" y="154"/>
                </a:lnTo>
                <a:close/>
                <a:moveTo>
                  <a:pt x="36" y="168"/>
                </a:moveTo>
                <a:cubicBezTo>
                  <a:pt x="58" y="168"/>
                  <a:pt x="58" y="168"/>
                  <a:pt x="58" y="168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36" y="161"/>
                  <a:pt x="36" y="161"/>
                  <a:pt x="36" y="161"/>
                </a:cubicBezTo>
                <a:lnTo>
                  <a:pt x="36" y="16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3061733">
            <a:off x="2199952" y="1228648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 rot="1419650">
            <a:off x="5860634" y="319318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1419650">
            <a:off x="561627" y="4658967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3061733">
            <a:off x="7784256" y="456096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419650">
            <a:off x="8021120" y="4083464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12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290">
        <p14:flip dir="l"/>
      </p:transition>
    </mc:Choice>
    <mc:Fallback xmlns="">
      <p:transition spd="slow" advTm="429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26000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1" presetID="53" presetClass="exit" presetSubtype="544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53" presetClass="exit" presetSubtype="54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xit" presetSubtype="54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2" animBg="1"/>
          <p:bldP spid="3" grpId="2" animBg="1"/>
          <p:bldP spid="5" grpId="2" animBg="1"/>
          <p:bldP spid="6" grpId="2" animBg="1"/>
          <p:bldP spid="7" grpId="0" animBg="1"/>
          <p:bldP spid="7" grpId="1" animBg="1"/>
          <p:bldP spid="8" grpId="2" animBg="1"/>
          <p:bldP spid="9" grpId="2" animBg="1"/>
          <p:bldP spid="9" grpId="3" animBg="1"/>
          <p:bldP spid="10" grpId="2" animBg="1"/>
          <p:bldP spid="13" grpId="0"/>
          <p:bldP spid="14" grpId="0" animBg="1"/>
          <p:bldP spid="16" grpId="2" animBg="1"/>
          <p:bldP spid="16" grpId="3" animBg="1"/>
          <p:bldP spid="17" grpId="2" animBg="1"/>
          <p:bldP spid="17" grpId="3" animBg="1"/>
          <p:bldP spid="18" grpId="2" animBg="1"/>
          <p:bldP spid="19" grpId="2" animBg="1"/>
          <p:bldP spid="20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ntr" presetSubtype="16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1" presetID="53" presetClass="exit" presetSubtype="544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53" presetClass="exit" presetSubtype="54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xit" presetSubtype="54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2" animBg="1"/>
          <p:bldP spid="3" grpId="2" animBg="1"/>
          <p:bldP spid="5" grpId="2" animBg="1"/>
          <p:bldP spid="6" grpId="2" animBg="1"/>
          <p:bldP spid="7" grpId="0" animBg="1"/>
          <p:bldP spid="7" grpId="1" animBg="1"/>
          <p:bldP spid="8" grpId="2" animBg="1"/>
          <p:bldP spid="9" grpId="2" animBg="1"/>
          <p:bldP spid="9" grpId="3" animBg="1"/>
          <p:bldP spid="10" grpId="2" animBg="1"/>
          <p:bldP spid="13" grpId="0"/>
          <p:bldP spid="14" grpId="0" animBg="1"/>
          <p:bldP spid="16" grpId="2" animBg="1"/>
          <p:bldP spid="16" grpId="3" animBg="1"/>
          <p:bldP spid="17" grpId="2" animBg="1"/>
          <p:bldP spid="17" grpId="3" animBg="1"/>
          <p:bldP spid="18" grpId="2" animBg="1"/>
          <p:bldP spid="19" grpId="2" animBg="1"/>
          <p:bldP spid="20" grpId="2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3772" y="914400"/>
            <a:ext cx="2757714" cy="3846420"/>
          </a:xfrm>
          <a:prstGeom prst="rect">
            <a:avLst/>
          </a:prstGeom>
          <a:solidFill>
            <a:schemeClr val="bg1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771" y="899885"/>
            <a:ext cx="2757716" cy="449943"/>
          </a:xfrm>
          <a:prstGeom prst="rect">
            <a:avLst/>
          </a:prstGeom>
          <a:solidFill>
            <a:srgbClr val="050505"/>
          </a:solidFill>
          <a:ln>
            <a:noFill/>
          </a:ln>
          <a:effectLst>
            <a:outerShdw blurRad="50800" dist="127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9944" y="914400"/>
            <a:ext cx="2757714" cy="3846420"/>
          </a:xfrm>
          <a:prstGeom prst="rect">
            <a:avLst/>
          </a:prstGeom>
          <a:solidFill>
            <a:schemeClr val="bg1"/>
          </a:solidFill>
          <a:ln w="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9943" y="899885"/>
            <a:ext cx="2757715" cy="44994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04863238"/>
              </p:ext>
            </p:extLst>
          </p:nvPr>
        </p:nvGraphicFramePr>
        <p:xfrm>
          <a:off x="960211" y="1704976"/>
          <a:ext cx="2316389" cy="163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1248757" y="955579"/>
            <a:ext cx="182774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94928" y="955579"/>
            <a:ext cx="182774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2949061"/>
              </p:ext>
            </p:extLst>
          </p:nvPr>
        </p:nvGraphicFramePr>
        <p:xfrm>
          <a:off x="5835942" y="1813440"/>
          <a:ext cx="2145716" cy="1517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六边形 15"/>
          <p:cNvSpPr/>
          <p:nvPr/>
        </p:nvSpPr>
        <p:spPr>
          <a:xfrm rot="3834956">
            <a:off x="-465848" y="513612"/>
            <a:ext cx="653193" cy="56309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六边形 16"/>
          <p:cNvSpPr/>
          <p:nvPr/>
        </p:nvSpPr>
        <p:spPr>
          <a:xfrm rot="687596">
            <a:off x="8141844" y="4648628"/>
            <a:ext cx="2004311" cy="172785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687596">
            <a:off x="8666147" y="-18793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1762774">
            <a:off x="185265" y="4946668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419650">
            <a:off x="128541" y="403790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3185530">
            <a:off x="8924517" y="2395848"/>
            <a:ext cx="825184" cy="711366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六边形 21"/>
          <p:cNvSpPr/>
          <p:nvPr/>
        </p:nvSpPr>
        <p:spPr>
          <a:xfrm rot="3061733">
            <a:off x="-77651" y="-712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1419650">
            <a:off x="8431590" y="26308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419650">
            <a:off x="-9470" y="4799675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3061733">
            <a:off x="7616753" y="48647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1419650">
            <a:off x="8931567" y="383687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4884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2545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48757" y="3386396"/>
            <a:ext cx="1827744" cy="338554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82613" y="3741263"/>
            <a:ext cx="216003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</a:t>
            </a:r>
            <a:r>
              <a:rPr lang="zh-CN" altLang="en-US" sz="1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“design” </a:t>
            </a:r>
            <a:r>
              <a:rPr lang="zh-CN" altLang="en-US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needs a redesign. Designers need to be thinking not about the medium </a:t>
            </a:r>
            <a:r>
              <a:rPr lang="en-US" altLang="zh-CN" sz="1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928" y="3386396"/>
            <a:ext cx="1827744" cy="338554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Sales text sample 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830144" y="3741263"/>
            <a:ext cx="216003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“design”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needs a redesign. Designers need to be thinking not about the medium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54006" y="1992256"/>
            <a:ext cx="1563417" cy="1563417"/>
            <a:chOff x="3754006" y="1992256"/>
            <a:chExt cx="1563417" cy="1563417"/>
          </a:xfrm>
        </p:grpSpPr>
        <p:sp>
          <p:nvSpPr>
            <p:cNvPr id="33" name="椭圆 32"/>
            <p:cNvSpPr/>
            <p:nvPr/>
          </p:nvSpPr>
          <p:spPr>
            <a:xfrm>
              <a:off x="3754006" y="1992256"/>
              <a:ext cx="1563417" cy="1563417"/>
            </a:xfrm>
            <a:prstGeom prst="ellipse">
              <a:avLst/>
            </a:prstGeom>
            <a:solidFill>
              <a:srgbClr val="050505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095494" y="2313442"/>
              <a:ext cx="814645" cy="809101"/>
              <a:chOff x="4676776" y="2487613"/>
              <a:chExt cx="233363" cy="231775"/>
            </a:xfrm>
          </p:grpSpPr>
          <p:sp>
            <p:nvSpPr>
              <p:cNvPr id="35" name="Freeform 285"/>
              <p:cNvSpPr>
                <a:spLocks/>
              </p:cNvSpPr>
              <p:nvPr/>
            </p:nvSpPr>
            <p:spPr bwMode="auto">
              <a:xfrm>
                <a:off x="4699001" y="2492376"/>
                <a:ext cx="211138" cy="190500"/>
              </a:xfrm>
              <a:custGeom>
                <a:avLst/>
                <a:gdLst>
                  <a:gd name="T0" fmla="*/ 119 w 119"/>
                  <a:gd name="T1" fmla="*/ 0 h 108"/>
                  <a:gd name="T2" fmla="*/ 100 w 119"/>
                  <a:gd name="T3" fmla="*/ 15 h 108"/>
                  <a:gd name="T4" fmla="*/ 107 w 119"/>
                  <a:gd name="T5" fmla="*/ 16 h 108"/>
                  <a:gd name="T6" fmla="*/ 63 w 119"/>
                  <a:gd name="T7" fmla="*/ 99 h 108"/>
                  <a:gd name="T8" fmla="*/ 28 w 119"/>
                  <a:gd name="T9" fmla="*/ 69 h 108"/>
                  <a:gd name="T10" fmla="*/ 26 w 119"/>
                  <a:gd name="T11" fmla="*/ 68 h 108"/>
                  <a:gd name="T12" fmla="*/ 23 w 119"/>
                  <a:gd name="T13" fmla="*/ 70 h 108"/>
                  <a:gd name="T14" fmla="*/ 1 w 119"/>
                  <a:gd name="T15" fmla="*/ 103 h 108"/>
                  <a:gd name="T16" fmla="*/ 2 w 119"/>
                  <a:gd name="T17" fmla="*/ 107 h 108"/>
                  <a:gd name="T18" fmla="*/ 4 w 119"/>
                  <a:gd name="T19" fmla="*/ 108 h 108"/>
                  <a:gd name="T20" fmla="*/ 7 w 119"/>
                  <a:gd name="T21" fmla="*/ 106 h 108"/>
                  <a:gd name="T22" fmla="*/ 7 w 119"/>
                  <a:gd name="T23" fmla="*/ 106 h 108"/>
                  <a:gd name="T24" fmla="*/ 27 w 119"/>
                  <a:gd name="T25" fmla="*/ 76 h 108"/>
                  <a:gd name="T26" fmla="*/ 62 w 119"/>
                  <a:gd name="T27" fmla="*/ 106 h 108"/>
                  <a:gd name="T28" fmla="*/ 65 w 119"/>
                  <a:gd name="T29" fmla="*/ 107 h 108"/>
                  <a:gd name="T30" fmla="*/ 67 w 119"/>
                  <a:gd name="T31" fmla="*/ 105 h 108"/>
                  <a:gd name="T32" fmla="*/ 112 w 119"/>
                  <a:gd name="T33" fmla="*/ 19 h 108"/>
                  <a:gd name="T34" fmla="*/ 117 w 119"/>
                  <a:gd name="T35" fmla="*/ 24 h 108"/>
                  <a:gd name="T36" fmla="*/ 119 w 119"/>
                  <a:gd name="T3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9" h="108">
                    <a:moveTo>
                      <a:pt x="119" y="0"/>
                    </a:moveTo>
                    <a:cubicBezTo>
                      <a:pt x="100" y="15"/>
                      <a:pt x="100" y="15"/>
                      <a:pt x="100" y="15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7" y="68"/>
                      <a:pt x="27" y="68"/>
                      <a:pt x="26" y="68"/>
                    </a:cubicBezTo>
                    <a:cubicBezTo>
                      <a:pt x="25" y="68"/>
                      <a:pt x="24" y="69"/>
                      <a:pt x="23" y="70"/>
                    </a:cubicBezTo>
                    <a:cubicBezTo>
                      <a:pt x="1" y="103"/>
                      <a:pt x="1" y="103"/>
                      <a:pt x="1" y="103"/>
                    </a:cubicBezTo>
                    <a:cubicBezTo>
                      <a:pt x="0" y="104"/>
                      <a:pt x="1" y="106"/>
                      <a:pt x="2" y="107"/>
                    </a:cubicBezTo>
                    <a:cubicBezTo>
                      <a:pt x="3" y="108"/>
                      <a:pt x="3" y="108"/>
                      <a:pt x="4" y="108"/>
                    </a:cubicBezTo>
                    <a:cubicBezTo>
                      <a:pt x="5" y="108"/>
                      <a:pt x="6" y="107"/>
                      <a:pt x="7" y="106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3" y="107"/>
                      <a:pt x="64" y="107"/>
                      <a:pt x="65" y="107"/>
                    </a:cubicBezTo>
                    <a:cubicBezTo>
                      <a:pt x="66" y="107"/>
                      <a:pt x="66" y="106"/>
                      <a:pt x="67" y="10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7" y="24"/>
                      <a:pt x="117" y="24"/>
                      <a:pt x="117" y="24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86"/>
              <p:cNvSpPr>
                <a:spLocks/>
              </p:cNvSpPr>
              <p:nvPr/>
            </p:nvSpPr>
            <p:spPr bwMode="auto">
              <a:xfrm>
                <a:off x="4676776" y="2487613"/>
                <a:ext cx="230188" cy="231775"/>
              </a:xfrm>
              <a:custGeom>
                <a:avLst/>
                <a:gdLst>
                  <a:gd name="T0" fmla="*/ 126 w 130"/>
                  <a:gd name="T1" fmla="*/ 123 h 130"/>
                  <a:gd name="T2" fmla="*/ 7 w 130"/>
                  <a:gd name="T3" fmla="*/ 123 h 130"/>
                  <a:gd name="T4" fmla="*/ 7 w 130"/>
                  <a:gd name="T5" fmla="*/ 4 h 130"/>
                  <a:gd name="T6" fmla="*/ 5 w 130"/>
                  <a:gd name="T7" fmla="*/ 0 h 130"/>
                  <a:gd name="T8" fmla="*/ 2 w 130"/>
                  <a:gd name="T9" fmla="*/ 0 h 130"/>
                  <a:gd name="T10" fmla="*/ 0 w 130"/>
                  <a:gd name="T11" fmla="*/ 4 h 130"/>
                  <a:gd name="T12" fmla="*/ 0 w 130"/>
                  <a:gd name="T13" fmla="*/ 125 h 130"/>
                  <a:gd name="T14" fmla="*/ 0 w 130"/>
                  <a:gd name="T15" fmla="*/ 126 h 130"/>
                  <a:gd name="T16" fmla="*/ 0 w 130"/>
                  <a:gd name="T17" fmla="*/ 128 h 130"/>
                  <a:gd name="T18" fmla="*/ 1 w 130"/>
                  <a:gd name="T19" fmla="*/ 129 h 130"/>
                  <a:gd name="T20" fmla="*/ 2 w 130"/>
                  <a:gd name="T21" fmla="*/ 130 h 130"/>
                  <a:gd name="T22" fmla="*/ 4 w 130"/>
                  <a:gd name="T23" fmla="*/ 130 h 130"/>
                  <a:gd name="T24" fmla="*/ 5 w 130"/>
                  <a:gd name="T25" fmla="*/ 130 h 130"/>
                  <a:gd name="T26" fmla="*/ 126 w 130"/>
                  <a:gd name="T27" fmla="*/ 130 h 130"/>
                  <a:gd name="T28" fmla="*/ 130 w 130"/>
                  <a:gd name="T29" fmla="*/ 128 h 130"/>
                  <a:gd name="T30" fmla="*/ 130 w 130"/>
                  <a:gd name="T31" fmla="*/ 125 h 130"/>
                  <a:gd name="T32" fmla="*/ 126 w 130"/>
                  <a:gd name="T33" fmla="*/ 12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0" h="130">
                    <a:moveTo>
                      <a:pt x="126" y="123"/>
                    </a:moveTo>
                    <a:cubicBezTo>
                      <a:pt x="7" y="123"/>
                      <a:pt x="7" y="123"/>
                      <a:pt x="7" y="12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9"/>
                      <a:pt x="1" y="129"/>
                    </a:cubicBezTo>
                    <a:cubicBezTo>
                      <a:pt x="1" y="130"/>
                      <a:pt x="2" y="130"/>
                      <a:pt x="2" y="130"/>
                    </a:cubicBezTo>
                    <a:cubicBezTo>
                      <a:pt x="4" y="130"/>
                      <a:pt x="4" y="130"/>
                      <a:pt x="4" y="130"/>
                    </a:cubicBezTo>
                    <a:cubicBezTo>
                      <a:pt x="5" y="130"/>
                      <a:pt x="5" y="130"/>
                      <a:pt x="5" y="130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8" y="130"/>
                      <a:pt x="130" y="129"/>
                      <a:pt x="130" y="128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30" y="124"/>
                      <a:pt x="128" y="123"/>
                      <a:pt x="126" y="123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7"/>
              <p:cNvSpPr>
                <a:spLocks/>
              </p:cNvSpPr>
              <p:nvPr/>
            </p:nvSpPr>
            <p:spPr bwMode="auto">
              <a:xfrm>
                <a:off x="4708526" y="2687638"/>
                <a:ext cx="11113" cy="12700"/>
              </a:xfrm>
              <a:custGeom>
                <a:avLst/>
                <a:gdLst>
                  <a:gd name="T0" fmla="*/ 0 w 6"/>
                  <a:gd name="T1" fmla="*/ 6 h 8"/>
                  <a:gd name="T2" fmla="*/ 3 w 6"/>
                  <a:gd name="T3" fmla="*/ 8 h 8"/>
                  <a:gd name="T4" fmla="*/ 6 w 6"/>
                  <a:gd name="T5" fmla="*/ 5 h 8"/>
                  <a:gd name="T6" fmla="*/ 6 w 6"/>
                  <a:gd name="T7" fmla="*/ 0 h 8"/>
                  <a:gd name="T8" fmla="*/ 4 w 6"/>
                  <a:gd name="T9" fmla="*/ 3 h 8"/>
                  <a:gd name="T10" fmla="*/ 0 w 6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0" y="6"/>
                    </a:moveTo>
                    <a:cubicBezTo>
                      <a:pt x="0" y="7"/>
                      <a:pt x="1" y="8"/>
                      <a:pt x="3" y="8"/>
                    </a:cubicBezTo>
                    <a:cubicBezTo>
                      <a:pt x="5" y="8"/>
                      <a:pt x="6" y="7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88"/>
              <p:cNvSpPr>
                <a:spLocks/>
              </p:cNvSpPr>
              <p:nvPr/>
            </p:nvSpPr>
            <p:spPr bwMode="auto">
              <a:xfrm>
                <a:off x="4725988" y="2660651"/>
                <a:ext cx="11113" cy="39688"/>
              </a:xfrm>
              <a:custGeom>
                <a:avLst/>
                <a:gdLst>
                  <a:gd name="T0" fmla="*/ 0 w 6"/>
                  <a:gd name="T1" fmla="*/ 20 h 23"/>
                  <a:gd name="T2" fmla="*/ 3 w 6"/>
                  <a:gd name="T3" fmla="*/ 23 h 23"/>
                  <a:gd name="T4" fmla="*/ 6 w 6"/>
                  <a:gd name="T5" fmla="*/ 20 h 23"/>
                  <a:gd name="T6" fmla="*/ 6 w 6"/>
                  <a:gd name="T7" fmla="*/ 0 h 23"/>
                  <a:gd name="T8" fmla="*/ 0 w 6"/>
                  <a:gd name="T9" fmla="*/ 9 h 23"/>
                  <a:gd name="T10" fmla="*/ 0 w 6"/>
                  <a:gd name="T11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3">
                    <a:moveTo>
                      <a:pt x="0" y="20"/>
                    </a:moveTo>
                    <a:cubicBezTo>
                      <a:pt x="0" y="22"/>
                      <a:pt x="1" y="23"/>
                      <a:pt x="3" y="23"/>
                    </a:cubicBezTo>
                    <a:cubicBezTo>
                      <a:pt x="5" y="23"/>
                      <a:pt x="6" y="22"/>
                      <a:pt x="6" y="2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89"/>
              <p:cNvSpPr>
                <a:spLocks/>
              </p:cNvSpPr>
              <p:nvPr/>
            </p:nvSpPr>
            <p:spPr bwMode="auto">
              <a:xfrm>
                <a:off x="4743451" y="2644776"/>
                <a:ext cx="11113" cy="55563"/>
              </a:xfrm>
              <a:custGeom>
                <a:avLst/>
                <a:gdLst>
                  <a:gd name="T0" fmla="*/ 0 w 6"/>
                  <a:gd name="T1" fmla="*/ 3 h 32"/>
                  <a:gd name="T2" fmla="*/ 0 w 6"/>
                  <a:gd name="T3" fmla="*/ 29 h 32"/>
                  <a:gd name="T4" fmla="*/ 3 w 6"/>
                  <a:gd name="T5" fmla="*/ 32 h 32"/>
                  <a:gd name="T6" fmla="*/ 6 w 6"/>
                  <a:gd name="T7" fmla="*/ 29 h 32"/>
                  <a:gd name="T8" fmla="*/ 6 w 6"/>
                  <a:gd name="T9" fmla="*/ 3 h 32"/>
                  <a:gd name="T10" fmla="*/ 2 w 6"/>
                  <a:gd name="T11" fmla="*/ 0 h 32"/>
                  <a:gd name="T12" fmla="*/ 0 w 6"/>
                  <a:gd name="T13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32">
                    <a:moveTo>
                      <a:pt x="0" y="3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5" y="32"/>
                      <a:pt x="6" y="31"/>
                      <a:pt x="6" y="29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90"/>
              <p:cNvSpPr>
                <a:spLocks/>
              </p:cNvSpPr>
              <p:nvPr/>
            </p:nvSpPr>
            <p:spPr bwMode="auto">
              <a:xfrm>
                <a:off x="4760913" y="2657476"/>
                <a:ext cx="11113" cy="42863"/>
              </a:xfrm>
              <a:custGeom>
                <a:avLst/>
                <a:gdLst>
                  <a:gd name="T0" fmla="*/ 0 w 6"/>
                  <a:gd name="T1" fmla="*/ 22 h 25"/>
                  <a:gd name="T2" fmla="*/ 3 w 6"/>
                  <a:gd name="T3" fmla="*/ 25 h 25"/>
                  <a:gd name="T4" fmla="*/ 6 w 6"/>
                  <a:gd name="T5" fmla="*/ 22 h 25"/>
                  <a:gd name="T6" fmla="*/ 6 w 6"/>
                  <a:gd name="T7" fmla="*/ 5 h 25"/>
                  <a:gd name="T8" fmla="*/ 0 w 6"/>
                  <a:gd name="T9" fmla="*/ 0 h 25"/>
                  <a:gd name="T10" fmla="*/ 0 w 6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5">
                    <a:moveTo>
                      <a:pt x="0" y="22"/>
                    </a:moveTo>
                    <a:cubicBezTo>
                      <a:pt x="0" y="24"/>
                      <a:pt x="1" y="25"/>
                      <a:pt x="3" y="25"/>
                    </a:cubicBezTo>
                    <a:cubicBezTo>
                      <a:pt x="5" y="25"/>
                      <a:pt x="6" y="24"/>
                      <a:pt x="6" y="2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91"/>
              <p:cNvSpPr>
                <a:spLocks/>
              </p:cNvSpPr>
              <p:nvPr/>
            </p:nvSpPr>
            <p:spPr bwMode="auto">
              <a:xfrm>
                <a:off x="4779963" y="2670176"/>
                <a:ext cx="9525" cy="30163"/>
              </a:xfrm>
              <a:custGeom>
                <a:avLst/>
                <a:gdLst>
                  <a:gd name="T0" fmla="*/ 0 w 6"/>
                  <a:gd name="T1" fmla="*/ 14 h 17"/>
                  <a:gd name="T2" fmla="*/ 3 w 6"/>
                  <a:gd name="T3" fmla="*/ 17 h 17"/>
                  <a:gd name="T4" fmla="*/ 6 w 6"/>
                  <a:gd name="T5" fmla="*/ 14 h 17"/>
                  <a:gd name="T6" fmla="*/ 6 w 6"/>
                  <a:gd name="T7" fmla="*/ 6 h 17"/>
                  <a:gd name="T8" fmla="*/ 0 w 6"/>
                  <a:gd name="T9" fmla="*/ 0 h 17"/>
                  <a:gd name="T10" fmla="*/ 0 w 6"/>
                  <a:gd name="T11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7">
                    <a:moveTo>
                      <a:pt x="0" y="14"/>
                    </a:moveTo>
                    <a:cubicBezTo>
                      <a:pt x="0" y="16"/>
                      <a:pt x="1" y="17"/>
                      <a:pt x="3" y="17"/>
                    </a:cubicBezTo>
                    <a:cubicBezTo>
                      <a:pt x="5" y="17"/>
                      <a:pt x="6" y="16"/>
                      <a:pt x="6" y="1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92"/>
              <p:cNvSpPr>
                <a:spLocks/>
              </p:cNvSpPr>
              <p:nvPr/>
            </p:nvSpPr>
            <p:spPr bwMode="auto">
              <a:xfrm>
                <a:off x="4797426" y="2687638"/>
                <a:ext cx="11113" cy="12700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5 h 8"/>
                  <a:gd name="T4" fmla="*/ 3 w 6"/>
                  <a:gd name="T5" fmla="*/ 8 h 8"/>
                  <a:gd name="T6" fmla="*/ 6 w 6"/>
                  <a:gd name="T7" fmla="*/ 5 h 8"/>
                  <a:gd name="T8" fmla="*/ 6 w 6"/>
                  <a:gd name="T9" fmla="*/ 5 h 8"/>
                  <a:gd name="T10" fmla="*/ 5 w 6"/>
                  <a:gd name="T11" fmla="*/ 4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1" y="8"/>
                      <a:pt x="3" y="8"/>
                    </a:cubicBezTo>
                    <a:cubicBezTo>
                      <a:pt x="5" y="8"/>
                      <a:pt x="6" y="7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4"/>
                      <a:pt x="5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3"/>
              <p:cNvSpPr>
                <a:spLocks/>
              </p:cNvSpPr>
              <p:nvPr/>
            </p:nvSpPr>
            <p:spPr bwMode="auto">
              <a:xfrm>
                <a:off x="4814888" y="2682876"/>
                <a:ext cx="11113" cy="17463"/>
              </a:xfrm>
              <a:custGeom>
                <a:avLst/>
                <a:gdLst>
                  <a:gd name="T0" fmla="*/ 0 w 6"/>
                  <a:gd name="T1" fmla="*/ 7 h 10"/>
                  <a:gd name="T2" fmla="*/ 0 w 6"/>
                  <a:gd name="T3" fmla="*/ 7 h 10"/>
                  <a:gd name="T4" fmla="*/ 3 w 6"/>
                  <a:gd name="T5" fmla="*/ 10 h 10"/>
                  <a:gd name="T6" fmla="*/ 6 w 6"/>
                  <a:gd name="T7" fmla="*/ 7 h 10"/>
                  <a:gd name="T8" fmla="*/ 6 w 6"/>
                  <a:gd name="T9" fmla="*/ 0 h 10"/>
                  <a:gd name="T10" fmla="*/ 4 w 6"/>
                  <a:gd name="T11" fmla="*/ 4 h 10"/>
                  <a:gd name="T12" fmla="*/ 0 w 6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5" y="10"/>
                      <a:pt x="6" y="9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6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94"/>
              <p:cNvSpPr>
                <a:spLocks/>
              </p:cNvSpPr>
              <p:nvPr/>
            </p:nvSpPr>
            <p:spPr bwMode="auto">
              <a:xfrm>
                <a:off x="4832351" y="2649538"/>
                <a:ext cx="11113" cy="50800"/>
              </a:xfrm>
              <a:custGeom>
                <a:avLst/>
                <a:gdLst>
                  <a:gd name="T0" fmla="*/ 0 w 6"/>
                  <a:gd name="T1" fmla="*/ 26 h 29"/>
                  <a:gd name="T2" fmla="*/ 3 w 6"/>
                  <a:gd name="T3" fmla="*/ 29 h 29"/>
                  <a:gd name="T4" fmla="*/ 6 w 6"/>
                  <a:gd name="T5" fmla="*/ 26 h 29"/>
                  <a:gd name="T6" fmla="*/ 6 w 6"/>
                  <a:gd name="T7" fmla="*/ 0 h 29"/>
                  <a:gd name="T8" fmla="*/ 0 w 6"/>
                  <a:gd name="T9" fmla="*/ 11 h 29"/>
                  <a:gd name="T10" fmla="*/ 0 w 6"/>
                  <a:gd name="T11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9">
                    <a:moveTo>
                      <a:pt x="0" y="26"/>
                    </a:moveTo>
                    <a:cubicBezTo>
                      <a:pt x="0" y="28"/>
                      <a:pt x="2" y="29"/>
                      <a:pt x="3" y="29"/>
                    </a:cubicBezTo>
                    <a:cubicBezTo>
                      <a:pt x="5" y="29"/>
                      <a:pt x="6" y="28"/>
                      <a:pt x="6" y="2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95"/>
              <p:cNvSpPr>
                <a:spLocks/>
              </p:cNvSpPr>
              <p:nvPr/>
            </p:nvSpPr>
            <p:spPr bwMode="auto">
              <a:xfrm>
                <a:off x="4849813" y="2616201"/>
                <a:ext cx="11113" cy="84138"/>
              </a:xfrm>
              <a:custGeom>
                <a:avLst/>
                <a:gdLst>
                  <a:gd name="T0" fmla="*/ 0 w 6"/>
                  <a:gd name="T1" fmla="*/ 45 h 48"/>
                  <a:gd name="T2" fmla="*/ 3 w 6"/>
                  <a:gd name="T3" fmla="*/ 48 h 48"/>
                  <a:gd name="T4" fmla="*/ 6 w 6"/>
                  <a:gd name="T5" fmla="*/ 45 h 48"/>
                  <a:gd name="T6" fmla="*/ 6 w 6"/>
                  <a:gd name="T7" fmla="*/ 0 h 48"/>
                  <a:gd name="T8" fmla="*/ 0 w 6"/>
                  <a:gd name="T9" fmla="*/ 11 h 48"/>
                  <a:gd name="T10" fmla="*/ 0 w 6"/>
                  <a:gd name="T11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8">
                    <a:moveTo>
                      <a:pt x="0" y="45"/>
                    </a:moveTo>
                    <a:cubicBezTo>
                      <a:pt x="0" y="47"/>
                      <a:pt x="2" y="48"/>
                      <a:pt x="3" y="48"/>
                    </a:cubicBezTo>
                    <a:cubicBezTo>
                      <a:pt x="5" y="48"/>
                      <a:pt x="6" y="47"/>
                      <a:pt x="6" y="4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96"/>
              <p:cNvSpPr>
                <a:spLocks/>
              </p:cNvSpPr>
              <p:nvPr/>
            </p:nvSpPr>
            <p:spPr bwMode="auto">
              <a:xfrm>
                <a:off x="4868863" y="2582863"/>
                <a:ext cx="9525" cy="117475"/>
              </a:xfrm>
              <a:custGeom>
                <a:avLst/>
                <a:gdLst>
                  <a:gd name="T0" fmla="*/ 0 w 6"/>
                  <a:gd name="T1" fmla="*/ 64 h 67"/>
                  <a:gd name="T2" fmla="*/ 3 w 6"/>
                  <a:gd name="T3" fmla="*/ 67 h 67"/>
                  <a:gd name="T4" fmla="*/ 6 w 6"/>
                  <a:gd name="T5" fmla="*/ 64 h 67"/>
                  <a:gd name="T6" fmla="*/ 6 w 6"/>
                  <a:gd name="T7" fmla="*/ 0 h 67"/>
                  <a:gd name="T8" fmla="*/ 0 w 6"/>
                  <a:gd name="T9" fmla="*/ 11 h 67"/>
                  <a:gd name="T10" fmla="*/ 0 w 6"/>
                  <a:gd name="T11" fmla="*/ 6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7">
                    <a:moveTo>
                      <a:pt x="0" y="64"/>
                    </a:moveTo>
                    <a:cubicBezTo>
                      <a:pt x="0" y="66"/>
                      <a:pt x="2" y="67"/>
                      <a:pt x="3" y="67"/>
                    </a:cubicBezTo>
                    <a:cubicBezTo>
                      <a:pt x="5" y="67"/>
                      <a:pt x="6" y="66"/>
                      <a:pt x="6" y="6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97"/>
              <p:cNvSpPr>
                <a:spLocks/>
              </p:cNvSpPr>
              <p:nvPr/>
            </p:nvSpPr>
            <p:spPr bwMode="auto">
              <a:xfrm>
                <a:off x="4886326" y="2547938"/>
                <a:ext cx="9525" cy="152400"/>
              </a:xfrm>
              <a:custGeom>
                <a:avLst/>
                <a:gdLst>
                  <a:gd name="T0" fmla="*/ 0 w 6"/>
                  <a:gd name="T1" fmla="*/ 83 h 86"/>
                  <a:gd name="T2" fmla="*/ 3 w 6"/>
                  <a:gd name="T3" fmla="*/ 86 h 86"/>
                  <a:gd name="T4" fmla="*/ 6 w 6"/>
                  <a:gd name="T5" fmla="*/ 83 h 86"/>
                  <a:gd name="T6" fmla="*/ 6 w 6"/>
                  <a:gd name="T7" fmla="*/ 0 h 86"/>
                  <a:gd name="T8" fmla="*/ 0 w 6"/>
                  <a:gd name="T9" fmla="*/ 11 h 86"/>
                  <a:gd name="T10" fmla="*/ 0 w 6"/>
                  <a:gd name="T11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6">
                    <a:moveTo>
                      <a:pt x="0" y="83"/>
                    </a:moveTo>
                    <a:cubicBezTo>
                      <a:pt x="0" y="85"/>
                      <a:pt x="2" y="86"/>
                      <a:pt x="3" y="86"/>
                    </a:cubicBezTo>
                    <a:cubicBezTo>
                      <a:pt x="5" y="86"/>
                      <a:pt x="6" y="85"/>
                      <a:pt x="6" y="8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5949191" y="4079438"/>
            <a:ext cx="211208" cy="21120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826128" y="4079438"/>
            <a:ext cx="211208" cy="211208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703065" y="4079438"/>
            <a:ext cx="211208" cy="211208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802161" y="4335935"/>
            <a:ext cx="505267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1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z="11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679098" y="4335935"/>
            <a:ext cx="505267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1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z="11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504658" y="4335935"/>
            <a:ext cx="505267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1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z="11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六边形 49"/>
          <p:cNvSpPr/>
          <p:nvPr/>
        </p:nvSpPr>
        <p:spPr>
          <a:xfrm rot="5400000">
            <a:off x="4032765" y="4758454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99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6" grpId="0" animBg="1"/>
          <p:bldGraphic spid="10" grpId="0">
            <p:bldAsOne/>
          </p:bldGraphic>
          <p:bldP spid="11" grpId="0"/>
          <p:bldP spid="12" grpId="0"/>
          <p:bldGraphic spid="14" grpId="0">
            <p:bldAsOne/>
          </p:bldGraphic>
          <p:bldP spid="29" grpId="0" animBg="1"/>
          <p:bldP spid="30" grpId="0"/>
          <p:bldP spid="31" grpId="0" animBg="1"/>
          <p:bldP spid="32" grpId="0"/>
          <p:bldP spid="5" grpId="0" animBg="1"/>
          <p:bldP spid="48" grpId="0" animBg="1"/>
          <p:bldP spid="49" grpId="0" animBg="1"/>
          <p:bldP spid="52" grpId="0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6" grpId="0" animBg="1"/>
          <p:bldGraphic spid="10" grpId="0">
            <p:bldAsOne/>
          </p:bldGraphic>
          <p:bldP spid="11" grpId="0"/>
          <p:bldP spid="12" grpId="0"/>
          <p:bldGraphic spid="14" grpId="0">
            <p:bldAsOne/>
          </p:bldGraphic>
          <p:bldP spid="29" grpId="0" animBg="1"/>
          <p:bldP spid="30" grpId="0"/>
          <p:bldP spid="31" grpId="0" animBg="1"/>
          <p:bldP spid="32" grpId="0"/>
          <p:bldP spid="5" grpId="0" animBg="1"/>
          <p:bldP spid="48" grpId="0" animBg="1"/>
          <p:bldP spid="49" grpId="0" animBg="1"/>
          <p:bldP spid="52" grpId="0"/>
          <p:bldP spid="53" grpId="0"/>
          <p:bldP spid="5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六边形 14"/>
          <p:cNvSpPr/>
          <p:nvPr/>
        </p:nvSpPr>
        <p:spPr>
          <a:xfrm rot="5400000">
            <a:off x="4032765" y="-388448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3834956">
            <a:off x="-465848" y="513612"/>
            <a:ext cx="653193" cy="56309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六边形 16"/>
          <p:cNvSpPr/>
          <p:nvPr/>
        </p:nvSpPr>
        <p:spPr>
          <a:xfrm rot="687596">
            <a:off x="8141844" y="4648628"/>
            <a:ext cx="2004311" cy="172785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687596">
            <a:off x="8666147" y="-18793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1762774">
            <a:off x="185265" y="4946668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419650">
            <a:off x="128541" y="403790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3185530">
            <a:off x="8924517" y="2395848"/>
            <a:ext cx="825184" cy="711366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六边形 21"/>
          <p:cNvSpPr/>
          <p:nvPr/>
        </p:nvSpPr>
        <p:spPr>
          <a:xfrm rot="3061733">
            <a:off x="-77651" y="-712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1419650">
            <a:off x="8431590" y="26308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419650">
            <a:off x="-9470" y="4799675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3061733">
            <a:off x="7616753" y="48647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1419650">
            <a:off x="8931567" y="383687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4884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2545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470399" y="390335"/>
            <a:ext cx="2365" cy="4949045"/>
          </a:xfrm>
          <a:prstGeom prst="line">
            <a:avLst/>
          </a:prstGeom>
          <a:ln w="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330699" y="1100502"/>
            <a:ext cx="279400" cy="2794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330699" y="2560057"/>
            <a:ext cx="279400" cy="2794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30699" y="4019612"/>
            <a:ext cx="279400" cy="2794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598881" y="1050041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10099" y="1365571"/>
            <a:ext cx="39416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98881" y="3956768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10099" y="4272298"/>
            <a:ext cx="39416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944077" y="2322990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6534" y="2638520"/>
            <a:ext cx="3941635" cy="527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29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40">
        <p14:pan dir="u"/>
      </p:transition>
    </mc:Choice>
    <mc:Fallback xmlns="">
      <p:transition spd="slow" advTm="364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/>
          <p:cNvSpPr/>
          <p:nvPr/>
        </p:nvSpPr>
        <p:spPr>
          <a:xfrm rot="3363366">
            <a:off x="1479650" y="-572208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3185530">
            <a:off x="-748670" y="-589709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3061733">
            <a:off x="-511236" y="1634576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687596">
            <a:off x="8737856" y="388549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 rot="687596">
            <a:off x="8846123" y="4713522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0" name="图表 29"/>
          <p:cNvGraphicFramePr/>
          <p:nvPr>
            <p:extLst/>
          </p:nvPr>
        </p:nvGraphicFramePr>
        <p:xfrm>
          <a:off x="549875" y="1689100"/>
          <a:ext cx="8012214" cy="2593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1605087" y="813497"/>
            <a:ext cx="63853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10" name="矩形 9"/>
          <p:cNvSpPr/>
          <p:nvPr/>
        </p:nvSpPr>
        <p:spPr>
          <a:xfrm>
            <a:off x="1605087" y="421119"/>
            <a:ext cx="14423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9368" y="444961"/>
            <a:ext cx="45719" cy="3446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2867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990">
        <p15:prstTrans prst="pageCurlDouble"/>
      </p:transition>
    </mc:Choice>
    <mc:Fallback xmlns="">
      <p:transition spd="slow" advTm="3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3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3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3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Sub>
          <a:bldChart bld="series"/>
        </p:bldSub>
      </p:bldGraphic>
      <p:bldP spid="9" grpId="0"/>
      <p:bldP spid="10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六边形 14"/>
          <p:cNvSpPr/>
          <p:nvPr/>
        </p:nvSpPr>
        <p:spPr>
          <a:xfrm rot="5400000">
            <a:off x="4035131" y="-449969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3834956">
            <a:off x="-465848" y="513612"/>
            <a:ext cx="653193" cy="56309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六边形 16"/>
          <p:cNvSpPr/>
          <p:nvPr/>
        </p:nvSpPr>
        <p:spPr>
          <a:xfrm rot="687596">
            <a:off x="8141844" y="4648628"/>
            <a:ext cx="2004311" cy="172785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687596">
            <a:off x="8666147" y="-18793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1762774">
            <a:off x="185265" y="4946668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419650">
            <a:off x="128541" y="403790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3185530">
            <a:off x="8924517" y="2395848"/>
            <a:ext cx="825184" cy="711366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六边形 21"/>
          <p:cNvSpPr/>
          <p:nvPr/>
        </p:nvSpPr>
        <p:spPr>
          <a:xfrm rot="3061733">
            <a:off x="-77651" y="-712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1419650">
            <a:off x="8431590" y="26308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419650">
            <a:off x="-9470" y="4799675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3061733">
            <a:off x="7616753" y="48647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1419650">
            <a:off x="8931567" y="383687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4884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2545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59117" y="2143757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438400" y="2972610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659117" y="3762396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844977" y="2143757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091116" y="2979429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44977" y="3757187"/>
            <a:ext cx="441434" cy="44143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12700" dir="5400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83141" y="2034891"/>
            <a:ext cx="1893516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3141" y="2972782"/>
            <a:ext cx="18935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3141" y="3910673"/>
            <a:ext cx="189351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17228" y="2034891"/>
            <a:ext cx="1893516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617228" y="2972782"/>
            <a:ext cx="1893516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17228" y="3910673"/>
            <a:ext cx="1893516" cy="484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</a:t>
            </a:r>
            <a:r>
              <a:rPr lang="en-US" altLang="zh-CN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49153" y="2275265"/>
            <a:ext cx="1695578" cy="1695578"/>
            <a:chOff x="3649153" y="1587191"/>
            <a:chExt cx="1695578" cy="1695578"/>
          </a:xfrm>
        </p:grpSpPr>
        <p:grpSp>
          <p:nvGrpSpPr>
            <p:cNvPr id="40" name="组合 39"/>
            <p:cNvGrpSpPr/>
            <p:nvPr/>
          </p:nvGrpSpPr>
          <p:grpSpPr>
            <a:xfrm>
              <a:off x="3649153" y="1587191"/>
              <a:ext cx="1695578" cy="1695578"/>
              <a:chOff x="3750339" y="1710888"/>
              <a:chExt cx="1358900" cy="13589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750339" y="1710888"/>
                <a:ext cx="1358900" cy="1358900"/>
              </a:xfrm>
              <a:prstGeom prst="ellipse">
                <a:avLst/>
              </a:prstGeom>
              <a:solidFill>
                <a:srgbClr val="050505"/>
              </a:solidFill>
              <a:ln w="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066088" y="2016234"/>
                <a:ext cx="727402" cy="5179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rgbClr val="FFC00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76</a:t>
                </a:r>
                <a:r>
                  <a:rPr lang="en-US" altLang="zh-CN" b="1" dirty="0" smtClean="0">
                    <a:solidFill>
                      <a:srgbClr val="FFC00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%</a:t>
                </a:r>
                <a:endParaRPr lang="zh-CN" altLang="en-US" sz="3600" b="1" dirty="0">
                  <a:solidFill>
                    <a:srgbClr val="FFC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3838555" y="2563278"/>
              <a:ext cx="131677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FC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sample </a:t>
              </a:r>
              <a:endParaRPr lang="zh-CN" altLang="en-US" sz="16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44884" y="655923"/>
            <a:ext cx="83557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</p:spTree>
    <p:extLst>
      <p:ext uri="{BB962C8B-B14F-4D97-AF65-F5344CB8AC3E}">
        <p14:creationId xmlns:p14="http://schemas.microsoft.com/office/powerpoint/2010/main" val="4267841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996">
        <p15:prstTrans prst="pageCurlDouble"/>
      </p:transition>
    </mc:Choice>
    <mc:Fallback xmlns="">
      <p:transition spd="slow" advTm="49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5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4" grpId="0"/>
      <p:bldP spid="45" grpId="0"/>
      <p:bldP spid="46" grpId="0"/>
      <p:bldP spid="47" grpId="0"/>
      <p:bldP spid="48" grpId="0"/>
      <p:bldP spid="49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944618" y="2441473"/>
            <a:ext cx="148152" cy="127717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821789" y="913938"/>
            <a:ext cx="205131" cy="176837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6936045" y="514115"/>
            <a:ext cx="292284" cy="2519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7597804" y="4573879"/>
            <a:ext cx="380893" cy="328356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932520" y="44243"/>
            <a:ext cx="422958" cy="36461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349321" y="15152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  <a:effectLst>
            <a:outerShdw blurRad="292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 flipV="1">
            <a:off x="3171181" y="1393972"/>
            <a:ext cx="204921" cy="176656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419650">
            <a:off x="8102525" y="90610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3185530">
            <a:off x="8210905" y="4357255"/>
            <a:ext cx="317736" cy="27391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504278" y="2551416"/>
            <a:ext cx="1897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Freeform 1645"/>
          <p:cNvSpPr>
            <a:spLocks noEditPoints="1"/>
          </p:cNvSpPr>
          <p:nvPr/>
        </p:nvSpPr>
        <p:spPr bwMode="auto">
          <a:xfrm>
            <a:off x="4196289" y="1935404"/>
            <a:ext cx="552951" cy="516359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 rot="1419650" flipV="1">
            <a:off x="5509019" y="2819655"/>
            <a:ext cx="204921" cy="176656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3185530">
            <a:off x="-448583" y="3516586"/>
            <a:ext cx="897162" cy="7734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721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2"/>
    </mc:Choice>
    <mc:Fallback xmlns="">
      <p:transition spd="slow" advTm="4112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26000">
                                          <p:cBhvr>
                                            <p:cTn id="1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3" presetID="53" presetClass="exit" presetSubtype="54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3" grpId="0"/>
          <p:bldP spid="14" grpId="0" animBg="1"/>
          <p:bldP spid="15" grpId="0" animBg="1"/>
          <p:bldP spid="15" grpId="1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3" presetID="53" presetClass="exit" presetSubtype="54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3" grpId="0"/>
          <p:bldP spid="14" grpId="0" animBg="1"/>
          <p:bldP spid="15" grpId="0" animBg="1"/>
          <p:bldP spid="15" grpId="1" animBg="1"/>
          <p:bldP spid="16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-54282" y="379001"/>
            <a:ext cx="148152" cy="127717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14123" y="-29910"/>
            <a:ext cx="205131" cy="176837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6002236" y="-91286"/>
            <a:ext cx="292284" cy="2519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8333461" y="4873182"/>
            <a:ext cx="380893" cy="328356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932520" y="44243"/>
            <a:ext cx="422958" cy="36461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6200000" flipV="1">
            <a:off x="149351" y="257251"/>
            <a:ext cx="430607" cy="371213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419650">
            <a:off x="6383554" y="125698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3185530">
            <a:off x="8946562" y="4656558"/>
            <a:ext cx="317736" cy="27391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六边形 9"/>
          <p:cNvSpPr/>
          <p:nvPr/>
        </p:nvSpPr>
        <p:spPr>
          <a:xfrm rot="3185530">
            <a:off x="-700543" y="3569599"/>
            <a:ext cx="897162" cy="7734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六边形 10"/>
          <p:cNvSpPr/>
          <p:nvPr/>
        </p:nvSpPr>
        <p:spPr>
          <a:xfrm rot="687596">
            <a:off x="8760165" y="465326"/>
            <a:ext cx="247563" cy="213416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856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7517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209621" y="1054102"/>
            <a:ext cx="388261" cy="365782"/>
            <a:chOff x="3692526" y="3419476"/>
            <a:chExt cx="301625" cy="284162"/>
          </a:xfrm>
          <a:solidFill>
            <a:srgbClr val="FFC000"/>
          </a:solidFill>
        </p:grpSpPr>
        <p:sp>
          <p:nvSpPr>
            <p:cNvPr id="15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09621" y="2139238"/>
            <a:ext cx="388261" cy="365782"/>
            <a:chOff x="3692526" y="3419476"/>
            <a:chExt cx="301625" cy="284162"/>
          </a:xfrm>
          <a:solidFill>
            <a:srgbClr val="FFC000"/>
          </a:solidFill>
        </p:grpSpPr>
        <p:sp>
          <p:nvSpPr>
            <p:cNvPr id="19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09621" y="3267286"/>
            <a:ext cx="388261" cy="365782"/>
            <a:chOff x="3692526" y="3419476"/>
            <a:chExt cx="301625" cy="284162"/>
          </a:xfrm>
          <a:solidFill>
            <a:srgbClr val="FFC000"/>
          </a:solidFill>
        </p:grpSpPr>
        <p:sp>
          <p:nvSpPr>
            <p:cNvPr id="22" name="Freeform 383"/>
            <p:cNvSpPr>
              <a:spLocks noEditPoints="1"/>
            </p:cNvSpPr>
            <p:nvPr/>
          </p:nvSpPr>
          <p:spPr bwMode="auto">
            <a:xfrm>
              <a:off x="3692526" y="3452813"/>
              <a:ext cx="247650" cy="250825"/>
            </a:xfrm>
            <a:custGeom>
              <a:avLst/>
              <a:gdLst>
                <a:gd name="T0" fmla="*/ 0 w 140"/>
                <a:gd name="T1" fmla="*/ 115 h 141"/>
                <a:gd name="T2" fmla="*/ 25 w 140"/>
                <a:gd name="T3" fmla="*/ 130 h 141"/>
                <a:gd name="T4" fmla="*/ 10 w 140"/>
                <a:gd name="T5" fmla="*/ 60 h 141"/>
                <a:gd name="T6" fmla="*/ 0 w 140"/>
                <a:gd name="T7" fmla="*/ 81 h 141"/>
                <a:gd name="T8" fmla="*/ 10 w 140"/>
                <a:gd name="T9" fmla="*/ 60 h 141"/>
                <a:gd name="T10" fmla="*/ 10 w 140"/>
                <a:gd name="T11" fmla="*/ 26 h 141"/>
                <a:gd name="T12" fmla="*/ 25 w 140"/>
                <a:gd name="T13" fmla="*/ 0 h 141"/>
                <a:gd name="T14" fmla="*/ 10 w 140"/>
                <a:gd name="T15" fmla="*/ 87 h 141"/>
                <a:gd name="T16" fmla="*/ 0 w 140"/>
                <a:gd name="T17" fmla="*/ 108 h 141"/>
                <a:gd name="T18" fmla="*/ 10 w 140"/>
                <a:gd name="T19" fmla="*/ 87 h 141"/>
                <a:gd name="T20" fmla="*/ 0 w 140"/>
                <a:gd name="T21" fmla="*/ 33 h 141"/>
                <a:gd name="T22" fmla="*/ 10 w 140"/>
                <a:gd name="T23" fmla="*/ 54 h 141"/>
                <a:gd name="T24" fmla="*/ 140 w 140"/>
                <a:gd name="T25" fmla="*/ 42 h 141"/>
                <a:gd name="T26" fmla="*/ 140 w 140"/>
                <a:gd name="T27" fmla="*/ 54 h 141"/>
                <a:gd name="T28" fmla="*/ 107 w 140"/>
                <a:gd name="T29" fmla="*/ 9 h 141"/>
                <a:gd name="T30" fmla="*/ 87 w 140"/>
                <a:gd name="T31" fmla="*/ 0 h 141"/>
                <a:gd name="T32" fmla="*/ 105 w 140"/>
                <a:gd name="T33" fmla="*/ 10 h 141"/>
                <a:gd name="T34" fmla="*/ 32 w 140"/>
                <a:gd name="T35" fmla="*/ 141 h 141"/>
                <a:gd name="T36" fmla="*/ 53 w 140"/>
                <a:gd name="T37" fmla="*/ 131 h 141"/>
                <a:gd name="T38" fmla="*/ 32 w 140"/>
                <a:gd name="T39" fmla="*/ 141 h 141"/>
                <a:gd name="T40" fmla="*/ 140 w 140"/>
                <a:gd name="T41" fmla="*/ 108 h 141"/>
                <a:gd name="T42" fmla="*/ 130 w 140"/>
                <a:gd name="T43" fmla="*/ 87 h 141"/>
                <a:gd name="T44" fmla="*/ 115 w 140"/>
                <a:gd name="T45" fmla="*/ 130 h 141"/>
                <a:gd name="T46" fmla="*/ 140 w 140"/>
                <a:gd name="T47" fmla="*/ 115 h 141"/>
                <a:gd name="T48" fmla="*/ 115 w 140"/>
                <a:gd name="T49" fmla="*/ 130 h 141"/>
                <a:gd name="T50" fmla="*/ 130 w 140"/>
                <a:gd name="T51" fmla="*/ 81 h 141"/>
                <a:gd name="T52" fmla="*/ 140 w 140"/>
                <a:gd name="T53" fmla="*/ 60 h 141"/>
                <a:gd name="T54" fmla="*/ 32 w 140"/>
                <a:gd name="T55" fmla="*/ 10 h 141"/>
                <a:gd name="T56" fmla="*/ 53 w 140"/>
                <a:gd name="T57" fmla="*/ 0 h 141"/>
                <a:gd name="T58" fmla="*/ 32 w 140"/>
                <a:gd name="T59" fmla="*/ 10 h 141"/>
                <a:gd name="T60" fmla="*/ 80 w 140"/>
                <a:gd name="T61" fmla="*/ 10 h 141"/>
                <a:gd name="T62" fmla="*/ 60 w 140"/>
                <a:gd name="T63" fmla="*/ 0 h 141"/>
                <a:gd name="T64" fmla="*/ 60 w 140"/>
                <a:gd name="T65" fmla="*/ 141 h 141"/>
                <a:gd name="T66" fmla="*/ 80 w 140"/>
                <a:gd name="T67" fmla="*/ 131 h 141"/>
                <a:gd name="T68" fmla="*/ 60 w 140"/>
                <a:gd name="T69" fmla="*/ 141 h 141"/>
                <a:gd name="T70" fmla="*/ 107 w 140"/>
                <a:gd name="T71" fmla="*/ 141 h 141"/>
                <a:gd name="T72" fmla="*/ 87 w 140"/>
                <a:gd name="T73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41"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9"/>
                    <a:pt x="11" y="140"/>
                    <a:pt x="25" y="14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17" y="130"/>
                    <a:pt x="10" y="124"/>
                    <a:pt x="10" y="115"/>
                  </a:cubicBezTo>
                  <a:close/>
                  <a:moveTo>
                    <a:pt x="1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0" y="81"/>
                    <a:pt x="10" y="81"/>
                    <a:pt x="10" y="81"/>
                  </a:cubicBezTo>
                  <a:lnTo>
                    <a:pt x="10" y="60"/>
                  </a:lnTo>
                  <a:close/>
                  <a:moveTo>
                    <a:pt x="0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0" y="17"/>
                    <a:pt x="17" y="10"/>
                    <a:pt x="25" y="1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lose/>
                  <a:moveTo>
                    <a:pt x="10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" y="108"/>
                    <a:pt x="10" y="108"/>
                    <a:pt x="10" y="108"/>
                  </a:cubicBezTo>
                  <a:lnTo>
                    <a:pt x="10" y="87"/>
                  </a:lnTo>
                  <a:close/>
                  <a:moveTo>
                    <a:pt x="1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33"/>
                  </a:lnTo>
                  <a:close/>
                  <a:moveTo>
                    <a:pt x="140" y="42"/>
                  </a:moveTo>
                  <a:cubicBezTo>
                    <a:pt x="137" y="46"/>
                    <a:pt x="135" y="50"/>
                    <a:pt x="132" y="54"/>
                  </a:cubicBezTo>
                  <a:cubicBezTo>
                    <a:pt x="140" y="54"/>
                    <a:pt x="140" y="54"/>
                    <a:pt x="140" y="54"/>
                  </a:cubicBezTo>
                  <a:lnTo>
                    <a:pt x="140" y="42"/>
                  </a:lnTo>
                  <a:close/>
                  <a:moveTo>
                    <a:pt x="107" y="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9"/>
                    <a:pt x="107" y="9"/>
                  </a:cubicBezTo>
                  <a:close/>
                  <a:moveTo>
                    <a:pt x="3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2" y="141"/>
                  </a:lnTo>
                  <a:close/>
                  <a:moveTo>
                    <a:pt x="130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30" y="87"/>
                    <a:pt x="130" y="87"/>
                    <a:pt x="130" y="87"/>
                  </a:cubicBezTo>
                  <a:lnTo>
                    <a:pt x="130" y="108"/>
                  </a:lnTo>
                  <a:close/>
                  <a:moveTo>
                    <a:pt x="115" y="130"/>
                  </a:moveTo>
                  <a:cubicBezTo>
                    <a:pt x="115" y="140"/>
                    <a:pt x="115" y="140"/>
                    <a:pt x="115" y="140"/>
                  </a:cubicBezTo>
                  <a:cubicBezTo>
                    <a:pt x="129" y="140"/>
                    <a:pt x="140" y="129"/>
                    <a:pt x="14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4"/>
                    <a:pt x="123" y="130"/>
                    <a:pt x="115" y="130"/>
                  </a:cubicBezTo>
                  <a:close/>
                  <a:moveTo>
                    <a:pt x="130" y="60"/>
                  </a:moveTo>
                  <a:cubicBezTo>
                    <a:pt x="130" y="81"/>
                    <a:pt x="130" y="81"/>
                    <a:pt x="130" y="81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0" y="60"/>
                    <a:pt x="140" y="60"/>
                    <a:pt x="140" y="60"/>
                  </a:cubicBezTo>
                  <a:lnTo>
                    <a:pt x="130" y="60"/>
                  </a:lnTo>
                  <a:close/>
                  <a:moveTo>
                    <a:pt x="32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0"/>
                  </a:lnTo>
                  <a:close/>
                  <a:moveTo>
                    <a:pt x="60" y="10"/>
                  </a:moveTo>
                  <a:cubicBezTo>
                    <a:pt x="80" y="10"/>
                    <a:pt x="80" y="10"/>
                    <a:pt x="80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0"/>
                  </a:lnTo>
                  <a:close/>
                  <a:moveTo>
                    <a:pt x="6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60" y="131"/>
                    <a:pt x="60" y="131"/>
                    <a:pt x="60" y="131"/>
                  </a:cubicBezTo>
                  <a:lnTo>
                    <a:pt x="60" y="141"/>
                  </a:lnTo>
                  <a:close/>
                  <a:moveTo>
                    <a:pt x="87" y="141"/>
                  </a:moveTo>
                  <a:cubicBezTo>
                    <a:pt x="107" y="141"/>
                    <a:pt x="107" y="141"/>
                    <a:pt x="107" y="14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87" y="131"/>
                    <a:pt x="87" y="131"/>
                    <a:pt x="87" y="131"/>
                  </a:cubicBezTo>
                  <a:lnTo>
                    <a:pt x="87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4"/>
            <p:cNvSpPr>
              <a:spLocks/>
            </p:cNvSpPr>
            <p:nvPr/>
          </p:nvSpPr>
          <p:spPr bwMode="auto">
            <a:xfrm>
              <a:off x="3719513" y="3419476"/>
              <a:ext cx="274638" cy="236538"/>
            </a:xfrm>
            <a:custGeom>
              <a:avLst/>
              <a:gdLst>
                <a:gd name="T0" fmla="*/ 150 w 154"/>
                <a:gd name="T1" fmla="*/ 0 h 133"/>
                <a:gd name="T2" fmla="*/ 54 w 154"/>
                <a:gd name="T3" fmla="*/ 84 h 133"/>
                <a:gd name="T4" fmla="*/ 17 w 154"/>
                <a:gd name="T5" fmla="*/ 54 h 133"/>
                <a:gd name="T6" fmla="*/ 0 w 154"/>
                <a:gd name="T7" fmla="*/ 68 h 133"/>
                <a:gd name="T8" fmla="*/ 65 w 154"/>
                <a:gd name="T9" fmla="*/ 133 h 133"/>
                <a:gd name="T10" fmla="*/ 154 w 154"/>
                <a:gd name="T11" fmla="*/ 9 h 133"/>
                <a:gd name="T12" fmla="*/ 150 w 15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33">
                  <a:moveTo>
                    <a:pt x="150" y="0"/>
                  </a:moveTo>
                  <a:cubicBezTo>
                    <a:pt x="104" y="29"/>
                    <a:pt x="69" y="65"/>
                    <a:pt x="54" y="8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6" y="105"/>
                    <a:pt x="111" y="49"/>
                    <a:pt x="154" y="9"/>
                  </a:cubicBezTo>
                  <a:lnTo>
                    <a:pt x="1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632620" y="927586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64586" y="1227881"/>
            <a:ext cx="52359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“design”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needs a redesign. Designers need to be thinking not about the medium that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they‘re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serving </a:t>
            </a: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2332" y="4184320"/>
            <a:ext cx="8418182" cy="45719"/>
          </a:xfrm>
          <a:prstGeom prst="rect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32620" y="2012873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64586" y="2313168"/>
            <a:ext cx="52359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“design”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needs a redesign. Designers need to be thinking not about the medium that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they‘re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serving </a:t>
            </a: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32620" y="3229178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64586" y="3529473"/>
            <a:ext cx="523592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“design”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needs a redesign. Designers need to be thinking not about the medium that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they‘re </a:t>
            </a: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serving </a:t>
            </a: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折角形 34"/>
          <p:cNvSpPr/>
          <p:nvPr/>
        </p:nvSpPr>
        <p:spPr>
          <a:xfrm>
            <a:off x="550261" y="1096394"/>
            <a:ext cx="2254309" cy="2662806"/>
          </a:xfrm>
          <a:prstGeom prst="foldedCorner">
            <a:avLst>
              <a:gd name="adj" fmla="val 2680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282535" y="1504840"/>
            <a:ext cx="789760" cy="634398"/>
            <a:chOff x="5072063" y="2974975"/>
            <a:chExt cx="290513" cy="233363"/>
          </a:xfrm>
        </p:grpSpPr>
        <p:sp>
          <p:nvSpPr>
            <p:cNvPr id="37" name="Freeform 175"/>
            <p:cNvSpPr>
              <a:spLocks noEditPoints="1"/>
            </p:cNvSpPr>
            <p:nvPr/>
          </p:nvSpPr>
          <p:spPr bwMode="auto">
            <a:xfrm>
              <a:off x="5072063" y="3052763"/>
              <a:ext cx="261938" cy="155575"/>
            </a:xfrm>
            <a:custGeom>
              <a:avLst/>
              <a:gdLst>
                <a:gd name="T0" fmla="*/ 46 w 165"/>
                <a:gd name="T1" fmla="*/ 37 h 98"/>
                <a:gd name="T2" fmla="*/ 46 w 165"/>
                <a:gd name="T3" fmla="*/ 98 h 98"/>
                <a:gd name="T4" fmla="*/ 73 w 165"/>
                <a:gd name="T5" fmla="*/ 98 h 98"/>
                <a:gd name="T6" fmla="*/ 73 w 165"/>
                <a:gd name="T7" fmla="*/ 37 h 98"/>
                <a:gd name="T8" fmla="*/ 59 w 165"/>
                <a:gd name="T9" fmla="*/ 25 h 98"/>
                <a:gd name="T10" fmla="*/ 46 w 165"/>
                <a:gd name="T11" fmla="*/ 37 h 98"/>
                <a:gd name="T12" fmla="*/ 0 w 165"/>
                <a:gd name="T13" fmla="*/ 98 h 98"/>
                <a:gd name="T14" fmla="*/ 28 w 165"/>
                <a:gd name="T15" fmla="*/ 98 h 98"/>
                <a:gd name="T16" fmla="*/ 28 w 165"/>
                <a:gd name="T17" fmla="*/ 52 h 98"/>
                <a:gd name="T18" fmla="*/ 0 w 165"/>
                <a:gd name="T19" fmla="*/ 75 h 98"/>
                <a:gd name="T20" fmla="*/ 0 w 165"/>
                <a:gd name="T21" fmla="*/ 98 h 98"/>
                <a:gd name="T22" fmla="*/ 137 w 165"/>
                <a:gd name="T23" fmla="*/ 23 h 98"/>
                <a:gd name="T24" fmla="*/ 137 w 165"/>
                <a:gd name="T25" fmla="*/ 98 h 98"/>
                <a:gd name="T26" fmla="*/ 165 w 165"/>
                <a:gd name="T27" fmla="*/ 98 h 98"/>
                <a:gd name="T28" fmla="*/ 165 w 165"/>
                <a:gd name="T29" fmla="*/ 0 h 98"/>
                <a:gd name="T30" fmla="*/ 137 w 165"/>
                <a:gd name="T31" fmla="*/ 23 h 98"/>
                <a:gd name="T32" fmla="*/ 91 w 165"/>
                <a:gd name="T33" fmla="*/ 53 h 98"/>
                <a:gd name="T34" fmla="*/ 91 w 165"/>
                <a:gd name="T35" fmla="*/ 98 h 98"/>
                <a:gd name="T36" fmla="*/ 119 w 165"/>
                <a:gd name="T37" fmla="*/ 98 h 98"/>
                <a:gd name="T38" fmla="*/ 119 w 165"/>
                <a:gd name="T39" fmla="*/ 38 h 98"/>
                <a:gd name="T40" fmla="*/ 97 w 165"/>
                <a:gd name="T41" fmla="*/ 57 h 98"/>
                <a:gd name="T42" fmla="*/ 91 w 165"/>
                <a:gd name="T43" fmla="*/ 5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5" h="98">
                  <a:moveTo>
                    <a:pt x="46" y="37"/>
                  </a:moveTo>
                  <a:lnTo>
                    <a:pt x="46" y="98"/>
                  </a:lnTo>
                  <a:lnTo>
                    <a:pt x="73" y="98"/>
                  </a:lnTo>
                  <a:lnTo>
                    <a:pt x="73" y="37"/>
                  </a:lnTo>
                  <a:lnTo>
                    <a:pt x="59" y="25"/>
                  </a:lnTo>
                  <a:lnTo>
                    <a:pt x="46" y="37"/>
                  </a:lnTo>
                  <a:close/>
                  <a:moveTo>
                    <a:pt x="0" y="98"/>
                  </a:moveTo>
                  <a:lnTo>
                    <a:pt x="28" y="98"/>
                  </a:lnTo>
                  <a:lnTo>
                    <a:pt x="28" y="52"/>
                  </a:lnTo>
                  <a:lnTo>
                    <a:pt x="0" y="75"/>
                  </a:lnTo>
                  <a:lnTo>
                    <a:pt x="0" y="98"/>
                  </a:lnTo>
                  <a:close/>
                  <a:moveTo>
                    <a:pt x="137" y="23"/>
                  </a:moveTo>
                  <a:lnTo>
                    <a:pt x="137" y="98"/>
                  </a:lnTo>
                  <a:lnTo>
                    <a:pt x="165" y="98"/>
                  </a:lnTo>
                  <a:lnTo>
                    <a:pt x="165" y="0"/>
                  </a:lnTo>
                  <a:lnTo>
                    <a:pt x="137" y="23"/>
                  </a:lnTo>
                  <a:close/>
                  <a:moveTo>
                    <a:pt x="91" y="53"/>
                  </a:moveTo>
                  <a:lnTo>
                    <a:pt x="91" y="98"/>
                  </a:lnTo>
                  <a:lnTo>
                    <a:pt x="119" y="98"/>
                  </a:lnTo>
                  <a:lnTo>
                    <a:pt x="119" y="38"/>
                  </a:lnTo>
                  <a:lnTo>
                    <a:pt x="97" y="57"/>
                  </a:lnTo>
                  <a:lnTo>
                    <a:pt x="91" y="53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072063" y="2974975"/>
              <a:ext cx="290513" cy="168275"/>
            </a:xfrm>
            <a:custGeom>
              <a:avLst/>
              <a:gdLst>
                <a:gd name="T0" fmla="*/ 183 w 183"/>
                <a:gd name="T1" fmla="*/ 0 h 106"/>
                <a:gd name="T2" fmla="*/ 131 w 183"/>
                <a:gd name="T3" fmla="*/ 0 h 106"/>
                <a:gd name="T4" fmla="*/ 153 w 183"/>
                <a:gd name="T5" fmla="*/ 20 h 106"/>
                <a:gd name="T6" fmla="*/ 97 w 183"/>
                <a:gd name="T7" fmla="*/ 69 h 106"/>
                <a:gd name="T8" fmla="*/ 59 w 183"/>
                <a:gd name="T9" fmla="*/ 37 h 106"/>
                <a:gd name="T10" fmla="*/ 0 w 183"/>
                <a:gd name="T11" fmla="*/ 85 h 106"/>
                <a:gd name="T12" fmla="*/ 0 w 183"/>
                <a:gd name="T13" fmla="*/ 106 h 106"/>
                <a:gd name="T14" fmla="*/ 59 w 183"/>
                <a:gd name="T15" fmla="*/ 58 h 106"/>
                <a:gd name="T16" fmla="*/ 97 w 183"/>
                <a:gd name="T17" fmla="*/ 90 h 106"/>
                <a:gd name="T18" fmla="*/ 164 w 183"/>
                <a:gd name="T19" fmla="*/ 33 h 106"/>
                <a:gd name="T20" fmla="*/ 183 w 183"/>
                <a:gd name="T21" fmla="*/ 50 h 106"/>
                <a:gd name="T22" fmla="*/ 183 w 183"/>
                <a:gd name="T2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3" h="106">
                  <a:moveTo>
                    <a:pt x="183" y="0"/>
                  </a:moveTo>
                  <a:lnTo>
                    <a:pt x="131" y="0"/>
                  </a:lnTo>
                  <a:lnTo>
                    <a:pt x="153" y="20"/>
                  </a:lnTo>
                  <a:lnTo>
                    <a:pt x="97" y="69"/>
                  </a:lnTo>
                  <a:lnTo>
                    <a:pt x="59" y="37"/>
                  </a:lnTo>
                  <a:lnTo>
                    <a:pt x="0" y="85"/>
                  </a:lnTo>
                  <a:lnTo>
                    <a:pt x="0" y="106"/>
                  </a:lnTo>
                  <a:lnTo>
                    <a:pt x="59" y="58"/>
                  </a:lnTo>
                  <a:lnTo>
                    <a:pt x="97" y="90"/>
                  </a:lnTo>
                  <a:lnTo>
                    <a:pt x="164" y="33"/>
                  </a:lnTo>
                  <a:lnTo>
                    <a:pt x="183" y="5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711817" y="2503781"/>
            <a:ext cx="18844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2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2333" y="4337913"/>
            <a:ext cx="841818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41" name="六边形 40"/>
          <p:cNvSpPr/>
          <p:nvPr/>
        </p:nvSpPr>
        <p:spPr>
          <a:xfrm rot="3185530">
            <a:off x="-19549" y="2803964"/>
            <a:ext cx="413718" cy="35665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439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724">
        <p15:prstTrans prst="pageCurlDouble"/>
      </p:transition>
    </mc:Choice>
    <mc:Fallback xmlns="">
      <p:transition spd="slow" advTm="47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1" grpId="0"/>
      <p:bldP spid="32" grpId="0"/>
      <p:bldP spid="33" grpId="0"/>
      <p:bldP spid="34" grpId="0"/>
      <p:bldP spid="35" grpId="0" animBg="1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4715296">
            <a:off x="2842379" y="236464"/>
            <a:ext cx="1917663" cy="165315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6290376">
            <a:off x="3886958" y="1099243"/>
            <a:ext cx="1917663" cy="1653158"/>
          </a:xfrm>
          <a:prstGeom prst="hexagon">
            <a:avLst/>
          </a:prstGeom>
          <a:solidFill>
            <a:srgbClr val="17181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290376">
            <a:off x="3893690" y="2276893"/>
            <a:ext cx="1917663" cy="1653158"/>
          </a:xfrm>
          <a:prstGeom prst="hexagon">
            <a:avLst/>
          </a:prstGeom>
          <a:solidFill>
            <a:srgbClr val="17181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5605718">
            <a:off x="2935037" y="3369529"/>
            <a:ext cx="1917663" cy="1653158"/>
          </a:xfrm>
          <a:prstGeom prst="hexagon">
            <a:avLst/>
          </a:prstGeom>
          <a:solidFill>
            <a:srgbClr val="17181A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710549" y="-939526"/>
            <a:ext cx="1917663" cy="1653158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38948" y="-26161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91741" y="1271741"/>
            <a:ext cx="10323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08334" y="2153753"/>
            <a:ext cx="10749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02327" y="4526311"/>
            <a:ext cx="1118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0980" y="3349330"/>
            <a:ext cx="11830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37489" y="2302"/>
            <a:ext cx="16584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 </a:t>
            </a:r>
          </a:p>
        </p:txBody>
      </p:sp>
      <p:sp>
        <p:nvSpPr>
          <p:cNvPr id="23" name="Freeform 50"/>
          <p:cNvSpPr>
            <a:spLocks/>
          </p:cNvSpPr>
          <p:nvPr/>
        </p:nvSpPr>
        <p:spPr bwMode="auto">
          <a:xfrm>
            <a:off x="3589002" y="775985"/>
            <a:ext cx="396538" cy="377852"/>
          </a:xfrm>
          <a:custGeom>
            <a:avLst/>
            <a:gdLst>
              <a:gd name="T0" fmla="*/ 118 w 174"/>
              <a:gd name="T1" fmla="*/ 20 h 166"/>
              <a:gd name="T2" fmla="*/ 119 w 174"/>
              <a:gd name="T3" fmla="*/ 32 h 166"/>
              <a:gd name="T4" fmla="*/ 118 w 174"/>
              <a:gd name="T5" fmla="*/ 49 h 166"/>
              <a:gd name="T6" fmla="*/ 120 w 174"/>
              <a:gd name="T7" fmla="*/ 54 h 166"/>
              <a:gd name="T8" fmla="*/ 121 w 174"/>
              <a:gd name="T9" fmla="*/ 67 h 166"/>
              <a:gd name="T10" fmla="*/ 118 w 174"/>
              <a:gd name="T11" fmla="*/ 74 h 166"/>
              <a:gd name="T12" fmla="*/ 113 w 174"/>
              <a:gd name="T13" fmla="*/ 79 h 166"/>
              <a:gd name="T14" fmla="*/ 111 w 174"/>
              <a:gd name="T15" fmla="*/ 90 h 166"/>
              <a:gd name="T16" fmla="*/ 106 w 174"/>
              <a:gd name="T17" fmla="*/ 100 h 166"/>
              <a:gd name="T18" fmla="*/ 111 w 174"/>
              <a:gd name="T19" fmla="*/ 100 h 166"/>
              <a:gd name="T20" fmla="*/ 118 w 174"/>
              <a:gd name="T21" fmla="*/ 113 h 166"/>
              <a:gd name="T22" fmla="*/ 126 w 174"/>
              <a:gd name="T23" fmla="*/ 115 h 166"/>
              <a:gd name="T24" fmla="*/ 153 w 174"/>
              <a:gd name="T25" fmla="*/ 126 h 166"/>
              <a:gd name="T26" fmla="*/ 174 w 174"/>
              <a:gd name="T27" fmla="*/ 139 h 166"/>
              <a:gd name="T28" fmla="*/ 174 w 174"/>
              <a:gd name="T29" fmla="*/ 166 h 166"/>
              <a:gd name="T30" fmla="*/ 0 w 174"/>
              <a:gd name="T31" fmla="*/ 166 h 166"/>
              <a:gd name="T32" fmla="*/ 0 w 174"/>
              <a:gd name="T33" fmla="*/ 139 h 166"/>
              <a:gd name="T34" fmla="*/ 21 w 174"/>
              <a:gd name="T35" fmla="*/ 126 h 166"/>
              <a:gd name="T36" fmla="*/ 48 w 174"/>
              <a:gd name="T37" fmla="*/ 115 h 166"/>
              <a:gd name="T38" fmla="*/ 56 w 174"/>
              <a:gd name="T39" fmla="*/ 113 h 166"/>
              <a:gd name="T40" fmla="*/ 63 w 174"/>
              <a:gd name="T41" fmla="*/ 100 h 166"/>
              <a:gd name="T42" fmla="*/ 67 w 174"/>
              <a:gd name="T43" fmla="*/ 99 h 166"/>
              <a:gd name="T44" fmla="*/ 62 w 174"/>
              <a:gd name="T45" fmla="*/ 91 h 166"/>
              <a:gd name="T46" fmla="*/ 60 w 174"/>
              <a:gd name="T47" fmla="*/ 77 h 166"/>
              <a:gd name="T48" fmla="*/ 57 w 174"/>
              <a:gd name="T49" fmla="*/ 76 h 166"/>
              <a:gd name="T50" fmla="*/ 52 w 174"/>
              <a:gd name="T51" fmla="*/ 57 h 166"/>
              <a:gd name="T52" fmla="*/ 54 w 174"/>
              <a:gd name="T53" fmla="*/ 48 h 166"/>
              <a:gd name="T54" fmla="*/ 67 w 174"/>
              <a:gd name="T55" fmla="*/ 9 h 166"/>
              <a:gd name="T56" fmla="*/ 104 w 174"/>
              <a:gd name="T57" fmla="*/ 9 h 166"/>
              <a:gd name="T58" fmla="*/ 108 w 174"/>
              <a:gd name="T59" fmla="*/ 12 h 166"/>
              <a:gd name="T60" fmla="*/ 113 w 174"/>
              <a:gd name="T61" fmla="*/ 13 h 166"/>
              <a:gd name="T62" fmla="*/ 118 w 174"/>
              <a:gd name="T6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4" h="166">
                <a:moveTo>
                  <a:pt x="118" y="20"/>
                </a:moveTo>
                <a:cubicBezTo>
                  <a:pt x="119" y="26"/>
                  <a:pt x="119" y="26"/>
                  <a:pt x="119" y="32"/>
                </a:cubicBezTo>
                <a:cubicBezTo>
                  <a:pt x="119" y="35"/>
                  <a:pt x="118" y="45"/>
                  <a:pt x="118" y="49"/>
                </a:cubicBezTo>
                <a:cubicBezTo>
                  <a:pt x="119" y="52"/>
                  <a:pt x="119" y="52"/>
                  <a:pt x="120" y="54"/>
                </a:cubicBezTo>
                <a:cubicBezTo>
                  <a:pt x="122" y="58"/>
                  <a:pt x="122" y="63"/>
                  <a:pt x="121" y="67"/>
                </a:cubicBezTo>
                <a:cubicBezTo>
                  <a:pt x="120" y="69"/>
                  <a:pt x="120" y="73"/>
                  <a:pt x="118" y="74"/>
                </a:cubicBezTo>
                <a:cubicBezTo>
                  <a:pt x="117" y="76"/>
                  <a:pt x="114" y="76"/>
                  <a:pt x="113" y="79"/>
                </a:cubicBezTo>
                <a:cubicBezTo>
                  <a:pt x="111" y="82"/>
                  <a:pt x="112" y="86"/>
                  <a:pt x="111" y="90"/>
                </a:cubicBezTo>
                <a:cubicBezTo>
                  <a:pt x="110" y="94"/>
                  <a:pt x="106" y="94"/>
                  <a:pt x="106" y="100"/>
                </a:cubicBezTo>
                <a:cubicBezTo>
                  <a:pt x="108" y="100"/>
                  <a:pt x="109" y="100"/>
                  <a:pt x="111" y="100"/>
                </a:cubicBezTo>
                <a:cubicBezTo>
                  <a:pt x="113" y="104"/>
                  <a:pt x="115" y="110"/>
                  <a:pt x="118" y="113"/>
                </a:cubicBezTo>
                <a:cubicBezTo>
                  <a:pt x="121" y="113"/>
                  <a:pt x="123" y="114"/>
                  <a:pt x="126" y="115"/>
                </a:cubicBezTo>
                <a:cubicBezTo>
                  <a:pt x="135" y="118"/>
                  <a:pt x="144" y="122"/>
                  <a:pt x="153" y="126"/>
                </a:cubicBezTo>
                <a:cubicBezTo>
                  <a:pt x="161" y="130"/>
                  <a:pt x="171" y="131"/>
                  <a:pt x="174" y="139"/>
                </a:cubicBezTo>
                <a:cubicBezTo>
                  <a:pt x="174" y="145"/>
                  <a:pt x="174" y="158"/>
                  <a:pt x="17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8"/>
                  <a:pt x="0" y="145"/>
                  <a:pt x="0" y="139"/>
                </a:cubicBezTo>
                <a:cubicBezTo>
                  <a:pt x="3" y="131"/>
                  <a:pt x="13" y="130"/>
                  <a:pt x="21" y="126"/>
                </a:cubicBezTo>
                <a:cubicBezTo>
                  <a:pt x="30" y="122"/>
                  <a:pt x="39" y="118"/>
                  <a:pt x="48" y="115"/>
                </a:cubicBezTo>
                <a:cubicBezTo>
                  <a:pt x="51" y="114"/>
                  <a:pt x="53" y="113"/>
                  <a:pt x="56" y="113"/>
                </a:cubicBezTo>
                <a:cubicBezTo>
                  <a:pt x="59" y="110"/>
                  <a:pt x="61" y="104"/>
                  <a:pt x="63" y="100"/>
                </a:cubicBezTo>
                <a:cubicBezTo>
                  <a:pt x="67" y="99"/>
                  <a:pt x="67" y="99"/>
                  <a:pt x="67" y="99"/>
                </a:cubicBezTo>
                <a:cubicBezTo>
                  <a:pt x="66" y="95"/>
                  <a:pt x="63" y="95"/>
                  <a:pt x="62" y="91"/>
                </a:cubicBezTo>
                <a:cubicBezTo>
                  <a:pt x="61" y="87"/>
                  <a:pt x="61" y="82"/>
                  <a:pt x="60" y="77"/>
                </a:cubicBezTo>
                <a:cubicBezTo>
                  <a:pt x="61" y="77"/>
                  <a:pt x="57" y="76"/>
                  <a:pt x="57" y="76"/>
                </a:cubicBezTo>
                <a:cubicBezTo>
                  <a:pt x="52" y="73"/>
                  <a:pt x="52" y="61"/>
                  <a:pt x="52" y="57"/>
                </a:cubicBezTo>
                <a:cubicBezTo>
                  <a:pt x="51" y="54"/>
                  <a:pt x="55" y="53"/>
                  <a:pt x="54" y="48"/>
                </a:cubicBezTo>
                <a:cubicBezTo>
                  <a:pt x="49" y="24"/>
                  <a:pt x="56" y="13"/>
                  <a:pt x="67" y="9"/>
                </a:cubicBezTo>
                <a:cubicBezTo>
                  <a:pt x="75" y="6"/>
                  <a:pt x="90" y="0"/>
                  <a:pt x="104" y="9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13" y="13"/>
                  <a:pt x="113" y="13"/>
                  <a:pt x="113" y="13"/>
                </a:cubicBezTo>
                <a:cubicBezTo>
                  <a:pt x="116" y="14"/>
                  <a:pt x="118" y="20"/>
                  <a:pt x="118" y="2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95"/>
          <p:cNvSpPr>
            <a:spLocks noEditPoints="1"/>
          </p:cNvSpPr>
          <p:nvPr/>
        </p:nvSpPr>
        <p:spPr bwMode="auto">
          <a:xfrm>
            <a:off x="4768525" y="2879215"/>
            <a:ext cx="204763" cy="366621"/>
          </a:xfrm>
          <a:custGeom>
            <a:avLst/>
            <a:gdLst>
              <a:gd name="T0" fmla="*/ 80 w 94"/>
              <a:gd name="T1" fmla="*/ 14 h 168"/>
              <a:gd name="T2" fmla="*/ 60 w 94"/>
              <a:gd name="T3" fmla="*/ 2 h 168"/>
              <a:gd name="T4" fmla="*/ 47 w 94"/>
              <a:gd name="T5" fmla="*/ 0 h 168"/>
              <a:gd name="T6" fmla="*/ 14 w 94"/>
              <a:gd name="T7" fmla="*/ 14 h 168"/>
              <a:gd name="T8" fmla="*/ 0 w 94"/>
              <a:gd name="T9" fmla="*/ 47 h 168"/>
              <a:gd name="T10" fmla="*/ 0 w 94"/>
              <a:gd name="T11" fmla="*/ 52 h 168"/>
              <a:gd name="T12" fmla="*/ 6 w 94"/>
              <a:gd name="T13" fmla="*/ 70 h 168"/>
              <a:gd name="T14" fmla="*/ 23 w 94"/>
              <a:gd name="T15" fmla="*/ 122 h 168"/>
              <a:gd name="T16" fmla="*/ 24 w 94"/>
              <a:gd name="T17" fmla="*/ 128 h 168"/>
              <a:gd name="T18" fmla="*/ 30 w 94"/>
              <a:gd name="T19" fmla="*/ 134 h 168"/>
              <a:gd name="T20" fmla="*/ 64 w 94"/>
              <a:gd name="T21" fmla="*/ 134 h 168"/>
              <a:gd name="T22" fmla="*/ 70 w 94"/>
              <a:gd name="T23" fmla="*/ 128 h 168"/>
              <a:gd name="T24" fmla="*/ 71 w 94"/>
              <a:gd name="T25" fmla="*/ 122 h 168"/>
              <a:gd name="T26" fmla="*/ 88 w 94"/>
              <a:gd name="T27" fmla="*/ 70 h 168"/>
              <a:gd name="T28" fmla="*/ 94 w 94"/>
              <a:gd name="T29" fmla="*/ 52 h 168"/>
              <a:gd name="T30" fmla="*/ 94 w 94"/>
              <a:gd name="T31" fmla="*/ 47 h 168"/>
              <a:gd name="T32" fmla="*/ 80 w 94"/>
              <a:gd name="T33" fmla="*/ 14 h 168"/>
              <a:gd name="T34" fmla="*/ 82 w 94"/>
              <a:gd name="T35" fmla="*/ 51 h 168"/>
              <a:gd name="T36" fmla="*/ 78 w 94"/>
              <a:gd name="T37" fmla="*/ 64 h 168"/>
              <a:gd name="T38" fmla="*/ 59 w 94"/>
              <a:gd name="T39" fmla="*/ 121 h 168"/>
              <a:gd name="T40" fmla="*/ 59 w 94"/>
              <a:gd name="T41" fmla="*/ 122 h 168"/>
              <a:gd name="T42" fmla="*/ 53 w 94"/>
              <a:gd name="T43" fmla="*/ 122 h 168"/>
              <a:gd name="T44" fmla="*/ 53 w 94"/>
              <a:gd name="T45" fmla="*/ 100 h 168"/>
              <a:gd name="T46" fmla="*/ 41 w 94"/>
              <a:gd name="T47" fmla="*/ 100 h 168"/>
              <a:gd name="T48" fmla="*/ 41 w 94"/>
              <a:gd name="T49" fmla="*/ 122 h 168"/>
              <a:gd name="T50" fmla="*/ 35 w 94"/>
              <a:gd name="T51" fmla="*/ 122 h 168"/>
              <a:gd name="T52" fmla="*/ 35 w 94"/>
              <a:gd name="T53" fmla="*/ 121 h 168"/>
              <a:gd name="T54" fmla="*/ 17 w 94"/>
              <a:gd name="T55" fmla="*/ 67 h 168"/>
              <a:gd name="T56" fmla="*/ 17 w 94"/>
              <a:gd name="T57" fmla="*/ 66 h 168"/>
              <a:gd name="T58" fmla="*/ 16 w 94"/>
              <a:gd name="T59" fmla="*/ 64 h 168"/>
              <a:gd name="T60" fmla="*/ 12 w 94"/>
              <a:gd name="T61" fmla="*/ 51 h 168"/>
              <a:gd name="T62" fmla="*/ 12 w 94"/>
              <a:gd name="T63" fmla="*/ 47 h 168"/>
              <a:gd name="T64" fmla="*/ 22 w 94"/>
              <a:gd name="T65" fmla="*/ 23 h 168"/>
              <a:gd name="T66" fmla="*/ 47 w 94"/>
              <a:gd name="T67" fmla="*/ 12 h 168"/>
              <a:gd name="T68" fmla="*/ 57 w 94"/>
              <a:gd name="T69" fmla="*/ 14 h 168"/>
              <a:gd name="T70" fmla="*/ 72 w 94"/>
              <a:gd name="T71" fmla="*/ 23 h 168"/>
              <a:gd name="T72" fmla="*/ 82 w 94"/>
              <a:gd name="T73" fmla="*/ 47 h 168"/>
              <a:gd name="T74" fmla="*/ 82 w 94"/>
              <a:gd name="T75" fmla="*/ 51 h 168"/>
              <a:gd name="T76" fmla="*/ 28 w 94"/>
              <a:gd name="T77" fmla="*/ 154 h 168"/>
              <a:gd name="T78" fmla="*/ 66 w 94"/>
              <a:gd name="T79" fmla="*/ 154 h 168"/>
              <a:gd name="T80" fmla="*/ 66 w 94"/>
              <a:gd name="T81" fmla="*/ 142 h 168"/>
              <a:gd name="T82" fmla="*/ 28 w 94"/>
              <a:gd name="T83" fmla="*/ 142 h 168"/>
              <a:gd name="T84" fmla="*/ 28 w 94"/>
              <a:gd name="T85" fmla="*/ 154 h 168"/>
              <a:gd name="T86" fmla="*/ 36 w 94"/>
              <a:gd name="T87" fmla="*/ 168 h 168"/>
              <a:gd name="T88" fmla="*/ 58 w 94"/>
              <a:gd name="T89" fmla="*/ 168 h 168"/>
              <a:gd name="T90" fmla="*/ 58 w 94"/>
              <a:gd name="T91" fmla="*/ 161 h 168"/>
              <a:gd name="T92" fmla="*/ 36 w 94"/>
              <a:gd name="T93" fmla="*/ 161 h 168"/>
              <a:gd name="T94" fmla="*/ 36 w 94"/>
              <a:gd name="T9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168">
                <a:moveTo>
                  <a:pt x="80" y="14"/>
                </a:moveTo>
                <a:cubicBezTo>
                  <a:pt x="75" y="9"/>
                  <a:pt x="68" y="4"/>
                  <a:pt x="60" y="2"/>
                </a:cubicBezTo>
                <a:cubicBezTo>
                  <a:pt x="56" y="1"/>
                  <a:pt x="52" y="0"/>
                  <a:pt x="47" y="0"/>
                </a:cubicBezTo>
                <a:cubicBezTo>
                  <a:pt x="34" y="0"/>
                  <a:pt x="23" y="5"/>
                  <a:pt x="14" y="14"/>
                </a:cubicBezTo>
                <a:cubicBezTo>
                  <a:pt x="5" y="23"/>
                  <a:pt x="0" y="35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58"/>
                  <a:pt x="3" y="64"/>
                  <a:pt x="6" y="70"/>
                </a:cubicBezTo>
                <a:cubicBezTo>
                  <a:pt x="6" y="70"/>
                  <a:pt x="23" y="102"/>
                  <a:pt x="23" y="122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5" y="132"/>
                  <a:pt x="27" y="134"/>
                  <a:pt x="30" y="134"/>
                </a:cubicBezTo>
                <a:cubicBezTo>
                  <a:pt x="64" y="134"/>
                  <a:pt x="64" y="134"/>
                  <a:pt x="64" y="134"/>
                </a:cubicBezTo>
                <a:cubicBezTo>
                  <a:pt x="67" y="134"/>
                  <a:pt x="69" y="132"/>
                  <a:pt x="70" y="128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02"/>
                  <a:pt x="88" y="70"/>
                  <a:pt x="88" y="70"/>
                </a:cubicBezTo>
                <a:cubicBezTo>
                  <a:pt x="91" y="64"/>
                  <a:pt x="93" y="58"/>
                  <a:pt x="94" y="52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5"/>
                  <a:pt x="89" y="23"/>
                  <a:pt x="80" y="14"/>
                </a:cubicBezTo>
                <a:close/>
                <a:moveTo>
                  <a:pt x="82" y="51"/>
                </a:moveTo>
                <a:cubicBezTo>
                  <a:pt x="81" y="56"/>
                  <a:pt x="80" y="60"/>
                  <a:pt x="78" y="64"/>
                </a:cubicBezTo>
                <a:cubicBezTo>
                  <a:pt x="76" y="68"/>
                  <a:pt x="59" y="99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05"/>
                  <a:pt x="26" y="83"/>
                  <a:pt x="17" y="67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4"/>
                  <a:pt x="16" y="64"/>
                  <a:pt x="16" y="64"/>
                </a:cubicBezTo>
                <a:cubicBezTo>
                  <a:pt x="14" y="60"/>
                  <a:pt x="13" y="56"/>
                  <a:pt x="12" y="51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38"/>
                  <a:pt x="16" y="29"/>
                  <a:pt x="22" y="23"/>
                </a:cubicBezTo>
                <a:cubicBezTo>
                  <a:pt x="29" y="16"/>
                  <a:pt x="38" y="12"/>
                  <a:pt x="47" y="12"/>
                </a:cubicBezTo>
                <a:cubicBezTo>
                  <a:pt x="50" y="12"/>
                  <a:pt x="54" y="13"/>
                  <a:pt x="57" y="14"/>
                </a:cubicBezTo>
                <a:cubicBezTo>
                  <a:pt x="63" y="15"/>
                  <a:pt x="68" y="18"/>
                  <a:pt x="72" y="23"/>
                </a:cubicBezTo>
                <a:cubicBezTo>
                  <a:pt x="78" y="29"/>
                  <a:pt x="82" y="38"/>
                  <a:pt x="82" y="47"/>
                </a:cubicBezTo>
                <a:lnTo>
                  <a:pt x="82" y="51"/>
                </a:lnTo>
                <a:close/>
                <a:moveTo>
                  <a:pt x="28" y="154"/>
                </a:moveTo>
                <a:cubicBezTo>
                  <a:pt x="66" y="154"/>
                  <a:pt x="66" y="154"/>
                  <a:pt x="66" y="154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28" y="142"/>
                  <a:pt x="28" y="142"/>
                  <a:pt x="28" y="142"/>
                </a:cubicBezTo>
                <a:lnTo>
                  <a:pt x="28" y="154"/>
                </a:lnTo>
                <a:close/>
                <a:moveTo>
                  <a:pt x="36" y="168"/>
                </a:moveTo>
                <a:cubicBezTo>
                  <a:pt x="58" y="168"/>
                  <a:pt x="58" y="168"/>
                  <a:pt x="58" y="168"/>
                </a:cubicBezTo>
                <a:cubicBezTo>
                  <a:pt x="58" y="161"/>
                  <a:pt x="58" y="161"/>
                  <a:pt x="58" y="161"/>
                </a:cubicBezTo>
                <a:cubicBezTo>
                  <a:pt x="36" y="161"/>
                  <a:pt x="36" y="161"/>
                  <a:pt x="36" y="161"/>
                </a:cubicBezTo>
                <a:lnTo>
                  <a:pt x="36" y="16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79"/>
          <p:cNvSpPr>
            <a:spLocks/>
          </p:cNvSpPr>
          <p:nvPr/>
        </p:nvSpPr>
        <p:spPr bwMode="auto">
          <a:xfrm>
            <a:off x="4742087" y="1688466"/>
            <a:ext cx="377072" cy="347383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45"/>
          <p:cNvSpPr>
            <a:spLocks noEditPoints="1"/>
          </p:cNvSpPr>
          <p:nvPr/>
        </p:nvSpPr>
        <p:spPr bwMode="auto">
          <a:xfrm>
            <a:off x="3657423" y="4010160"/>
            <a:ext cx="446013" cy="416498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 rot="3061733">
            <a:off x="-321653" y="251957"/>
            <a:ext cx="658343" cy="56753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 rot="687596">
            <a:off x="8035556" y="4713522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rot="1419650">
            <a:off x="2836743" y="3793572"/>
            <a:ext cx="205771" cy="17738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 rot="687596">
            <a:off x="5324790" y="960155"/>
            <a:ext cx="220475" cy="190065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六边形 31"/>
          <p:cNvSpPr/>
          <p:nvPr/>
        </p:nvSpPr>
        <p:spPr>
          <a:xfrm rot="3061733">
            <a:off x="2558874" y="863656"/>
            <a:ext cx="182780" cy="1575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六边形 32"/>
          <p:cNvSpPr/>
          <p:nvPr/>
        </p:nvSpPr>
        <p:spPr>
          <a:xfrm rot="3061733">
            <a:off x="5621918" y="3578321"/>
            <a:ext cx="182780" cy="1575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六边形 33"/>
          <p:cNvSpPr/>
          <p:nvPr/>
        </p:nvSpPr>
        <p:spPr>
          <a:xfrm rot="1827616">
            <a:off x="8853849" y="1925479"/>
            <a:ext cx="803970" cy="69307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六边形 34"/>
          <p:cNvSpPr/>
          <p:nvPr/>
        </p:nvSpPr>
        <p:spPr>
          <a:xfrm rot="1827616">
            <a:off x="8591469" y="2461359"/>
            <a:ext cx="164259" cy="141603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5"/>
          <p:cNvSpPr/>
          <p:nvPr/>
        </p:nvSpPr>
        <p:spPr>
          <a:xfrm rot="3061733" flipV="1">
            <a:off x="676762" y="1198577"/>
            <a:ext cx="275692" cy="23766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六边形 36"/>
          <p:cNvSpPr/>
          <p:nvPr/>
        </p:nvSpPr>
        <p:spPr>
          <a:xfrm rot="3061733" flipV="1">
            <a:off x="-595566" y="4071377"/>
            <a:ext cx="1687597" cy="1454822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31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80">
        <p:blinds dir="vert"/>
      </p:transition>
    </mc:Choice>
    <mc:Fallback xmlns="">
      <p:transition spd="slow" advTm="558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7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9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9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7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2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2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53" presetClass="exit" presetSubtype="544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69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xit" presetSubtype="5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/>
          <p:bldP spid="18" grpId="0"/>
          <p:bldP spid="18" grpId="1"/>
          <p:bldP spid="19" grpId="0"/>
          <p:bldP spid="19" grpId="1"/>
          <p:bldP spid="20" grpId="0"/>
          <p:bldP spid="20" grpId="1"/>
          <p:bldP spid="21" grpId="0"/>
          <p:bldP spid="21" grpId="1"/>
          <p:bldP spid="22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1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6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7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93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9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7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2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2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53" presetClass="exit" presetSubtype="544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269"/>
                                        </p:cond>
                                      </p:endCondLst>
                                      <p:childTnLst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xit" presetSubtype="54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3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/>
          <p:bldP spid="18" grpId="0"/>
          <p:bldP spid="18" grpId="1"/>
          <p:bldP spid="19" grpId="0"/>
          <p:bldP spid="19" grpId="1"/>
          <p:bldP spid="20" grpId="0"/>
          <p:bldP spid="20" grpId="1"/>
          <p:bldP spid="21" grpId="0"/>
          <p:bldP spid="21" grpId="1"/>
          <p:bldP spid="22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-54282" y="379001"/>
            <a:ext cx="148152" cy="127717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14123" y="-29910"/>
            <a:ext cx="205131" cy="176837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6002236" y="-91286"/>
            <a:ext cx="292284" cy="2519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8333461" y="4873182"/>
            <a:ext cx="380893" cy="328356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932520" y="44243"/>
            <a:ext cx="422958" cy="36461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6200000" flipV="1">
            <a:off x="149351" y="257251"/>
            <a:ext cx="430607" cy="371213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419650">
            <a:off x="6383554" y="125698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3185530">
            <a:off x="8946562" y="4656558"/>
            <a:ext cx="317736" cy="27391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六边形 9"/>
          <p:cNvSpPr/>
          <p:nvPr/>
        </p:nvSpPr>
        <p:spPr>
          <a:xfrm rot="3185530">
            <a:off x="-700543" y="3569599"/>
            <a:ext cx="897162" cy="7734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六边形 10"/>
          <p:cNvSpPr/>
          <p:nvPr/>
        </p:nvSpPr>
        <p:spPr>
          <a:xfrm rot="687596">
            <a:off x="8760165" y="465326"/>
            <a:ext cx="247563" cy="213416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856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7517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99856" y="1964789"/>
            <a:ext cx="7809143" cy="241300"/>
          </a:xfrm>
          <a:prstGeom prst="roundRect">
            <a:avLst>
              <a:gd name="adj" fmla="val 50000"/>
            </a:avLst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99856" y="3207050"/>
            <a:ext cx="7809143" cy="241300"/>
          </a:xfrm>
          <a:prstGeom prst="roundRect">
            <a:avLst>
              <a:gd name="adj" fmla="val 50000"/>
            </a:avLst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89365" y="1964789"/>
            <a:ext cx="5787636" cy="2413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89365" y="3209446"/>
            <a:ext cx="3039353" cy="23890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4765" y="1410791"/>
            <a:ext cx="75898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19" name="矩形 18"/>
          <p:cNvSpPr/>
          <p:nvPr/>
        </p:nvSpPr>
        <p:spPr>
          <a:xfrm>
            <a:off x="714765" y="4087963"/>
            <a:ext cx="75898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25" name="矩形 24"/>
          <p:cNvSpPr/>
          <p:nvPr/>
        </p:nvSpPr>
        <p:spPr>
          <a:xfrm>
            <a:off x="714765" y="1103014"/>
            <a:ext cx="1772793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 </a:t>
            </a:r>
            <a:r>
              <a:rPr lang="zh-CN" altLang="en-US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</a:t>
            </a:r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Theme</a:t>
            </a:r>
          </a:p>
        </p:txBody>
      </p:sp>
      <p:sp>
        <p:nvSpPr>
          <p:cNvPr id="27" name="矩形 26"/>
          <p:cNvSpPr/>
          <p:nvPr/>
        </p:nvSpPr>
        <p:spPr>
          <a:xfrm>
            <a:off x="714765" y="3737419"/>
            <a:ext cx="1775999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 </a:t>
            </a:r>
            <a:r>
              <a:rPr lang="zh-CN" altLang="en-US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</a:t>
            </a:r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Theme</a:t>
            </a:r>
          </a:p>
        </p:txBody>
      </p:sp>
      <p:sp>
        <p:nvSpPr>
          <p:cNvPr id="28" name="矩形 27"/>
          <p:cNvSpPr/>
          <p:nvPr/>
        </p:nvSpPr>
        <p:spPr>
          <a:xfrm>
            <a:off x="6531845" y="2257980"/>
            <a:ext cx="780983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$23983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28718" y="3499990"/>
            <a:ext cx="681597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$2983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六边形 29"/>
          <p:cNvSpPr/>
          <p:nvPr/>
        </p:nvSpPr>
        <p:spPr>
          <a:xfrm rot="3185530">
            <a:off x="-19549" y="2803964"/>
            <a:ext cx="413718" cy="35665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8280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813">
        <p15:prstTrans prst="pageCurlDouble"/>
      </p:transition>
    </mc:Choice>
    <mc:Fallback xmlns="">
      <p:transition spd="slow" advTm="48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5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072252" y="1844211"/>
            <a:ext cx="1731168" cy="1731168"/>
          </a:xfrm>
          <a:prstGeom prst="ellipse">
            <a:avLst/>
          </a:prstGeom>
          <a:solidFill>
            <a:srgbClr val="050505"/>
          </a:solidFill>
          <a:ln w="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SWOT</a:t>
            </a:r>
            <a:endParaRPr lang="zh-CN" altLang="en-US" sz="28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 rot="3363366">
            <a:off x="-54282" y="379001"/>
            <a:ext cx="148152" cy="127717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3185530">
            <a:off x="-14123" y="-29910"/>
            <a:ext cx="205131" cy="176837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六边形 4"/>
          <p:cNvSpPr/>
          <p:nvPr/>
        </p:nvSpPr>
        <p:spPr>
          <a:xfrm rot="3061733">
            <a:off x="6002236" y="-91286"/>
            <a:ext cx="292284" cy="2519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333461" y="4873182"/>
            <a:ext cx="380893" cy="328356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687596">
            <a:off x="8932520" y="44243"/>
            <a:ext cx="422958" cy="36461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6200000" flipV="1">
            <a:off x="149351" y="257251"/>
            <a:ext cx="430607" cy="371213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419650">
            <a:off x="6383554" y="125698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3185530">
            <a:off x="8946562" y="4656558"/>
            <a:ext cx="317736" cy="27391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六边形 10"/>
          <p:cNvSpPr/>
          <p:nvPr/>
        </p:nvSpPr>
        <p:spPr>
          <a:xfrm rot="3185530">
            <a:off x="-700543" y="3569599"/>
            <a:ext cx="897162" cy="7734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六边形 11"/>
          <p:cNvSpPr/>
          <p:nvPr/>
        </p:nvSpPr>
        <p:spPr>
          <a:xfrm rot="687596">
            <a:off x="8760165" y="465326"/>
            <a:ext cx="247563" cy="213416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9856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517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 rot="3185530">
            <a:off x="-19549" y="2803964"/>
            <a:ext cx="413718" cy="35665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764652" y="999332"/>
            <a:ext cx="371863" cy="371863"/>
          </a:xfrm>
          <a:prstGeom prst="ellipse">
            <a:avLst/>
          </a:prstGeom>
          <a:solidFill>
            <a:srgbClr val="FFC000"/>
          </a:solidFill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764652" y="2032023"/>
            <a:ext cx="371863" cy="371863"/>
          </a:xfrm>
          <a:prstGeom prst="ellipse">
            <a:avLst/>
          </a:prstGeom>
          <a:solidFill>
            <a:srgbClr val="FFC000"/>
          </a:solidFill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64652" y="3029120"/>
            <a:ext cx="371863" cy="371863"/>
          </a:xfrm>
          <a:prstGeom prst="ellipse">
            <a:avLst/>
          </a:prstGeom>
          <a:solidFill>
            <a:srgbClr val="FFC000"/>
          </a:solidFill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764652" y="4026218"/>
            <a:ext cx="371863" cy="371863"/>
          </a:xfrm>
          <a:prstGeom prst="ellipse">
            <a:avLst/>
          </a:prstGeom>
          <a:solidFill>
            <a:srgbClr val="FFC000"/>
          </a:solidFill>
          <a:ln w="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990243" y="1187876"/>
            <a:ext cx="717982" cy="3043837"/>
          </a:xfrm>
          <a:prstGeom prst="leftBrace">
            <a:avLst>
              <a:gd name="adj1" fmla="val 105986"/>
              <a:gd name="adj2" fmla="val 50000"/>
            </a:avLst>
          </a:prstGeom>
          <a:ln w="0">
            <a:solidFill>
              <a:srgbClr val="1718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36514" y="844901"/>
            <a:ext cx="4604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23" name="矩形 22"/>
          <p:cNvSpPr/>
          <p:nvPr/>
        </p:nvSpPr>
        <p:spPr>
          <a:xfrm>
            <a:off x="4136514" y="1910892"/>
            <a:ext cx="4604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24" name="矩形 23"/>
          <p:cNvSpPr/>
          <p:nvPr/>
        </p:nvSpPr>
        <p:spPr>
          <a:xfrm>
            <a:off x="4136514" y="2904400"/>
            <a:ext cx="4604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25" name="矩形 24"/>
          <p:cNvSpPr/>
          <p:nvPr/>
        </p:nvSpPr>
        <p:spPr>
          <a:xfrm>
            <a:off x="4136514" y="3896192"/>
            <a:ext cx="4604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</p:spTree>
    <p:extLst>
      <p:ext uri="{BB962C8B-B14F-4D97-AF65-F5344CB8AC3E}">
        <p14:creationId xmlns:p14="http://schemas.microsoft.com/office/powerpoint/2010/main" val="977328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936">
        <p15:prstTrans prst="pageCurlDouble"/>
      </p:transition>
    </mc:Choice>
    <mc:Fallback xmlns="">
      <p:transition spd="slow" advTm="39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-54282" y="379001"/>
            <a:ext cx="148152" cy="127717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14123" y="-29910"/>
            <a:ext cx="205131" cy="176837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6002236" y="-91286"/>
            <a:ext cx="292284" cy="251969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8333461" y="4873182"/>
            <a:ext cx="380893" cy="328356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932520" y="44243"/>
            <a:ext cx="422958" cy="364619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6200000" flipV="1">
            <a:off x="149351" y="257251"/>
            <a:ext cx="430607" cy="371213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419650">
            <a:off x="6383554" y="125698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3185530">
            <a:off x="8946562" y="4656558"/>
            <a:ext cx="317736" cy="273910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六边形 9"/>
          <p:cNvSpPr/>
          <p:nvPr/>
        </p:nvSpPr>
        <p:spPr>
          <a:xfrm rot="3185530">
            <a:off x="-700543" y="3569599"/>
            <a:ext cx="897162" cy="773415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六边形 10"/>
          <p:cNvSpPr/>
          <p:nvPr/>
        </p:nvSpPr>
        <p:spPr>
          <a:xfrm rot="687596">
            <a:off x="8760165" y="465326"/>
            <a:ext cx="247563" cy="213416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9856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7517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rot="3185530">
            <a:off x="-19549" y="2803964"/>
            <a:ext cx="413718" cy="35665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44884" y="655923"/>
            <a:ext cx="83557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4" y="1418599"/>
            <a:ext cx="4894793" cy="326319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530435" y="1418599"/>
            <a:ext cx="3156246" cy="32631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50172" y="1638290"/>
            <a:ext cx="1316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 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657924" y="2013333"/>
            <a:ext cx="2774876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87612" y="2170155"/>
            <a:ext cx="290550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  <a:endParaRPr lang="en-US" altLang="zh-CN" sz="1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</a:t>
            </a:r>
            <a:r>
              <a:rPr lang="en-US" altLang="zh-CN" sz="1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zh-CN" altLang="en-US" sz="1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877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040">
        <p15:prstTrans prst="pageCurlDouble"/>
      </p:transition>
    </mc:Choice>
    <mc:Fallback xmlns="">
      <p:transition spd="slow" advTm="50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5" grpId="0"/>
      <p:bldP spid="17" grpId="0" animBg="1"/>
      <p:bldP spid="18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34911" y="2177039"/>
            <a:ext cx="5461516" cy="924353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dist="127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4279710">
            <a:off x="-702995" y="106389"/>
            <a:ext cx="2923153" cy="2317861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668856 w 3149761"/>
              <a:gd name="connsiteY4" fmla="*/ 2317861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668856 w 3149761"/>
              <a:gd name="connsiteY4" fmla="*/ 2317861 h 2715309"/>
              <a:gd name="connsiteX5" fmla="*/ 2470933 w 3149761"/>
              <a:gd name="connsiteY5" fmla="*/ 2715309 h 2715309"/>
              <a:gd name="connsiteX6" fmla="*/ 0 w 3149761"/>
              <a:gd name="connsiteY6" fmla="*/ 1357655 h 2715309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2470933 w 3149761"/>
              <a:gd name="connsiteY2" fmla="*/ 0 h 2317861"/>
              <a:gd name="connsiteX3" fmla="*/ 3149761 w 3149761"/>
              <a:gd name="connsiteY3" fmla="*/ 1357655 h 2317861"/>
              <a:gd name="connsiteX4" fmla="*/ 2668856 w 3149761"/>
              <a:gd name="connsiteY4" fmla="*/ 2317861 h 2317861"/>
              <a:gd name="connsiteX5" fmla="*/ 0 w 3149761"/>
              <a:gd name="connsiteY5" fmla="*/ 1357655 h 2317861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754665 w 3149761"/>
              <a:gd name="connsiteY2" fmla="*/ 8718 h 2317861"/>
              <a:gd name="connsiteX3" fmla="*/ 2470933 w 3149761"/>
              <a:gd name="connsiteY3" fmla="*/ 0 h 2317861"/>
              <a:gd name="connsiteX4" fmla="*/ 3149761 w 3149761"/>
              <a:gd name="connsiteY4" fmla="*/ 1357655 h 2317861"/>
              <a:gd name="connsiteX5" fmla="*/ 2668856 w 3149761"/>
              <a:gd name="connsiteY5" fmla="*/ 2317861 h 2317861"/>
              <a:gd name="connsiteX6" fmla="*/ 0 w 3149761"/>
              <a:gd name="connsiteY6" fmla="*/ 1357655 h 2317861"/>
              <a:gd name="connsiteX0" fmla="*/ 0 w 3149761"/>
              <a:gd name="connsiteY0" fmla="*/ 1357655 h 2317861"/>
              <a:gd name="connsiteX1" fmla="*/ 678828 w 3149761"/>
              <a:gd name="connsiteY1" fmla="*/ 0 h 2317861"/>
              <a:gd name="connsiteX2" fmla="*/ 754665 w 3149761"/>
              <a:gd name="connsiteY2" fmla="*/ 8718 h 2317861"/>
              <a:gd name="connsiteX3" fmla="*/ 2470933 w 3149761"/>
              <a:gd name="connsiteY3" fmla="*/ 0 h 2317861"/>
              <a:gd name="connsiteX4" fmla="*/ 3149761 w 3149761"/>
              <a:gd name="connsiteY4" fmla="*/ 1357655 h 2317861"/>
              <a:gd name="connsiteX5" fmla="*/ 2668856 w 3149761"/>
              <a:gd name="connsiteY5" fmla="*/ 2317861 h 2317861"/>
              <a:gd name="connsiteX6" fmla="*/ 226608 w 3149761"/>
              <a:gd name="connsiteY6" fmla="*/ 1452343 h 2317861"/>
              <a:gd name="connsiteX7" fmla="*/ 0 w 3149761"/>
              <a:gd name="connsiteY7" fmla="*/ 1357655 h 2317861"/>
              <a:gd name="connsiteX0" fmla="*/ 0 w 2923153"/>
              <a:gd name="connsiteY0" fmla="*/ 1452343 h 2317861"/>
              <a:gd name="connsiteX1" fmla="*/ 452220 w 2923153"/>
              <a:gd name="connsiteY1" fmla="*/ 0 h 2317861"/>
              <a:gd name="connsiteX2" fmla="*/ 528057 w 2923153"/>
              <a:gd name="connsiteY2" fmla="*/ 8718 h 2317861"/>
              <a:gd name="connsiteX3" fmla="*/ 2244325 w 2923153"/>
              <a:gd name="connsiteY3" fmla="*/ 0 h 2317861"/>
              <a:gd name="connsiteX4" fmla="*/ 2923153 w 2923153"/>
              <a:gd name="connsiteY4" fmla="*/ 1357655 h 2317861"/>
              <a:gd name="connsiteX5" fmla="*/ 2442248 w 2923153"/>
              <a:gd name="connsiteY5" fmla="*/ 2317861 h 2317861"/>
              <a:gd name="connsiteX6" fmla="*/ 0 w 2923153"/>
              <a:gd name="connsiteY6" fmla="*/ 1452343 h 2317861"/>
              <a:gd name="connsiteX0" fmla="*/ 0 w 2923153"/>
              <a:gd name="connsiteY0" fmla="*/ 1452343 h 2317861"/>
              <a:gd name="connsiteX1" fmla="*/ 528057 w 2923153"/>
              <a:gd name="connsiteY1" fmla="*/ 8718 h 2317861"/>
              <a:gd name="connsiteX2" fmla="*/ 2244325 w 2923153"/>
              <a:gd name="connsiteY2" fmla="*/ 0 h 2317861"/>
              <a:gd name="connsiteX3" fmla="*/ 2923153 w 2923153"/>
              <a:gd name="connsiteY3" fmla="*/ 1357655 h 2317861"/>
              <a:gd name="connsiteX4" fmla="*/ 2442248 w 2923153"/>
              <a:gd name="connsiteY4" fmla="*/ 2317861 h 2317861"/>
              <a:gd name="connsiteX5" fmla="*/ 0 w 2923153"/>
              <a:gd name="connsiteY5" fmla="*/ 1452343 h 2317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3153" h="2317861">
                <a:moveTo>
                  <a:pt x="0" y="1452343"/>
                </a:moveTo>
                <a:lnTo>
                  <a:pt x="528057" y="8718"/>
                </a:lnTo>
                <a:lnTo>
                  <a:pt x="2244325" y="0"/>
                </a:lnTo>
                <a:lnTo>
                  <a:pt x="2923153" y="1357655"/>
                </a:lnTo>
                <a:lnTo>
                  <a:pt x="2442248" y="2317861"/>
                </a:lnTo>
                <a:lnTo>
                  <a:pt x="0" y="1452343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4715296">
            <a:off x="530796" y="-682500"/>
            <a:ext cx="1949868" cy="2756353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67343 h 2724997"/>
              <a:gd name="connsiteX1" fmla="*/ 678828 w 3149761"/>
              <a:gd name="connsiteY1" fmla="*/ 9688 h 2724997"/>
              <a:gd name="connsiteX2" fmla="*/ 1665567 w 3149761"/>
              <a:gd name="connsiteY2" fmla="*/ 0 h 2724997"/>
              <a:gd name="connsiteX3" fmla="*/ 2470933 w 3149761"/>
              <a:gd name="connsiteY3" fmla="*/ 9688 h 2724997"/>
              <a:gd name="connsiteX4" fmla="*/ 3149761 w 3149761"/>
              <a:gd name="connsiteY4" fmla="*/ 1367343 h 2724997"/>
              <a:gd name="connsiteX5" fmla="*/ 2470933 w 3149761"/>
              <a:gd name="connsiteY5" fmla="*/ 2724997 h 2724997"/>
              <a:gd name="connsiteX6" fmla="*/ 678828 w 3149761"/>
              <a:gd name="connsiteY6" fmla="*/ 2724997 h 2724997"/>
              <a:gd name="connsiteX7" fmla="*/ 0 w 3149761"/>
              <a:gd name="connsiteY7" fmla="*/ 1367343 h 2724997"/>
              <a:gd name="connsiteX0" fmla="*/ 0 w 3149761"/>
              <a:gd name="connsiteY0" fmla="*/ 1367343 h 2756353"/>
              <a:gd name="connsiteX1" fmla="*/ 678828 w 3149761"/>
              <a:gd name="connsiteY1" fmla="*/ 9688 h 2756353"/>
              <a:gd name="connsiteX2" fmla="*/ 1665567 w 3149761"/>
              <a:gd name="connsiteY2" fmla="*/ 0 h 2756353"/>
              <a:gd name="connsiteX3" fmla="*/ 2470933 w 3149761"/>
              <a:gd name="connsiteY3" fmla="*/ 9688 h 2756353"/>
              <a:gd name="connsiteX4" fmla="*/ 3149761 w 3149761"/>
              <a:gd name="connsiteY4" fmla="*/ 1367343 h 2756353"/>
              <a:gd name="connsiteX5" fmla="*/ 2470933 w 3149761"/>
              <a:gd name="connsiteY5" fmla="*/ 2724997 h 2756353"/>
              <a:gd name="connsiteX6" fmla="*/ 1199893 w 3149761"/>
              <a:gd name="connsiteY6" fmla="*/ 2756353 h 2756353"/>
              <a:gd name="connsiteX7" fmla="*/ 678828 w 3149761"/>
              <a:gd name="connsiteY7" fmla="*/ 2724997 h 2756353"/>
              <a:gd name="connsiteX8" fmla="*/ 0 w 3149761"/>
              <a:gd name="connsiteY8" fmla="*/ 1367343 h 2756353"/>
              <a:gd name="connsiteX0" fmla="*/ 0 w 3149761"/>
              <a:gd name="connsiteY0" fmla="*/ 1367343 h 2756353"/>
              <a:gd name="connsiteX1" fmla="*/ 678828 w 3149761"/>
              <a:gd name="connsiteY1" fmla="*/ 9688 h 2756353"/>
              <a:gd name="connsiteX2" fmla="*/ 1665567 w 3149761"/>
              <a:gd name="connsiteY2" fmla="*/ 0 h 2756353"/>
              <a:gd name="connsiteX3" fmla="*/ 2470933 w 3149761"/>
              <a:gd name="connsiteY3" fmla="*/ 9688 h 2756353"/>
              <a:gd name="connsiteX4" fmla="*/ 3149761 w 3149761"/>
              <a:gd name="connsiteY4" fmla="*/ 1367343 h 2756353"/>
              <a:gd name="connsiteX5" fmla="*/ 2470933 w 3149761"/>
              <a:gd name="connsiteY5" fmla="*/ 2724997 h 2756353"/>
              <a:gd name="connsiteX6" fmla="*/ 1199893 w 3149761"/>
              <a:gd name="connsiteY6" fmla="*/ 2756353 h 2756353"/>
              <a:gd name="connsiteX7" fmla="*/ 0 w 3149761"/>
              <a:gd name="connsiteY7" fmla="*/ 1367343 h 2756353"/>
              <a:gd name="connsiteX0" fmla="*/ 521065 w 2470933"/>
              <a:gd name="connsiteY0" fmla="*/ 2756353 h 2756353"/>
              <a:gd name="connsiteX1" fmla="*/ 0 w 2470933"/>
              <a:gd name="connsiteY1" fmla="*/ 9688 h 2756353"/>
              <a:gd name="connsiteX2" fmla="*/ 986739 w 2470933"/>
              <a:gd name="connsiteY2" fmla="*/ 0 h 2756353"/>
              <a:gd name="connsiteX3" fmla="*/ 1792105 w 2470933"/>
              <a:gd name="connsiteY3" fmla="*/ 9688 h 2756353"/>
              <a:gd name="connsiteX4" fmla="*/ 2470933 w 2470933"/>
              <a:gd name="connsiteY4" fmla="*/ 1367343 h 2756353"/>
              <a:gd name="connsiteX5" fmla="*/ 1792105 w 2470933"/>
              <a:gd name="connsiteY5" fmla="*/ 2724997 h 2756353"/>
              <a:gd name="connsiteX6" fmla="*/ 521065 w 2470933"/>
              <a:gd name="connsiteY6" fmla="*/ 2756353 h 2756353"/>
              <a:gd name="connsiteX0" fmla="*/ 0 w 1949868"/>
              <a:gd name="connsiteY0" fmla="*/ 2756353 h 2756353"/>
              <a:gd name="connsiteX1" fmla="*/ 465674 w 1949868"/>
              <a:gd name="connsiteY1" fmla="*/ 0 h 2756353"/>
              <a:gd name="connsiteX2" fmla="*/ 1271040 w 1949868"/>
              <a:gd name="connsiteY2" fmla="*/ 9688 h 2756353"/>
              <a:gd name="connsiteX3" fmla="*/ 1949868 w 1949868"/>
              <a:gd name="connsiteY3" fmla="*/ 1367343 h 2756353"/>
              <a:gd name="connsiteX4" fmla="*/ 1271040 w 1949868"/>
              <a:gd name="connsiteY4" fmla="*/ 2724997 h 2756353"/>
              <a:gd name="connsiteX5" fmla="*/ 0 w 1949868"/>
              <a:gd name="connsiteY5" fmla="*/ 2756353 h 275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9868" h="2756353">
                <a:moveTo>
                  <a:pt x="0" y="2756353"/>
                </a:moveTo>
                <a:lnTo>
                  <a:pt x="465674" y="0"/>
                </a:lnTo>
                <a:lnTo>
                  <a:pt x="1271040" y="9688"/>
                </a:lnTo>
                <a:lnTo>
                  <a:pt x="1949868" y="1367343"/>
                </a:lnTo>
                <a:lnTo>
                  <a:pt x="1271040" y="2724997"/>
                </a:lnTo>
                <a:lnTo>
                  <a:pt x="0" y="2756353"/>
                </a:lnTo>
                <a:close/>
              </a:path>
            </a:pathLst>
          </a:cu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4279710">
            <a:off x="-947709" y="1329010"/>
            <a:ext cx="3006593" cy="1994308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822148 w 3149761"/>
              <a:gd name="connsiteY5" fmla="*/ 1994308 h 2715309"/>
              <a:gd name="connsiteX6" fmla="*/ 2470933 w 3149761"/>
              <a:gd name="connsiteY6" fmla="*/ 2715309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143168 w 3149761"/>
              <a:gd name="connsiteY1" fmla="*/ 1075603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822148 w 3149761"/>
              <a:gd name="connsiteY5" fmla="*/ 1994308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1994308"/>
              <a:gd name="connsiteX1" fmla="*/ 143168 w 3149761"/>
              <a:gd name="connsiteY1" fmla="*/ 1075603 h 1994308"/>
              <a:gd name="connsiteX2" fmla="*/ 678828 w 3149761"/>
              <a:gd name="connsiteY2" fmla="*/ 0 h 1994308"/>
              <a:gd name="connsiteX3" fmla="*/ 2470933 w 3149761"/>
              <a:gd name="connsiteY3" fmla="*/ 0 h 1994308"/>
              <a:gd name="connsiteX4" fmla="*/ 3149761 w 3149761"/>
              <a:gd name="connsiteY4" fmla="*/ 1357655 h 1994308"/>
              <a:gd name="connsiteX5" fmla="*/ 2822148 w 3149761"/>
              <a:gd name="connsiteY5" fmla="*/ 1994308 h 1994308"/>
              <a:gd name="connsiteX6" fmla="*/ 0 w 3149761"/>
              <a:gd name="connsiteY6" fmla="*/ 1357655 h 1994308"/>
              <a:gd name="connsiteX0" fmla="*/ 2678980 w 3006593"/>
              <a:gd name="connsiteY0" fmla="*/ 1994308 h 1994308"/>
              <a:gd name="connsiteX1" fmla="*/ 0 w 3006593"/>
              <a:gd name="connsiteY1" fmla="*/ 1075603 h 1994308"/>
              <a:gd name="connsiteX2" fmla="*/ 535660 w 3006593"/>
              <a:gd name="connsiteY2" fmla="*/ 0 h 1994308"/>
              <a:gd name="connsiteX3" fmla="*/ 2327765 w 3006593"/>
              <a:gd name="connsiteY3" fmla="*/ 0 h 1994308"/>
              <a:gd name="connsiteX4" fmla="*/ 3006593 w 3006593"/>
              <a:gd name="connsiteY4" fmla="*/ 1357655 h 1994308"/>
              <a:gd name="connsiteX5" fmla="*/ 2678980 w 3006593"/>
              <a:gd name="connsiteY5" fmla="*/ 1994308 h 199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6593" h="1994308">
                <a:moveTo>
                  <a:pt x="2678980" y="1994308"/>
                </a:moveTo>
                <a:lnTo>
                  <a:pt x="0" y="1075603"/>
                </a:lnTo>
                <a:lnTo>
                  <a:pt x="535660" y="0"/>
                </a:lnTo>
                <a:lnTo>
                  <a:pt x="2327765" y="0"/>
                </a:lnTo>
                <a:lnTo>
                  <a:pt x="3006593" y="1357655"/>
                </a:lnTo>
                <a:lnTo>
                  <a:pt x="2678980" y="1994308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4279710">
            <a:off x="-1178089" y="2836857"/>
            <a:ext cx="2957916" cy="1758738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983843 w 3149761"/>
              <a:gd name="connsiteY5" fmla="*/ 1682320 h 2715309"/>
              <a:gd name="connsiteX6" fmla="*/ 2470933 w 3149761"/>
              <a:gd name="connsiteY6" fmla="*/ 2715309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292832 w 3149761"/>
              <a:gd name="connsiteY1" fmla="*/ 759549 h 2715309"/>
              <a:gd name="connsiteX2" fmla="*/ 678828 w 3149761"/>
              <a:gd name="connsiteY2" fmla="*/ 0 h 2715309"/>
              <a:gd name="connsiteX3" fmla="*/ 2470933 w 3149761"/>
              <a:gd name="connsiteY3" fmla="*/ 0 h 2715309"/>
              <a:gd name="connsiteX4" fmla="*/ 3026491 w 3149761"/>
              <a:gd name="connsiteY4" fmla="*/ 1080077 h 2715309"/>
              <a:gd name="connsiteX5" fmla="*/ 3149761 w 3149761"/>
              <a:gd name="connsiteY5" fmla="*/ 1357655 h 2715309"/>
              <a:gd name="connsiteX6" fmla="*/ 2983843 w 3149761"/>
              <a:gd name="connsiteY6" fmla="*/ 1682320 h 2715309"/>
              <a:gd name="connsiteX7" fmla="*/ 2470933 w 3149761"/>
              <a:gd name="connsiteY7" fmla="*/ 2715309 h 2715309"/>
              <a:gd name="connsiteX8" fmla="*/ 678828 w 3149761"/>
              <a:gd name="connsiteY8" fmla="*/ 2715309 h 2715309"/>
              <a:gd name="connsiteX9" fmla="*/ 0 w 3149761"/>
              <a:gd name="connsiteY9" fmla="*/ 1357655 h 2715309"/>
              <a:gd name="connsiteX0" fmla="*/ 0 w 3026491"/>
              <a:gd name="connsiteY0" fmla="*/ 1357655 h 2715309"/>
              <a:gd name="connsiteX1" fmla="*/ 292832 w 3026491"/>
              <a:gd name="connsiteY1" fmla="*/ 759549 h 2715309"/>
              <a:gd name="connsiteX2" fmla="*/ 678828 w 3026491"/>
              <a:gd name="connsiteY2" fmla="*/ 0 h 2715309"/>
              <a:gd name="connsiteX3" fmla="*/ 2470933 w 3026491"/>
              <a:gd name="connsiteY3" fmla="*/ 0 h 2715309"/>
              <a:gd name="connsiteX4" fmla="*/ 3026491 w 3026491"/>
              <a:gd name="connsiteY4" fmla="*/ 1080077 h 2715309"/>
              <a:gd name="connsiteX5" fmla="*/ 2983843 w 3026491"/>
              <a:gd name="connsiteY5" fmla="*/ 1682320 h 2715309"/>
              <a:gd name="connsiteX6" fmla="*/ 2470933 w 3026491"/>
              <a:gd name="connsiteY6" fmla="*/ 2715309 h 2715309"/>
              <a:gd name="connsiteX7" fmla="*/ 678828 w 3026491"/>
              <a:gd name="connsiteY7" fmla="*/ 2715309 h 2715309"/>
              <a:gd name="connsiteX8" fmla="*/ 0 w 3026491"/>
              <a:gd name="connsiteY8" fmla="*/ 1357655 h 2715309"/>
              <a:gd name="connsiteX0" fmla="*/ 0 w 3026491"/>
              <a:gd name="connsiteY0" fmla="*/ 1357655 h 2715309"/>
              <a:gd name="connsiteX1" fmla="*/ 292832 w 3026491"/>
              <a:gd name="connsiteY1" fmla="*/ 759549 h 2715309"/>
              <a:gd name="connsiteX2" fmla="*/ 678828 w 3026491"/>
              <a:gd name="connsiteY2" fmla="*/ 0 h 2715309"/>
              <a:gd name="connsiteX3" fmla="*/ 2470933 w 3026491"/>
              <a:gd name="connsiteY3" fmla="*/ 0 h 2715309"/>
              <a:gd name="connsiteX4" fmla="*/ 3026491 w 3026491"/>
              <a:gd name="connsiteY4" fmla="*/ 1080077 h 2715309"/>
              <a:gd name="connsiteX5" fmla="*/ 2983843 w 3026491"/>
              <a:gd name="connsiteY5" fmla="*/ 1682320 h 2715309"/>
              <a:gd name="connsiteX6" fmla="*/ 678828 w 3026491"/>
              <a:gd name="connsiteY6" fmla="*/ 2715309 h 2715309"/>
              <a:gd name="connsiteX7" fmla="*/ 0 w 3026491"/>
              <a:gd name="connsiteY7" fmla="*/ 1357655 h 2715309"/>
              <a:gd name="connsiteX0" fmla="*/ 0 w 3026491"/>
              <a:gd name="connsiteY0" fmla="*/ 1357655 h 1682320"/>
              <a:gd name="connsiteX1" fmla="*/ 292832 w 3026491"/>
              <a:gd name="connsiteY1" fmla="*/ 759549 h 1682320"/>
              <a:gd name="connsiteX2" fmla="*/ 678828 w 3026491"/>
              <a:gd name="connsiteY2" fmla="*/ 0 h 1682320"/>
              <a:gd name="connsiteX3" fmla="*/ 2470933 w 3026491"/>
              <a:gd name="connsiteY3" fmla="*/ 0 h 1682320"/>
              <a:gd name="connsiteX4" fmla="*/ 3026491 w 3026491"/>
              <a:gd name="connsiteY4" fmla="*/ 1080077 h 1682320"/>
              <a:gd name="connsiteX5" fmla="*/ 2983843 w 3026491"/>
              <a:gd name="connsiteY5" fmla="*/ 1682320 h 1682320"/>
              <a:gd name="connsiteX6" fmla="*/ 0 w 3026491"/>
              <a:gd name="connsiteY6" fmla="*/ 1357655 h 1682320"/>
              <a:gd name="connsiteX0" fmla="*/ 2691011 w 2733659"/>
              <a:gd name="connsiteY0" fmla="*/ 1682320 h 1682320"/>
              <a:gd name="connsiteX1" fmla="*/ 0 w 2733659"/>
              <a:gd name="connsiteY1" fmla="*/ 759549 h 1682320"/>
              <a:gd name="connsiteX2" fmla="*/ 385996 w 2733659"/>
              <a:gd name="connsiteY2" fmla="*/ 0 h 1682320"/>
              <a:gd name="connsiteX3" fmla="*/ 2178101 w 2733659"/>
              <a:gd name="connsiteY3" fmla="*/ 0 h 1682320"/>
              <a:gd name="connsiteX4" fmla="*/ 2733659 w 2733659"/>
              <a:gd name="connsiteY4" fmla="*/ 1080077 h 1682320"/>
              <a:gd name="connsiteX5" fmla="*/ 2691011 w 2733659"/>
              <a:gd name="connsiteY5" fmla="*/ 1682320 h 1682320"/>
              <a:gd name="connsiteX0" fmla="*/ 2691011 w 2733659"/>
              <a:gd name="connsiteY0" fmla="*/ 1682320 h 1682320"/>
              <a:gd name="connsiteX1" fmla="*/ 2522568 w 2733659"/>
              <a:gd name="connsiteY1" fmla="*/ 1625398 h 1682320"/>
              <a:gd name="connsiteX2" fmla="*/ 0 w 2733659"/>
              <a:gd name="connsiteY2" fmla="*/ 759549 h 1682320"/>
              <a:gd name="connsiteX3" fmla="*/ 385996 w 2733659"/>
              <a:gd name="connsiteY3" fmla="*/ 0 h 1682320"/>
              <a:gd name="connsiteX4" fmla="*/ 2178101 w 2733659"/>
              <a:gd name="connsiteY4" fmla="*/ 0 h 1682320"/>
              <a:gd name="connsiteX5" fmla="*/ 2733659 w 2733659"/>
              <a:gd name="connsiteY5" fmla="*/ 1080077 h 1682320"/>
              <a:gd name="connsiteX6" fmla="*/ 2691011 w 2733659"/>
              <a:gd name="connsiteY6" fmla="*/ 1682320 h 1682320"/>
              <a:gd name="connsiteX0" fmla="*/ 2733659 w 2733659"/>
              <a:gd name="connsiteY0" fmla="*/ 1080077 h 1625398"/>
              <a:gd name="connsiteX1" fmla="*/ 2522568 w 2733659"/>
              <a:gd name="connsiteY1" fmla="*/ 1625398 h 1625398"/>
              <a:gd name="connsiteX2" fmla="*/ 0 w 2733659"/>
              <a:gd name="connsiteY2" fmla="*/ 759549 h 1625398"/>
              <a:gd name="connsiteX3" fmla="*/ 385996 w 2733659"/>
              <a:gd name="connsiteY3" fmla="*/ 0 h 1625398"/>
              <a:gd name="connsiteX4" fmla="*/ 2178101 w 2733659"/>
              <a:gd name="connsiteY4" fmla="*/ 0 h 1625398"/>
              <a:gd name="connsiteX5" fmla="*/ 2733659 w 2733659"/>
              <a:gd name="connsiteY5" fmla="*/ 1080077 h 1625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659" h="1625398">
                <a:moveTo>
                  <a:pt x="2733659" y="1080077"/>
                </a:moveTo>
                <a:lnTo>
                  <a:pt x="2522568" y="1625398"/>
                </a:lnTo>
                <a:lnTo>
                  <a:pt x="0" y="759549"/>
                </a:lnTo>
                <a:lnTo>
                  <a:pt x="385996" y="0"/>
                </a:lnTo>
                <a:lnTo>
                  <a:pt x="2178101" y="0"/>
                </a:lnTo>
                <a:lnTo>
                  <a:pt x="2733659" y="1080077"/>
                </a:lnTo>
                <a:close/>
              </a:path>
            </a:pathLst>
          </a:cu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6290376">
            <a:off x="1523101" y="-717561"/>
            <a:ext cx="2074671" cy="2718859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8001"/>
              <a:gd name="connsiteX1" fmla="*/ 678828 w 3149761"/>
              <a:gd name="connsiteY1" fmla="*/ 0 h 2718001"/>
              <a:gd name="connsiteX2" fmla="*/ 2470933 w 3149761"/>
              <a:gd name="connsiteY2" fmla="*/ 0 h 2718001"/>
              <a:gd name="connsiteX3" fmla="*/ 3149761 w 3149761"/>
              <a:gd name="connsiteY3" fmla="*/ 1357655 h 2718001"/>
              <a:gd name="connsiteX4" fmla="*/ 2470933 w 3149761"/>
              <a:gd name="connsiteY4" fmla="*/ 2715309 h 2718001"/>
              <a:gd name="connsiteX5" fmla="*/ 1821730 w 3149761"/>
              <a:gd name="connsiteY5" fmla="*/ 2718001 h 2718001"/>
              <a:gd name="connsiteX6" fmla="*/ 678828 w 3149761"/>
              <a:gd name="connsiteY6" fmla="*/ 2715309 h 2718001"/>
              <a:gd name="connsiteX7" fmla="*/ 0 w 3149761"/>
              <a:gd name="connsiteY7" fmla="*/ 1357655 h 2718001"/>
              <a:gd name="connsiteX0" fmla="*/ 0 w 3149761"/>
              <a:gd name="connsiteY0" fmla="*/ 1358513 h 2718859"/>
              <a:gd name="connsiteX1" fmla="*/ 678828 w 3149761"/>
              <a:gd name="connsiteY1" fmla="*/ 858 h 2718859"/>
              <a:gd name="connsiteX2" fmla="*/ 1075090 w 3149761"/>
              <a:gd name="connsiteY2" fmla="*/ 0 h 2718859"/>
              <a:gd name="connsiteX3" fmla="*/ 2470933 w 3149761"/>
              <a:gd name="connsiteY3" fmla="*/ 858 h 2718859"/>
              <a:gd name="connsiteX4" fmla="*/ 3149761 w 3149761"/>
              <a:gd name="connsiteY4" fmla="*/ 1358513 h 2718859"/>
              <a:gd name="connsiteX5" fmla="*/ 2470933 w 3149761"/>
              <a:gd name="connsiteY5" fmla="*/ 2716167 h 2718859"/>
              <a:gd name="connsiteX6" fmla="*/ 1821730 w 3149761"/>
              <a:gd name="connsiteY6" fmla="*/ 2718859 h 2718859"/>
              <a:gd name="connsiteX7" fmla="*/ 678828 w 3149761"/>
              <a:gd name="connsiteY7" fmla="*/ 2716167 h 2718859"/>
              <a:gd name="connsiteX8" fmla="*/ 0 w 3149761"/>
              <a:gd name="connsiteY8" fmla="*/ 1358513 h 2718859"/>
              <a:gd name="connsiteX0" fmla="*/ 0 w 3149761"/>
              <a:gd name="connsiteY0" fmla="*/ 1358513 h 2718859"/>
              <a:gd name="connsiteX1" fmla="*/ 1075090 w 3149761"/>
              <a:gd name="connsiteY1" fmla="*/ 0 h 2718859"/>
              <a:gd name="connsiteX2" fmla="*/ 2470933 w 3149761"/>
              <a:gd name="connsiteY2" fmla="*/ 858 h 2718859"/>
              <a:gd name="connsiteX3" fmla="*/ 3149761 w 3149761"/>
              <a:gd name="connsiteY3" fmla="*/ 1358513 h 2718859"/>
              <a:gd name="connsiteX4" fmla="*/ 2470933 w 3149761"/>
              <a:gd name="connsiteY4" fmla="*/ 2716167 h 2718859"/>
              <a:gd name="connsiteX5" fmla="*/ 1821730 w 3149761"/>
              <a:gd name="connsiteY5" fmla="*/ 2718859 h 2718859"/>
              <a:gd name="connsiteX6" fmla="*/ 678828 w 3149761"/>
              <a:gd name="connsiteY6" fmla="*/ 2716167 h 2718859"/>
              <a:gd name="connsiteX7" fmla="*/ 0 w 3149761"/>
              <a:gd name="connsiteY7" fmla="*/ 1358513 h 2718859"/>
              <a:gd name="connsiteX0" fmla="*/ 0 w 2470933"/>
              <a:gd name="connsiteY0" fmla="*/ 2716167 h 2718859"/>
              <a:gd name="connsiteX1" fmla="*/ 396262 w 2470933"/>
              <a:gd name="connsiteY1" fmla="*/ 0 h 2718859"/>
              <a:gd name="connsiteX2" fmla="*/ 1792105 w 2470933"/>
              <a:gd name="connsiteY2" fmla="*/ 858 h 2718859"/>
              <a:gd name="connsiteX3" fmla="*/ 2470933 w 2470933"/>
              <a:gd name="connsiteY3" fmla="*/ 1358513 h 2718859"/>
              <a:gd name="connsiteX4" fmla="*/ 1792105 w 2470933"/>
              <a:gd name="connsiteY4" fmla="*/ 2716167 h 2718859"/>
              <a:gd name="connsiteX5" fmla="*/ 1142902 w 2470933"/>
              <a:gd name="connsiteY5" fmla="*/ 2718859 h 2718859"/>
              <a:gd name="connsiteX6" fmla="*/ 0 w 2470933"/>
              <a:gd name="connsiteY6" fmla="*/ 2716167 h 2718859"/>
              <a:gd name="connsiteX0" fmla="*/ 746640 w 2074671"/>
              <a:gd name="connsiteY0" fmla="*/ 2718859 h 2718859"/>
              <a:gd name="connsiteX1" fmla="*/ 0 w 2074671"/>
              <a:gd name="connsiteY1" fmla="*/ 0 h 2718859"/>
              <a:gd name="connsiteX2" fmla="*/ 1395843 w 2074671"/>
              <a:gd name="connsiteY2" fmla="*/ 858 h 2718859"/>
              <a:gd name="connsiteX3" fmla="*/ 2074671 w 2074671"/>
              <a:gd name="connsiteY3" fmla="*/ 1358513 h 2718859"/>
              <a:gd name="connsiteX4" fmla="*/ 1395843 w 2074671"/>
              <a:gd name="connsiteY4" fmla="*/ 2716167 h 2718859"/>
              <a:gd name="connsiteX5" fmla="*/ 746640 w 2074671"/>
              <a:gd name="connsiteY5" fmla="*/ 2718859 h 2718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74671" h="2718859">
                <a:moveTo>
                  <a:pt x="746640" y="2718859"/>
                </a:moveTo>
                <a:lnTo>
                  <a:pt x="0" y="0"/>
                </a:lnTo>
                <a:lnTo>
                  <a:pt x="1395843" y="858"/>
                </a:lnTo>
                <a:lnTo>
                  <a:pt x="2074671" y="1358513"/>
                </a:lnTo>
                <a:lnTo>
                  <a:pt x="1395843" y="2716167"/>
                </a:lnTo>
                <a:lnTo>
                  <a:pt x="746640" y="2718859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6290376">
            <a:off x="3445587" y="-992639"/>
            <a:ext cx="1521151" cy="2715309"/>
          </a:xfrm>
          <a:custGeom>
            <a:avLst/>
            <a:gdLst>
              <a:gd name="connsiteX0" fmla="*/ 0 w 3149761"/>
              <a:gd name="connsiteY0" fmla="*/ 1357656 h 2715311"/>
              <a:gd name="connsiteX1" fmla="*/ 678828 w 3149761"/>
              <a:gd name="connsiteY1" fmla="*/ 1 h 2715311"/>
              <a:gd name="connsiteX2" fmla="*/ 2470933 w 3149761"/>
              <a:gd name="connsiteY2" fmla="*/ 1 h 2715311"/>
              <a:gd name="connsiteX3" fmla="*/ 3149761 w 3149761"/>
              <a:gd name="connsiteY3" fmla="*/ 1357656 h 2715311"/>
              <a:gd name="connsiteX4" fmla="*/ 2470933 w 3149761"/>
              <a:gd name="connsiteY4" fmla="*/ 2715310 h 2715311"/>
              <a:gd name="connsiteX5" fmla="*/ 678828 w 3149761"/>
              <a:gd name="connsiteY5" fmla="*/ 2715310 h 2715311"/>
              <a:gd name="connsiteX6" fmla="*/ 0 w 3149761"/>
              <a:gd name="connsiteY6" fmla="*/ 1357656 h 2715311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470933 w 3149761"/>
              <a:gd name="connsiteY4" fmla="*/ 2715309 h 2715309"/>
              <a:gd name="connsiteX5" fmla="*/ 2353216 w 3149761"/>
              <a:gd name="connsiteY5" fmla="*/ 2696691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3149761"/>
              <a:gd name="connsiteY0" fmla="*/ 1357655 h 2715309"/>
              <a:gd name="connsiteX1" fmla="*/ 678828 w 3149761"/>
              <a:gd name="connsiteY1" fmla="*/ 0 h 2715309"/>
              <a:gd name="connsiteX2" fmla="*/ 1628610 w 3149761"/>
              <a:gd name="connsiteY2" fmla="*/ 11409 h 2715309"/>
              <a:gd name="connsiteX3" fmla="*/ 2470933 w 3149761"/>
              <a:gd name="connsiteY3" fmla="*/ 0 h 2715309"/>
              <a:gd name="connsiteX4" fmla="*/ 3149761 w 3149761"/>
              <a:gd name="connsiteY4" fmla="*/ 1357655 h 2715309"/>
              <a:gd name="connsiteX5" fmla="*/ 2470933 w 3149761"/>
              <a:gd name="connsiteY5" fmla="*/ 2715309 h 2715309"/>
              <a:gd name="connsiteX6" fmla="*/ 2353216 w 3149761"/>
              <a:gd name="connsiteY6" fmla="*/ 2696691 h 2715309"/>
              <a:gd name="connsiteX7" fmla="*/ 678828 w 3149761"/>
              <a:gd name="connsiteY7" fmla="*/ 2715309 h 2715309"/>
              <a:gd name="connsiteX8" fmla="*/ 0 w 3149761"/>
              <a:gd name="connsiteY8" fmla="*/ 1357655 h 2715309"/>
              <a:gd name="connsiteX0" fmla="*/ 0 w 3149761"/>
              <a:gd name="connsiteY0" fmla="*/ 1357655 h 2715309"/>
              <a:gd name="connsiteX1" fmla="*/ 1628610 w 3149761"/>
              <a:gd name="connsiteY1" fmla="*/ 11409 h 2715309"/>
              <a:gd name="connsiteX2" fmla="*/ 2470933 w 3149761"/>
              <a:gd name="connsiteY2" fmla="*/ 0 h 2715309"/>
              <a:gd name="connsiteX3" fmla="*/ 3149761 w 3149761"/>
              <a:gd name="connsiteY3" fmla="*/ 1357655 h 2715309"/>
              <a:gd name="connsiteX4" fmla="*/ 2470933 w 3149761"/>
              <a:gd name="connsiteY4" fmla="*/ 2715309 h 2715309"/>
              <a:gd name="connsiteX5" fmla="*/ 2353216 w 3149761"/>
              <a:gd name="connsiteY5" fmla="*/ 2696691 h 2715309"/>
              <a:gd name="connsiteX6" fmla="*/ 678828 w 3149761"/>
              <a:gd name="connsiteY6" fmla="*/ 2715309 h 2715309"/>
              <a:gd name="connsiteX7" fmla="*/ 0 w 3149761"/>
              <a:gd name="connsiteY7" fmla="*/ 1357655 h 2715309"/>
              <a:gd name="connsiteX0" fmla="*/ 0 w 2470933"/>
              <a:gd name="connsiteY0" fmla="*/ 2715309 h 2715309"/>
              <a:gd name="connsiteX1" fmla="*/ 949782 w 2470933"/>
              <a:gd name="connsiteY1" fmla="*/ 11409 h 2715309"/>
              <a:gd name="connsiteX2" fmla="*/ 1792105 w 2470933"/>
              <a:gd name="connsiteY2" fmla="*/ 0 h 2715309"/>
              <a:gd name="connsiteX3" fmla="*/ 2470933 w 2470933"/>
              <a:gd name="connsiteY3" fmla="*/ 1357655 h 2715309"/>
              <a:gd name="connsiteX4" fmla="*/ 1792105 w 2470933"/>
              <a:gd name="connsiteY4" fmla="*/ 2715309 h 2715309"/>
              <a:gd name="connsiteX5" fmla="*/ 1674388 w 2470933"/>
              <a:gd name="connsiteY5" fmla="*/ 2696691 h 2715309"/>
              <a:gd name="connsiteX6" fmla="*/ 0 w 2470933"/>
              <a:gd name="connsiteY6" fmla="*/ 2715309 h 2715309"/>
              <a:gd name="connsiteX0" fmla="*/ 724606 w 1521151"/>
              <a:gd name="connsiteY0" fmla="*/ 2696691 h 2715309"/>
              <a:gd name="connsiteX1" fmla="*/ 0 w 1521151"/>
              <a:gd name="connsiteY1" fmla="*/ 11409 h 2715309"/>
              <a:gd name="connsiteX2" fmla="*/ 842323 w 1521151"/>
              <a:gd name="connsiteY2" fmla="*/ 0 h 2715309"/>
              <a:gd name="connsiteX3" fmla="*/ 1521151 w 1521151"/>
              <a:gd name="connsiteY3" fmla="*/ 1357655 h 2715309"/>
              <a:gd name="connsiteX4" fmla="*/ 842323 w 1521151"/>
              <a:gd name="connsiteY4" fmla="*/ 2715309 h 2715309"/>
              <a:gd name="connsiteX5" fmla="*/ 724606 w 1521151"/>
              <a:gd name="connsiteY5" fmla="*/ 2696691 h 27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1151" h="2715309">
                <a:moveTo>
                  <a:pt x="724606" y="2696691"/>
                </a:moveTo>
                <a:lnTo>
                  <a:pt x="0" y="11409"/>
                </a:lnTo>
                <a:lnTo>
                  <a:pt x="842323" y="0"/>
                </a:lnTo>
                <a:lnTo>
                  <a:pt x="1521151" y="1357655"/>
                </a:lnTo>
                <a:lnTo>
                  <a:pt x="842323" y="2715309"/>
                </a:lnTo>
                <a:lnTo>
                  <a:pt x="724606" y="2696691"/>
                </a:lnTo>
                <a:close/>
              </a:path>
            </a:pathLst>
          </a:custGeom>
          <a:solidFill>
            <a:srgbClr val="17181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4542608" y="3386554"/>
            <a:ext cx="197555" cy="170305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63500" dist="127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726539" y="3314819"/>
            <a:ext cx="1593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 Demo Home</a:t>
            </a:r>
            <a:endParaRPr lang="zh-CN" altLang="en-US" sz="1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5400000">
            <a:off x="4639483" y="3490625"/>
            <a:ext cx="113759" cy="98068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63500" dist="12700" dir="2700000" algn="tl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14717" y="2178062"/>
            <a:ext cx="34011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5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  <a:endParaRPr lang="zh-CN" altLang="en-US" sz="5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104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117">
        <p14:flip dir="l"/>
      </p:transition>
    </mc:Choice>
    <mc:Fallback xmlns="">
      <p:transition spd="slow" advTm="811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xit" presetSubtype="9" accel="2000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down)">
                                          <p:cBhvr>
                                            <p:cTn id="8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" grpId="0" animBg="1"/>
          <p:bldP spid="5" grpId="1" animBg="1"/>
          <p:bldP spid="3" grpId="0" animBg="1"/>
          <p:bldP spid="3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/>
          <p:bldP spid="14" grpId="1"/>
          <p:bldP spid="17" grpId="0" animBg="1"/>
          <p:bldP spid="17" grpId="1" animBg="1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" presetClass="exit" presetSubtype="9" accel="2000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accel="2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2" presetClass="exit" presetSubtype="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wipe(down)">
                                          <p:cBhvr>
                                            <p:cTn id="8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5" grpId="0" animBg="1"/>
          <p:bldP spid="5" grpId="1" animBg="1"/>
          <p:bldP spid="3" grpId="0" animBg="1"/>
          <p:bldP spid="3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/>
          <p:bldP spid="14" grpId="1"/>
          <p:bldP spid="17" grpId="0" animBg="1"/>
          <p:bldP spid="17" grpId="1" animBg="1"/>
          <p:bldP spid="15" grpId="0"/>
          <p:bldP spid="15" grpId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4068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1479650" y="-572208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748670" y="-589709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-511236" y="1634576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8737856" y="388549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8035556" y="4713522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429630" y="1555607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  <a:effectLst>
            <a:outerShdw blurRad="292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>
            <a:off x="2943753" y="3079895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419650">
            <a:off x="5254314" y="143950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84586" y="2581827"/>
            <a:ext cx="19369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Freeform 50"/>
          <p:cNvSpPr>
            <a:spLocks/>
          </p:cNvSpPr>
          <p:nvPr/>
        </p:nvSpPr>
        <p:spPr bwMode="auto">
          <a:xfrm>
            <a:off x="4397224" y="2100300"/>
            <a:ext cx="396538" cy="377852"/>
          </a:xfrm>
          <a:custGeom>
            <a:avLst/>
            <a:gdLst>
              <a:gd name="T0" fmla="*/ 118 w 174"/>
              <a:gd name="T1" fmla="*/ 20 h 166"/>
              <a:gd name="T2" fmla="*/ 119 w 174"/>
              <a:gd name="T3" fmla="*/ 32 h 166"/>
              <a:gd name="T4" fmla="*/ 118 w 174"/>
              <a:gd name="T5" fmla="*/ 49 h 166"/>
              <a:gd name="T6" fmla="*/ 120 w 174"/>
              <a:gd name="T7" fmla="*/ 54 h 166"/>
              <a:gd name="T8" fmla="*/ 121 w 174"/>
              <a:gd name="T9" fmla="*/ 67 h 166"/>
              <a:gd name="T10" fmla="*/ 118 w 174"/>
              <a:gd name="T11" fmla="*/ 74 h 166"/>
              <a:gd name="T12" fmla="*/ 113 w 174"/>
              <a:gd name="T13" fmla="*/ 79 h 166"/>
              <a:gd name="T14" fmla="*/ 111 w 174"/>
              <a:gd name="T15" fmla="*/ 90 h 166"/>
              <a:gd name="T16" fmla="*/ 106 w 174"/>
              <a:gd name="T17" fmla="*/ 100 h 166"/>
              <a:gd name="T18" fmla="*/ 111 w 174"/>
              <a:gd name="T19" fmla="*/ 100 h 166"/>
              <a:gd name="T20" fmla="*/ 118 w 174"/>
              <a:gd name="T21" fmla="*/ 113 h 166"/>
              <a:gd name="T22" fmla="*/ 126 w 174"/>
              <a:gd name="T23" fmla="*/ 115 h 166"/>
              <a:gd name="T24" fmla="*/ 153 w 174"/>
              <a:gd name="T25" fmla="*/ 126 h 166"/>
              <a:gd name="T26" fmla="*/ 174 w 174"/>
              <a:gd name="T27" fmla="*/ 139 h 166"/>
              <a:gd name="T28" fmla="*/ 174 w 174"/>
              <a:gd name="T29" fmla="*/ 166 h 166"/>
              <a:gd name="T30" fmla="*/ 0 w 174"/>
              <a:gd name="T31" fmla="*/ 166 h 166"/>
              <a:gd name="T32" fmla="*/ 0 w 174"/>
              <a:gd name="T33" fmla="*/ 139 h 166"/>
              <a:gd name="T34" fmla="*/ 21 w 174"/>
              <a:gd name="T35" fmla="*/ 126 h 166"/>
              <a:gd name="T36" fmla="*/ 48 w 174"/>
              <a:gd name="T37" fmla="*/ 115 h 166"/>
              <a:gd name="T38" fmla="*/ 56 w 174"/>
              <a:gd name="T39" fmla="*/ 113 h 166"/>
              <a:gd name="T40" fmla="*/ 63 w 174"/>
              <a:gd name="T41" fmla="*/ 100 h 166"/>
              <a:gd name="T42" fmla="*/ 67 w 174"/>
              <a:gd name="T43" fmla="*/ 99 h 166"/>
              <a:gd name="T44" fmla="*/ 62 w 174"/>
              <a:gd name="T45" fmla="*/ 91 h 166"/>
              <a:gd name="T46" fmla="*/ 60 w 174"/>
              <a:gd name="T47" fmla="*/ 77 h 166"/>
              <a:gd name="T48" fmla="*/ 57 w 174"/>
              <a:gd name="T49" fmla="*/ 76 h 166"/>
              <a:gd name="T50" fmla="*/ 52 w 174"/>
              <a:gd name="T51" fmla="*/ 57 h 166"/>
              <a:gd name="T52" fmla="*/ 54 w 174"/>
              <a:gd name="T53" fmla="*/ 48 h 166"/>
              <a:gd name="T54" fmla="*/ 67 w 174"/>
              <a:gd name="T55" fmla="*/ 9 h 166"/>
              <a:gd name="T56" fmla="*/ 104 w 174"/>
              <a:gd name="T57" fmla="*/ 9 h 166"/>
              <a:gd name="T58" fmla="*/ 108 w 174"/>
              <a:gd name="T59" fmla="*/ 12 h 166"/>
              <a:gd name="T60" fmla="*/ 113 w 174"/>
              <a:gd name="T61" fmla="*/ 13 h 166"/>
              <a:gd name="T62" fmla="*/ 118 w 174"/>
              <a:gd name="T6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4" h="166">
                <a:moveTo>
                  <a:pt x="118" y="20"/>
                </a:moveTo>
                <a:cubicBezTo>
                  <a:pt x="119" y="26"/>
                  <a:pt x="119" y="26"/>
                  <a:pt x="119" y="32"/>
                </a:cubicBezTo>
                <a:cubicBezTo>
                  <a:pt x="119" y="35"/>
                  <a:pt x="118" y="45"/>
                  <a:pt x="118" y="49"/>
                </a:cubicBezTo>
                <a:cubicBezTo>
                  <a:pt x="119" y="52"/>
                  <a:pt x="119" y="52"/>
                  <a:pt x="120" y="54"/>
                </a:cubicBezTo>
                <a:cubicBezTo>
                  <a:pt x="122" y="58"/>
                  <a:pt x="122" y="63"/>
                  <a:pt x="121" y="67"/>
                </a:cubicBezTo>
                <a:cubicBezTo>
                  <a:pt x="120" y="69"/>
                  <a:pt x="120" y="73"/>
                  <a:pt x="118" y="74"/>
                </a:cubicBezTo>
                <a:cubicBezTo>
                  <a:pt x="117" y="76"/>
                  <a:pt x="114" y="76"/>
                  <a:pt x="113" y="79"/>
                </a:cubicBezTo>
                <a:cubicBezTo>
                  <a:pt x="111" y="82"/>
                  <a:pt x="112" y="86"/>
                  <a:pt x="111" y="90"/>
                </a:cubicBezTo>
                <a:cubicBezTo>
                  <a:pt x="110" y="94"/>
                  <a:pt x="106" y="94"/>
                  <a:pt x="106" y="100"/>
                </a:cubicBezTo>
                <a:cubicBezTo>
                  <a:pt x="108" y="100"/>
                  <a:pt x="109" y="100"/>
                  <a:pt x="111" y="100"/>
                </a:cubicBezTo>
                <a:cubicBezTo>
                  <a:pt x="113" y="104"/>
                  <a:pt x="115" y="110"/>
                  <a:pt x="118" y="113"/>
                </a:cubicBezTo>
                <a:cubicBezTo>
                  <a:pt x="121" y="113"/>
                  <a:pt x="123" y="114"/>
                  <a:pt x="126" y="115"/>
                </a:cubicBezTo>
                <a:cubicBezTo>
                  <a:pt x="135" y="118"/>
                  <a:pt x="144" y="122"/>
                  <a:pt x="153" y="126"/>
                </a:cubicBezTo>
                <a:cubicBezTo>
                  <a:pt x="161" y="130"/>
                  <a:pt x="171" y="131"/>
                  <a:pt x="174" y="139"/>
                </a:cubicBezTo>
                <a:cubicBezTo>
                  <a:pt x="174" y="145"/>
                  <a:pt x="174" y="158"/>
                  <a:pt x="17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8"/>
                  <a:pt x="0" y="145"/>
                  <a:pt x="0" y="139"/>
                </a:cubicBezTo>
                <a:cubicBezTo>
                  <a:pt x="3" y="131"/>
                  <a:pt x="13" y="130"/>
                  <a:pt x="21" y="126"/>
                </a:cubicBezTo>
                <a:cubicBezTo>
                  <a:pt x="30" y="122"/>
                  <a:pt x="39" y="118"/>
                  <a:pt x="48" y="115"/>
                </a:cubicBezTo>
                <a:cubicBezTo>
                  <a:pt x="51" y="114"/>
                  <a:pt x="53" y="113"/>
                  <a:pt x="56" y="113"/>
                </a:cubicBezTo>
                <a:cubicBezTo>
                  <a:pt x="59" y="110"/>
                  <a:pt x="61" y="104"/>
                  <a:pt x="63" y="100"/>
                </a:cubicBezTo>
                <a:cubicBezTo>
                  <a:pt x="67" y="99"/>
                  <a:pt x="67" y="99"/>
                  <a:pt x="67" y="99"/>
                </a:cubicBezTo>
                <a:cubicBezTo>
                  <a:pt x="66" y="95"/>
                  <a:pt x="63" y="95"/>
                  <a:pt x="62" y="91"/>
                </a:cubicBezTo>
                <a:cubicBezTo>
                  <a:pt x="61" y="87"/>
                  <a:pt x="61" y="82"/>
                  <a:pt x="60" y="77"/>
                </a:cubicBezTo>
                <a:cubicBezTo>
                  <a:pt x="61" y="77"/>
                  <a:pt x="57" y="76"/>
                  <a:pt x="57" y="76"/>
                </a:cubicBezTo>
                <a:cubicBezTo>
                  <a:pt x="52" y="73"/>
                  <a:pt x="52" y="61"/>
                  <a:pt x="52" y="57"/>
                </a:cubicBezTo>
                <a:cubicBezTo>
                  <a:pt x="51" y="54"/>
                  <a:pt x="55" y="53"/>
                  <a:pt x="54" y="48"/>
                </a:cubicBezTo>
                <a:cubicBezTo>
                  <a:pt x="49" y="24"/>
                  <a:pt x="56" y="13"/>
                  <a:pt x="67" y="9"/>
                </a:cubicBezTo>
                <a:cubicBezTo>
                  <a:pt x="75" y="6"/>
                  <a:pt x="90" y="0"/>
                  <a:pt x="104" y="9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13" y="13"/>
                  <a:pt x="113" y="13"/>
                  <a:pt x="113" y="13"/>
                </a:cubicBezTo>
                <a:cubicBezTo>
                  <a:pt x="116" y="14"/>
                  <a:pt x="118" y="20"/>
                  <a:pt x="118" y="2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32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508">
        <p:blinds dir="vert"/>
      </p:transition>
    </mc:Choice>
    <mc:Fallback xmlns="">
      <p:transition spd="slow" advTm="3508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1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26000">
                                          <p:cBhvr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53" presetClass="exit" presetSubtype="54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53" presetClass="exit" presetSubtype="544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/>
          <p:bldP spid="1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4165097263"/>
              </p:ext>
            </p:extLst>
          </p:nvPr>
        </p:nvGraphicFramePr>
        <p:xfrm>
          <a:off x="3091174" y="1507254"/>
          <a:ext cx="2911757" cy="1941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647817175"/>
              </p:ext>
            </p:extLst>
          </p:nvPr>
        </p:nvGraphicFramePr>
        <p:xfrm>
          <a:off x="5700921" y="1511432"/>
          <a:ext cx="2911757" cy="1941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239777924"/>
              </p:ext>
            </p:extLst>
          </p:nvPr>
        </p:nvGraphicFramePr>
        <p:xfrm>
          <a:off x="428796" y="1507254"/>
          <a:ext cx="2911757" cy="1941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" name="六边形 4"/>
          <p:cNvSpPr/>
          <p:nvPr/>
        </p:nvSpPr>
        <p:spPr>
          <a:xfrm rot="3363366">
            <a:off x="1479650" y="-572208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3185530">
            <a:off x="-748670" y="-589709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六边形 6"/>
          <p:cNvSpPr/>
          <p:nvPr/>
        </p:nvSpPr>
        <p:spPr>
          <a:xfrm rot="3061733">
            <a:off x="-511236" y="1634576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687596">
            <a:off x="8737856" y="388549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687596">
            <a:off x="8035556" y="4713522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901" y="371509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9183" y="433100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3911" y="3407320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4" name="矩形 23"/>
          <p:cNvSpPr/>
          <p:nvPr/>
        </p:nvSpPr>
        <p:spPr>
          <a:xfrm>
            <a:off x="3648466" y="371509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851476" y="3407320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6" name="矩形 25"/>
          <p:cNvSpPr/>
          <p:nvPr/>
        </p:nvSpPr>
        <p:spPr>
          <a:xfrm>
            <a:off x="6282465" y="371509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85475" y="3407320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34671" y="2026375"/>
            <a:ext cx="911287" cy="911287"/>
            <a:chOff x="1434671" y="2026375"/>
            <a:chExt cx="911287" cy="911287"/>
          </a:xfrm>
        </p:grpSpPr>
        <p:sp>
          <p:nvSpPr>
            <p:cNvPr id="13" name="椭圆 12"/>
            <p:cNvSpPr/>
            <p:nvPr/>
          </p:nvSpPr>
          <p:spPr>
            <a:xfrm>
              <a:off x="1434671" y="2026375"/>
              <a:ext cx="911287" cy="911287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68937" y="2321568"/>
              <a:ext cx="442754" cy="300922"/>
              <a:chOff x="6278840" y="3114676"/>
              <a:chExt cx="203209" cy="138113"/>
            </a:xfrm>
          </p:grpSpPr>
          <p:sp>
            <p:nvSpPr>
              <p:cNvPr id="29" name="Freeform 122"/>
              <p:cNvSpPr>
                <a:spLocks/>
              </p:cNvSpPr>
              <p:nvPr/>
            </p:nvSpPr>
            <p:spPr bwMode="auto">
              <a:xfrm>
                <a:off x="6278840" y="3114676"/>
                <a:ext cx="203209" cy="138113"/>
              </a:xfrm>
              <a:custGeom>
                <a:avLst/>
                <a:gdLst>
                  <a:gd name="T0" fmla="*/ 76 w 76"/>
                  <a:gd name="T1" fmla="*/ 28 h 52"/>
                  <a:gd name="T2" fmla="*/ 76 w 76"/>
                  <a:gd name="T3" fmla="*/ 28 h 52"/>
                  <a:gd name="T4" fmla="*/ 75 w 76"/>
                  <a:gd name="T5" fmla="*/ 25 h 52"/>
                  <a:gd name="T6" fmla="*/ 56 w 76"/>
                  <a:gd name="T7" fmla="*/ 2 h 52"/>
                  <a:gd name="T8" fmla="*/ 52 w 76"/>
                  <a:gd name="T9" fmla="*/ 0 h 52"/>
                  <a:gd name="T10" fmla="*/ 24 w 76"/>
                  <a:gd name="T11" fmla="*/ 0 h 52"/>
                  <a:gd name="T12" fmla="*/ 20 w 76"/>
                  <a:gd name="T13" fmla="*/ 2 h 52"/>
                  <a:gd name="T14" fmla="*/ 1 w 76"/>
                  <a:gd name="T15" fmla="*/ 25 h 52"/>
                  <a:gd name="T16" fmla="*/ 0 w 76"/>
                  <a:gd name="T17" fmla="*/ 28 h 52"/>
                  <a:gd name="T18" fmla="*/ 0 w 76"/>
                  <a:gd name="T19" fmla="*/ 28 h 52"/>
                  <a:gd name="T20" fmla="*/ 1 w 76"/>
                  <a:gd name="T21" fmla="*/ 48 h 52"/>
                  <a:gd name="T22" fmla="*/ 5 w 76"/>
                  <a:gd name="T23" fmla="*/ 52 h 52"/>
                  <a:gd name="T24" fmla="*/ 71 w 76"/>
                  <a:gd name="T25" fmla="*/ 52 h 52"/>
                  <a:gd name="T26" fmla="*/ 75 w 76"/>
                  <a:gd name="T27" fmla="*/ 48 h 52"/>
                  <a:gd name="T28" fmla="*/ 76 w 76"/>
                  <a:gd name="T29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52">
                    <a:moveTo>
                      <a:pt x="76" y="28"/>
                    </a:moveTo>
                    <a:cubicBezTo>
                      <a:pt x="76" y="28"/>
                      <a:pt x="76" y="28"/>
                      <a:pt x="76" y="28"/>
                    </a:cubicBezTo>
                    <a:cubicBezTo>
                      <a:pt x="76" y="27"/>
                      <a:pt x="76" y="26"/>
                      <a:pt x="75" y="25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4" y="0"/>
                      <a:pt x="5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1" y="1"/>
                      <a:pt x="20" y="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47"/>
                      <a:pt x="1" y="48"/>
                    </a:cubicBezTo>
                    <a:cubicBezTo>
                      <a:pt x="1" y="50"/>
                      <a:pt x="3" y="52"/>
                      <a:pt x="5" y="52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3" y="52"/>
                      <a:pt x="75" y="50"/>
                      <a:pt x="75" y="48"/>
                    </a:cubicBezTo>
                    <a:cubicBezTo>
                      <a:pt x="76" y="47"/>
                      <a:pt x="76" y="28"/>
                      <a:pt x="76" y="28"/>
                    </a:cubicBezTo>
                    <a:close/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3"/>
              <p:cNvSpPr>
                <a:spLocks/>
              </p:cNvSpPr>
              <p:nvPr/>
            </p:nvSpPr>
            <p:spPr bwMode="auto">
              <a:xfrm>
                <a:off x="6294715" y="3189288"/>
                <a:ext cx="171458" cy="20638"/>
              </a:xfrm>
              <a:custGeom>
                <a:avLst/>
                <a:gdLst>
                  <a:gd name="T0" fmla="*/ 64 w 64"/>
                  <a:gd name="T1" fmla="*/ 0 h 8"/>
                  <a:gd name="T2" fmla="*/ 53 w 64"/>
                  <a:gd name="T3" fmla="*/ 0 h 8"/>
                  <a:gd name="T4" fmla="*/ 49 w 64"/>
                  <a:gd name="T5" fmla="*/ 2 h 8"/>
                  <a:gd name="T6" fmla="*/ 43 w 64"/>
                  <a:gd name="T7" fmla="*/ 7 h 8"/>
                  <a:gd name="T8" fmla="*/ 39 w 64"/>
                  <a:gd name="T9" fmla="*/ 8 h 8"/>
                  <a:gd name="T10" fmla="*/ 25 w 64"/>
                  <a:gd name="T11" fmla="*/ 8 h 8"/>
                  <a:gd name="T12" fmla="*/ 21 w 64"/>
                  <a:gd name="T13" fmla="*/ 7 h 8"/>
                  <a:gd name="T14" fmla="*/ 15 w 64"/>
                  <a:gd name="T15" fmla="*/ 1 h 8"/>
                  <a:gd name="T16" fmla="*/ 11 w 64"/>
                  <a:gd name="T17" fmla="*/ 0 h 8"/>
                  <a:gd name="T18" fmla="*/ 0 w 64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8">
                    <a:moveTo>
                      <a:pt x="64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0" y="1"/>
                      <a:pt x="49" y="2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8"/>
                      <a:pt x="22" y="8"/>
                      <a:pt x="21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0"/>
                      <a:pt x="12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091410" y="2026375"/>
            <a:ext cx="911287" cy="911287"/>
            <a:chOff x="4091410" y="2026375"/>
            <a:chExt cx="911287" cy="911287"/>
          </a:xfrm>
        </p:grpSpPr>
        <p:sp>
          <p:nvSpPr>
            <p:cNvPr id="14" name="椭圆 13"/>
            <p:cNvSpPr/>
            <p:nvPr/>
          </p:nvSpPr>
          <p:spPr>
            <a:xfrm>
              <a:off x="4091410" y="2026375"/>
              <a:ext cx="911287" cy="911287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50824" y="2296952"/>
              <a:ext cx="392458" cy="395530"/>
              <a:chOff x="5126264" y="3440113"/>
              <a:chExt cx="201621" cy="203199"/>
            </a:xfrm>
          </p:grpSpPr>
          <p:sp>
            <p:nvSpPr>
              <p:cNvPr id="32" name="Freeform 513"/>
              <p:cNvSpPr>
                <a:spLocks/>
              </p:cNvSpPr>
              <p:nvPr/>
            </p:nvSpPr>
            <p:spPr bwMode="auto">
              <a:xfrm>
                <a:off x="5126264" y="3440113"/>
                <a:ext cx="201621" cy="169862"/>
              </a:xfrm>
              <a:custGeom>
                <a:avLst/>
                <a:gdLst>
                  <a:gd name="T0" fmla="*/ 127 w 127"/>
                  <a:gd name="T1" fmla="*/ 0 h 107"/>
                  <a:gd name="T2" fmla="*/ 127 w 127"/>
                  <a:gd name="T3" fmla="*/ 107 h 107"/>
                  <a:gd name="T4" fmla="*/ 15 w 127"/>
                  <a:gd name="T5" fmla="*/ 67 h 107"/>
                  <a:gd name="T6" fmla="*/ 0 w 127"/>
                  <a:gd name="T7" fmla="*/ 80 h 107"/>
                  <a:gd name="T8" fmla="*/ 0 w 127"/>
                  <a:gd name="T9" fmla="*/ 27 h 107"/>
                  <a:gd name="T10" fmla="*/ 16 w 127"/>
                  <a:gd name="T11" fmla="*/ 40 h 107"/>
                  <a:gd name="T12" fmla="*/ 127 w 127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07">
                    <a:moveTo>
                      <a:pt x="127" y="0"/>
                    </a:moveTo>
                    <a:lnTo>
                      <a:pt x="127" y="107"/>
                    </a:lnTo>
                    <a:lnTo>
                      <a:pt x="15" y="67"/>
                    </a:lnTo>
                    <a:lnTo>
                      <a:pt x="0" y="80"/>
                    </a:lnTo>
                    <a:lnTo>
                      <a:pt x="0" y="27"/>
                    </a:lnTo>
                    <a:lnTo>
                      <a:pt x="16" y="40"/>
                    </a:lnTo>
                    <a:lnTo>
                      <a:pt x="127" y="0"/>
                    </a:lnTo>
                    <a:close/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14"/>
              <p:cNvSpPr>
                <a:spLocks/>
              </p:cNvSpPr>
              <p:nvPr/>
            </p:nvSpPr>
            <p:spPr bwMode="auto">
              <a:xfrm>
                <a:off x="5173891" y="3562350"/>
                <a:ext cx="93667" cy="80962"/>
              </a:xfrm>
              <a:custGeom>
                <a:avLst/>
                <a:gdLst>
                  <a:gd name="T0" fmla="*/ 7 w 35"/>
                  <a:gd name="T1" fmla="*/ 0 h 30"/>
                  <a:gd name="T2" fmla="*/ 35 w 35"/>
                  <a:gd name="T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5" h="30">
                    <a:moveTo>
                      <a:pt x="7" y="0"/>
                    </a:moveTo>
                    <a:cubicBezTo>
                      <a:pt x="0" y="20"/>
                      <a:pt x="27" y="30"/>
                      <a:pt x="35" y="10"/>
                    </a:cubicBezTo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701157" y="2026375"/>
            <a:ext cx="911287" cy="911287"/>
            <a:chOff x="6701157" y="2026375"/>
            <a:chExt cx="911287" cy="911287"/>
          </a:xfrm>
        </p:grpSpPr>
        <p:sp>
          <p:nvSpPr>
            <p:cNvPr id="15" name="椭圆 14"/>
            <p:cNvSpPr/>
            <p:nvPr/>
          </p:nvSpPr>
          <p:spPr>
            <a:xfrm>
              <a:off x="6701157" y="2026375"/>
              <a:ext cx="911287" cy="911287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15509" y="2300211"/>
              <a:ext cx="261000" cy="355390"/>
              <a:chOff x="3983214" y="3433763"/>
              <a:chExt cx="149232" cy="203201"/>
            </a:xfrm>
          </p:grpSpPr>
          <p:sp>
            <p:nvSpPr>
              <p:cNvPr id="35" name="Freeform 124"/>
              <p:cNvSpPr>
                <a:spLocks/>
              </p:cNvSpPr>
              <p:nvPr/>
            </p:nvSpPr>
            <p:spPr bwMode="auto">
              <a:xfrm>
                <a:off x="3983214" y="3467101"/>
                <a:ext cx="149232" cy="169863"/>
              </a:xfrm>
              <a:custGeom>
                <a:avLst/>
                <a:gdLst>
                  <a:gd name="T0" fmla="*/ 6 w 56"/>
                  <a:gd name="T1" fmla="*/ 0 h 64"/>
                  <a:gd name="T2" fmla="*/ 2 w 56"/>
                  <a:gd name="T3" fmla="*/ 0 h 64"/>
                  <a:gd name="T4" fmla="*/ 0 w 56"/>
                  <a:gd name="T5" fmla="*/ 2 h 64"/>
                  <a:gd name="T6" fmla="*/ 0 w 56"/>
                  <a:gd name="T7" fmla="*/ 62 h 64"/>
                  <a:gd name="T8" fmla="*/ 2 w 56"/>
                  <a:gd name="T9" fmla="*/ 64 h 64"/>
                  <a:gd name="T10" fmla="*/ 54 w 56"/>
                  <a:gd name="T11" fmla="*/ 64 h 64"/>
                  <a:gd name="T12" fmla="*/ 56 w 56"/>
                  <a:gd name="T13" fmla="*/ 62 h 64"/>
                  <a:gd name="T14" fmla="*/ 56 w 56"/>
                  <a:gd name="T15" fmla="*/ 2 h 64"/>
                  <a:gd name="T16" fmla="*/ 54 w 56"/>
                  <a:gd name="T17" fmla="*/ 0 h 64"/>
                  <a:gd name="T18" fmla="*/ 50 w 56"/>
                  <a:gd name="T1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6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5" y="64"/>
                      <a:pt x="56" y="63"/>
                      <a:pt x="56" y="6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1"/>
                      <a:pt x="55" y="0"/>
                      <a:pt x="54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25"/>
              <p:cNvSpPr>
                <a:spLocks/>
              </p:cNvSpPr>
              <p:nvPr/>
            </p:nvSpPr>
            <p:spPr bwMode="auto">
              <a:xfrm>
                <a:off x="4014965" y="3433763"/>
                <a:ext cx="85729" cy="42863"/>
              </a:xfrm>
              <a:custGeom>
                <a:avLst/>
                <a:gdLst>
                  <a:gd name="T0" fmla="*/ 14 w 32"/>
                  <a:gd name="T1" fmla="*/ 0 h 16"/>
                  <a:gd name="T2" fmla="*/ 12 w 32"/>
                  <a:gd name="T3" fmla="*/ 2 h 16"/>
                  <a:gd name="T4" fmla="*/ 10 w 32"/>
                  <a:gd name="T5" fmla="*/ 6 h 16"/>
                  <a:gd name="T6" fmla="*/ 8 w 32"/>
                  <a:gd name="T7" fmla="*/ 8 h 16"/>
                  <a:gd name="T8" fmla="*/ 4 w 32"/>
                  <a:gd name="T9" fmla="*/ 8 h 16"/>
                  <a:gd name="T10" fmla="*/ 2 w 32"/>
                  <a:gd name="T11" fmla="*/ 10 h 16"/>
                  <a:gd name="T12" fmla="*/ 0 w 32"/>
                  <a:gd name="T13" fmla="*/ 14 h 16"/>
                  <a:gd name="T14" fmla="*/ 2 w 32"/>
                  <a:gd name="T15" fmla="*/ 16 h 16"/>
                  <a:gd name="T16" fmla="*/ 30 w 32"/>
                  <a:gd name="T17" fmla="*/ 16 h 16"/>
                  <a:gd name="T18" fmla="*/ 32 w 32"/>
                  <a:gd name="T19" fmla="*/ 14 h 16"/>
                  <a:gd name="T20" fmla="*/ 30 w 32"/>
                  <a:gd name="T21" fmla="*/ 10 h 16"/>
                  <a:gd name="T22" fmla="*/ 28 w 32"/>
                  <a:gd name="T23" fmla="*/ 8 h 16"/>
                  <a:gd name="T24" fmla="*/ 24 w 32"/>
                  <a:gd name="T25" fmla="*/ 8 h 16"/>
                  <a:gd name="T26" fmla="*/ 22 w 32"/>
                  <a:gd name="T27" fmla="*/ 6 h 16"/>
                  <a:gd name="T28" fmla="*/ 20 w 32"/>
                  <a:gd name="T29" fmla="*/ 2 h 16"/>
                  <a:gd name="T30" fmla="*/ 18 w 32"/>
                  <a:gd name="T31" fmla="*/ 0 h 16"/>
                  <a:gd name="T32" fmla="*/ 14 w 32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16">
                    <a:moveTo>
                      <a:pt x="14" y="0"/>
                    </a:moveTo>
                    <a:cubicBezTo>
                      <a:pt x="13" y="0"/>
                      <a:pt x="12" y="1"/>
                      <a:pt x="12" y="2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9" y="8"/>
                      <a:pt x="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5"/>
                      <a:pt x="32" y="14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9"/>
                      <a:pt x="29" y="8"/>
                      <a:pt x="28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lnTo>
                      <a:pt x="14" y="0"/>
                    </a:lnTo>
                    <a:close/>
                  </a:path>
                </a:pathLst>
              </a:custGeom>
              <a:noFill/>
              <a:ln w="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38" name="直接连接符 37"/>
          <p:cNvCxnSpPr/>
          <p:nvPr/>
        </p:nvCxnSpPr>
        <p:spPr>
          <a:xfrm>
            <a:off x="3352800" y="1524409"/>
            <a:ext cx="0" cy="2975518"/>
          </a:xfrm>
          <a:prstGeom prst="line">
            <a:avLst/>
          </a:prstGeom>
          <a:ln w="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969000" y="1524409"/>
            <a:ext cx="0" cy="2975518"/>
          </a:xfrm>
          <a:prstGeom prst="line">
            <a:avLst/>
          </a:prstGeom>
          <a:ln w="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559368" y="444961"/>
            <a:ext cx="45719" cy="3446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209022"/>
      </p:ext>
    </p:extLst>
  </p:cSld>
  <p:clrMapOvr>
    <a:masterClrMapping/>
  </p:clrMapOvr>
  <p:transition spd="slow" advTm="5043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2" presetClass="entr" presetSubtype="6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3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1" grpId="0">
            <p:bldAsOne/>
          </p:bldGraphic>
          <p:bldGraphic spid="22" grpId="0">
            <p:bldAsOne/>
          </p:bldGraphic>
          <p:bldGraphic spid="20" grpId="0">
            <p:bldAsOne/>
          </p:bldGraphic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/>
          <p:bldP spid="11" grpId="0"/>
          <p:bldP spid="23" grpId="0"/>
          <p:bldP spid="24" grpId="0"/>
          <p:bldP spid="25" grpId="0"/>
          <p:bldP spid="26" grpId="0"/>
          <p:bldP spid="27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decel="5333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3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5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4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21" grpId="0">
            <p:bldAsOne/>
          </p:bldGraphic>
          <p:bldGraphic spid="22" grpId="0">
            <p:bldAsOne/>
          </p:bldGraphic>
          <p:bldGraphic spid="20" grpId="0">
            <p:bldAsOne/>
          </p:bldGraphic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  <p:bldP spid="10" grpId="0"/>
          <p:bldP spid="11" grpId="0"/>
          <p:bldP spid="23" grpId="0"/>
          <p:bldP spid="24" grpId="0"/>
          <p:bldP spid="25" grpId="0"/>
          <p:bldP spid="26" grpId="0"/>
          <p:bldP spid="27" grpId="0"/>
          <p:bldP spid="4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1479650" y="-572208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820012" y="-941955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8829330" y="38989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-570320" y="4191354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9042689" y="1034789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4888" y="421378"/>
            <a:ext cx="15196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sample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6180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52473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2400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693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8620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249136" y="2343763"/>
            <a:ext cx="245407" cy="24540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2054" y="3074243"/>
            <a:ext cx="7056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STEP 1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94254" y="3074243"/>
            <a:ext cx="736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STEP 2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56454" y="3074243"/>
            <a:ext cx="7360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STEP 3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18654" y="3074243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STEP 4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434" y="338482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94936" y="338482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19004" y="338482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19336" y="3384827"/>
            <a:ext cx="17628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64175" y="1945767"/>
            <a:ext cx="1041400" cy="1041400"/>
            <a:chOff x="664175" y="1945767"/>
            <a:chExt cx="1041400" cy="1041400"/>
          </a:xfrm>
        </p:grpSpPr>
        <p:sp>
          <p:nvSpPr>
            <p:cNvPr id="10" name="椭圆 9"/>
            <p:cNvSpPr/>
            <p:nvPr/>
          </p:nvSpPr>
          <p:spPr>
            <a:xfrm>
              <a:off x="664175" y="1945767"/>
              <a:ext cx="1041400" cy="1041400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8894" y="2325888"/>
              <a:ext cx="420078" cy="281156"/>
              <a:chOff x="2833688" y="1346200"/>
              <a:chExt cx="201612" cy="134938"/>
            </a:xfrm>
            <a:solidFill>
              <a:srgbClr val="FFC000"/>
            </a:solidFill>
          </p:grpSpPr>
          <p:sp>
            <p:nvSpPr>
              <p:cNvPr id="36" name="Freeform 1621"/>
              <p:cNvSpPr>
                <a:spLocks/>
              </p:cNvSpPr>
              <p:nvPr/>
            </p:nvSpPr>
            <p:spPr bwMode="auto">
              <a:xfrm>
                <a:off x="2840038" y="1346200"/>
                <a:ext cx="188912" cy="77788"/>
              </a:xfrm>
              <a:custGeom>
                <a:avLst/>
                <a:gdLst>
                  <a:gd name="T0" fmla="*/ 67 w 134"/>
                  <a:gd name="T1" fmla="*/ 56 h 56"/>
                  <a:gd name="T2" fmla="*/ 134 w 134"/>
                  <a:gd name="T3" fmla="*/ 0 h 56"/>
                  <a:gd name="T4" fmla="*/ 133 w 134"/>
                  <a:gd name="T5" fmla="*/ 0 h 56"/>
                  <a:gd name="T6" fmla="*/ 1 w 134"/>
                  <a:gd name="T7" fmla="*/ 0 h 56"/>
                  <a:gd name="T8" fmla="*/ 0 w 134"/>
                  <a:gd name="T9" fmla="*/ 0 h 56"/>
                  <a:gd name="T10" fmla="*/ 67 w 134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56">
                    <a:moveTo>
                      <a:pt x="67" y="56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67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622"/>
              <p:cNvSpPr>
                <a:spLocks/>
              </p:cNvSpPr>
              <p:nvPr/>
            </p:nvSpPr>
            <p:spPr bwMode="auto">
              <a:xfrm>
                <a:off x="2968625" y="1350963"/>
                <a:ext cx="66675" cy="122238"/>
              </a:xfrm>
              <a:custGeom>
                <a:avLst/>
                <a:gdLst>
                  <a:gd name="T0" fmla="*/ 48 w 48"/>
                  <a:gd name="T1" fmla="*/ 2 h 87"/>
                  <a:gd name="T2" fmla="*/ 48 w 48"/>
                  <a:gd name="T3" fmla="*/ 0 h 87"/>
                  <a:gd name="T4" fmla="*/ 0 w 48"/>
                  <a:gd name="T5" fmla="*/ 40 h 87"/>
                  <a:gd name="T6" fmla="*/ 48 w 48"/>
                  <a:gd name="T7" fmla="*/ 87 h 87"/>
                  <a:gd name="T8" fmla="*/ 48 w 48"/>
                  <a:gd name="T9" fmla="*/ 86 h 87"/>
                  <a:gd name="T10" fmla="*/ 48 w 48"/>
                  <a:gd name="T11" fmla="*/ 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48" y="2"/>
                    </a:moveTo>
                    <a:cubicBezTo>
                      <a:pt x="48" y="1"/>
                      <a:pt x="48" y="1"/>
                      <a:pt x="48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8" y="87"/>
                      <a:pt x="48" y="87"/>
                      <a:pt x="48" y="86"/>
                    </a:cubicBezTo>
                    <a:lnTo>
                      <a:pt x="4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623"/>
              <p:cNvSpPr>
                <a:spLocks/>
              </p:cNvSpPr>
              <p:nvPr/>
            </p:nvSpPr>
            <p:spPr bwMode="auto">
              <a:xfrm>
                <a:off x="2833688" y="1350963"/>
                <a:ext cx="66675" cy="122238"/>
              </a:xfrm>
              <a:custGeom>
                <a:avLst/>
                <a:gdLst>
                  <a:gd name="T0" fmla="*/ 0 w 48"/>
                  <a:gd name="T1" fmla="*/ 0 h 87"/>
                  <a:gd name="T2" fmla="*/ 0 w 48"/>
                  <a:gd name="T3" fmla="*/ 2 h 87"/>
                  <a:gd name="T4" fmla="*/ 0 w 48"/>
                  <a:gd name="T5" fmla="*/ 86 h 87"/>
                  <a:gd name="T6" fmla="*/ 0 w 48"/>
                  <a:gd name="T7" fmla="*/ 87 h 87"/>
                  <a:gd name="T8" fmla="*/ 48 w 48"/>
                  <a:gd name="T9" fmla="*/ 40 h 87"/>
                  <a:gd name="T10" fmla="*/ 0 w 4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87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8" y="40"/>
                      <a:pt x="48" y="40"/>
                      <a:pt x="48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624"/>
              <p:cNvSpPr>
                <a:spLocks/>
              </p:cNvSpPr>
              <p:nvPr/>
            </p:nvSpPr>
            <p:spPr bwMode="auto">
              <a:xfrm>
                <a:off x="2840038" y="1412875"/>
                <a:ext cx="188912" cy="68263"/>
              </a:xfrm>
              <a:custGeom>
                <a:avLst/>
                <a:gdLst>
                  <a:gd name="T0" fmla="*/ 86 w 134"/>
                  <a:gd name="T1" fmla="*/ 0 h 48"/>
                  <a:gd name="T2" fmla="*/ 69 w 134"/>
                  <a:gd name="T3" fmla="*/ 14 h 48"/>
                  <a:gd name="T4" fmla="*/ 67 w 134"/>
                  <a:gd name="T5" fmla="*/ 15 h 48"/>
                  <a:gd name="T6" fmla="*/ 65 w 134"/>
                  <a:gd name="T7" fmla="*/ 14 h 48"/>
                  <a:gd name="T8" fmla="*/ 48 w 134"/>
                  <a:gd name="T9" fmla="*/ 0 h 48"/>
                  <a:gd name="T10" fmla="*/ 0 w 134"/>
                  <a:gd name="T11" fmla="*/ 48 h 48"/>
                  <a:gd name="T12" fmla="*/ 1 w 134"/>
                  <a:gd name="T13" fmla="*/ 48 h 48"/>
                  <a:gd name="T14" fmla="*/ 133 w 134"/>
                  <a:gd name="T15" fmla="*/ 48 h 48"/>
                  <a:gd name="T16" fmla="*/ 134 w 134"/>
                  <a:gd name="T17" fmla="*/ 48 h 48"/>
                  <a:gd name="T18" fmla="*/ 86 w 134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4" h="48">
                    <a:moveTo>
                      <a:pt x="86" y="0"/>
                    </a:moveTo>
                    <a:cubicBezTo>
                      <a:pt x="69" y="14"/>
                      <a:pt x="69" y="14"/>
                      <a:pt x="69" y="14"/>
                    </a:cubicBezTo>
                    <a:cubicBezTo>
                      <a:pt x="68" y="15"/>
                      <a:pt x="68" y="15"/>
                      <a:pt x="67" y="15"/>
                    </a:cubicBezTo>
                    <a:cubicBezTo>
                      <a:pt x="66" y="15"/>
                      <a:pt x="66" y="15"/>
                      <a:pt x="65" y="14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1" y="48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4" y="48"/>
                      <a:pt x="134" y="48"/>
                      <a:pt x="134" y="48"/>
                    </a:cubicBez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026375" y="1945767"/>
            <a:ext cx="1041400" cy="1041400"/>
            <a:chOff x="3026375" y="1945767"/>
            <a:chExt cx="1041400" cy="1041400"/>
          </a:xfrm>
        </p:grpSpPr>
        <p:sp>
          <p:nvSpPr>
            <p:cNvPr id="11" name="椭圆 10"/>
            <p:cNvSpPr/>
            <p:nvPr/>
          </p:nvSpPr>
          <p:spPr>
            <a:xfrm>
              <a:off x="3026375" y="1945767"/>
              <a:ext cx="1041400" cy="1041400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343437" y="2254629"/>
              <a:ext cx="386832" cy="386832"/>
              <a:chOff x="4756934" y="916641"/>
              <a:chExt cx="241300" cy="241300"/>
            </a:xfrm>
            <a:solidFill>
              <a:srgbClr val="FFC000"/>
            </a:solidFill>
          </p:grpSpPr>
          <p:sp>
            <p:nvSpPr>
              <p:cNvPr id="41" name="Freeform 1603"/>
              <p:cNvSpPr>
                <a:spLocks noEditPoints="1"/>
              </p:cNvSpPr>
              <p:nvPr/>
            </p:nvSpPr>
            <p:spPr bwMode="auto">
              <a:xfrm>
                <a:off x="4756934" y="916641"/>
                <a:ext cx="241300" cy="241300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604"/>
              <p:cNvSpPr>
                <a:spLocks/>
              </p:cNvSpPr>
              <p:nvPr/>
            </p:nvSpPr>
            <p:spPr bwMode="auto">
              <a:xfrm>
                <a:off x="4863296" y="961091"/>
                <a:ext cx="60325" cy="120650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388575" y="1945767"/>
            <a:ext cx="1041400" cy="1041400"/>
            <a:chOff x="5388575" y="1945767"/>
            <a:chExt cx="1041400" cy="1041400"/>
          </a:xfrm>
        </p:grpSpPr>
        <p:sp>
          <p:nvSpPr>
            <p:cNvPr id="12" name="椭圆 11"/>
            <p:cNvSpPr/>
            <p:nvPr/>
          </p:nvSpPr>
          <p:spPr>
            <a:xfrm>
              <a:off x="5388575" y="1945767"/>
              <a:ext cx="1041400" cy="1041400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1694"/>
            <p:cNvSpPr>
              <a:spLocks/>
            </p:cNvSpPr>
            <p:nvPr/>
          </p:nvSpPr>
          <p:spPr bwMode="auto">
            <a:xfrm>
              <a:off x="5721113" y="2294953"/>
              <a:ext cx="376324" cy="327238"/>
            </a:xfrm>
            <a:custGeom>
              <a:avLst/>
              <a:gdLst>
                <a:gd name="T0" fmla="*/ 144 w 156"/>
                <a:gd name="T1" fmla="*/ 80 h 136"/>
                <a:gd name="T2" fmla="*/ 134 w 156"/>
                <a:gd name="T3" fmla="*/ 86 h 136"/>
                <a:gd name="T4" fmla="*/ 112 w 156"/>
                <a:gd name="T5" fmla="*/ 86 h 136"/>
                <a:gd name="T6" fmla="*/ 94 w 156"/>
                <a:gd name="T7" fmla="*/ 51 h 136"/>
                <a:gd name="T8" fmla="*/ 81 w 156"/>
                <a:gd name="T9" fmla="*/ 100 h 136"/>
                <a:gd name="T10" fmla="*/ 72 w 156"/>
                <a:gd name="T11" fmla="*/ 1 h 136"/>
                <a:gd name="T12" fmla="*/ 60 w 156"/>
                <a:gd name="T13" fmla="*/ 0 h 136"/>
                <a:gd name="T14" fmla="*/ 37 w 156"/>
                <a:gd name="T15" fmla="*/ 86 h 136"/>
                <a:gd name="T16" fmla="*/ 0 w 156"/>
                <a:gd name="T17" fmla="*/ 86 h 136"/>
                <a:gd name="T18" fmla="*/ 0 w 156"/>
                <a:gd name="T19" fmla="*/ 98 h 136"/>
                <a:gd name="T20" fmla="*/ 47 w 156"/>
                <a:gd name="T21" fmla="*/ 98 h 136"/>
                <a:gd name="T22" fmla="*/ 63 w 156"/>
                <a:gd name="T23" fmla="*/ 36 h 136"/>
                <a:gd name="T24" fmla="*/ 72 w 156"/>
                <a:gd name="T25" fmla="*/ 135 h 136"/>
                <a:gd name="T26" fmla="*/ 84 w 156"/>
                <a:gd name="T27" fmla="*/ 136 h 136"/>
                <a:gd name="T28" fmla="*/ 98 w 156"/>
                <a:gd name="T29" fmla="*/ 85 h 136"/>
                <a:gd name="T30" fmla="*/ 104 w 156"/>
                <a:gd name="T31" fmla="*/ 98 h 136"/>
                <a:gd name="T32" fmla="*/ 134 w 156"/>
                <a:gd name="T33" fmla="*/ 98 h 136"/>
                <a:gd name="T34" fmla="*/ 144 w 156"/>
                <a:gd name="T35" fmla="*/ 104 h 136"/>
                <a:gd name="T36" fmla="*/ 156 w 156"/>
                <a:gd name="T37" fmla="*/ 92 h 136"/>
                <a:gd name="T38" fmla="*/ 144 w 156"/>
                <a:gd name="T39" fmla="*/ 8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36">
                  <a:moveTo>
                    <a:pt x="144" y="80"/>
                  </a:moveTo>
                  <a:cubicBezTo>
                    <a:pt x="140" y="80"/>
                    <a:pt x="136" y="82"/>
                    <a:pt x="13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6" y="102"/>
                    <a:pt x="140" y="104"/>
                    <a:pt x="144" y="104"/>
                  </a:cubicBezTo>
                  <a:cubicBezTo>
                    <a:pt x="151" y="104"/>
                    <a:pt x="156" y="99"/>
                    <a:pt x="156" y="92"/>
                  </a:cubicBezTo>
                  <a:cubicBezTo>
                    <a:pt x="156" y="85"/>
                    <a:pt x="151" y="80"/>
                    <a:pt x="144" y="8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50775" y="1945767"/>
            <a:ext cx="1041400" cy="1041400"/>
            <a:chOff x="7750775" y="1945767"/>
            <a:chExt cx="1041400" cy="1041400"/>
          </a:xfrm>
        </p:grpSpPr>
        <p:sp>
          <p:nvSpPr>
            <p:cNvPr id="13" name="椭圆 12"/>
            <p:cNvSpPr/>
            <p:nvPr/>
          </p:nvSpPr>
          <p:spPr>
            <a:xfrm>
              <a:off x="7750775" y="1945767"/>
              <a:ext cx="1041400" cy="1041400"/>
            </a:xfrm>
            <a:prstGeom prst="ellipse">
              <a:avLst/>
            </a:prstGeom>
            <a:solidFill>
              <a:srgbClr val="0505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157556" y="2271396"/>
              <a:ext cx="261500" cy="392251"/>
              <a:chOff x="6040437" y="2879725"/>
              <a:chExt cx="117475" cy="176213"/>
            </a:xfrm>
            <a:solidFill>
              <a:srgbClr val="FFC000"/>
            </a:solidFill>
          </p:grpSpPr>
          <p:sp>
            <p:nvSpPr>
              <p:cNvPr id="45" name="Rectangle 1743"/>
              <p:cNvSpPr>
                <a:spLocks noChangeArrowheads="1"/>
              </p:cNvSpPr>
              <p:nvPr/>
            </p:nvSpPr>
            <p:spPr bwMode="auto">
              <a:xfrm>
                <a:off x="6091237" y="3048000"/>
                <a:ext cx="1587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744"/>
              <p:cNvSpPr>
                <a:spLocks noChangeArrowheads="1"/>
              </p:cNvSpPr>
              <p:nvPr/>
            </p:nvSpPr>
            <p:spPr bwMode="auto">
              <a:xfrm>
                <a:off x="6073775" y="3014663"/>
                <a:ext cx="50800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745"/>
              <p:cNvSpPr>
                <a:spLocks noChangeArrowheads="1"/>
              </p:cNvSpPr>
              <p:nvPr/>
            </p:nvSpPr>
            <p:spPr bwMode="auto">
              <a:xfrm>
                <a:off x="6073775" y="3030538"/>
                <a:ext cx="50800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746"/>
              <p:cNvSpPr>
                <a:spLocks/>
              </p:cNvSpPr>
              <p:nvPr/>
            </p:nvSpPr>
            <p:spPr bwMode="auto">
              <a:xfrm>
                <a:off x="6040437" y="2879725"/>
                <a:ext cx="117475" cy="125413"/>
              </a:xfrm>
              <a:custGeom>
                <a:avLst/>
                <a:gdLst>
                  <a:gd name="T0" fmla="*/ 84 w 84"/>
                  <a:gd name="T1" fmla="*/ 42 h 90"/>
                  <a:gd name="T2" fmla="*/ 42 w 84"/>
                  <a:gd name="T3" fmla="*/ 0 h 90"/>
                  <a:gd name="T4" fmla="*/ 0 w 84"/>
                  <a:gd name="T5" fmla="*/ 42 h 90"/>
                  <a:gd name="T6" fmla="*/ 24 w 84"/>
                  <a:gd name="T7" fmla="*/ 80 h 90"/>
                  <a:gd name="T8" fmla="*/ 24 w 84"/>
                  <a:gd name="T9" fmla="*/ 90 h 90"/>
                  <a:gd name="T10" fmla="*/ 60 w 84"/>
                  <a:gd name="T11" fmla="*/ 90 h 90"/>
                  <a:gd name="T12" fmla="*/ 60 w 84"/>
                  <a:gd name="T13" fmla="*/ 80 h 90"/>
                  <a:gd name="T14" fmla="*/ 84 w 84"/>
                  <a:gd name="T15" fmla="*/ 4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90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59"/>
                      <a:pt x="10" y="73"/>
                      <a:pt x="24" y="80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74" y="73"/>
                      <a:pt x="84" y="59"/>
                      <a:pt x="8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1559368" y="444961"/>
            <a:ext cx="45719" cy="3446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5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438">
        <p:checker/>
      </p:transition>
    </mc:Choice>
    <mc:Fallback xmlns="">
      <p:transition spd="slow" advTm="5438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7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62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63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6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67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8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9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9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11" presetID="2" presetClass="entr" presetSubtype="4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14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17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18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5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1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2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6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11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六边形 14"/>
          <p:cNvSpPr/>
          <p:nvPr/>
        </p:nvSpPr>
        <p:spPr>
          <a:xfrm rot="7197721">
            <a:off x="-622173" y="2013239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 rot="3834956">
            <a:off x="-465848" y="513612"/>
            <a:ext cx="653193" cy="563098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六边形 16"/>
          <p:cNvSpPr/>
          <p:nvPr/>
        </p:nvSpPr>
        <p:spPr>
          <a:xfrm rot="687596">
            <a:off x="8141844" y="4648628"/>
            <a:ext cx="2004311" cy="1727855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 rot="687596">
            <a:off x="8666147" y="-18793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 rot="1762774">
            <a:off x="185265" y="4946668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 rot="1419650">
            <a:off x="128541" y="403790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 rot="3185530">
            <a:off x="8924517" y="2395848"/>
            <a:ext cx="825184" cy="711366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六边形 21"/>
          <p:cNvSpPr/>
          <p:nvPr/>
        </p:nvSpPr>
        <p:spPr>
          <a:xfrm rot="3061733">
            <a:off x="-77651" y="-712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 rot="1419650">
            <a:off x="8431590" y="26308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 rot="1419650">
            <a:off x="-9470" y="4799675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3061733">
            <a:off x="7616753" y="4864723"/>
            <a:ext cx="411838" cy="355033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 rot="1419650">
            <a:off x="8931567" y="383687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4884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2545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041400" y="1524000"/>
            <a:ext cx="1384300" cy="13843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弦形 2"/>
          <p:cNvSpPr/>
          <p:nvPr/>
        </p:nvSpPr>
        <p:spPr>
          <a:xfrm rot="18680620">
            <a:off x="1036660" y="1523499"/>
            <a:ext cx="1385303" cy="1385303"/>
          </a:xfrm>
          <a:prstGeom prst="chord">
            <a:avLst>
              <a:gd name="adj1" fmla="val 2700000"/>
              <a:gd name="adj2" fmla="val 1399278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886200" y="1524000"/>
            <a:ext cx="1384300" cy="13843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弦形 29"/>
          <p:cNvSpPr/>
          <p:nvPr/>
        </p:nvSpPr>
        <p:spPr>
          <a:xfrm rot="19987531">
            <a:off x="3881460" y="1523499"/>
            <a:ext cx="1385303" cy="1385303"/>
          </a:xfrm>
          <a:prstGeom prst="chord">
            <a:avLst>
              <a:gd name="adj1" fmla="val 2700000"/>
              <a:gd name="adj2" fmla="val 1125621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47683" y="1524000"/>
            <a:ext cx="1384300" cy="1384300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弦形 31"/>
          <p:cNvSpPr/>
          <p:nvPr/>
        </p:nvSpPr>
        <p:spPr>
          <a:xfrm rot="17175824">
            <a:off x="6742943" y="1523499"/>
            <a:ext cx="1385303" cy="1385303"/>
          </a:xfrm>
          <a:prstGeom prst="chord">
            <a:avLst>
              <a:gd name="adj1" fmla="val 2700000"/>
              <a:gd name="adj2" fmla="val 1705801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98130" y="1746358"/>
            <a:ext cx="65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62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64381" y="1977190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04413" y="1511515"/>
            <a:ext cx="652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75</a:t>
            </a:r>
            <a:r>
              <a:rPr lang="en-US" altLang="zh-CN" sz="12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%</a:t>
            </a:r>
            <a:endParaRPr lang="zh-CN" altLang="en-US" sz="2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1400" y="3130658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8" name="矩形 37"/>
          <p:cNvSpPr/>
          <p:nvPr/>
        </p:nvSpPr>
        <p:spPr>
          <a:xfrm>
            <a:off x="3897708" y="3130658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9" name="矩形 38"/>
          <p:cNvSpPr/>
          <p:nvPr/>
        </p:nvSpPr>
        <p:spPr>
          <a:xfrm>
            <a:off x="6754381" y="3130658"/>
            <a:ext cx="1352806" cy="307777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40" name="矩形 39"/>
          <p:cNvSpPr/>
          <p:nvPr/>
        </p:nvSpPr>
        <p:spPr>
          <a:xfrm>
            <a:off x="836362" y="3619549"/>
            <a:ext cx="176288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92670" y="3619549"/>
            <a:ext cx="176288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49343" y="3619549"/>
            <a:ext cx="176288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44884" y="655923"/>
            <a:ext cx="83557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</p:spTree>
    <p:extLst>
      <p:ext uri="{BB962C8B-B14F-4D97-AF65-F5344CB8AC3E}">
        <p14:creationId xmlns:p14="http://schemas.microsoft.com/office/powerpoint/2010/main" val="316014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943">
        <p:blinds dir="vert"/>
      </p:transition>
    </mc:Choice>
    <mc:Fallback xmlns="">
      <p:transition spd="slow" advTm="5943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4" presetID="2" presetClass="entr" presetSubtype="4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8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9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9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animBg="1"/>
          <p:bldP spid="2" grpId="0" animBg="1"/>
          <p:bldP spid="3" grpId="0" animBg="1"/>
          <p:bldP spid="29" grpId="0" animBg="1"/>
          <p:bldP spid="30" grpId="0" animBg="1"/>
          <p:bldP spid="31" grpId="0" animBg="1"/>
          <p:bldP spid="32" grpId="0" animBg="1"/>
          <p:bldP spid="33" grpId="0"/>
          <p:bldP spid="34" grpId="0"/>
          <p:bldP spid="35" grpId="0"/>
          <p:bldP spid="36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 animBg="1"/>
          <p:bldP spid="2" grpId="0" animBg="1"/>
          <p:bldP spid="3" grpId="0" animBg="1"/>
          <p:bldP spid="29" grpId="0" animBg="1"/>
          <p:bldP spid="30" grpId="0" animBg="1"/>
          <p:bldP spid="31" grpId="0" animBg="1"/>
          <p:bldP spid="32" grpId="0" animBg="1"/>
          <p:bldP spid="33" grpId="0"/>
          <p:bldP spid="34" grpId="0"/>
          <p:bldP spid="35" grpId="0"/>
          <p:bldP spid="36" grpId="0" animBg="1"/>
          <p:bldP spid="38" grpId="0" animBg="1"/>
          <p:bldP spid="39" grpId="0" animBg="1"/>
          <p:bldP spid="40" grpId="0"/>
          <p:bldP spid="41" grpId="0"/>
          <p:bldP spid="42" grpId="0"/>
          <p:bldP spid="4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2834781"/>
            <a:ext cx="9144000" cy="232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3363366">
            <a:off x="728246" y="-848050"/>
            <a:ext cx="1320302" cy="1138192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31390" y="332894"/>
            <a:ext cx="851508" cy="734059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-598792" y="1003064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8987162" y="4267052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9057327" y="3625695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4624" y="461972"/>
            <a:ext cx="244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</a:t>
            </a:r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chart sample </a:t>
            </a:r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687596">
            <a:off x="8987161" y="2083793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 rot="687596">
            <a:off x="8970776" y="1442436"/>
            <a:ext cx="595752" cy="51358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9278" y="834374"/>
            <a:ext cx="63853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15" name="菱形 14"/>
          <p:cNvSpPr/>
          <p:nvPr/>
        </p:nvSpPr>
        <p:spPr>
          <a:xfrm>
            <a:off x="995009" y="2200373"/>
            <a:ext cx="1251675" cy="1251675"/>
          </a:xfrm>
          <a:prstGeom prst="diamond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2702316" y="1853319"/>
            <a:ext cx="1943539" cy="194353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4986892" y="2108943"/>
            <a:ext cx="1451676" cy="1451676"/>
          </a:xfrm>
          <a:prstGeom prst="diamond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6779606" y="1971979"/>
            <a:ext cx="1696404" cy="1696404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784413" y="4145892"/>
            <a:ext cx="1762882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9813" y="3838115"/>
            <a:ext cx="1183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9" name="矩形 28"/>
          <p:cNvSpPr/>
          <p:nvPr/>
        </p:nvSpPr>
        <p:spPr>
          <a:xfrm>
            <a:off x="722770" y="4145892"/>
            <a:ext cx="1762882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8170" y="3838115"/>
            <a:ext cx="1183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1" name="矩形 30"/>
          <p:cNvSpPr/>
          <p:nvPr/>
        </p:nvSpPr>
        <p:spPr>
          <a:xfrm>
            <a:off x="4774425" y="4145892"/>
            <a:ext cx="1762882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29825" y="3838115"/>
            <a:ext cx="1183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3" name="矩形 32"/>
          <p:cNvSpPr/>
          <p:nvPr/>
        </p:nvSpPr>
        <p:spPr>
          <a:xfrm>
            <a:off x="6731422" y="4145892"/>
            <a:ext cx="1762882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86822" y="3838115"/>
            <a:ext cx="11836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35" name="Freeform 1645"/>
          <p:cNvSpPr>
            <a:spLocks noEditPoints="1"/>
          </p:cNvSpPr>
          <p:nvPr/>
        </p:nvSpPr>
        <p:spPr bwMode="auto">
          <a:xfrm>
            <a:off x="1325299" y="2571030"/>
            <a:ext cx="546439" cy="510279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352320" y="2682629"/>
            <a:ext cx="653169" cy="350250"/>
            <a:chOff x="2824163" y="2119313"/>
            <a:chExt cx="219075" cy="117475"/>
          </a:xfrm>
        </p:grpSpPr>
        <p:sp>
          <p:nvSpPr>
            <p:cNvPr id="37" name="Rectangle 1682"/>
            <p:cNvSpPr>
              <a:spLocks noChangeArrowheads="1"/>
            </p:cNvSpPr>
            <p:nvPr/>
          </p:nvSpPr>
          <p:spPr bwMode="auto">
            <a:xfrm>
              <a:off x="2849563" y="2144713"/>
              <a:ext cx="152400" cy="666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683"/>
            <p:cNvSpPr>
              <a:spLocks noChangeArrowheads="1"/>
            </p:cNvSpPr>
            <p:nvPr/>
          </p:nvSpPr>
          <p:spPr bwMode="auto">
            <a:xfrm>
              <a:off x="2849563" y="2144713"/>
              <a:ext cx="15240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1684"/>
            <p:cNvSpPr>
              <a:spLocks noChangeArrowheads="1"/>
            </p:cNvSpPr>
            <p:nvPr/>
          </p:nvSpPr>
          <p:spPr bwMode="auto">
            <a:xfrm>
              <a:off x="2849563" y="2144713"/>
              <a:ext cx="152400" cy="66675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1685"/>
            <p:cNvSpPr>
              <a:spLocks noChangeArrowheads="1"/>
            </p:cNvSpPr>
            <p:nvPr/>
          </p:nvSpPr>
          <p:spPr bwMode="auto">
            <a:xfrm>
              <a:off x="2849563" y="2144713"/>
              <a:ext cx="152400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86"/>
            <p:cNvSpPr>
              <a:spLocks noEditPoints="1"/>
            </p:cNvSpPr>
            <p:nvPr/>
          </p:nvSpPr>
          <p:spPr bwMode="auto">
            <a:xfrm>
              <a:off x="2824163" y="2119313"/>
              <a:ext cx="219075" cy="117475"/>
            </a:xfrm>
            <a:custGeom>
              <a:avLst/>
              <a:gdLst>
                <a:gd name="T0" fmla="*/ 151 w 156"/>
                <a:gd name="T1" fmla="*/ 24 h 84"/>
                <a:gd name="T2" fmla="*/ 144 w 156"/>
                <a:gd name="T3" fmla="*/ 24 h 84"/>
                <a:gd name="T4" fmla="*/ 144 w 156"/>
                <a:gd name="T5" fmla="*/ 6 h 84"/>
                <a:gd name="T6" fmla="*/ 138 w 156"/>
                <a:gd name="T7" fmla="*/ 0 h 84"/>
                <a:gd name="T8" fmla="*/ 6 w 156"/>
                <a:gd name="T9" fmla="*/ 0 h 84"/>
                <a:gd name="T10" fmla="*/ 0 w 156"/>
                <a:gd name="T11" fmla="*/ 6 h 84"/>
                <a:gd name="T12" fmla="*/ 0 w 156"/>
                <a:gd name="T13" fmla="*/ 78 h 84"/>
                <a:gd name="T14" fmla="*/ 6 w 156"/>
                <a:gd name="T15" fmla="*/ 84 h 84"/>
                <a:gd name="T16" fmla="*/ 138 w 156"/>
                <a:gd name="T17" fmla="*/ 84 h 84"/>
                <a:gd name="T18" fmla="*/ 144 w 156"/>
                <a:gd name="T19" fmla="*/ 78 h 84"/>
                <a:gd name="T20" fmla="*/ 144 w 156"/>
                <a:gd name="T21" fmla="*/ 60 h 84"/>
                <a:gd name="T22" fmla="*/ 151 w 156"/>
                <a:gd name="T23" fmla="*/ 60 h 84"/>
                <a:gd name="T24" fmla="*/ 156 w 156"/>
                <a:gd name="T25" fmla="*/ 55 h 84"/>
                <a:gd name="T26" fmla="*/ 156 w 156"/>
                <a:gd name="T27" fmla="*/ 29 h 84"/>
                <a:gd name="T28" fmla="*/ 151 w 156"/>
                <a:gd name="T29" fmla="*/ 24 h 84"/>
                <a:gd name="T30" fmla="*/ 132 w 156"/>
                <a:gd name="T31" fmla="*/ 72 h 84"/>
                <a:gd name="T32" fmla="*/ 12 w 156"/>
                <a:gd name="T33" fmla="*/ 72 h 84"/>
                <a:gd name="T34" fmla="*/ 12 w 156"/>
                <a:gd name="T35" fmla="*/ 12 h 84"/>
                <a:gd name="T36" fmla="*/ 132 w 156"/>
                <a:gd name="T37" fmla="*/ 12 h 84"/>
                <a:gd name="T38" fmla="*/ 132 w 156"/>
                <a:gd name="T39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84">
                  <a:moveTo>
                    <a:pt x="151" y="24"/>
                  </a:moveTo>
                  <a:cubicBezTo>
                    <a:pt x="144" y="24"/>
                    <a:pt x="144" y="24"/>
                    <a:pt x="144" y="24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6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41" y="84"/>
                    <a:pt x="144" y="81"/>
                    <a:pt x="144" y="78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4" y="60"/>
                    <a:pt x="156" y="58"/>
                    <a:pt x="156" y="55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6" y="26"/>
                    <a:pt x="154" y="24"/>
                    <a:pt x="151" y="24"/>
                  </a:cubicBezTo>
                  <a:moveTo>
                    <a:pt x="132" y="72"/>
                  </a:moveTo>
                  <a:cubicBezTo>
                    <a:pt x="12" y="72"/>
                    <a:pt x="12" y="72"/>
                    <a:pt x="12" y="7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1676"/>
          <p:cNvSpPr>
            <a:spLocks noEditPoints="1"/>
          </p:cNvSpPr>
          <p:nvPr/>
        </p:nvSpPr>
        <p:spPr bwMode="auto">
          <a:xfrm>
            <a:off x="5466159" y="2568128"/>
            <a:ext cx="461119" cy="464751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594"/>
          <p:cNvSpPr>
            <a:spLocks noEditPoints="1"/>
          </p:cNvSpPr>
          <p:nvPr/>
        </p:nvSpPr>
        <p:spPr bwMode="auto">
          <a:xfrm>
            <a:off x="7416821" y="2551975"/>
            <a:ext cx="392084" cy="469762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1127840" y="489680"/>
            <a:ext cx="45719" cy="3446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0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491">
        <p:dissolve/>
      </p:transition>
    </mc:Choice>
    <mc:Fallback xmlns="">
      <p:transition spd="slow" advTm="4491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8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8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8" grpId="0"/>
          <p:bldP spid="10" grpId="0" animBg="1"/>
          <p:bldP spid="11" grpId="0" animBg="1"/>
          <p:bldP spid="12" grpId="0"/>
          <p:bldP spid="15" grpId="0" animBg="1"/>
          <p:bldP spid="16" grpId="0" animBg="1"/>
          <p:bldP spid="17" grpId="0" animBg="1"/>
          <p:bldP spid="18" grpId="0" animBg="1"/>
          <p:bldP spid="23" grpId="0"/>
          <p:bldP spid="24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8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10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8" grpId="0"/>
          <p:bldP spid="10" grpId="0" animBg="1"/>
          <p:bldP spid="11" grpId="0" animBg="1"/>
          <p:bldP spid="12" grpId="0"/>
          <p:bldP spid="15" grpId="0" animBg="1"/>
          <p:bldP spid="16" grpId="0" animBg="1"/>
          <p:bldP spid="17" grpId="0" animBg="1"/>
          <p:bldP spid="18" grpId="0" animBg="1"/>
          <p:bldP spid="23" grpId="0"/>
          <p:bldP spid="24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3363366">
            <a:off x="524063" y="2604666"/>
            <a:ext cx="875267" cy="754541"/>
          </a:xfrm>
          <a:prstGeom prst="hexagon">
            <a:avLst/>
          </a:prstGeom>
          <a:solidFill>
            <a:srgbClr val="FFC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3185530">
            <a:off x="-796413" y="-9171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六边形 3"/>
          <p:cNvSpPr/>
          <p:nvPr/>
        </p:nvSpPr>
        <p:spPr>
          <a:xfrm rot="3061733">
            <a:off x="7045265" y="285279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6587780" y="499039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687596">
            <a:off x="9005215" y="25189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5400000">
            <a:off x="3349321" y="15152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  <a:effectLst>
            <a:outerShdw blurRad="292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六边形 7"/>
          <p:cNvSpPr/>
          <p:nvPr/>
        </p:nvSpPr>
        <p:spPr>
          <a:xfrm rot="1419650">
            <a:off x="2804052" y="3079895"/>
            <a:ext cx="595752" cy="513580"/>
          </a:xfrm>
          <a:prstGeom prst="hexagon">
            <a:avLst/>
          </a:prstGeom>
          <a:solidFill>
            <a:srgbClr val="FFC000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1419650">
            <a:off x="8102525" y="906103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 rot="3185530">
            <a:off x="7521700" y="4175012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04278" y="2547453"/>
            <a:ext cx="19451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</a:t>
            </a:r>
            <a:r>
              <a:rPr lang="en-US" altLang="zh-CN" sz="20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Freeform 1579"/>
          <p:cNvSpPr>
            <a:spLocks/>
          </p:cNvSpPr>
          <p:nvPr/>
        </p:nvSpPr>
        <p:spPr bwMode="auto">
          <a:xfrm>
            <a:off x="4284229" y="2019300"/>
            <a:ext cx="422160" cy="388921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6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184">
        <p14:window dir="vert"/>
      </p:transition>
    </mc:Choice>
    <mc:Fallback xmlns="">
      <p:transition spd="slow" advTm="51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26000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54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1" grpId="0"/>
          <p:bldP spid="11" grpId="1"/>
          <p:bldP spid="12" grpId="0" animBg="1"/>
          <p:bldP spid="1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53" presetClass="exit" presetSubtype="544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54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54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3" grpId="0" animBg="1"/>
          <p:bldP spid="4" grpId="0" animBg="1"/>
          <p:bldP spid="4" grpId="1" animBg="1"/>
          <p:bldP spid="5" grpId="0" animBg="1"/>
          <p:bldP spid="6" grpId="0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1" grpId="0"/>
          <p:bldP spid="11" grpId="1"/>
          <p:bldP spid="12" grpId="0" animBg="1"/>
          <p:bldP spid="12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079825" y="1556735"/>
            <a:ext cx="2978076" cy="2978076"/>
          </a:xfrm>
          <a:prstGeom prst="ellipse">
            <a:avLst/>
          </a:prstGeom>
          <a:solidFill>
            <a:srgbClr val="050505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64435" y="2026267"/>
            <a:ext cx="2019300" cy="2019300"/>
          </a:xfrm>
          <a:prstGeom prst="ellipse">
            <a:avLst/>
          </a:prstGeom>
          <a:solidFill>
            <a:srgbClr val="050505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六边形 1"/>
          <p:cNvSpPr/>
          <p:nvPr/>
        </p:nvSpPr>
        <p:spPr>
          <a:xfrm rot="3185530">
            <a:off x="-796413" y="-917136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六边形 2"/>
          <p:cNvSpPr/>
          <p:nvPr/>
        </p:nvSpPr>
        <p:spPr>
          <a:xfrm rot="3061733">
            <a:off x="7241829" y="-629550"/>
            <a:ext cx="1022471" cy="881441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687596">
            <a:off x="9005215" y="25189"/>
            <a:ext cx="277567" cy="239282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419650">
            <a:off x="8866060" y="328514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1419650">
            <a:off x="-118152" y="4474801"/>
            <a:ext cx="236303" cy="203710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 rot="5400000">
            <a:off x="-2981" y="4741811"/>
            <a:ext cx="354457" cy="305567"/>
          </a:xfrm>
          <a:prstGeom prst="hexagon">
            <a:avLst/>
          </a:prstGeom>
          <a:solidFill>
            <a:srgbClr val="FFC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42320" y="2386291"/>
            <a:ext cx="1260799" cy="1260799"/>
          </a:xfrm>
          <a:prstGeom prst="ellipse">
            <a:avLst/>
          </a:prstGeom>
          <a:solidFill>
            <a:srgbClr val="05050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14057" y="3429863"/>
            <a:ext cx="237426" cy="23742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701075" y="2134463"/>
            <a:ext cx="239486" cy="239486"/>
          </a:xfrm>
          <a:prstGeom prst="ellipse">
            <a:avLst/>
          </a:prstGeom>
          <a:solidFill>
            <a:srgbClr val="0505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6057901" y="2254206"/>
            <a:ext cx="1695163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314466" y="3548576"/>
            <a:ext cx="2156794" cy="0"/>
          </a:xfrm>
          <a:prstGeom prst="line">
            <a:avLst/>
          </a:prstGeom>
          <a:ln w="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99602" y="3573858"/>
            <a:ext cx="208234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38266" y="3266081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Theme</a:t>
            </a:r>
          </a:p>
        </p:txBody>
      </p:sp>
      <p:sp>
        <p:nvSpPr>
          <p:cNvPr id="24" name="矩形 23"/>
          <p:cNvSpPr/>
          <p:nvPr/>
        </p:nvSpPr>
        <p:spPr>
          <a:xfrm>
            <a:off x="6010909" y="2254206"/>
            <a:ext cx="208234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</a:t>
            </a:r>
            <a:r>
              <a:rPr lang="zh-CN" altLang="en-US" sz="9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not</a:t>
            </a:r>
            <a:endParaRPr lang="zh-CN" altLang="en-US" sz="9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42511" y="1946429"/>
            <a:ext cx="1352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Perfect </a:t>
            </a:r>
            <a:r>
              <a:rPr lang="zh-CN" altLang="en-US" sz="14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Theme</a:t>
            </a:r>
            <a:endParaRPr lang="zh-CN" altLang="en-US" sz="14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03395" y="2882028"/>
            <a:ext cx="10821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6805" y="270778"/>
            <a:ext cx="2368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C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chart sample </a:t>
            </a:r>
            <a:endParaRPr lang="zh-CN" altLang="en-US" sz="2000" b="1" dirty="0">
              <a:solidFill>
                <a:srgbClr val="FFC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14466" y="312286"/>
            <a:ext cx="45719" cy="29801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398428" y="655923"/>
            <a:ext cx="638538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word "design" needs a redesign. Designers need to be thinking not about the medium that they're serving but more about the process to get to something that is tangibly made to serve people's needs. </a:t>
            </a:r>
          </a:p>
        </p:txBody>
      </p:sp>
      <p:sp>
        <p:nvSpPr>
          <p:cNvPr id="30" name="六边形 29"/>
          <p:cNvSpPr/>
          <p:nvPr/>
        </p:nvSpPr>
        <p:spPr>
          <a:xfrm rot="3185530">
            <a:off x="7521700" y="4175012"/>
            <a:ext cx="2246888" cy="1936973"/>
          </a:xfrm>
          <a:prstGeom prst="hexagon">
            <a:avLst/>
          </a:prstGeom>
          <a:solidFill>
            <a:srgbClr val="05050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六边形 30"/>
          <p:cNvSpPr/>
          <p:nvPr/>
        </p:nvSpPr>
        <p:spPr>
          <a:xfrm rot="687596">
            <a:off x="6587780" y="4990397"/>
            <a:ext cx="812286" cy="700247"/>
          </a:xfrm>
          <a:prstGeom prst="hexagon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-1718663" y="-1641987"/>
            <a:ext cx="12266762" cy="793630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5538"/>
      </p:ext>
    </p:extLst>
  </p:cSld>
  <p:clrMapOvr>
    <a:masterClrMapping/>
  </p:clrMapOvr>
  <p:transition spd="slow" advTm="5427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3" grpId="0" animBg="1"/>
          <p:bldP spid="6" grpId="0" animBg="1"/>
          <p:bldP spid="8" grpId="0" animBg="1"/>
          <p:bldP spid="9" grpId="0" animBg="1"/>
          <p:bldP spid="10" grpId="0" animBg="1"/>
          <p:bldP spid="16" grpId="1" animBg="1"/>
          <p:bldP spid="17" grpId="0" animBg="1"/>
          <p:bldP spid="21" grpId="0"/>
          <p:bldP spid="22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5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90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1" grpId="0" animBg="1"/>
          <p:bldP spid="3" grpId="0" animBg="1"/>
          <p:bldP spid="6" grpId="0" animBg="1"/>
          <p:bldP spid="8" grpId="0" animBg="1"/>
          <p:bldP spid="9" grpId="0" animBg="1"/>
          <p:bldP spid="10" grpId="0" animBg="1"/>
          <p:bldP spid="16" grpId="1" animBg="1"/>
          <p:bldP spid="17" grpId="0" animBg="1"/>
          <p:bldP spid="21" grpId="0"/>
          <p:bldP spid="22" grpId="0"/>
          <p:bldP spid="24" grpId="0"/>
          <p:bldP spid="25" grpId="0"/>
          <p:bldP spid="2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v1vfoa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v1vfoa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v1vfoa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hv1vfoa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5050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2702</Words>
  <Application>Microsoft Office PowerPoint</Application>
  <PresentationFormat>全屏显示(16:9)</PresentationFormat>
  <Paragraphs>216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112</dc:title>
  <dc:creator/>
  <cp:lastModifiedBy/>
  <cp:revision>1</cp:revision>
  <dcterms:modified xsi:type="dcterms:W3CDTF">2016-08-28T05:19:11Z</dcterms:modified>
</cp:coreProperties>
</file>