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030"/>
    <a:srgbClr val="DE49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4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A8C2D-FF1D-4A0F-B713-7A943BAAAFA6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E1E3F-204A-4827-AE98-C609F77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32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27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14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122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987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326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464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252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431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590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002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973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77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0968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9772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6008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750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626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81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478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62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38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01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905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B9F51-7525-41B5-A5B0-E39604DFB13F}" type="datetimeFigureOut">
              <a:rPr lang="zh-CN" altLang="en-US" smtClean="0"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055BF-361E-41C6-9F4F-37CE6B20EF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91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28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 50"/>
          <p:cNvSpPr/>
          <p:nvPr/>
        </p:nvSpPr>
        <p:spPr>
          <a:xfrm rot="5400000">
            <a:off x="3719422" y="671094"/>
            <a:ext cx="4575641" cy="4575641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148887" y="1986334"/>
            <a:ext cx="5336340" cy="2256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rot="2591738">
            <a:off x="-620333" y="4620088"/>
            <a:ext cx="1417373" cy="1417373"/>
          </a:xfrm>
          <a:custGeom>
            <a:avLst/>
            <a:gdLst>
              <a:gd name="connsiteX0" fmla="*/ 1763727 w 3527454"/>
              <a:gd name="connsiteY0" fmla="*/ 0 h 3527453"/>
              <a:gd name="connsiteX1" fmla="*/ 2499746 w 3527454"/>
              <a:gd name="connsiteY1" fmla="*/ 884752 h 3527453"/>
              <a:gd name="connsiteX2" fmla="*/ 3527454 w 3527454"/>
              <a:gd name="connsiteY2" fmla="*/ 1347367 h 3527453"/>
              <a:gd name="connsiteX3" fmla="*/ 2954631 w 3527454"/>
              <a:gd name="connsiteY3" fmla="*/ 2356789 h 3527453"/>
              <a:gd name="connsiteX4" fmla="*/ 2853770 w 3527454"/>
              <a:gd name="connsiteY4" fmla="*/ 3527453 h 3527453"/>
              <a:gd name="connsiteX5" fmla="*/ 1763727 w 3527454"/>
              <a:gd name="connsiteY5" fmla="*/ 3266559 h 3527453"/>
              <a:gd name="connsiteX6" fmla="*/ 673684 w 3527454"/>
              <a:gd name="connsiteY6" fmla="*/ 3527453 h 3527453"/>
              <a:gd name="connsiteX7" fmla="*/ 572823 w 3527454"/>
              <a:gd name="connsiteY7" fmla="*/ 2356789 h 3527453"/>
              <a:gd name="connsiteX8" fmla="*/ 0 w 3527454"/>
              <a:gd name="connsiteY8" fmla="*/ 1347367 h 3527453"/>
              <a:gd name="connsiteX9" fmla="*/ 1027708 w 3527454"/>
              <a:gd name="connsiteY9" fmla="*/ 884752 h 3527453"/>
              <a:gd name="connsiteX10" fmla="*/ 1763727 w 3527454"/>
              <a:gd name="connsiteY10" fmla="*/ 0 h 352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27454" h="3527453">
                <a:moveTo>
                  <a:pt x="1763727" y="0"/>
                </a:moveTo>
                <a:lnTo>
                  <a:pt x="2499746" y="884752"/>
                </a:lnTo>
                <a:lnTo>
                  <a:pt x="3527454" y="1347367"/>
                </a:lnTo>
                <a:lnTo>
                  <a:pt x="2954631" y="2356789"/>
                </a:lnTo>
                <a:lnTo>
                  <a:pt x="2853770" y="3527453"/>
                </a:lnTo>
                <a:lnTo>
                  <a:pt x="1763727" y="3266559"/>
                </a:lnTo>
                <a:lnTo>
                  <a:pt x="673684" y="3527453"/>
                </a:lnTo>
                <a:lnTo>
                  <a:pt x="572823" y="2356789"/>
                </a:lnTo>
                <a:lnTo>
                  <a:pt x="0" y="1347367"/>
                </a:lnTo>
                <a:lnTo>
                  <a:pt x="1027708" y="884752"/>
                </a:lnTo>
                <a:lnTo>
                  <a:pt x="1763727" y="0"/>
                </a:lnTo>
                <a:close/>
              </a:path>
            </a:pathLst>
          </a:custGeom>
          <a:solidFill>
            <a:srgbClr val="F7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20827"/>
            <a:ext cx="12192000" cy="10426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600" y="3051194"/>
            <a:ext cx="4597400" cy="3806806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461233" y="424382"/>
            <a:ext cx="1050310" cy="1050310"/>
          </a:xfrm>
          <a:prstGeom prst="ellipse">
            <a:avLst/>
          </a:prstGeom>
          <a:solidFill>
            <a:srgbClr val="F73030">
              <a:alpha val="83000"/>
            </a:srgbClr>
          </a:solidFill>
          <a:ln w="15875" cmpd="sng">
            <a:noFill/>
            <a:prstDash val="dash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08336" y="4848907"/>
            <a:ext cx="683068" cy="683068"/>
          </a:xfrm>
          <a:prstGeom prst="ellipse">
            <a:avLst/>
          </a:prstGeom>
          <a:solidFill>
            <a:schemeClr val="bg1"/>
          </a:solidFill>
          <a:ln w="15875" cmpd="sng">
            <a:noFill/>
            <a:prstDash val="dash"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rot="2630865">
            <a:off x="613743" y="5305730"/>
            <a:ext cx="1371172" cy="1371172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7623" y="2023416"/>
            <a:ext cx="3751180" cy="1948038"/>
          </a:xfrm>
          <a:prstGeom prst="rect">
            <a:avLst/>
          </a:prstGeom>
        </p:spPr>
      </p:pic>
      <p:sp>
        <p:nvSpPr>
          <p:cNvPr id="50" name="任意多边形 49"/>
          <p:cNvSpPr/>
          <p:nvPr/>
        </p:nvSpPr>
        <p:spPr>
          <a:xfrm rot="2630865">
            <a:off x="1972733" y="5961228"/>
            <a:ext cx="591933" cy="591933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5400000">
            <a:off x="7529501" y="1425390"/>
            <a:ext cx="514799" cy="514799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noFill/>
          <a:ln>
            <a:solidFill>
              <a:srgbClr val="F7303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flipV="1">
            <a:off x="3148887" y="1984017"/>
            <a:ext cx="533634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59000">
                <a:srgbClr val="F73030"/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flipV="1">
            <a:off x="3148887" y="4196659"/>
            <a:ext cx="533634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59000">
                <a:srgbClr val="F73030"/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5400000">
            <a:off x="6980497" y="4432868"/>
            <a:ext cx="926470" cy="926470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5400000" flipH="1">
            <a:off x="8288159" y="1290679"/>
            <a:ext cx="298592" cy="298592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5400000" flipH="1">
            <a:off x="7492829" y="338164"/>
            <a:ext cx="1046093" cy="1046093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5400000" flipH="1">
            <a:off x="9375610" y="815272"/>
            <a:ext cx="2256207" cy="2256207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17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 rot="2591738">
            <a:off x="-620333" y="4620088"/>
            <a:ext cx="1417373" cy="1417373"/>
          </a:xfrm>
          <a:custGeom>
            <a:avLst/>
            <a:gdLst>
              <a:gd name="connsiteX0" fmla="*/ 1763727 w 3527454"/>
              <a:gd name="connsiteY0" fmla="*/ 0 h 3527453"/>
              <a:gd name="connsiteX1" fmla="*/ 2499746 w 3527454"/>
              <a:gd name="connsiteY1" fmla="*/ 884752 h 3527453"/>
              <a:gd name="connsiteX2" fmla="*/ 3527454 w 3527454"/>
              <a:gd name="connsiteY2" fmla="*/ 1347367 h 3527453"/>
              <a:gd name="connsiteX3" fmla="*/ 2954631 w 3527454"/>
              <a:gd name="connsiteY3" fmla="*/ 2356789 h 3527453"/>
              <a:gd name="connsiteX4" fmla="*/ 2853770 w 3527454"/>
              <a:gd name="connsiteY4" fmla="*/ 3527453 h 3527453"/>
              <a:gd name="connsiteX5" fmla="*/ 1763727 w 3527454"/>
              <a:gd name="connsiteY5" fmla="*/ 3266559 h 3527453"/>
              <a:gd name="connsiteX6" fmla="*/ 673684 w 3527454"/>
              <a:gd name="connsiteY6" fmla="*/ 3527453 h 3527453"/>
              <a:gd name="connsiteX7" fmla="*/ 572823 w 3527454"/>
              <a:gd name="connsiteY7" fmla="*/ 2356789 h 3527453"/>
              <a:gd name="connsiteX8" fmla="*/ 0 w 3527454"/>
              <a:gd name="connsiteY8" fmla="*/ 1347367 h 3527453"/>
              <a:gd name="connsiteX9" fmla="*/ 1027708 w 3527454"/>
              <a:gd name="connsiteY9" fmla="*/ 884752 h 3527453"/>
              <a:gd name="connsiteX10" fmla="*/ 1763727 w 3527454"/>
              <a:gd name="connsiteY10" fmla="*/ 0 h 352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27454" h="3527453">
                <a:moveTo>
                  <a:pt x="1763727" y="0"/>
                </a:moveTo>
                <a:lnTo>
                  <a:pt x="2499746" y="884752"/>
                </a:lnTo>
                <a:lnTo>
                  <a:pt x="3527454" y="1347367"/>
                </a:lnTo>
                <a:lnTo>
                  <a:pt x="2954631" y="2356789"/>
                </a:lnTo>
                <a:lnTo>
                  <a:pt x="2853770" y="3527453"/>
                </a:lnTo>
                <a:lnTo>
                  <a:pt x="1763727" y="3266559"/>
                </a:lnTo>
                <a:lnTo>
                  <a:pt x="673684" y="3527453"/>
                </a:lnTo>
                <a:lnTo>
                  <a:pt x="572823" y="2356789"/>
                </a:lnTo>
                <a:lnTo>
                  <a:pt x="0" y="1347367"/>
                </a:lnTo>
                <a:lnTo>
                  <a:pt x="1027708" y="884752"/>
                </a:lnTo>
                <a:lnTo>
                  <a:pt x="1763727" y="0"/>
                </a:lnTo>
                <a:close/>
              </a:path>
            </a:pathLst>
          </a:custGeom>
          <a:solidFill>
            <a:srgbClr val="F7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2630865">
            <a:off x="613743" y="5305730"/>
            <a:ext cx="1371172" cy="1371172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20827"/>
            <a:ext cx="12192000" cy="10426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600" y="3051194"/>
            <a:ext cx="4597400" cy="3806806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461233" y="424382"/>
            <a:ext cx="1050310" cy="1050310"/>
          </a:xfrm>
          <a:prstGeom prst="ellipse">
            <a:avLst/>
          </a:prstGeom>
          <a:solidFill>
            <a:srgbClr val="F73030">
              <a:alpha val="83000"/>
            </a:srgbClr>
          </a:solidFill>
          <a:ln w="15875" cmpd="sng">
            <a:noFill/>
            <a:prstDash val="dash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937691" y="1463484"/>
            <a:ext cx="10441509" cy="0"/>
          </a:xfrm>
          <a:prstGeom prst="line">
            <a:avLst/>
          </a:prstGeom>
          <a:ln w="25400">
            <a:solidFill>
              <a:srgbClr val="F73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 rot="1771818">
            <a:off x="2414536" y="1061704"/>
            <a:ext cx="803560" cy="803560"/>
            <a:chOff x="2104740" y="710694"/>
            <a:chExt cx="4311253" cy="4311253"/>
          </a:xfrm>
        </p:grpSpPr>
        <p:sp>
          <p:nvSpPr>
            <p:cNvPr id="18" name="五角星 17"/>
            <p:cNvSpPr/>
            <p:nvPr/>
          </p:nvSpPr>
          <p:spPr>
            <a:xfrm>
              <a:off x="2104740" y="710694"/>
              <a:ext cx="4311253" cy="4311253"/>
            </a:xfrm>
            <a:prstGeom prst="star5">
              <a:avLst>
                <a:gd name="adj" fmla="val 33761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F73030">
                  <a:alpha val="4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五角星 18"/>
            <p:cNvSpPr/>
            <p:nvPr/>
          </p:nvSpPr>
          <p:spPr>
            <a:xfrm>
              <a:off x="2492871" y="1106730"/>
              <a:ext cx="3527462" cy="3527462"/>
            </a:xfrm>
            <a:prstGeom prst="star5">
              <a:avLst>
                <a:gd name="adj" fmla="val 33761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F730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517006" y="117109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壹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 rot="1771818">
            <a:off x="3887736" y="1061704"/>
            <a:ext cx="803560" cy="803560"/>
            <a:chOff x="2104740" y="710694"/>
            <a:chExt cx="4311253" cy="4311253"/>
          </a:xfrm>
        </p:grpSpPr>
        <p:sp>
          <p:nvSpPr>
            <p:cNvPr id="23" name="五角星 22"/>
            <p:cNvSpPr/>
            <p:nvPr/>
          </p:nvSpPr>
          <p:spPr>
            <a:xfrm>
              <a:off x="2104740" y="710694"/>
              <a:ext cx="4311253" cy="4311253"/>
            </a:xfrm>
            <a:prstGeom prst="star5">
              <a:avLst>
                <a:gd name="adj" fmla="val 33761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F73030">
                  <a:alpha val="4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五角星 23"/>
            <p:cNvSpPr/>
            <p:nvPr/>
          </p:nvSpPr>
          <p:spPr>
            <a:xfrm>
              <a:off x="2492871" y="1106730"/>
              <a:ext cx="3527462" cy="3527462"/>
            </a:xfrm>
            <a:prstGeom prst="star5">
              <a:avLst>
                <a:gd name="adj" fmla="val 33761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F730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990206" y="117109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贰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 rot="1771818">
            <a:off x="5360936" y="1061704"/>
            <a:ext cx="803560" cy="803560"/>
            <a:chOff x="2104740" y="710694"/>
            <a:chExt cx="4311253" cy="4311253"/>
          </a:xfrm>
        </p:grpSpPr>
        <p:sp>
          <p:nvSpPr>
            <p:cNvPr id="27" name="五角星 26"/>
            <p:cNvSpPr/>
            <p:nvPr/>
          </p:nvSpPr>
          <p:spPr>
            <a:xfrm>
              <a:off x="2104740" y="710694"/>
              <a:ext cx="4311253" cy="4311253"/>
            </a:xfrm>
            <a:prstGeom prst="star5">
              <a:avLst>
                <a:gd name="adj" fmla="val 33761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F73030">
                  <a:alpha val="4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五角星 27"/>
            <p:cNvSpPr/>
            <p:nvPr/>
          </p:nvSpPr>
          <p:spPr>
            <a:xfrm>
              <a:off x="2492871" y="1106730"/>
              <a:ext cx="3527462" cy="3527462"/>
            </a:xfrm>
            <a:prstGeom prst="star5">
              <a:avLst>
                <a:gd name="adj" fmla="val 33761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F730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463406" y="117109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j-ea"/>
                <a:ea typeface="+mj-ea"/>
              </a:rPr>
              <a:t>叁</a:t>
            </a:r>
          </a:p>
        </p:txBody>
      </p:sp>
      <p:grpSp>
        <p:nvGrpSpPr>
          <p:cNvPr id="30" name="组合 29"/>
          <p:cNvGrpSpPr/>
          <p:nvPr/>
        </p:nvGrpSpPr>
        <p:grpSpPr>
          <a:xfrm rot="1771818">
            <a:off x="6834136" y="1061704"/>
            <a:ext cx="803560" cy="803560"/>
            <a:chOff x="2104740" y="710694"/>
            <a:chExt cx="4311253" cy="4311253"/>
          </a:xfrm>
        </p:grpSpPr>
        <p:sp>
          <p:nvSpPr>
            <p:cNvPr id="31" name="五角星 30"/>
            <p:cNvSpPr/>
            <p:nvPr/>
          </p:nvSpPr>
          <p:spPr>
            <a:xfrm>
              <a:off x="2104740" y="710694"/>
              <a:ext cx="4311253" cy="4311253"/>
            </a:xfrm>
            <a:prstGeom prst="star5">
              <a:avLst>
                <a:gd name="adj" fmla="val 33761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F73030">
                  <a:alpha val="4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五角星 31"/>
            <p:cNvSpPr/>
            <p:nvPr/>
          </p:nvSpPr>
          <p:spPr>
            <a:xfrm>
              <a:off x="2492871" y="1106730"/>
              <a:ext cx="3527462" cy="3527462"/>
            </a:xfrm>
            <a:prstGeom prst="star5">
              <a:avLst>
                <a:gd name="adj" fmla="val 33761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F730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936606" y="117109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肆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 rot="1771818">
            <a:off x="8307336" y="1061704"/>
            <a:ext cx="803560" cy="803560"/>
            <a:chOff x="2104740" y="710694"/>
            <a:chExt cx="4311253" cy="4311253"/>
          </a:xfrm>
        </p:grpSpPr>
        <p:sp>
          <p:nvSpPr>
            <p:cNvPr id="35" name="五角星 34"/>
            <p:cNvSpPr/>
            <p:nvPr/>
          </p:nvSpPr>
          <p:spPr>
            <a:xfrm>
              <a:off x="2104740" y="710694"/>
              <a:ext cx="4311253" cy="4311253"/>
            </a:xfrm>
            <a:prstGeom prst="star5">
              <a:avLst>
                <a:gd name="adj" fmla="val 33761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F73030">
                  <a:alpha val="4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五角星 35"/>
            <p:cNvSpPr/>
            <p:nvPr/>
          </p:nvSpPr>
          <p:spPr>
            <a:xfrm>
              <a:off x="2492871" y="1106730"/>
              <a:ext cx="3527462" cy="3527462"/>
            </a:xfrm>
            <a:prstGeom prst="star5">
              <a:avLst>
                <a:gd name="adj" fmla="val 33761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F730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409806" y="117109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+mj-ea"/>
                <a:ea typeface="+mj-ea"/>
              </a:rPr>
              <a:t>伍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470992" y="2007768"/>
            <a:ext cx="492443" cy="22547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八一建军</a:t>
            </a:r>
            <a:r>
              <a:rPr lang="zh-CN" altLang="en-US" sz="2000" b="1" dirty="0" smtClean="0">
                <a:latin typeface="+mn-ea"/>
              </a:rPr>
              <a:t>节</a:t>
            </a:r>
            <a:r>
              <a:rPr lang="en-US" altLang="zh-CN" sz="2000" b="1" dirty="0" smtClean="0">
                <a:latin typeface="+mn-ea"/>
              </a:rPr>
              <a:t>PPT</a:t>
            </a:r>
            <a:r>
              <a:rPr lang="zh-CN" altLang="en-US" sz="2000" b="1" dirty="0" smtClean="0">
                <a:latin typeface="+mn-ea"/>
              </a:rPr>
              <a:t>模板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995002" y="1755871"/>
            <a:ext cx="45719" cy="3042726"/>
          </a:xfrm>
          <a:prstGeom prst="rect">
            <a:avLst/>
          </a:prstGeom>
          <a:gradFill flip="none" rotWithShape="1">
            <a:gsLst>
              <a:gs pos="0">
                <a:srgbClr val="F73030">
                  <a:alpha val="31000"/>
                </a:srgbClr>
              </a:gs>
              <a:gs pos="100000">
                <a:schemeClr val="bg1"/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466746" y="1755871"/>
            <a:ext cx="45719" cy="3042726"/>
          </a:xfrm>
          <a:prstGeom prst="rect">
            <a:avLst/>
          </a:prstGeom>
          <a:gradFill flip="none" rotWithShape="1">
            <a:gsLst>
              <a:gs pos="0">
                <a:srgbClr val="F73030">
                  <a:alpha val="31000"/>
                </a:srgbClr>
              </a:gs>
              <a:gs pos="100000">
                <a:schemeClr val="bg1"/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951190" y="1755871"/>
            <a:ext cx="45719" cy="3042726"/>
          </a:xfrm>
          <a:prstGeom prst="rect">
            <a:avLst/>
          </a:prstGeom>
          <a:gradFill flip="none" rotWithShape="1">
            <a:gsLst>
              <a:gs pos="0">
                <a:srgbClr val="F73030">
                  <a:alpha val="31000"/>
                </a:srgbClr>
              </a:gs>
              <a:gs pos="100000">
                <a:schemeClr val="bg1"/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7435634" y="1755871"/>
            <a:ext cx="45719" cy="3042726"/>
          </a:xfrm>
          <a:prstGeom prst="rect">
            <a:avLst/>
          </a:prstGeom>
          <a:gradFill flip="none" rotWithShape="1">
            <a:gsLst>
              <a:gs pos="0">
                <a:srgbClr val="F73030">
                  <a:alpha val="31000"/>
                </a:srgbClr>
              </a:gs>
              <a:gs pos="100000">
                <a:schemeClr val="bg1"/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907378" y="1755871"/>
            <a:ext cx="45719" cy="3042726"/>
          </a:xfrm>
          <a:prstGeom prst="rect">
            <a:avLst/>
          </a:prstGeom>
          <a:gradFill flip="none" rotWithShape="1">
            <a:gsLst>
              <a:gs pos="0">
                <a:srgbClr val="F73030">
                  <a:alpha val="31000"/>
                </a:srgbClr>
              </a:gs>
              <a:gs pos="100000">
                <a:schemeClr val="bg1"/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3971013" y="2007768"/>
            <a:ext cx="492443" cy="22547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八一建军</a:t>
            </a:r>
            <a:r>
              <a:rPr lang="zh-CN" altLang="en-US" sz="2000" b="1" dirty="0" smtClean="0">
                <a:latin typeface="+mn-ea"/>
              </a:rPr>
              <a:t>节</a:t>
            </a:r>
            <a:r>
              <a:rPr lang="en-US" altLang="zh-CN" sz="2000" b="1" dirty="0" smtClean="0">
                <a:latin typeface="+mn-ea"/>
              </a:rPr>
              <a:t>PPT</a:t>
            </a:r>
            <a:r>
              <a:rPr lang="zh-CN" altLang="en-US" sz="2000" b="1" dirty="0" smtClean="0">
                <a:latin typeface="+mn-ea"/>
              </a:rPr>
              <a:t>模板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445634" y="2007768"/>
            <a:ext cx="492443" cy="22547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八一建军</a:t>
            </a:r>
            <a:r>
              <a:rPr lang="zh-CN" altLang="en-US" sz="2000" b="1" dirty="0" smtClean="0">
                <a:latin typeface="+mn-ea"/>
              </a:rPr>
              <a:t>节</a:t>
            </a:r>
            <a:r>
              <a:rPr lang="en-US" altLang="zh-CN" sz="2000" b="1" dirty="0" smtClean="0">
                <a:latin typeface="+mn-ea"/>
              </a:rPr>
              <a:t>PPT</a:t>
            </a:r>
            <a:r>
              <a:rPr lang="zh-CN" altLang="en-US" sz="2000" b="1" dirty="0" smtClean="0">
                <a:latin typeface="+mn-ea"/>
              </a:rPr>
              <a:t>模板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920255" y="2007768"/>
            <a:ext cx="492443" cy="22547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八一建军</a:t>
            </a:r>
            <a:r>
              <a:rPr lang="zh-CN" altLang="en-US" sz="2000" b="1" dirty="0" smtClean="0">
                <a:latin typeface="+mn-ea"/>
              </a:rPr>
              <a:t>节</a:t>
            </a:r>
            <a:r>
              <a:rPr lang="en-US" altLang="zh-CN" sz="2000" b="1" dirty="0" smtClean="0">
                <a:latin typeface="+mn-ea"/>
              </a:rPr>
              <a:t>PPT</a:t>
            </a:r>
            <a:r>
              <a:rPr lang="zh-CN" altLang="en-US" sz="2000" b="1" dirty="0" smtClean="0">
                <a:latin typeface="+mn-ea"/>
              </a:rPr>
              <a:t>模板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407576" y="2007768"/>
            <a:ext cx="492443" cy="22547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 smtClean="0">
                <a:latin typeface="+mn-ea"/>
              </a:rPr>
              <a:t>八一建军</a:t>
            </a:r>
            <a:r>
              <a:rPr lang="zh-CN" altLang="en-US" sz="2000" b="1" dirty="0" smtClean="0">
                <a:latin typeface="+mn-ea"/>
              </a:rPr>
              <a:t>节</a:t>
            </a:r>
            <a:r>
              <a:rPr lang="en-US" altLang="zh-CN" sz="2000" b="1" dirty="0" smtClean="0">
                <a:latin typeface="+mn-ea"/>
              </a:rPr>
              <a:t>PPT</a:t>
            </a:r>
            <a:r>
              <a:rPr lang="zh-CN" altLang="en-US" sz="2000" b="1" dirty="0" smtClean="0">
                <a:latin typeface="+mn-ea"/>
              </a:rPr>
              <a:t>模板</a:t>
            </a:r>
            <a:endParaRPr lang="zh-CN" altLang="en-US" sz="2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377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 rot="2591738">
            <a:off x="-620333" y="4620088"/>
            <a:ext cx="1417373" cy="1417373"/>
          </a:xfrm>
          <a:custGeom>
            <a:avLst/>
            <a:gdLst>
              <a:gd name="connsiteX0" fmla="*/ 1763727 w 3527454"/>
              <a:gd name="connsiteY0" fmla="*/ 0 h 3527453"/>
              <a:gd name="connsiteX1" fmla="*/ 2499746 w 3527454"/>
              <a:gd name="connsiteY1" fmla="*/ 884752 h 3527453"/>
              <a:gd name="connsiteX2" fmla="*/ 3527454 w 3527454"/>
              <a:gd name="connsiteY2" fmla="*/ 1347367 h 3527453"/>
              <a:gd name="connsiteX3" fmla="*/ 2954631 w 3527454"/>
              <a:gd name="connsiteY3" fmla="*/ 2356789 h 3527453"/>
              <a:gd name="connsiteX4" fmla="*/ 2853770 w 3527454"/>
              <a:gd name="connsiteY4" fmla="*/ 3527453 h 3527453"/>
              <a:gd name="connsiteX5" fmla="*/ 1763727 w 3527454"/>
              <a:gd name="connsiteY5" fmla="*/ 3266559 h 3527453"/>
              <a:gd name="connsiteX6" fmla="*/ 673684 w 3527454"/>
              <a:gd name="connsiteY6" fmla="*/ 3527453 h 3527453"/>
              <a:gd name="connsiteX7" fmla="*/ 572823 w 3527454"/>
              <a:gd name="connsiteY7" fmla="*/ 2356789 h 3527453"/>
              <a:gd name="connsiteX8" fmla="*/ 0 w 3527454"/>
              <a:gd name="connsiteY8" fmla="*/ 1347367 h 3527453"/>
              <a:gd name="connsiteX9" fmla="*/ 1027708 w 3527454"/>
              <a:gd name="connsiteY9" fmla="*/ 884752 h 3527453"/>
              <a:gd name="connsiteX10" fmla="*/ 1763727 w 3527454"/>
              <a:gd name="connsiteY10" fmla="*/ 0 h 352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27454" h="3527453">
                <a:moveTo>
                  <a:pt x="1763727" y="0"/>
                </a:moveTo>
                <a:lnTo>
                  <a:pt x="2499746" y="884752"/>
                </a:lnTo>
                <a:lnTo>
                  <a:pt x="3527454" y="1347367"/>
                </a:lnTo>
                <a:lnTo>
                  <a:pt x="2954631" y="2356789"/>
                </a:lnTo>
                <a:lnTo>
                  <a:pt x="2853770" y="3527453"/>
                </a:lnTo>
                <a:lnTo>
                  <a:pt x="1763727" y="3266559"/>
                </a:lnTo>
                <a:lnTo>
                  <a:pt x="673684" y="3527453"/>
                </a:lnTo>
                <a:lnTo>
                  <a:pt x="572823" y="2356789"/>
                </a:lnTo>
                <a:lnTo>
                  <a:pt x="0" y="1347367"/>
                </a:lnTo>
                <a:lnTo>
                  <a:pt x="1027708" y="884752"/>
                </a:lnTo>
                <a:lnTo>
                  <a:pt x="1763727" y="0"/>
                </a:lnTo>
                <a:close/>
              </a:path>
            </a:pathLst>
          </a:custGeom>
          <a:solidFill>
            <a:srgbClr val="F7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2630865">
            <a:off x="613743" y="5305730"/>
            <a:ext cx="1371172" cy="1371172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20827"/>
            <a:ext cx="12192000" cy="10426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600" y="3051194"/>
            <a:ext cx="4597400" cy="3806806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461233" y="424382"/>
            <a:ext cx="1050310" cy="1050310"/>
          </a:xfrm>
          <a:prstGeom prst="ellipse">
            <a:avLst/>
          </a:prstGeom>
          <a:solidFill>
            <a:srgbClr val="F73030">
              <a:alpha val="83000"/>
            </a:srgbClr>
          </a:solidFill>
          <a:ln w="15875" cmpd="sng">
            <a:noFill/>
            <a:prstDash val="dash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48" name="任意多边形 47"/>
          <p:cNvSpPr/>
          <p:nvPr/>
        </p:nvSpPr>
        <p:spPr>
          <a:xfrm rot="5400000">
            <a:off x="4005241" y="1096824"/>
            <a:ext cx="3722735" cy="3722735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148887" y="2362666"/>
            <a:ext cx="5336340" cy="1128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8308336" y="4848907"/>
            <a:ext cx="683068" cy="683068"/>
          </a:xfrm>
          <a:prstGeom prst="ellipse">
            <a:avLst/>
          </a:prstGeom>
          <a:solidFill>
            <a:schemeClr val="bg1"/>
          </a:solidFill>
          <a:ln w="15875" cmpd="sng">
            <a:noFill/>
            <a:prstDash val="dash"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5400000">
            <a:off x="7529501" y="1425390"/>
            <a:ext cx="514799" cy="514799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noFill/>
          <a:ln>
            <a:solidFill>
              <a:srgbClr val="F7303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flipV="1">
            <a:off x="3148887" y="2339806"/>
            <a:ext cx="533634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59000">
                <a:srgbClr val="F73030"/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flipV="1">
            <a:off x="3148887" y="3488292"/>
            <a:ext cx="533634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59000">
                <a:srgbClr val="F73030"/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400000">
            <a:off x="6980497" y="4432868"/>
            <a:ext cx="926470" cy="926470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5400000" flipH="1">
            <a:off x="8288159" y="1290679"/>
            <a:ext cx="298592" cy="298592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5400000" flipH="1">
            <a:off x="7492829" y="338164"/>
            <a:ext cx="1046093" cy="1046093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5400000" flipH="1">
            <a:off x="9375610" y="815272"/>
            <a:ext cx="2256207" cy="2256207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67312" y="2605858"/>
            <a:ext cx="41248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八一建军</a:t>
            </a:r>
            <a:r>
              <a:rPr lang="zh-CN" altLang="en-US" sz="3600" b="1" dirty="0" smtClean="0">
                <a:latin typeface="+mn-ea"/>
              </a:rPr>
              <a:t>节</a:t>
            </a:r>
            <a:r>
              <a:rPr lang="en-US" altLang="zh-CN" sz="3600" b="1" dirty="0" smtClean="0">
                <a:latin typeface="+mn-ea"/>
              </a:rPr>
              <a:t>PPT</a:t>
            </a:r>
            <a:r>
              <a:rPr lang="zh-CN" altLang="en-US" sz="3600" b="1" dirty="0" smtClean="0">
                <a:latin typeface="+mn-ea"/>
              </a:rPr>
              <a:t>模板</a:t>
            </a:r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1694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 47"/>
          <p:cNvSpPr/>
          <p:nvPr/>
        </p:nvSpPr>
        <p:spPr>
          <a:xfrm rot="5400000">
            <a:off x="8308336" y="131444"/>
            <a:ext cx="3722735" cy="3722735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29960" y="1274982"/>
            <a:ext cx="10371876" cy="4379321"/>
            <a:chOff x="3148887" y="2339806"/>
            <a:chExt cx="5336340" cy="1151853"/>
          </a:xfrm>
        </p:grpSpPr>
        <p:sp>
          <p:nvSpPr>
            <p:cNvPr id="49" name="矩形 48"/>
            <p:cNvSpPr/>
            <p:nvPr/>
          </p:nvSpPr>
          <p:spPr>
            <a:xfrm>
              <a:off x="3148887" y="2362666"/>
              <a:ext cx="5336340" cy="11289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 52"/>
            <p:cNvSpPr/>
            <p:nvPr/>
          </p:nvSpPr>
          <p:spPr>
            <a:xfrm flipV="1">
              <a:off x="3148887" y="2339806"/>
              <a:ext cx="5336340" cy="21412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9000">
                  <a:srgbClr val="F73030"/>
                </a:gs>
                <a:gs pos="100000">
                  <a:schemeClr val="bg1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 5"/>
          <p:cNvSpPr/>
          <p:nvPr/>
        </p:nvSpPr>
        <p:spPr>
          <a:xfrm rot="2591738">
            <a:off x="-620333" y="4620088"/>
            <a:ext cx="1417373" cy="1417373"/>
          </a:xfrm>
          <a:custGeom>
            <a:avLst/>
            <a:gdLst>
              <a:gd name="connsiteX0" fmla="*/ 1763727 w 3527454"/>
              <a:gd name="connsiteY0" fmla="*/ 0 h 3527453"/>
              <a:gd name="connsiteX1" fmla="*/ 2499746 w 3527454"/>
              <a:gd name="connsiteY1" fmla="*/ 884752 h 3527453"/>
              <a:gd name="connsiteX2" fmla="*/ 3527454 w 3527454"/>
              <a:gd name="connsiteY2" fmla="*/ 1347367 h 3527453"/>
              <a:gd name="connsiteX3" fmla="*/ 2954631 w 3527454"/>
              <a:gd name="connsiteY3" fmla="*/ 2356789 h 3527453"/>
              <a:gd name="connsiteX4" fmla="*/ 2853770 w 3527454"/>
              <a:gd name="connsiteY4" fmla="*/ 3527453 h 3527453"/>
              <a:gd name="connsiteX5" fmla="*/ 1763727 w 3527454"/>
              <a:gd name="connsiteY5" fmla="*/ 3266559 h 3527453"/>
              <a:gd name="connsiteX6" fmla="*/ 673684 w 3527454"/>
              <a:gd name="connsiteY6" fmla="*/ 3527453 h 3527453"/>
              <a:gd name="connsiteX7" fmla="*/ 572823 w 3527454"/>
              <a:gd name="connsiteY7" fmla="*/ 2356789 h 3527453"/>
              <a:gd name="connsiteX8" fmla="*/ 0 w 3527454"/>
              <a:gd name="connsiteY8" fmla="*/ 1347367 h 3527453"/>
              <a:gd name="connsiteX9" fmla="*/ 1027708 w 3527454"/>
              <a:gd name="connsiteY9" fmla="*/ 884752 h 3527453"/>
              <a:gd name="connsiteX10" fmla="*/ 1763727 w 3527454"/>
              <a:gd name="connsiteY10" fmla="*/ 0 h 352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27454" h="3527453">
                <a:moveTo>
                  <a:pt x="1763727" y="0"/>
                </a:moveTo>
                <a:lnTo>
                  <a:pt x="2499746" y="884752"/>
                </a:lnTo>
                <a:lnTo>
                  <a:pt x="3527454" y="1347367"/>
                </a:lnTo>
                <a:lnTo>
                  <a:pt x="2954631" y="2356789"/>
                </a:lnTo>
                <a:lnTo>
                  <a:pt x="2853770" y="3527453"/>
                </a:lnTo>
                <a:lnTo>
                  <a:pt x="1763727" y="3266559"/>
                </a:lnTo>
                <a:lnTo>
                  <a:pt x="673684" y="3527453"/>
                </a:lnTo>
                <a:lnTo>
                  <a:pt x="572823" y="2356789"/>
                </a:lnTo>
                <a:lnTo>
                  <a:pt x="0" y="1347367"/>
                </a:lnTo>
                <a:lnTo>
                  <a:pt x="1027708" y="884752"/>
                </a:lnTo>
                <a:lnTo>
                  <a:pt x="1763727" y="0"/>
                </a:lnTo>
                <a:close/>
              </a:path>
            </a:pathLst>
          </a:custGeom>
          <a:solidFill>
            <a:srgbClr val="F7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2630865">
            <a:off x="613743" y="5305730"/>
            <a:ext cx="1371172" cy="1371172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20827"/>
            <a:ext cx="12192000" cy="10426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600" y="3051194"/>
            <a:ext cx="4597400" cy="3806806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461233" y="424382"/>
            <a:ext cx="1050310" cy="1050310"/>
          </a:xfrm>
          <a:prstGeom prst="ellipse">
            <a:avLst/>
          </a:prstGeom>
          <a:solidFill>
            <a:srgbClr val="F73030">
              <a:alpha val="83000"/>
            </a:srgbClr>
          </a:solidFill>
          <a:ln w="15875" cmpd="sng">
            <a:noFill/>
            <a:prstDash val="dash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8308336" y="4848907"/>
            <a:ext cx="683068" cy="683068"/>
          </a:xfrm>
          <a:prstGeom prst="ellipse">
            <a:avLst/>
          </a:prstGeom>
          <a:solidFill>
            <a:schemeClr val="bg1"/>
          </a:solidFill>
          <a:ln w="15875" cmpd="sng">
            <a:noFill/>
            <a:prstDash val="dash"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5400000">
            <a:off x="7529501" y="1425390"/>
            <a:ext cx="514799" cy="514799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noFill/>
          <a:ln>
            <a:solidFill>
              <a:srgbClr val="F7303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400000">
            <a:off x="6980497" y="4888853"/>
            <a:ext cx="926470" cy="926470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5400000" flipH="1">
            <a:off x="8288159" y="1290679"/>
            <a:ext cx="298592" cy="298592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5400000" flipH="1">
            <a:off x="7492829" y="338164"/>
            <a:ext cx="1046093" cy="1046093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5400000" flipH="1">
            <a:off x="5247167" y="815272"/>
            <a:ext cx="2256207" cy="2256207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70122" y="588072"/>
            <a:ext cx="3974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八一建军节原创</a:t>
            </a:r>
            <a:r>
              <a:rPr lang="en-US" altLang="zh-CN" sz="2800" b="1" dirty="0" smtClean="0">
                <a:latin typeface="+mn-ea"/>
              </a:rPr>
              <a:t>PPT</a:t>
            </a:r>
            <a:r>
              <a:rPr lang="zh-CN" altLang="en-US" sz="2800" b="1" dirty="0" smtClean="0">
                <a:latin typeface="+mn-ea"/>
              </a:rPr>
              <a:t>模板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10792" y="1806202"/>
            <a:ext cx="61278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每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年的八月一日是中国人民解放军建军纪念日，因此也叫“八一”建军节。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1933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7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月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11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日，中华苏维埃共和国临时中央政府根据中央革命军事委员会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6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月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30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日的建议，决定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8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月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日为中国工农红军成立纪念日。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1949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年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6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月</a:t>
            </a:r>
            <a:r>
              <a:rPr lang="en-US" altLang="zh-CN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15</a:t>
            </a:r>
            <a:r>
              <a:rPr lang="zh-CN" altLang="en-US" sz="2000" dirty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日，中国人民革命军事委员会发布命令，以“八一”两字作为中国人民解放军军旗和军徽的主要标志。中华人民共和国成立后，将此纪念日改称为中国人民解放军建军节</a:t>
            </a:r>
            <a:r>
              <a:rPr lang="zh-CN" altLang="en-US" sz="2000" dirty="0" smtClean="0">
                <a:solidFill>
                  <a:srgbClr val="C00000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。</a:t>
            </a:r>
            <a:endParaRPr lang="zh-CN" altLang="en-US" sz="2000" dirty="0">
              <a:solidFill>
                <a:srgbClr val="C00000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361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 rot="2591738">
            <a:off x="-620333" y="4620088"/>
            <a:ext cx="1417373" cy="1417373"/>
          </a:xfrm>
          <a:custGeom>
            <a:avLst/>
            <a:gdLst>
              <a:gd name="connsiteX0" fmla="*/ 1763727 w 3527454"/>
              <a:gd name="connsiteY0" fmla="*/ 0 h 3527453"/>
              <a:gd name="connsiteX1" fmla="*/ 2499746 w 3527454"/>
              <a:gd name="connsiteY1" fmla="*/ 884752 h 3527453"/>
              <a:gd name="connsiteX2" fmla="*/ 3527454 w 3527454"/>
              <a:gd name="connsiteY2" fmla="*/ 1347367 h 3527453"/>
              <a:gd name="connsiteX3" fmla="*/ 2954631 w 3527454"/>
              <a:gd name="connsiteY3" fmla="*/ 2356789 h 3527453"/>
              <a:gd name="connsiteX4" fmla="*/ 2853770 w 3527454"/>
              <a:gd name="connsiteY4" fmla="*/ 3527453 h 3527453"/>
              <a:gd name="connsiteX5" fmla="*/ 1763727 w 3527454"/>
              <a:gd name="connsiteY5" fmla="*/ 3266559 h 3527453"/>
              <a:gd name="connsiteX6" fmla="*/ 673684 w 3527454"/>
              <a:gd name="connsiteY6" fmla="*/ 3527453 h 3527453"/>
              <a:gd name="connsiteX7" fmla="*/ 572823 w 3527454"/>
              <a:gd name="connsiteY7" fmla="*/ 2356789 h 3527453"/>
              <a:gd name="connsiteX8" fmla="*/ 0 w 3527454"/>
              <a:gd name="connsiteY8" fmla="*/ 1347367 h 3527453"/>
              <a:gd name="connsiteX9" fmla="*/ 1027708 w 3527454"/>
              <a:gd name="connsiteY9" fmla="*/ 884752 h 3527453"/>
              <a:gd name="connsiteX10" fmla="*/ 1763727 w 3527454"/>
              <a:gd name="connsiteY10" fmla="*/ 0 h 352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27454" h="3527453">
                <a:moveTo>
                  <a:pt x="1763727" y="0"/>
                </a:moveTo>
                <a:lnTo>
                  <a:pt x="2499746" y="884752"/>
                </a:lnTo>
                <a:lnTo>
                  <a:pt x="3527454" y="1347367"/>
                </a:lnTo>
                <a:lnTo>
                  <a:pt x="2954631" y="2356789"/>
                </a:lnTo>
                <a:lnTo>
                  <a:pt x="2853770" y="3527453"/>
                </a:lnTo>
                <a:lnTo>
                  <a:pt x="1763727" y="3266559"/>
                </a:lnTo>
                <a:lnTo>
                  <a:pt x="673684" y="3527453"/>
                </a:lnTo>
                <a:lnTo>
                  <a:pt x="572823" y="2356789"/>
                </a:lnTo>
                <a:lnTo>
                  <a:pt x="0" y="1347367"/>
                </a:lnTo>
                <a:lnTo>
                  <a:pt x="1027708" y="884752"/>
                </a:lnTo>
                <a:lnTo>
                  <a:pt x="1763727" y="0"/>
                </a:lnTo>
                <a:close/>
              </a:path>
            </a:pathLst>
          </a:custGeom>
          <a:solidFill>
            <a:srgbClr val="F7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2630865">
            <a:off x="613743" y="5305730"/>
            <a:ext cx="1371172" cy="1371172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20827"/>
            <a:ext cx="12192000" cy="10426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600" y="3051194"/>
            <a:ext cx="4597400" cy="3806806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461233" y="424382"/>
            <a:ext cx="1050310" cy="1050310"/>
          </a:xfrm>
          <a:prstGeom prst="ellipse">
            <a:avLst/>
          </a:prstGeom>
          <a:solidFill>
            <a:srgbClr val="F73030">
              <a:alpha val="83000"/>
            </a:srgbClr>
          </a:solidFill>
          <a:ln w="15875" cmpd="sng">
            <a:noFill/>
            <a:prstDash val="dash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48" name="任意多边形 47"/>
          <p:cNvSpPr/>
          <p:nvPr/>
        </p:nvSpPr>
        <p:spPr>
          <a:xfrm rot="5400000">
            <a:off x="4005241" y="1096824"/>
            <a:ext cx="3722735" cy="3722735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148887" y="2362666"/>
            <a:ext cx="5336340" cy="1128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8308336" y="4848907"/>
            <a:ext cx="683068" cy="683068"/>
          </a:xfrm>
          <a:prstGeom prst="ellipse">
            <a:avLst/>
          </a:prstGeom>
          <a:solidFill>
            <a:schemeClr val="bg1"/>
          </a:solidFill>
          <a:ln w="15875" cmpd="sng">
            <a:noFill/>
            <a:prstDash val="dash"/>
          </a:ln>
          <a:effectLst>
            <a:softEdge rad="165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5400000">
            <a:off x="7529501" y="1425390"/>
            <a:ext cx="514799" cy="514799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noFill/>
          <a:ln>
            <a:solidFill>
              <a:srgbClr val="F73030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flipV="1">
            <a:off x="3148887" y="2339806"/>
            <a:ext cx="533634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59000">
                <a:srgbClr val="F73030"/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flipV="1">
            <a:off x="3148887" y="3488292"/>
            <a:ext cx="533634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59000">
                <a:srgbClr val="F73030"/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400000">
            <a:off x="6980497" y="4432868"/>
            <a:ext cx="926470" cy="926470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5400000" flipH="1">
            <a:off x="8288159" y="1290679"/>
            <a:ext cx="298592" cy="298592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5400000" flipH="1">
            <a:off x="7492829" y="338164"/>
            <a:ext cx="1046093" cy="1046093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5400000" flipH="1">
            <a:off x="9375610" y="815272"/>
            <a:ext cx="2256207" cy="2256207"/>
          </a:xfrm>
          <a:custGeom>
            <a:avLst/>
            <a:gdLst>
              <a:gd name="connsiteX0" fmla="*/ 2155622 w 4311243"/>
              <a:gd name="connsiteY0" fmla="*/ 0 h 4311242"/>
              <a:gd name="connsiteX1" fmla="*/ 3055182 w 4311243"/>
              <a:gd name="connsiteY1" fmla="*/ 1081341 h 4311242"/>
              <a:gd name="connsiteX2" fmla="*/ 4311243 w 4311243"/>
              <a:gd name="connsiteY2" fmla="*/ 1646748 h 4311242"/>
              <a:gd name="connsiteX3" fmla="*/ 3611141 w 4311243"/>
              <a:gd name="connsiteY3" fmla="*/ 2880460 h 4311242"/>
              <a:gd name="connsiteX4" fmla="*/ 3487869 w 4311243"/>
              <a:gd name="connsiteY4" fmla="*/ 4311242 h 4311242"/>
              <a:gd name="connsiteX5" fmla="*/ 2155622 w 4311243"/>
              <a:gd name="connsiteY5" fmla="*/ 3992378 h 4311242"/>
              <a:gd name="connsiteX6" fmla="*/ 823374 w 4311243"/>
              <a:gd name="connsiteY6" fmla="*/ 4311242 h 4311242"/>
              <a:gd name="connsiteX7" fmla="*/ 700102 w 4311243"/>
              <a:gd name="connsiteY7" fmla="*/ 2880460 h 4311242"/>
              <a:gd name="connsiteX8" fmla="*/ 0 w 4311243"/>
              <a:gd name="connsiteY8" fmla="*/ 1646748 h 4311242"/>
              <a:gd name="connsiteX9" fmla="*/ 1256061 w 4311243"/>
              <a:gd name="connsiteY9" fmla="*/ 1081341 h 4311242"/>
              <a:gd name="connsiteX10" fmla="*/ 2155622 w 4311243"/>
              <a:gd name="connsiteY10" fmla="*/ 0 h 4311242"/>
              <a:gd name="connsiteX11" fmla="*/ 2156881 w 4311243"/>
              <a:gd name="connsiteY11" fmla="*/ 391895 h 4311242"/>
              <a:gd name="connsiteX12" fmla="*/ 1420862 w 4311243"/>
              <a:gd name="connsiteY12" fmla="*/ 1276647 h 4311242"/>
              <a:gd name="connsiteX13" fmla="*/ 393154 w 4311243"/>
              <a:gd name="connsiteY13" fmla="*/ 1739262 h 4311242"/>
              <a:gd name="connsiteX14" fmla="*/ 965977 w 4311243"/>
              <a:gd name="connsiteY14" fmla="*/ 2748684 h 4311242"/>
              <a:gd name="connsiteX15" fmla="*/ 1066838 w 4311243"/>
              <a:gd name="connsiteY15" fmla="*/ 3919348 h 4311242"/>
              <a:gd name="connsiteX16" fmla="*/ 2156881 w 4311243"/>
              <a:gd name="connsiteY16" fmla="*/ 3658454 h 4311242"/>
              <a:gd name="connsiteX17" fmla="*/ 3246924 w 4311243"/>
              <a:gd name="connsiteY17" fmla="*/ 3919348 h 4311242"/>
              <a:gd name="connsiteX18" fmla="*/ 3347785 w 4311243"/>
              <a:gd name="connsiteY18" fmla="*/ 2748684 h 4311242"/>
              <a:gd name="connsiteX19" fmla="*/ 3920608 w 4311243"/>
              <a:gd name="connsiteY19" fmla="*/ 1739262 h 4311242"/>
              <a:gd name="connsiteX20" fmla="*/ 2892900 w 4311243"/>
              <a:gd name="connsiteY20" fmla="*/ 1276647 h 4311242"/>
              <a:gd name="connsiteX21" fmla="*/ 2156881 w 4311243"/>
              <a:gd name="connsiteY21" fmla="*/ 391895 h 431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11243" h="4311242">
                <a:moveTo>
                  <a:pt x="2155622" y="0"/>
                </a:moveTo>
                <a:lnTo>
                  <a:pt x="3055182" y="1081341"/>
                </a:lnTo>
                <a:lnTo>
                  <a:pt x="4311243" y="1646748"/>
                </a:lnTo>
                <a:lnTo>
                  <a:pt x="3611141" y="2880460"/>
                </a:lnTo>
                <a:lnTo>
                  <a:pt x="3487869" y="4311242"/>
                </a:lnTo>
                <a:lnTo>
                  <a:pt x="2155622" y="3992378"/>
                </a:lnTo>
                <a:lnTo>
                  <a:pt x="823374" y="4311242"/>
                </a:lnTo>
                <a:lnTo>
                  <a:pt x="700102" y="2880460"/>
                </a:lnTo>
                <a:lnTo>
                  <a:pt x="0" y="1646748"/>
                </a:lnTo>
                <a:lnTo>
                  <a:pt x="1256061" y="1081341"/>
                </a:lnTo>
                <a:lnTo>
                  <a:pt x="2155622" y="0"/>
                </a:lnTo>
                <a:close/>
                <a:moveTo>
                  <a:pt x="2156881" y="391895"/>
                </a:moveTo>
                <a:lnTo>
                  <a:pt x="1420862" y="1276647"/>
                </a:lnTo>
                <a:lnTo>
                  <a:pt x="393154" y="1739262"/>
                </a:lnTo>
                <a:lnTo>
                  <a:pt x="965977" y="2748684"/>
                </a:lnTo>
                <a:lnTo>
                  <a:pt x="1066838" y="3919348"/>
                </a:lnTo>
                <a:lnTo>
                  <a:pt x="2156881" y="3658454"/>
                </a:lnTo>
                <a:lnTo>
                  <a:pt x="3246924" y="3919348"/>
                </a:lnTo>
                <a:lnTo>
                  <a:pt x="3347785" y="2748684"/>
                </a:lnTo>
                <a:lnTo>
                  <a:pt x="3920608" y="1739262"/>
                </a:lnTo>
                <a:lnTo>
                  <a:pt x="2892900" y="1276647"/>
                </a:lnTo>
                <a:lnTo>
                  <a:pt x="2156881" y="391895"/>
                </a:lnTo>
                <a:close/>
              </a:path>
            </a:pathLst>
          </a:custGeom>
          <a:solidFill>
            <a:srgbClr val="F73030">
              <a:alpha val="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527130" y="2411794"/>
            <a:ext cx="22813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atin typeface="+mn-ea"/>
              </a:rPr>
              <a:t>THANKS</a:t>
            </a:r>
            <a:endParaRPr lang="zh-CN" altLang="en-US" sz="5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0818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003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314</Words>
  <Application>Microsoft Office PowerPoint</Application>
  <PresentationFormat>宽屏</PresentationFormat>
  <Paragraphs>26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Meiryo</vt:lpstr>
      <vt:lpstr>Microsoft JhengHei UI Light</vt:lpstr>
      <vt:lpstr>方正兰亭刊黑_GBK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63</cp:revision>
  <dcterms:created xsi:type="dcterms:W3CDTF">2016-07-27T13:18:47Z</dcterms:created>
  <dcterms:modified xsi:type="dcterms:W3CDTF">2016-08-26T01:30:00Z</dcterms:modified>
</cp:coreProperties>
</file>