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3"/>
  </p:notesMasterIdLst>
  <p:sldIdLst>
    <p:sldId id="281" r:id="rId3"/>
    <p:sldId id="265" r:id="rId4"/>
    <p:sldId id="264" r:id="rId5"/>
    <p:sldId id="263" r:id="rId6"/>
    <p:sldId id="262" r:id="rId7"/>
    <p:sldId id="274" r:id="rId8"/>
    <p:sldId id="261" r:id="rId9"/>
    <p:sldId id="275" r:id="rId10"/>
    <p:sldId id="260" r:id="rId11"/>
    <p:sldId id="276" r:id="rId12"/>
    <p:sldId id="277" r:id="rId13"/>
    <p:sldId id="278" r:id="rId14"/>
    <p:sldId id="259" r:id="rId15"/>
    <p:sldId id="258" r:id="rId16"/>
    <p:sldId id="279" r:id="rId17"/>
    <p:sldId id="280" r:id="rId18"/>
    <p:sldId id="257" r:id="rId19"/>
    <p:sldId id="268" r:id="rId20"/>
    <p:sldId id="267" r:id="rId21"/>
    <p:sldId id="282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000"/>
    <a:srgbClr val="1F4E79"/>
    <a:srgbClr val="000000"/>
    <a:srgbClr val="44546A"/>
    <a:srgbClr val="A5A5A5"/>
    <a:srgbClr val="464A4A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35" autoAdjust="0"/>
    <p:restoredTop sz="94660"/>
  </p:normalViewPr>
  <p:slideViewPr>
    <p:cSldViewPr snapToGrid="0">
      <p:cViewPr varScale="1">
        <p:scale>
          <a:sx n="90" d="100"/>
          <a:sy n="90" d="100"/>
        </p:scale>
        <p:origin x="19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tx1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A934-4000-B334-F96653A9FCB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A934-4000-B334-F96653A9FCB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A934-4000-B334-F96653A9FCB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01400824"/>
        <c:axId val="401401216"/>
      </c:lineChart>
      <c:catAx>
        <c:axId val="4014008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01401216"/>
        <c:crosses val="autoZero"/>
        <c:auto val="1"/>
        <c:lblAlgn val="ctr"/>
        <c:lblOffset val="100"/>
        <c:noMultiLvlLbl val="0"/>
      </c:catAx>
      <c:valAx>
        <c:axId val="4014012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014008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448-42D0-BA41-3107E5A579F7}"/>
              </c:ext>
            </c:extLst>
          </c:dPt>
          <c:dPt>
            <c:idx val="1"/>
            <c:bubble3D val="0"/>
            <c:spPr>
              <a:solidFill>
                <a:srgbClr val="FFC00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A448-42D0-BA41-3107E5A579F7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4173-4DAD-A594-CEE6E6E42812}"/>
              </c:ext>
            </c:extLst>
          </c:dPt>
          <c:dPt>
            <c:idx val="3"/>
            <c:bubble3D val="0"/>
            <c:spPr>
              <a:solidFill>
                <a:schemeClr val="tx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448-42D0-BA41-3107E5A579F7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448-42D0-BA41-3107E5A579F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B4B05A2-5D8C-4298-BEB0-01903F20CD60}" type="doc">
      <dgm:prSet loTypeId="urn:microsoft.com/office/officeart/2008/layout/CircleAccentTimeline" loCatId="process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zh-CN" altLang="en-US"/>
        </a:p>
      </dgm:t>
    </dgm:pt>
    <dgm:pt modelId="{24E380FD-E528-476E-9F5D-D7A7017548DD}">
      <dgm:prSet phldrT="[文本]"/>
      <dgm:spPr/>
      <dgm:t>
        <a:bodyPr/>
        <a:lstStyle/>
        <a:p>
          <a:endParaRPr lang="zh-CN" altLang="en-US" dirty="0"/>
        </a:p>
      </dgm:t>
    </dgm:pt>
    <dgm:pt modelId="{8768F488-D14D-49CE-AB76-E22EA7A085ED}" type="parTrans" cxnId="{F7B6EF55-6803-4217-8C00-A0AE0DFB3BE6}">
      <dgm:prSet/>
      <dgm:spPr/>
      <dgm:t>
        <a:bodyPr/>
        <a:lstStyle/>
        <a:p>
          <a:endParaRPr lang="zh-CN" altLang="en-US"/>
        </a:p>
      </dgm:t>
    </dgm:pt>
    <dgm:pt modelId="{635E2E0C-BB39-4E1D-8480-D4201EC7F862}" type="sibTrans" cxnId="{F7B6EF55-6803-4217-8C00-A0AE0DFB3BE6}">
      <dgm:prSet/>
      <dgm:spPr/>
      <dgm:t>
        <a:bodyPr/>
        <a:lstStyle/>
        <a:p>
          <a:endParaRPr lang="zh-CN" altLang="en-US"/>
        </a:p>
      </dgm:t>
    </dgm:pt>
    <dgm:pt modelId="{6138A799-88A3-49A3-A74A-C5299704C55B}">
      <dgm:prSet phldrT="[文本]"/>
      <dgm:spPr/>
      <dgm:t>
        <a:bodyPr/>
        <a:lstStyle/>
        <a:p>
          <a:endParaRPr lang="zh-CN" altLang="en-US" dirty="0"/>
        </a:p>
      </dgm:t>
    </dgm:pt>
    <dgm:pt modelId="{40D6DE54-3A67-4EBF-8316-8F88A1643116}" type="parTrans" cxnId="{10AA9EBC-4FEA-4950-A35C-E6AFA3A62679}">
      <dgm:prSet/>
      <dgm:spPr/>
      <dgm:t>
        <a:bodyPr/>
        <a:lstStyle/>
        <a:p>
          <a:endParaRPr lang="zh-CN" altLang="en-US"/>
        </a:p>
      </dgm:t>
    </dgm:pt>
    <dgm:pt modelId="{FC14E3F0-948E-4029-AECC-EF09E02B390E}" type="sibTrans" cxnId="{10AA9EBC-4FEA-4950-A35C-E6AFA3A62679}">
      <dgm:prSet/>
      <dgm:spPr/>
      <dgm:t>
        <a:bodyPr/>
        <a:lstStyle/>
        <a:p>
          <a:endParaRPr lang="zh-CN" altLang="en-US"/>
        </a:p>
      </dgm:t>
    </dgm:pt>
    <dgm:pt modelId="{B40068FB-2C76-4545-9946-6605D4CE272F}">
      <dgm:prSet phldrT="[文本]"/>
      <dgm:spPr/>
      <dgm:t>
        <a:bodyPr/>
        <a:lstStyle/>
        <a:p>
          <a:endParaRPr lang="zh-CN" altLang="en-US" dirty="0"/>
        </a:p>
      </dgm:t>
    </dgm:pt>
    <dgm:pt modelId="{99F84A57-2C85-47F7-8C07-B3D0D3D1E566}" type="parTrans" cxnId="{CB2F9F5D-E84B-4BA1-BB86-856866B1C061}">
      <dgm:prSet/>
      <dgm:spPr/>
      <dgm:t>
        <a:bodyPr/>
        <a:lstStyle/>
        <a:p>
          <a:endParaRPr lang="zh-CN" altLang="en-US"/>
        </a:p>
      </dgm:t>
    </dgm:pt>
    <dgm:pt modelId="{EAADD9F5-A82A-4E6A-A621-CD01D6D030AD}" type="sibTrans" cxnId="{CB2F9F5D-E84B-4BA1-BB86-856866B1C061}">
      <dgm:prSet/>
      <dgm:spPr/>
      <dgm:t>
        <a:bodyPr/>
        <a:lstStyle/>
        <a:p>
          <a:endParaRPr lang="zh-CN" altLang="en-US"/>
        </a:p>
      </dgm:t>
    </dgm:pt>
    <dgm:pt modelId="{039E4BDB-8767-4B2B-8D6F-FEBF96C59B3C}">
      <dgm:prSet phldrT="[文本]"/>
      <dgm:spPr/>
      <dgm:t>
        <a:bodyPr/>
        <a:lstStyle/>
        <a:p>
          <a:endParaRPr lang="zh-CN" altLang="en-US" dirty="0"/>
        </a:p>
      </dgm:t>
    </dgm:pt>
    <dgm:pt modelId="{256FC6AB-7459-4868-B1BF-EB47936B0B34}" type="parTrans" cxnId="{D7898C6F-8BB8-431E-8FA6-8F92AFD28E5E}">
      <dgm:prSet/>
      <dgm:spPr/>
      <dgm:t>
        <a:bodyPr/>
        <a:lstStyle/>
        <a:p>
          <a:endParaRPr lang="zh-CN" altLang="en-US"/>
        </a:p>
      </dgm:t>
    </dgm:pt>
    <dgm:pt modelId="{5AD2F9BB-6D80-408C-8B44-9630EE54B091}" type="sibTrans" cxnId="{D7898C6F-8BB8-431E-8FA6-8F92AFD28E5E}">
      <dgm:prSet/>
      <dgm:spPr/>
      <dgm:t>
        <a:bodyPr/>
        <a:lstStyle/>
        <a:p>
          <a:endParaRPr lang="zh-CN" altLang="en-US"/>
        </a:p>
      </dgm:t>
    </dgm:pt>
    <dgm:pt modelId="{29F7E33D-AE23-41C7-94AD-AC2D633425DE}">
      <dgm:prSet phldrT="[文本]"/>
      <dgm:spPr/>
      <dgm:t>
        <a:bodyPr/>
        <a:lstStyle/>
        <a:p>
          <a:endParaRPr lang="zh-CN" altLang="en-US" dirty="0"/>
        </a:p>
      </dgm:t>
    </dgm:pt>
    <dgm:pt modelId="{8B8EAF07-F246-4E46-ACFF-53C51245CF49}" type="parTrans" cxnId="{F7F7E85E-DA68-43A9-BBE9-4211BAE2C54E}">
      <dgm:prSet/>
      <dgm:spPr/>
      <dgm:t>
        <a:bodyPr/>
        <a:lstStyle/>
        <a:p>
          <a:endParaRPr lang="zh-CN" altLang="en-US"/>
        </a:p>
      </dgm:t>
    </dgm:pt>
    <dgm:pt modelId="{A0069764-3DC2-47EB-8F13-9671263AB558}" type="sibTrans" cxnId="{F7F7E85E-DA68-43A9-BBE9-4211BAE2C54E}">
      <dgm:prSet/>
      <dgm:spPr/>
      <dgm:t>
        <a:bodyPr/>
        <a:lstStyle/>
        <a:p>
          <a:endParaRPr lang="zh-CN" altLang="en-US"/>
        </a:p>
      </dgm:t>
    </dgm:pt>
    <dgm:pt modelId="{293720AC-5FC8-4BD8-AE79-037EA8EA7E54}">
      <dgm:prSet phldrT="[文本]"/>
      <dgm:spPr/>
      <dgm:t>
        <a:bodyPr/>
        <a:lstStyle/>
        <a:p>
          <a:endParaRPr lang="zh-CN" altLang="en-US" dirty="0"/>
        </a:p>
      </dgm:t>
    </dgm:pt>
    <dgm:pt modelId="{5AB04148-1A40-4BDF-A32F-60A20623D6FF}" type="parTrans" cxnId="{7C6DA3C2-F605-400F-B1B0-95B7C0D0FE04}">
      <dgm:prSet/>
      <dgm:spPr/>
      <dgm:t>
        <a:bodyPr/>
        <a:lstStyle/>
        <a:p>
          <a:endParaRPr lang="zh-CN" altLang="en-US"/>
        </a:p>
      </dgm:t>
    </dgm:pt>
    <dgm:pt modelId="{42AA7A9F-C864-4F1A-805E-BB30027A0841}" type="sibTrans" cxnId="{7C6DA3C2-F605-400F-B1B0-95B7C0D0FE04}">
      <dgm:prSet/>
      <dgm:spPr/>
      <dgm:t>
        <a:bodyPr/>
        <a:lstStyle/>
        <a:p>
          <a:endParaRPr lang="zh-CN" altLang="en-US"/>
        </a:p>
      </dgm:t>
    </dgm:pt>
    <dgm:pt modelId="{E07D48CE-8B6A-4C1A-A9C1-BFB3401E6E5F}" type="pres">
      <dgm:prSet presAssocID="{1B4B05A2-5D8C-4298-BEB0-01903F20CD60}" presName="Name0" presStyleCnt="0">
        <dgm:presLayoutVars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A2078A25-9FE9-434E-958F-1A109579A245}" type="pres">
      <dgm:prSet presAssocID="{24E380FD-E528-476E-9F5D-D7A7017548DD}" presName="parComposite" presStyleCnt="0"/>
      <dgm:spPr/>
    </dgm:pt>
    <dgm:pt modelId="{7C87CAC5-AA14-4B8D-A01E-B6E55664DE5B}" type="pres">
      <dgm:prSet presAssocID="{24E380FD-E528-476E-9F5D-D7A7017548DD}" presName="parBigCircle" presStyleLbl="node0" presStyleIdx="0" presStyleCnt="2"/>
      <dgm:spPr/>
    </dgm:pt>
    <dgm:pt modelId="{35D37EFF-1865-42AE-A16E-159F4631F409}" type="pres">
      <dgm:prSet presAssocID="{24E380FD-E528-476E-9F5D-D7A7017548DD}" presName="parTx" presStyleLbl="revTx" presStyleIdx="0" presStyleCnt="10"/>
      <dgm:spPr/>
      <dgm:t>
        <a:bodyPr/>
        <a:lstStyle/>
        <a:p>
          <a:endParaRPr lang="zh-CN" altLang="en-US"/>
        </a:p>
      </dgm:t>
    </dgm:pt>
    <dgm:pt modelId="{F8AB717B-B048-4029-871F-2E7361813930}" type="pres">
      <dgm:prSet presAssocID="{24E380FD-E528-476E-9F5D-D7A7017548DD}" presName="bSpace" presStyleCnt="0"/>
      <dgm:spPr/>
    </dgm:pt>
    <dgm:pt modelId="{F03FEB33-0D67-41B3-9ECD-EF8665A2241C}" type="pres">
      <dgm:prSet presAssocID="{24E380FD-E528-476E-9F5D-D7A7017548DD}" presName="parBackupNorm" presStyleCnt="0"/>
      <dgm:spPr/>
    </dgm:pt>
    <dgm:pt modelId="{280384E8-7B13-4882-8D37-127F09C84B57}" type="pres">
      <dgm:prSet presAssocID="{635E2E0C-BB39-4E1D-8480-D4201EC7F862}" presName="parSpace" presStyleCnt="0"/>
      <dgm:spPr/>
    </dgm:pt>
    <dgm:pt modelId="{8CA73E47-0F4A-49EC-A6B9-7246FE257C6D}" type="pres">
      <dgm:prSet presAssocID="{6138A799-88A3-49A3-A74A-C5299704C55B}" presName="desBackupLeftNorm" presStyleCnt="0"/>
      <dgm:spPr/>
    </dgm:pt>
    <dgm:pt modelId="{C4CF91AE-5D5E-47D9-8F67-DC220E9B5BED}" type="pres">
      <dgm:prSet presAssocID="{6138A799-88A3-49A3-A74A-C5299704C55B}" presName="desComposite" presStyleCnt="0"/>
      <dgm:spPr/>
    </dgm:pt>
    <dgm:pt modelId="{31F64B38-142E-463D-80CE-04AD13CC5C9F}" type="pres">
      <dgm:prSet presAssocID="{6138A799-88A3-49A3-A74A-C5299704C55B}" presName="desCircle" presStyleLbl="node1" presStyleIdx="0" presStyleCnt="4"/>
      <dgm:spPr/>
    </dgm:pt>
    <dgm:pt modelId="{181F82EC-6F6E-4C2D-8495-971DFE2D7958}" type="pres">
      <dgm:prSet presAssocID="{6138A799-88A3-49A3-A74A-C5299704C55B}" presName="chTx" presStyleLbl="revTx" presStyleIdx="1" presStyleCnt="10"/>
      <dgm:spPr/>
      <dgm:t>
        <a:bodyPr/>
        <a:lstStyle/>
        <a:p>
          <a:endParaRPr lang="zh-CN" altLang="en-US"/>
        </a:p>
      </dgm:t>
    </dgm:pt>
    <dgm:pt modelId="{6D7D3C37-1204-4616-B6B3-DADA647064DF}" type="pres">
      <dgm:prSet presAssocID="{6138A799-88A3-49A3-A74A-C5299704C55B}" presName="desTx" presStyleLbl="revTx" presStyleIdx="2" presStyleCnt="10">
        <dgm:presLayoutVars>
          <dgm:bulletEnabled val="1"/>
        </dgm:presLayoutVars>
      </dgm:prSet>
      <dgm:spPr/>
    </dgm:pt>
    <dgm:pt modelId="{0775281D-EE4A-48F4-86C5-B86EE072E4D5}" type="pres">
      <dgm:prSet presAssocID="{6138A799-88A3-49A3-A74A-C5299704C55B}" presName="desBackupRightNorm" presStyleCnt="0"/>
      <dgm:spPr/>
    </dgm:pt>
    <dgm:pt modelId="{21A9BD60-6961-48CA-863C-C1A0FCE02D56}" type="pres">
      <dgm:prSet presAssocID="{FC14E3F0-948E-4029-AECC-EF09E02B390E}" presName="desSpace" presStyleCnt="0"/>
      <dgm:spPr/>
    </dgm:pt>
    <dgm:pt modelId="{E9368D9A-16BA-4703-A1EC-D80DE3066CAF}" type="pres">
      <dgm:prSet presAssocID="{B40068FB-2C76-4545-9946-6605D4CE272F}" presName="desBackupLeftNorm" presStyleCnt="0"/>
      <dgm:spPr/>
    </dgm:pt>
    <dgm:pt modelId="{B1A39C59-E601-43DC-B2EC-472E156515F6}" type="pres">
      <dgm:prSet presAssocID="{B40068FB-2C76-4545-9946-6605D4CE272F}" presName="desComposite" presStyleCnt="0"/>
      <dgm:spPr/>
    </dgm:pt>
    <dgm:pt modelId="{DAB17F1D-CBF3-452D-A099-3F202F7B1532}" type="pres">
      <dgm:prSet presAssocID="{B40068FB-2C76-4545-9946-6605D4CE272F}" presName="desCircle" presStyleLbl="node1" presStyleIdx="1" presStyleCnt="4"/>
      <dgm:spPr/>
    </dgm:pt>
    <dgm:pt modelId="{098215EF-E712-4F57-BD5E-2DC09292E6C2}" type="pres">
      <dgm:prSet presAssocID="{B40068FB-2C76-4545-9946-6605D4CE272F}" presName="chTx" presStyleLbl="revTx" presStyleIdx="3" presStyleCnt="10"/>
      <dgm:spPr/>
      <dgm:t>
        <a:bodyPr/>
        <a:lstStyle/>
        <a:p>
          <a:endParaRPr lang="zh-CN" altLang="en-US"/>
        </a:p>
      </dgm:t>
    </dgm:pt>
    <dgm:pt modelId="{5CACD1F9-9EA3-432E-AD9A-4E6D6191D6C5}" type="pres">
      <dgm:prSet presAssocID="{B40068FB-2C76-4545-9946-6605D4CE272F}" presName="desTx" presStyleLbl="revTx" presStyleIdx="4" presStyleCnt="10">
        <dgm:presLayoutVars>
          <dgm:bulletEnabled val="1"/>
        </dgm:presLayoutVars>
      </dgm:prSet>
      <dgm:spPr/>
    </dgm:pt>
    <dgm:pt modelId="{107566B5-360C-426C-B562-1CF17C435706}" type="pres">
      <dgm:prSet presAssocID="{B40068FB-2C76-4545-9946-6605D4CE272F}" presName="desBackupRightNorm" presStyleCnt="0"/>
      <dgm:spPr/>
    </dgm:pt>
    <dgm:pt modelId="{31790E05-67DF-491C-AF6F-F53255223762}" type="pres">
      <dgm:prSet presAssocID="{EAADD9F5-A82A-4E6A-A621-CD01D6D030AD}" presName="desSpace" presStyleCnt="0"/>
      <dgm:spPr/>
    </dgm:pt>
    <dgm:pt modelId="{4917AB77-1E03-4806-93DB-819FF69D45BA}" type="pres">
      <dgm:prSet presAssocID="{039E4BDB-8767-4B2B-8D6F-FEBF96C59B3C}" presName="parComposite" presStyleCnt="0"/>
      <dgm:spPr/>
    </dgm:pt>
    <dgm:pt modelId="{8C475310-EC33-4F17-BB5D-044F94495B3A}" type="pres">
      <dgm:prSet presAssocID="{039E4BDB-8767-4B2B-8D6F-FEBF96C59B3C}" presName="parBigCircle" presStyleLbl="node0" presStyleIdx="1" presStyleCnt="2"/>
      <dgm:spPr/>
    </dgm:pt>
    <dgm:pt modelId="{17086DD8-6C72-4D51-8B1B-7EDB33960F20}" type="pres">
      <dgm:prSet presAssocID="{039E4BDB-8767-4B2B-8D6F-FEBF96C59B3C}" presName="parTx" presStyleLbl="revTx" presStyleIdx="5" presStyleCnt="10"/>
      <dgm:spPr/>
      <dgm:t>
        <a:bodyPr/>
        <a:lstStyle/>
        <a:p>
          <a:endParaRPr lang="zh-CN" altLang="en-US"/>
        </a:p>
      </dgm:t>
    </dgm:pt>
    <dgm:pt modelId="{FA47FAE7-0261-479C-91BE-ECBDEAFE5FBC}" type="pres">
      <dgm:prSet presAssocID="{039E4BDB-8767-4B2B-8D6F-FEBF96C59B3C}" presName="bSpace" presStyleCnt="0"/>
      <dgm:spPr/>
    </dgm:pt>
    <dgm:pt modelId="{FAEDF478-171A-4CF4-B4F3-F80409BCA7AD}" type="pres">
      <dgm:prSet presAssocID="{039E4BDB-8767-4B2B-8D6F-FEBF96C59B3C}" presName="parBackupNorm" presStyleCnt="0"/>
      <dgm:spPr/>
    </dgm:pt>
    <dgm:pt modelId="{0F79372F-34E3-417D-A258-4EB879CBF369}" type="pres">
      <dgm:prSet presAssocID="{5AD2F9BB-6D80-408C-8B44-9630EE54B091}" presName="parSpace" presStyleCnt="0"/>
      <dgm:spPr/>
    </dgm:pt>
    <dgm:pt modelId="{C3B4AAEA-717A-420B-A756-69B28A55C6EF}" type="pres">
      <dgm:prSet presAssocID="{29F7E33D-AE23-41C7-94AD-AC2D633425DE}" presName="desBackupLeftNorm" presStyleCnt="0"/>
      <dgm:spPr/>
    </dgm:pt>
    <dgm:pt modelId="{551181B0-E9B3-4884-B4D5-A987F01AF8C6}" type="pres">
      <dgm:prSet presAssocID="{29F7E33D-AE23-41C7-94AD-AC2D633425DE}" presName="desComposite" presStyleCnt="0"/>
      <dgm:spPr/>
    </dgm:pt>
    <dgm:pt modelId="{538DB490-7C31-4289-A109-173F0342A5FC}" type="pres">
      <dgm:prSet presAssocID="{29F7E33D-AE23-41C7-94AD-AC2D633425DE}" presName="desCircle" presStyleLbl="node1" presStyleIdx="2" presStyleCnt="4"/>
      <dgm:spPr/>
    </dgm:pt>
    <dgm:pt modelId="{AFA18923-4488-4102-B7C0-3CF03F690F06}" type="pres">
      <dgm:prSet presAssocID="{29F7E33D-AE23-41C7-94AD-AC2D633425DE}" presName="chTx" presStyleLbl="revTx" presStyleIdx="6" presStyleCnt="10"/>
      <dgm:spPr/>
      <dgm:t>
        <a:bodyPr/>
        <a:lstStyle/>
        <a:p>
          <a:endParaRPr lang="zh-CN" altLang="en-US"/>
        </a:p>
      </dgm:t>
    </dgm:pt>
    <dgm:pt modelId="{18CF4783-EE27-49F3-B496-E15CD63C9700}" type="pres">
      <dgm:prSet presAssocID="{29F7E33D-AE23-41C7-94AD-AC2D633425DE}" presName="desTx" presStyleLbl="revTx" presStyleIdx="7" presStyleCnt="10">
        <dgm:presLayoutVars>
          <dgm:bulletEnabled val="1"/>
        </dgm:presLayoutVars>
      </dgm:prSet>
      <dgm:spPr/>
    </dgm:pt>
    <dgm:pt modelId="{1993243F-F60D-44CC-B980-6AAE91FDD7A7}" type="pres">
      <dgm:prSet presAssocID="{29F7E33D-AE23-41C7-94AD-AC2D633425DE}" presName="desBackupRightNorm" presStyleCnt="0"/>
      <dgm:spPr/>
    </dgm:pt>
    <dgm:pt modelId="{65E3B9E6-D607-4E82-BD71-79833E629996}" type="pres">
      <dgm:prSet presAssocID="{A0069764-3DC2-47EB-8F13-9671263AB558}" presName="desSpace" presStyleCnt="0"/>
      <dgm:spPr/>
    </dgm:pt>
    <dgm:pt modelId="{8F1D1376-569C-4FE9-8CE8-86099F582B4F}" type="pres">
      <dgm:prSet presAssocID="{293720AC-5FC8-4BD8-AE79-037EA8EA7E54}" presName="desBackupLeftNorm" presStyleCnt="0"/>
      <dgm:spPr/>
    </dgm:pt>
    <dgm:pt modelId="{3DE239ED-B160-457A-AF95-96D1749F9D85}" type="pres">
      <dgm:prSet presAssocID="{293720AC-5FC8-4BD8-AE79-037EA8EA7E54}" presName="desComposite" presStyleCnt="0"/>
      <dgm:spPr/>
    </dgm:pt>
    <dgm:pt modelId="{C086D61E-F21F-4F2D-BADC-EBF266F2BE2E}" type="pres">
      <dgm:prSet presAssocID="{293720AC-5FC8-4BD8-AE79-037EA8EA7E54}" presName="desCircle" presStyleLbl="node1" presStyleIdx="3" presStyleCnt="4"/>
      <dgm:spPr/>
    </dgm:pt>
    <dgm:pt modelId="{B23101A8-F79B-4905-99DF-7D4E5D505708}" type="pres">
      <dgm:prSet presAssocID="{293720AC-5FC8-4BD8-AE79-037EA8EA7E54}" presName="chTx" presStyleLbl="revTx" presStyleIdx="8" presStyleCnt="10"/>
      <dgm:spPr/>
      <dgm:t>
        <a:bodyPr/>
        <a:lstStyle/>
        <a:p>
          <a:endParaRPr lang="zh-CN" altLang="en-US"/>
        </a:p>
      </dgm:t>
    </dgm:pt>
    <dgm:pt modelId="{FFA5BCAC-47E9-4902-961A-A1A0523C8055}" type="pres">
      <dgm:prSet presAssocID="{293720AC-5FC8-4BD8-AE79-037EA8EA7E54}" presName="desTx" presStyleLbl="revTx" presStyleIdx="9" presStyleCnt="10">
        <dgm:presLayoutVars>
          <dgm:bulletEnabled val="1"/>
        </dgm:presLayoutVars>
      </dgm:prSet>
      <dgm:spPr/>
    </dgm:pt>
    <dgm:pt modelId="{196F95B4-65FF-4FFC-A93A-058A273AA410}" type="pres">
      <dgm:prSet presAssocID="{293720AC-5FC8-4BD8-AE79-037EA8EA7E54}" presName="desBackupRightNorm" presStyleCnt="0"/>
      <dgm:spPr/>
    </dgm:pt>
    <dgm:pt modelId="{EFE8B531-B970-4415-90C7-CEE9F66A1711}" type="pres">
      <dgm:prSet presAssocID="{42AA7A9F-C864-4F1A-805E-BB30027A0841}" presName="desSpace" presStyleCnt="0"/>
      <dgm:spPr/>
    </dgm:pt>
  </dgm:ptLst>
  <dgm:cxnLst>
    <dgm:cxn modelId="{D7898C6F-8BB8-431E-8FA6-8F92AFD28E5E}" srcId="{1B4B05A2-5D8C-4298-BEB0-01903F20CD60}" destId="{039E4BDB-8767-4B2B-8D6F-FEBF96C59B3C}" srcOrd="1" destOrd="0" parTransId="{256FC6AB-7459-4868-B1BF-EB47936B0B34}" sibTransId="{5AD2F9BB-6D80-408C-8B44-9630EE54B091}"/>
    <dgm:cxn modelId="{B354F3C2-7C5C-4DEF-A841-F99B427F9DAC}" type="presOf" srcId="{1B4B05A2-5D8C-4298-BEB0-01903F20CD60}" destId="{E07D48CE-8B6A-4C1A-A9C1-BFB3401E6E5F}" srcOrd="0" destOrd="0" presId="urn:microsoft.com/office/officeart/2008/layout/CircleAccentTimeline"/>
    <dgm:cxn modelId="{367F71FF-07A0-4819-AC42-9A38AABEFE0D}" type="presOf" srcId="{29F7E33D-AE23-41C7-94AD-AC2D633425DE}" destId="{AFA18923-4488-4102-B7C0-3CF03F690F06}" srcOrd="0" destOrd="0" presId="urn:microsoft.com/office/officeart/2008/layout/CircleAccentTimeline"/>
    <dgm:cxn modelId="{CB2F9F5D-E84B-4BA1-BB86-856866B1C061}" srcId="{24E380FD-E528-476E-9F5D-D7A7017548DD}" destId="{B40068FB-2C76-4545-9946-6605D4CE272F}" srcOrd="1" destOrd="0" parTransId="{99F84A57-2C85-47F7-8C07-B3D0D3D1E566}" sibTransId="{EAADD9F5-A82A-4E6A-A621-CD01D6D030AD}"/>
    <dgm:cxn modelId="{0C5B848D-E718-4830-BF2D-09F7E28AA226}" type="presOf" srcId="{6138A799-88A3-49A3-A74A-C5299704C55B}" destId="{181F82EC-6F6E-4C2D-8495-971DFE2D7958}" srcOrd="0" destOrd="0" presId="urn:microsoft.com/office/officeart/2008/layout/CircleAccentTimeline"/>
    <dgm:cxn modelId="{10AA9EBC-4FEA-4950-A35C-E6AFA3A62679}" srcId="{24E380FD-E528-476E-9F5D-D7A7017548DD}" destId="{6138A799-88A3-49A3-A74A-C5299704C55B}" srcOrd="0" destOrd="0" parTransId="{40D6DE54-3A67-4EBF-8316-8F88A1643116}" sibTransId="{FC14E3F0-948E-4029-AECC-EF09E02B390E}"/>
    <dgm:cxn modelId="{F7B6EF55-6803-4217-8C00-A0AE0DFB3BE6}" srcId="{1B4B05A2-5D8C-4298-BEB0-01903F20CD60}" destId="{24E380FD-E528-476E-9F5D-D7A7017548DD}" srcOrd="0" destOrd="0" parTransId="{8768F488-D14D-49CE-AB76-E22EA7A085ED}" sibTransId="{635E2E0C-BB39-4E1D-8480-D4201EC7F862}"/>
    <dgm:cxn modelId="{A874558C-9132-4091-B374-452DF28A4CD2}" type="presOf" srcId="{B40068FB-2C76-4545-9946-6605D4CE272F}" destId="{098215EF-E712-4F57-BD5E-2DC09292E6C2}" srcOrd="0" destOrd="0" presId="urn:microsoft.com/office/officeart/2008/layout/CircleAccentTimeline"/>
    <dgm:cxn modelId="{01461683-098D-4E42-AE4C-FFC268B7FD91}" type="presOf" srcId="{24E380FD-E528-476E-9F5D-D7A7017548DD}" destId="{35D37EFF-1865-42AE-A16E-159F4631F409}" srcOrd="0" destOrd="0" presId="urn:microsoft.com/office/officeart/2008/layout/CircleAccentTimeline"/>
    <dgm:cxn modelId="{B9A1B7DA-EE30-4EBE-B1DC-CDC64F84DBEB}" type="presOf" srcId="{039E4BDB-8767-4B2B-8D6F-FEBF96C59B3C}" destId="{17086DD8-6C72-4D51-8B1B-7EDB33960F20}" srcOrd="0" destOrd="0" presId="urn:microsoft.com/office/officeart/2008/layout/CircleAccentTimeline"/>
    <dgm:cxn modelId="{53A7493A-1F0E-47A6-80B4-F5E016BD5832}" type="presOf" srcId="{293720AC-5FC8-4BD8-AE79-037EA8EA7E54}" destId="{B23101A8-F79B-4905-99DF-7D4E5D505708}" srcOrd="0" destOrd="0" presId="urn:microsoft.com/office/officeart/2008/layout/CircleAccentTimeline"/>
    <dgm:cxn modelId="{7C6DA3C2-F605-400F-B1B0-95B7C0D0FE04}" srcId="{039E4BDB-8767-4B2B-8D6F-FEBF96C59B3C}" destId="{293720AC-5FC8-4BD8-AE79-037EA8EA7E54}" srcOrd="1" destOrd="0" parTransId="{5AB04148-1A40-4BDF-A32F-60A20623D6FF}" sibTransId="{42AA7A9F-C864-4F1A-805E-BB30027A0841}"/>
    <dgm:cxn modelId="{F7F7E85E-DA68-43A9-BBE9-4211BAE2C54E}" srcId="{039E4BDB-8767-4B2B-8D6F-FEBF96C59B3C}" destId="{29F7E33D-AE23-41C7-94AD-AC2D633425DE}" srcOrd="0" destOrd="0" parTransId="{8B8EAF07-F246-4E46-ACFF-53C51245CF49}" sibTransId="{A0069764-3DC2-47EB-8F13-9671263AB558}"/>
    <dgm:cxn modelId="{BC81024A-246F-4490-9919-968793AC87AB}" type="presParOf" srcId="{E07D48CE-8B6A-4C1A-A9C1-BFB3401E6E5F}" destId="{A2078A25-9FE9-434E-958F-1A109579A245}" srcOrd="0" destOrd="0" presId="urn:microsoft.com/office/officeart/2008/layout/CircleAccentTimeline"/>
    <dgm:cxn modelId="{FB2B0D1A-CAE6-44B3-A1F0-F9058DB7EE4F}" type="presParOf" srcId="{A2078A25-9FE9-434E-958F-1A109579A245}" destId="{7C87CAC5-AA14-4B8D-A01E-B6E55664DE5B}" srcOrd="0" destOrd="0" presId="urn:microsoft.com/office/officeart/2008/layout/CircleAccentTimeline"/>
    <dgm:cxn modelId="{1EF1A446-7256-4812-85FF-8AD73E061BAB}" type="presParOf" srcId="{A2078A25-9FE9-434E-958F-1A109579A245}" destId="{35D37EFF-1865-42AE-A16E-159F4631F409}" srcOrd="1" destOrd="0" presId="urn:microsoft.com/office/officeart/2008/layout/CircleAccentTimeline"/>
    <dgm:cxn modelId="{7FF1388B-C3E3-4AC9-AF09-0A473873CD76}" type="presParOf" srcId="{A2078A25-9FE9-434E-958F-1A109579A245}" destId="{F8AB717B-B048-4029-871F-2E7361813930}" srcOrd="2" destOrd="0" presId="urn:microsoft.com/office/officeart/2008/layout/CircleAccentTimeline"/>
    <dgm:cxn modelId="{B6B8AED8-C06D-4F8D-8A50-25788D821E59}" type="presParOf" srcId="{E07D48CE-8B6A-4C1A-A9C1-BFB3401E6E5F}" destId="{F03FEB33-0D67-41B3-9ECD-EF8665A2241C}" srcOrd="1" destOrd="0" presId="urn:microsoft.com/office/officeart/2008/layout/CircleAccentTimeline"/>
    <dgm:cxn modelId="{11A92C03-EE75-449A-A13C-F8CA922000CA}" type="presParOf" srcId="{E07D48CE-8B6A-4C1A-A9C1-BFB3401E6E5F}" destId="{280384E8-7B13-4882-8D37-127F09C84B57}" srcOrd="2" destOrd="0" presId="urn:microsoft.com/office/officeart/2008/layout/CircleAccentTimeline"/>
    <dgm:cxn modelId="{2469C5C4-BEF2-4597-8AF2-6867AC983D20}" type="presParOf" srcId="{E07D48CE-8B6A-4C1A-A9C1-BFB3401E6E5F}" destId="{8CA73E47-0F4A-49EC-A6B9-7246FE257C6D}" srcOrd="3" destOrd="0" presId="urn:microsoft.com/office/officeart/2008/layout/CircleAccentTimeline"/>
    <dgm:cxn modelId="{44C776D0-3133-4063-A6A8-3138882FE039}" type="presParOf" srcId="{E07D48CE-8B6A-4C1A-A9C1-BFB3401E6E5F}" destId="{C4CF91AE-5D5E-47D9-8F67-DC220E9B5BED}" srcOrd="4" destOrd="0" presId="urn:microsoft.com/office/officeart/2008/layout/CircleAccentTimeline"/>
    <dgm:cxn modelId="{E7613B2F-F3F9-4E7E-9655-0EA357FDBF61}" type="presParOf" srcId="{C4CF91AE-5D5E-47D9-8F67-DC220E9B5BED}" destId="{31F64B38-142E-463D-80CE-04AD13CC5C9F}" srcOrd="0" destOrd="0" presId="urn:microsoft.com/office/officeart/2008/layout/CircleAccentTimeline"/>
    <dgm:cxn modelId="{34C1602F-1D65-4354-AEF0-3047503CEBFC}" type="presParOf" srcId="{C4CF91AE-5D5E-47D9-8F67-DC220E9B5BED}" destId="{181F82EC-6F6E-4C2D-8495-971DFE2D7958}" srcOrd="1" destOrd="0" presId="urn:microsoft.com/office/officeart/2008/layout/CircleAccentTimeline"/>
    <dgm:cxn modelId="{A72A960A-5E19-404E-8F03-0120D5C5251D}" type="presParOf" srcId="{C4CF91AE-5D5E-47D9-8F67-DC220E9B5BED}" destId="{6D7D3C37-1204-4616-B6B3-DADA647064DF}" srcOrd="2" destOrd="0" presId="urn:microsoft.com/office/officeart/2008/layout/CircleAccentTimeline"/>
    <dgm:cxn modelId="{C490CC03-1A11-4526-AD3A-C82B825FD2BB}" type="presParOf" srcId="{E07D48CE-8B6A-4C1A-A9C1-BFB3401E6E5F}" destId="{0775281D-EE4A-48F4-86C5-B86EE072E4D5}" srcOrd="5" destOrd="0" presId="urn:microsoft.com/office/officeart/2008/layout/CircleAccentTimeline"/>
    <dgm:cxn modelId="{D1349716-6669-47AE-874F-347B47632437}" type="presParOf" srcId="{E07D48CE-8B6A-4C1A-A9C1-BFB3401E6E5F}" destId="{21A9BD60-6961-48CA-863C-C1A0FCE02D56}" srcOrd="6" destOrd="0" presId="urn:microsoft.com/office/officeart/2008/layout/CircleAccentTimeline"/>
    <dgm:cxn modelId="{CDF75A7A-BF22-423E-B789-BA3A245EE596}" type="presParOf" srcId="{E07D48CE-8B6A-4C1A-A9C1-BFB3401E6E5F}" destId="{E9368D9A-16BA-4703-A1EC-D80DE3066CAF}" srcOrd="7" destOrd="0" presId="urn:microsoft.com/office/officeart/2008/layout/CircleAccentTimeline"/>
    <dgm:cxn modelId="{DCED5071-97AC-4064-A46D-BE6A6C802105}" type="presParOf" srcId="{E07D48CE-8B6A-4C1A-A9C1-BFB3401E6E5F}" destId="{B1A39C59-E601-43DC-B2EC-472E156515F6}" srcOrd="8" destOrd="0" presId="urn:microsoft.com/office/officeart/2008/layout/CircleAccentTimeline"/>
    <dgm:cxn modelId="{06A07583-D93C-4A09-9601-66A0A213892C}" type="presParOf" srcId="{B1A39C59-E601-43DC-B2EC-472E156515F6}" destId="{DAB17F1D-CBF3-452D-A099-3F202F7B1532}" srcOrd="0" destOrd="0" presId="urn:microsoft.com/office/officeart/2008/layout/CircleAccentTimeline"/>
    <dgm:cxn modelId="{0A3DEC29-1DDF-4A1A-90CB-1585182B2DDF}" type="presParOf" srcId="{B1A39C59-E601-43DC-B2EC-472E156515F6}" destId="{098215EF-E712-4F57-BD5E-2DC09292E6C2}" srcOrd="1" destOrd="0" presId="urn:microsoft.com/office/officeart/2008/layout/CircleAccentTimeline"/>
    <dgm:cxn modelId="{3390A3D3-6707-41CE-A389-EA78F28C8515}" type="presParOf" srcId="{B1A39C59-E601-43DC-B2EC-472E156515F6}" destId="{5CACD1F9-9EA3-432E-AD9A-4E6D6191D6C5}" srcOrd="2" destOrd="0" presId="urn:microsoft.com/office/officeart/2008/layout/CircleAccentTimeline"/>
    <dgm:cxn modelId="{ED20E9CD-4E9C-43D0-9E73-BC8E7EECBA1D}" type="presParOf" srcId="{E07D48CE-8B6A-4C1A-A9C1-BFB3401E6E5F}" destId="{107566B5-360C-426C-B562-1CF17C435706}" srcOrd="9" destOrd="0" presId="urn:microsoft.com/office/officeart/2008/layout/CircleAccentTimeline"/>
    <dgm:cxn modelId="{560B0519-B2F3-439D-AB93-D6DC315B5095}" type="presParOf" srcId="{E07D48CE-8B6A-4C1A-A9C1-BFB3401E6E5F}" destId="{31790E05-67DF-491C-AF6F-F53255223762}" srcOrd="10" destOrd="0" presId="urn:microsoft.com/office/officeart/2008/layout/CircleAccentTimeline"/>
    <dgm:cxn modelId="{18A968DF-B392-4142-8768-56F6E3A37596}" type="presParOf" srcId="{E07D48CE-8B6A-4C1A-A9C1-BFB3401E6E5F}" destId="{4917AB77-1E03-4806-93DB-819FF69D45BA}" srcOrd="11" destOrd="0" presId="urn:microsoft.com/office/officeart/2008/layout/CircleAccentTimeline"/>
    <dgm:cxn modelId="{1F088EAE-BF28-434B-82EA-DBF04A842E62}" type="presParOf" srcId="{4917AB77-1E03-4806-93DB-819FF69D45BA}" destId="{8C475310-EC33-4F17-BB5D-044F94495B3A}" srcOrd="0" destOrd="0" presId="urn:microsoft.com/office/officeart/2008/layout/CircleAccentTimeline"/>
    <dgm:cxn modelId="{40F73FA2-C89B-40C8-8E14-68A7AA4F2BAA}" type="presParOf" srcId="{4917AB77-1E03-4806-93DB-819FF69D45BA}" destId="{17086DD8-6C72-4D51-8B1B-7EDB33960F20}" srcOrd="1" destOrd="0" presId="urn:microsoft.com/office/officeart/2008/layout/CircleAccentTimeline"/>
    <dgm:cxn modelId="{DC68E9DD-2B48-4117-A25C-773DE93CD5CE}" type="presParOf" srcId="{4917AB77-1E03-4806-93DB-819FF69D45BA}" destId="{FA47FAE7-0261-479C-91BE-ECBDEAFE5FBC}" srcOrd="2" destOrd="0" presId="urn:microsoft.com/office/officeart/2008/layout/CircleAccentTimeline"/>
    <dgm:cxn modelId="{FE6A6494-7D9B-4B34-86E8-73FA8BA06A4B}" type="presParOf" srcId="{E07D48CE-8B6A-4C1A-A9C1-BFB3401E6E5F}" destId="{FAEDF478-171A-4CF4-B4F3-F80409BCA7AD}" srcOrd="12" destOrd="0" presId="urn:microsoft.com/office/officeart/2008/layout/CircleAccentTimeline"/>
    <dgm:cxn modelId="{7D82DB5A-70C0-451C-90FD-1A9A7F5E2EA4}" type="presParOf" srcId="{E07D48CE-8B6A-4C1A-A9C1-BFB3401E6E5F}" destId="{0F79372F-34E3-417D-A258-4EB879CBF369}" srcOrd="13" destOrd="0" presId="urn:microsoft.com/office/officeart/2008/layout/CircleAccentTimeline"/>
    <dgm:cxn modelId="{AD976FCB-C882-4925-8459-756AA7B8D051}" type="presParOf" srcId="{E07D48CE-8B6A-4C1A-A9C1-BFB3401E6E5F}" destId="{C3B4AAEA-717A-420B-A756-69B28A55C6EF}" srcOrd="14" destOrd="0" presId="urn:microsoft.com/office/officeart/2008/layout/CircleAccentTimeline"/>
    <dgm:cxn modelId="{8775152A-A496-4B58-BF7E-FF9BE9095797}" type="presParOf" srcId="{E07D48CE-8B6A-4C1A-A9C1-BFB3401E6E5F}" destId="{551181B0-E9B3-4884-B4D5-A987F01AF8C6}" srcOrd="15" destOrd="0" presId="urn:microsoft.com/office/officeart/2008/layout/CircleAccentTimeline"/>
    <dgm:cxn modelId="{2FDF6554-E9BC-4F3C-9F92-6532E246AA72}" type="presParOf" srcId="{551181B0-E9B3-4884-B4D5-A987F01AF8C6}" destId="{538DB490-7C31-4289-A109-173F0342A5FC}" srcOrd="0" destOrd="0" presId="urn:microsoft.com/office/officeart/2008/layout/CircleAccentTimeline"/>
    <dgm:cxn modelId="{200C4BBC-5F8D-4204-90C6-2724929E9CAA}" type="presParOf" srcId="{551181B0-E9B3-4884-B4D5-A987F01AF8C6}" destId="{AFA18923-4488-4102-B7C0-3CF03F690F06}" srcOrd="1" destOrd="0" presId="urn:microsoft.com/office/officeart/2008/layout/CircleAccentTimeline"/>
    <dgm:cxn modelId="{C4913C55-5093-428B-91E3-8993CB47FD87}" type="presParOf" srcId="{551181B0-E9B3-4884-B4D5-A987F01AF8C6}" destId="{18CF4783-EE27-49F3-B496-E15CD63C9700}" srcOrd="2" destOrd="0" presId="urn:microsoft.com/office/officeart/2008/layout/CircleAccentTimeline"/>
    <dgm:cxn modelId="{7606645C-AF6F-45BD-8E3C-62908A15EFFC}" type="presParOf" srcId="{E07D48CE-8B6A-4C1A-A9C1-BFB3401E6E5F}" destId="{1993243F-F60D-44CC-B980-6AAE91FDD7A7}" srcOrd="16" destOrd="0" presId="urn:microsoft.com/office/officeart/2008/layout/CircleAccentTimeline"/>
    <dgm:cxn modelId="{C4255161-2E25-4AD4-8125-C0E4D7FD4EA0}" type="presParOf" srcId="{E07D48CE-8B6A-4C1A-A9C1-BFB3401E6E5F}" destId="{65E3B9E6-D607-4E82-BD71-79833E629996}" srcOrd="17" destOrd="0" presId="urn:microsoft.com/office/officeart/2008/layout/CircleAccentTimeline"/>
    <dgm:cxn modelId="{236B1882-B23B-4A80-94DF-418C0CF517F3}" type="presParOf" srcId="{E07D48CE-8B6A-4C1A-A9C1-BFB3401E6E5F}" destId="{8F1D1376-569C-4FE9-8CE8-86099F582B4F}" srcOrd="18" destOrd="0" presId="urn:microsoft.com/office/officeart/2008/layout/CircleAccentTimeline"/>
    <dgm:cxn modelId="{6A034EA9-6AD9-48E4-A199-0E70CCC644F0}" type="presParOf" srcId="{E07D48CE-8B6A-4C1A-A9C1-BFB3401E6E5F}" destId="{3DE239ED-B160-457A-AF95-96D1749F9D85}" srcOrd="19" destOrd="0" presId="urn:microsoft.com/office/officeart/2008/layout/CircleAccentTimeline"/>
    <dgm:cxn modelId="{BBD030B4-C407-4BB9-A9D7-F68A2D255B98}" type="presParOf" srcId="{3DE239ED-B160-457A-AF95-96D1749F9D85}" destId="{C086D61E-F21F-4F2D-BADC-EBF266F2BE2E}" srcOrd="0" destOrd="0" presId="urn:microsoft.com/office/officeart/2008/layout/CircleAccentTimeline"/>
    <dgm:cxn modelId="{4AA350F7-F182-4ADD-BCF4-832CEA68CFD4}" type="presParOf" srcId="{3DE239ED-B160-457A-AF95-96D1749F9D85}" destId="{B23101A8-F79B-4905-99DF-7D4E5D505708}" srcOrd="1" destOrd="0" presId="urn:microsoft.com/office/officeart/2008/layout/CircleAccentTimeline"/>
    <dgm:cxn modelId="{5F47267B-239D-4684-A7E6-9CEAB8A37800}" type="presParOf" srcId="{3DE239ED-B160-457A-AF95-96D1749F9D85}" destId="{FFA5BCAC-47E9-4902-961A-A1A0523C8055}" srcOrd="2" destOrd="0" presId="urn:microsoft.com/office/officeart/2008/layout/CircleAccentTimeline"/>
    <dgm:cxn modelId="{B803429D-C828-4EF7-BEDD-483463CA1794}" type="presParOf" srcId="{E07D48CE-8B6A-4C1A-A9C1-BFB3401E6E5F}" destId="{196F95B4-65FF-4FFC-A93A-058A273AA410}" srcOrd="20" destOrd="0" presId="urn:microsoft.com/office/officeart/2008/layout/CircleAccentTimeline"/>
    <dgm:cxn modelId="{4548C2B8-7F3F-43BB-AA7A-B2687BFCDAF3}" type="presParOf" srcId="{E07D48CE-8B6A-4C1A-A9C1-BFB3401E6E5F}" destId="{EFE8B531-B970-4415-90C7-CEE9F66A1711}" srcOrd="21" destOrd="0" presId="urn:microsoft.com/office/officeart/2008/layout/CircleAccentTimeline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B4B05A2-5D8C-4298-BEB0-01903F20CD60}" type="doc">
      <dgm:prSet loTypeId="urn:microsoft.com/office/officeart/2008/layout/CircleAccentTimeline" loCatId="process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zh-CN" altLang="en-US"/>
        </a:p>
      </dgm:t>
    </dgm:pt>
    <dgm:pt modelId="{039E4BDB-8767-4B2B-8D6F-FEBF96C59B3C}">
      <dgm:prSet phldrT="[文本]"/>
      <dgm:spPr/>
      <dgm:t>
        <a:bodyPr/>
        <a:lstStyle/>
        <a:p>
          <a:endParaRPr lang="zh-CN" altLang="en-US" dirty="0"/>
        </a:p>
      </dgm:t>
    </dgm:pt>
    <dgm:pt modelId="{256FC6AB-7459-4868-B1BF-EB47936B0B34}" type="parTrans" cxnId="{D7898C6F-8BB8-431E-8FA6-8F92AFD28E5E}">
      <dgm:prSet/>
      <dgm:spPr/>
      <dgm:t>
        <a:bodyPr/>
        <a:lstStyle/>
        <a:p>
          <a:endParaRPr lang="zh-CN" altLang="en-US"/>
        </a:p>
      </dgm:t>
    </dgm:pt>
    <dgm:pt modelId="{5AD2F9BB-6D80-408C-8B44-9630EE54B091}" type="sibTrans" cxnId="{D7898C6F-8BB8-431E-8FA6-8F92AFD28E5E}">
      <dgm:prSet/>
      <dgm:spPr/>
      <dgm:t>
        <a:bodyPr/>
        <a:lstStyle/>
        <a:p>
          <a:endParaRPr lang="zh-CN" altLang="en-US"/>
        </a:p>
      </dgm:t>
    </dgm:pt>
    <dgm:pt modelId="{29F7E33D-AE23-41C7-94AD-AC2D633425DE}">
      <dgm:prSet phldrT="[文本]"/>
      <dgm:spPr/>
      <dgm:t>
        <a:bodyPr/>
        <a:lstStyle/>
        <a:p>
          <a:endParaRPr lang="zh-CN" altLang="en-US" dirty="0"/>
        </a:p>
      </dgm:t>
    </dgm:pt>
    <dgm:pt modelId="{8B8EAF07-F246-4E46-ACFF-53C51245CF49}" type="parTrans" cxnId="{F7F7E85E-DA68-43A9-BBE9-4211BAE2C54E}">
      <dgm:prSet/>
      <dgm:spPr/>
      <dgm:t>
        <a:bodyPr/>
        <a:lstStyle/>
        <a:p>
          <a:endParaRPr lang="zh-CN" altLang="en-US"/>
        </a:p>
      </dgm:t>
    </dgm:pt>
    <dgm:pt modelId="{A0069764-3DC2-47EB-8F13-9671263AB558}" type="sibTrans" cxnId="{F7F7E85E-DA68-43A9-BBE9-4211BAE2C54E}">
      <dgm:prSet/>
      <dgm:spPr/>
      <dgm:t>
        <a:bodyPr/>
        <a:lstStyle/>
        <a:p>
          <a:endParaRPr lang="zh-CN" altLang="en-US"/>
        </a:p>
      </dgm:t>
    </dgm:pt>
    <dgm:pt modelId="{293720AC-5FC8-4BD8-AE79-037EA8EA7E54}">
      <dgm:prSet phldrT="[文本]"/>
      <dgm:spPr/>
      <dgm:t>
        <a:bodyPr/>
        <a:lstStyle/>
        <a:p>
          <a:endParaRPr lang="zh-CN" altLang="en-US" dirty="0"/>
        </a:p>
      </dgm:t>
    </dgm:pt>
    <dgm:pt modelId="{5AB04148-1A40-4BDF-A32F-60A20623D6FF}" type="parTrans" cxnId="{7C6DA3C2-F605-400F-B1B0-95B7C0D0FE04}">
      <dgm:prSet/>
      <dgm:spPr/>
      <dgm:t>
        <a:bodyPr/>
        <a:lstStyle/>
        <a:p>
          <a:endParaRPr lang="zh-CN" altLang="en-US"/>
        </a:p>
      </dgm:t>
    </dgm:pt>
    <dgm:pt modelId="{42AA7A9F-C864-4F1A-805E-BB30027A0841}" type="sibTrans" cxnId="{7C6DA3C2-F605-400F-B1B0-95B7C0D0FE04}">
      <dgm:prSet/>
      <dgm:spPr/>
      <dgm:t>
        <a:bodyPr/>
        <a:lstStyle/>
        <a:p>
          <a:endParaRPr lang="zh-CN" altLang="en-US"/>
        </a:p>
      </dgm:t>
    </dgm:pt>
    <dgm:pt modelId="{B40068FB-2C76-4545-9946-6605D4CE272F}">
      <dgm:prSet phldrT="[文本]"/>
      <dgm:spPr/>
      <dgm:t>
        <a:bodyPr/>
        <a:lstStyle/>
        <a:p>
          <a:endParaRPr lang="zh-CN" altLang="en-US" dirty="0"/>
        </a:p>
      </dgm:t>
    </dgm:pt>
    <dgm:pt modelId="{EAADD9F5-A82A-4E6A-A621-CD01D6D030AD}" type="sibTrans" cxnId="{CB2F9F5D-E84B-4BA1-BB86-856866B1C061}">
      <dgm:prSet/>
      <dgm:spPr/>
      <dgm:t>
        <a:bodyPr/>
        <a:lstStyle/>
        <a:p>
          <a:endParaRPr lang="zh-CN" altLang="en-US"/>
        </a:p>
      </dgm:t>
    </dgm:pt>
    <dgm:pt modelId="{99F84A57-2C85-47F7-8C07-B3D0D3D1E566}" type="parTrans" cxnId="{CB2F9F5D-E84B-4BA1-BB86-856866B1C061}">
      <dgm:prSet/>
      <dgm:spPr/>
      <dgm:t>
        <a:bodyPr/>
        <a:lstStyle/>
        <a:p>
          <a:endParaRPr lang="zh-CN" altLang="en-US"/>
        </a:p>
      </dgm:t>
    </dgm:pt>
    <dgm:pt modelId="{6138A799-88A3-49A3-A74A-C5299704C55B}">
      <dgm:prSet phldrT="[文本]"/>
      <dgm:spPr/>
      <dgm:t>
        <a:bodyPr/>
        <a:lstStyle/>
        <a:p>
          <a:endParaRPr lang="zh-CN" altLang="en-US" dirty="0"/>
        </a:p>
      </dgm:t>
    </dgm:pt>
    <dgm:pt modelId="{FC14E3F0-948E-4029-AECC-EF09E02B390E}" type="sibTrans" cxnId="{10AA9EBC-4FEA-4950-A35C-E6AFA3A62679}">
      <dgm:prSet/>
      <dgm:spPr/>
      <dgm:t>
        <a:bodyPr/>
        <a:lstStyle/>
        <a:p>
          <a:endParaRPr lang="zh-CN" altLang="en-US"/>
        </a:p>
      </dgm:t>
    </dgm:pt>
    <dgm:pt modelId="{40D6DE54-3A67-4EBF-8316-8F88A1643116}" type="parTrans" cxnId="{10AA9EBC-4FEA-4950-A35C-E6AFA3A62679}">
      <dgm:prSet/>
      <dgm:spPr/>
      <dgm:t>
        <a:bodyPr/>
        <a:lstStyle/>
        <a:p>
          <a:endParaRPr lang="zh-CN" altLang="en-US"/>
        </a:p>
      </dgm:t>
    </dgm:pt>
    <dgm:pt modelId="{24E380FD-E528-476E-9F5D-D7A7017548DD}">
      <dgm:prSet phldrT="[文本]"/>
      <dgm:spPr/>
      <dgm:t>
        <a:bodyPr/>
        <a:lstStyle/>
        <a:p>
          <a:endParaRPr lang="zh-CN" altLang="en-US" dirty="0"/>
        </a:p>
      </dgm:t>
    </dgm:pt>
    <dgm:pt modelId="{635E2E0C-BB39-4E1D-8480-D4201EC7F862}" type="sibTrans" cxnId="{F7B6EF55-6803-4217-8C00-A0AE0DFB3BE6}">
      <dgm:prSet/>
      <dgm:spPr/>
      <dgm:t>
        <a:bodyPr/>
        <a:lstStyle/>
        <a:p>
          <a:endParaRPr lang="zh-CN" altLang="en-US"/>
        </a:p>
      </dgm:t>
    </dgm:pt>
    <dgm:pt modelId="{8768F488-D14D-49CE-AB76-E22EA7A085ED}" type="parTrans" cxnId="{F7B6EF55-6803-4217-8C00-A0AE0DFB3BE6}">
      <dgm:prSet/>
      <dgm:spPr/>
      <dgm:t>
        <a:bodyPr/>
        <a:lstStyle/>
        <a:p>
          <a:endParaRPr lang="zh-CN" altLang="en-US"/>
        </a:p>
      </dgm:t>
    </dgm:pt>
    <dgm:pt modelId="{E07D48CE-8B6A-4C1A-A9C1-BFB3401E6E5F}" type="pres">
      <dgm:prSet presAssocID="{1B4B05A2-5D8C-4298-BEB0-01903F20CD60}" presName="Name0" presStyleCnt="0">
        <dgm:presLayoutVars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A2078A25-9FE9-434E-958F-1A109579A245}" type="pres">
      <dgm:prSet presAssocID="{24E380FD-E528-476E-9F5D-D7A7017548DD}" presName="parComposite" presStyleCnt="0"/>
      <dgm:spPr/>
    </dgm:pt>
    <dgm:pt modelId="{7C87CAC5-AA14-4B8D-A01E-B6E55664DE5B}" type="pres">
      <dgm:prSet presAssocID="{24E380FD-E528-476E-9F5D-D7A7017548DD}" presName="parBigCircle" presStyleLbl="node0" presStyleIdx="0" presStyleCnt="2"/>
      <dgm:spPr/>
    </dgm:pt>
    <dgm:pt modelId="{35D37EFF-1865-42AE-A16E-159F4631F409}" type="pres">
      <dgm:prSet presAssocID="{24E380FD-E528-476E-9F5D-D7A7017548DD}" presName="parTx" presStyleLbl="revTx" presStyleIdx="0" presStyleCnt="10" custLinFactNeighborX="-14043" custLinFactNeighborY="4844"/>
      <dgm:spPr/>
      <dgm:t>
        <a:bodyPr/>
        <a:lstStyle/>
        <a:p>
          <a:endParaRPr lang="zh-CN" altLang="en-US"/>
        </a:p>
      </dgm:t>
    </dgm:pt>
    <dgm:pt modelId="{F8AB717B-B048-4029-871F-2E7361813930}" type="pres">
      <dgm:prSet presAssocID="{24E380FD-E528-476E-9F5D-D7A7017548DD}" presName="bSpace" presStyleCnt="0"/>
      <dgm:spPr/>
    </dgm:pt>
    <dgm:pt modelId="{F03FEB33-0D67-41B3-9ECD-EF8665A2241C}" type="pres">
      <dgm:prSet presAssocID="{24E380FD-E528-476E-9F5D-D7A7017548DD}" presName="parBackupNorm" presStyleCnt="0"/>
      <dgm:spPr/>
    </dgm:pt>
    <dgm:pt modelId="{280384E8-7B13-4882-8D37-127F09C84B57}" type="pres">
      <dgm:prSet presAssocID="{635E2E0C-BB39-4E1D-8480-D4201EC7F862}" presName="parSpace" presStyleCnt="0"/>
      <dgm:spPr/>
    </dgm:pt>
    <dgm:pt modelId="{8CA73E47-0F4A-49EC-A6B9-7246FE257C6D}" type="pres">
      <dgm:prSet presAssocID="{6138A799-88A3-49A3-A74A-C5299704C55B}" presName="desBackupLeftNorm" presStyleCnt="0"/>
      <dgm:spPr/>
    </dgm:pt>
    <dgm:pt modelId="{C4CF91AE-5D5E-47D9-8F67-DC220E9B5BED}" type="pres">
      <dgm:prSet presAssocID="{6138A799-88A3-49A3-A74A-C5299704C55B}" presName="desComposite" presStyleCnt="0"/>
      <dgm:spPr/>
    </dgm:pt>
    <dgm:pt modelId="{31F64B38-142E-463D-80CE-04AD13CC5C9F}" type="pres">
      <dgm:prSet presAssocID="{6138A799-88A3-49A3-A74A-C5299704C55B}" presName="desCircle" presStyleLbl="node1" presStyleIdx="0" presStyleCnt="4"/>
      <dgm:spPr/>
    </dgm:pt>
    <dgm:pt modelId="{181F82EC-6F6E-4C2D-8495-971DFE2D7958}" type="pres">
      <dgm:prSet presAssocID="{6138A799-88A3-49A3-A74A-C5299704C55B}" presName="chTx" presStyleLbl="revTx" presStyleIdx="1" presStyleCnt="10"/>
      <dgm:spPr/>
      <dgm:t>
        <a:bodyPr/>
        <a:lstStyle/>
        <a:p>
          <a:endParaRPr lang="zh-CN" altLang="en-US"/>
        </a:p>
      </dgm:t>
    </dgm:pt>
    <dgm:pt modelId="{6D7D3C37-1204-4616-B6B3-DADA647064DF}" type="pres">
      <dgm:prSet presAssocID="{6138A799-88A3-49A3-A74A-C5299704C55B}" presName="desTx" presStyleLbl="revTx" presStyleIdx="2" presStyleCnt="10">
        <dgm:presLayoutVars>
          <dgm:bulletEnabled val="1"/>
        </dgm:presLayoutVars>
      </dgm:prSet>
      <dgm:spPr/>
    </dgm:pt>
    <dgm:pt modelId="{0775281D-EE4A-48F4-86C5-B86EE072E4D5}" type="pres">
      <dgm:prSet presAssocID="{6138A799-88A3-49A3-A74A-C5299704C55B}" presName="desBackupRightNorm" presStyleCnt="0"/>
      <dgm:spPr/>
    </dgm:pt>
    <dgm:pt modelId="{21A9BD60-6961-48CA-863C-C1A0FCE02D56}" type="pres">
      <dgm:prSet presAssocID="{FC14E3F0-948E-4029-AECC-EF09E02B390E}" presName="desSpace" presStyleCnt="0"/>
      <dgm:spPr/>
    </dgm:pt>
    <dgm:pt modelId="{E9368D9A-16BA-4703-A1EC-D80DE3066CAF}" type="pres">
      <dgm:prSet presAssocID="{B40068FB-2C76-4545-9946-6605D4CE272F}" presName="desBackupLeftNorm" presStyleCnt="0"/>
      <dgm:spPr/>
    </dgm:pt>
    <dgm:pt modelId="{B1A39C59-E601-43DC-B2EC-472E156515F6}" type="pres">
      <dgm:prSet presAssocID="{B40068FB-2C76-4545-9946-6605D4CE272F}" presName="desComposite" presStyleCnt="0"/>
      <dgm:spPr/>
    </dgm:pt>
    <dgm:pt modelId="{DAB17F1D-CBF3-452D-A099-3F202F7B1532}" type="pres">
      <dgm:prSet presAssocID="{B40068FB-2C76-4545-9946-6605D4CE272F}" presName="desCircle" presStyleLbl="node1" presStyleIdx="1" presStyleCnt="4" custLinFactNeighborX="1806" custLinFactNeighborY="120"/>
      <dgm:spPr/>
    </dgm:pt>
    <dgm:pt modelId="{098215EF-E712-4F57-BD5E-2DC09292E6C2}" type="pres">
      <dgm:prSet presAssocID="{B40068FB-2C76-4545-9946-6605D4CE272F}" presName="chTx" presStyleLbl="revTx" presStyleIdx="3" presStyleCnt="10"/>
      <dgm:spPr/>
      <dgm:t>
        <a:bodyPr/>
        <a:lstStyle/>
        <a:p>
          <a:endParaRPr lang="zh-CN" altLang="en-US"/>
        </a:p>
      </dgm:t>
    </dgm:pt>
    <dgm:pt modelId="{5CACD1F9-9EA3-432E-AD9A-4E6D6191D6C5}" type="pres">
      <dgm:prSet presAssocID="{B40068FB-2C76-4545-9946-6605D4CE272F}" presName="desTx" presStyleLbl="revTx" presStyleIdx="4" presStyleCnt="10">
        <dgm:presLayoutVars>
          <dgm:bulletEnabled val="1"/>
        </dgm:presLayoutVars>
      </dgm:prSet>
      <dgm:spPr/>
    </dgm:pt>
    <dgm:pt modelId="{107566B5-360C-426C-B562-1CF17C435706}" type="pres">
      <dgm:prSet presAssocID="{B40068FB-2C76-4545-9946-6605D4CE272F}" presName="desBackupRightNorm" presStyleCnt="0"/>
      <dgm:spPr/>
    </dgm:pt>
    <dgm:pt modelId="{31790E05-67DF-491C-AF6F-F53255223762}" type="pres">
      <dgm:prSet presAssocID="{EAADD9F5-A82A-4E6A-A621-CD01D6D030AD}" presName="desSpace" presStyleCnt="0"/>
      <dgm:spPr/>
    </dgm:pt>
    <dgm:pt modelId="{4917AB77-1E03-4806-93DB-819FF69D45BA}" type="pres">
      <dgm:prSet presAssocID="{039E4BDB-8767-4B2B-8D6F-FEBF96C59B3C}" presName="parComposite" presStyleCnt="0"/>
      <dgm:spPr/>
    </dgm:pt>
    <dgm:pt modelId="{8C475310-EC33-4F17-BB5D-044F94495B3A}" type="pres">
      <dgm:prSet presAssocID="{039E4BDB-8767-4B2B-8D6F-FEBF96C59B3C}" presName="parBigCircle" presStyleLbl="node0" presStyleIdx="1" presStyleCnt="2"/>
      <dgm:spPr/>
    </dgm:pt>
    <dgm:pt modelId="{17086DD8-6C72-4D51-8B1B-7EDB33960F20}" type="pres">
      <dgm:prSet presAssocID="{039E4BDB-8767-4B2B-8D6F-FEBF96C59B3C}" presName="parTx" presStyleLbl="revTx" presStyleIdx="5" presStyleCnt="10"/>
      <dgm:spPr/>
      <dgm:t>
        <a:bodyPr/>
        <a:lstStyle/>
        <a:p>
          <a:endParaRPr lang="zh-CN" altLang="en-US"/>
        </a:p>
      </dgm:t>
    </dgm:pt>
    <dgm:pt modelId="{FA47FAE7-0261-479C-91BE-ECBDEAFE5FBC}" type="pres">
      <dgm:prSet presAssocID="{039E4BDB-8767-4B2B-8D6F-FEBF96C59B3C}" presName="bSpace" presStyleCnt="0"/>
      <dgm:spPr/>
    </dgm:pt>
    <dgm:pt modelId="{FAEDF478-171A-4CF4-B4F3-F80409BCA7AD}" type="pres">
      <dgm:prSet presAssocID="{039E4BDB-8767-4B2B-8D6F-FEBF96C59B3C}" presName="parBackupNorm" presStyleCnt="0"/>
      <dgm:spPr/>
    </dgm:pt>
    <dgm:pt modelId="{0F79372F-34E3-417D-A258-4EB879CBF369}" type="pres">
      <dgm:prSet presAssocID="{5AD2F9BB-6D80-408C-8B44-9630EE54B091}" presName="parSpace" presStyleCnt="0"/>
      <dgm:spPr/>
    </dgm:pt>
    <dgm:pt modelId="{C3B4AAEA-717A-420B-A756-69B28A55C6EF}" type="pres">
      <dgm:prSet presAssocID="{29F7E33D-AE23-41C7-94AD-AC2D633425DE}" presName="desBackupLeftNorm" presStyleCnt="0"/>
      <dgm:spPr/>
    </dgm:pt>
    <dgm:pt modelId="{551181B0-E9B3-4884-B4D5-A987F01AF8C6}" type="pres">
      <dgm:prSet presAssocID="{29F7E33D-AE23-41C7-94AD-AC2D633425DE}" presName="desComposite" presStyleCnt="0"/>
      <dgm:spPr/>
    </dgm:pt>
    <dgm:pt modelId="{538DB490-7C31-4289-A109-173F0342A5FC}" type="pres">
      <dgm:prSet presAssocID="{29F7E33D-AE23-41C7-94AD-AC2D633425DE}" presName="desCircle" presStyleLbl="node1" presStyleIdx="2" presStyleCnt="4"/>
      <dgm:spPr/>
    </dgm:pt>
    <dgm:pt modelId="{AFA18923-4488-4102-B7C0-3CF03F690F06}" type="pres">
      <dgm:prSet presAssocID="{29F7E33D-AE23-41C7-94AD-AC2D633425DE}" presName="chTx" presStyleLbl="revTx" presStyleIdx="6" presStyleCnt="10"/>
      <dgm:spPr/>
      <dgm:t>
        <a:bodyPr/>
        <a:lstStyle/>
        <a:p>
          <a:endParaRPr lang="zh-CN" altLang="en-US"/>
        </a:p>
      </dgm:t>
    </dgm:pt>
    <dgm:pt modelId="{18CF4783-EE27-49F3-B496-E15CD63C9700}" type="pres">
      <dgm:prSet presAssocID="{29F7E33D-AE23-41C7-94AD-AC2D633425DE}" presName="desTx" presStyleLbl="revTx" presStyleIdx="7" presStyleCnt="10">
        <dgm:presLayoutVars>
          <dgm:bulletEnabled val="1"/>
        </dgm:presLayoutVars>
      </dgm:prSet>
      <dgm:spPr/>
    </dgm:pt>
    <dgm:pt modelId="{1993243F-F60D-44CC-B980-6AAE91FDD7A7}" type="pres">
      <dgm:prSet presAssocID="{29F7E33D-AE23-41C7-94AD-AC2D633425DE}" presName="desBackupRightNorm" presStyleCnt="0"/>
      <dgm:spPr/>
    </dgm:pt>
    <dgm:pt modelId="{65E3B9E6-D607-4E82-BD71-79833E629996}" type="pres">
      <dgm:prSet presAssocID="{A0069764-3DC2-47EB-8F13-9671263AB558}" presName="desSpace" presStyleCnt="0"/>
      <dgm:spPr/>
    </dgm:pt>
    <dgm:pt modelId="{8F1D1376-569C-4FE9-8CE8-86099F582B4F}" type="pres">
      <dgm:prSet presAssocID="{293720AC-5FC8-4BD8-AE79-037EA8EA7E54}" presName="desBackupLeftNorm" presStyleCnt="0"/>
      <dgm:spPr/>
    </dgm:pt>
    <dgm:pt modelId="{3DE239ED-B160-457A-AF95-96D1749F9D85}" type="pres">
      <dgm:prSet presAssocID="{293720AC-5FC8-4BD8-AE79-037EA8EA7E54}" presName="desComposite" presStyleCnt="0"/>
      <dgm:spPr/>
    </dgm:pt>
    <dgm:pt modelId="{C086D61E-F21F-4F2D-BADC-EBF266F2BE2E}" type="pres">
      <dgm:prSet presAssocID="{293720AC-5FC8-4BD8-AE79-037EA8EA7E54}" presName="desCircle" presStyleLbl="node1" presStyleIdx="3" presStyleCnt="4"/>
      <dgm:spPr/>
    </dgm:pt>
    <dgm:pt modelId="{B23101A8-F79B-4905-99DF-7D4E5D505708}" type="pres">
      <dgm:prSet presAssocID="{293720AC-5FC8-4BD8-AE79-037EA8EA7E54}" presName="chTx" presStyleLbl="revTx" presStyleIdx="8" presStyleCnt="10"/>
      <dgm:spPr/>
      <dgm:t>
        <a:bodyPr/>
        <a:lstStyle/>
        <a:p>
          <a:endParaRPr lang="zh-CN" altLang="en-US"/>
        </a:p>
      </dgm:t>
    </dgm:pt>
    <dgm:pt modelId="{FFA5BCAC-47E9-4902-961A-A1A0523C8055}" type="pres">
      <dgm:prSet presAssocID="{293720AC-5FC8-4BD8-AE79-037EA8EA7E54}" presName="desTx" presStyleLbl="revTx" presStyleIdx="9" presStyleCnt="10">
        <dgm:presLayoutVars>
          <dgm:bulletEnabled val="1"/>
        </dgm:presLayoutVars>
      </dgm:prSet>
      <dgm:spPr/>
    </dgm:pt>
    <dgm:pt modelId="{196F95B4-65FF-4FFC-A93A-058A273AA410}" type="pres">
      <dgm:prSet presAssocID="{293720AC-5FC8-4BD8-AE79-037EA8EA7E54}" presName="desBackupRightNorm" presStyleCnt="0"/>
      <dgm:spPr/>
    </dgm:pt>
    <dgm:pt modelId="{EFE8B531-B970-4415-90C7-CEE9F66A1711}" type="pres">
      <dgm:prSet presAssocID="{42AA7A9F-C864-4F1A-805E-BB30027A0841}" presName="desSpace" presStyleCnt="0"/>
      <dgm:spPr/>
    </dgm:pt>
  </dgm:ptLst>
  <dgm:cxnLst>
    <dgm:cxn modelId="{F7F7E85E-DA68-43A9-BBE9-4211BAE2C54E}" srcId="{039E4BDB-8767-4B2B-8D6F-FEBF96C59B3C}" destId="{29F7E33D-AE23-41C7-94AD-AC2D633425DE}" srcOrd="0" destOrd="0" parTransId="{8B8EAF07-F246-4E46-ACFF-53C51245CF49}" sibTransId="{A0069764-3DC2-47EB-8F13-9671263AB558}"/>
    <dgm:cxn modelId="{7C6DA3C2-F605-400F-B1B0-95B7C0D0FE04}" srcId="{039E4BDB-8767-4B2B-8D6F-FEBF96C59B3C}" destId="{293720AC-5FC8-4BD8-AE79-037EA8EA7E54}" srcOrd="1" destOrd="0" parTransId="{5AB04148-1A40-4BDF-A32F-60A20623D6FF}" sibTransId="{42AA7A9F-C864-4F1A-805E-BB30027A0841}"/>
    <dgm:cxn modelId="{F7B6EF55-6803-4217-8C00-A0AE0DFB3BE6}" srcId="{1B4B05A2-5D8C-4298-BEB0-01903F20CD60}" destId="{24E380FD-E528-476E-9F5D-D7A7017548DD}" srcOrd="0" destOrd="0" parTransId="{8768F488-D14D-49CE-AB76-E22EA7A085ED}" sibTransId="{635E2E0C-BB39-4E1D-8480-D4201EC7F862}"/>
    <dgm:cxn modelId="{CB2F9F5D-E84B-4BA1-BB86-856866B1C061}" srcId="{24E380FD-E528-476E-9F5D-D7A7017548DD}" destId="{B40068FB-2C76-4545-9946-6605D4CE272F}" srcOrd="1" destOrd="0" parTransId="{99F84A57-2C85-47F7-8C07-B3D0D3D1E566}" sibTransId="{EAADD9F5-A82A-4E6A-A621-CD01D6D030AD}"/>
    <dgm:cxn modelId="{367F71FF-07A0-4819-AC42-9A38AABEFE0D}" type="presOf" srcId="{29F7E33D-AE23-41C7-94AD-AC2D633425DE}" destId="{AFA18923-4488-4102-B7C0-3CF03F690F06}" srcOrd="0" destOrd="0" presId="urn:microsoft.com/office/officeart/2008/layout/CircleAccentTimeline"/>
    <dgm:cxn modelId="{0C5B848D-E718-4830-BF2D-09F7E28AA226}" type="presOf" srcId="{6138A799-88A3-49A3-A74A-C5299704C55B}" destId="{181F82EC-6F6E-4C2D-8495-971DFE2D7958}" srcOrd="0" destOrd="0" presId="urn:microsoft.com/office/officeart/2008/layout/CircleAccentTimeline"/>
    <dgm:cxn modelId="{A874558C-9132-4091-B374-452DF28A4CD2}" type="presOf" srcId="{B40068FB-2C76-4545-9946-6605D4CE272F}" destId="{098215EF-E712-4F57-BD5E-2DC09292E6C2}" srcOrd="0" destOrd="0" presId="urn:microsoft.com/office/officeart/2008/layout/CircleAccentTimeline"/>
    <dgm:cxn modelId="{10AA9EBC-4FEA-4950-A35C-E6AFA3A62679}" srcId="{24E380FD-E528-476E-9F5D-D7A7017548DD}" destId="{6138A799-88A3-49A3-A74A-C5299704C55B}" srcOrd="0" destOrd="0" parTransId="{40D6DE54-3A67-4EBF-8316-8F88A1643116}" sibTransId="{FC14E3F0-948E-4029-AECC-EF09E02B390E}"/>
    <dgm:cxn modelId="{B354F3C2-7C5C-4DEF-A841-F99B427F9DAC}" type="presOf" srcId="{1B4B05A2-5D8C-4298-BEB0-01903F20CD60}" destId="{E07D48CE-8B6A-4C1A-A9C1-BFB3401E6E5F}" srcOrd="0" destOrd="0" presId="urn:microsoft.com/office/officeart/2008/layout/CircleAccentTimeline"/>
    <dgm:cxn modelId="{D7898C6F-8BB8-431E-8FA6-8F92AFD28E5E}" srcId="{1B4B05A2-5D8C-4298-BEB0-01903F20CD60}" destId="{039E4BDB-8767-4B2B-8D6F-FEBF96C59B3C}" srcOrd="1" destOrd="0" parTransId="{256FC6AB-7459-4868-B1BF-EB47936B0B34}" sibTransId="{5AD2F9BB-6D80-408C-8B44-9630EE54B091}"/>
    <dgm:cxn modelId="{B9A1B7DA-EE30-4EBE-B1DC-CDC64F84DBEB}" type="presOf" srcId="{039E4BDB-8767-4B2B-8D6F-FEBF96C59B3C}" destId="{17086DD8-6C72-4D51-8B1B-7EDB33960F20}" srcOrd="0" destOrd="0" presId="urn:microsoft.com/office/officeart/2008/layout/CircleAccentTimeline"/>
    <dgm:cxn modelId="{53A7493A-1F0E-47A6-80B4-F5E016BD5832}" type="presOf" srcId="{293720AC-5FC8-4BD8-AE79-037EA8EA7E54}" destId="{B23101A8-F79B-4905-99DF-7D4E5D505708}" srcOrd="0" destOrd="0" presId="urn:microsoft.com/office/officeart/2008/layout/CircleAccentTimeline"/>
    <dgm:cxn modelId="{01461683-098D-4E42-AE4C-FFC268B7FD91}" type="presOf" srcId="{24E380FD-E528-476E-9F5D-D7A7017548DD}" destId="{35D37EFF-1865-42AE-A16E-159F4631F409}" srcOrd="0" destOrd="0" presId="urn:microsoft.com/office/officeart/2008/layout/CircleAccentTimeline"/>
    <dgm:cxn modelId="{BC81024A-246F-4490-9919-968793AC87AB}" type="presParOf" srcId="{E07D48CE-8B6A-4C1A-A9C1-BFB3401E6E5F}" destId="{A2078A25-9FE9-434E-958F-1A109579A245}" srcOrd="0" destOrd="0" presId="urn:microsoft.com/office/officeart/2008/layout/CircleAccentTimeline"/>
    <dgm:cxn modelId="{FB2B0D1A-CAE6-44B3-A1F0-F9058DB7EE4F}" type="presParOf" srcId="{A2078A25-9FE9-434E-958F-1A109579A245}" destId="{7C87CAC5-AA14-4B8D-A01E-B6E55664DE5B}" srcOrd="0" destOrd="0" presId="urn:microsoft.com/office/officeart/2008/layout/CircleAccentTimeline"/>
    <dgm:cxn modelId="{1EF1A446-7256-4812-85FF-8AD73E061BAB}" type="presParOf" srcId="{A2078A25-9FE9-434E-958F-1A109579A245}" destId="{35D37EFF-1865-42AE-A16E-159F4631F409}" srcOrd="1" destOrd="0" presId="urn:microsoft.com/office/officeart/2008/layout/CircleAccentTimeline"/>
    <dgm:cxn modelId="{7FF1388B-C3E3-4AC9-AF09-0A473873CD76}" type="presParOf" srcId="{A2078A25-9FE9-434E-958F-1A109579A245}" destId="{F8AB717B-B048-4029-871F-2E7361813930}" srcOrd="2" destOrd="0" presId="urn:microsoft.com/office/officeart/2008/layout/CircleAccentTimeline"/>
    <dgm:cxn modelId="{B6B8AED8-C06D-4F8D-8A50-25788D821E59}" type="presParOf" srcId="{E07D48CE-8B6A-4C1A-A9C1-BFB3401E6E5F}" destId="{F03FEB33-0D67-41B3-9ECD-EF8665A2241C}" srcOrd="1" destOrd="0" presId="urn:microsoft.com/office/officeart/2008/layout/CircleAccentTimeline"/>
    <dgm:cxn modelId="{11A92C03-EE75-449A-A13C-F8CA922000CA}" type="presParOf" srcId="{E07D48CE-8B6A-4C1A-A9C1-BFB3401E6E5F}" destId="{280384E8-7B13-4882-8D37-127F09C84B57}" srcOrd="2" destOrd="0" presId="urn:microsoft.com/office/officeart/2008/layout/CircleAccentTimeline"/>
    <dgm:cxn modelId="{2469C5C4-BEF2-4597-8AF2-6867AC983D20}" type="presParOf" srcId="{E07D48CE-8B6A-4C1A-A9C1-BFB3401E6E5F}" destId="{8CA73E47-0F4A-49EC-A6B9-7246FE257C6D}" srcOrd="3" destOrd="0" presId="urn:microsoft.com/office/officeart/2008/layout/CircleAccentTimeline"/>
    <dgm:cxn modelId="{44C776D0-3133-4063-A6A8-3138882FE039}" type="presParOf" srcId="{E07D48CE-8B6A-4C1A-A9C1-BFB3401E6E5F}" destId="{C4CF91AE-5D5E-47D9-8F67-DC220E9B5BED}" srcOrd="4" destOrd="0" presId="urn:microsoft.com/office/officeart/2008/layout/CircleAccentTimeline"/>
    <dgm:cxn modelId="{E7613B2F-F3F9-4E7E-9655-0EA357FDBF61}" type="presParOf" srcId="{C4CF91AE-5D5E-47D9-8F67-DC220E9B5BED}" destId="{31F64B38-142E-463D-80CE-04AD13CC5C9F}" srcOrd="0" destOrd="0" presId="urn:microsoft.com/office/officeart/2008/layout/CircleAccentTimeline"/>
    <dgm:cxn modelId="{34C1602F-1D65-4354-AEF0-3047503CEBFC}" type="presParOf" srcId="{C4CF91AE-5D5E-47D9-8F67-DC220E9B5BED}" destId="{181F82EC-6F6E-4C2D-8495-971DFE2D7958}" srcOrd="1" destOrd="0" presId="urn:microsoft.com/office/officeart/2008/layout/CircleAccentTimeline"/>
    <dgm:cxn modelId="{A72A960A-5E19-404E-8F03-0120D5C5251D}" type="presParOf" srcId="{C4CF91AE-5D5E-47D9-8F67-DC220E9B5BED}" destId="{6D7D3C37-1204-4616-B6B3-DADA647064DF}" srcOrd="2" destOrd="0" presId="urn:microsoft.com/office/officeart/2008/layout/CircleAccentTimeline"/>
    <dgm:cxn modelId="{C490CC03-1A11-4526-AD3A-C82B825FD2BB}" type="presParOf" srcId="{E07D48CE-8B6A-4C1A-A9C1-BFB3401E6E5F}" destId="{0775281D-EE4A-48F4-86C5-B86EE072E4D5}" srcOrd="5" destOrd="0" presId="urn:microsoft.com/office/officeart/2008/layout/CircleAccentTimeline"/>
    <dgm:cxn modelId="{D1349716-6669-47AE-874F-347B47632437}" type="presParOf" srcId="{E07D48CE-8B6A-4C1A-A9C1-BFB3401E6E5F}" destId="{21A9BD60-6961-48CA-863C-C1A0FCE02D56}" srcOrd="6" destOrd="0" presId="urn:microsoft.com/office/officeart/2008/layout/CircleAccentTimeline"/>
    <dgm:cxn modelId="{CDF75A7A-BF22-423E-B789-BA3A245EE596}" type="presParOf" srcId="{E07D48CE-8B6A-4C1A-A9C1-BFB3401E6E5F}" destId="{E9368D9A-16BA-4703-A1EC-D80DE3066CAF}" srcOrd="7" destOrd="0" presId="urn:microsoft.com/office/officeart/2008/layout/CircleAccentTimeline"/>
    <dgm:cxn modelId="{DCED5071-97AC-4064-A46D-BE6A6C802105}" type="presParOf" srcId="{E07D48CE-8B6A-4C1A-A9C1-BFB3401E6E5F}" destId="{B1A39C59-E601-43DC-B2EC-472E156515F6}" srcOrd="8" destOrd="0" presId="urn:microsoft.com/office/officeart/2008/layout/CircleAccentTimeline"/>
    <dgm:cxn modelId="{06A07583-D93C-4A09-9601-66A0A213892C}" type="presParOf" srcId="{B1A39C59-E601-43DC-B2EC-472E156515F6}" destId="{DAB17F1D-CBF3-452D-A099-3F202F7B1532}" srcOrd="0" destOrd="0" presId="urn:microsoft.com/office/officeart/2008/layout/CircleAccentTimeline"/>
    <dgm:cxn modelId="{0A3DEC29-1DDF-4A1A-90CB-1585182B2DDF}" type="presParOf" srcId="{B1A39C59-E601-43DC-B2EC-472E156515F6}" destId="{098215EF-E712-4F57-BD5E-2DC09292E6C2}" srcOrd="1" destOrd="0" presId="urn:microsoft.com/office/officeart/2008/layout/CircleAccentTimeline"/>
    <dgm:cxn modelId="{3390A3D3-6707-41CE-A389-EA78F28C8515}" type="presParOf" srcId="{B1A39C59-E601-43DC-B2EC-472E156515F6}" destId="{5CACD1F9-9EA3-432E-AD9A-4E6D6191D6C5}" srcOrd="2" destOrd="0" presId="urn:microsoft.com/office/officeart/2008/layout/CircleAccentTimeline"/>
    <dgm:cxn modelId="{ED20E9CD-4E9C-43D0-9E73-BC8E7EECBA1D}" type="presParOf" srcId="{E07D48CE-8B6A-4C1A-A9C1-BFB3401E6E5F}" destId="{107566B5-360C-426C-B562-1CF17C435706}" srcOrd="9" destOrd="0" presId="urn:microsoft.com/office/officeart/2008/layout/CircleAccentTimeline"/>
    <dgm:cxn modelId="{560B0519-B2F3-439D-AB93-D6DC315B5095}" type="presParOf" srcId="{E07D48CE-8B6A-4C1A-A9C1-BFB3401E6E5F}" destId="{31790E05-67DF-491C-AF6F-F53255223762}" srcOrd="10" destOrd="0" presId="urn:microsoft.com/office/officeart/2008/layout/CircleAccentTimeline"/>
    <dgm:cxn modelId="{18A968DF-B392-4142-8768-56F6E3A37596}" type="presParOf" srcId="{E07D48CE-8B6A-4C1A-A9C1-BFB3401E6E5F}" destId="{4917AB77-1E03-4806-93DB-819FF69D45BA}" srcOrd="11" destOrd="0" presId="urn:microsoft.com/office/officeart/2008/layout/CircleAccentTimeline"/>
    <dgm:cxn modelId="{1F088EAE-BF28-434B-82EA-DBF04A842E62}" type="presParOf" srcId="{4917AB77-1E03-4806-93DB-819FF69D45BA}" destId="{8C475310-EC33-4F17-BB5D-044F94495B3A}" srcOrd="0" destOrd="0" presId="urn:microsoft.com/office/officeart/2008/layout/CircleAccentTimeline"/>
    <dgm:cxn modelId="{40F73FA2-C89B-40C8-8E14-68A7AA4F2BAA}" type="presParOf" srcId="{4917AB77-1E03-4806-93DB-819FF69D45BA}" destId="{17086DD8-6C72-4D51-8B1B-7EDB33960F20}" srcOrd="1" destOrd="0" presId="urn:microsoft.com/office/officeart/2008/layout/CircleAccentTimeline"/>
    <dgm:cxn modelId="{DC68E9DD-2B48-4117-A25C-773DE93CD5CE}" type="presParOf" srcId="{4917AB77-1E03-4806-93DB-819FF69D45BA}" destId="{FA47FAE7-0261-479C-91BE-ECBDEAFE5FBC}" srcOrd="2" destOrd="0" presId="urn:microsoft.com/office/officeart/2008/layout/CircleAccentTimeline"/>
    <dgm:cxn modelId="{FE6A6494-7D9B-4B34-86E8-73FA8BA06A4B}" type="presParOf" srcId="{E07D48CE-8B6A-4C1A-A9C1-BFB3401E6E5F}" destId="{FAEDF478-171A-4CF4-B4F3-F80409BCA7AD}" srcOrd="12" destOrd="0" presId="urn:microsoft.com/office/officeart/2008/layout/CircleAccentTimeline"/>
    <dgm:cxn modelId="{7D82DB5A-70C0-451C-90FD-1A9A7F5E2EA4}" type="presParOf" srcId="{E07D48CE-8B6A-4C1A-A9C1-BFB3401E6E5F}" destId="{0F79372F-34E3-417D-A258-4EB879CBF369}" srcOrd="13" destOrd="0" presId="urn:microsoft.com/office/officeart/2008/layout/CircleAccentTimeline"/>
    <dgm:cxn modelId="{AD976FCB-C882-4925-8459-756AA7B8D051}" type="presParOf" srcId="{E07D48CE-8B6A-4C1A-A9C1-BFB3401E6E5F}" destId="{C3B4AAEA-717A-420B-A756-69B28A55C6EF}" srcOrd="14" destOrd="0" presId="urn:microsoft.com/office/officeart/2008/layout/CircleAccentTimeline"/>
    <dgm:cxn modelId="{8775152A-A496-4B58-BF7E-FF9BE9095797}" type="presParOf" srcId="{E07D48CE-8B6A-4C1A-A9C1-BFB3401E6E5F}" destId="{551181B0-E9B3-4884-B4D5-A987F01AF8C6}" srcOrd="15" destOrd="0" presId="urn:microsoft.com/office/officeart/2008/layout/CircleAccentTimeline"/>
    <dgm:cxn modelId="{2FDF6554-E9BC-4F3C-9F92-6532E246AA72}" type="presParOf" srcId="{551181B0-E9B3-4884-B4D5-A987F01AF8C6}" destId="{538DB490-7C31-4289-A109-173F0342A5FC}" srcOrd="0" destOrd="0" presId="urn:microsoft.com/office/officeart/2008/layout/CircleAccentTimeline"/>
    <dgm:cxn modelId="{200C4BBC-5F8D-4204-90C6-2724929E9CAA}" type="presParOf" srcId="{551181B0-E9B3-4884-B4D5-A987F01AF8C6}" destId="{AFA18923-4488-4102-B7C0-3CF03F690F06}" srcOrd="1" destOrd="0" presId="urn:microsoft.com/office/officeart/2008/layout/CircleAccentTimeline"/>
    <dgm:cxn modelId="{C4913C55-5093-428B-91E3-8993CB47FD87}" type="presParOf" srcId="{551181B0-E9B3-4884-B4D5-A987F01AF8C6}" destId="{18CF4783-EE27-49F3-B496-E15CD63C9700}" srcOrd="2" destOrd="0" presId="urn:microsoft.com/office/officeart/2008/layout/CircleAccentTimeline"/>
    <dgm:cxn modelId="{7606645C-AF6F-45BD-8E3C-62908A15EFFC}" type="presParOf" srcId="{E07D48CE-8B6A-4C1A-A9C1-BFB3401E6E5F}" destId="{1993243F-F60D-44CC-B980-6AAE91FDD7A7}" srcOrd="16" destOrd="0" presId="urn:microsoft.com/office/officeart/2008/layout/CircleAccentTimeline"/>
    <dgm:cxn modelId="{C4255161-2E25-4AD4-8125-C0E4D7FD4EA0}" type="presParOf" srcId="{E07D48CE-8B6A-4C1A-A9C1-BFB3401E6E5F}" destId="{65E3B9E6-D607-4E82-BD71-79833E629996}" srcOrd="17" destOrd="0" presId="urn:microsoft.com/office/officeart/2008/layout/CircleAccentTimeline"/>
    <dgm:cxn modelId="{236B1882-B23B-4A80-94DF-418C0CF517F3}" type="presParOf" srcId="{E07D48CE-8B6A-4C1A-A9C1-BFB3401E6E5F}" destId="{8F1D1376-569C-4FE9-8CE8-86099F582B4F}" srcOrd="18" destOrd="0" presId="urn:microsoft.com/office/officeart/2008/layout/CircleAccentTimeline"/>
    <dgm:cxn modelId="{6A034EA9-6AD9-48E4-A199-0E70CCC644F0}" type="presParOf" srcId="{E07D48CE-8B6A-4C1A-A9C1-BFB3401E6E5F}" destId="{3DE239ED-B160-457A-AF95-96D1749F9D85}" srcOrd="19" destOrd="0" presId="urn:microsoft.com/office/officeart/2008/layout/CircleAccentTimeline"/>
    <dgm:cxn modelId="{BBD030B4-C407-4BB9-A9D7-F68A2D255B98}" type="presParOf" srcId="{3DE239ED-B160-457A-AF95-96D1749F9D85}" destId="{C086D61E-F21F-4F2D-BADC-EBF266F2BE2E}" srcOrd="0" destOrd="0" presId="urn:microsoft.com/office/officeart/2008/layout/CircleAccentTimeline"/>
    <dgm:cxn modelId="{4AA350F7-F182-4ADD-BCF4-832CEA68CFD4}" type="presParOf" srcId="{3DE239ED-B160-457A-AF95-96D1749F9D85}" destId="{B23101A8-F79B-4905-99DF-7D4E5D505708}" srcOrd="1" destOrd="0" presId="urn:microsoft.com/office/officeart/2008/layout/CircleAccentTimeline"/>
    <dgm:cxn modelId="{5F47267B-239D-4684-A7E6-9CEAB8A37800}" type="presParOf" srcId="{3DE239ED-B160-457A-AF95-96D1749F9D85}" destId="{FFA5BCAC-47E9-4902-961A-A1A0523C8055}" srcOrd="2" destOrd="0" presId="urn:microsoft.com/office/officeart/2008/layout/CircleAccentTimeline"/>
    <dgm:cxn modelId="{B803429D-C828-4EF7-BEDD-483463CA1794}" type="presParOf" srcId="{E07D48CE-8B6A-4C1A-A9C1-BFB3401E6E5F}" destId="{196F95B4-65FF-4FFC-A93A-058A273AA410}" srcOrd="20" destOrd="0" presId="urn:microsoft.com/office/officeart/2008/layout/CircleAccentTimeline"/>
    <dgm:cxn modelId="{4548C2B8-7F3F-43BB-AA7A-B2687BFCDAF3}" type="presParOf" srcId="{E07D48CE-8B6A-4C1A-A9C1-BFB3401E6E5F}" destId="{EFE8B531-B970-4415-90C7-CEE9F66A1711}" srcOrd="21" destOrd="0" presId="urn:microsoft.com/office/officeart/2008/layout/CircleAccentTimeline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CircleAccentTimeline">
  <dgm:title val=""/>
  <dgm:desc val=""/>
  <dgm:catLst>
    <dgm:cat type="process" pri="7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clrData>
  <dgm:layoutNode name="Name0">
    <dgm:varLst>
      <dgm:dir/>
    </dgm:varLst>
    <dgm:choose name="Name1">
      <dgm:if name="Name2" func="var" arg="dir" op="equ" val="norm">
        <dgm:alg type="lin">
          <dgm:param type="fallback" val="2D"/>
          <dgm:param type="nodeVertAlign" val="b"/>
        </dgm:alg>
      </dgm:if>
      <dgm:else name="Name3">
        <dgm:alg type="lin">
          <dgm:param type="fallback" val="2D"/>
          <dgm:param type="nodeVertAlign" val="b"/>
          <dgm:param type="linDir" val="fromR"/>
        </dgm:alg>
      </dgm:else>
    </dgm:choose>
    <dgm:shape xmlns:r="http://schemas.openxmlformats.org/officeDocument/2006/relationships" r:blip="">
      <dgm:adjLst/>
    </dgm:shape>
    <dgm:constrLst>
      <dgm:constr type="h" for="ch" forName="parComposite" refType="h"/>
      <dgm:constr type="w" for="ch" forName="parComposite" refType="h" refFor="ch" refForName="parComposite" fact="0.4986"/>
      <dgm:constr type="h" for="ch" forName="desComposite" refType="h" fact="0.8722"/>
      <dgm:constr type="w" for="ch" forName="desComposite" refType="h" refFor="ch" refForName="desComposite" fact="0.6056"/>
      <dgm:constr type="w" for="ch" forName="parBackupNorm" refType="w" refFor="ch" refForName="parComposite" fact="-0.3369"/>
      <dgm:constr type="w" for="ch" forName="parBackupRTL" refType="w" refFor="ch" refForName="parComposite" fact="-0.3369"/>
      <dgm:constr type="w" for="ch" forName="parBackupRev" refType="w" refFor="ch" refForName="parComposite" fact="0"/>
      <dgm:constr type="w" for="ch" forName="desBackupLeftNorm" refType="w" refFor="ch" refForName="desComposite" fact="-0.3376"/>
      <dgm:constr type="w" for="ch" forName="desBackupLeftRev" refType="w" refFor="ch" refForName="desComposite" fact="-0.3376"/>
      <dgm:constr type="w" for="ch" forName="desBackupRightNorm" refType="w" refFor="ch" refForName="desComposite" fact="-0.3376"/>
      <dgm:constr type="w" for="ch" forName="desBackupRightRev" refType="w" refFor="ch" refForName="desComposite" fact="-0.3376"/>
      <dgm:constr type="w" for="ch" forName="parSpace" refType="w" refFor="ch" refForName="parComposite" fact="0.05"/>
      <dgm:constr type="w" for="ch" forName="desSpace" refType="w" refFor="ch" refForName="parComposite" fact="0.05"/>
      <dgm:constr type="primFontSz" for="des" forName="parTx" op="equ" val="65"/>
      <dgm:constr type="primFontSz" for="des" forName="chTx" refType="primFontSz" refFor="des" refForName="parTx" op="lte" val="65"/>
      <dgm:constr type="primFontSz" for="des" forName="desTx" refType="primFontSz" refFor="des" refForName="chTx" op="lte" val="65"/>
      <dgm:constr type="primFontSz" for="des" forName="desTx" refType="primFontSz" refFor="des" refForName="parTx" op="lte"/>
    </dgm:constrLst>
    <dgm:forEach name="Name4" axis="ch" ptType="node">
      <dgm:layoutNode name="parComposite">
        <dgm:alg type="composite"/>
        <dgm:shape xmlns:r="http://schemas.openxmlformats.org/officeDocument/2006/relationships" r:blip="">
          <dgm:adjLst/>
        </dgm:shape>
        <dgm:choose name="Name5">
          <dgm:if name="Name6" func="var" arg="dir" op="equ" val="norm">
            <dgm:constrLst>
              <dgm:constr type="l" for="ch" forName="parBigCircle"/>
              <dgm:constr type="ctrY" for="ch" forName="parBigCircle" refType="h" fact="0.5639"/>
              <dgm:constr type="w" for="ch" forName="parBigCircle" refType="w" fact="0.6631"/>
              <dgm:constr type="h" for="ch" forName="parBigCircle" refType="w" refFor="ch" refForName="parBigCircle"/>
              <dgm:constr type="r" for="ch" forName="parTx" refType="w"/>
              <dgm:constr type="t" for="ch" forName="parTx"/>
              <dgm:constr type="w" for="ch" forName="parTx" refType="w" fact="0.7084"/>
              <dgm:constr type="h" for="ch" forName="parTx" refType="h" fact="0.4562"/>
              <dgm:constr type="t" for="ch" forName="bSpace" refType="ctrY" refFor="ch" refForName="parBigCircle"/>
              <dgm:constr type="b" for="ch" forName="bSpace" refType="h"/>
              <dgm:constr type="l" for="ch" forName="bSpace"/>
              <dgm:constr type="w" for="ch" forName="bSpace" val="1"/>
            </dgm:constrLst>
          </dgm:if>
          <dgm:else name="Name7">
            <dgm:constrLst>
              <dgm:constr type="r" for="ch" forName="parBigCircle" refType="w"/>
              <dgm:constr type="ctrY" for="ch" forName="parBigCircle" refType="h" fact="0.5639"/>
              <dgm:constr type="w" for="ch" forName="parBigCircle" refType="w" fact="0.6631"/>
              <dgm:constr type="h" for="ch" forName="parBigCircle" refType="w" refFor="ch" refForName="parBigCircle"/>
              <dgm:constr type="l" for="ch" forName="parTx" fact="0"/>
              <dgm:constr type="t" for="ch" forName="parTx"/>
              <dgm:constr type="w" for="ch" forName="parTx" refType="w" fact="0.7084"/>
              <dgm:constr type="h" for="ch" forName="parTx" refType="h" fact="0.4562"/>
              <dgm:constr type="t" for="ch" forName="bSpace" refType="ctrY" refFor="ch" refForName="parBigCircle"/>
              <dgm:constr type="b" for="ch" forName="bSpace" refType="h"/>
              <dgm:constr type="r" for="ch" forName="bSpace"/>
              <dgm:constr type="w" for="ch" forName="bSpace" val="1"/>
            </dgm:constrLst>
          </dgm:else>
        </dgm:choose>
        <dgm:layoutNode name="parBigCircle" styleLbl="node0">
          <dgm:alg type="sp"/>
          <dgm:shape xmlns:r="http://schemas.openxmlformats.org/officeDocument/2006/relationships" type="donut" r:blip="">
            <dgm:adjLst>
              <dgm:adj idx="1" val="0.2"/>
            </dgm:adjLst>
          </dgm:shape>
          <dgm:presOf/>
          <dgm:constrLst>
            <dgm:constr type="h" refType="w" op="equ"/>
          </dgm:constrLst>
        </dgm:layoutNode>
        <dgm:layoutNode name="parTx" styleLbl="revTx">
          <dgm:choose name="Name8">
            <dgm:if name="Name9" func="var" arg="dir" op="equ" val="norm">
              <dgm:alg type="tx">
                <dgm:param type="autoTxRot" val="grav"/>
                <dgm:param type="parTxLTRAlign" val="l"/>
              </dgm:alg>
              <dgm:shape xmlns:r="http://schemas.openxmlformats.org/officeDocument/2006/relationships" rot="295" type="rect" r:blip="">
                <dgm:adjLst/>
              </dgm:shape>
              <dgm:presOf axis="self" ptType="node"/>
              <dgm:constrLst>
                <dgm:constr type="lMarg" refType="primFontSz" fact="0.2"/>
                <dgm:constr type="rMarg"/>
                <dgm:constr type="tMarg"/>
                <dgm:constr type="bMarg"/>
              </dgm:constrLst>
            </dgm:if>
            <dgm:else name="Name10">
              <dgm:alg type="tx">
                <dgm:param type="autoTxRot" val="grav"/>
                <dgm:param type="parTxLTRAlign" val="r"/>
              </dgm:alg>
              <dgm:shape xmlns:r="http://schemas.openxmlformats.org/officeDocument/2006/relationships" rot="65" type="rect" r:blip="">
                <dgm:adjLst/>
              </dgm:shape>
              <dgm:presOf axis="self" ptType="node"/>
              <dgm:constrLst>
                <dgm:constr type="lMarg"/>
                <dgm:constr type="rMarg" refType="primFontSz" fact="0.2"/>
                <dgm:constr type="tMarg"/>
                <dgm:constr type="bMarg"/>
              </dgm:constrLst>
            </dgm:else>
          </dgm:choose>
          <dgm:ruleLst>
            <dgm:rule type="primFontSz" val="5" fact="NaN" max="NaN"/>
          </dgm:ruleLst>
        </dgm:layoutNode>
        <dgm:layoutNode name="bSpace">
          <dgm:alg type="sp"/>
          <dgm:shape xmlns:r="http://schemas.openxmlformats.org/officeDocument/2006/relationships" r:blip="">
            <dgm:adjLst/>
          </dgm:shape>
          <dgm:presOf/>
        </dgm:layoutNode>
      </dgm:layoutNode>
      <dgm:choose name="Name11">
        <dgm:if name="Name12" func="var" arg="dir" op="equ" val="norm">
          <dgm:layoutNode name="parBackupNorm">
            <dgm:alg type="sp"/>
            <dgm:shape xmlns:r="http://schemas.openxmlformats.org/officeDocument/2006/relationships" r:blip="">
              <dgm:adjLst/>
            </dgm:shape>
            <dgm:presOf/>
          </dgm:layoutNode>
        </dgm:if>
        <dgm:else name="Name13">
          <dgm:layoutNode name="parBackupRTL">
            <dgm:alg type="sp"/>
            <dgm:shape xmlns:r="http://schemas.openxmlformats.org/officeDocument/2006/relationships" r:blip="">
              <dgm:adjLst/>
            </dgm:shape>
            <dgm:presOf/>
          </dgm:layoutNode>
        </dgm:else>
      </dgm:choose>
      <dgm:forEach name="Name14" axis="followSib" ptType="sibTrans" hideLastTrans="0" cnt="1">
        <dgm:layoutNode name="parSpace">
          <dgm:alg type="sp"/>
          <dgm:shape xmlns:r="http://schemas.openxmlformats.org/officeDocument/2006/relationships" r:blip="">
            <dgm:adjLst/>
          </dgm:shape>
          <dgm:presOf/>
        </dgm:layoutNode>
      </dgm:forEach>
      <dgm:forEach name="Name15" axis="ch" ptType="node">
        <dgm:choose name="Name16">
          <dgm:if name="Name17" func="var" arg="dir" op="equ" val="norm">
            <dgm:layoutNode name="desBackupLeftNorm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if>
          <dgm:else name="Name18">
            <dgm:choose name="Name19">
              <dgm:if name="Name20" axis="self" ptType="node" func="pos" op="equ" val="1">
                <dgm:layoutNode name="desBackupRightRev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21"/>
            </dgm:choose>
          </dgm:else>
        </dgm:choose>
        <dgm:layoutNode name="desComposite">
          <dgm:alg type="composite"/>
          <dgm:shape xmlns:r="http://schemas.openxmlformats.org/officeDocument/2006/relationships" r:blip="">
            <dgm:adjLst/>
          </dgm:shape>
          <dgm:choose name="Name22">
            <dgm:if name="Name23" func="var" arg="dir" op="equ" val="norm">
              <dgm:constrLst>
                <dgm:constr type="ctrX" for="ch" forName="desCircle" refType="w" fact="0.5"/>
                <dgm:constr type="ctrY" for="ch" forName="desCircle" refType="h" fact="0.5"/>
                <dgm:constr type="w" for="ch" forName="desCircle" refType="w" fact="0.3249"/>
                <dgm:constr type="h" for="ch" forName="desCircle" refType="w" refFor="ch" refForName="desCircle"/>
                <dgm:constr type="l" for="ch" forName="chTx"/>
                <dgm:constr type="b" for="ch" forName="chTx" refType="h"/>
                <dgm:constr type="w" for="ch" forName="chTx" refType="w" fact="0.5786"/>
                <dgm:constr type="h" for="ch" forName="chTx" refType="h" fact="0.4525"/>
                <dgm:constr type="r" for="ch" forName="desTx" refType="w"/>
                <dgm:constr type="t" for="ch" forName="desTx"/>
                <dgm:constr type="w" for="ch" forName="desTx" refType="w" fact="0.5786"/>
                <dgm:constr type="h" for="ch" forName="desTx" refType="h" fact="0.4525"/>
              </dgm:constrLst>
            </dgm:if>
            <dgm:else name="Name24">
              <dgm:constrLst>
                <dgm:constr type="ctrX" for="ch" forName="desCircle" refType="w" fact="0.5"/>
                <dgm:constr type="ctrY" for="ch" forName="desCircle" refType="h" fact="0.5"/>
                <dgm:constr type="w" for="ch" forName="desCircle" refType="w" fact="0.3249"/>
                <dgm:constr type="h" for="ch" forName="desCircle" refType="w" refFor="ch" refForName="desCircle"/>
                <dgm:constr type="r" for="ch" forName="chTx" refType="w"/>
                <dgm:constr type="b" for="ch" forName="chTx" refType="h"/>
                <dgm:constr type="w" for="ch" forName="chTx" refType="w" fact="0.5786"/>
                <dgm:constr type="h" for="ch" forName="chTx" refType="h" fact="0.4525"/>
                <dgm:constr type="l" for="ch" forName="desTx"/>
                <dgm:constr type="t" for="ch" forName="desTx"/>
                <dgm:constr type="w" for="ch" forName="desTx" refType="w" fact="0.5786"/>
                <dgm:constr type="h" for="ch" forName="desTx" refType="h" fact="0.4525"/>
              </dgm:constrLst>
            </dgm:else>
          </dgm:choose>
          <dgm:layoutNode name="desCircle" styleLbl="node1">
            <dgm:alg type="sp"/>
            <dgm:shape xmlns:r="http://schemas.openxmlformats.org/officeDocument/2006/relationships" type="ellipse" r:blip="">
              <dgm:adjLst/>
            </dgm:shape>
            <dgm:presOf/>
            <dgm:constrLst>
              <dgm:constr type="h" refType="w" op="equ"/>
            </dgm:constrLst>
          </dgm:layoutNode>
          <dgm:layoutNode name="chTx" styleLbl="revTx">
            <dgm:choose name="Name25">
              <dgm:if name="Name26" func="var" arg="dir" op="equ" val="norm">
                <dgm:alg type="tx">
                  <dgm:param type="autoTxRot" val="grav"/>
                  <dgm:param type="parTxLTRAlign" val="r"/>
                  <dgm:param type="txAnchorVert" val="mid"/>
                  <dgm:param type="txAnchorVertCh" val="mid"/>
                </dgm:alg>
                <dgm:shape xmlns:r="http://schemas.openxmlformats.org/officeDocument/2006/relationships" rot="295" type="rect" r:blip="">
                  <dgm:adjLst/>
                </dgm:shape>
                <dgm:presOf axis="self" ptType="node"/>
              </dgm:if>
              <dgm:else name="Name27">
                <dgm:alg type="tx">
                  <dgm:param type="autoTxRot" val="grav"/>
                  <dgm:param type="parTxLTRAlign" val="l"/>
                  <dgm:param type="txAnchorVert" val="mid"/>
                  <dgm:param type="txAnchorVertCh" val="mid"/>
                </dgm:alg>
                <dgm:shape xmlns:r="http://schemas.openxmlformats.org/officeDocument/2006/relationships" rot="65" type="rect" r:blip="">
                  <dgm:adjLst/>
                </dgm:shape>
                <dgm:presOf axis="self" ptType="node"/>
              </dgm:else>
            </dgm:choose>
            <dgm:choose name="Name28">
              <dgm:if name="Name29" func="var" arg="dir" op="equ" val="norm">
                <dgm:constrLst>
                  <dgm:constr type="lMarg"/>
                  <dgm:constr type="rMarg" refType="primFontSz" fact="0.2"/>
                  <dgm:constr type="tMarg"/>
                  <dgm:constr type="bMarg"/>
                </dgm:constrLst>
              </dgm:if>
              <dgm:else name="Name30">
                <dgm:constrLst>
                  <dgm:constr type="rMarg"/>
                  <dgm:constr type="lMarg" refType="primFontSz" fact="0.2"/>
                  <dgm:constr type="tMarg"/>
                  <dgm:constr type="bMarg"/>
                </dgm:constrLst>
              </dgm:else>
            </dgm:choose>
            <dgm:ruleLst>
              <dgm:rule type="primFontSz" val="5" fact="NaN" max="NaN"/>
            </dgm:ruleLst>
          </dgm:layoutNode>
          <dgm:layoutNode name="desTx" styleLbl="revTx">
            <dgm:varLst>
              <dgm:bulletEnabled val="1"/>
            </dgm:varLst>
            <dgm:choose name="Name31">
              <dgm:if name="Name32" func="var" arg="dir" op="equ" val="norm">
                <dgm:alg type="tx">
                  <dgm:param type="autoTxRot" val="grav"/>
                  <dgm:param type="parTxLTRAlign" val="l"/>
                  <dgm:param type="shpTxLTRAlignCh" val="l"/>
                  <dgm:param type="stBulletLvl" val="1"/>
                  <dgm:param type="txAnchorVert" val="mid"/>
                </dgm:alg>
                <dgm:shape xmlns:r="http://schemas.openxmlformats.org/officeDocument/2006/relationships" rot="295" type="rect" r:blip="">
                  <dgm:adjLst/>
                </dgm:shape>
                <dgm:presOf axis="des" ptType="node"/>
              </dgm:if>
              <dgm:else name="Name33">
                <dgm:alg type="tx">
                  <dgm:param type="autoTxRot" val="grav"/>
                  <dgm:param type="parTxLTRAlign" val="r"/>
                  <dgm:param type="shpTxLTRAlignCh" val="r"/>
                  <dgm:param type="stBulletLvl" val="1"/>
                  <dgm:param type="txAnchorVert" val="mid"/>
                </dgm:alg>
                <dgm:shape xmlns:r="http://schemas.openxmlformats.org/officeDocument/2006/relationships" rot="65" type="rect" r:blip="">
                  <dgm:adjLst/>
                </dgm:shape>
                <dgm:presOf axis="des" ptType="node"/>
              </dgm:else>
            </dgm:choose>
            <dgm:choose name="Name34">
              <dgm:if name="Name35" func="var" arg="dir" op="equ" val="norm">
                <dgm:constrLst>
                  <dgm:constr type="rMarg"/>
                  <dgm:constr type="lMarg" refType="primFontSz" fact="0.2"/>
                  <dgm:constr type="tMarg"/>
                  <dgm:constr type="bMarg"/>
                </dgm:constrLst>
              </dgm:if>
              <dgm:else name="Name36">
                <dgm:constrLst>
                  <dgm:constr type="lMarg"/>
                  <dgm:constr type="rMarg" refType="primFontSz" fact="0.2"/>
                  <dgm:constr type="tMarg"/>
                  <dgm:constr type="b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layoutNode name="desBackupRightNorm">
          <dgm:alg type="sp"/>
          <dgm:shape xmlns:r="http://schemas.openxmlformats.org/officeDocument/2006/relationships" r:blip="">
            <dgm:adjLst/>
          </dgm:shape>
          <dgm:presOf/>
        </dgm:layoutNode>
        <dgm:choose name="Name37">
          <dgm:if name="Name38" func="var" arg="dir" op="neq" val="norm">
            <dgm:choose name="Name39">
              <dgm:if name="Name40" axis="self" ptType="node" func="revPos" op="neq" val="1">
                <dgm:layoutNode name="desBackupLeftRev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41"/>
            </dgm:choose>
          </dgm:if>
          <dgm:else name="Name42"/>
        </dgm:choose>
        <dgm:forEach name="Name43" axis="followSib" ptType="sibTrans" hideLastTrans="0" cnt="1">
          <dgm:layoutNode name="desSpace">
            <dgm:alg type="sp"/>
            <dgm:shape xmlns:r="http://schemas.openxmlformats.org/officeDocument/2006/relationships" r:blip="">
              <dgm:adjLst/>
            </dgm:shape>
            <dgm:presOf/>
          </dgm:layoutNode>
        </dgm:forEach>
      </dgm:forEach>
      <dgm:choose name="Name44">
        <dgm:if name="Name45" func="var" arg="dir" op="neq" val="norm">
          <dgm:layoutNode name="parBackupRev">
            <dgm:alg type="sp"/>
            <dgm:shape xmlns:r="http://schemas.openxmlformats.org/officeDocument/2006/relationships" r:blip="">
              <dgm:adjLst/>
            </dgm:shape>
            <dgm:presOf/>
          </dgm:layoutNode>
        </dgm:if>
        <dgm:else name="Name46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CircleAccentTimeline">
  <dgm:title val=""/>
  <dgm:desc val=""/>
  <dgm:catLst>
    <dgm:cat type="process" pri="7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clrData>
  <dgm:layoutNode name="Name0">
    <dgm:varLst>
      <dgm:dir/>
    </dgm:varLst>
    <dgm:choose name="Name1">
      <dgm:if name="Name2" func="var" arg="dir" op="equ" val="norm">
        <dgm:alg type="lin">
          <dgm:param type="fallback" val="2D"/>
          <dgm:param type="nodeVertAlign" val="b"/>
        </dgm:alg>
      </dgm:if>
      <dgm:else name="Name3">
        <dgm:alg type="lin">
          <dgm:param type="fallback" val="2D"/>
          <dgm:param type="nodeVertAlign" val="b"/>
          <dgm:param type="linDir" val="fromR"/>
        </dgm:alg>
      </dgm:else>
    </dgm:choose>
    <dgm:shape xmlns:r="http://schemas.openxmlformats.org/officeDocument/2006/relationships" r:blip="">
      <dgm:adjLst/>
    </dgm:shape>
    <dgm:constrLst>
      <dgm:constr type="h" for="ch" forName="parComposite" refType="h"/>
      <dgm:constr type="w" for="ch" forName="parComposite" refType="h" refFor="ch" refForName="parComposite" fact="0.4986"/>
      <dgm:constr type="h" for="ch" forName="desComposite" refType="h" fact="0.8722"/>
      <dgm:constr type="w" for="ch" forName="desComposite" refType="h" refFor="ch" refForName="desComposite" fact="0.6056"/>
      <dgm:constr type="w" for="ch" forName="parBackupNorm" refType="w" refFor="ch" refForName="parComposite" fact="-0.3369"/>
      <dgm:constr type="w" for="ch" forName="parBackupRTL" refType="w" refFor="ch" refForName="parComposite" fact="-0.3369"/>
      <dgm:constr type="w" for="ch" forName="parBackupRev" refType="w" refFor="ch" refForName="parComposite" fact="0"/>
      <dgm:constr type="w" for="ch" forName="desBackupLeftNorm" refType="w" refFor="ch" refForName="desComposite" fact="-0.3376"/>
      <dgm:constr type="w" for="ch" forName="desBackupLeftRev" refType="w" refFor="ch" refForName="desComposite" fact="-0.3376"/>
      <dgm:constr type="w" for="ch" forName="desBackupRightNorm" refType="w" refFor="ch" refForName="desComposite" fact="-0.3376"/>
      <dgm:constr type="w" for="ch" forName="desBackupRightRev" refType="w" refFor="ch" refForName="desComposite" fact="-0.3376"/>
      <dgm:constr type="w" for="ch" forName="parSpace" refType="w" refFor="ch" refForName="parComposite" fact="0.05"/>
      <dgm:constr type="w" for="ch" forName="desSpace" refType="w" refFor="ch" refForName="parComposite" fact="0.05"/>
      <dgm:constr type="primFontSz" for="des" forName="parTx" op="equ" val="65"/>
      <dgm:constr type="primFontSz" for="des" forName="chTx" refType="primFontSz" refFor="des" refForName="parTx" op="lte" val="65"/>
      <dgm:constr type="primFontSz" for="des" forName="desTx" refType="primFontSz" refFor="des" refForName="chTx" op="lte" val="65"/>
      <dgm:constr type="primFontSz" for="des" forName="desTx" refType="primFontSz" refFor="des" refForName="parTx" op="lte"/>
    </dgm:constrLst>
    <dgm:forEach name="Name4" axis="ch" ptType="node">
      <dgm:layoutNode name="parComposite">
        <dgm:alg type="composite"/>
        <dgm:shape xmlns:r="http://schemas.openxmlformats.org/officeDocument/2006/relationships" r:blip="">
          <dgm:adjLst/>
        </dgm:shape>
        <dgm:choose name="Name5">
          <dgm:if name="Name6" func="var" arg="dir" op="equ" val="norm">
            <dgm:constrLst>
              <dgm:constr type="l" for="ch" forName="parBigCircle"/>
              <dgm:constr type="ctrY" for="ch" forName="parBigCircle" refType="h" fact="0.5639"/>
              <dgm:constr type="w" for="ch" forName="parBigCircle" refType="w" fact="0.6631"/>
              <dgm:constr type="h" for="ch" forName="parBigCircle" refType="w" refFor="ch" refForName="parBigCircle"/>
              <dgm:constr type="r" for="ch" forName="parTx" refType="w"/>
              <dgm:constr type="t" for="ch" forName="parTx"/>
              <dgm:constr type="w" for="ch" forName="parTx" refType="w" fact="0.7084"/>
              <dgm:constr type="h" for="ch" forName="parTx" refType="h" fact="0.4562"/>
              <dgm:constr type="t" for="ch" forName="bSpace" refType="ctrY" refFor="ch" refForName="parBigCircle"/>
              <dgm:constr type="b" for="ch" forName="bSpace" refType="h"/>
              <dgm:constr type="l" for="ch" forName="bSpace"/>
              <dgm:constr type="w" for="ch" forName="bSpace" val="1"/>
            </dgm:constrLst>
          </dgm:if>
          <dgm:else name="Name7">
            <dgm:constrLst>
              <dgm:constr type="r" for="ch" forName="parBigCircle" refType="w"/>
              <dgm:constr type="ctrY" for="ch" forName="parBigCircle" refType="h" fact="0.5639"/>
              <dgm:constr type="w" for="ch" forName="parBigCircle" refType="w" fact="0.6631"/>
              <dgm:constr type="h" for="ch" forName="parBigCircle" refType="w" refFor="ch" refForName="parBigCircle"/>
              <dgm:constr type="l" for="ch" forName="parTx" fact="0"/>
              <dgm:constr type="t" for="ch" forName="parTx"/>
              <dgm:constr type="w" for="ch" forName="parTx" refType="w" fact="0.7084"/>
              <dgm:constr type="h" for="ch" forName="parTx" refType="h" fact="0.4562"/>
              <dgm:constr type="t" for="ch" forName="bSpace" refType="ctrY" refFor="ch" refForName="parBigCircle"/>
              <dgm:constr type="b" for="ch" forName="bSpace" refType="h"/>
              <dgm:constr type="r" for="ch" forName="bSpace"/>
              <dgm:constr type="w" for="ch" forName="bSpace" val="1"/>
            </dgm:constrLst>
          </dgm:else>
        </dgm:choose>
        <dgm:layoutNode name="parBigCircle" styleLbl="node0">
          <dgm:alg type="sp"/>
          <dgm:shape xmlns:r="http://schemas.openxmlformats.org/officeDocument/2006/relationships" type="donut" r:blip="">
            <dgm:adjLst>
              <dgm:adj idx="1" val="0.2"/>
            </dgm:adjLst>
          </dgm:shape>
          <dgm:presOf/>
          <dgm:constrLst>
            <dgm:constr type="h" refType="w" op="equ"/>
          </dgm:constrLst>
        </dgm:layoutNode>
        <dgm:layoutNode name="parTx" styleLbl="revTx">
          <dgm:choose name="Name8">
            <dgm:if name="Name9" func="var" arg="dir" op="equ" val="norm">
              <dgm:alg type="tx">
                <dgm:param type="autoTxRot" val="grav"/>
                <dgm:param type="parTxLTRAlign" val="l"/>
              </dgm:alg>
              <dgm:shape xmlns:r="http://schemas.openxmlformats.org/officeDocument/2006/relationships" rot="295" type="rect" r:blip="">
                <dgm:adjLst/>
              </dgm:shape>
              <dgm:presOf axis="self" ptType="node"/>
              <dgm:constrLst>
                <dgm:constr type="lMarg" refType="primFontSz" fact="0.2"/>
                <dgm:constr type="rMarg"/>
                <dgm:constr type="tMarg"/>
                <dgm:constr type="bMarg"/>
              </dgm:constrLst>
            </dgm:if>
            <dgm:else name="Name10">
              <dgm:alg type="tx">
                <dgm:param type="autoTxRot" val="grav"/>
                <dgm:param type="parTxLTRAlign" val="r"/>
              </dgm:alg>
              <dgm:shape xmlns:r="http://schemas.openxmlformats.org/officeDocument/2006/relationships" rot="65" type="rect" r:blip="">
                <dgm:adjLst/>
              </dgm:shape>
              <dgm:presOf axis="self" ptType="node"/>
              <dgm:constrLst>
                <dgm:constr type="lMarg"/>
                <dgm:constr type="rMarg" refType="primFontSz" fact="0.2"/>
                <dgm:constr type="tMarg"/>
                <dgm:constr type="bMarg"/>
              </dgm:constrLst>
            </dgm:else>
          </dgm:choose>
          <dgm:ruleLst>
            <dgm:rule type="primFontSz" val="5" fact="NaN" max="NaN"/>
          </dgm:ruleLst>
        </dgm:layoutNode>
        <dgm:layoutNode name="bSpace">
          <dgm:alg type="sp"/>
          <dgm:shape xmlns:r="http://schemas.openxmlformats.org/officeDocument/2006/relationships" r:blip="">
            <dgm:adjLst/>
          </dgm:shape>
          <dgm:presOf/>
        </dgm:layoutNode>
      </dgm:layoutNode>
      <dgm:choose name="Name11">
        <dgm:if name="Name12" func="var" arg="dir" op="equ" val="norm">
          <dgm:layoutNode name="parBackupNorm">
            <dgm:alg type="sp"/>
            <dgm:shape xmlns:r="http://schemas.openxmlformats.org/officeDocument/2006/relationships" r:blip="">
              <dgm:adjLst/>
            </dgm:shape>
            <dgm:presOf/>
          </dgm:layoutNode>
        </dgm:if>
        <dgm:else name="Name13">
          <dgm:layoutNode name="parBackupRTL">
            <dgm:alg type="sp"/>
            <dgm:shape xmlns:r="http://schemas.openxmlformats.org/officeDocument/2006/relationships" r:blip="">
              <dgm:adjLst/>
            </dgm:shape>
            <dgm:presOf/>
          </dgm:layoutNode>
        </dgm:else>
      </dgm:choose>
      <dgm:forEach name="Name14" axis="followSib" ptType="sibTrans" hideLastTrans="0" cnt="1">
        <dgm:layoutNode name="parSpace">
          <dgm:alg type="sp"/>
          <dgm:shape xmlns:r="http://schemas.openxmlformats.org/officeDocument/2006/relationships" r:blip="">
            <dgm:adjLst/>
          </dgm:shape>
          <dgm:presOf/>
        </dgm:layoutNode>
      </dgm:forEach>
      <dgm:forEach name="Name15" axis="ch" ptType="node">
        <dgm:choose name="Name16">
          <dgm:if name="Name17" func="var" arg="dir" op="equ" val="norm">
            <dgm:layoutNode name="desBackupLeftNorm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if>
          <dgm:else name="Name18">
            <dgm:choose name="Name19">
              <dgm:if name="Name20" axis="self" ptType="node" func="pos" op="equ" val="1">
                <dgm:layoutNode name="desBackupRightRev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21"/>
            </dgm:choose>
          </dgm:else>
        </dgm:choose>
        <dgm:layoutNode name="desComposite">
          <dgm:alg type="composite"/>
          <dgm:shape xmlns:r="http://schemas.openxmlformats.org/officeDocument/2006/relationships" r:blip="">
            <dgm:adjLst/>
          </dgm:shape>
          <dgm:choose name="Name22">
            <dgm:if name="Name23" func="var" arg="dir" op="equ" val="norm">
              <dgm:constrLst>
                <dgm:constr type="ctrX" for="ch" forName="desCircle" refType="w" fact="0.5"/>
                <dgm:constr type="ctrY" for="ch" forName="desCircle" refType="h" fact="0.5"/>
                <dgm:constr type="w" for="ch" forName="desCircle" refType="w" fact="0.3249"/>
                <dgm:constr type="h" for="ch" forName="desCircle" refType="w" refFor="ch" refForName="desCircle"/>
                <dgm:constr type="l" for="ch" forName="chTx"/>
                <dgm:constr type="b" for="ch" forName="chTx" refType="h"/>
                <dgm:constr type="w" for="ch" forName="chTx" refType="w" fact="0.5786"/>
                <dgm:constr type="h" for="ch" forName="chTx" refType="h" fact="0.4525"/>
                <dgm:constr type="r" for="ch" forName="desTx" refType="w"/>
                <dgm:constr type="t" for="ch" forName="desTx"/>
                <dgm:constr type="w" for="ch" forName="desTx" refType="w" fact="0.5786"/>
                <dgm:constr type="h" for="ch" forName="desTx" refType="h" fact="0.4525"/>
              </dgm:constrLst>
            </dgm:if>
            <dgm:else name="Name24">
              <dgm:constrLst>
                <dgm:constr type="ctrX" for="ch" forName="desCircle" refType="w" fact="0.5"/>
                <dgm:constr type="ctrY" for="ch" forName="desCircle" refType="h" fact="0.5"/>
                <dgm:constr type="w" for="ch" forName="desCircle" refType="w" fact="0.3249"/>
                <dgm:constr type="h" for="ch" forName="desCircle" refType="w" refFor="ch" refForName="desCircle"/>
                <dgm:constr type="r" for="ch" forName="chTx" refType="w"/>
                <dgm:constr type="b" for="ch" forName="chTx" refType="h"/>
                <dgm:constr type="w" for="ch" forName="chTx" refType="w" fact="0.5786"/>
                <dgm:constr type="h" for="ch" forName="chTx" refType="h" fact="0.4525"/>
                <dgm:constr type="l" for="ch" forName="desTx"/>
                <dgm:constr type="t" for="ch" forName="desTx"/>
                <dgm:constr type="w" for="ch" forName="desTx" refType="w" fact="0.5786"/>
                <dgm:constr type="h" for="ch" forName="desTx" refType="h" fact="0.4525"/>
              </dgm:constrLst>
            </dgm:else>
          </dgm:choose>
          <dgm:layoutNode name="desCircle" styleLbl="node1">
            <dgm:alg type="sp"/>
            <dgm:shape xmlns:r="http://schemas.openxmlformats.org/officeDocument/2006/relationships" type="ellipse" r:blip="">
              <dgm:adjLst/>
            </dgm:shape>
            <dgm:presOf/>
            <dgm:constrLst>
              <dgm:constr type="h" refType="w" op="equ"/>
            </dgm:constrLst>
          </dgm:layoutNode>
          <dgm:layoutNode name="chTx" styleLbl="revTx">
            <dgm:choose name="Name25">
              <dgm:if name="Name26" func="var" arg="dir" op="equ" val="norm">
                <dgm:alg type="tx">
                  <dgm:param type="autoTxRot" val="grav"/>
                  <dgm:param type="parTxLTRAlign" val="r"/>
                  <dgm:param type="txAnchorVert" val="mid"/>
                  <dgm:param type="txAnchorVertCh" val="mid"/>
                </dgm:alg>
                <dgm:shape xmlns:r="http://schemas.openxmlformats.org/officeDocument/2006/relationships" rot="295" type="rect" r:blip="">
                  <dgm:adjLst/>
                </dgm:shape>
                <dgm:presOf axis="self" ptType="node"/>
              </dgm:if>
              <dgm:else name="Name27">
                <dgm:alg type="tx">
                  <dgm:param type="autoTxRot" val="grav"/>
                  <dgm:param type="parTxLTRAlign" val="l"/>
                  <dgm:param type="txAnchorVert" val="mid"/>
                  <dgm:param type="txAnchorVertCh" val="mid"/>
                </dgm:alg>
                <dgm:shape xmlns:r="http://schemas.openxmlformats.org/officeDocument/2006/relationships" rot="65" type="rect" r:blip="">
                  <dgm:adjLst/>
                </dgm:shape>
                <dgm:presOf axis="self" ptType="node"/>
              </dgm:else>
            </dgm:choose>
            <dgm:choose name="Name28">
              <dgm:if name="Name29" func="var" arg="dir" op="equ" val="norm">
                <dgm:constrLst>
                  <dgm:constr type="lMarg"/>
                  <dgm:constr type="rMarg" refType="primFontSz" fact="0.2"/>
                  <dgm:constr type="tMarg"/>
                  <dgm:constr type="bMarg"/>
                </dgm:constrLst>
              </dgm:if>
              <dgm:else name="Name30">
                <dgm:constrLst>
                  <dgm:constr type="rMarg"/>
                  <dgm:constr type="lMarg" refType="primFontSz" fact="0.2"/>
                  <dgm:constr type="tMarg"/>
                  <dgm:constr type="bMarg"/>
                </dgm:constrLst>
              </dgm:else>
            </dgm:choose>
            <dgm:ruleLst>
              <dgm:rule type="primFontSz" val="5" fact="NaN" max="NaN"/>
            </dgm:ruleLst>
          </dgm:layoutNode>
          <dgm:layoutNode name="desTx" styleLbl="revTx">
            <dgm:varLst>
              <dgm:bulletEnabled val="1"/>
            </dgm:varLst>
            <dgm:choose name="Name31">
              <dgm:if name="Name32" func="var" arg="dir" op="equ" val="norm">
                <dgm:alg type="tx">
                  <dgm:param type="autoTxRot" val="grav"/>
                  <dgm:param type="parTxLTRAlign" val="l"/>
                  <dgm:param type="shpTxLTRAlignCh" val="l"/>
                  <dgm:param type="stBulletLvl" val="1"/>
                  <dgm:param type="txAnchorVert" val="mid"/>
                </dgm:alg>
                <dgm:shape xmlns:r="http://schemas.openxmlformats.org/officeDocument/2006/relationships" rot="295" type="rect" r:blip="">
                  <dgm:adjLst/>
                </dgm:shape>
                <dgm:presOf axis="des" ptType="node"/>
              </dgm:if>
              <dgm:else name="Name33">
                <dgm:alg type="tx">
                  <dgm:param type="autoTxRot" val="grav"/>
                  <dgm:param type="parTxLTRAlign" val="r"/>
                  <dgm:param type="shpTxLTRAlignCh" val="r"/>
                  <dgm:param type="stBulletLvl" val="1"/>
                  <dgm:param type="txAnchorVert" val="mid"/>
                </dgm:alg>
                <dgm:shape xmlns:r="http://schemas.openxmlformats.org/officeDocument/2006/relationships" rot="65" type="rect" r:blip="">
                  <dgm:adjLst/>
                </dgm:shape>
                <dgm:presOf axis="des" ptType="node"/>
              </dgm:else>
            </dgm:choose>
            <dgm:choose name="Name34">
              <dgm:if name="Name35" func="var" arg="dir" op="equ" val="norm">
                <dgm:constrLst>
                  <dgm:constr type="rMarg"/>
                  <dgm:constr type="lMarg" refType="primFontSz" fact="0.2"/>
                  <dgm:constr type="tMarg"/>
                  <dgm:constr type="bMarg"/>
                </dgm:constrLst>
              </dgm:if>
              <dgm:else name="Name36">
                <dgm:constrLst>
                  <dgm:constr type="lMarg"/>
                  <dgm:constr type="rMarg" refType="primFontSz" fact="0.2"/>
                  <dgm:constr type="tMarg"/>
                  <dgm:constr type="b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layoutNode name="desBackupRightNorm">
          <dgm:alg type="sp"/>
          <dgm:shape xmlns:r="http://schemas.openxmlformats.org/officeDocument/2006/relationships" r:blip="">
            <dgm:adjLst/>
          </dgm:shape>
          <dgm:presOf/>
        </dgm:layoutNode>
        <dgm:choose name="Name37">
          <dgm:if name="Name38" func="var" arg="dir" op="neq" val="norm">
            <dgm:choose name="Name39">
              <dgm:if name="Name40" axis="self" ptType="node" func="revPos" op="neq" val="1">
                <dgm:layoutNode name="desBackupLeftRev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41"/>
            </dgm:choose>
          </dgm:if>
          <dgm:else name="Name42"/>
        </dgm:choose>
        <dgm:forEach name="Name43" axis="followSib" ptType="sibTrans" hideLastTrans="0" cnt="1">
          <dgm:layoutNode name="desSpace">
            <dgm:alg type="sp"/>
            <dgm:shape xmlns:r="http://schemas.openxmlformats.org/officeDocument/2006/relationships" r:blip="">
              <dgm:adjLst/>
            </dgm:shape>
            <dgm:presOf/>
          </dgm:layoutNode>
        </dgm:forEach>
      </dgm:forEach>
      <dgm:choose name="Name44">
        <dgm:if name="Name45" func="var" arg="dir" op="neq" val="norm">
          <dgm:layoutNode name="parBackupRev">
            <dgm:alg type="sp"/>
            <dgm:shape xmlns:r="http://schemas.openxmlformats.org/officeDocument/2006/relationships" r:blip="">
              <dgm:adjLst/>
            </dgm:shape>
            <dgm:presOf/>
          </dgm:layoutNode>
        </dgm:if>
        <dgm:else name="Name4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mn-Mong-CN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87A93B-4720-4759-A22F-6AFCEC6B9FCD}" type="datetimeFigureOut">
              <a:rPr lang="mn-Mong-CN" smtClean="0"/>
              <a:t>2016/8/23</a:t>
            </a:fld>
            <a:endParaRPr lang="mn-Mong-CN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mn-Mong-CN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mn-Mong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mn-Mong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3FDF2D-E0CD-49D9-B354-8EC7B68E8846}" type="slidenum">
              <a:rPr lang="mn-Mong-CN" smtClean="0"/>
              <a:t>‹#›</a:t>
            </a:fld>
            <a:endParaRPr lang="mn-Mong-CN"/>
          </a:p>
        </p:txBody>
      </p:sp>
    </p:spTree>
    <p:extLst>
      <p:ext uri="{BB962C8B-B14F-4D97-AF65-F5344CB8AC3E}">
        <p14:creationId xmlns:p14="http://schemas.microsoft.com/office/powerpoint/2010/main" val="12685933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mn-Mong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ED8783-B0F2-4206-ABE6-C44BEEC2DF48}" type="slidenum">
              <a:rPr lang="mn-Mong-CN" smtClean="0"/>
              <a:t>1</a:t>
            </a:fld>
            <a:endParaRPr lang="mn-Mong-CN"/>
          </a:p>
        </p:txBody>
      </p:sp>
    </p:spTree>
    <p:extLst>
      <p:ext uri="{BB962C8B-B14F-4D97-AF65-F5344CB8AC3E}">
        <p14:creationId xmlns:p14="http://schemas.microsoft.com/office/powerpoint/2010/main" val="4721988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430249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5AC51-7C9B-4379-9E6C-71C5B195688A}" type="datetimeFigureOut">
              <a:rPr lang="zh-CN" altLang="en-US" smtClean="0"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21FF9-4223-46ED-A28D-CF74D26B0B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37976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5AC51-7C9B-4379-9E6C-71C5B195688A}" type="datetimeFigureOut">
              <a:rPr lang="zh-CN" altLang="en-US" smtClean="0"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21FF9-4223-46ED-A28D-CF74D26B0B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14410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5AC51-7C9B-4379-9E6C-71C5B195688A}" type="datetimeFigureOut">
              <a:rPr lang="zh-CN" altLang="en-US" smtClean="0"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21FF9-4223-46ED-A28D-CF74D26B0B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25657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60065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27232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70951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09406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21535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1515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20486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02176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5AC51-7C9B-4379-9E6C-71C5B195688A}" type="datetimeFigureOut">
              <a:rPr lang="zh-CN" altLang="en-US" smtClean="0"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21FF9-4223-46ED-A28D-CF74D26B0B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28844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928305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981233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14488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5AC51-7C9B-4379-9E6C-71C5B195688A}" type="datetimeFigureOut">
              <a:rPr lang="zh-CN" altLang="en-US" smtClean="0"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21FF9-4223-46ED-A28D-CF74D26B0B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7246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5AC51-7C9B-4379-9E6C-71C5B195688A}" type="datetimeFigureOut">
              <a:rPr lang="zh-CN" altLang="en-US" smtClean="0"/>
              <a:t>2016/8/23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21FF9-4223-46ED-A28D-CF74D26B0B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847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5AC51-7C9B-4379-9E6C-71C5B195688A}" type="datetimeFigureOut">
              <a:rPr lang="zh-CN" altLang="en-US" smtClean="0"/>
              <a:t>2016/8/23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21FF9-4223-46ED-A28D-CF74D26B0B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92029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5AC51-7C9B-4379-9E6C-71C5B195688A}" type="datetimeFigureOut">
              <a:rPr lang="zh-CN" altLang="en-US" smtClean="0"/>
              <a:t>2016/8/23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21FF9-4223-46ED-A28D-CF74D26B0B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24901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5AC51-7C9B-4379-9E6C-71C5B195688A}" type="datetimeFigureOut">
              <a:rPr lang="zh-CN" altLang="en-US" smtClean="0"/>
              <a:t>2016/8/23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21FF9-4223-46ED-A28D-CF74D26B0B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3528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5AC51-7C9B-4379-9E6C-71C5B195688A}" type="datetimeFigureOut">
              <a:rPr lang="zh-CN" altLang="en-US" smtClean="0"/>
              <a:t>2016/8/23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21FF9-4223-46ED-A28D-CF74D26B0B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05746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5AC51-7C9B-4379-9E6C-71C5B195688A}" type="datetimeFigureOut">
              <a:rPr lang="zh-CN" altLang="en-US" smtClean="0"/>
              <a:t>2016/8/23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21FF9-4223-46ED-A28D-CF74D26B0B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00756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F5AC51-7C9B-4379-9E6C-71C5B195688A}" type="datetimeFigureOut">
              <a:rPr lang="zh-CN" altLang="en-US" smtClean="0"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C21FF9-4223-46ED-A28D-CF74D26B0B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7756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1155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矩形 5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445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n-Mong-CN" sz="1100" dirty="0"/>
          </a:p>
        </p:txBody>
      </p:sp>
      <p:sp>
        <p:nvSpPr>
          <p:cNvPr id="41" name="文本框 40"/>
          <p:cNvSpPr txBox="1"/>
          <p:nvPr/>
        </p:nvSpPr>
        <p:spPr>
          <a:xfrm>
            <a:off x="3290392" y="1481891"/>
            <a:ext cx="5905784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2 0 1 6</a:t>
            </a:r>
            <a:endParaRPr lang="zh-CN" altLang="en-US" sz="1380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400198" y="3435150"/>
            <a:ext cx="56861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       作        总        结        汇       报</a:t>
            </a:r>
            <a:endParaRPr lang="mn-Mong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400198" y="4114800"/>
            <a:ext cx="5563048" cy="33532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n-Mong-CN" dirty="0"/>
          </a:p>
        </p:txBody>
      </p:sp>
      <p:sp>
        <p:nvSpPr>
          <p:cNvPr id="14" name="矩形 13"/>
          <p:cNvSpPr/>
          <p:nvPr/>
        </p:nvSpPr>
        <p:spPr>
          <a:xfrm>
            <a:off x="3400198" y="4557959"/>
            <a:ext cx="284859" cy="284859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n-Mong-CN" dirty="0"/>
          </a:p>
        </p:txBody>
      </p:sp>
      <p:sp>
        <p:nvSpPr>
          <p:cNvPr id="15" name="文本框 14"/>
          <p:cNvSpPr txBox="1"/>
          <p:nvPr/>
        </p:nvSpPr>
        <p:spPr>
          <a:xfrm>
            <a:off x="3685057" y="4515722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地球来的张先森</a:t>
            </a:r>
            <a:endParaRPr lang="mn-Mong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7984621" y="4600195"/>
            <a:ext cx="284859" cy="284859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n-Mong-CN" dirty="0"/>
          </a:p>
        </p:txBody>
      </p:sp>
      <p:sp>
        <p:nvSpPr>
          <p:cNvPr id="16" name="文本框 15"/>
          <p:cNvSpPr txBox="1"/>
          <p:nvPr/>
        </p:nvSpPr>
        <p:spPr>
          <a:xfrm>
            <a:off x="8269480" y="4557959"/>
            <a:ext cx="8947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 / 11 </a:t>
            </a:r>
            <a:endParaRPr lang="mn-Mong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927251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4479" y="459331"/>
            <a:ext cx="2579552" cy="10464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PART TWO   </a:t>
            </a:r>
          </a:p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4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工作亮点</a:t>
            </a:r>
          </a:p>
        </p:txBody>
      </p:sp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3029639817"/>
              </p:ext>
            </p:extLst>
          </p:nvPr>
        </p:nvGraphicFramePr>
        <p:xfrm>
          <a:off x="5242560" y="1711959"/>
          <a:ext cx="5161280" cy="34408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5242560" y="5486400"/>
            <a:ext cx="569976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Century Gothic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900" dirty="0">
                <a:solidFill>
                  <a:schemeClr val="bg1">
                    <a:lumMod val="65000"/>
                  </a:schemeClr>
                </a:solidFill>
                <a:latin typeface="Century Gothic"/>
              </a:rPr>
              <a:t>10</a:t>
            </a: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Century Gothic"/>
              </a:rPr>
              <a:t>号字，</a:t>
            </a:r>
            <a:r>
              <a:rPr lang="en-US" altLang="zh-CN" sz="900" dirty="0">
                <a:solidFill>
                  <a:schemeClr val="bg1">
                    <a:lumMod val="65000"/>
                  </a:schemeClr>
                </a:solidFill>
                <a:latin typeface="Century Gothic"/>
              </a:rPr>
              <a:t>1.3</a:t>
            </a: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Century Gothic"/>
              </a:rPr>
              <a:t>倍字间距。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Century Gothic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Century Gothic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Century Gothic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900" dirty="0">
                <a:solidFill>
                  <a:schemeClr val="bg1">
                    <a:lumMod val="65000"/>
                  </a:schemeClr>
                </a:solidFill>
                <a:latin typeface="Century Gothic"/>
              </a:rPr>
              <a:t>10</a:t>
            </a: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Century Gothic"/>
              </a:rPr>
              <a:t>号字，</a:t>
            </a:r>
            <a:r>
              <a:rPr lang="en-US" altLang="zh-CN" sz="900" dirty="0">
                <a:solidFill>
                  <a:schemeClr val="bg1">
                    <a:lumMod val="65000"/>
                  </a:schemeClr>
                </a:solidFill>
                <a:latin typeface="Century Gothic"/>
              </a:rPr>
              <a:t>1.3</a:t>
            </a: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Century Gothic"/>
              </a:rPr>
              <a:t>倍字间距。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Century Gothic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1492" y="1815053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华文仿宋" panose="02010600040101010101" pitchFamily="2" charset="-122"/>
                <a:ea typeface="华文仿宋" panose="02010600040101010101" pitchFamily="2" charset="-122"/>
              </a:rPr>
              <a:t>标    题</a:t>
            </a:r>
          </a:p>
        </p:txBody>
      </p:sp>
      <p:sp>
        <p:nvSpPr>
          <p:cNvPr id="9" name="矩形 8"/>
          <p:cNvSpPr/>
          <p:nvPr/>
        </p:nvSpPr>
        <p:spPr>
          <a:xfrm>
            <a:off x="441492" y="2524445"/>
            <a:ext cx="320594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Century Gothic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Century Gothic"/>
              </a:rPr>
              <a:t>10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Century Gothic"/>
              </a:rPr>
              <a:t>号字，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Century Gothic"/>
              </a:rPr>
              <a:t>1.3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Century Gothic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Century Gothic"/>
              </a:rPr>
              <a:t>10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Century Gothic"/>
              </a:rPr>
              <a:t>号字，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Century Gothic"/>
              </a:rPr>
              <a:t>1.3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Century Gothic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31720464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67110" y="483834"/>
            <a:ext cx="2579552" cy="10464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PART TWO   </a:t>
            </a:r>
          </a:p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4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工作亮点</a:t>
            </a:r>
          </a:p>
        </p:txBody>
      </p:sp>
      <p:sp>
        <p:nvSpPr>
          <p:cNvPr id="3" name="矩形 2"/>
          <p:cNvSpPr/>
          <p:nvPr/>
        </p:nvSpPr>
        <p:spPr>
          <a:xfrm>
            <a:off x="1016000" y="1767840"/>
            <a:ext cx="3129280" cy="3647440"/>
          </a:xfrm>
          <a:prstGeom prst="rect">
            <a:avLst/>
          </a:prstGeom>
          <a:solidFill>
            <a:srgbClr val="464A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61840" y="1767840"/>
            <a:ext cx="3129280" cy="3647440"/>
          </a:xfrm>
          <a:prstGeom prst="rect">
            <a:avLst/>
          </a:prstGeom>
          <a:solidFill>
            <a:srgbClr val="464A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07680" y="1767840"/>
            <a:ext cx="3129280" cy="3647440"/>
          </a:xfrm>
          <a:prstGeom prst="rect">
            <a:avLst/>
          </a:prstGeom>
          <a:solidFill>
            <a:srgbClr val="464A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6800" y="4246880"/>
            <a:ext cx="3027680" cy="1130465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612640" y="4246879"/>
            <a:ext cx="3027680" cy="1130465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8158480" y="4243150"/>
            <a:ext cx="3027680" cy="1130465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文本框 13"/>
          <p:cNvSpPr txBox="1"/>
          <p:nvPr/>
        </p:nvSpPr>
        <p:spPr>
          <a:xfrm>
            <a:off x="1169654" y="1899920"/>
            <a:ext cx="153920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rgbClr val="FFC000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60%</a:t>
            </a:r>
            <a:endParaRPr lang="zh-CN" altLang="en-US" sz="6000" dirty="0">
              <a:solidFill>
                <a:srgbClr val="FFC000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729020" y="1899920"/>
            <a:ext cx="153920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rgbClr val="FFC000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70%</a:t>
            </a:r>
            <a:endParaRPr lang="zh-CN" altLang="en-US" sz="6000" dirty="0">
              <a:solidFill>
                <a:srgbClr val="FFC000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247742" y="1899920"/>
            <a:ext cx="153920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rgbClr val="FFC000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80%</a:t>
            </a:r>
            <a:endParaRPr lang="zh-CN" altLang="en-US" sz="6000" dirty="0">
              <a:solidFill>
                <a:srgbClr val="FFC000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197362" y="2915583"/>
            <a:ext cx="13195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zh-CN" b="1" kern="0" dirty="0">
                <a:solidFill>
                  <a:sysClr val="window" lastClr="FFFFFF"/>
                </a:solidFill>
              </a:rPr>
              <a:t>TEXT</a:t>
            </a:r>
            <a:r>
              <a:rPr lang="zh-CN" altLang="en-US" b="1" kern="0" dirty="0">
                <a:solidFill>
                  <a:sysClr val="window" lastClr="FFFFFF"/>
                </a:solidFill>
              </a:rPr>
              <a:t> </a:t>
            </a:r>
            <a:r>
              <a:rPr lang="en-US" altLang="zh-CN" b="1" kern="0" dirty="0">
                <a:solidFill>
                  <a:sysClr val="window" lastClr="FFFFFF"/>
                </a:solidFill>
              </a:rPr>
              <a:t>HERE</a:t>
            </a:r>
            <a:endParaRPr lang="zh-CN" altLang="en-US" b="1" kern="0" dirty="0">
              <a:solidFill>
                <a:sysClr val="window" lastClr="FFFFFF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765964" y="2915583"/>
            <a:ext cx="13195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zh-CN" b="1" kern="0" dirty="0">
                <a:solidFill>
                  <a:sysClr val="window" lastClr="FFFFFF"/>
                </a:solidFill>
              </a:rPr>
              <a:t>TEXT</a:t>
            </a:r>
            <a:r>
              <a:rPr lang="zh-CN" altLang="en-US" b="1" kern="0" dirty="0">
                <a:solidFill>
                  <a:sysClr val="window" lastClr="FFFFFF"/>
                </a:solidFill>
              </a:rPr>
              <a:t> </a:t>
            </a:r>
            <a:r>
              <a:rPr lang="en-US" altLang="zh-CN" b="1" kern="0" dirty="0">
                <a:solidFill>
                  <a:sysClr val="window" lastClr="FFFFFF"/>
                </a:solidFill>
              </a:rPr>
              <a:t>HERE</a:t>
            </a:r>
            <a:endParaRPr lang="zh-CN" altLang="en-US" b="1" kern="0" dirty="0">
              <a:solidFill>
                <a:sysClr val="window" lastClr="FFFFFF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306858" y="2915583"/>
            <a:ext cx="13195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zh-CN" b="1" kern="0" dirty="0">
                <a:solidFill>
                  <a:sysClr val="window" lastClr="FFFFFF"/>
                </a:solidFill>
              </a:rPr>
              <a:t>TEXT</a:t>
            </a:r>
            <a:r>
              <a:rPr lang="zh-CN" altLang="en-US" b="1" kern="0" dirty="0">
                <a:solidFill>
                  <a:sysClr val="window" lastClr="FFFFFF"/>
                </a:solidFill>
              </a:rPr>
              <a:t> </a:t>
            </a:r>
            <a:r>
              <a:rPr lang="en-US" altLang="zh-CN" b="1" kern="0" dirty="0">
                <a:solidFill>
                  <a:sysClr val="window" lastClr="FFFFFF"/>
                </a:solidFill>
              </a:rPr>
              <a:t>HERE</a:t>
            </a:r>
            <a:endParaRPr lang="zh-CN" altLang="en-US" b="1" kern="0" dirty="0">
              <a:solidFill>
                <a:sysClr val="window" lastClr="FFFFFF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188126" y="3441862"/>
            <a:ext cx="2103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1200" kern="0" dirty="0">
                <a:solidFill>
                  <a:srgbClr val="FFFFFF"/>
                </a:solidFill>
              </a:rPr>
              <a:t>顶部“开始”面板中可以对字体、字号、颜色、行距等进行修改。</a:t>
            </a:r>
            <a:endParaRPr lang="en-US" altLang="zh-CN" sz="1200" kern="0" dirty="0">
              <a:solidFill>
                <a:srgbClr val="FFFFFF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765964" y="3441862"/>
            <a:ext cx="2103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1200" kern="0" dirty="0">
                <a:solidFill>
                  <a:srgbClr val="FFFFFF"/>
                </a:solidFill>
              </a:rPr>
              <a:t>顶部“开始”面板中可以对字体、字号、颜色、行距等进行修改。</a:t>
            </a:r>
            <a:endParaRPr lang="en-US" altLang="zh-CN" sz="1200" kern="0" dirty="0">
              <a:solidFill>
                <a:srgbClr val="FFFFFF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293922" y="3441862"/>
            <a:ext cx="2103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1200" kern="0" dirty="0">
                <a:solidFill>
                  <a:srgbClr val="FFFFFF"/>
                </a:solidFill>
              </a:rPr>
              <a:t>顶部“开始”面板中可以对字体、字号、颜色、行距等进行修改。</a:t>
            </a:r>
            <a:endParaRPr lang="en-US" altLang="zh-CN" sz="1200" kern="0" dirty="0">
              <a:solidFill>
                <a:srgbClr val="FFFFFF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905925" y="4439050"/>
            <a:ext cx="222596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1400" kern="0" dirty="0"/>
              <a:t>顶部“开始”面板中可以对字体、字号、颜色、行距等进行修改。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5453468" y="4439050"/>
            <a:ext cx="222596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1400" kern="0" dirty="0"/>
              <a:t>顶部“开始”面板中可以对字体、字号、颜色、行距等进行修改。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8954831" y="4439050"/>
            <a:ext cx="222596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1400" kern="0" dirty="0"/>
              <a:t>顶部“开始”面板中可以对字体、字号、颜色、行距等进行修改。</a:t>
            </a:r>
          </a:p>
        </p:txBody>
      </p:sp>
    </p:spTree>
    <p:extLst>
      <p:ext uri="{BB962C8B-B14F-4D97-AF65-F5344CB8AC3E}">
        <p14:creationId xmlns:p14="http://schemas.microsoft.com/office/powerpoint/2010/main" val="27074505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70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" y="0"/>
            <a:ext cx="12191999" cy="6858000"/>
          </a:xfrm>
          <a:prstGeom prst="rect">
            <a:avLst/>
          </a:prstGeom>
          <a:solidFill>
            <a:schemeClr val="tx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11" name="直接连接符 10"/>
          <p:cNvCxnSpPr>
            <a:stCxn id="3" idx="1"/>
          </p:cNvCxnSpPr>
          <p:nvPr/>
        </p:nvCxnSpPr>
        <p:spPr>
          <a:xfrm>
            <a:off x="1" y="3429000"/>
            <a:ext cx="12191999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/>
          <p:cNvSpPr/>
          <p:nvPr/>
        </p:nvSpPr>
        <p:spPr>
          <a:xfrm>
            <a:off x="3784600" y="1117600"/>
            <a:ext cx="4622800" cy="4622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255064" y="1851645"/>
            <a:ext cx="1681871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990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4069080" y="1402080"/>
            <a:ext cx="4053840" cy="4053840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68732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1866" y="529063"/>
            <a:ext cx="2510624" cy="10464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PART THREE   </a:t>
            </a:r>
          </a:p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4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经验教训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925612" y="1967083"/>
            <a:ext cx="133882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>
                <a:latin typeface="华文仿宋" panose="02010600040101010101" pitchFamily="2" charset="-122"/>
                <a:ea typeface="华文仿宋" panose="02010600040101010101" pitchFamily="2" charset="-122"/>
              </a:rPr>
              <a:t>01</a:t>
            </a:r>
            <a:endParaRPr lang="zh-CN" altLang="en-US" sz="9600" dirty="0"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297461" y="2636458"/>
            <a:ext cx="133882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>
                <a:latin typeface="华文仿宋" panose="02010600040101010101" pitchFamily="2" charset="-122"/>
                <a:ea typeface="华文仿宋" panose="02010600040101010101" pitchFamily="2" charset="-122"/>
              </a:rPr>
              <a:t>02</a:t>
            </a:r>
            <a:endParaRPr lang="zh-CN" altLang="en-US" sz="9600" dirty="0"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563627" y="1967083"/>
            <a:ext cx="133882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>
                <a:latin typeface="华文仿宋" panose="02010600040101010101" pitchFamily="2" charset="-122"/>
                <a:ea typeface="华文仿宋" panose="02010600040101010101" pitchFamily="2" charset="-122"/>
              </a:rPr>
              <a:t>03</a:t>
            </a:r>
            <a:endParaRPr lang="zh-CN" altLang="en-US" sz="9600" dirty="0"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990304" y="2636458"/>
            <a:ext cx="133882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>
                <a:latin typeface="华文仿宋" panose="02010600040101010101" pitchFamily="2" charset="-122"/>
                <a:ea typeface="华文仿宋" panose="02010600040101010101" pitchFamily="2" charset="-122"/>
              </a:rPr>
              <a:t>04</a:t>
            </a:r>
            <a:endParaRPr lang="zh-CN" altLang="en-US" sz="9600" dirty="0"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916795" y="3426446"/>
            <a:ext cx="13564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b="1" dirty="0">
                <a:ea typeface="华文仿宋" panose="02010600040101010101" pitchFamily="2" charset="-122"/>
              </a:rPr>
              <a:t>TITLE</a:t>
            </a:r>
            <a:r>
              <a:rPr kumimoji="1" lang="zh-CN" altLang="en-US" b="1" dirty="0">
                <a:ea typeface="华文仿宋" panose="02010600040101010101" pitchFamily="2" charset="-122"/>
              </a:rPr>
              <a:t> </a:t>
            </a:r>
            <a:r>
              <a:rPr kumimoji="1" lang="en-US" altLang="zh-CN" b="1" dirty="0">
                <a:ea typeface="华文仿宋" panose="02010600040101010101" pitchFamily="2" charset="-122"/>
              </a:rPr>
              <a:t>HERE</a:t>
            </a:r>
          </a:p>
        </p:txBody>
      </p:sp>
      <p:sp>
        <p:nvSpPr>
          <p:cNvPr id="8" name="矩形 7"/>
          <p:cNvSpPr/>
          <p:nvPr/>
        </p:nvSpPr>
        <p:spPr>
          <a:xfrm>
            <a:off x="1874990" y="4073025"/>
            <a:ext cx="1440072" cy="17727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400" dirty="0">
                <a:solidFill>
                  <a:schemeClr val="bg1">
                    <a:lumMod val="50000"/>
                  </a:schemeClr>
                </a:solidFill>
                <a:latin typeface="微软雅黑"/>
              </a:rPr>
              <a:t>点击此处添加文本信息。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/>
            </a:endParaRPr>
          </a:p>
          <a:p>
            <a:pPr lvl="0">
              <a:lnSpc>
                <a:spcPct val="130000"/>
              </a:lnSpc>
            </a:pPr>
            <a:r>
              <a:rPr lang="zh-CN" altLang="zh-CN" sz="1400" dirty="0">
                <a:solidFill>
                  <a:schemeClr val="bg1">
                    <a:lumMod val="50000"/>
                  </a:schemeClr>
                </a:solidFill>
                <a:latin typeface="微软雅黑"/>
              </a:rPr>
              <a:t>标题数字等都可以通过点击和重新输入进行更改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/>
              </a:rPr>
              <a:t>。</a:t>
            </a:r>
            <a:endParaRPr lang="zh-CN" altLang="zh-CN" sz="1400" dirty="0">
              <a:solidFill>
                <a:schemeClr val="bg1">
                  <a:lumMod val="50000"/>
                </a:schemeClr>
              </a:solidFill>
              <a:latin typeface="微软雅黑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860800" y="2539215"/>
            <a:ext cx="0" cy="2272931"/>
          </a:xfrm>
          <a:prstGeom prst="line">
            <a:avLst/>
          </a:prstGeom>
          <a:ln w="12700">
            <a:solidFill>
              <a:srgbClr val="00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6100618" y="2539215"/>
            <a:ext cx="0" cy="2272931"/>
          </a:xfrm>
          <a:prstGeom prst="line">
            <a:avLst/>
          </a:prstGeom>
          <a:ln w="12700">
            <a:solidFill>
              <a:srgbClr val="00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8340436" y="2539215"/>
            <a:ext cx="0" cy="2272931"/>
          </a:xfrm>
          <a:prstGeom prst="line">
            <a:avLst/>
          </a:prstGeom>
          <a:ln w="12700">
            <a:solidFill>
              <a:srgbClr val="00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4288644" y="4165567"/>
            <a:ext cx="13564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b="1" dirty="0">
                <a:ea typeface="华文仿宋" panose="02010600040101010101" pitchFamily="2" charset="-122"/>
              </a:rPr>
              <a:t>TITLE</a:t>
            </a:r>
            <a:r>
              <a:rPr kumimoji="1" lang="zh-CN" altLang="en-US" b="1" dirty="0">
                <a:ea typeface="华文仿宋" panose="02010600040101010101" pitchFamily="2" charset="-122"/>
              </a:rPr>
              <a:t> </a:t>
            </a:r>
            <a:r>
              <a:rPr kumimoji="1" lang="en-US" altLang="zh-CN" b="1" dirty="0">
                <a:ea typeface="华文仿宋" panose="02010600040101010101" pitchFamily="2" charset="-122"/>
              </a:rPr>
              <a:t>HERE</a:t>
            </a:r>
          </a:p>
        </p:txBody>
      </p:sp>
      <p:sp>
        <p:nvSpPr>
          <p:cNvPr id="14" name="矩形 13"/>
          <p:cNvSpPr/>
          <p:nvPr/>
        </p:nvSpPr>
        <p:spPr>
          <a:xfrm>
            <a:off x="4246839" y="4812146"/>
            <a:ext cx="1440072" cy="17727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400" dirty="0">
                <a:solidFill>
                  <a:schemeClr val="bg1">
                    <a:lumMod val="50000"/>
                  </a:schemeClr>
                </a:solidFill>
                <a:latin typeface="微软雅黑"/>
              </a:rPr>
              <a:t>点击此处添加文本信息。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/>
            </a:endParaRPr>
          </a:p>
          <a:p>
            <a:pPr lvl="0">
              <a:lnSpc>
                <a:spcPct val="130000"/>
              </a:lnSpc>
            </a:pPr>
            <a:r>
              <a:rPr lang="zh-CN" altLang="zh-CN" sz="1400" dirty="0">
                <a:solidFill>
                  <a:schemeClr val="bg1">
                    <a:lumMod val="50000"/>
                  </a:schemeClr>
                </a:solidFill>
                <a:latin typeface="微软雅黑"/>
              </a:rPr>
              <a:t>标题数字等都可以通过点击和重新输入进行更改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/>
              </a:rPr>
              <a:t>。</a:t>
            </a:r>
            <a:endParaRPr lang="zh-CN" altLang="zh-CN" sz="1400" dirty="0">
              <a:solidFill>
                <a:schemeClr val="bg1">
                  <a:lumMod val="50000"/>
                </a:schemeClr>
              </a:solidFill>
              <a:latin typeface="微软雅黑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556131" y="3426446"/>
            <a:ext cx="13564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b="1" dirty="0">
                <a:ea typeface="华文仿宋" panose="02010600040101010101" pitchFamily="2" charset="-122"/>
              </a:rPr>
              <a:t>TITLE</a:t>
            </a:r>
            <a:r>
              <a:rPr kumimoji="1" lang="zh-CN" altLang="en-US" b="1" dirty="0">
                <a:ea typeface="华文仿宋" panose="02010600040101010101" pitchFamily="2" charset="-122"/>
              </a:rPr>
              <a:t> </a:t>
            </a:r>
            <a:r>
              <a:rPr kumimoji="1" lang="en-US" altLang="zh-CN" b="1" dirty="0">
                <a:ea typeface="华文仿宋" panose="02010600040101010101" pitchFamily="2" charset="-122"/>
              </a:rPr>
              <a:t>HERE</a:t>
            </a:r>
          </a:p>
        </p:txBody>
      </p:sp>
      <p:sp>
        <p:nvSpPr>
          <p:cNvPr id="16" name="矩形 15"/>
          <p:cNvSpPr/>
          <p:nvPr/>
        </p:nvSpPr>
        <p:spPr>
          <a:xfrm>
            <a:off x="6514326" y="4073025"/>
            <a:ext cx="1440072" cy="17727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400" dirty="0">
                <a:solidFill>
                  <a:schemeClr val="bg1">
                    <a:lumMod val="50000"/>
                  </a:schemeClr>
                </a:solidFill>
                <a:latin typeface="微软雅黑"/>
              </a:rPr>
              <a:t>点击此处添加文本信息。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/>
            </a:endParaRPr>
          </a:p>
          <a:p>
            <a:pPr lvl="0">
              <a:lnSpc>
                <a:spcPct val="130000"/>
              </a:lnSpc>
            </a:pPr>
            <a:r>
              <a:rPr lang="zh-CN" altLang="zh-CN" sz="1400" dirty="0">
                <a:solidFill>
                  <a:schemeClr val="bg1">
                    <a:lumMod val="50000"/>
                  </a:schemeClr>
                </a:solidFill>
                <a:latin typeface="微软雅黑"/>
              </a:rPr>
              <a:t>标题数字等都可以通过点击和重新输入进行更改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/>
              </a:rPr>
              <a:t>。</a:t>
            </a:r>
            <a:endParaRPr lang="zh-CN" altLang="zh-CN" sz="1400" dirty="0">
              <a:solidFill>
                <a:schemeClr val="bg1">
                  <a:lumMod val="50000"/>
                </a:schemeClr>
              </a:solidFill>
              <a:latin typeface="微软雅黑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981487" y="4165567"/>
            <a:ext cx="13564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b="1" dirty="0">
                <a:ea typeface="华文仿宋" panose="02010600040101010101" pitchFamily="2" charset="-122"/>
              </a:rPr>
              <a:t>TITLE</a:t>
            </a:r>
            <a:r>
              <a:rPr kumimoji="1" lang="zh-CN" altLang="en-US" b="1" dirty="0">
                <a:ea typeface="华文仿宋" panose="02010600040101010101" pitchFamily="2" charset="-122"/>
              </a:rPr>
              <a:t> </a:t>
            </a:r>
            <a:r>
              <a:rPr kumimoji="1" lang="en-US" altLang="zh-CN" b="1" dirty="0">
                <a:ea typeface="华文仿宋" panose="02010600040101010101" pitchFamily="2" charset="-122"/>
              </a:rPr>
              <a:t>HERE</a:t>
            </a:r>
          </a:p>
        </p:txBody>
      </p:sp>
      <p:sp>
        <p:nvSpPr>
          <p:cNvPr id="18" name="矩形 17"/>
          <p:cNvSpPr/>
          <p:nvPr/>
        </p:nvSpPr>
        <p:spPr>
          <a:xfrm>
            <a:off x="8939682" y="4812146"/>
            <a:ext cx="1440072" cy="17727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400" dirty="0">
                <a:solidFill>
                  <a:schemeClr val="bg1">
                    <a:lumMod val="50000"/>
                  </a:schemeClr>
                </a:solidFill>
                <a:latin typeface="微软雅黑"/>
              </a:rPr>
              <a:t>点击此处添加文本信息。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/>
            </a:endParaRPr>
          </a:p>
          <a:p>
            <a:pPr lvl="0">
              <a:lnSpc>
                <a:spcPct val="130000"/>
              </a:lnSpc>
            </a:pPr>
            <a:r>
              <a:rPr lang="zh-CN" altLang="zh-CN" sz="1400" dirty="0">
                <a:solidFill>
                  <a:schemeClr val="bg1">
                    <a:lumMod val="50000"/>
                  </a:schemeClr>
                </a:solidFill>
                <a:latin typeface="微软雅黑"/>
              </a:rPr>
              <a:t>标题数字等都可以通过点击和重新输入进行更改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/>
              </a:rPr>
              <a:t>。</a:t>
            </a:r>
            <a:endParaRPr lang="zh-CN" altLang="zh-CN" sz="1400" dirty="0">
              <a:solidFill>
                <a:schemeClr val="bg1">
                  <a:lumMod val="50000"/>
                </a:schemeClr>
              </a:solidFill>
              <a:latin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3423632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42385" y="264390"/>
            <a:ext cx="2510624" cy="10464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PART THREE   </a:t>
            </a:r>
          </a:p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4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经验教训</a:t>
            </a:r>
          </a:p>
        </p:txBody>
      </p:sp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3974700363"/>
              </p:ext>
            </p:extLst>
          </p:nvPr>
        </p:nvGraphicFramePr>
        <p:xfrm>
          <a:off x="6059056" y="1782617"/>
          <a:ext cx="4795285" cy="40824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矩形 11"/>
          <p:cNvSpPr/>
          <p:nvPr/>
        </p:nvSpPr>
        <p:spPr>
          <a:xfrm>
            <a:off x="2262909" y="2293171"/>
            <a:ext cx="304800" cy="304800"/>
          </a:xfrm>
          <a:prstGeom prst="rect">
            <a:avLst/>
          </a:prstGeom>
          <a:solidFill>
            <a:srgbClr val="A5A5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n-Mong-CN"/>
          </a:p>
        </p:txBody>
      </p:sp>
      <p:sp>
        <p:nvSpPr>
          <p:cNvPr id="25" name="矩形 24"/>
          <p:cNvSpPr/>
          <p:nvPr/>
        </p:nvSpPr>
        <p:spPr>
          <a:xfrm>
            <a:off x="2262909" y="3167298"/>
            <a:ext cx="304800" cy="3048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n-Mong-CN"/>
          </a:p>
        </p:txBody>
      </p:sp>
      <p:sp>
        <p:nvSpPr>
          <p:cNvPr id="26" name="矩形 25"/>
          <p:cNvSpPr/>
          <p:nvPr/>
        </p:nvSpPr>
        <p:spPr>
          <a:xfrm>
            <a:off x="2262909" y="4042155"/>
            <a:ext cx="304800" cy="304800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n-Mong-CN"/>
          </a:p>
        </p:txBody>
      </p:sp>
      <p:sp>
        <p:nvSpPr>
          <p:cNvPr id="27" name="矩形 26"/>
          <p:cNvSpPr/>
          <p:nvPr/>
        </p:nvSpPr>
        <p:spPr>
          <a:xfrm>
            <a:off x="2262909" y="5030473"/>
            <a:ext cx="304800" cy="304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n-Mong-CN"/>
          </a:p>
        </p:txBody>
      </p:sp>
      <p:sp>
        <p:nvSpPr>
          <p:cNvPr id="16" name="矩形 15"/>
          <p:cNvSpPr/>
          <p:nvPr/>
        </p:nvSpPr>
        <p:spPr>
          <a:xfrm>
            <a:off x="2586183" y="2179345"/>
            <a:ext cx="3131127" cy="53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100" dirty="0">
                <a:solidFill>
                  <a:schemeClr val="bg1">
                    <a:lumMod val="50000"/>
                  </a:schemeClr>
                </a:solidFill>
                <a:latin typeface="微软雅黑"/>
              </a:rPr>
              <a:t>点击此处添加文本信息。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微软雅黑"/>
            </a:endParaRPr>
          </a:p>
          <a:p>
            <a:pPr lvl="0">
              <a:lnSpc>
                <a:spcPct val="130000"/>
              </a:lnSpc>
            </a:pPr>
            <a:r>
              <a:rPr lang="zh-CN" altLang="zh-CN" sz="1100" dirty="0">
                <a:solidFill>
                  <a:schemeClr val="bg1">
                    <a:lumMod val="50000"/>
                  </a:schemeClr>
                </a:solidFill>
                <a:latin typeface="微软雅黑"/>
              </a:rPr>
              <a:t>标题数字等都可以通过点击和重新输入进行更改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/>
              </a:rPr>
              <a:t>。</a:t>
            </a:r>
            <a:endParaRPr lang="zh-CN" altLang="zh-CN" sz="1100" dirty="0">
              <a:solidFill>
                <a:schemeClr val="bg1">
                  <a:lumMod val="50000"/>
                </a:schemeClr>
              </a:solidFill>
              <a:latin typeface="微软雅黑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586183" y="3053472"/>
            <a:ext cx="3297381" cy="53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100" dirty="0">
                <a:solidFill>
                  <a:schemeClr val="bg1">
                    <a:lumMod val="50000"/>
                  </a:schemeClr>
                </a:solidFill>
                <a:latin typeface="微软雅黑"/>
              </a:rPr>
              <a:t>点击此处添加文本信息。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微软雅黑"/>
            </a:endParaRPr>
          </a:p>
          <a:p>
            <a:pPr lvl="0">
              <a:lnSpc>
                <a:spcPct val="130000"/>
              </a:lnSpc>
            </a:pPr>
            <a:r>
              <a:rPr lang="zh-CN" altLang="zh-CN" sz="1100" dirty="0">
                <a:solidFill>
                  <a:schemeClr val="bg1">
                    <a:lumMod val="50000"/>
                  </a:schemeClr>
                </a:solidFill>
                <a:latin typeface="微软雅黑"/>
              </a:rPr>
              <a:t>标题数字等都可以通过点击和重新输入进行更改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/>
              </a:rPr>
              <a:t>。</a:t>
            </a:r>
            <a:endParaRPr lang="zh-CN" altLang="zh-CN" sz="1100" dirty="0">
              <a:solidFill>
                <a:schemeClr val="bg1">
                  <a:lumMod val="50000"/>
                </a:schemeClr>
              </a:solidFill>
              <a:latin typeface="微软雅黑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586183" y="3928329"/>
            <a:ext cx="3297381" cy="53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100" dirty="0">
                <a:solidFill>
                  <a:schemeClr val="bg1">
                    <a:lumMod val="50000"/>
                  </a:schemeClr>
                </a:solidFill>
                <a:latin typeface="微软雅黑"/>
              </a:rPr>
              <a:t>点击此处添加文本信息。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微软雅黑"/>
            </a:endParaRPr>
          </a:p>
          <a:p>
            <a:pPr lvl="0">
              <a:lnSpc>
                <a:spcPct val="130000"/>
              </a:lnSpc>
            </a:pPr>
            <a:r>
              <a:rPr lang="zh-CN" altLang="zh-CN" sz="1100" dirty="0">
                <a:solidFill>
                  <a:schemeClr val="bg1">
                    <a:lumMod val="50000"/>
                  </a:schemeClr>
                </a:solidFill>
                <a:latin typeface="微软雅黑"/>
              </a:rPr>
              <a:t>标题数字等都可以通过点击和重新输入进行更改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/>
              </a:rPr>
              <a:t>。</a:t>
            </a:r>
            <a:endParaRPr lang="zh-CN" altLang="zh-CN" sz="1100" dirty="0">
              <a:solidFill>
                <a:schemeClr val="bg1">
                  <a:lumMod val="50000"/>
                </a:schemeClr>
              </a:solidFill>
              <a:latin typeface="微软雅黑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567709" y="4916647"/>
            <a:ext cx="3297381" cy="53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100" dirty="0">
                <a:solidFill>
                  <a:schemeClr val="bg1">
                    <a:lumMod val="50000"/>
                  </a:schemeClr>
                </a:solidFill>
                <a:latin typeface="微软雅黑"/>
              </a:rPr>
              <a:t>点击此处添加文本信息。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微软雅黑"/>
            </a:endParaRPr>
          </a:p>
          <a:p>
            <a:pPr lvl="0">
              <a:lnSpc>
                <a:spcPct val="130000"/>
              </a:lnSpc>
            </a:pPr>
            <a:r>
              <a:rPr lang="zh-CN" altLang="zh-CN" sz="1100" dirty="0">
                <a:solidFill>
                  <a:schemeClr val="bg1">
                    <a:lumMod val="50000"/>
                  </a:schemeClr>
                </a:solidFill>
                <a:latin typeface="微软雅黑"/>
              </a:rPr>
              <a:t>标题数字等都可以通过点击和重新输入进行更改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/>
              </a:rPr>
              <a:t>。</a:t>
            </a:r>
            <a:endParaRPr lang="zh-CN" altLang="zh-CN" sz="1100" dirty="0">
              <a:solidFill>
                <a:schemeClr val="bg1">
                  <a:lumMod val="50000"/>
                </a:schemeClr>
              </a:solidFill>
              <a:latin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5181746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7339" y="457325"/>
            <a:ext cx="2510624" cy="10464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PART THREE   </a:t>
            </a:r>
          </a:p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4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经验教训</a:t>
            </a:r>
          </a:p>
        </p:txBody>
      </p:sp>
      <p:sp>
        <p:nvSpPr>
          <p:cNvPr id="3" name="矩形 2"/>
          <p:cNvSpPr/>
          <p:nvPr/>
        </p:nvSpPr>
        <p:spPr>
          <a:xfrm>
            <a:off x="701040" y="1757680"/>
            <a:ext cx="4114800" cy="4043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126480" y="1757680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5" name="矩形 4"/>
          <p:cNvSpPr/>
          <p:nvPr/>
        </p:nvSpPr>
        <p:spPr>
          <a:xfrm>
            <a:off x="6096000" y="2240415"/>
            <a:ext cx="4043680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404040"/>
                </a:solidFill>
              </a:rPr>
              <a:t>顶部“开始”面板中可以对字体、字号、颜色、行距等进行修改。建议正文</a:t>
            </a:r>
            <a:r>
              <a:rPr lang="en-US" altLang="zh-CN" sz="1400" dirty="0">
                <a:solidFill>
                  <a:srgbClr val="404040"/>
                </a:solidFill>
              </a:rPr>
              <a:t>10</a:t>
            </a:r>
            <a:r>
              <a:rPr lang="zh-CN" altLang="en-US" sz="1400" dirty="0">
                <a:solidFill>
                  <a:srgbClr val="404040"/>
                </a:solidFill>
              </a:rPr>
              <a:t>号字，</a:t>
            </a:r>
            <a:r>
              <a:rPr lang="en-US" altLang="zh-CN" sz="1400" dirty="0">
                <a:solidFill>
                  <a:srgbClr val="404040"/>
                </a:solidFill>
              </a:rPr>
              <a:t>1.3</a:t>
            </a:r>
            <a:r>
              <a:rPr lang="zh-CN" altLang="en-US" sz="1400" dirty="0">
                <a:solidFill>
                  <a:srgbClr val="404040"/>
                </a:solidFill>
              </a:rPr>
              <a:t>倍字间距。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126480" y="3183605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7" name="矩形 6"/>
          <p:cNvSpPr/>
          <p:nvPr/>
        </p:nvSpPr>
        <p:spPr>
          <a:xfrm>
            <a:off x="6096000" y="3666340"/>
            <a:ext cx="4043680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404040"/>
                </a:solidFill>
              </a:rPr>
              <a:t>顶部“开始”面板中可以对字体、字号、颜色、行距等进行修改。建议正文</a:t>
            </a:r>
            <a:r>
              <a:rPr lang="en-US" altLang="zh-CN" sz="1400" dirty="0">
                <a:solidFill>
                  <a:srgbClr val="404040"/>
                </a:solidFill>
              </a:rPr>
              <a:t>10</a:t>
            </a:r>
            <a:r>
              <a:rPr lang="zh-CN" altLang="en-US" sz="1400" dirty="0">
                <a:solidFill>
                  <a:srgbClr val="404040"/>
                </a:solidFill>
              </a:rPr>
              <a:t>号字，</a:t>
            </a:r>
            <a:r>
              <a:rPr lang="en-US" altLang="zh-CN" sz="1400" dirty="0">
                <a:solidFill>
                  <a:srgbClr val="404040"/>
                </a:solidFill>
              </a:rPr>
              <a:t>1.3</a:t>
            </a:r>
            <a:r>
              <a:rPr lang="zh-CN" altLang="en-US" sz="1400" dirty="0">
                <a:solidFill>
                  <a:srgbClr val="404040"/>
                </a:solidFill>
              </a:rPr>
              <a:t>倍字间距。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096000" y="4666139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9" name="矩形 8"/>
          <p:cNvSpPr/>
          <p:nvPr/>
        </p:nvSpPr>
        <p:spPr>
          <a:xfrm>
            <a:off x="6096000" y="5148874"/>
            <a:ext cx="4043680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404040"/>
                </a:solidFill>
              </a:rPr>
              <a:t>顶部“开始”面板中可以对字体、字号、颜色、行距等进行修改。建议正文</a:t>
            </a:r>
            <a:r>
              <a:rPr lang="en-US" altLang="zh-CN" sz="1400" dirty="0">
                <a:solidFill>
                  <a:srgbClr val="404040"/>
                </a:solidFill>
              </a:rPr>
              <a:t>10</a:t>
            </a:r>
            <a:r>
              <a:rPr lang="zh-CN" altLang="en-US" sz="1400" dirty="0">
                <a:solidFill>
                  <a:srgbClr val="404040"/>
                </a:solidFill>
              </a:rPr>
              <a:t>号字，</a:t>
            </a:r>
            <a:r>
              <a:rPr lang="en-US" altLang="zh-CN" sz="1400" dirty="0">
                <a:solidFill>
                  <a:srgbClr val="404040"/>
                </a:solidFill>
              </a:rPr>
              <a:t>1.3</a:t>
            </a:r>
            <a:r>
              <a:rPr lang="zh-CN" altLang="en-US" sz="1400" dirty="0">
                <a:solidFill>
                  <a:srgbClr val="404040"/>
                </a:solidFill>
              </a:rPr>
              <a:t>倍字间距。</a:t>
            </a:r>
          </a:p>
        </p:txBody>
      </p:sp>
      <p:sp>
        <p:nvSpPr>
          <p:cNvPr id="12" name="矩形 11"/>
          <p:cNvSpPr/>
          <p:nvPr/>
        </p:nvSpPr>
        <p:spPr>
          <a:xfrm>
            <a:off x="910075" y="2082672"/>
            <a:ext cx="1763624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chemeClr val="bg1"/>
                </a:solidFill>
              </a:rPr>
              <a:t>EXAMPLE TEXT</a:t>
            </a:r>
          </a:p>
        </p:txBody>
      </p:sp>
      <p:sp>
        <p:nvSpPr>
          <p:cNvPr id="13" name="矩形 12"/>
          <p:cNvSpPr/>
          <p:nvPr/>
        </p:nvSpPr>
        <p:spPr>
          <a:xfrm>
            <a:off x="900839" y="2915495"/>
            <a:ext cx="3000601" cy="225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</a:rPr>
              <a:t>10</a:t>
            </a:r>
            <a:r>
              <a:rPr lang="zh-CN" altLang="en-US" sz="1200" dirty="0">
                <a:solidFill>
                  <a:schemeClr val="bg1"/>
                </a:solidFill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</a:rPr>
              <a:t>倍字间距。标</a:t>
            </a:r>
            <a:r>
              <a:rPr lang="en-US" altLang="zh-CN" sz="1200" dirty="0">
                <a:solidFill>
                  <a:schemeClr val="bg1"/>
                </a:solidFill>
              </a:rPr>
              <a:t>a</a:t>
            </a:r>
            <a:r>
              <a:rPr lang="zh-CN" altLang="en-US" sz="1200" dirty="0">
                <a:solidFill>
                  <a:schemeClr val="bg1"/>
                </a:solidFill>
              </a:rPr>
              <a:t>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</a:rPr>
              <a:t>10</a:t>
            </a:r>
            <a:r>
              <a:rPr lang="zh-CN" altLang="en-US" sz="1200" dirty="0">
                <a:solidFill>
                  <a:schemeClr val="bg1"/>
                </a:solidFill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</a:rPr>
              <a:t>倍字间距。</a:t>
            </a:r>
          </a:p>
          <a:p>
            <a:pPr>
              <a:lnSpc>
                <a:spcPct val="130000"/>
              </a:lnSpc>
            </a:pPr>
            <a:endParaRPr lang="zh-CN" alt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48724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70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" y="0"/>
            <a:ext cx="12191999" cy="6858000"/>
          </a:xfrm>
          <a:prstGeom prst="rect">
            <a:avLst/>
          </a:prstGeom>
          <a:solidFill>
            <a:schemeClr val="tx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11" name="直接连接符 10"/>
          <p:cNvCxnSpPr>
            <a:stCxn id="3" idx="1"/>
          </p:cNvCxnSpPr>
          <p:nvPr/>
        </p:nvCxnSpPr>
        <p:spPr>
          <a:xfrm>
            <a:off x="1" y="3429000"/>
            <a:ext cx="12191999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/>
          <p:cNvSpPr/>
          <p:nvPr/>
        </p:nvSpPr>
        <p:spPr>
          <a:xfrm>
            <a:off x="3784600" y="1117600"/>
            <a:ext cx="4622800" cy="4622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255064" y="1851645"/>
            <a:ext cx="1681871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990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4069080" y="1402080"/>
            <a:ext cx="4053840" cy="4053840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219575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示 2"/>
          <p:cNvGraphicFramePr/>
          <p:nvPr>
            <p:extLst>
              <p:ext uri="{D42A27DB-BD31-4B8C-83A1-F6EECF244321}">
                <p14:modId xmlns:p14="http://schemas.microsoft.com/office/powerpoint/2010/main" val="592113930"/>
              </p:ext>
            </p:extLst>
          </p:nvPr>
        </p:nvGraphicFramePr>
        <p:xfrm>
          <a:off x="6454141" y="1472352"/>
          <a:ext cx="5412739" cy="36084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4" name="图示 3"/>
          <p:cNvGraphicFramePr/>
          <p:nvPr>
            <p:extLst>
              <p:ext uri="{D42A27DB-BD31-4B8C-83A1-F6EECF244321}">
                <p14:modId xmlns:p14="http://schemas.microsoft.com/office/powerpoint/2010/main" val="4153992230"/>
              </p:ext>
            </p:extLst>
          </p:nvPr>
        </p:nvGraphicFramePr>
        <p:xfrm>
          <a:off x="1041402" y="1472351"/>
          <a:ext cx="5412739" cy="36084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529082" y="1853456"/>
            <a:ext cx="10246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09905" y="1853456"/>
            <a:ext cx="10246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90728" y="1853456"/>
            <a:ext cx="10246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281711" y="1853456"/>
            <a:ext cx="10246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989081" y="2376676"/>
            <a:ext cx="467360" cy="46736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559771" y="2396232"/>
            <a:ext cx="467360" cy="46736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6274141" y="2404100"/>
            <a:ext cx="467360" cy="4673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8783150" y="2352536"/>
            <a:ext cx="467360" cy="4673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782320" y="4429688"/>
            <a:ext cx="18084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顶部“开始”面板中可以对字体、字号、颜色、行距等进行修改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440727" y="4429688"/>
            <a:ext cx="18084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顶部“开始”面板中可以对字体、字号、颜色、行距等进行修改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099134" y="4429688"/>
            <a:ext cx="18084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顶部“开始”面板中可以对字体、字号、颜色、行距等进行修改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757542" y="4429688"/>
            <a:ext cx="18084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顶部“开始”面板中可以对字体、字号、颜色、行距等进行修改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29082" y="377667"/>
            <a:ext cx="2441694" cy="13326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FOUR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阶段计划</a:t>
            </a:r>
            <a:endParaRPr kumimoji="1"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02089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接连接符 31"/>
          <p:cNvCxnSpPr/>
          <p:nvPr/>
        </p:nvCxnSpPr>
        <p:spPr>
          <a:xfrm>
            <a:off x="5913120" y="-91440"/>
            <a:ext cx="0" cy="694944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1206728" y="300501"/>
            <a:ext cx="2441694" cy="13326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FOUR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阶段计划</a:t>
            </a:r>
            <a:endParaRPr kumimoji="1"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84320" y="1686560"/>
            <a:ext cx="3708400" cy="914400"/>
          </a:xfrm>
          <a:prstGeom prst="rect">
            <a:avLst/>
          </a:prstGeom>
          <a:solidFill>
            <a:srgbClr val="464A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84320" y="2915920"/>
            <a:ext cx="3708400" cy="914400"/>
          </a:xfrm>
          <a:prstGeom prst="rect">
            <a:avLst/>
          </a:prstGeom>
          <a:solidFill>
            <a:srgbClr val="464A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84320" y="4145280"/>
            <a:ext cx="3708400" cy="9144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84320" y="5374640"/>
            <a:ext cx="3708400" cy="914400"/>
          </a:xfrm>
          <a:prstGeom prst="rect">
            <a:avLst/>
          </a:prstGeom>
          <a:solidFill>
            <a:srgbClr val="464A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280203" y="1889800"/>
            <a:ext cx="13420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2 0 1 2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280203" y="3116610"/>
            <a:ext cx="13420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2 0 1 3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280203" y="4343420"/>
            <a:ext cx="13420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2 0 1 4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280203" y="5570230"/>
            <a:ext cx="13420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2 0 1 5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206728" y="1864544"/>
            <a:ext cx="28775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/>
              </a:rPr>
              <a:t>顶部“开始”面板中可以对字体、字号、颜色、行距等进行修改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963128" y="3119140"/>
            <a:ext cx="28775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/>
              </a:rPr>
              <a:t>顶部“开始”面板中可以对字体、字号、颜色、行距等进行修改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206728" y="4432330"/>
            <a:ext cx="28775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/>
              </a:rPr>
              <a:t>顶部“开始”面板中可以对字体、字号、颜色、行距等进行修改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963128" y="5570230"/>
            <a:ext cx="28775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/>
              </a:rPr>
              <a:t>顶部“开始”面板中可以对字体、字号、颜色、行距等进行修改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085792" y="1889800"/>
            <a:ext cx="10005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/>
              <a:t>标 题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2876812" y="3100187"/>
            <a:ext cx="10005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/>
              <a:t>标 题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8085792" y="4432330"/>
            <a:ext cx="10005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/>
              <a:t>标 题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2852211" y="5557560"/>
            <a:ext cx="10005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/>
              <a:t>标 题</a:t>
            </a:r>
          </a:p>
        </p:txBody>
      </p:sp>
    </p:spTree>
    <p:extLst>
      <p:ext uri="{BB962C8B-B14F-4D97-AF65-F5344CB8AC3E}">
        <p14:creationId xmlns:p14="http://schemas.microsoft.com/office/powerpoint/2010/main" val="40815490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95040" y="1367790"/>
            <a:ext cx="5167542" cy="435229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4162261" y="2097385"/>
            <a:ext cx="3833101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2 0 1 6</a:t>
            </a:r>
            <a:endParaRPr lang="zh-CN" altLang="en-US" sz="8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12618" y="3543935"/>
            <a:ext cx="4732386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dirty="0">
                <a:solidFill>
                  <a:srgbClr val="FFC000"/>
                </a:solidFill>
              </a:rPr>
              <a:t>THANK YOU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953342" y="4990485"/>
            <a:ext cx="22509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@</a:t>
            </a:r>
            <a:r>
              <a:rPr lang="zh-CN" altLang="en-US" dirty="0">
                <a:solidFill>
                  <a:schemeClr val="bg1"/>
                </a:solidFill>
              </a:rPr>
              <a:t>来自地球的张先森</a:t>
            </a:r>
          </a:p>
        </p:txBody>
      </p:sp>
    </p:spTree>
    <p:extLst>
      <p:ext uri="{BB962C8B-B14F-4D97-AF65-F5344CB8AC3E}">
        <p14:creationId xmlns:p14="http://schemas.microsoft.com/office/powerpoint/2010/main" val="42185172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4567509" cy="6858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" y="0"/>
            <a:ext cx="4567507" cy="6858000"/>
          </a:xfrm>
          <a:prstGeom prst="rect">
            <a:avLst/>
          </a:prstGeom>
          <a:solidFill>
            <a:schemeClr val="tx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5558043" y="286711"/>
            <a:ext cx="1836208" cy="1138773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4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en-US" altLang="zh-CN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</p:txBody>
      </p:sp>
      <p:sp>
        <p:nvSpPr>
          <p:cNvPr id="10" name="椭圆 9"/>
          <p:cNvSpPr/>
          <p:nvPr/>
        </p:nvSpPr>
        <p:spPr>
          <a:xfrm>
            <a:off x="5558043" y="1912720"/>
            <a:ext cx="616975" cy="61697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/>
          </a:p>
        </p:txBody>
      </p:sp>
      <p:sp>
        <p:nvSpPr>
          <p:cNvPr id="17" name="矩形 16"/>
          <p:cNvSpPr/>
          <p:nvPr/>
        </p:nvSpPr>
        <p:spPr>
          <a:xfrm>
            <a:off x="6834793" y="1760254"/>
            <a:ext cx="405585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PART ONE      </a:t>
            </a:r>
            <a:r>
              <a:rPr lang="zh-CN" altLang="en-US" sz="4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工作概况</a:t>
            </a:r>
          </a:p>
        </p:txBody>
      </p:sp>
      <p:sp>
        <p:nvSpPr>
          <p:cNvPr id="19" name="矩形 18"/>
          <p:cNvSpPr/>
          <p:nvPr/>
        </p:nvSpPr>
        <p:spPr>
          <a:xfrm>
            <a:off x="6834793" y="2958593"/>
            <a:ext cx="411510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PART TWO      </a:t>
            </a:r>
            <a:r>
              <a:rPr lang="zh-CN" altLang="en-US" sz="4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工作亮点</a:t>
            </a:r>
          </a:p>
        </p:txBody>
      </p:sp>
      <p:sp>
        <p:nvSpPr>
          <p:cNvPr id="20" name="矩形 19"/>
          <p:cNvSpPr/>
          <p:nvPr/>
        </p:nvSpPr>
        <p:spPr>
          <a:xfrm>
            <a:off x="6834793" y="5394417"/>
            <a:ext cx="4051045" cy="8867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FOUR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4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阶段计划</a:t>
            </a:r>
            <a:endParaRPr kumimoji="1"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834793" y="4196078"/>
            <a:ext cx="406226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PART THREE    </a:t>
            </a:r>
            <a:r>
              <a:rPr lang="zh-CN" altLang="en-US" sz="4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经验教训</a:t>
            </a:r>
          </a:p>
        </p:txBody>
      </p:sp>
      <p:sp>
        <p:nvSpPr>
          <p:cNvPr id="13" name="椭圆 12"/>
          <p:cNvSpPr/>
          <p:nvPr/>
        </p:nvSpPr>
        <p:spPr>
          <a:xfrm>
            <a:off x="5593153" y="3120512"/>
            <a:ext cx="616975" cy="61697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/>
          </a:p>
        </p:txBody>
      </p:sp>
      <p:sp>
        <p:nvSpPr>
          <p:cNvPr id="18" name="椭圆 17"/>
          <p:cNvSpPr/>
          <p:nvPr/>
        </p:nvSpPr>
        <p:spPr>
          <a:xfrm>
            <a:off x="5593153" y="4348544"/>
            <a:ext cx="616975" cy="61697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/>
          </a:p>
        </p:txBody>
      </p:sp>
      <p:sp>
        <p:nvSpPr>
          <p:cNvPr id="22" name="椭圆 21"/>
          <p:cNvSpPr/>
          <p:nvPr/>
        </p:nvSpPr>
        <p:spPr>
          <a:xfrm>
            <a:off x="5593153" y="5576576"/>
            <a:ext cx="616975" cy="61697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/>
          </a:p>
        </p:txBody>
      </p:sp>
      <p:sp>
        <p:nvSpPr>
          <p:cNvPr id="2" name="文本框 1"/>
          <p:cNvSpPr txBox="1"/>
          <p:nvPr/>
        </p:nvSpPr>
        <p:spPr>
          <a:xfrm>
            <a:off x="5687479" y="2036541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687479" y="3244333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02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678416" y="4472365"/>
            <a:ext cx="4464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03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687479" y="5700397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04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02724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813165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70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" y="0"/>
            <a:ext cx="12191999" cy="6858000"/>
          </a:xfrm>
          <a:prstGeom prst="rect">
            <a:avLst/>
          </a:prstGeom>
          <a:solidFill>
            <a:schemeClr val="tx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11" name="直接连接符 10"/>
          <p:cNvCxnSpPr>
            <a:stCxn id="3" idx="1"/>
          </p:cNvCxnSpPr>
          <p:nvPr/>
        </p:nvCxnSpPr>
        <p:spPr>
          <a:xfrm>
            <a:off x="1" y="3429000"/>
            <a:ext cx="12191999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/>
          <p:cNvSpPr/>
          <p:nvPr/>
        </p:nvSpPr>
        <p:spPr>
          <a:xfrm>
            <a:off x="3784600" y="1108364"/>
            <a:ext cx="4622800" cy="4622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5255065" y="1842409"/>
            <a:ext cx="1681871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990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4069080" y="1392844"/>
            <a:ext cx="4053840" cy="4053840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22843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1201" y="235502"/>
            <a:ext cx="2441694" cy="10464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PART ONE     </a:t>
            </a:r>
          </a:p>
          <a:p>
            <a:r>
              <a:rPr lang="zh-CN" altLang="en-US" sz="4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工作概况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3916776" y="1849120"/>
            <a:ext cx="0" cy="469392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8255096" y="1849120"/>
            <a:ext cx="0" cy="469392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711201" y="2169647"/>
            <a:ext cx="2641599" cy="393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600" dirty="0">
                <a:solidFill>
                  <a:schemeClr val="bg1">
                    <a:lumMod val="65000"/>
                  </a:schemeClr>
                </a:solidFill>
                <a:latin typeface="微软雅黑"/>
              </a:rPr>
              <a:t>点击此处添加文本信息。</a:t>
            </a:r>
            <a:endParaRPr lang="en-US" altLang="zh-CN" sz="1600" dirty="0">
              <a:solidFill>
                <a:schemeClr val="bg1">
                  <a:lumMod val="65000"/>
                </a:schemeClr>
              </a:solidFill>
              <a:latin typeface="微软雅黑"/>
            </a:endParaRPr>
          </a:p>
          <a:p>
            <a:pPr>
              <a:lnSpc>
                <a:spcPct val="130000"/>
              </a:lnSpc>
            </a:pPr>
            <a:r>
              <a:rPr lang="zh-CN" altLang="zh-CN" sz="1600" dirty="0">
                <a:solidFill>
                  <a:schemeClr val="bg1">
                    <a:lumMod val="65000"/>
                  </a:schemeClr>
                </a:solidFill>
                <a:latin typeface="微软雅黑"/>
              </a:rPr>
              <a:t>标题数字等都可以通过点击和重新输入进行更改，顶部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微软雅黑"/>
              </a:rPr>
              <a:t>“</a:t>
            </a:r>
            <a:r>
              <a:rPr lang="zh-CN" altLang="zh-CN" sz="1600" dirty="0">
                <a:solidFill>
                  <a:schemeClr val="bg1">
                    <a:lumMod val="65000"/>
                  </a:schemeClr>
                </a:solidFill>
                <a:latin typeface="微软雅黑"/>
              </a:rPr>
              <a:t>开始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微软雅黑"/>
              </a:rPr>
              <a:t>”</a:t>
            </a:r>
            <a:r>
              <a:rPr lang="zh-CN" altLang="zh-CN" sz="1600" dirty="0">
                <a:solidFill>
                  <a:schemeClr val="bg1">
                    <a:lumMod val="65000"/>
                  </a:schemeClr>
                </a:solidFill>
                <a:latin typeface="微软雅黑"/>
              </a:rPr>
              <a:t>面板中可以对字体、字号、颜色、行距等进行修改。建议正文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微软雅黑"/>
              </a:rPr>
              <a:t>10</a:t>
            </a:r>
            <a:r>
              <a:rPr lang="zh-CN" altLang="zh-CN" sz="1600" dirty="0">
                <a:solidFill>
                  <a:schemeClr val="bg1">
                    <a:lumMod val="65000"/>
                  </a:schemeClr>
                </a:solidFill>
                <a:latin typeface="微软雅黑"/>
              </a:rPr>
              <a:t>号字，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微软雅黑"/>
              </a:rPr>
              <a:t>1.3</a:t>
            </a:r>
            <a:r>
              <a:rPr lang="zh-CN" altLang="zh-CN" sz="1600" dirty="0">
                <a:solidFill>
                  <a:schemeClr val="bg1">
                    <a:lumMod val="65000"/>
                  </a:schemeClr>
                </a:solidFill>
                <a:latin typeface="微软雅黑"/>
              </a:rPr>
              <a:t>倍字间距。</a:t>
            </a:r>
            <a:r>
              <a:rPr lang="zh-CN" altLang="zh-CN" sz="160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点击此处添加文本信息。标题数字等都可以通过点击和重新输入进行更改，顶部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“</a:t>
            </a:r>
            <a:r>
              <a:rPr lang="zh-CN" altLang="zh-CN" sz="160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开始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”</a:t>
            </a:r>
            <a:r>
              <a:rPr lang="zh-CN" altLang="zh-CN" sz="160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面板中可以对字体、字号、颜色、行距等进行修改</a:t>
            </a:r>
            <a:r>
              <a:rPr lang="zh-CN" altLang="zh-CN" sz="1600" dirty="0" smtClean="0">
                <a:solidFill>
                  <a:schemeClr val="bg1">
                    <a:lumMod val="65000"/>
                  </a:schemeClr>
                </a:solidFill>
                <a:latin typeface="+mj-ea"/>
              </a:rPr>
              <a:t>。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765137" y="2169647"/>
            <a:ext cx="2641599" cy="393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600" dirty="0">
                <a:solidFill>
                  <a:schemeClr val="bg1">
                    <a:lumMod val="65000"/>
                  </a:schemeClr>
                </a:solidFill>
                <a:latin typeface="微软雅黑"/>
              </a:rPr>
              <a:t>点击此处添加文本信息。</a:t>
            </a:r>
            <a:endParaRPr lang="en-US" altLang="zh-CN" sz="1600" dirty="0">
              <a:solidFill>
                <a:schemeClr val="bg1">
                  <a:lumMod val="65000"/>
                </a:schemeClr>
              </a:solidFill>
              <a:latin typeface="微软雅黑"/>
            </a:endParaRPr>
          </a:p>
          <a:p>
            <a:pPr>
              <a:lnSpc>
                <a:spcPct val="130000"/>
              </a:lnSpc>
            </a:pPr>
            <a:r>
              <a:rPr lang="zh-CN" altLang="zh-CN" sz="1600" dirty="0">
                <a:solidFill>
                  <a:schemeClr val="bg1">
                    <a:lumMod val="65000"/>
                  </a:schemeClr>
                </a:solidFill>
                <a:latin typeface="微软雅黑"/>
              </a:rPr>
              <a:t>标题数字等都可以通过点击和重新输入进行更改，顶部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微软雅黑"/>
              </a:rPr>
              <a:t>“</a:t>
            </a:r>
            <a:r>
              <a:rPr lang="zh-CN" altLang="zh-CN" sz="1600" dirty="0">
                <a:solidFill>
                  <a:schemeClr val="bg1">
                    <a:lumMod val="65000"/>
                  </a:schemeClr>
                </a:solidFill>
                <a:latin typeface="微软雅黑"/>
              </a:rPr>
              <a:t>开始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微软雅黑"/>
              </a:rPr>
              <a:t>”</a:t>
            </a:r>
            <a:r>
              <a:rPr lang="zh-CN" altLang="zh-CN" sz="1600" dirty="0">
                <a:solidFill>
                  <a:schemeClr val="bg1">
                    <a:lumMod val="65000"/>
                  </a:schemeClr>
                </a:solidFill>
                <a:latin typeface="微软雅黑"/>
              </a:rPr>
              <a:t>面板中可以对字体、字号、颜色、行距等进行修改。建议正文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微软雅黑"/>
              </a:rPr>
              <a:t>10</a:t>
            </a:r>
            <a:r>
              <a:rPr lang="zh-CN" altLang="zh-CN" sz="1600" dirty="0">
                <a:solidFill>
                  <a:schemeClr val="bg1">
                    <a:lumMod val="65000"/>
                  </a:schemeClr>
                </a:solidFill>
                <a:latin typeface="微软雅黑"/>
              </a:rPr>
              <a:t>号字，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微软雅黑"/>
              </a:rPr>
              <a:t>1.3</a:t>
            </a:r>
            <a:r>
              <a:rPr lang="zh-CN" altLang="zh-CN" sz="1600" dirty="0">
                <a:solidFill>
                  <a:schemeClr val="bg1">
                    <a:lumMod val="65000"/>
                  </a:schemeClr>
                </a:solidFill>
                <a:latin typeface="微软雅黑"/>
              </a:rPr>
              <a:t>倍字间距。</a:t>
            </a:r>
            <a:r>
              <a:rPr lang="zh-CN" altLang="zh-CN" sz="160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点击此处添加文本信息。标题数字等都可以通过点击和重新输入进行更改，顶部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“</a:t>
            </a:r>
            <a:r>
              <a:rPr lang="zh-CN" altLang="zh-CN" sz="160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开始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”</a:t>
            </a:r>
            <a:r>
              <a:rPr lang="zh-CN" altLang="zh-CN" sz="160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面板中可以对字体、字号、颜色、行距等进行修改</a:t>
            </a:r>
            <a:r>
              <a:rPr lang="zh-CN" altLang="zh-CN" sz="1600" dirty="0" smtClean="0">
                <a:solidFill>
                  <a:schemeClr val="bg1">
                    <a:lumMod val="65000"/>
                  </a:schemeClr>
                </a:solidFill>
                <a:latin typeface="+mj-ea"/>
              </a:rPr>
              <a:t>。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819073" y="2169646"/>
            <a:ext cx="2641599" cy="393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600" dirty="0">
                <a:solidFill>
                  <a:schemeClr val="bg1">
                    <a:lumMod val="65000"/>
                  </a:schemeClr>
                </a:solidFill>
                <a:latin typeface="微软雅黑"/>
              </a:rPr>
              <a:t>点击此处添加文本信息。</a:t>
            </a:r>
            <a:endParaRPr lang="en-US" altLang="zh-CN" sz="1600" dirty="0">
              <a:solidFill>
                <a:schemeClr val="bg1">
                  <a:lumMod val="65000"/>
                </a:schemeClr>
              </a:solidFill>
              <a:latin typeface="微软雅黑"/>
            </a:endParaRPr>
          </a:p>
          <a:p>
            <a:pPr>
              <a:lnSpc>
                <a:spcPct val="130000"/>
              </a:lnSpc>
            </a:pPr>
            <a:r>
              <a:rPr lang="zh-CN" altLang="zh-CN" sz="1600" dirty="0">
                <a:solidFill>
                  <a:schemeClr val="bg1">
                    <a:lumMod val="65000"/>
                  </a:schemeClr>
                </a:solidFill>
                <a:latin typeface="微软雅黑"/>
              </a:rPr>
              <a:t>标题数字等都可以通过点击和重新输入进行更改，顶部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微软雅黑"/>
              </a:rPr>
              <a:t>“</a:t>
            </a:r>
            <a:r>
              <a:rPr lang="zh-CN" altLang="zh-CN" sz="1600" dirty="0">
                <a:solidFill>
                  <a:schemeClr val="bg1">
                    <a:lumMod val="65000"/>
                  </a:schemeClr>
                </a:solidFill>
                <a:latin typeface="微软雅黑"/>
              </a:rPr>
              <a:t>开始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微软雅黑"/>
              </a:rPr>
              <a:t>”</a:t>
            </a:r>
            <a:r>
              <a:rPr lang="zh-CN" altLang="zh-CN" sz="1600" dirty="0">
                <a:solidFill>
                  <a:schemeClr val="bg1">
                    <a:lumMod val="65000"/>
                  </a:schemeClr>
                </a:solidFill>
                <a:latin typeface="微软雅黑"/>
              </a:rPr>
              <a:t>面板中可以对字体、字号、颜色、行距等进行修改。建议正文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微软雅黑"/>
              </a:rPr>
              <a:t>10</a:t>
            </a:r>
            <a:r>
              <a:rPr lang="zh-CN" altLang="zh-CN" sz="1600" dirty="0">
                <a:solidFill>
                  <a:schemeClr val="bg1">
                    <a:lumMod val="65000"/>
                  </a:schemeClr>
                </a:solidFill>
                <a:latin typeface="微软雅黑"/>
              </a:rPr>
              <a:t>号字，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微软雅黑"/>
              </a:rPr>
              <a:t>1.3</a:t>
            </a:r>
            <a:r>
              <a:rPr lang="zh-CN" altLang="zh-CN" sz="1600" dirty="0">
                <a:solidFill>
                  <a:schemeClr val="bg1">
                    <a:lumMod val="65000"/>
                  </a:schemeClr>
                </a:solidFill>
                <a:latin typeface="微软雅黑"/>
              </a:rPr>
              <a:t>倍字间距。</a:t>
            </a:r>
            <a:r>
              <a:rPr lang="zh-CN" altLang="zh-CN" sz="160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点击此处添加文本信息。标题数字等都可以通过点击和重新输入进行更改，顶部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“</a:t>
            </a:r>
            <a:r>
              <a:rPr lang="zh-CN" altLang="zh-CN" sz="160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开始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”</a:t>
            </a:r>
            <a:r>
              <a:rPr lang="zh-CN" altLang="zh-CN" sz="160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面板中可以对字体、字号、颜色、行距等进行修改</a:t>
            </a:r>
            <a:r>
              <a:rPr lang="zh-CN" altLang="zh-CN" sz="1600" dirty="0" smtClean="0">
                <a:solidFill>
                  <a:schemeClr val="bg1">
                    <a:lumMod val="65000"/>
                  </a:schemeClr>
                </a:solidFill>
                <a:latin typeface="+mj-ea"/>
              </a:rPr>
              <a:t>。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544034" y="1464184"/>
            <a:ext cx="10005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FFC000"/>
                </a:solidFill>
              </a:rPr>
              <a:t>标题 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585639" y="1464184"/>
            <a:ext cx="10005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FFC000"/>
                </a:solidFill>
              </a:rPr>
              <a:t>标题 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9627244" y="1464184"/>
            <a:ext cx="10005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FFC000"/>
                </a:solidFill>
              </a:rPr>
              <a:t>标题 </a:t>
            </a:r>
          </a:p>
        </p:txBody>
      </p:sp>
    </p:spTree>
    <p:extLst>
      <p:ext uri="{BB962C8B-B14F-4D97-AF65-F5344CB8AC3E}">
        <p14:creationId xmlns:p14="http://schemas.microsoft.com/office/powerpoint/2010/main" val="36753798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直接连接符 17"/>
          <p:cNvCxnSpPr/>
          <p:nvPr/>
        </p:nvCxnSpPr>
        <p:spPr>
          <a:xfrm flipV="1">
            <a:off x="1821686" y="4582158"/>
            <a:ext cx="8337292" cy="15483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1579987" y="523805"/>
            <a:ext cx="2441694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PART ONE     </a:t>
            </a:r>
          </a:p>
          <a:p>
            <a:r>
              <a:rPr lang="zh-CN" altLang="en-US" sz="4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工作概况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1702812" y="1991360"/>
            <a:ext cx="8575040" cy="0"/>
          </a:xfrm>
          <a:prstGeom prst="line">
            <a:avLst/>
          </a:prstGeom>
          <a:ln w="28575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1821686" y="2869957"/>
            <a:ext cx="8337292" cy="15483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2083565" y="2033402"/>
            <a:ext cx="80021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>
                <a:solidFill>
                  <a:srgbClr val="FFC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</a:t>
            </a:r>
            <a:endParaRPr lang="zh-CN" altLang="en-US" sz="9600" dirty="0">
              <a:solidFill>
                <a:srgbClr val="FFC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266567" y="3789817"/>
            <a:ext cx="80021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>
                <a:solidFill>
                  <a:srgbClr val="FFC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2</a:t>
            </a:r>
            <a:endParaRPr lang="zh-CN" altLang="en-US" sz="9600" dirty="0">
              <a:solidFill>
                <a:srgbClr val="FFC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06617" y="1994589"/>
            <a:ext cx="6437745" cy="17727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tabLst>
                <a:tab pos="1431925" algn="l"/>
              </a:tabLst>
            </a:pPr>
            <a:r>
              <a:rPr lang="zh-CN" altLang="zh-CN" sz="1400" dirty="0">
                <a:solidFill>
                  <a:schemeClr val="bg1">
                    <a:lumMod val="50000"/>
                  </a:schemeClr>
                </a:solidFill>
                <a:latin typeface="微软雅黑"/>
              </a:rPr>
              <a:t>点击此处添加文本信息。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/>
            </a:endParaRPr>
          </a:p>
          <a:p>
            <a:pPr>
              <a:lnSpc>
                <a:spcPct val="130000"/>
              </a:lnSpc>
              <a:tabLst>
                <a:tab pos="1431925" algn="l"/>
              </a:tabLst>
            </a:pPr>
            <a:r>
              <a:rPr lang="zh-CN" altLang="zh-CN" sz="1400" dirty="0">
                <a:solidFill>
                  <a:schemeClr val="bg1">
                    <a:lumMod val="50000"/>
                  </a:schemeClr>
                </a:solidFill>
                <a:latin typeface="微软雅黑"/>
              </a:rPr>
              <a:t>标题数字等都可以通过点击和重新输入进行更改，顶部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/>
              </a:rPr>
              <a:t>“</a:t>
            </a:r>
            <a:r>
              <a:rPr lang="zh-CN" altLang="zh-CN" sz="1400" dirty="0">
                <a:solidFill>
                  <a:schemeClr val="bg1">
                    <a:lumMod val="50000"/>
                  </a:schemeClr>
                </a:solidFill>
                <a:latin typeface="微软雅黑"/>
              </a:rPr>
              <a:t>开始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/>
              </a:rPr>
              <a:t>”</a:t>
            </a:r>
            <a:r>
              <a:rPr lang="zh-CN" altLang="zh-CN" sz="1400" dirty="0">
                <a:solidFill>
                  <a:schemeClr val="bg1">
                    <a:lumMod val="50000"/>
                  </a:schemeClr>
                </a:solidFill>
                <a:latin typeface="微软雅黑"/>
              </a:rPr>
              <a:t>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/>
              </a:rPr>
              <a:t>10</a:t>
            </a:r>
            <a:r>
              <a:rPr lang="zh-CN" altLang="zh-CN" sz="1400" dirty="0">
                <a:solidFill>
                  <a:schemeClr val="bg1">
                    <a:lumMod val="50000"/>
                  </a:schemeClr>
                </a:solidFill>
                <a:latin typeface="微软雅黑"/>
              </a:rPr>
              <a:t>号字，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/>
              </a:rPr>
              <a:t>1.3</a:t>
            </a:r>
            <a:r>
              <a:rPr lang="zh-CN" altLang="zh-CN" sz="1400" dirty="0">
                <a:solidFill>
                  <a:schemeClr val="bg1">
                    <a:lumMod val="50000"/>
                  </a:schemeClr>
                </a:solidFill>
                <a:latin typeface="微软雅黑"/>
              </a:rPr>
              <a:t>倍字间距。</a:t>
            </a:r>
            <a:r>
              <a:rPr lang="zh-CN" altLang="zh-CN" sz="14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点击此处添加文本信息。标题数字等都可以通过点击和重新输入进行更改，顶部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“</a:t>
            </a:r>
            <a:r>
              <a:rPr lang="zh-CN" altLang="zh-CN" sz="14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开始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”</a:t>
            </a:r>
            <a:r>
              <a:rPr lang="zh-CN" altLang="zh-CN" sz="14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10</a:t>
            </a:r>
            <a:r>
              <a:rPr lang="zh-CN" altLang="zh-CN" sz="14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号字，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1.3</a:t>
            </a:r>
            <a:r>
              <a:rPr lang="zh-CN" altLang="zh-CN" sz="14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倍字间距。</a:t>
            </a:r>
          </a:p>
        </p:txBody>
      </p:sp>
      <p:sp>
        <p:nvSpPr>
          <p:cNvPr id="14" name="矩形 13"/>
          <p:cNvSpPr/>
          <p:nvPr/>
        </p:nvSpPr>
        <p:spPr>
          <a:xfrm>
            <a:off x="2202871" y="3828289"/>
            <a:ext cx="6682511" cy="14927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400" dirty="0">
                <a:solidFill>
                  <a:schemeClr val="bg1">
                    <a:lumMod val="50000"/>
                  </a:schemeClr>
                </a:solidFill>
                <a:latin typeface="微软雅黑"/>
              </a:rPr>
              <a:t>点击此处添加文本信息。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/>
            </a:endParaRPr>
          </a:p>
          <a:p>
            <a:pPr>
              <a:lnSpc>
                <a:spcPct val="130000"/>
              </a:lnSpc>
            </a:pPr>
            <a:r>
              <a:rPr lang="zh-CN" altLang="zh-CN" sz="1400" dirty="0">
                <a:solidFill>
                  <a:schemeClr val="bg1">
                    <a:lumMod val="50000"/>
                  </a:schemeClr>
                </a:solidFill>
                <a:latin typeface="微软雅黑"/>
              </a:rPr>
              <a:t>标题数字等都可以通过点击和重新输入进行更改，顶部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/>
              </a:rPr>
              <a:t>“</a:t>
            </a:r>
            <a:r>
              <a:rPr lang="zh-CN" altLang="zh-CN" sz="1400" dirty="0">
                <a:solidFill>
                  <a:schemeClr val="bg1">
                    <a:lumMod val="50000"/>
                  </a:schemeClr>
                </a:solidFill>
                <a:latin typeface="微软雅黑"/>
              </a:rPr>
              <a:t>开始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/>
              </a:rPr>
              <a:t>”</a:t>
            </a:r>
            <a:r>
              <a:rPr lang="zh-CN" altLang="zh-CN" sz="1400" dirty="0">
                <a:solidFill>
                  <a:schemeClr val="bg1">
                    <a:lumMod val="50000"/>
                  </a:schemeClr>
                </a:solidFill>
                <a:latin typeface="微软雅黑"/>
              </a:rPr>
              <a:t>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/>
              </a:rPr>
              <a:t>10</a:t>
            </a:r>
            <a:r>
              <a:rPr lang="zh-CN" altLang="zh-CN" sz="1400" dirty="0">
                <a:solidFill>
                  <a:schemeClr val="bg1">
                    <a:lumMod val="50000"/>
                  </a:schemeClr>
                </a:solidFill>
                <a:latin typeface="微软雅黑"/>
              </a:rPr>
              <a:t>号字，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/>
              </a:rPr>
              <a:t>1.3</a:t>
            </a:r>
            <a:r>
              <a:rPr lang="zh-CN" altLang="zh-CN" sz="1400" dirty="0">
                <a:solidFill>
                  <a:schemeClr val="bg1">
                    <a:lumMod val="50000"/>
                  </a:schemeClr>
                </a:solidFill>
                <a:latin typeface="微软雅黑"/>
              </a:rPr>
              <a:t>倍字间距。</a:t>
            </a:r>
            <a:r>
              <a:rPr lang="zh-CN" altLang="zh-CN" sz="14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点击此处添加文本信息。标题数字等都可以通过点击和重新输入进行更改，顶部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“</a:t>
            </a:r>
            <a:r>
              <a:rPr lang="zh-CN" altLang="zh-CN" sz="14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开始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”</a:t>
            </a:r>
            <a:r>
              <a:rPr lang="zh-CN" altLang="zh-CN" sz="14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10</a:t>
            </a:r>
            <a:r>
              <a:rPr lang="zh-CN" altLang="zh-CN" sz="14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号字，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1.3</a:t>
            </a:r>
            <a:r>
              <a:rPr lang="zh-CN" altLang="zh-CN" sz="14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倍字间距。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1702812" y="3709303"/>
            <a:ext cx="8575040" cy="0"/>
          </a:xfrm>
          <a:prstGeom prst="line">
            <a:avLst/>
          </a:prstGeom>
          <a:ln w="28575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1702812" y="5427246"/>
            <a:ext cx="8575040" cy="0"/>
          </a:xfrm>
          <a:prstGeom prst="line">
            <a:avLst/>
          </a:prstGeom>
          <a:ln w="28575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43593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820487" y="524400"/>
            <a:ext cx="2441694" cy="10464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PART ONE     </a:t>
            </a:r>
          </a:p>
          <a:p>
            <a:r>
              <a:rPr lang="zh-CN" altLang="en-US" sz="4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工作概况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1940560" y="1991360"/>
            <a:ext cx="8575040" cy="0"/>
          </a:xfrm>
          <a:prstGeom prst="line">
            <a:avLst/>
          </a:prstGeom>
          <a:ln w="28575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1940560" y="2885440"/>
            <a:ext cx="8575040" cy="0"/>
          </a:xfrm>
          <a:prstGeom prst="line">
            <a:avLst/>
          </a:prstGeom>
          <a:ln w="12700">
            <a:solidFill>
              <a:srgbClr val="0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940560" y="3779520"/>
            <a:ext cx="8575040" cy="0"/>
          </a:xfrm>
          <a:prstGeom prst="line">
            <a:avLst/>
          </a:prstGeom>
          <a:ln w="28575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940560" y="5567680"/>
            <a:ext cx="8575040" cy="0"/>
          </a:xfrm>
          <a:prstGeom prst="line">
            <a:avLst/>
          </a:prstGeom>
          <a:ln w="28575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940560" y="4693920"/>
            <a:ext cx="8575040" cy="0"/>
          </a:xfrm>
          <a:prstGeom prst="line">
            <a:avLst/>
          </a:prstGeom>
          <a:ln w="12700">
            <a:solidFill>
              <a:srgbClr val="0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2123440" y="1991360"/>
            <a:ext cx="80021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>
                <a:solidFill>
                  <a:srgbClr val="FFC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3</a:t>
            </a:r>
            <a:endParaRPr lang="zh-CN" altLang="en-US" sz="9600" dirty="0">
              <a:solidFill>
                <a:srgbClr val="FFC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235440" y="3909090"/>
            <a:ext cx="80021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>
                <a:solidFill>
                  <a:srgbClr val="FFC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4</a:t>
            </a:r>
            <a:endParaRPr lang="zh-CN" altLang="en-US" sz="9600" dirty="0">
              <a:solidFill>
                <a:srgbClr val="FFC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202871" y="3828289"/>
            <a:ext cx="6437745" cy="17507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微软雅黑"/>
              </a:rPr>
              <a:t>点击此处添加文本信息。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微软雅黑"/>
            </a:endParaRPr>
          </a:p>
          <a:p>
            <a:pPr>
              <a:lnSpc>
                <a:spcPct val="130000"/>
              </a:lnSpc>
            </a:pPr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微软雅黑"/>
              </a:rPr>
              <a:t>标题数字等都可以通过点击和重新输入进行更改，顶部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微软雅黑"/>
              </a:rPr>
              <a:t>“</a:t>
            </a:r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微软雅黑"/>
              </a:rPr>
              <a:t>开始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微软雅黑"/>
              </a:rPr>
              <a:t>”</a:t>
            </a:r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微软雅黑"/>
              </a:rPr>
              <a:t>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微软雅黑"/>
              </a:rPr>
              <a:t>10</a:t>
            </a:r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微软雅黑"/>
              </a:rPr>
              <a:t>号字，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微软雅黑"/>
              </a:rPr>
              <a:t>1.3</a:t>
            </a:r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微软雅黑"/>
              </a:rPr>
              <a:t>倍字间距。</a:t>
            </a:r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点击此处添加文本信息。标题数字等都可以通过点击和重新输入进行更改，顶部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“</a:t>
            </a:r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开始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”</a:t>
            </a:r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10</a:t>
            </a:r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号字，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1.3</a:t>
            </a:r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倍字间距。</a:t>
            </a:r>
          </a:p>
        </p:txBody>
      </p:sp>
      <p:sp>
        <p:nvSpPr>
          <p:cNvPr id="15" name="矩形 14"/>
          <p:cNvSpPr/>
          <p:nvPr/>
        </p:nvSpPr>
        <p:spPr>
          <a:xfrm>
            <a:off x="3106539" y="1980016"/>
            <a:ext cx="6437745" cy="17507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微软雅黑"/>
              </a:rPr>
              <a:t>点击此处添加文本信息。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微软雅黑"/>
            </a:endParaRPr>
          </a:p>
          <a:p>
            <a:pPr>
              <a:lnSpc>
                <a:spcPct val="130000"/>
              </a:lnSpc>
            </a:pPr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微软雅黑"/>
              </a:rPr>
              <a:t>标题数字等都可以通过点击和重新输入进行更改，顶部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微软雅黑"/>
              </a:rPr>
              <a:t>“</a:t>
            </a:r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微软雅黑"/>
              </a:rPr>
              <a:t>开始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微软雅黑"/>
              </a:rPr>
              <a:t>”</a:t>
            </a:r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微软雅黑"/>
              </a:rPr>
              <a:t>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微软雅黑"/>
              </a:rPr>
              <a:t>10</a:t>
            </a:r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微软雅黑"/>
              </a:rPr>
              <a:t>号字，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微软雅黑"/>
              </a:rPr>
              <a:t>1.3</a:t>
            </a:r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微软雅黑"/>
              </a:rPr>
              <a:t>倍字间距。</a:t>
            </a:r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点击此处添加文本信息。标题数字等都可以通过点击和重新输入进行更改，顶部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“</a:t>
            </a:r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开始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”</a:t>
            </a:r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10</a:t>
            </a:r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号字，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1.3</a:t>
            </a:r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18947973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7482" y="200184"/>
            <a:ext cx="2441694" cy="10464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PART ONE     </a:t>
            </a:r>
          </a:p>
          <a:p>
            <a:r>
              <a:rPr lang="zh-CN" altLang="en-US" sz="4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工作概况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57482" y="1574800"/>
            <a:ext cx="32319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FFC000"/>
                </a:solidFill>
              </a:rPr>
              <a:t>TEXT HERE </a:t>
            </a:r>
            <a:r>
              <a:rPr lang="zh-CN" altLang="en-US" dirty="0">
                <a:solidFill>
                  <a:srgbClr val="FFC000"/>
                </a:solidFill>
              </a:rPr>
              <a:t>点击此处添加标题 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453430" y="2271037"/>
            <a:ext cx="4691491" cy="545068"/>
            <a:chOff x="500269" y="2228612"/>
            <a:chExt cx="4691491" cy="545068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500269" y="2228612"/>
              <a:ext cx="0" cy="54506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500269" y="2773680"/>
              <a:ext cx="4691491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文本框 14"/>
          <p:cNvSpPr txBox="1"/>
          <p:nvPr/>
        </p:nvSpPr>
        <p:spPr>
          <a:xfrm>
            <a:off x="357482" y="3318748"/>
            <a:ext cx="32319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FFC000"/>
                </a:solidFill>
              </a:rPr>
              <a:t>TEXT HERE </a:t>
            </a:r>
            <a:r>
              <a:rPr lang="zh-CN" altLang="en-US" dirty="0">
                <a:solidFill>
                  <a:srgbClr val="FFC000"/>
                </a:solidFill>
              </a:rPr>
              <a:t>点击此处添加标题 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500269" y="3972560"/>
            <a:ext cx="4691491" cy="545068"/>
            <a:chOff x="500269" y="2228612"/>
            <a:chExt cx="4691491" cy="545068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500269" y="2228612"/>
              <a:ext cx="0" cy="54506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500269" y="2773680"/>
              <a:ext cx="4691491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文本框 18"/>
          <p:cNvSpPr txBox="1"/>
          <p:nvPr/>
        </p:nvSpPr>
        <p:spPr>
          <a:xfrm>
            <a:off x="357482" y="5062696"/>
            <a:ext cx="32319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FFC000"/>
                </a:solidFill>
              </a:rPr>
              <a:t>TEXT HERE </a:t>
            </a:r>
            <a:r>
              <a:rPr lang="zh-CN" altLang="en-US" dirty="0">
                <a:solidFill>
                  <a:srgbClr val="FFC000"/>
                </a:solidFill>
              </a:rPr>
              <a:t>点击此处添加标题 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500269" y="5716508"/>
            <a:ext cx="4691491" cy="545068"/>
            <a:chOff x="500269" y="2228612"/>
            <a:chExt cx="4691491" cy="545068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500269" y="2228612"/>
              <a:ext cx="0" cy="54506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500269" y="2773680"/>
              <a:ext cx="4691491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6195"/>
          <a:stretch/>
        </p:blipFill>
        <p:spPr>
          <a:xfrm>
            <a:off x="6727494" y="0"/>
            <a:ext cx="5464506" cy="6876089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6727495" y="0"/>
            <a:ext cx="5464506" cy="68580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500269" y="1892625"/>
            <a:ext cx="5049170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50" dirty="0">
                <a:solidFill>
                  <a:schemeClr val="bg1">
                    <a:lumMod val="65000"/>
                  </a:schemeClr>
                </a:solidFill>
                <a:latin typeface="微软雅黑"/>
              </a:rPr>
              <a:t>标题数字等都可以通过点击和重新输入进行更改，顶部</a:t>
            </a: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微软雅黑"/>
              </a:rPr>
              <a:t>“</a:t>
            </a:r>
            <a:r>
              <a:rPr lang="zh-CN" altLang="zh-CN" sz="1050" dirty="0">
                <a:solidFill>
                  <a:schemeClr val="bg1">
                    <a:lumMod val="65000"/>
                  </a:schemeClr>
                </a:solidFill>
                <a:latin typeface="微软雅黑"/>
              </a:rPr>
              <a:t>开始</a:t>
            </a: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微软雅黑"/>
              </a:rPr>
              <a:t>”</a:t>
            </a:r>
            <a:r>
              <a:rPr lang="zh-CN" altLang="zh-CN" sz="1050" dirty="0">
                <a:solidFill>
                  <a:schemeClr val="bg1">
                    <a:lumMod val="65000"/>
                  </a:schemeClr>
                </a:solidFill>
                <a:latin typeface="微软雅黑"/>
              </a:rPr>
              <a:t>面板中可以对字体、字号、颜色、行距等进行修改。建议正文</a:t>
            </a: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微软雅黑"/>
              </a:rPr>
              <a:t>10</a:t>
            </a:r>
            <a:r>
              <a:rPr lang="zh-CN" altLang="zh-CN" sz="1050" dirty="0">
                <a:solidFill>
                  <a:schemeClr val="bg1">
                    <a:lumMod val="65000"/>
                  </a:schemeClr>
                </a:solidFill>
                <a:latin typeface="微软雅黑"/>
              </a:rPr>
              <a:t>号字，</a:t>
            </a: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微软雅黑"/>
              </a:rPr>
              <a:t>1.3</a:t>
            </a:r>
            <a:r>
              <a:rPr lang="zh-CN" altLang="zh-CN" sz="1050" dirty="0">
                <a:solidFill>
                  <a:schemeClr val="bg1">
                    <a:lumMod val="65000"/>
                  </a:schemeClr>
                </a:solidFill>
                <a:latin typeface="微软雅黑"/>
              </a:rPr>
              <a:t>倍字间距。</a:t>
            </a:r>
            <a:r>
              <a:rPr lang="zh-CN" altLang="zh-CN" sz="105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点击此处添加文本信息。标题数字等都可以通过点击和重新输入进行更改，顶部</a:t>
            </a: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“</a:t>
            </a:r>
            <a:r>
              <a:rPr lang="zh-CN" altLang="zh-CN" sz="105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开始</a:t>
            </a: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”</a:t>
            </a:r>
            <a:r>
              <a:rPr lang="zh-CN" altLang="zh-CN" sz="105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面板中可以对字体、字号、颜色、行距等进行修改。建议正文</a:t>
            </a: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10</a:t>
            </a:r>
            <a:r>
              <a:rPr lang="zh-CN" altLang="zh-CN" sz="105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号字，</a:t>
            </a: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1.3</a:t>
            </a:r>
            <a:r>
              <a:rPr lang="zh-CN" altLang="zh-CN" sz="105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倍字间距。</a:t>
            </a:r>
          </a:p>
        </p:txBody>
      </p:sp>
      <p:sp>
        <p:nvSpPr>
          <p:cNvPr id="26" name="矩形 25"/>
          <p:cNvSpPr/>
          <p:nvPr/>
        </p:nvSpPr>
        <p:spPr>
          <a:xfrm>
            <a:off x="500269" y="3610818"/>
            <a:ext cx="5049170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50" dirty="0">
                <a:solidFill>
                  <a:schemeClr val="bg1">
                    <a:lumMod val="65000"/>
                  </a:schemeClr>
                </a:solidFill>
                <a:latin typeface="微软雅黑"/>
              </a:rPr>
              <a:t>标题数字等都可以通过点击和重新输入进行更改，顶部</a:t>
            </a: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微软雅黑"/>
              </a:rPr>
              <a:t>“</a:t>
            </a:r>
            <a:r>
              <a:rPr lang="zh-CN" altLang="zh-CN" sz="1050" dirty="0">
                <a:solidFill>
                  <a:schemeClr val="bg1">
                    <a:lumMod val="65000"/>
                  </a:schemeClr>
                </a:solidFill>
                <a:latin typeface="微软雅黑"/>
              </a:rPr>
              <a:t>开始</a:t>
            </a: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微软雅黑"/>
              </a:rPr>
              <a:t>”</a:t>
            </a:r>
            <a:r>
              <a:rPr lang="zh-CN" altLang="zh-CN" sz="1050" dirty="0">
                <a:solidFill>
                  <a:schemeClr val="bg1">
                    <a:lumMod val="65000"/>
                  </a:schemeClr>
                </a:solidFill>
                <a:latin typeface="微软雅黑"/>
              </a:rPr>
              <a:t>面板中可以对字体、字号、颜色、行距等进行修改。建议正文</a:t>
            </a: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微软雅黑"/>
              </a:rPr>
              <a:t>10</a:t>
            </a:r>
            <a:r>
              <a:rPr lang="zh-CN" altLang="zh-CN" sz="1050" dirty="0">
                <a:solidFill>
                  <a:schemeClr val="bg1">
                    <a:lumMod val="65000"/>
                  </a:schemeClr>
                </a:solidFill>
                <a:latin typeface="微软雅黑"/>
              </a:rPr>
              <a:t>号字，</a:t>
            </a: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微软雅黑"/>
              </a:rPr>
              <a:t>1.3</a:t>
            </a:r>
            <a:r>
              <a:rPr lang="zh-CN" altLang="zh-CN" sz="1050" dirty="0">
                <a:solidFill>
                  <a:schemeClr val="bg1">
                    <a:lumMod val="65000"/>
                  </a:schemeClr>
                </a:solidFill>
                <a:latin typeface="微软雅黑"/>
              </a:rPr>
              <a:t>倍字间距。</a:t>
            </a:r>
            <a:r>
              <a:rPr lang="zh-CN" altLang="zh-CN" sz="105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点击此处添加文本信息。标题数字等都可以通过点击和重新输入进行更改，顶部</a:t>
            </a: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“</a:t>
            </a:r>
            <a:r>
              <a:rPr lang="zh-CN" altLang="zh-CN" sz="105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开始</a:t>
            </a: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”</a:t>
            </a:r>
            <a:r>
              <a:rPr lang="zh-CN" altLang="zh-CN" sz="105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面板中可以对字体、字号、颜色、行距等进行修改。建议正文</a:t>
            </a: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10</a:t>
            </a:r>
            <a:r>
              <a:rPr lang="zh-CN" altLang="zh-CN" sz="105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号字，</a:t>
            </a: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1.3</a:t>
            </a:r>
            <a:r>
              <a:rPr lang="zh-CN" altLang="zh-CN" sz="105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倍字间距。</a:t>
            </a:r>
          </a:p>
        </p:txBody>
      </p:sp>
      <p:sp>
        <p:nvSpPr>
          <p:cNvPr id="27" name="矩形 26"/>
          <p:cNvSpPr/>
          <p:nvPr/>
        </p:nvSpPr>
        <p:spPr>
          <a:xfrm>
            <a:off x="500269" y="5329011"/>
            <a:ext cx="5049170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50" dirty="0">
                <a:solidFill>
                  <a:schemeClr val="bg1">
                    <a:lumMod val="65000"/>
                  </a:schemeClr>
                </a:solidFill>
                <a:latin typeface="微软雅黑"/>
              </a:rPr>
              <a:t>标题数字等都可以通过点击和重新输入进行更改，顶部</a:t>
            </a: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微软雅黑"/>
              </a:rPr>
              <a:t>“</a:t>
            </a:r>
            <a:r>
              <a:rPr lang="zh-CN" altLang="zh-CN" sz="1050" dirty="0">
                <a:solidFill>
                  <a:schemeClr val="bg1">
                    <a:lumMod val="65000"/>
                  </a:schemeClr>
                </a:solidFill>
                <a:latin typeface="微软雅黑"/>
              </a:rPr>
              <a:t>开始</a:t>
            </a: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微软雅黑"/>
              </a:rPr>
              <a:t>”</a:t>
            </a:r>
            <a:r>
              <a:rPr lang="zh-CN" altLang="zh-CN" sz="1050" dirty="0">
                <a:solidFill>
                  <a:schemeClr val="bg1">
                    <a:lumMod val="65000"/>
                  </a:schemeClr>
                </a:solidFill>
                <a:latin typeface="微软雅黑"/>
              </a:rPr>
              <a:t>面板中可以对字体、字号、颜色、行距等进行修改。建议正文</a:t>
            </a: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微软雅黑"/>
              </a:rPr>
              <a:t>10</a:t>
            </a:r>
            <a:r>
              <a:rPr lang="zh-CN" altLang="zh-CN" sz="1050" dirty="0">
                <a:solidFill>
                  <a:schemeClr val="bg1">
                    <a:lumMod val="65000"/>
                  </a:schemeClr>
                </a:solidFill>
                <a:latin typeface="微软雅黑"/>
              </a:rPr>
              <a:t>号字，</a:t>
            </a: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微软雅黑"/>
              </a:rPr>
              <a:t>1.3</a:t>
            </a:r>
            <a:r>
              <a:rPr lang="zh-CN" altLang="zh-CN" sz="1050" dirty="0">
                <a:solidFill>
                  <a:schemeClr val="bg1">
                    <a:lumMod val="65000"/>
                  </a:schemeClr>
                </a:solidFill>
                <a:latin typeface="微软雅黑"/>
              </a:rPr>
              <a:t>倍字间距。</a:t>
            </a:r>
            <a:r>
              <a:rPr lang="zh-CN" altLang="zh-CN" sz="105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点击此处添加文本信息。标题数字等都可以通过点击和重新输入进行更改，顶部</a:t>
            </a: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“</a:t>
            </a:r>
            <a:r>
              <a:rPr lang="zh-CN" altLang="zh-CN" sz="105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开始</a:t>
            </a: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”</a:t>
            </a:r>
            <a:r>
              <a:rPr lang="zh-CN" altLang="zh-CN" sz="105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面板中可以对字体、字号、颜色、行距等进行修改。建议正文</a:t>
            </a: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10</a:t>
            </a:r>
            <a:r>
              <a:rPr lang="zh-CN" altLang="zh-CN" sz="105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号字，</a:t>
            </a: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1.3</a:t>
            </a:r>
            <a:r>
              <a:rPr lang="zh-CN" altLang="zh-CN" sz="1050" dirty="0">
                <a:solidFill>
                  <a:schemeClr val="bg1">
                    <a:lumMod val="65000"/>
                  </a:schemeClr>
                </a:solidFill>
                <a:latin typeface="+mj-ea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5567394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70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" y="0"/>
            <a:ext cx="12191999" cy="6858000"/>
          </a:xfrm>
          <a:prstGeom prst="rect">
            <a:avLst/>
          </a:prstGeom>
          <a:solidFill>
            <a:schemeClr val="tx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11" name="直接连接符 10"/>
          <p:cNvCxnSpPr>
            <a:stCxn id="3" idx="1"/>
          </p:cNvCxnSpPr>
          <p:nvPr/>
        </p:nvCxnSpPr>
        <p:spPr>
          <a:xfrm>
            <a:off x="1" y="3429000"/>
            <a:ext cx="12191999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/>
          <p:cNvSpPr/>
          <p:nvPr/>
        </p:nvSpPr>
        <p:spPr>
          <a:xfrm>
            <a:off x="3784600" y="1117600"/>
            <a:ext cx="4622800" cy="4622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255064" y="1851645"/>
            <a:ext cx="1681871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990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4069080" y="1402080"/>
            <a:ext cx="4053840" cy="4053840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023997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7378" y="382360"/>
            <a:ext cx="2579552" cy="10464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PART TWO   </a:t>
            </a:r>
          </a:p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4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工作亮点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4196080" y="1320800"/>
            <a:ext cx="0" cy="4744720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4196080" y="6065520"/>
            <a:ext cx="6502400" cy="0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4196080" y="5069840"/>
            <a:ext cx="65024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4196080" y="4074160"/>
            <a:ext cx="65024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4196080" y="3078480"/>
            <a:ext cx="65024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4196080" y="2082800"/>
            <a:ext cx="65024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3200516" y="4839007"/>
            <a:ext cx="8322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/>
              <a:t>2008</a:t>
            </a:r>
            <a:endParaRPr lang="zh-CN" altLang="en-US" sz="2400" dirty="0"/>
          </a:p>
        </p:txBody>
      </p:sp>
      <p:sp>
        <p:nvSpPr>
          <p:cNvPr id="19" name="文本框 18"/>
          <p:cNvSpPr txBox="1"/>
          <p:nvPr/>
        </p:nvSpPr>
        <p:spPr>
          <a:xfrm>
            <a:off x="3200516" y="3843327"/>
            <a:ext cx="8322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/>
              <a:t>2009</a:t>
            </a:r>
            <a:endParaRPr lang="zh-CN" altLang="en-US" sz="2400" dirty="0"/>
          </a:p>
        </p:txBody>
      </p:sp>
      <p:sp>
        <p:nvSpPr>
          <p:cNvPr id="20" name="文本框 19"/>
          <p:cNvSpPr txBox="1"/>
          <p:nvPr/>
        </p:nvSpPr>
        <p:spPr>
          <a:xfrm>
            <a:off x="3200516" y="2847647"/>
            <a:ext cx="8322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/>
              <a:t>2010</a:t>
            </a:r>
            <a:endParaRPr lang="zh-CN" altLang="en-US" sz="2400" dirty="0"/>
          </a:p>
        </p:txBody>
      </p:sp>
      <p:sp>
        <p:nvSpPr>
          <p:cNvPr id="21" name="文本框 20"/>
          <p:cNvSpPr txBox="1"/>
          <p:nvPr/>
        </p:nvSpPr>
        <p:spPr>
          <a:xfrm>
            <a:off x="3200516" y="1851967"/>
            <a:ext cx="8322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/>
              <a:t>2011</a:t>
            </a:r>
            <a:endParaRPr lang="zh-CN" altLang="en-US" sz="2400" dirty="0"/>
          </a:p>
        </p:txBody>
      </p:sp>
      <p:sp>
        <p:nvSpPr>
          <p:cNvPr id="22" name="文本框 21"/>
          <p:cNvSpPr txBox="1"/>
          <p:nvPr/>
        </p:nvSpPr>
        <p:spPr>
          <a:xfrm>
            <a:off x="436880" y="3342639"/>
            <a:ext cx="265175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Century Gothic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Century Gothic"/>
              </a:rPr>
              <a:t>10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Century Gothic"/>
              </a:rPr>
              <a:t>号字，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Century Gothic"/>
              </a:rPr>
              <a:t>1.3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Century Gothic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Century Gothic"/>
              </a:rPr>
              <a:t>10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Century Gothic"/>
              </a:rPr>
              <a:t>号字，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Century Gothic"/>
              </a:rPr>
              <a:t>1.3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Century Gothic"/>
              </a:rPr>
              <a:t>倍字间距。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436880" y="2722879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华文仿宋" panose="02010600040101010101" pitchFamily="2" charset="-122"/>
                <a:ea typeface="华文仿宋" panose="02010600040101010101" pitchFamily="2" charset="-122"/>
              </a:rPr>
              <a:t>标    题</a:t>
            </a:r>
          </a:p>
        </p:txBody>
      </p:sp>
      <p:sp>
        <p:nvSpPr>
          <p:cNvPr id="24" name="矩形 23"/>
          <p:cNvSpPr/>
          <p:nvPr/>
        </p:nvSpPr>
        <p:spPr>
          <a:xfrm>
            <a:off x="5862320" y="5069839"/>
            <a:ext cx="365760" cy="701041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6757332" y="4069078"/>
            <a:ext cx="365760" cy="130556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7652344" y="3068316"/>
            <a:ext cx="365760" cy="2001523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8547356" y="2067555"/>
            <a:ext cx="365760" cy="201168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61738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</TotalTime>
  <Words>3115</Words>
  <Application>Microsoft Office PowerPoint</Application>
  <PresentationFormat>宽屏</PresentationFormat>
  <Paragraphs>155</Paragraphs>
  <Slides>20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4" baseType="lpstr">
      <vt:lpstr>Meiryo</vt:lpstr>
      <vt:lpstr>等线</vt:lpstr>
      <vt:lpstr>等线 Light</vt:lpstr>
      <vt:lpstr>方正姚体</vt:lpstr>
      <vt:lpstr>华文仿宋</vt:lpstr>
      <vt:lpstr>宋体</vt:lpstr>
      <vt:lpstr>微软雅黑</vt:lpstr>
      <vt:lpstr>Arial</vt:lpstr>
      <vt:lpstr>Calibri</vt:lpstr>
      <vt:lpstr>Calibri Light</vt:lpstr>
      <vt:lpstr>Century Gothic</vt:lpstr>
      <vt:lpstr>Mongolian Baiti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Jack.张</dc:creator>
  <cp:lastModifiedBy>Administrator</cp:lastModifiedBy>
  <cp:revision>47</cp:revision>
  <dcterms:created xsi:type="dcterms:W3CDTF">2016-04-19T04:24:16Z</dcterms:created>
  <dcterms:modified xsi:type="dcterms:W3CDTF">2016-08-23T01:05:34Z</dcterms:modified>
</cp:coreProperties>
</file>