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0"/>
  </p:notesMasterIdLst>
  <p:sldIdLst>
    <p:sldId id="381" r:id="rId3"/>
    <p:sldId id="379" r:id="rId4"/>
    <p:sldId id="378" r:id="rId5"/>
    <p:sldId id="377" r:id="rId6"/>
    <p:sldId id="376" r:id="rId7"/>
    <p:sldId id="375" r:id="rId8"/>
    <p:sldId id="374" r:id="rId9"/>
    <p:sldId id="373" r:id="rId10"/>
    <p:sldId id="372" r:id="rId11"/>
    <p:sldId id="371" r:id="rId12"/>
    <p:sldId id="370" r:id="rId13"/>
    <p:sldId id="369" r:id="rId14"/>
    <p:sldId id="368" r:id="rId15"/>
    <p:sldId id="367" r:id="rId16"/>
    <p:sldId id="366" r:id="rId17"/>
    <p:sldId id="365" r:id="rId18"/>
    <p:sldId id="364" r:id="rId19"/>
    <p:sldId id="363" r:id="rId20"/>
    <p:sldId id="362" r:id="rId21"/>
    <p:sldId id="361" r:id="rId22"/>
    <p:sldId id="360" r:id="rId23"/>
    <p:sldId id="359" r:id="rId24"/>
    <p:sldId id="358" r:id="rId25"/>
    <p:sldId id="357" r:id="rId26"/>
    <p:sldId id="356" r:id="rId27"/>
    <p:sldId id="355" r:id="rId28"/>
    <p:sldId id="354" r:id="rId29"/>
    <p:sldId id="353" r:id="rId30"/>
    <p:sldId id="352" r:id="rId31"/>
    <p:sldId id="351" r:id="rId32"/>
    <p:sldId id="350" r:id="rId33"/>
    <p:sldId id="349" r:id="rId34"/>
    <p:sldId id="348" r:id="rId35"/>
    <p:sldId id="347" r:id="rId36"/>
    <p:sldId id="346" r:id="rId37"/>
    <p:sldId id="345" r:id="rId38"/>
    <p:sldId id="382" r:id="rId39"/>
  </p:sldIdLst>
  <p:sldSz cx="12198350" cy="6859588"/>
  <p:notesSz cx="6858000" cy="9144000"/>
  <p:custDataLst>
    <p:tags r:id="rId41"/>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5E5"/>
    <a:srgbClr val="FAFAFA"/>
    <a:srgbClr val="005DA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59" autoAdjust="0"/>
    <p:restoredTop sz="96196" autoAdjust="0"/>
  </p:normalViewPr>
  <p:slideViewPr>
    <p:cSldViewPr>
      <p:cViewPr varScale="1">
        <p:scale>
          <a:sx n="90" d="100"/>
          <a:sy n="90" d="100"/>
        </p:scale>
        <p:origin x="174" y="66"/>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2016/9/30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2275210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1636064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4172833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2269783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4087283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973363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499904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3465030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2995421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3274240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1156028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6013382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970966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33054736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3456890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7741121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14050198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35498095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37162893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1434897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0421811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083905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4625184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15127027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39907146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39031750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5988512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9224927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9460402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26205628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00603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824829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2244173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808658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863853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180286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4206298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ransition spd="slow" advTm="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2831842"/>
      </p:ext>
    </p:extLst>
  </p:cSld>
  <p:clrMapOvr>
    <a:masterClrMapping/>
  </p:clrMapOvr>
  <p:transition spd="slow" advTm="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283" y="1710134"/>
            <a:ext cx="10521077" cy="2853398"/>
          </a:xfrm>
        </p:spPr>
        <p:txBody>
          <a:bodyPr anchor="b"/>
          <a:lstStyle>
            <a:lvl1pPr>
              <a:defRPr sz="6001"/>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283" y="4590526"/>
            <a:ext cx="10521077" cy="1500534"/>
          </a:xfrm>
        </p:spPr>
        <p:txBody>
          <a:bodyPr/>
          <a:lstStyle>
            <a:lvl1pPr marL="0" indent="0">
              <a:buNone/>
              <a:defRPr sz="2400">
                <a:solidFill>
                  <a:schemeClr val="tx1">
                    <a:tint val="75000"/>
                  </a:schemeClr>
                </a:solidFill>
              </a:defRPr>
            </a:lvl1pPr>
            <a:lvl2pPr marL="457291" indent="0">
              <a:buNone/>
              <a:defRPr sz="2000">
                <a:solidFill>
                  <a:schemeClr val="tx1">
                    <a:tint val="75000"/>
                  </a:schemeClr>
                </a:solidFill>
              </a:defRPr>
            </a:lvl2pPr>
            <a:lvl3pPr marL="914583" indent="0">
              <a:buNone/>
              <a:defRPr sz="1800">
                <a:solidFill>
                  <a:schemeClr val="tx1">
                    <a:tint val="75000"/>
                  </a:schemeClr>
                </a:solidFill>
              </a:defRPr>
            </a:lvl3pPr>
            <a:lvl4pPr marL="1371874" indent="0">
              <a:buNone/>
              <a:defRPr sz="1600">
                <a:solidFill>
                  <a:schemeClr val="tx1">
                    <a:tint val="75000"/>
                  </a:schemeClr>
                </a:solidFill>
              </a:defRPr>
            </a:lvl4pPr>
            <a:lvl5pPr marL="1829166" indent="0">
              <a:buNone/>
              <a:defRPr sz="1600">
                <a:solidFill>
                  <a:schemeClr val="tx1">
                    <a:tint val="75000"/>
                  </a:schemeClr>
                </a:solidFill>
              </a:defRPr>
            </a:lvl5pPr>
            <a:lvl6pPr marL="2286457" indent="0">
              <a:buNone/>
              <a:defRPr sz="1600">
                <a:solidFill>
                  <a:schemeClr val="tx1">
                    <a:tint val="75000"/>
                  </a:schemeClr>
                </a:solidFill>
              </a:defRPr>
            </a:lvl6pPr>
            <a:lvl7pPr marL="2743749" indent="0">
              <a:buNone/>
              <a:defRPr sz="1600">
                <a:solidFill>
                  <a:schemeClr val="tx1">
                    <a:tint val="75000"/>
                  </a:schemeClr>
                </a:solidFill>
              </a:defRPr>
            </a:lvl7pPr>
            <a:lvl8pPr marL="3201040" indent="0">
              <a:buNone/>
              <a:defRPr sz="1600">
                <a:solidFill>
                  <a:schemeClr val="tx1">
                    <a:tint val="75000"/>
                  </a:schemeClr>
                </a:solidFill>
              </a:defRPr>
            </a:lvl8pPr>
            <a:lvl9pPr marL="3658332"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4754408"/>
      </p:ext>
    </p:extLst>
  </p:cSld>
  <p:clrMapOvr>
    <a:masterClrMapping/>
  </p:clrMapOvr>
  <p:transition spd="slow" advTm="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636" y="1826048"/>
            <a:ext cx="5184299"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5415" y="1826048"/>
            <a:ext cx="5184299"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8195217"/>
      </p:ext>
    </p:extLst>
  </p:cSld>
  <p:clrMapOvr>
    <a:masterClrMapping/>
  </p:clrMapOvr>
  <p:transition spd="slow" advTm="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225" y="365210"/>
            <a:ext cx="10521077"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226" y="1681552"/>
            <a:ext cx="5160473"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226" y="2505655"/>
            <a:ext cx="516047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5414" y="1681552"/>
            <a:ext cx="518588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5414" y="2505655"/>
            <a:ext cx="5185888"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006324"/>
      </p:ext>
    </p:extLst>
  </p:cSld>
  <p:clrMapOvr>
    <a:masterClrMapping/>
  </p:clrMapOvr>
  <p:transition spd="slow" advTm="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3137987"/>
      </p:ext>
    </p:extLst>
  </p:cSld>
  <p:clrMapOvr>
    <a:masterClrMapping/>
  </p:clrMapOvr>
  <p:transition spd="slow" advTm="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9324918"/>
      </p:ext>
    </p:extLst>
  </p:cSld>
  <p:clrMapOvr>
    <a:masterClrMapping/>
  </p:clrMapOvr>
  <p:transition spd="slow" advTm="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306"/>
            <a:ext cx="3934285" cy="1600571"/>
          </a:xfrm>
        </p:spPr>
        <p:txBody>
          <a:bodyPr anchor="b"/>
          <a:lstStyle>
            <a:lvl1pPr>
              <a:defRPr sz="320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887" y="987654"/>
            <a:ext cx="6175415" cy="4874754"/>
          </a:xfrm>
        </p:spPr>
        <p:txBody>
          <a:bodyPr/>
          <a:lstStyle>
            <a:lvl1pPr>
              <a:defRPr sz="3201"/>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7969013"/>
      </p:ext>
    </p:extLst>
  </p:cSld>
  <p:clrMapOvr>
    <a:masterClrMapping/>
  </p:clrMapOvr>
  <p:transition spd="slow" advTm="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306"/>
            <a:ext cx="3934285" cy="1600571"/>
          </a:xfrm>
        </p:spPr>
        <p:txBody>
          <a:bodyPr anchor="b"/>
          <a:lstStyle>
            <a:lvl1pPr>
              <a:defRPr sz="3201"/>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887" y="987654"/>
            <a:ext cx="6175415" cy="4874754"/>
          </a:xfrm>
        </p:spPr>
        <p:txBody>
          <a:bodyPr anchor="t"/>
          <a:lstStyle>
            <a:lvl1pPr marL="0" indent="0">
              <a:buNone/>
              <a:defRPr sz="3201"/>
            </a:lvl1pPr>
            <a:lvl2pPr marL="457291" indent="0">
              <a:buNone/>
              <a:defRPr sz="2801"/>
            </a:lvl2pPr>
            <a:lvl3pPr marL="914583" indent="0">
              <a:buNone/>
              <a:defRPr sz="2400"/>
            </a:lvl3pPr>
            <a:lvl4pPr marL="1371874" indent="0">
              <a:buNone/>
              <a:defRPr sz="2000"/>
            </a:lvl4pPr>
            <a:lvl5pPr marL="1829166" indent="0">
              <a:buNone/>
              <a:defRPr sz="2000"/>
            </a:lvl5pPr>
            <a:lvl6pPr marL="2286457" indent="0">
              <a:buNone/>
              <a:defRPr sz="2000"/>
            </a:lvl6pPr>
            <a:lvl7pPr marL="2743749" indent="0">
              <a:buNone/>
              <a:defRPr sz="2000"/>
            </a:lvl7pPr>
            <a:lvl8pPr marL="3201040" indent="0">
              <a:buNone/>
              <a:defRPr sz="2000"/>
            </a:lvl8pPr>
            <a:lvl9pPr marL="3658332"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6106024"/>
      </p:ext>
    </p:extLst>
  </p:cSld>
  <p:clrMapOvr>
    <a:masterClrMapping/>
  </p:clrMapOvr>
  <p:transition spd="slow" advTm="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6036486"/>
      </p:ext>
    </p:extLst>
  </p:cSld>
  <p:clrMapOvr>
    <a:masterClrMapping/>
  </p:clrMapOvr>
  <p:transition spd="slow" advTm="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9444" y="365209"/>
            <a:ext cx="2630269"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637" y="365209"/>
            <a:ext cx="7738328"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8232137"/>
      </p:ext>
    </p:extLst>
  </p:cSld>
  <p:clrMapOvr>
    <a:masterClrMapping/>
  </p:clrMapOvr>
  <p:transition spd="slow" advTm="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chemeClr val="accent1"/>
                </a:solidFill>
                <a:effectLst/>
                <a:latin typeface="Arial Black" pitchFamily="34" charset="0"/>
                <a:ea typeface="微软雅黑" pitchFamily="34" charset="-122"/>
              </a:rPr>
              <a:t>LOGO</a:t>
            </a:r>
            <a:endParaRPr lang="zh-CN" altLang="en-US" sz="3600" b="1" spc="-150" dirty="0">
              <a:solidFill>
                <a:schemeClr val="accent1"/>
              </a:solidFill>
              <a:effectLst/>
              <a:latin typeface="Arial Black" pitchFamily="34" charset="0"/>
              <a:ea typeface="微软雅黑" pitchFamily="34" charset="-122"/>
            </a:endParaRPr>
          </a:p>
        </p:txBody>
      </p:sp>
      <p:cxnSp>
        <p:nvCxnSpPr>
          <p:cNvPr id="5" name="直接连接符 4"/>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2016/9/30</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ransition spd="slow" advTm="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2016/9/30</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794" y="1122623"/>
            <a:ext cx="9148763" cy="2388153"/>
          </a:xfrm>
        </p:spPr>
        <p:txBody>
          <a:bodyPr anchor="b"/>
          <a:lstStyle>
            <a:lvl1pPr algn="ctr">
              <a:defRPr sz="6001"/>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794" y="3602872"/>
            <a:ext cx="9148763" cy="1656145"/>
          </a:xfrm>
        </p:spPr>
        <p:txBody>
          <a:bodyPr/>
          <a:lstStyle>
            <a:lvl1pPr marL="0" indent="0" algn="ctr">
              <a:buNone/>
              <a:defRPr sz="2400"/>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3034985"/>
      </p:ext>
    </p:extLst>
  </p:cSld>
  <p:clrMapOvr>
    <a:masterClrMapping/>
  </p:clrMapOvr>
  <p:transition spd="slow" advTm="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Lst>
  <p:transition spd="slow" advTm="0">
    <p:wipe/>
  </p:transition>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637" y="365210"/>
            <a:ext cx="10521077"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637" y="1826048"/>
            <a:ext cx="10521077"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636" y="6357822"/>
            <a:ext cx="2744629" cy="365210"/>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583"/>
            <a:fld id="{16E5758D-A3C3-4E88-8AC0-22500507BD7E}" type="datetimeFigureOut">
              <a:rPr lang="zh-CN" altLang="en-US" smtClean="0">
                <a:solidFill>
                  <a:prstClr val="black">
                    <a:tint val="75000"/>
                  </a:prstClr>
                </a:solidFill>
              </a:rPr>
              <a:pPr defTabSz="914583"/>
              <a:t>2016/9/30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40704" y="6357822"/>
            <a:ext cx="4116943"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583"/>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5085" y="6357822"/>
            <a:ext cx="2744629" cy="365210"/>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583"/>
            <a:fld id="{AA4E786F-588D-4932-A7B2-AE3451FA4ACA}" type="slidenum">
              <a:rPr lang="zh-CN" altLang="en-US" smtClean="0">
                <a:solidFill>
                  <a:prstClr val="black">
                    <a:tint val="75000"/>
                  </a:prstClr>
                </a:solidFill>
              </a:rPr>
              <a:pPr defTabSz="914583"/>
              <a:t>‹#›</a:t>
            </a:fld>
            <a:endParaRPr lang="zh-CN" altLang="en-US">
              <a:solidFill>
                <a:prstClr val="black">
                  <a:tint val="75000"/>
                </a:prstClr>
              </a:solidFill>
            </a:endParaRPr>
          </a:p>
        </p:txBody>
      </p:sp>
    </p:spTree>
    <p:extLst>
      <p:ext uri="{BB962C8B-B14F-4D97-AF65-F5344CB8AC3E}">
        <p14:creationId xmlns:p14="http://schemas.microsoft.com/office/powerpoint/2010/main" val="8733286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slow" advTm="0">
    <p:wipe/>
  </p:transition>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a:spLocks noGrp="1" noSelect="1" noRot="1" noChangeAspect="1" noMove="1" noResize="1" noChangeShapeType="1" noTextEdit="1"/>
          </p:cNvSpPr>
          <p:nvPr/>
        </p:nvSpPr>
        <p:spPr bwMode="auto">
          <a:xfrm>
            <a:off x="0" y="5054600"/>
            <a:ext cx="12215320" cy="1804988"/>
          </a:xfrm>
          <a:custGeom>
            <a:avLst/>
            <a:gdLst>
              <a:gd name="T0" fmla="*/ 1 w 1950"/>
              <a:gd name="T1" fmla="*/ 286 h 286"/>
              <a:gd name="T2" fmla="*/ 0 w 1950"/>
              <a:gd name="T3" fmla="*/ 86 h 286"/>
              <a:gd name="T4" fmla="*/ 17 w 1950"/>
              <a:gd name="T5" fmla="*/ 66 h 286"/>
              <a:gd name="T6" fmla="*/ 70 w 1950"/>
              <a:gd name="T7" fmla="*/ 40 h 286"/>
              <a:gd name="T8" fmla="*/ 208 w 1950"/>
              <a:gd name="T9" fmla="*/ 40 h 286"/>
              <a:gd name="T10" fmla="*/ 297 w 1950"/>
              <a:gd name="T11" fmla="*/ 66 h 286"/>
              <a:gd name="T12" fmla="*/ 342 w 1950"/>
              <a:gd name="T13" fmla="*/ 42 h 286"/>
              <a:gd name="T14" fmla="*/ 438 w 1950"/>
              <a:gd name="T15" fmla="*/ 13 h 286"/>
              <a:gd name="T16" fmla="*/ 499 w 1950"/>
              <a:gd name="T17" fmla="*/ 45 h 286"/>
              <a:gd name="T18" fmla="*/ 581 w 1950"/>
              <a:gd name="T19" fmla="*/ 66 h 286"/>
              <a:gd name="T20" fmla="*/ 628 w 1950"/>
              <a:gd name="T21" fmla="*/ 40 h 286"/>
              <a:gd name="T22" fmla="*/ 765 w 1950"/>
              <a:gd name="T23" fmla="*/ 39 h 286"/>
              <a:gd name="T24" fmla="*/ 855 w 1950"/>
              <a:gd name="T25" fmla="*/ 66 h 286"/>
              <a:gd name="T26" fmla="*/ 901 w 1950"/>
              <a:gd name="T27" fmla="*/ 41 h 286"/>
              <a:gd name="T28" fmla="*/ 1017 w 1950"/>
              <a:gd name="T29" fmla="*/ 20 h 286"/>
              <a:gd name="T30" fmla="*/ 1056 w 1950"/>
              <a:gd name="T31" fmla="*/ 45 h 286"/>
              <a:gd name="T32" fmla="*/ 1184 w 1950"/>
              <a:gd name="T33" fmla="*/ 43 h 286"/>
              <a:gd name="T34" fmla="*/ 1236 w 1950"/>
              <a:gd name="T35" fmla="*/ 14 h 286"/>
              <a:gd name="T36" fmla="*/ 1314 w 1950"/>
              <a:gd name="T37" fmla="*/ 32 h 286"/>
              <a:gd name="T38" fmla="*/ 1347 w 1950"/>
              <a:gd name="T39" fmla="*/ 56 h 286"/>
              <a:gd name="T40" fmla="*/ 1448 w 1950"/>
              <a:gd name="T41" fmla="*/ 50 h 286"/>
              <a:gd name="T42" fmla="*/ 1475 w 1950"/>
              <a:gd name="T43" fmla="*/ 30 h 286"/>
              <a:gd name="T44" fmla="*/ 1595 w 1950"/>
              <a:gd name="T45" fmla="*/ 31 h 286"/>
              <a:gd name="T46" fmla="*/ 1619 w 1950"/>
              <a:gd name="T47" fmla="*/ 49 h 286"/>
              <a:gd name="T48" fmla="*/ 1731 w 1950"/>
              <a:gd name="T49" fmla="*/ 50 h 286"/>
              <a:gd name="T50" fmla="*/ 1752 w 1950"/>
              <a:gd name="T51" fmla="*/ 33 h 286"/>
              <a:gd name="T52" fmla="*/ 1876 w 1950"/>
              <a:gd name="T53" fmla="*/ 36 h 286"/>
              <a:gd name="T54" fmla="*/ 1950 w 1950"/>
              <a:gd name="T55" fmla="*/ 70 h 286"/>
              <a:gd name="T56" fmla="*/ 1950 w 1950"/>
              <a:gd name="T57" fmla="*/ 286 h 286"/>
              <a:gd name="T58" fmla="*/ 1 w 1950"/>
              <a:gd name="T59"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0" h="286">
                <a:moveTo>
                  <a:pt x="1" y="286"/>
                </a:moveTo>
                <a:cubicBezTo>
                  <a:pt x="1" y="219"/>
                  <a:pt x="1" y="153"/>
                  <a:pt x="0" y="86"/>
                </a:cubicBezTo>
                <a:cubicBezTo>
                  <a:pt x="0" y="74"/>
                  <a:pt x="4" y="70"/>
                  <a:pt x="17" y="66"/>
                </a:cubicBezTo>
                <a:cubicBezTo>
                  <a:pt x="35" y="61"/>
                  <a:pt x="54" y="52"/>
                  <a:pt x="70" y="40"/>
                </a:cubicBezTo>
                <a:cubicBezTo>
                  <a:pt x="119" y="1"/>
                  <a:pt x="160" y="0"/>
                  <a:pt x="208" y="40"/>
                </a:cubicBezTo>
                <a:cubicBezTo>
                  <a:pt x="234" y="61"/>
                  <a:pt x="263" y="75"/>
                  <a:pt x="297" y="66"/>
                </a:cubicBezTo>
                <a:cubicBezTo>
                  <a:pt x="313" y="62"/>
                  <a:pt x="328" y="52"/>
                  <a:pt x="342" y="42"/>
                </a:cubicBezTo>
                <a:cubicBezTo>
                  <a:pt x="370" y="19"/>
                  <a:pt x="401" y="6"/>
                  <a:pt x="438" y="13"/>
                </a:cubicBezTo>
                <a:cubicBezTo>
                  <a:pt x="462" y="17"/>
                  <a:pt x="481" y="30"/>
                  <a:pt x="499" y="45"/>
                </a:cubicBezTo>
                <a:cubicBezTo>
                  <a:pt x="523" y="66"/>
                  <a:pt x="550" y="75"/>
                  <a:pt x="581" y="66"/>
                </a:cubicBezTo>
                <a:cubicBezTo>
                  <a:pt x="598" y="60"/>
                  <a:pt x="614" y="51"/>
                  <a:pt x="628" y="40"/>
                </a:cubicBezTo>
                <a:cubicBezTo>
                  <a:pt x="676" y="1"/>
                  <a:pt x="717" y="0"/>
                  <a:pt x="765" y="39"/>
                </a:cubicBezTo>
                <a:cubicBezTo>
                  <a:pt x="792" y="61"/>
                  <a:pt x="820" y="76"/>
                  <a:pt x="855" y="66"/>
                </a:cubicBezTo>
                <a:cubicBezTo>
                  <a:pt x="871" y="62"/>
                  <a:pt x="887" y="51"/>
                  <a:pt x="901" y="41"/>
                </a:cubicBezTo>
                <a:cubicBezTo>
                  <a:pt x="936" y="13"/>
                  <a:pt x="975" y="2"/>
                  <a:pt x="1017" y="20"/>
                </a:cubicBezTo>
                <a:cubicBezTo>
                  <a:pt x="1031" y="26"/>
                  <a:pt x="1044" y="35"/>
                  <a:pt x="1056" y="45"/>
                </a:cubicBezTo>
                <a:cubicBezTo>
                  <a:pt x="1098" y="83"/>
                  <a:pt x="1150" y="71"/>
                  <a:pt x="1184" y="43"/>
                </a:cubicBezTo>
                <a:cubicBezTo>
                  <a:pt x="1199" y="31"/>
                  <a:pt x="1217" y="20"/>
                  <a:pt x="1236" y="14"/>
                </a:cubicBezTo>
                <a:cubicBezTo>
                  <a:pt x="1264" y="5"/>
                  <a:pt x="1291" y="14"/>
                  <a:pt x="1314" y="32"/>
                </a:cubicBezTo>
                <a:cubicBezTo>
                  <a:pt x="1325" y="40"/>
                  <a:pt x="1335" y="50"/>
                  <a:pt x="1347" y="56"/>
                </a:cubicBezTo>
                <a:cubicBezTo>
                  <a:pt x="1381" y="75"/>
                  <a:pt x="1415" y="75"/>
                  <a:pt x="1448" y="50"/>
                </a:cubicBezTo>
                <a:cubicBezTo>
                  <a:pt x="1457" y="43"/>
                  <a:pt x="1466" y="36"/>
                  <a:pt x="1475" y="30"/>
                </a:cubicBezTo>
                <a:cubicBezTo>
                  <a:pt x="1512" y="5"/>
                  <a:pt x="1559" y="6"/>
                  <a:pt x="1595" y="31"/>
                </a:cubicBezTo>
                <a:cubicBezTo>
                  <a:pt x="1603" y="37"/>
                  <a:pt x="1611" y="43"/>
                  <a:pt x="1619" y="49"/>
                </a:cubicBezTo>
                <a:cubicBezTo>
                  <a:pt x="1654" y="76"/>
                  <a:pt x="1695" y="76"/>
                  <a:pt x="1731" y="50"/>
                </a:cubicBezTo>
                <a:cubicBezTo>
                  <a:pt x="1739" y="45"/>
                  <a:pt x="1745" y="39"/>
                  <a:pt x="1752" y="33"/>
                </a:cubicBezTo>
                <a:cubicBezTo>
                  <a:pt x="1791" y="3"/>
                  <a:pt x="1838" y="3"/>
                  <a:pt x="1876" y="36"/>
                </a:cubicBezTo>
                <a:cubicBezTo>
                  <a:pt x="1897" y="54"/>
                  <a:pt x="1921" y="68"/>
                  <a:pt x="1950" y="70"/>
                </a:cubicBezTo>
                <a:cubicBezTo>
                  <a:pt x="1950" y="142"/>
                  <a:pt x="1950" y="214"/>
                  <a:pt x="1950" y="286"/>
                </a:cubicBezTo>
                <a:cubicBezTo>
                  <a:pt x="1301" y="286"/>
                  <a:pt x="651" y="286"/>
                  <a:pt x="1" y="286"/>
                </a:cubicBezTo>
                <a:close/>
              </a:path>
            </a:pathLst>
          </a:custGeom>
          <a:gradFill>
            <a:gsLst>
              <a:gs pos="0">
                <a:schemeClr val="accent1"/>
              </a:gs>
              <a:gs pos="100000">
                <a:schemeClr val="accent1">
                  <a:lumMod val="7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原创设计师QQ598969553            _2"/>
          <p:cNvGrpSpPr/>
          <p:nvPr/>
        </p:nvGrpSpPr>
        <p:grpSpPr>
          <a:xfrm>
            <a:off x="4551668" y="5957094"/>
            <a:ext cx="3279023" cy="276999"/>
            <a:chOff x="4551668" y="4236939"/>
            <a:chExt cx="3279023" cy="276999"/>
          </a:xfrm>
        </p:grpSpPr>
        <p:sp>
          <p:nvSpPr>
            <p:cNvPr id="34" name="Oval 15"/>
            <p:cNvSpPr>
              <a:spLocks noChangeArrowheads="1"/>
            </p:cNvSpPr>
            <p:nvPr/>
          </p:nvSpPr>
          <p:spPr bwMode="auto">
            <a:xfrm>
              <a:off x="6256548" y="4265764"/>
              <a:ext cx="219347" cy="219347"/>
            </a:xfrm>
            <a:prstGeom prst="ellipse">
              <a:avLst/>
            </a:prstGeom>
            <a:solidFill>
              <a:schemeClr val="bg1"/>
            </a:solidFill>
            <a:ln>
              <a:noFill/>
            </a:ln>
            <a:effectLst/>
            <a:extLst/>
          </p:spPr>
          <p:txBody>
            <a:bodyPr wrap="none" anchor="ctr"/>
            <a:lstStyle/>
            <a:p>
              <a:pPr algn="ctr" fontAlgn="base">
                <a:spcBef>
                  <a:spcPct val="0"/>
                </a:spcBef>
                <a:spcAft>
                  <a:spcPct val="0"/>
                </a:spcAft>
              </a:pPr>
              <a:endParaRPr lang="zh-CN" altLang="en-US" sz="800">
                <a:solidFill>
                  <a:srgbClr val="FFFDEF"/>
                </a:solidFill>
                <a:latin typeface="微软雅黑" pitchFamily="34" charset="-122"/>
                <a:ea typeface="微软雅黑" pitchFamily="34" charset="-122"/>
              </a:endParaRPr>
            </a:p>
          </p:txBody>
        </p:sp>
        <p:grpSp>
          <p:nvGrpSpPr>
            <p:cNvPr id="35" name="Group 16"/>
            <p:cNvGrpSpPr>
              <a:grpSpLocks/>
            </p:cNvGrpSpPr>
            <p:nvPr/>
          </p:nvGrpSpPr>
          <p:grpSpPr bwMode="auto">
            <a:xfrm>
              <a:off x="6327105" y="4309707"/>
              <a:ext cx="78599" cy="126335"/>
              <a:chOff x="4441" y="3144"/>
              <a:chExt cx="215" cy="345"/>
            </a:xfrm>
            <a:solidFill>
              <a:schemeClr val="accent1"/>
            </a:solidFill>
          </p:grpSpPr>
          <p:sp>
            <p:nvSpPr>
              <p:cNvPr id="36"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18"/>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Text Box 20"/>
            <p:cNvSpPr txBox="1">
              <a:spLocks noChangeArrowheads="1"/>
            </p:cNvSpPr>
            <p:nvPr/>
          </p:nvSpPr>
          <p:spPr bwMode="auto">
            <a:xfrm>
              <a:off x="6482245" y="4236939"/>
              <a:ext cx="134844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itchFamily="34" charset="-122"/>
                  <a:ea typeface="微软雅黑" pitchFamily="34" charset="-122"/>
                </a:rPr>
                <a:t>日期：</a:t>
              </a:r>
              <a:r>
                <a:rPr lang="en-US" altLang="zh-CN" sz="1200" dirty="0">
                  <a:solidFill>
                    <a:schemeClr val="bg1"/>
                  </a:solidFill>
                  <a:latin typeface="微软雅黑" pitchFamily="34" charset="-122"/>
                  <a:ea typeface="微软雅黑" pitchFamily="34" charset="-122"/>
                </a:rPr>
                <a:t>2016.7.30</a:t>
              </a:r>
            </a:p>
          </p:txBody>
        </p:sp>
        <p:sp>
          <p:nvSpPr>
            <p:cNvPr id="47" name="Oval 10"/>
            <p:cNvSpPr>
              <a:spLocks noChangeArrowheads="1"/>
            </p:cNvSpPr>
            <p:nvPr/>
          </p:nvSpPr>
          <p:spPr bwMode="auto">
            <a:xfrm>
              <a:off x="4551668" y="4259514"/>
              <a:ext cx="219347" cy="219347"/>
            </a:xfrm>
            <a:prstGeom prst="ellipse">
              <a:avLst/>
            </a:prstGeom>
            <a:solidFill>
              <a:schemeClr val="bg1"/>
            </a:solidFill>
            <a:ln>
              <a:noFill/>
            </a:ln>
            <a:effectLst/>
            <a:extLst/>
          </p:spPr>
          <p:txBody>
            <a:bodyPr wrap="none" anchor="ctr"/>
            <a:lstStyle/>
            <a:p>
              <a:pPr algn="ctr" fontAlgn="base">
                <a:spcBef>
                  <a:spcPct val="0"/>
                </a:spcBef>
                <a:spcAft>
                  <a:spcPct val="0"/>
                </a:spcAft>
              </a:pPr>
              <a:endParaRPr lang="zh-CN" altLang="en-US" sz="800">
                <a:solidFill>
                  <a:srgbClr val="FFFDEF"/>
                </a:solidFill>
                <a:latin typeface="微软雅黑" pitchFamily="34" charset="-122"/>
                <a:ea typeface="微软雅黑" pitchFamily="34" charset="-122"/>
              </a:endParaRPr>
            </a:p>
          </p:txBody>
        </p:sp>
        <p:grpSp>
          <p:nvGrpSpPr>
            <p:cNvPr id="48" name="组合 47"/>
            <p:cNvGrpSpPr/>
            <p:nvPr/>
          </p:nvGrpSpPr>
          <p:grpSpPr>
            <a:xfrm>
              <a:off x="4611357" y="4307395"/>
              <a:ext cx="100336" cy="114060"/>
              <a:chOff x="860980" y="3583766"/>
              <a:chExt cx="100336" cy="114060"/>
            </a:xfrm>
            <a:solidFill>
              <a:schemeClr val="accent1"/>
            </a:solidFill>
          </p:grpSpPr>
          <p:sp>
            <p:nvSpPr>
              <p:cNvPr id="49"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4770878" y="4236939"/>
              <a:ext cx="11079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itchFamily="34" charset="-122"/>
                  <a:ea typeface="微软雅黑" pitchFamily="34" charset="-122"/>
                </a:rPr>
                <a:t>汇报人：</a:t>
              </a:r>
              <a:r>
                <a:rPr lang="en-US" altLang="zh-CN" sz="1200" dirty="0">
                  <a:solidFill>
                    <a:schemeClr val="bg1"/>
                  </a:solidFill>
                  <a:latin typeface="微软雅黑" pitchFamily="34" charset="-122"/>
                  <a:ea typeface="微软雅黑" pitchFamily="34" charset="-122"/>
                </a:rPr>
                <a:t>ABC</a:t>
              </a:r>
              <a:endParaRPr lang="zh-CN" altLang="en-US" sz="1200" dirty="0">
                <a:solidFill>
                  <a:schemeClr val="bg1"/>
                </a:solidFill>
                <a:latin typeface="微软雅黑" pitchFamily="34" charset="-122"/>
                <a:ea typeface="微软雅黑" pitchFamily="34" charset="-122"/>
              </a:endParaRPr>
            </a:p>
          </p:txBody>
        </p:sp>
      </p:grpSp>
      <p:sp>
        <p:nvSpPr>
          <p:cNvPr id="51" name="原创设计师QQ598969553            _3"/>
          <p:cNvSpPr txBox="1">
            <a:spLocks/>
          </p:cNvSpPr>
          <p:nvPr/>
        </p:nvSpPr>
        <p:spPr>
          <a:xfrm>
            <a:off x="3705425" y="4013992"/>
            <a:ext cx="4971509" cy="672172"/>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Font typeface="Arial" panose="020B0604020202020204" pitchFamily="34" charset="0"/>
              <a:buNone/>
            </a:pP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CSASAADAstudio</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sales template, a more beautiful template please magic </a:t>
            </a: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rainMagic</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rain studio sales template, a </a:t>
            </a: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moreMagic</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rain studio sales template, a more beautiful template please magic</a:t>
            </a:r>
          </a:p>
        </p:txBody>
      </p:sp>
      <p:sp>
        <p:nvSpPr>
          <p:cNvPr id="52" name="原创设计师QQ598969553            _4"/>
          <p:cNvSpPr/>
          <p:nvPr/>
        </p:nvSpPr>
        <p:spPr>
          <a:xfrm>
            <a:off x="2891015" y="3164609"/>
            <a:ext cx="6416321" cy="707886"/>
          </a:xfrm>
          <a:prstGeom prst="rect">
            <a:avLst/>
          </a:prstGeom>
          <a:noFill/>
        </p:spPr>
        <p:txBody>
          <a:bodyPr wrap="square" rtlCol="0">
            <a:spAutoFit/>
          </a:bodyPr>
          <a:lstStyle/>
          <a:p>
            <a:pPr algn="ctr"/>
            <a:r>
              <a:rPr lang="zh-CN" altLang="en-US" sz="4000" dirty="0">
                <a:ln w="6350">
                  <a:noFill/>
                </a:ln>
                <a:solidFill>
                  <a:schemeClr val="accent1"/>
                </a:solidFill>
                <a:latin typeface="Impact" panose="020B0806030902050204" pitchFamily="34" charset="0"/>
                <a:ea typeface="微软雅黑" panose="020B0503020204020204" pitchFamily="34" charset="-122"/>
              </a:rPr>
              <a:t>绿色</a:t>
            </a:r>
            <a:r>
              <a:rPr lang="zh-CN" altLang="en-US" sz="4000" dirty="0" smtClean="0">
                <a:ln w="6350">
                  <a:noFill/>
                </a:ln>
                <a:solidFill>
                  <a:schemeClr val="accent1"/>
                </a:solidFill>
                <a:latin typeface="Impact" panose="020B0806030902050204" pitchFamily="34" charset="0"/>
                <a:ea typeface="微软雅黑" panose="020B0503020204020204" pitchFamily="34" charset="-122"/>
              </a:rPr>
              <a:t>清</a:t>
            </a:r>
            <a:r>
              <a:rPr lang="zh-CN" altLang="en-US" sz="4000" dirty="0">
                <a:ln w="6350">
                  <a:noFill/>
                </a:ln>
                <a:solidFill>
                  <a:schemeClr val="accent1"/>
                </a:solidFill>
                <a:latin typeface="Impact" panose="020B0806030902050204" pitchFamily="34" charset="0"/>
                <a:ea typeface="微软雅黑" panose="020B0503020204020204" pitchFamily="34" charset="-122"/>
              </a:rPr>
              <a:t>新</a:t>
            </a:r>
            <a:r>
              <a:rPr lang="zh-CN" altLang="en-US" sz="4000" dirty="0">
                <a:ln w="6350">
                  <a:noFill/>
                </a:ln>
                <a:solidFill>
                  <a:schemeClr val="tx1">
                    <a:lumMod val="75000"/>
                    <a:lumOff val="25000"/>
                  </a:schemeClr>
                </a:solidFill>
                <a:latin typeface="Impact" panose="020B0806030902050204" pitchFamily="34" charset="0"/>
                <a:ea typeface="微软雅黑" panose="020B0503020204020204" pitchFamily="34" charset="-122"/>
              </a:rPr>
              <a:t>工作总</a:t>
            </a:r>
            <a:r>
              <a:rPr lang="zh-CN" altLang="en-US" sz="4000" dirty="0" smtClean="0">
                <a:ln w="6350">
                  <a:noFill/>
                </a:ln>
                <a:solidFill>
                  <a:schemeClr val="tx1">
                    <a:lumMod val="75000"/>
                    <a:lumOff val="25000"/>
                  </a:schemeClr>
                </a:solidFill>
                <a:latin typeface="Impact" panose="020B0806030902050204" pitchFamily="34" charset="0"/>
                <a:ea typeface="微软雅黑" panose="020B0503020204020204" pitchFamily="34" charset="-122"/>
              </a:rPr>
              <a:t>结</a:t>
            </a:r>
            <a:r>
              <a:rPr lang="zh-CN" altLang="en-US" sz="4000" dirty="0">
                <a:ln w="6350">
                  <a:noFill/>
                </a:ln>
                <a:solidFill>
                  <a:schemeClr val="tx1">
                    <a:lumMod val="75000"/>
                    <a:lumOff val="25000"/>
                  </a:schemeClr>
                </a:solidFill>
                <a:latin typeface="Impact" panose="020B0806030902050204" pitchFamily="34" charset="0"/>
                <a:ea typeface="微软雅黑" panose="020B0503020204020204" pitchFamily="34" charset="-122"/>
              </a:rPr>
              <a:t>年终</a:t>
            </a:r>
            <a:r>
              <a:rPr lang="zh-CN" altLang="en-US" sz="4000" dirty="0" smtClean="0">
                <a:ln w="6350">
                  <a:noFill/>
                </a:ln>
                <a:solidFill>
                  <a:schemeClr val="tx1">
                    <a:lumMod val="75000"/>
                    <a:lumOff val="25000"/>
                  </a:schemeClr>
                </a:solidFill>
                <a:latin typeface="Impact" panose="020B0806030902050204" pitchFamily="34" charset="0"/>
                <a:ea typeface="微软雅黑" panose="020B0503020204020204" pitchFamily="34" charset="-122"/>
              </a:rPr>
              <a:t>汇</a:t>
            </a:r>
            <a:r>
              <a:rPr lang="zh-CN" altLang="en-US" sz="4000" dirty="0">
                <a:ln w="6350">
                  <a:noFill/>
                </a:ln>
                <a:solidFill>
                  <a:schemeClr val="tx1">
                    <a:lumMod val="75000"/>
                    <a:lumOff val="25000"/>
                  </a:schemeClr>
                </a:solidFill>
                <a:latin typeface="Impact" panose="020B0806030902050204" pitchFamily="34" charset="0"/>
                <a:ea typeface="微软雅黑" panose="020B0503020204020204" pitchFamily="34" charset="-122"/>
              </a:rPr>
              <a:t>报</a:t>
            </a:r>
          </a:p>
        </p:txBody>
      </p:sp>
      <p:grpSp>
        <p:nvGrpSpPr>
          <p:cNvPr id="20" name="原创设计师QQ598969553            _5"/>
          <p:cNvGrpSpPr>
            <a:grpSpLocks noGrp="1" noSelect="1" noRot="1" noChangeAspect="1" noMove="1" noResize="1"/>
          </p:cNvGrpSpPr>
          <p:nvPr/>
        </p:nvGrpSpPr>
        <p:grpSpPr>
          <a:xfrm>
            <a:off x="2657327" y="946019"/>
            <a:ext cx="1761196" cy="1818088"/>
            <a:chOff x="304799" y="673100"/>
            <a:chExt cx="4000500" cy="4000500"/>
          </a:xfrm>
          <a:effectLst>
            <a:outerShdw blurRad="381000" dist="508000" dir="8100000" algn="tr" rotWithShape="0">
              <a:prstClr val="black">
                <a:alpha val="25000"/>
              </a:prstClr>
            </a:outerShdw>
          </a:effectLst>
        </p:grpSpPr>
        <p:sp>
          <p:nvSpPr>
            <p:cNvPr id="24" name="同心圆 4"/>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sp>
          <p:nvSpPr>
            <p:cNvPr id="25" name="椭圆 24"/>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grpSp>
      <p:sp>
        <p:nvSpPr>
          <p:cNvPr id="26" name="原创设计师QQ598969553            _6"/>
          <p:cNvSpPr txBox="1"/>
          <p:nvPr/>
        </p:nvSpPr>
        <p:spPr>
          <a:xfrm>
            <a:off x="3094815" y="1070231"/>
            <a:ext cx="865943" cy="1569660"/>
          </a:xfrm>
          <a:prstGeom prst="rect">
            <a:avLst/>
          </a:prstGeom>
          <a:noFill/>
        </p:spPr>
        <p:txBody>
          <a:bodyPr wrap="none" rtlCol="0">
            <a:spAutoFit/>
          </a:bodyPr>
          <a:lstStyle/>
          <a:p>
            <a:pPr algn="ctr"/>
            <a:r>
              <a:rPr lang="en-US" altLang="zh-CN" sz="9600" dirty="0">
                <a:solidFill>
                  <a:schemeClr val="accent1"/>
                </a:solidFill>
                <a:latin typeface="华文细黑" panose="02010600040101010101" pitchFamily="2" charset="-122"/>
                <a:ea typeface="华文细黑" panose="02010600040101010101" pitchFamily="2" charset="-122"/>
              </a:rPr>
              <a:t>2</a:t>
            </a:r>
            <a:endParaRPr lang="zh-CN" altLang="en-US" sz="9600" dirty="0">
              <a:solidFill>
                <a:schemeClr val="accent1"/>
              </a:solidFill>
              <a:latin typeface="华文细黑" panose="02010600040101010101" pitchFamily="2" charset="-122"/>
              <a:ea typeface="华文细黑" panose="02010600040101010101" pitchFamily="2" charset="-122"/>
            </a:endParaRPr>
          </a:p>
        </p:txBody>
      </p:sp>
      <p:grpSp>
        <p:nvGrpSpPr>
          <p:cNvPr id="27" name="原创设计师QQ598969553            _7"/>
          <p:cNvGrpSpPr>
            <a:grpSpLocks noGrp="1" noSelect="1" noRot="1" noChangeAspect="1" noMove="1" noResize="1"/>
          </p:cNvGrpSpPr>
          <p:nvPr/>
        </p:nvGrpSpPr>
        <p:grpSpPr>
          <a:xfrm>
            <a:off x="4418523" y="946019"/>
            <a:ext cx="1761196" cy="1818088"/>
            <a:chOff x="304799" y="673100"/>
            <a:chExt cx="4000500" cy="4000500"/>
          </a:xfrm>
          <a:effectLst>
            <a:outerShdw blurRad="381000" dist="508000" dir="8100000" algn="tr" rotWithShape="0">
              <a:prstClr val="black">
                <a:alpha val="25000"/>
              </a:prstClr>
            </a:outerShdw>
          </a:effectLst>
        </p:grpSpPr>
        <p:sp>
          <p:nvSpPr>
            <p:cNvPr id="28" name="同心圆 10"/>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华文细黑" panose="02010600040101010101" pitchFamily="2" charset="-122"/>
                <a:ea typeface="华文细黑" panose="02010600040101010101" pitchFamily="2" charset="-122"/>
              </a:endParaRPr>
            </a:p>
          </p:txBody>
        </p:sp>
        <p:sp>
          <p:nvSpPr>
            <p:cNvPr id="29" name="椭圆 28"/>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细黑" panose="02010600040101010101" pitchFamily="2" charset="-122"/>
                <a:ea typeface="华文细黑" panose="02010600040101010101" pitchFamily="2" charset="-122"/>
              </a:endParaRPr>
            </a:p>
          </p:txBody>
        </p:sp>
      </p:grpSp>
      <p:grpSp>
        <p:nvGrpSpPr>
          <p:cNvPr id="30" name="原创设计师QQ598969553            _8"/>
          <p:cNvGrpSpPr>
            <a:grpSpLocks noGrp="1" noSelect="1" noRot="1" noChangeAspect="1" noMove="1" noResize="1"/>
          </p:cNvGrpSpPr>
          <p:nvPr/>
        </p:nvGrpSpPr>
        <p:grpSpPr>
          <a:xfrm>
            <a:off x="6179719" y="946019"/>
            <a:ext cx="1761196" cy="1818088"/>
            <a:chOff x="304799" y="673100"/>
            <a:chExt cx="4000500" cy="4000500"/>
          </a:xfrm>
          <a:effectLst>
            <a:outerShdw blurRad="381000" dist="508000" dir="8100000" algn="tr" rotWithShape="0">
              <a:prstClr val="black">
                <a:alpha val="25000"/>
              </a:prstClr>
            </a:outerShdw>
          </a:effectLst>
        </p:grpSpPr>
        <p:sp>
          <p:nvSpPr>
            <p:cNvPr id="31" name="同心圆 13"/>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sp>
          <p:nvSpPr>
            <p:cNvPr id="32" name="椭圆 31"/>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grpSp>
      <p:sp>
        <p:nvSpPr>
          <p:cNvPr id="38" name="原创设计师QQ598969553            _9"/>
          <p:cNvSpPr txBox="1"/>
          <p:nvPr/>
        </p:nvSpPr>
        <p:spPr>
          <a:xfrm>
            <a:off x="6627345" y="1070231"/>
            <a:ext cx="865943" cy="1569660"/>
          </a:xfrm>
          <a:prstGeom prst="rect">
            <a:avLst/>
          </a:prstGeom>
          <a:noFill/>
        </p:spPr>
        <p:txBody>
          <a:bodyPr wrap="none" rtlCol="0">
            <a:spAutoFit/>
          </a:bodyPr>
          <a:lstStyle/>
          <a:p>
            <a:pPr algn="ctr"/>
            <a:r>
              <a:rPr lang="en-US" altLang="zh-CN" sz="9600" dirty="0">
                <a:solidFill>
                  <a:schemeClr val="accent2"/>
                </a:solidFill>
                <a:latin typeface="华文细黑" panose="02010600040101010101" pitchFamily="2" charset="-122"/>
                <a:ea typeface="华文细黑" panose="02010600040101010101" pitchFamily="2" charset="-122"/>
              </a:rPr>
              <a:t>1</a:t>
            </a:r>
            <a:endParaRPr lang="zh-CN" altLang="en-US" sz="9600" dirty="0">
              <a:solidFill>
                <a:schemeClr val="accent2"/>
              </a:solidFill>
              <a:latin typeface="华文细黑" panose="02010600040101010101" pitchFamily="2" charset="-122"/>
              <a:ea typeface="华文细黑" panose="02010600040101010101" pitchFamily="2" charset="-122"/>
            </a:endParaRPr>
          </a:p>
        </p:txBody>
      </p:sp>
      <p:grpSp>
        <p:nvGrpSpPr>
          <p:cNvPr id="39" name="原创设计师QQ598969553            _10"/>
          <p:cNvGrpSpPr>
            <a:grpSpLocks noGrp="1" noSelect="1" noRot="1" noChangeAspect="1" noMove="1" noResize="1"/>
          </p:cNvGrpSpPr>
          <p:nvPr/>
        </p:nvGrpSpPr>
        <p:grpSpPr>
          <a:xfrm>
            <a:off x="7940915" y="946019"/>
            <a:ext cx="1761196" cy="1818088"/>
            <a:chOff x="304799" y="673100"/>
            <a:chExt cx="4000500" cy="4000500"/>
          </a:xfrm>
          <a:effectLst>
            <a:outerShdw blurRad="381000" dist="508000" dir="8100000" algn="tr" rotWithShape="0">
              <a:prstClr val="black">
                <a:alpha val="25000"/>
              </a:prstClr>
            </a:outerShdw>
          </a:effectLst>
        </p:grpSpPr>
        <p:sp>
          <p:nvSpPr>
            <p:cNvPr id="40" name="同心圆 16"/>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sp>
          <p:nvSpPr>
            <p:cNvPr id="41" name="椭圆 40"/>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grpSp>
      <p:sp>
        <p:nvSpPr>
          <p:cNvPr id="42" name="原创设计师QQ598969553            _11"/>
          <p:cNvSpPr txBox="1"/>
          <p:nvPr/>
        </p:nvSpPr>
        <p:spPr>
          <a:xfrm>
            <a:off x="8389350" y="1040199"/>
            <a:ext cx="865943" cy="1569660"/>
          </a:xfrm>
          <a:prstGeom prst="rect">
            <a:avLst/>
          </a:prstGeom>
          <a:noFill/>
        </p:spPr>
        <p:txBody>
          <a:bodyPr wrap="none" rtlCol="0">
            <a:spAutoFit/>
          </a:bodyPr>
          <a:lstStyle/>
          <a:p>
            <a:pPr algn="ctr"/>
            <a:r>
              <a:rPr lang="en-US" altLang="zh-CN" sz="9600" dirty="0">
                <a:solidFill>
                  <a:schemeClr val="accent3"/>
                </a:solidFill>
                <a:latin typeface="华文细黑" panose="02010600040101010101" pitchFamily="2" charset="-122"/>
                <a:ea typeface="华文细黑" panose="02010600040101010101" pitchFamily="2" charset="-122"/>
              </a:rPr>
              <a:t>7</a:t>
            </a:r>
            <a:endParaRPr lang="zh-CN" altLang="en-US" sz="9600" dirty="0">
              <a:solidFill>
                <a:schemeClr val="accent3"/>
              </a:solidFill>
              <a:latin typeface="华文细黑" panose="02010600040101010101" pitchFamily="2" charset="-122"/>
              <a:ea typeface="华文细黑" panose="02010600040101010101" pitchFamily="2" charset="-122"/>
            </a:endParaRPr>
          </a:p>
        </p:txBody>
      </p:sp>
      <p:grpSp>
        <p:nvGrpSpPr>
          <p:cNvPr id="43" name="原创设计师QQ598969553            _12"/>
          <p:cNvGrpSpPr>
            <a:grpSpLocks noGrp="1" noSelect="1" noRot="1" noChangeAspect="1" noMove="1" noResize="1"/>
          </p:cNvGrpSpPr>
          <p:nvPr/>
        </p:nvGrpSpPr>
        <p:grpSpPr bwMode="auto">
          <a:xfrm>
            <a:off x="4708719" y="1263297"/>
            <a:ext cx="1180804" cy="1183528"/>
            <a:chOff x="183" y="1395"/>
            <a:chExt cx="867" cy="869"/>
          </a:xfrm>
          <a:solidFill>
            <a:schemeClr val="bg1">
              <a:lumMod val="50000"/>
            </a:schemeClr>
          </a:solidFill>
        </p:grpSpPr>
        <p:sp>
          <p:nvSpPr>
            <p:cNvPr id="44" name="Freeform 5"/>
            <p:cNvSpPr>
              <a:spLocks noEditPoints="1"/>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45" name="Rectangle 6"/>
            <p:cNvSpPr>
              <a:spLocks noChangeArrowheads="1"/>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3"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4"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5" name="Rectangle 9"/>
            <p:cNvSpPr>
              <a:spLocks noChangeArrowheads="1"/>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6"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7"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8" name="Rectangle 12"/>
            <p:cNvSpPr>
              <a:spLocks noChangeArrowheads="1"/>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9"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0"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1" name="Rectangle 15"/>
            <p:cNvSpPr>
              <a:spLocks noChangeArrowheads="1"/>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2"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3"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grpSp>
      <p:grpSp>
        <p:nvGrpSpPr>
          <p:cNvPr id="64" name="原创设计师QQ598969553            _13"/>
          <p:cNvGrpSpPr>
            <a:grpSpLocks noGrp="1" noSelect="1" noRot="1" noChangeAspect="1" noMove="1" noResize="1"/>
          </p:cNvGrpSpPr>
          <p:nvPr/>
        </p:nvGrpSpPr>
        <p:grpSpPr>
          <a:xfrm>
            <a:off x="5275972" y="1462336"/>
            <a:ext cx="45720" cy="784936"/>
            <a:chOff x="5275684" y="1747635"/>
            <a:chExt cx="46296" cy="794824"/>
          </a:xfrm>
        </p:grpSpPr>
        <p:sp>
          <p:nvSpPr>
            <p:cNvPr id="65" name="矩形 64"/>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6" name="矩形 65"/>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grpSp>
        <p:nvGrpSpPr>
          <p:cNvPr id="67" name="原创设计师QQ598969553            _14"/>
          <p:cNvGrpSpPr>
            <a:grpSpLocks noGrp="1" noSelect="1" noRot="1" noChangeAspect="1" noMove="1" noResize="1"/>
          </p:cNvGrpSpPr>
          <p:nvPr/>
        </p:nvGrpSpPr>
        <p:grpSpPr>
          <a:xfrm>
            <a:off x="5070375" y="1816105"/>
            <a:ext cx="467942" cy="77072"/>
            <a:chOff x="5031626" y="2106315"/>
            <a:chExt cx="545439" cy="89837"/>
          </a:xfrm>
        </p:grpSpPr>
        <p:sp>
          <p:nvSpPr>
            <p:cNvPr id="68" name="矩形 67"/>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9" name="矩形 68"/>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pic>
        <p:nvPicPr>
          <p:cNvPr id="70"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59000439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 presetClass="entr" presetSubtype="2" fill="hold" nodeType="withEffect" p14:presetBounceEnd="25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25000">
                                          <p:cBhvr additive="base">
                                            <p:cTn id="22" dur="1000" fill="hold"/>
                                            <p:tgtEl>
                                              <p:spTgt spid="20"/>
                                            </p:tgtEl>
                                            <p:attrNameLst>
                                              <p:attrName>ppt_x</p:attrName>
                                            </p:attrNameLst>
                                          </p:cBhvr>
                                          <p:tavLst>
                                            <p:tav tm="0">
                                              <p:val>
                                                <p:strVal val="1+#ppt_w/2"/>
                                              </p:val>
                                            </p:tav>
                                            <p:tav tm="100000">
                                              <p:val>
                                                <p:strVal val="#ppt_x"/>
                                              </p:val>
                                            </p:tav>
                                          </p:tavLst>
                                        </p:anim>
                                        <p:anim calcmode="lin" valueType="num" p14:bounceEnd="25000">
                                          <p:cBhvr additive="base">
                                            <p:cTn id="23" dur="1000" fill="hold"/>
                                            <p:tgtEl>
                                              <p:spTgt spid="20"/>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2" presetClass="entr" presetSubtype="2" fill="hold" nodeType="withEffect" p14:presetBounceEnd="25000">
                                      <p:stCondLst>
                                        <p:cond delay="300"/>
                                      </p:stCondLst>
                                      <p:childTnLst>
                                        <p:set>
                                          <p:cBhvr>
                                            <p:cTn id="28" dur="1" fill="hold">
                                              <p:stCondLst>
                                                <p:cond delay="0"/>
                                              </p:stCondLst>
                                            </p:cTn>
                                            <p:tgtEl>
                                              <p:spTgt spid="27"/>
                                            </p:tgtEl>
                                            <p:attrNameLst>
                                              <p:attrName>style.visibility</p:attrName>
                                            </p:attrNameLst>
                                          </p:cBhvr>
                                          <p:to>
                                            <p:strVal val="visible"/>
                                          </p:to>
                                        </p:set>
                                        <p:anim calcmode="lin" valueType="num" p14:bounceEnd="25000">
                                          <p:cBhvr additive="base">
                                            <p:cTn id="29" dur="1000" fill="hold"/>
                                            <p:tgtEl>
                                              <p:spTgt spid="27"/>
                                            </p:tgtEl>
                                            <p:attrNameLst>
                                              <p:attrName>ppt_x</p:attrName>
                                            </p:attrNameLst>
                                          </p:cBhvr>
                                          <p:tavLst>
                                            <p:tav tm="0">
                                              <p:val>
                                                <p:strVal val="1+#ppt_w/2"/>
                                              </p:val>
                                            </p:tav>
                                            <p:tav tm="100000">
                                              <p:val>
                                                <p:strVal val="#ppt_x"/>
                                              </p:val>
                                            </p:tav>
                                          </p:tavLst>
                                        </p:anim>
                                        <p:anim calcmode="lin" valueType="num" p14:bounceEnd="25000">
                                          <p:cBhvr additive="base">
                                            <p:cTn id="30" dur="1000" fill="hold"/>
                                            <p:tgtEl>
                                              <p:spTgt spid="27"/>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120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nodeType="withEffect">
                                      <p:stCondLst>
                                        <p:cond delay="120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par>
                                    <p:cTn id="37" presetID="10" presetClass="entr" presetSubtype="0" fill="hold" nodeType="withEffect">
                                      <p:stCondLst>
                                        <p:cond delay="120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par>
                                    <p:cTn id="40" presetID="8" presetClass="emph" presetSubtype="0" fill="hold" nodeType="withEffect">
                                      <p:stCondLst>
                                        <p:cond delay="1700"/>
                                      </p:stCondLst>
                                      <p:childTnLst>
                                        <p:animRot by="1200000">
                                          <p:cBhvr>
                                            <p:cTn id="41" dur="5000" fill="hold"/>
                                            <p:tgtEl>
                                              <p:spTgt spid="67"/>
                                            </p:tgtEl>
                                            <p:attrNameLst>
                                              <p:attrName>r</p:attrName>
                                            </p:attrNameLst>
                                          </p:cBhvr>
                                        </p:animRot>
                                      </p:childTnLst>
                                    </p:cTn>
                                  </p:par>
                                  <p:par>
                                    <p:cTn id="42" presetID="8" presetClass="emph" presetSubtype="0" fill="hold" nodeType="withEffect">
                                      <p:stCondLst>
                                        <p:cond delay="1700"/>
                                      </p:stCondLst>
                                      <p:childTnLst>
                                        <p:animRot by="21600000">
                                          <p:cBhvr>
                                            <p:cTn id="43" dur="5000" fill="hold"/>
                                            <p:tgtEl>
                                              <p:spTgt spid="64"/>
                                            </p:tgtEl>
                                            <p:attrNameLst>
                                              <p:attrName>r</p:attrName>
                                            </p:attrNameLst>
                                          </p:cBhvr>
                                        </p:animRot>
                                      </p:childTnLst>
                                    </p:cTn>
                                  </p:par>
                                  <p:par>
                                    <p:cTn id="44" presetID="2" presetClass="entr" presetSubtype="2" fill="hold" nodeType="withEffect" p14:presetBounceEnd="25000">
                                      <p:stCondLst>
                                        <p:cond delay="700"/>
                                      </p:stCondLst>
                                      <p:childTnLst>
                                        <p:set>
                                          <p:cBhvr>
                                            <p:cTn id="45" dur="1" fill="hold">
                                              <p:stCondLst>
                                                <p:cond delay="0"/>
                                              </p:stCondLst>
                                            </p:cTn>
                                            <p:tgtEl>
                                              <p:spTgt spid="30"/>
                                            </p:tgtEl>
                                            <p:attrNameLst>
                                              <p:attrName>style.visibility</p:attrName>
                                            </p:attrNameLst>
                                          </p:cBhvr>
                                          <p:to>
                                            <p:strVal val="visible"/>
                                          </p:to>
                                        </p:set>
                                        <p:anim calcmode="lin" valueType="num" p14:bounceEnd="25000">
                                          <p:cBhvr additive="base">
                                            <p:cTn id="46" dur="1000" fill="hold"/>
                                            <p:tgtEl>
                                              <p:spTgt spid="30"/>
                                            </p:tgtEl>
                                            <p:attrNameLst>
                                              <p:attrName>ppt_x</p:attrName>
                                            </p:attrNameLst>
                                          </p:cBhvr>
                                          <p:tavLst>
                                            <p:tav tm="0">
                                              <p:val>
                                                <p:strVal val="1+#ppt_w/2"/>
                                              </p:val>
                                            </p:tav>
                                            <p:tav tm="100000">
                                              <p:val>
                                                <p:strVal val="#ppt_x"/>
                                              </p:val>
                                            </p:tav>
                                          </p:tavLst>
                                        </p:anim>
                                        <p:anim calcmode="lin" valueType="num" p14:bounceEnd="25000">
                                          <p:cBhvr additive="base">
                                            <p:cTn id="47" dur="1000" fill="hold"/>
                                            <p:tgtEl>
                                              <p:spTgt spid="30"/>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170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2" presetClass="entr" presetSubtype="2" fill="hold" nodeType="withEffect" p14:presetBounceEnd="25000">
                                      <p:stCondLst>
                                        <p:cond delay="1100"/>
                                      </p:stCondLst>
                                      <p:childTnLst>
                                        <p:set>
                                          <p:cBhvr>
                                            <p:cTn id="52" dur="1" fill="hold">
                                              <p:stCondLst>
                                                <p:cond delay="0"/>
                                              </p:stCondLst>
                                            </p:cTn>
                                            <p:tgtEl>
                                              <p:spTgt spid="39"/>
                                            </p:tgtEl>
                                            <p:attrNameLst>
                                              <p:attrName>style.visibility</p:attrName>
                                            </p:attrNameLst>
                                          </p:cBhvr>
                                          <p:to>
                                            <p:strVal val="visible"/>
                                          </p:to>
                                        </p:set>
                                        <p:anim calcmode="lin" valueType="num" p14:bounceEnd="25000">
                                          <p:cBhvr additive="base">
                                            <p:cTn id="53" dur="1000" fill="hold"/>
                                            <p:tgtEl>
                                              <p:spTgt spid="39"/>
                                            </p:tgtEl>
                                            <p:attrNameLst>
                                              <p:attrName>ppt_x</p:attrName>
                                            </p:attrNameLst>
                                          </p:cBhvr>
                                          <p:tavLst>
                                            <p:tav tm="0">
                                              <p:val>
                                                <p:strVal val="1+#ppt_w/2"/>
                                              </p:val>
                                            </p:tav>
                                            <p:tav tm="100000">
                                              <p:val>
                                                <p:strVal val="#ppt_x"/>
                                              </p:val>
                                            </p:tav>
                                          </p:tavLst>
                                        </p:anim>
                                        <p:anim calcmode="lin" valueType="num" p14:bounceEnd="25000">
                                          <p:cBhvr additive="base">
                                            <p:cTn id="54" dur="1000" fill="hold"/>
                                            <p:tgtEl>
                                              <p:spTgt spid="39"/>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21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P spid="52" grpId="0"/>
          <p:bldP spid="26" grpId="0"/>
          <p:bldP spid="38"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 presetClass="entr" presetSubtype="2"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fill="hold"/>
                                            <p:tgtEl>
                                              <p:spTgt spid="20"/>
                                            </p:tgtEl>
                                            <p:attrNameLst>
                                              <p:attrName>ppt_x</p:attrName>
                                            </p:attrNameLst>
                                          </p:cBhvr>
                                          <p:tavLst>
                                            <p:tav tm="0">
                                              <p:val>
                                                <p:strVal val="1+#ppt_w/2"/>
                                              </p:val>
                                            </p:tav>
                                            <p:tav tm="100000">
                                              <p:val>
                                                <p:strVal val="#ppt_x"/>
                                              </p:val>
                                            </p:tav>
                                          </p:tavLst>
                                        </p:anim>
                                        <p:anim calcmode="lin" valueType="num">
                                          <p:cBhvr additive="base">
                                            <p:cTn id="23" dur="1000" fill="hold"/>
                                            <p:tgtEl>
                                              <p:spTgt spid="20"/>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2" presetClass="entr" presetSubtype="2" fill="hold" nodeType="withEffect">
                                      <p:stCondLst>
                                        <p:cond delay="30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1000" fill="hold"/>
                                            <p:tgtEl>
                                              <p:spTgt spid="27"/>
                                            </p:tgtEl>
                                            <p:attrNameLst>
                                              <p:attrName>ppt_x</p:attrName>
                                            </p:attrNameLst>
                                          </p:cBhvr>
                                          <p:tavLst>
                                            <p:tav tm="0">
                                              <p:val>
                                                <p:strVal val="1+#ppt_w/2"/>
                                              </p:val>
                                            </p:tav>
                                            <p:tav tm="100000">
                                              <p:val>
                                                <p:strVal val="#ppt_x"/>
                                              </p:val>
                                            </p:tav>
                                          </p:tavLst>
                                        </p:anim>
                                        <p:anim calcmode="lin" valueType="num">
                                          <p:cBhvr additive="base">
                                            <p:cTn id="30" dur="1000" fill="hold"/>
                                            <p:tgtEl>
                                              <p:spTgt spid="27"/>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120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nodeType="withEffect">
                                      <p:stCondLst>
                                        <p:cond delay="120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par>
                                    <p:cTn id="37" presetID="10" presetClass="entr" presetSubtype="0" fill="hold" nodeType="withEffect">
                                      <p:stCondLst>
                                        <p:cond delay="120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par>
                                    <p:cTn id="40" presetID="8" presetClass="emph" presetSubtype="0" fill="hold" nodeType="withEffect">
                                      <p:stCondLst>
                                        <p:cond delay="1700"/>
                                      </p:stCondLst>
                                      <p:childTnLst>
                                        <p:animRot by="1200000">
                                          <p:cBhvr>
                                            <p:cTn id="41" dur="5000" fill="hold"/>
                                            <p:tgtEl>
                                              <p:spTgt spid="67"/>
                                            </p:tgtEl>
                                            <p:attrNameLst>
                                              <p:attrName>r</p:attrName>
                                            </p:attrNameLst>
                                          </p:cBhvr>
                                        </p:animRot>
                                      </p:childTnLst>
                                    </p:cTn>
                                  </p:par>
                                  <p:par>
                                    <p:cTn id="42" presetID="8" presetClass="emph" presetSubtype="0" fill="hold" nodeType="withEffect">
                                      <p:stCondLst>
                                        <p:cond delay="1700"/>
                                      </p:stCondLst>
                                      <p:childTnLst>
                                        <p:animRot by="21600000">
                                          <p:cBhvr>
                                            <p:cTn id="43" dur="5000" fill="hold"/>
                                            <p:tgtEl>
                                              <p:spTgt spid="64"/>
                                            </p:tgtEl>
                                            <p:attrNameLst>
                                              <p:attrName>r</p:attrName>
                                            </p:attrNameLst>
                                          </p:cBhvr>
                                        </p:animRot>
                                      </p:childTnLst>
                                    </p:cTn>
                                  </p:par>
                                  <p:par>
                                    <p:cTn id="44" presetID="2" presetClass="entr" presetSubtype="2" fill="hold" nodeType="withEffect">
                                      <p:stCondLst>
                                        <p:cond delay="70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1000" fill="hold"/>
                                            <p:tgtEl>
                                              <p:spTgt spid="30"/>
                                            </p:tgtEl>
                                            <p:attrNameLst>
                                              <p:attrName>ppt_x</p:attrName>
                                            </p:attrNameLst>
                                          </p:cBhvr>
                                          <p:tavLst>
                                            <p:tav tm="0">
                                              <p:val>
                                                <p:strVal val="1+#ppt_w/2"/>
                                              </p:val>
                                            </p:tav>
                                            <p:tav tm="100000">
                                              <p:val>
                                                <p:strVal val="#ppt_x"/>
                                              </p:val>
                                            </p:tav>
                                          </p:tavLst>
                                        </p:anim>
                                        <p:anim calcmode="lin" valueType="num">
                                          <p:cBhvr additive="base">
                                            <p:cTn id="47" dur="1000" fill="hold"/>
                                            <p:tgtEl>
                                              <p:spTgt spid="30"/>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170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2" presetClass="entr" presetSubtype="2" fill="hold" nodeType="withEffect">
                                      <p:stCondLst>
                                        <p:cond delay="110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1000" fill="hold"/>
                                            <p:tgtEl>
                                              <p:spTgt spid="39"/>
                                            </p:tgtEl>
                                            <p:attrNameLst>
                                              <p:attrName>ppt_x</p:attrName>
                                            </p:attrNameLst>
                                          </p:cBhvr>
                                          <p:tavLst>
                                            <p:tav tm="0">
                                              <p:val>
                                                <p:strVal val="1+#ppt_w/2"/>
                                              </p:val>
                                            </p:tav>
                                            <p:tav tm="100000">
                                              <p:val>
                                                <p:strVal val="#ppt_x"/>
                                              </p:val>
                                            </p:tav>
                                          </p:tavLst>
                                        </p:anim>
                                        <p:anim calcmode="lin" valueType="num">
                                          <p:cBhvr additive="base">
                                            <p:cTn id="54" dur="1000" fill="hold"/>
                                            <p:tgtEl>
                                              <p:spTgt spid="39"/>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21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P spid="52" grpId="0"/>
          <p:bldP spid="26" grpId="0"/>
          <p:bldP spid="38" grpId="0"/>
          <p:bldP spid="4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原创设计师QQ598969553            _2"/>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原创设计师QQ598969553            _3"/>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原创设计师QQ598969553            _4"/>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原创设计师QQ598969553            _5"/>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原创设计师QQ598969553            _6"/>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原创设计师QQ598969553            _7"/>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原创设计师QQ598969553            _8"/>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原创设计师QQ598969553            _9"/>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原创设计师QQ598969553            _10"/>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原创设计师QQ598969553            _11"/>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latin typeface="Impact" pitchFamily="34" charset="0"/>
                  <a:ea typeface="微软雅黑" pitchFamily="34" charset="-122"/>
                </a:rPr>
                <a:t>存在不足</a:t>
              </a:r>
            </a:p>
          </p:txBody>
        </p:sp>
      </p:grpSp>
      <p:sp>
        <p:nvSpPr>
          <p:cNvPr id="17" name="原创设计师QQ598969553            _12"/>
          <p:cNvSpPr>
            <a:spLocks noChangeArrowheads="1"/>
          </p:cNvSpPr>
          <p:nvPr/>
        </p:nvSpPr>
        <p:spPr bwMode="auto">
          <a:xfrm>
            <a:off x="3303328" y="1950453"/>
            <a:ext cx="969686" cy="973585"/>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原创设计师QQ598969553            _13"/>
          <p:cNvSpPr>
            <a:spLocks noChangeArrowheads="1"/>
          </p:cNvSpPr>
          <p:nvPr/>
        </p:nvSpPr>
        <p:spPr bwMode="auto">
          <a:xfrm>
            <a:off x="8049357" y="1966030"/>
            <a:ext cx="969685"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原创设计师QQ598969553            _14"/>
          <p:cNvSpPr>
            <a:spLocks noChangeArrowheads="1"/>
          </p:cNvSpPr>
          <p:nvPr/>
        </p:nvSpPr>
        <p:spPr bwMode="auto">
          <a:xfrm>
            <a:off x="8489982" y="3096949"/>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原创设计师QQ598969553            _15"/>
          <p:cNvSpPr>
            <a:spLocks noChangeArrowheads="1"/>
          </p:cNvSpPr>
          <p:nvPr/>
        </p:nvSpPr>
        <p:spPr bwMode="auto">
          <a:xfrm>
            <a:off x="8097452" y="4215405"/>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原创设计师QQ598969553            _16"/>
          <p:cNvSpPr>
            <a:spLocks noChangeArrowheads="1"/>
          </p:cNvSpPr>
          <p:nvPr/>
        </p:nvSpPr>
        <p:spPr bwMode="auto">
          <a:xfrm>
            <a:off x="2868910" y="305956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原创设计师QQ598969553            _17"/>
          <p:cNvSpPr>
            <a:spLocks noChangeArrowheads="1"/>
          </p:cNvSpPr>
          <p:nvPr/>
        </p:nvSpPr>
        <p:spPr bwMode="auto">
          <a:xfrm>
            <a:off x="3266094" y="420917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原创设计师QQ598969553            _18"/>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原创设计师QQ598969553            _19"/>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原创设计师QQ598969553            _20"/>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原创设计师QQ598969553            _21"/>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原创设计师QQ598969553            _22"/>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原创设计师QQ598969553            _23"/>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原创设计师QQ598969553            _24"/>
          <p:cNvSpPr txBox="1"/>
          <p:nvPr/>
        </p:nvSpPr>
        <p:spPr>
          <a:xfrm>
            <a:off x="171005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2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02096103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原创设计师QQ598969553            _1"/>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原创设计师QQ598969553            _2"/>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a:extLst/>
        </p:spPr>
        <p:txBody>
          <a:bodyPr anchor="ctr"/>
          <a:lstStyle/>
          <a:p>
            <a:endParaRPr lang="zh-CN" altLang="en-US"/>
          </a:p>
        </p:txBody>
      </p:sp>
      <p:sp>
        <p:nvSpPr>
          <p:cNvPr id="17" name="原创设计师QQ598969553            _3"/>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原创设计师QQ598969553            _4"/>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原创设计师QQ598969553            _5"/>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原创设计师QQ598969553            _6"/>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8" name="原创设计师QQ598969553            _7"/>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原创设计师QQ598969553            _8"/>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原创设计师QQ598969553            _9"/>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原创设计师QQ598969553            _1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原创设计师QQ598969553            _11"/>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0736809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原创设计师QQ598969553            _1"/>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原创设计师QQ598969553            _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原创设计师QQ598969553            _3"/>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原创设计师QQ598969553            _4"/>
          <p:cNvSpPr>
            <a:spLocks noChangeArrowheads="1"/>
          </p:cNvSpPr>
          <p:nvPr/>
        </p:nvSpPr>
        <p:spPr bwMode="gray">
          <a:xfrm>
            <a:off x="6891103" y="1701601"/>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原创设计师QQ598969553            _5"/>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原创设计师QQ598969553            _6"/>
          <p:cNvSpPr>
            <a:spLocks noChangeArrowheads="1"/>
          </p:cNvSpPr>
          <p:nvPr/>
        </p:nvSpPr>
        <p:spPr bwMode="gray">
          <a:xfrm>
            <a:off x="6891103" y="3138289"/>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zh-CN" altLang="en-US" sz="1600" dirty="0">
                <a:solidFill>
                  <a:srgbClr val="4D4D4D"/>
                </a:solidFill>
                <a:latin typeface="微软雅黑" pitchFamily="34" charset="-122"/>
                <a:ea typeface="微软雅黑" pitchFamily="34" charset="-122"/>
              </a:rPr>
              <a:t>点击添加文字，点击添加文字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原创设计师QQ598969553            _7"/>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原创设计师QQ598969553            _8"/>
          <p:cNvSpPr>
            <a:spLocks noChangeArrowheads="1"/>
          </p:cNvSpPr>
          <p:nvPr/>
        </p:nvSpPr>
        <p:spPr bwMode="ltGray">
          <a:xfrm>
            <a:off x="6891103" y="4589016"/>
            <a:ext cx="3384376" cy="1145034"/>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原创设计师QQ598969553            _9"/>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原创设计师QQ598969553            _10"/>
          <p:cNvSpPr>
            <a:spLocks noChangeArrowheads="1"/>
          </p:cNvSpPr>
          <p:nvPr/>
        </p:nvSpPr>
        <p:spPr bwMode="auto">
          <a:xfrm>
            <a:off x="1994719" y="2997905"/>
            <a:ext cx="1440000" cy="1440000"/>
          </a:xfrm>
          <a:prstGeom prst="roundRect">
            <a:avLst/>
          </a:prstGeom>
          <a:solidFill>
            <a:schemeClr val="accent1"/>
          </a:solidFill>
          <a:ln w="3175" cap="flat" cmpd="sng" algn="ctr">
            <a:noFill/>
            <a:prstDash val="solid"/>
          </a:ln>
          <a:effectLst/>
        </p:spPr>
        <p:txBody>
          <a:bodyPr lIns="126000" rIns="126000" bIns="180000" anchor="ctr"/>
          <a:lstStyle/>
          <a:p>
            <a:pPr algn="ctr">
              <a:lnSpc>
                <a:spcPct val="120000"/>
              </a:lnSpc>
            </a:pPr>
            <a:r>
              <a:rPr lang="zh-CN" altLang="en-US" sz="2000" b="1" kern="0" dirty="0">
                <a:solidFill>
                  <a:srgbClr val="F9F9F9"/>
                </a:solidFill>
                <a:latin typeface="微软雅黑" pitchFamily="34" charset="-122"/>
                <a:ea typeface="微软雅黑" pitchFamily="34" charset="-122"/>
              </a:rPr>
              <a:t>添加内容</a:t>
            </a:r>
          </a:p>
        </p:txBody>
      </p:sp>
      <p:sp>
        <p:nvSpPr>
          <p:cNvPr id="14" name="原创设计师QQ598969553            _11"/>
          <p:cNvSpPr txBox="1"/>
          <p:nvPr/>
        </p:nvSpPr>
        <p:spPr>
          <a:xfrm>
            <a:off x="1681878"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2231439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原创设计师QQ598969553            _2"/>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原创设计师QQ598969553            _3"/>
          <p:cNvSpPr>
            <a:spLocks noChangeArrowheads="1"/>
          </p:cNvSpPr>
          <p:nvPr/>
        </p:nvSpPr>
        <p:spPr bwMode="auto">
          <a:xfrm>
            <a:off x="1239250" y="1438053"/>
            <a:ext cx="2502175"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7" name="原创设计师QQ598969553            _4"/>
          <p:cNvSpPr>
            <a:spLocks noChangeArrowheads="1"/>
          </p:cNvSpPr>
          <p:nvPr/>
        </p:nvSpPr>
        <p:spPr bwMode="auto">
          <a:xfrm>
            <a:off x="8397819" y="1438053"/>
            <a:ext cx="2504390"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8" name="原创设计师QQ598969553            _5"/>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noFill/>
            <a:prstDash val="solid"/>
          </a:ln>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添加内容</a:t>
            </a:r>
          </a:p>
        </p:txBody>
      </p:sp>
      <p:sp>
        <p:nvSpPr>
          <p:cNvPr id="9" name="原创设计师QQ598969553            _6"/>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原创设计师QQ598969553            _7"/>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原创设计师QQ598969553            _8"/>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原创设计师QQ598969553            _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原创设计师QQ598969553            _10"/>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49414146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原创设计师QQ598969553            _2"/>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原创设计师QQ598969553            _3"/>
          <p:cNvSpPr/>
          <p:nvPr/>
        </p:nvSpPr>
        <p:spPr>
          <a:xfrm>
            <a:off x="9449104"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原创设计师QQ598969553            _4"/>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原创设计师QQ598969553            _5"/>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原创设计师QQ598969553            _6"/>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原创设计师QQ598969553            _7"/>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原创设计师QQ598969553            _8"/>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原创设计师QQ598969553            _9"/>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原创设计师QQ598969553            _10"/>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原创设计师QQ598969553            _11"/>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原创设计师QQ598969553            _1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18202380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noChangeArrowheads="1"/>
          </p:cNvSpPr>
          <p:nvPr/>
        </p:nvSpPr>
        <p:spPr bwMode="auto">
          <a:xfrm>
            <a:off x="5660507" y="1125538"/>
            <a:ext cx="1276370" cy="1294904"/>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原创设计师QQ598969553            _2"/>
          <p:cNvSpPr>
            <a:spLocks noChangeArrowheads="1"/>
          </p:cNvSpPr>
          <p:nvPr/>
        </p:nvSpPr>
        <p:spPr bwMode="auto">
          <a:xfrm>
            <a:off x="5651641" y="1142571"/>
            <a:ext cx="1276370" cy="1294904"/>
          </a:xfrm>
          <a:prstGeom prst="ellipse">
            <a:avLst/>
          </a:pr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原创设计师QQ598969553            _3"/>
          <p:cNvSpPr>
            <a:spLocks noChangeArrowheads="1"/>
          </p:cNvSpPr>
          <p:nvPr/>
        </p:nvSpPr>
        <p:spPr bwMode="auto">
          <a:xfrm>
            <a:off x="4241058" y="1710946"/>
            <a:ext cx="1746230" cy="1771589"/>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原创设计师QQ598969553            _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原创设计师QQ598969553            _5"/>
          <p:cNvSpPr>
            <a:spLocks noChangeArrowheads="1"/>
          </p:cNvSpPr>
          <p:nvPr/>
        </p:nvSpPr>
        <p:spPr bwMode="auto">
          <a:xfrm>
            <a:off x="2593852" y="2524623"/>
            <a:ext cx="2152199" cy="2183738"/>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原创设计师QQ598969553            _6"/>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原创设计师QQ598969553            _7"/>
          <p:cNvSpPr>
            <a:spLocks noChangeArrowheads="1"/>
          </p:cNvSpPr>
          <p:nvPr/>
        </p:nvSpPr>
        <p:spPr bwMode="auto">
          <a:xfrm>
            <a:off x="648848" y="3569782"/>
            <a:ext cx="2641590" cy="2680302"/>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原创设计师QQ598969553            _8"/>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原创设计师QQ598969553            _9"/>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latin typeface="微软雅黑" pitchFamily="34" charset="-122"/>
                <a:ea typeface="微软雅黑" pitchFamily="34" charset="-122"/>
              </a:rPr>
              <a:t>添加文字</a:t>
            </a:r>
          </a:p>
        </p:txBody>
      </p:sp>
      <p:sp>
        <p:nvSpPr>
          <p:cNvPr id="13" name="原创设计师QQ598969553            _10"/>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latin typeface="微软雅黑" pitchFamily="34" charset="-122"/>
                <a:ea typeface="微软雅黑" pitchFamily="34" charset="-122"/>
              </a:rPr>
              <a:t>添加文字</a:t>
            </a:r>
          </a:p>
        </p:txBody>
      </p:sp>
      <p:sp>
        <p:nvSpPr>
          <p:cNvPr id="14" name="原创设计师QQ598969553            _11"/>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latin typeface="微软雅黑" pitchFamily="34" charset="-122"/>
                <a:ea typeface="微软雅黑" pitchFamily="34" charset="-122"/>
              </a:rPr>
              <a:t>添加文字</a:t>
            </a:r>
          </a:p>
        </p:txBody>
      </p:sp>
      <p:cxnSp>
        <p:nvCxnSpPr>
          <p:cNvPr id="15" name="原创设计师QQ598969553            _12"/>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原创设计师QQ598969553            _13"/>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原创设计师QQ598969553            _14"/>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原创设计师QQ598969553            _15"/>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原创设计师QQ598969553            _16"/>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原创设计师QQ598969553            _17"/>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原创设计师QQ598969553            _18"/>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原创设计师QQ598969553            _19"/>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原创设计师QQ598969553            _20"/>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latin typeface="微软雅黑" pitchFamily="34" charset="-122"/>
                <a:ea typeface="微软雅黑" pitchFamily="34" charset="-122"/>
              </a:rPr>
              <a:t>添加文字</a:t>
            </a:r>
          </a:p>
        </p:txBody>
      </p:sp>
      <p:sp>
        <p:nvSpPr>
          <p:cNvPr id="25" name="原创设计师QQ598969553            _21"/>
          <p:cNvSpPr txBox="1"/>
          <p:nvPr/>
        </p:nvSpPr>
        <p:spPr>
          <a:xfrm>
            <a:off x="173977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24"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857972782"/>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原创设计师QQ598969553            _3"/>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原创设计师QQ598969553            _5"/>
          <p:cNvGrpSpPr/>
          <p:nvPr/>
        </p:nvGrpSpPr>
        <p:grpSpPr>
          <a:xfrm>
            <a:off x="6649262"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原创设计师QQ598969553            _7"/>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原创设计师QQ598969553            _9"/>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原创设计师QQ598969553            _11"/>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原创设计师QQ598969553            _13"/>
          <p:cNvSpPr/>
          <p:nvPr/>
        </p:nvSpPr>
        <p:spPr>
          <a:xfrm rot="16200000">
            <a:off x="4614050" y="3234117"/>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46089112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4"/>
                                        </p:tgtEl>
                                      </p:cBhvr>
                                    </p:animEffect>
                                    <p:animScale>
                                      <p:cBhvr>
                                        <p:cTn id="17" dur="250" autoRev="1" fill="hold"/>
                                        <p:tgtEl>
                                          <p:spTgt spid="54"/>
                                        </p:tgtEl>
                                      </p:cBhvr>
                                      <p:by x="105000" y="105000"/>
                                    </p:animScale>
                                  </p:childTnLst>
                                </p:cTn>
                              </p:par>
                            </p:childTnLst>
                          </p:cTn>
                        </p:par>
                        <p:par>
                          <p:cTn id="18" fill="hold">
                            <p:stCondLst>
                              <p:cond delay="1500"/>
                            </p:stCondLst>
                            <p:childTnLst>
                              <p:par>
                                <p:cTn id="19" presetID="26" presetClass="emph" presetSubtype="0" fill="hold" nodeType="afterEffect">
                                  <p:stCondLst>
                                    <p:cond delay="0"/>
                                  </p:stCondLst>
                                  <p:childTnLst>
                                    <p:animEffect transition="out" filter="fade">
                                      <p:cBhvr>
                                        <p:cTn id="20" dur="500" tmFilter="0, 0; .2, .5; .8, .5; 1, 0"/>
                                        <p:tgtEl>
                                          <p:spTgt spid="55"/>
                                        </p:tgtEl>
                                      </p:cBhvr>
                                    </p:animEffect>
                                    <p:animScale>
                                      <p:cBhvr>
                                        <p:cTn id="21"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4" grpId="0" animBg="1"/>
      <p:bldP spid="6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原创设计师QQ598969553            _1"/>
          <p:cNvGrpSpPr>
            <a:grpSpLocks/>
          </p:cNvGrpSpPr>
          <p:nvPr/>
        </p:nvGrpSpPr>
        <p:grpSpPr bwMode="auto">
          <a:xfrm>
            <a:off x="5917589" y="2493690"/>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原创设计师QQ598969553            _2"/>
          <p:cNvGrpSpPr>
            <a:grpSpLocks/>
          </p:cNvGrpSpPr>
          <p:nvPr/>
        </p:nvGrpSpPr>
        <p:grpSpPr bwMode="auto">
          <a:xfrm>
            <a:off x="8109814" y="2688420"/>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原创设计师QQ598969553            _3"/>
          <p:cNvGrpSpPr>
            <a:grpSpLocks/>
          </p:cNvGrpSpPr>
          <p:nvPr/>
        </p:nvGrpSpPr>
        <p:grpSpPr bwMode="auto">
          <a:xfrm>
            <a:off x="5008178" y="2752661"/>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原创设计师QQ598969553            _4"/>
          <p:cNvGrpSpPr>
            <a:grpSpLocks/>
          </p:cNvGrpSpPr>
          <p:nvPr/>
        </p:nvGrpSpPr>
        <p:grpSpPr bwMode="auto">
          <a:xfrm>
            <a:off x="8109814" y="3336853"/>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原创设计师QQ598969553            _5"/>
          <p:cNvGrpSpPr>
            <a:grpSpLocks/>
          </p:cNvGrpSpPr>
          <p:nvPr/>
        </p:nvGrpSpPr>
        <p:grpSpPr bwMode="auto">
          <a:xfrm>
            <a:off x="5016107" y="3654043"/>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原创设计师QQ598969553            _6"/>
          <p:cNvGrpSpPr>
            <a:grpSpLocks/>
          </p:cNvGrpSpPr>
          <p:nvPr/>
        </p:nvGrpSpPr>
        <p:grpSpPr bwMode="auto">
          <a:xfrm>
            <a:off x="8114121" y="4621673"/>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原创设计师QQ598969553            _7"/>
          <p:cNvSpPr>
            <a:spLocks noChangeArrowheads="1"/>
          </p:cNvSpPr>
          <p:nvPr/>
        </p:nvSpPr>
        <p:spPr bwMode="auto">
          <a:xfrm>
            <a:off x="9507753" y="4777858"/>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原创设计师QQ598969553            _8"/>
          <p:cNvSpPr>
            <a:spLocks noChangeArrowheads="1"/>
          </p:cNvSpPr>
          <p:nvPr/>
        </p:nvSpPr>
        <p:spPr bwMode="auto">
          <a:xfrm>
            <a:off x="9406699" y="3820268"/>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原创设计师QQ598969553            _9"/>
          <p:cNvSpPr>
            <a:spLocks noChangeArrowheads="1"/>
          </p:cNvSpPr>
          <p:nvPr/>
        </p:nvSpPr>
        <p:spPr bwMode="auto">
          <a:xfrm>
            <a:off x="5547313" y="3841754"/>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原创设计师QQ598969553            _10"/>
          <p:cNvSpPr>
            <a:spLocks noChangeArrowheads="1"/>
          </p:cNvSpPr>
          <p:nvPr/>
        </p:nvSpPr>
        <p:spPr bwMode="auto">
          <a:xfrm>
            <a:off x="6626143" y="2778946"/>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原创设计师QQ598969553            _11"/>
          <p:cNvSpPr>
            <a:spLocks noChangeArrowheads="1"/>
          </p:cNvSpPr>
          <p:nvPr/>
        </p:nvSpPr>
        <p:spPr bwMode="auto">
          <a:xfrm>
            <a:off x="5331289" y="3193682"/>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原创设计师QQ598969553            _12"/>
          <p:cNvSpPr>
            <a:spLocks noChangeArrowheads="1"/>
          </p:cNvSpPr>
          <p:nvPr/>
        </p:nvSpPr>
        <p:spPr bwMode="auto">
          <a:xfrm>
            <a:off x="8283617" y="3028180"/>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原创设计师QQ598969553            _13"/>
          <p:cNvSpPr>
            <a:spLocks noChangeArrowheads="1"/>
          </p:cNvSpPr>
          <p:nvPr/>
        </p:nvSpPr>
        <p:spPr bwMode="auto">
          <a:xfrm>
            <a:off x="5152194" y="1197546"/>
            <a:ext cx="4487372"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2000" b="1" dirty="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原创设计师QQ598969553            _14"/>
          <p:cNvSpPr>
            <a:spLocks noChangeArrowheads="1"/>
          </p:cNvSpPr>
          <p:nvPr/>
        </p:nvSpPr>
        <p:spPr bwMode="auto">
          <a:xfrm>
            <a:off x="903723" y="1989634"/>
            <a:ext cx="3096344"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原创设计师QQ598969553            _15"/>
          <p:cNvSpPr txBox="1"/>
          <p:nvPr/>
        </p:nvSpPr>
        <p:spPr>
          <a:xfrm>
            <a:off x="171922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3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03991985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原创设计师QQ598969553            _2"/>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原创设计师QQ598969553            _3"/>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原创设计师QQ598969553            _4"/>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原创设计师QQ598969553            _5"/>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原创设计师QQ598969553            _6"/>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原创设计师QQ598969553            _7"/>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原创设计师QQ598969553            _8"/>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原创设计师QQ598969553            _9"/>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原创设计师QQ598969553            _10"/>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原创设计师QQ598969553            _11"/>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原创设计师QQ598969553            _12"/>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原创设计师QQ598969553            _13"/>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原创设计师QQ598969553            _14"/>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原创设计师QQ598969553            _15"/>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原创设计师QQ598969553            _16"/>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原创设计师QQ598969553            _17"/>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原创设计师QQ598969553            _18"/>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原创设计师QQ598969553            _19"/>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原创设计师QQ598969553            _20"/>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原创设计师QQ598969553            _21"/>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原创设计师QQ598969553            _22"/>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原创设计师QQ598969553            _23"/>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原创设计师QQ598969553            _24"/>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原创设计师QQ598969553            _25"/>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原创设计师QQ598969553            _26"/>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原创设计师QQ598969553            _27"/>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原创设计师QQ598969553            _28"/>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原创设计师QQ598969553            _29"/>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原创设计师QQ598969553            _30"/>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原创设计师QQ598969553            _31"/>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原创设计师QQ598969553            _32"/>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原创设计师QQ598969553            _33"/>
          <p:cNvSpPr>
            <a:spLocks noChangeArrowheads="1"/>
          </p:cNvSpPr>
          <p:nvPr/>
        </p:nvSpPr>
        <p:spPr bwMode="auto">
          <a:xfrm>
            <a:off x="2306449"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原创设计师QQ598969553            _34"/>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原创设计师QQ598969553            _35"/>
          <p:cNvSpPr>
            <a:spLocks noChangeArrowheads="1"/>
          </p:cNvSpPr>
          <p:nvPr/>
        </p:nvSpPr>
        <p:spPr bwMode="auto">
          <a:xfrm>
            <a:off x="4475731" y="3709476"/>
            <a:ext cx="797845"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原创设计师QQ598969553            _36"/>
          <p:cNvSpPr>
            <a:spLocks noChangeArrowheads="1"/>
          </p:cNvSpPr>
          <p:nvPr/>
        </p:nvSpPr>
        <p:spPr bwMode="auto">
          <a:xfrm>
            <a:off x="663433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原创设计师QQ598969553            _37"/>
          <p:cNvSpPr>
            <a:spLocks noChangeArrowheads="1"/>
          </p:cNvSpPr>
          <p:nvPr/>
        </p:nvSpPr>
        <p:spPr bwMode="auto">
          <a:xfrm>
            <a:off x="887450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原创设计师QQ598969553            _38"/>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原创设计师QQ598969553            _39"/>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原创设计师QQ598969553            _40"/>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原创设计师QQ598969553            _41"/>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原创设计师QQ598969553            _42"/>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原创设计师QQ598969553            _43"/>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原创设计师QQ598969553            _44"/>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原创设计师QQ598969553            _45"/>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原创设计师QQ598969553            _46"/>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原创设计师QQ598969553            _47"/>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原创设计师QQ598969553            _48"/>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原创设计师QQ598969553            _49"/>
          <p:cNvSpPr txBox="1"/>
          <p:nvPr/>
        </p:nvSpPr>
        <p:spPr>
          <a:xfrm>
            <a:off x="1725199"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52"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28157997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原创设计师QQ598969553            _1"/>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原创设计师QQ598969553            _2"/>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原创设计师QQ598969553            _3"/>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原创设计师QQ598969553            _4"/>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原创设计师QQ598969553            _5"/>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原创设计师QQ598969553            _6"/>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原创设计师QQ598969553            _7"/>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71140285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原创设计师QQ598969553            _1"/>
          <p:cNvSpPr/>
          <p:nvPr/>
        </p:nvSpPr>
        <p:spPr bwMode="auto">
          <a:xfrm>
            <a:off x="1103302" y="1113743"/>
            <a:ext cx="10019814" cy="5003801"/>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816122"/>
            <a:endParaRPr lang="zh-CN" altLang="en-US"/>
          </a:p>
        </p:txBody>
      </p:sp>
      <p:sp>
        <p:nvSpPr>
          <p:cNvPr id="7" name="原创设计师QQ598969553            _2"/>
          <p:cNvSpPr>
            <a:spLocks noChangeArrowheads="1"/>
          </p:cNvSpPr>
          <p:nvPr/>
        </p:nvSpPr>
        <p:spPr bwMode="auto">
          <a:xfrm>
            <a:off x="1562671" y="1773610"/>
            <a:ext cx="5956042" cy="4020515"/>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岁月流转，时光飞逝，转眼间</a:t>
            </a:r>
            <a:r>
              <a:rPr lang="en-US" altLang="zh-CN" sz="1900" dirty="0">
                <a:solidFill>
                  <a:schemeClr val="accent1"/>
                </a:solidFill>
                <a:latin typeface="微软雅黑" pitchFamily="34" charset="-122"/>
                <a:ea typeface="微软雅黑" pitchFamily="34" charset="-122"/>
                <a:sym typeface="微软雅黑" pitchFamily="34" charset="-122"/>
              </a:rPr>
              <a:t>2016</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a:t>
            </a:r>
            <a:endParaRPr lang="en-US" altLang="zh-CN" sz="19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en-US" altLang="zh-CN" sz="19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新起点、新希望。站在</a:t>
            </a:r>
            <a:r>
              <a:rPr lang="en-US" altLang="zh-CN" sz="1900" dirty="0">
                <a:solidFill>
                  <a:schemeClr val="accent1"/>
                </a:solidFill>
                <a:latin typeface="微软雅黑" pitchFamily="34" charset="-122"/>
                <a:ea typeface="微软雅黑" pitchFamily="34" charset="-122"/>
                <a:sym typeface="微软雅黑" pitchFamily="34" charset="-122"/>
              </a:rPr>
              <a:t>2017</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grpSp>
        <p:nvGrpSpPr>
          <p:cNvPr id="8" name="原创设计师QQ598969553            _3"/>
          <p:cNvGrpSpPr/>
          <p:nvPr/>
        </p:nvGrpSpPr>
        <p:grpSpPr>
          <a:xfrm>
            <a:off x="2007373" y="727133"/>
            <a:ext cx="2167871" cy="773220"/>
            <a:chOff x="2332469" y="809238"/>
            <a:chExt cx="1859969" cy="608493"/>
          </a:xfrm>
          <a:solidFill>
            <a:srgbClr val="0070C0"/>
          </a:solidFill>
        </p:grpSpPr>
        <p:sp>
          <p:nvSpPr>
            <p:cNvPr id="9" name="圆角矩形 8"/>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1088135"/>
              <a:endParaRPr lang="zh-CN" altLang="en-US" sz="3700" dirty="0">
                <a:solidFill>
                  <a:schemeClr val="bg1"/>
                </a:solidFill>
                <a:latin typeface="+mj-lt"/>
                <a:ea typeface="微软雅黑" pitchFamily="34" charset="-122"/>
              </a:endParaRPr>
            </a:p>
          </p:txBody>
        </p:sp>
        <p:sp>
          <p:nvSpPr>
            <p:cNvPr id="10" name="矩形 9"/>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00" b="1" dirty="0">
                  <a:latin typeface="微软雅黑" pitchFamily="34" charset="-122"/>
                  <a:ea typeface="微软雅黑" pitchFamily="34" charset="-122"/>
                </a:rPr>
                <a:t>前 言</a:t>
              </a:r>
            </a:p>
          </p:txBody>
        </p:sp>
      </p:grpSp>
      <p:sp>
        <p:nvSpPr>
          <p:cNvPr id="12" name="原创设计师QQ598969553            _4"/>
          <p:cNvSpPr/>
          <p:nvPr/>
        </p:nvSpPr>
        <p:spPr>
          <a:xfrm>
            <a:off x="7926647" y="1869870"/>
            <a:ext cx="2613464" cy="1657090"/>
          </a:xfrm>
          <a:prstGeom prst="round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3" name="原创设计师QQ598969553            _5"/>
          <p:cNvSpPr/>
          <p:nvPr/>
        </p:nvSpPr>
        <p:spPr>
          <a:xfrm>
            <a:off x="7926647" y="3720767"/>
            <a:ext cx="2613464" cy="1657090"/>
          </a:xfrm>
          <a:prstGeom prst="round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pic>
        <p:nvPicPr>
          <p:cNvPr id="11"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07739957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1000"/>
                                        <p:tgtEl>
                                          <p:spTgt spid="7">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8" dur="1000"/>
                                        <p:tgtEl>
                                          <p:spTgt spid="7">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1" dur="1000"/>
                                        <p:tgtEl>
                                          <p:spTgt spid="7">
                                            <p:txEl>
                                              <p:pRg st="2" end="2"/>
                                            </p:txEl>
                                          </p:spTgt>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原创设计师QQ598969553            _1"/>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原创设计师QQ598969553            _2"/>
          <p:cNvSpPr/>
          <p:nvPr/>
        </p:nvSpPr>
        <p:spPr>
          <a:xfrm rot="17792835">
            <a:off x="1360532" y="2289901"/>
            <a:ext cx="2798763" cy="2701925"/>
          </a:xfrm>
          <a:prstGeom prst="pie">
            <a:avLst>
              <a:gd name="adj1" fmla="val 0"/>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原创设计师QQ598969553            _3"/>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原创设计师QQ598969553            _4"/>
          <p:cNvSpPr/>
          <p:nvPr/>
        </p:nvSpPr>
        <p:spPr>
          <a:xfrm rot="17792835">
            <a:off x="4714126" y="2270057"/>
            <a:ext cx="2798763" cy="2703513"/>
          </a:xfrm>
          <a:prstGeom prst="pie">
            <a:avLst>
              <a:gd name="adj1" fmla="val 18826865"/>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原创设计师QQ598969553            _5"/>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原创设计师QQ598969553            _6"/>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原创设计师QQ598969553            _7"/>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原创设计师QQ598969553            _8"/>
          <p:cNvSpPr/>
          <p:nvPr/>
        </p:nvSpPr>
        <p:spPr>
          <a:xfrm rot="16431819">
            <a:off x="8545558" y="2667726"/>
            <a:ext cx="2217737" cy="2054225"/>
          </a:xfrm>
          <a:prstGeom prst="pie">
            <a:avLst>
              <a:gd name="adj1" fmla="val 2758241"/>
              <a:gd name="adj2" fmla="val 516217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原创设计师QQ598969553            _9"/>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原创设计师QQ598969553            _10"/>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endParaRPr lang="en-US" altLang="zh-CN" sz="1800" dirty="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p>
        </p:txBody>
      </p:sp>
      <p:sp>
        <p:nvSpPr>
          <p:cNvPr id="126" name="原创设计师QQ598969553            _11"/>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原创设计师QQ598969553            _12"/>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原创设计师QQ598969553            _13"/>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6" name="原创设计师QQ598969553            _14"/>
          <p:cNvSpPr txBox="1"/>
          <p:nvPr/>
        </p:nvSpPr>
        <p:spPr>
          <a:xfrm>
            <a:off x="169346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18052102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原创设计师QQ598969553            _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6" name="原创设计师QQ598969553            _3"/>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原创设计师QQ598969553            _4"/>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原创设计师QQ598969553            _5"/>
          <p:cNvSpPr>
            <a:spLocks noChangeArrowheads="1"/>
          </p:cNvSpPr>
          <p:nvPr/>
        </p:nvSpPr>
        <p:spPr bwMode="auto">
          <a:xfrm flipH="1">
            <a:off x="6286176" y="1426623"/>
            <a:ext cx="3703963" cy="790298"/>
          </a:xfrm>
          <a:prstGeom prst="homePlate">
            <a:avLst>
              <a:gd name="adj" fmla="val 63872"/>
            </a:avLst>
          </a:prstGeom>
          <a:solidFill>
            <a:schemeClr val="bg1">
              <a:lumMod val="65000"/>
            </a:schemeClr>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9" name="原创设计师QQ598969553            _6"/>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原创设计师QQ598969553            _7"/>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0"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57594276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原创设计师QQ598969553            _1"/>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原创设计师QQ598969553            _2"/>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lumMod val="6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原创设计师QQ598969553            _3"/>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原创设计师QQ598969553            _4"/>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原创设计师QQ598969553            _5"/>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原创设计师QQ598969553            _6"/>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原创设计师QQ598969553            _7"/>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原创设计师QQ598969553            _8"/>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原创设计师QQ598969553            _9"/>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sz="1600" dirty="0">
              <a:solidFill>
                <a:srgbClr val="414455"/>
              </a:solidFill>
              <a:latin typeface="微软雅黑" pitchFamily="34" charset="-122"/>
              <a:ea typeface="微软雅黑" pitchFamily="34" charset="-122"/>
            </a:endParaRPr>
          </a:p>
        </p:txBody>
      </p:sp>
      <p:cxnSp>
        <p:nvCxnSpPr>
          <p:cNvPr id="50" name="原创设计师QQ598969553            _10"/>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原创设计师QQ598969553            _11"/>
          <p:cNvSpPr>
            <a:spLocks noChangeArrowheads="1"/>
          </p:cNvSpPr>
          <p:nvPr/>
        </p:nvSpPr>
        <p:spPr bwMode="auto">
          <a:xfrm>
            <a:off x="4346486" y="2511512"/>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2" name="原创设计师QQ598969553            _12"/>
          <p:cNvSpPr>
            <a:spLocks noChangeArrowheads="1"/>
          </p:cNvSpPr>
          <p:nvPr/>
        </p:nvSpPr>
        <p:spPr bwMode="auto">
          <a:xfrm>
            <a:off x="10295342" y="152836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3" name="原创设计师QQ598969553            _13"/>
          <p:cNvSpPr>
            <a:spLocks noChangeArrowheads="1"/>
          </p:cNvSpPr>
          <p:nvPr/>
        </p:nvSpPr>
        <p:spPr bwMode="auto">
          <a:xfrm>
            <a:off x="4423169" y="465678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4" name="原创设计师QQ598969553            _14"/>
          <p:cNvSpPr>
            <a:spLocks noChangeArrowheads="1"/>
          </p:cNvSpPr>
          <p:nvPr/>
        </p:nvSpPr>
        <p:spPr bwMode="auto">
          <a:xfrm>
            <a:off x="10363087" y="3797347"/>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17" name="原创设计师QQ598969553            _15"/>
          <p:cNvSpPr txBox="1"/>
          <p:nvPr/>
        </p:nvSpPr>
        <p:spPr>
          <a:xfrm>
            <a:off x="1699924"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8"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1175079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原创设计师QQ598969553            _3"/>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原创设计师QQ598969553            _5"/>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原创设计师QQ598969553            _7"/>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原创设计师QQ598969553            _9"/>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原创设计师QQ598969553            _11"/>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原创设计师QQ598969553            _13"/>
          <p:cNvSpPr/>
          <p:nvPr/>
        </p:nvSpPr>
        <p:spPr>
          <a:xfrm rot="16200000">
            <a:off x="4614050" y="4097653"/>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872299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8"/>
                                        </p:tgtEl>
                                      </p:cBhvr>
                                    </p:animEffect>
                                    <p:animScale>
                                      <p:cBhvr>
                                        <p:cTn id="17" dur="250" autoRev="1" fill="hold"/>
                                        <p:tgtEl>
                                          <p:spTgt spid="58"/>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59"/>
                                        </p:tgtEl>
                                      </p:cBhvr>
                                    </p:animEffect>
                                    <p:animScale>
                                      <p:cBhvr>
                                        <p:cTn id="20" dur="2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8" grpId="0" animBg="1"/>
      <p:bldP spid="6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原创设计师QQ598969553            _1"/>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原创设计师QQ598969553            _2"/>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原创设计师QQ598969553            _3"/>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原创设计师QQ598969553            _4"/>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原创设计师QQ598969553            _5"/>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项目一</a:t>
            </a:r>
          </a:p>
        </p:txBody>
      </p:sp>
      <p:sp>
        <p:nvSpPr>
          <p:cNvPr id="22" name="原创设计师QQ598969553            _6"/>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项目三</a:t>
            </a:r>
          </a:p>
        </p:txBody>
      </p:sp>
      <p:sp>
        <p:nvSpPr>
          <p:cNvPr id="23" name="原创设计师QQ598969553            _7"/>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项目二</a:t>
            </a:r>
          </a:p>
        </p:txBody>
      </p:sp>
      <p:sp>
        <p:nvSpPr>
          <p:cNvPr id="24" name="原创设计师QQ598969553            _8"/>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项目四</a:t>
            </a:r>
          </a:p>
        </p:txBody>
      </p:sp>
      <p:sp>
        <p:nvSpPr>
          <p:cNvPr id="25" name="原创设计师QQ598969553            _9"/>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6" name="原创设计师QQ598969553            _10"/>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原创设计师QQ598969553            _11"/>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8" name="原创设计师QQ598969553            _12"/>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9" name="原创设计师QQ598969553            _13"/>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30"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89705057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原创设计师QQ598969553            _1"/>
          <p:cNvSpPr>
            <a:spLocks noChangeArrowheads="1"/>
          </p:cNvSpPr>
          <p:nvPr/>
        </p:nvSpPr>
        <p:spPr bwMode="auto">
          <a:xfrm rot="10800000">
            <a:off x="1314556" y="3880664"/>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原创设计师QQ598969553            _2"/>
          <p:cNvSpPr>
            <a:spLocks noChangeArrowheads="1"/>
          </p:cNvSpPr>
          <p:nvPr/>
        </p:nvSpPr>
        <p:spPr bwMode="auto">
          <a:xfrm rot="10800000">
            <a:off x="2378386" y="2506068"/>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原创设计师QQ598969553            _3"/>
          <p:cNvSpPr>
            <a:spLocks noChangeArrowheads="1"/>
          </p:cNvSpPr>
          <p:nvPr/>
        </p:nvSpPr>
        <p:spPr bwMode="auto">
          <a:xfrm>
            <a:off x="2651361" y="1609402"/>
            <a:ext cx="914245" cy="778296"/>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原创设计师QQ598969553            _4"/>
          <p:cNvSpPr>
            <a:spLocks noChangeArrowheads="1"/>
          </p:cNvSpPr>
          <p:nvPr/>
        </p:nvSpPr>
        <p:spPr bwMode="auto">
          <a:xfrm rot="10800000">
            <a:off x="1941876" y="3075734"/>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原创设计师QQ598969553            _5"/>
          <p:cNvSpPr>
            <a:spLocks noChangeArrowheads="1"/>
          </p:cNvSpPr>
          <p:nvPr/>
        </p:nvSpPr>
        <p:spPr bwMode="auto">
          <a:xfrm rot="10800000">
            <a:off x="725347" y="5015091"/>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原创设计师QQ598969553            _6"/>
          <p:cNvCxnSpPr/>
          <p:nvPr/>
        </p:nvCxnSpPr>
        <p:spPr>
          <a:xfrm>
            <a:off x="3143037" y="2036587"/>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原创设计师QQ598969553            _7"/>
          <p:cNvCxnSpPr/>
          <p:nvPr/>
        </p:nvCxnSpPr>
        <p:spPr>
          <a:xfrm>
            <a:off x="3128465" y="2708398"/>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原创设计师QQ598969553            _8"/>
          <p:cNvCxnSpPr/>
          <p:nvPr/>
        </p:nvCxnSpPr>
        <p:spPr>
          <a:xfrm>
            <a:off x="3143037" y="340540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原创设计师QQ598969553            _9"/>
          <p:cNvCxnSpPr/>
          <p:nvPr/>
        </p:nvCxnSpPr>
        <p:spPr>
          <a:xfrm>
            <a:off x="3108485" y="4425429"/>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原创设计师QQ598969553            _10"/>
          <p:cNvCxnSpPr/>
          <p:nvPr/>
        </p:nvCxnSpPr>
        <p:spPr>
          <a:xfrm>
            <a:off x="3108485" y="5435291"/>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原创设计师QQ598969553            _11"/>
          <p:cNvSpPr txBox="1"/>
          <p:nvPr/>
        </p:nvSpPr>
        <p:spPr>
          <a:xfrm>
            <a:off x="7091440" y="5251207"/>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原创设计师QQ598969553            _12"/>
          <p:cNvSpPr txBox="1"/>
          <p:nvPr/>
        </p:nvSpPr>
        <p:spPr>
          <a:xfrm>
            <a:off x="5770734" y="494178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原创设计师QQ598969553            _13"/>
          <p:cNvSpPr txBox="1"/>
          <p:nvPr/>
        </p:nvSpPr>
        <p:spPr>
          <a:xfrm>
            <a:off x="7091440" y="424747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原创设计师QQ598969553            _14"/>
          <p:cNvSpPr txBox="1"/>
          <p:nvPr/>
        </p:nvSpPr>
        <p:spPr>
          <a:xfrm>
            <a:off x="5770734" y="3947138"/>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原创设计师QQ598969553            _15"/>
          <p:cNvSpPr txBox="1"/>
          <p:nvPr/>
        </p:nvSpPr>
        <p:spPr>
          <a:xfrm>
            <a:off x="7091440" y="326782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原创设计师QQ598969553            _16"/>
          <p:cNvSpPr txBox="1"/>
          <p:nvPr/>
        </p:nvSpPr>
        <p:spPr>
          <a:xfrm>
            <a:off x="5770734" y="2937121"/>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原创设计师QQ598969553            _17"/>
          <p:cNvSpPr txBox="1"/>
          <p:nvPr/>
        </p:nvSpPr>
        <p:spPr>
          <a:xfrm>
            <a:off x="7091440" y="2525703"/>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原创设计师QQ598969553            _18"/>
          <p:cNvSpPr txBox="1"/>
          <p:nvPr/>
        </p:nvSpPr>
        <p:spPr>
          <a:xfrm>
            <a:off x="5770734" y="225088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原创设计师QQ598969553            _19"/>
          <p:cNvSpPr txBox="1"/>
          <p:nvPr/>
        </p:nvSpPr>
        <p:spPr>
          <a:xfrm>
            <a:off x="7091440" y="1832411"/>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原创设计师QQ598969553            _20"/>
          <p:cNvSpPr txBox="1"/>
          <p:nvPr/>
        </p:nvSpPr>
        <p:spPr>
          <a:xfrm>
            <a:off x="5770734" y="1557586"/>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原创设计师QQ598969553            _21"/>
          <p:cNvSpPr txBox="1"/>
          <p:nvPr/>
        </p:nvSpPr>
        <p:spPr>
          <a:xfrm>
            <a:off x="1724001"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40"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94926244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原创设计师QQ598969553            _1"/>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原创设计师QQ598969553            _2"/>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原创设计师QQ598969553            _3"/>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原创设计师QQ598969553            _4"/>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原创设计师QQ598969553            _5"/>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原创设计师QQ598969553            _6"/>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原创设计师QQ598969553            _7"/>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原创设计师QQ598969553            _8"/>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原创设计师QQ598969553            _9"/>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原创设计师QQ598969553            _10"/>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原创设计师QQ598969553            _11"/>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原创设计师QQ598969553            _12"/>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原创设计师QQ598969553            _13"/>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原创设计师QQ598969553            _14"/>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原创设计师QQ598969553            _15"/>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原创设计师QQ598969553            _16"/>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原创设计师QQ598969553            _17"/>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原创设计师QQ598969553            _18"/>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原创设计师QQ598969553            _19"/>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原创设计师QQ598969553            _20"/>
          <p:cNvSpPr txBox="1"/>
          <p:nvPr/>
        </p:nvSpPr>
        <p:spPr>
          <a:xfrm>
            <a:off x="169785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0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72803001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原创设计师QQ598969553            _1"/>
          <p:cNvGrpSpPr/>
          <p:nvPr/>
        </p:nvGrpSpPr>
        <p:grpSpPr>
          <a:xfrm>
            <a:off x="554561" y="1739545"/>
            <a:ext cx="2784529" cy="1551225"/>
            <a:chOff x="1441450" y="1485019"/>
            <a:chExt cx="2019300" cy="1124928"/>
          </a:xfrm>
        </p:grpSpPr>
        <p:sp>
          <p:nvSpPr>
            <p:cNvPr id="56" name="Text Placeholder 2"/>
            <p:cNvSpPr txBox="1">
              <a:spLocks/>
            </p:cNvSpPr>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1800" b="1" dirty="0">
                  <a:solidFill>
                    <a:schemeClr val="tx1">
                      <a:lumMod val="85000"/>
                      <a:lumOff val="15000"/>
                    </a:schemeClr>
                  </a:solidFill>
                  <a:latin typeface="微软雅黑" pitchFamily="34" charset="-122"/>
                  <a:ea typeface="微软雅黑" pitchFamily="34" charset="-122"/>
                </a:rPr>
                <a:t>添加文字标题</a:t>
              </a:r>
              <a:endParaRPr lang="en-US" altLang="zh-CN" sz="18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原创设计师QQ598969553            _2"/>
          <p:cNvGrpSpPr/>
          <p:nvPr/>
        </p:nvGrpSpPr>
        <p:grpSpPr>
          <a:xfrm>
            <a:off x="554559" y="4331834"/>
            <a:ext cx="2784530" cy="1678980"/>
            <a:chOff x="1441449" y="1443179"/>
            <a:chExt cx="2019301" cy="1217572"/>
          </a:xfrm>
        </p:grpSpPr>
        <p:sp>
          <p:nvSpPr>
            <p:cNvPr id="59" name="Text Placeholder 2"/>
            <p:cNvSpPr txBox="1">
              <a:spLocks/>
            </p:cNvSpPr>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原创设计师QQ598969553            _3"/>
          <p:cNvGrpSpPr/>
          <p:nvPr/>
        </p:nvGrpSpPr>
        <p:grpSpPr>
          <a:xfrm>
            <a:off x="8781969" y="1739545"/>
            <a:ext cx="2784529" cy="1635297"/>
            <a:chOff x="1342364" y="1485018"/>
            <a:chExt cx="2019300" cy="1185896"/>
          </a:xfrm>
        </p:grpSpPr>
        <p:sp>
          <p:nvSpPr>
            <p:cNvPr id="62" name="Text Placeholder 2"/>
            <p:cNvSpPr txBox="1">
              <a:spLocks/>
            </p:cNvSpPr>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原创设计师QQ598969553            _4"/>
          <p:cNvGrpSpPr/>
          <p:nvPr/>
        </p:nvGrpSpPr>
        <p:grpSpPr>
          <a:xfrm>
            <a:off x="8918612" y="4653929"/>
            <a:ext cx="2784529" cy="1656185"/>
            <a:chOff x="1441450" y="1676757"/>
            <a:chExt cx="2019300" cy="1201042"/>
          </a:xfrm>
        </p:grpSpPr>
        <p:sp>
          <p:nvSpPr>
            <p:cNvPr id="65" name="Text Placeholder 2"/>
            <p:cNvSpPr txBox="1">
              <a:spLocks/>
            </p:cNvSpPr>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6" name="Text Placeholder 8"/>
            <p:cNvSpPr txBox="1">
              <a:spLocks/>
            </p:cNvSpPr>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原创设计师QQ598969553            _5"/>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原创设计师QQ598969553            _6"/>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原创设计师QQ598969553            _7"/>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原创设计师QQ598969553            _8"/>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原创设计师QQ598969553            _9"/>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原创设计师QQ598969553            _10"/>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原创设计师QQ598969553            _11"/>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原创设计师QQ598969553            _12"/>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原创设计师QQ598969553            _13"/>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原创设计师QQ598969553            _14"/>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原创设计师QQ598969553            _15"/>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原创设计师QQ598969553            _16"/>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原创设计师QQ598969553            _17"/>
          <p:cNvSpPr txBox="1"/>
          <p:nvPr/>
        </p:nvSpPr>
        <p:spPr>
          <a:xfrm>
            <a:off x="169461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36"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65460227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原创设计师QQ598969553            _1"/>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grpSp>
      <p:sp>
        <p:nvSpPr>
          <p:cNvPr id="20" name="原创设计师QQ598969553            _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000" b="1" dirty="0">
                <a:solidFill>
                  <a:schemeClr val="accent1"/>
                </a:solidFill>
                <a:latin typeface="Arial" pitchFamily="34" charset="0"/>
                <a:ea typeface="微软雅黑" pitchFamily="34" charset="-122"/>
                <a:cs typeface="Arial" pitchFamily="34" charset="0"/>
              </a:rPr>
              <a:t>点击添加小标题</a:t>
            </a:r>
            <a:endParaRPr lang="en-US" altLang="zh-CN" sz="2000" b="1" dirty="0">
              <a:solidFill>
                <a:schemeClr val="accent1"/>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altLang="zh-CN" sz="1800" dirty="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原创设计师QQ598969553            _3"/>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原创设计师QQ598969553            _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原创设计师QQ598969553            _5"/>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原创设计师QQ598969553            _6"/>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原创设计师QQ598969553            _7"/>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原创设计师QQ598969553            _8"/>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原创设计师QQ598969553            _9"/>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原创设计师QQ598969553            _10"/>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latin typeface="微软雅黑" pitchFamily="34" charset="-122"/>
                <a:ea typeface="微软雅黑" pitchFamily="34" charset="-122"/>
              </a:rPr>
              <a:t>点击添加内容</a:t>
            </a:r>
          </a:p>
        </p:txBody>
      </p:sp>
      <p:sp>
        <p:nvSpPr>
          <p:cNvPr id="41" name="原创设计师QQ598969553            _11"/>
          <p:cNvSpPr txBox="1"/>
          <p:nvPr/>
        </p:nvSpPr>
        <p:spPr>
          <a:xfrm>
            <a:off x="1722245"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42"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1916879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原创设计师QQ598969553            _1"/>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原创设计师QQ598969553            _2"/>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原创设计师QQ598969553            _3"/>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原创设计师QQ598969553            _4"/>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原创设计师QQ598969553            _5"/>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原创设计师QQ598969553            _6"/>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原创设计师QQ598969553            _7"/>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3" name="原创设计师QQ598969553            _8"/>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4" name="原创设计师QQ598969553            _9"/>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5" name="原创设计师QQ598969553            _10"/>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原创设计师QQ598969553            _11"/>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原创设计师QQ598969553            _12"/>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原创设计师QQ598969553            _13"/>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38"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332383136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原创设计师QQ598969553            _3"/>
          <p:cNvGrpSpPr/>
          <p:nvPr/>
        </p:nvGrpSpPr>
        <p:grpSpPr>
          <a:xfrm>
            <a:off x="6673144"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原创设计师QQ598969553            _5"/>
          <p:cNvGrpSpPr/>
          <p:nvPr/>
        </p:nvGrpSpPr>
        <p:grpSpPr>
          <a:xfrm>
            <a:off x="6649262"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原创设计师QQ598969553            _7"/>
          <p:cNvGrpSpPr/>
          <p:nvPr/>
        </p:nvGrpSpPr>
        <p:grpSpPr>
          <a:xfrm>
            <a:off x="6673144"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原创设计师QQ598969553            _9"/>
          <p:cNvGrpSpPr/>
          <p:nvPr/>
        </p:nvGrpSpPr>
        <p:grpSpPr>
          <a:xfrm>
            <a:off x="6673144"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原创设计师QQ598969553            _11"/>
          <p:cNvGrpSpPr/>
          <p:nvPr/>
        </p:nvGrpSpPr>
        <p:grpSpPr>
          <a:xfrm>
            <a:off x="6673144"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原创设计师QQ598969553            _13"/>
          <p:cNvSpPr/>
          <p:nvPr/>
        </p:nvSpPr>
        <p:spPr>
          <a:xfrm rot="16200000">
            <a:off x="4614050" y="1505925"/>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22105121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80"/>
                                        </p:tgtEl>
                                        <p:attrNameLst>
                                          <p:attrName>style.visibility</p:attrName>
                                        </p:attrNameLst>
                                      </p:cBhvr>
                                      <p:to>
                                        <p:strVal val="visible"/>
                                      </p:to>
                                    </p:set>
                                    <p:animEffect transition="in" filter="wipe(left)">
                                      <p:cBhvr>
                                        <p:cTn id="48" dur="500"/>
                                        <p:tgtEl>
                                          <p:spTgt spid="80"/>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1000"/>
                                        <p:tgtEl>
                                          <p:spTgt spid="83"/>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83"/>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84"/>
                                        </p:tgtEl>
                                        <p:attrNameLst>
                                          <p:attrName>style.visibility</p:attrName>
                                        </p:attrNameLst>
                                      </p:cBhvr>
                                      <p:to>
                                        <p:strVal val="visible"/>
                                      </p:to>
                                    </p:set>
                                    <p:animEffect transition="in" filter="wipe(left)">
                                      <p:cBhvr>
                                        <p:cTn id="56" dur="500"/>
                                        <p:tgtEl>
                                          <p:spTgt spid="84"/>
                                        </p:tgtEl>
                                      </p:cBhvr>
                                    </p:animEffect>
                                  </p:childTnLst>
                                </p:cTn>
                              </p:par>
                            </p:childTnLst>
                          </p:cTn>
                        </p:par>
                        <p:par>
                          <p:cTn id="57" fill="hold">
                            <p:stCondLst>
                              <p:cond delay="3400"/>
                            </p:stCondLst>
                            <p:childTnLst>
                              <p:par>
                                <p:cTn id="58" presetID="2" presetClass="entr" presetSubtype="8"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additive="base">
                                        <p:cTn id="60" dur="500" fill="hold"/>
                                        <p:tgtEl>
                                          <p:spTgt spid="88"/>
                                        </p:tgtEl>
                                        <p:attrNameLst>
                                          <p:attrName>ppt_x</p:attrName>
                                        </p:attrNameLst>
                                      </p:cBhvr>
                                      <p:tavLst>
                                        <p:tav tm="0">
                                          <p:val>
                                            <p:strVal val="0-#ppt_w/2"/>
                                          </p:val>
                                        </p:tav>
                                        <p:tav tm="100000">
                                          <p:val>
                                            <p:strVal val="#ppt_x"/>
                                          </p:val>
                                        </p:tav>
                                      </p:tavLst>
                                    </p:anim>
                                    <p:anim calcmode="lin" valueType="num">
                                      <p:cBhvr additive="base">
                                        <p:cTn id="61" dur="500" fill="hold"/>
                                        <p:tgtEl>
                                          <p:spTgt spid="88"/>
                                        </p:tgtEl>
                                        <p:attrNameLst>
                                          <p:attrName>ppt_y</p:attrName>
                                        </p:attrNameLst>
                                      </p:cBhvr>
                                      <p:tavLst>
                                        <p:tav tm="0">
                                          <p:val>
                                            <p:strVal val="#ppt_y"/>
                                          </p:val>
                                        </p:tav>
                                        <p:tav tm="100000">
                                          <p:val>
                                            <p:strVal val="#ppt_y"/>
                                          </p:val>
                                        </p:tav>
                                      </p:tavLst>
                                    </p:anim>
                                  </p:childTnLst>
                                </p:cTn>
                              </p:par>
                            </p:childTnLst>
                          </p:cTn>
                        </p:par>
                        <p:par>
                          <p:cTn id="62" fill="hold">
                            <p:stCondLst>
                              <p:cond delay="3900"/>
                            </p:stCondLst>
                            <p:childTnLst>
                              <p:par>
                                <p:cTn id="63" presetID="26" presetClass="emph" presetSubtype="0" fill="hold" grpId="2" nodeType="afterEffect">
                                  <p:stCondLst>
                                    <p:cond delay="0"/>
                                  </p:stCondLst>
                                  <p:childTnLst>
                                    <p:animEffect transition="out" filter="fade">
                                      <p:cBhvr>
                                        <p:cTn id="64" dur="500" tmFilter="0, 0; .2, .5; .8, .5; 1, 0"/>
                                        <p:tgtEl>
                                          <p:spTgt spid="67"/>
                                        </p:tgtEl>
                                      </p:cBhvr>
                                    </p:animEffect>
                                    <p:animScale>
                                      <p:cBhvr>
                                        <p:cTn id="65" dur="250" autoRev="1" fill="hold"/>
                                        <p:tgtEl>
                                          <p:spTgt spid="67"/>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68"/>
                                        </p:tgtEl>
                                      </p:cBhvr>
                                    </p:animEffect>
                                    <p:animScale>
                                      <p:cBhvr>
                                        <p:cTn id="68" dur="250" autoRev="1" fill="hold"/>
                                        <p:tgtEl>
                                          <p:spTgt spid="6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67" grpId="2" animBg="1"/>
      <p:bldP spid="71" grpId="0" animBg="1"/>
      <p:bldP spid="71" grpId="1" animBg="1"/>
      <p:bldP spid="75" grpId="0" animBg="1"/>
      <p:bldP spid="75" grpId="1" animBg="1"/>
      <p:bldP spid="79" grpId="0" animBg="1"/>
      <p:bldP spid="79" grpId="1" animBg="1"/>
      <p:bldP spid="83" grpId="0" animBg="1"/>
      <p:bldP spid="83" grpId="1" animBg="1"/>
      <p:bldP spid="87" grpId="0"/>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原创设计师QQ598969553            _3"/>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原创设计师QQ598969553            _5"/>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原创设计师QQ598969553            _7"/>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原创设计师QQ598969553            _9"/>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原创设计师QQ598969553            _11"/>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原创设计师QQ598969553            _13"/>
          <p:cNvSpPr/>
          <p:nvPr/>
        </p:nvSpPr>
        <p:spPr>
          <a:xfrm rot="16200000">
            <a:off x="4614050" y="4973542"/>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87157792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62"/>
                                        </p:tgtEl>
                                      </p:cBhvr>
                                    </p:animEffect>
                                    <p:animScale>
                                      <p:cBhvr>
                                        <p:cTn id="17" dur="250" autoRev="1" fill="hold"/>
                                        <p:tgtEl>
                                          <p:spTgt spid="62"/>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63"/>
                                        </p:tgtEl>
                                      </p:cBhvr>
                                    </p:animEffect>
                                    <p:animScale>
                                      <p:cBhvr>
                                        <p:cTn id="20" dur="250" autoRev="1" fill="hold"/>
                                        <p:tgtEl>
                                          <p:spTgt spid="6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62" grpId="0" animBg="1"/>
      <p:bldP spid="6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原创设计师QQ598969553            _1"/>
          <p:cNvSpPr/>
          <p:nvPr/>
        </p:nvSpPr>
        <p:spPr>
          <a:xfrm>
            <a:off x="3262312" y="1555341"/>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原创设计师QQ598969553            _2"/>
          <p:cNvSpPr/>
          <p:nvPr/>
        </p:nvSpPr>
        <p:spPr>
          <a:xfrm>
            <a:off x="4094704" y="134156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5" name="原创设计师QQ598969553            _3"/>
          <p:cNvSpPr/>
          <p:nvPr/>
        </p:nvSpPr>
        <p:spPr>
          <a:xfrm>
            <a:off x="774978" y="3142178"/>
            <a:ext cx="1588089" cy="136846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latin typeface="微软雅黑" pitchFamily="34" charset="-122"/>
                <a:ea typeface="微软雅黑" pitchFamily="34" charset="-122"/>
              </a:rPr>
              <a:t>工作进度</a:t>
            </a:r>
          </a:p>
        </p:txBody>
      </p:sp>
      <p:cxnSp>
        <p:nvCxnSpPr>
          <p:cNvPr id="6" name="原创设计师QQ598969553            _4"/>
          <p:cNvCxnSpPr>
            <a:stCxn id="5" idx="5"/>
            <a:endCxn id="3" idx="1"/>
          </p:cNvCxnSpPr>
          <p:nvPr/>
        </p:nvCxnSpPr>
        <p:spPr>
          <a:xfrm flipV="1">
            <a:off x="2020950" y="2168115"/>
            <a:ext cx="1241362" cy="974063"/>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原创设计师QQ598969553            _5"/>
          <p:cNvCxnSpPr>
            <a:stCxn id="5" idx="0"/>
            <a:endCxn id="11" idx="1"/>
          </p:cNvCxnSpPr>
          <p:nvPr/>
        </p:nvCxnSpPr>
        <p:spPr>
          <a:xfrm flipV="1">
            <a:off x="2363067" y="3824299"/>
            <a:ext cx="899245" cy="211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原创设计师QQ598969553            _6"/>
          <p:cNvCxnSpPr>
            <a:stCxn id="5" idx="1"/>
            <a:endCxn id="14" idx="1"/>
          </p:cNvCxnSpPr>
          <p:nvPr/>
        </p:nvCxnSpPr>
        <p:spPr>
          <a:xfrm>
            <a:off x="2020950" y="4510647"/>
            <a:ext cx="1241362" cy="9698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原创设计师QQ598969553            _7"/>
          <p:cNvSpPr txBox="1"/>
          <p:nvPr/>
        </p:nvSpPr>
        <p:spPr>
          <a:xfrm>
            <a:off x="3478476" y="1845735"/>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1" name="原创设计师QQ598969553            _8"/>
          <p:cNvSpPr/>
          <p:nvPr/>
        </p:nvSpPr>
        <p:spPr>
          <a:xfrm>
            <a:off x="3262312" y="3211525"/>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原创设计师QQ598969553            _9"/>
          <p:cNvSpPr/>
          <p:nvPr/>
        </p:nvSpPr>
        <p:spPr>
          <a:xfrm>
            <a:off x="4094704" y="2997746"/>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3" name="原创设计师QQ598969553            _10"/>
          <p:cNvSpPr txBox="1"/>
          <p:nvPr/>
        </p:nvSpPr>
        <p:spPr>
          <a:xfrm>
            <a:off x="3478476" y="3501919"/>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4" name="原创设计师QQ598969553            _11"/>
          <p:cNvSpPr/>
          <p:nvPr/>
        </p:nvSpPr>
        <p:spPr>
          <a:xfrm>
            <a:off x="3262312" y="4867709"/>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原创设计师QQ598969553            _12"/>
          <p:cNvSpPr/>
          <p:nvPr/>
        </p:nvSpPr>
        <p:spPr>
          <a:xfrm>
            <a:off x="4094704" y="4653930"/>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6" name="原创设计师QQ598969553            _13"/>
          <p:cNvSpPr txBox="1"/>
          <p:nvPr/>
        </p:nvSpPr>
        <p:spPr>
          <a:xfrm>
            <a:off x="3478476" y="5158103"/>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7" name="原创设计师QQ598969553            _14"/>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8"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66929514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原创设计师QQ598969553            _1"/>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原创设计师QQ598969553            _2"/>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原创设计师QQ598969553            _3"/>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2" name="文本框 64"/>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4</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33" name="原创设计师QQ598969553            _4"/>
          <p:cNvGrpSpPr/>
          <p:nvPr/>
        </p:nvGrpSpPr>
        <p:grpSpPr>
          <a:xfrm>
            <a:off x="1603401" y="2482065"/>
            <a:ext cx="1413335" cy="1122464"/>
            <a:chOff x="1853741" y="1952625"/>
            <a:chExt cx="1413335" cy="1122464"/>
          </a:xfrm>
          <a:solidFill>
            <a:schemeClr val="bg1">
              <a:lumMod val="8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35" name="文本框 66"/>
            <p:cNvSpPr txBox="1"/>
            <p:nvPr/>
          </p:nvSpPr>
          <p:spPr>
            <a:xfrm>
              <a:off x="1853742" y="1997871"/>
              <a:ext cx="1413334" cy="1077218"/>
            </a:xfrm>
            <a:prstGeom prst="rect">
              <a:avLst/>
            </a:prstGeom>
            <a:grp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p>
          </p:txBody>
        </p:sp>
      </p:grpSp>
      <p:cxnSp>
        <p:nvCxnSpPr>
          <p:cNvPr id="136" name="原创设计师QQ598969553            _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原创设计师QQ598969553            _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9" name="文本框 72"/>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6</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40" name="原创设计师QQ598969553            _7"/>
          <p:cNvGrpSpPr/>
          <p:nvPr/>
        </p:nvGrpSpPr>
        <p:grpSpPr>
          <a:xfrm>
            <a:off x="4183793" y="2482065"/>
            <a:ext cx="1413335" cy="1122464"/>
            <a:chOff x="1853741" y="1952625"/>
            <a:chExt cx="1413335" cy="1122464"/>
          </a:xfrm>
          <a:solidFill>
            <a:schemeClr val="bg1">
              <a:lumMod val="8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2" name="文本框 75"/>
            <p:cNvSpPr txBox="1"/>
            <p:nvPr/>
          </p:nvSpPr>
          <p:spPr>
            <a:xfrm>
              <a:off x="1853742" y="1997871"/>
              <a:ext cx="1413334" cy="1077218"/>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43" name="原创设计师QQ598969553            _8"/>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原创设计师QQ598969553            _9"/>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46" name="文本框 79"/>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47" name="原创设计师QQ598969553            _10"/>
          <p:cNvGrpSpPr/>
          <p:nvPr/>
        </p:nvGrpSpPr>
        <p:grpSpPr>
          <a:xfrm>
            <a:off x="6764185" y="2482065"/>
            <a:ext cx="1413335" cy="1122464"/>
            <a:chOff x="1853741" y="1952625"/>
            <a:chExt cx="1413335" cy="1122464"/>
          </a:xfrm>
          <a:solidFill>
            <a:schemeClr val="bg1">
              <a:lumMod val="8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9" name="文本框 82"/>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50" name="原创设计师QQ598969553            _11"/>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原创设计师QQ598969553            _12"/>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53" name="文本框 86"/>
            <p:cNvSpPr txBox="1"/>
            <p:nvPr/>
          </p:nvSpPr>
          <p:spPr>
            <a:xfrm>
              <a:off x="1039738" y="3298194"/>
              <a:ext cx="72008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10</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4" name="原创设计师QQ598969553            _13"/>
          <p:cNvGrpSpPr/>
          <p:nvPr/>
        </p:nvGrpSpPr>
        <p:grpSpPr>
          <a:xfrm>
            <a:off x="9344577" y="2482065"/>
            <a:ext cx="1413335" cy="1122464"/>
            <a:chOff x="1853741" y="1952625"/>
            <a:chExt cx="1413335" cy="1122464"/>
          </a:xfrm>
          <a:solidFill>
            <a:schemeClr val="bg1">
              <a:lumMod val="8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56" name="文本框 89"/>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57" name="原创设计师QQ598969553            _14"/>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原创设计师QQ598969553            _15"/>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0" name="文本框 93"/>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5</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1" name="原创设计师QQ598969553            _16"/>
          <p:cNvGrpSpPr/>
          <p:nvPr/>
        </p:nvGrpSpPr>
        <p:grpSpPr>
          <a:xfrm>
            <a:off x="2893597" y="4713772"/>
            <a:ext cx="1413335" cy="1122464"/>
            <a:chOff x="1853741" y="1952625"/>
            <a:chExt cx="1413335" cy="1122464"/>
          </a:xfrm>
          <a:solidFill>
            <a:schemeClr val="bg1">
              <a:lumMod val="8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63" name="文本框 96"/>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64" name="原创设计师QQ598969553            _17"/>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原创设计师QQ598969553            _18"/>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7" name="文本框 101"/>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8" name="原创设计师QQ598969553            _19"/>
          <p:cNvGrpSpPr/>
          <p:nvPr/>
        </p:nvGrpSpPr>
        <p:grpSpPr>
          <a:xfrm>
            <a:off x="5473989" y="4713772"/>
            <a:ext cx="1413335" cy="1122464"/>
            <a:chOff x="1853741" y="1952625"/>
            <a:chExt cx="1413335" cy="1122464"/>
          </a:xfrm>
          <a:solidFill>
            <a:schemeClr val="bg1">
              <a:lumMod val="8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0" name="文本框 104"/>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71" name="原创设计师QQ598969553            _2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原创设计师QQ598969553            _2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74" name="文本框 108"/>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75" name="原创设计师QQ598969553            _22"/>
          <p:cNvGrpSpPr/>
          <p:nvPr/>
        </p:nvGrpSpPr>
        <p:grpSpPr>
          <a:xfrm>
            <a:off x="8054381" y="4713772"/>
            <a:ext cx="1413335" cy="1122464"/>
            <a:chOff x="1853741" y="1952625"/>
            <a:chExt cx="1413335" cy="1122464"/>
          </a:xfrm>
          <a:solidFill>
            <a:schemeClr val="bg1">
              <a:lumMod val="8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7" name="文本框 111"/>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grpSp>
        <p:nvGrpSpPr>
          <p:cNvPr id="178" name="原创设计师QQ598969553            _23"/>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80" name="文本框 114"/>
            <p:cNvSpPr txBox="1"/>
            <p:nvPr/>
          </p:nvSpPr>
          <p:spPr>
            <a:xfrm>
              <a:off x="1045689" y="3298194"/>
              <a:ext cx="682162"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sp>
        <p:nvSpPr>
          <p:cNvPr id="65" name="原创设计师QQ598969553            _2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66" name="原创设计师QQ598969553            _25"/>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6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73457288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原创设计师QQ598969553            _1"/>
          <p:cNvSpPr>
            <a:spLocks noChangeArrowheads="1"/>
          </p:cNvSpPr>
          <p:nvPr/>
        </p:nvSpPr>
        <p:spPr bwMode="auto">
          <a:xfrm>
            <a:off x="1735837" y="3600103"/>
            <a:ext cx="1926285" cy="3286075"/>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6" name="原创设计师QQ598969553            _2"/>
          <p:cNvSpPr>
            <a:spLocks noChangeArrowheads="1"/>
          </p:cNvSpPr>
          <p:nvPr/>
        </p:nvSpPr>
        <p:spPr bwMode="auto">
          <a:xfrm>
            <a:off x="3878125" y="4291168"/>
            <a:ext cx="1946997" cy="2595010"/>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7" name="原创设计师QQ598969553            _3"/>
          <p:cNvSpPr>
            <a:spLocks noChangeArrowheads="1"/>
          </p:cNvSpPr>
          <p:nvPr/>
        </p:nvSpPr>
        <p:spPr bwMode="auto">
          <a:xfrm>
            <a:off x="6041127" y="4998361"/>
            <a:ext cx="1946997" cy="1887817"/>
          </a:xfrm>
          <a:prstGeom prst="rect">
            <a:avLst/>
          </a:prstGeom>
          <a:solidFill>
            <a:schemeClr val="bg1">
              <a:lumMod val="65000"/>
            </a:schemeClr>
          </a:solidFill>
          <a:ln>
            <a:noFill/>
          </a:ln>
          <a:extLst/>
        </p:spPr>
        <p:txBody>
          <a:bodyPr/>
          <a:lstStyle/>
          <a:p>
            <a:endParaRPr lang="zh-CN" altLang="en-US" sz="2800">
              <a:latin typeface="微软雅黑" pitchFamily="34" charset="-122"/>
              <a:ea typeface="微软雅黑" pitchFamily="34" charset="-122"/>
            </a:endParaRPr>
          </a:p>
        </p:txBody>
      </p:sp>
      <p:sp>
        <p:nvSpPr>
          <p:cNvPr id="68" name="原创设计师QQ598969553            _4"/>
          <p:cNvSpPr>
            <a:spLocks noChangeArrowheads="1"/>
          </p:cNvSpPr>
          <p:nvPr/>
        </p:nvSpPr>
        <p:spPr bwMode="auto">
          <a:xfrm>
            <a:off x="8204126" y="2678535"/>
            <a:ext cx="1946997" cy="4207643"/>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9" name="原创设计师QQ598969553            _5"/>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原创设计师QQ598969553            _6"/>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原创设计师QQ598969553            _7"/>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原创设计师QQ598969553            _8"/>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原创设计师QQ598969553            _9"/>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原创设计师QQ598969553            _10"/>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原创设计师QQ598969553            _11"/>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原创设计师QQ598969553            _12"/>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原创设计师QQ598969553            _13"/>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chemeClr val="accent1"/>
                </a:solidFill>
                <a:latin typeface="微软雅黑" pitchFamily="34" charset="-122"/>
                <a:ea typeface="微软雅黑" pitchFamily="34" charset="-122"/>
              </a:rPr>
              <a:t>点击添加小标题</a:t>
            </a:r>
            <a:endParaRPr lang="en-US" altLang="zh-CN" sz="2000" b="1" dirty="0">
              <a:solidFill>
                <a:schemeClr val="accent1"/>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原创设计师QQ598969553            _14"/>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8"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07706818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原创设计师QQ598969553            _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原创设计师QQ598969553            _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原创设计师QQ598969553            _3"/>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原创设计师QQ598969553            _4"/>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原创设计师QQ598969553            _5"/>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原创设计师QQ598969553            _6"/>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原创设计师QQ598969553            _7"/>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原创设计师QQ598969553            _8"/>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原创设计师QQ598969553            _9"/>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原创设计师QQ598969553            _10"/>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原创设计师QQ598969553            _11"/>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原创设计师QQ598969553            _12"/>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原创设计师QQ598969553            _13"/>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原创设计师QQ598969553            _14"/>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原创设计师QQ598969553            _15"/>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原创设计师QQ598969553            _16"/>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原创设计师QQ598969553            _17"/>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原创设计师QQ598969553            _18"/>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原创设计师QQ598969553            _19"/>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原创设计师QQ598969553            _20"/>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原创设计师QQ598969553            _21"/>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原创设计师QQ598969553            _22"/>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原创设计师QQ598969553            _23"/>
          <p:cNvSpPr/>
          <p:nvPr/>
        </p:nvSpPr>
        <p:spPr>
          <a:xfrm flipH="1">
            <a:off x="2518455" y="2707699"/>
            <a:ext cx="317827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原创设计师QQ598969553            _24"/>
          <p:cNvSpPr/>
          <p:nvPr/>
        </p:nvSpPr>
        <p:spPr>
          <a:xfrm flipH="1">
            <a:off x="3742095" y="3259760"/>
            <a:ext cx="195463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原创设计师QQ598969553            _25"/>
          <p:cNvSpPr/>
          <p:nvPr/>
        </p:nvSpPr>
        <p:spPr>
          <a:xfrm flipH="1">
            <a:off x="2998509" y="3811821"/>
            <a:ext cx="2698220"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原创设计师QQ598969553            _26"/>
          <p:cNvSpPr/>
          <p:nvPr/>
        </p:nvSpPr>
        <p:spPr>
          <a:xfrm flipH="1">
            <a:off x="1407302" y="4363882"/>
            <a:ext cx="4289427"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原创设计师QQ598969553            _27"/>
          <p:cNvSpPr/>
          <p:nvPr/>
        </p:nvSpPr>
        <p:spPr>
          <a:xfrm flipH="1">
            <a:off x="2154254" y="4915943"/>
            <a:ext cx="3542475"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原创设计师QQ598969553            _28"/>
          <p:cNvSpPr/>
          <p:nvPr/>
        </p:nvSpPr>
        <p:spPr>
          <a:xfrm flipH="1">
            <a:off x="3296461" y="5468004"/>
            <a:ext cx="2400268"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原创设计师QQ598969553            _29"/>
          <p:cNvSpPr/>
          <p:nvPr/>
        </p:nvSpPr>
        <p:spPr>
          <a:xfrm flipH="1">
            <a:off x="4256567" y="6020538"/>
            <a:ext cx="1440162"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原创设计师QQ598969553            _30"/>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3" name="原创设计师QQ598969553            _31"/>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原创设计师QQ598969553            _32"/>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原创设计师QQ598969553            _33"/>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原创设计师QQ598969553            _34"/>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原创设计师QQ598969553            _35"/>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原创设计师QQ598969553            _36"/>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原创设计师QQ598969553            _37"/>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原创设计师QQ598969553            _38"/>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原创设计师QQ598969553            _39"/>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原创设计师QQ598969553            _40"/>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原创设计师QQ598969553            _41"/>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原创设计师QQ598969553            _42"/>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原创设计师QQ598969553            _43"/>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原创设计师QQ598969553            _44"/>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原创设计师QQ598969553            _45"/>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latin typeface="微软雅黑" pitchFamily="34" charset="-122"/>
                <a:ea typeface="微软雅黑" pitchFamily="34" charset="-122"/>
              </a:rPr>
              <a:t>文字</a:t>
            </a:r>
          </a:p>
        </p:txBody>
      </p:sp>
      <p:sp>
        <p:nvSpPr>
          <p:cNvPr id="88" name="原创设计师QQ598969553            _46"/>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原创设计师QQ598969553            _47"/>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原创设计师QQ598969553            _48"/>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原创设计师QQ598969553            _49"/>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原创设计师QQ598969553            _50"/>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原创设计师QQ598969553            _51"/>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原创设计师QQ598969553            _52"/>
          <p:cNvSpPr txBox="1"/>
          <p:nvPr/>
        </p:nvSpPr>
        <p:spPr>
          <a:xfrm>
            <a:off x="5791507" y="3221705"/>
            <a:ext cx="34496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原创设计师QQ598969553            _53"/>
          <p:cNvSpPr txBox="1"/>
          <p:nvPr/>
        </p:nvSpPr>
        <p:spPr>
          <a:xfrm>
            <a:off x="5791507" y="3773766"/>
            <a:ext cx="35618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原创设计师QQ598969553            _54"/>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原创设计师QQ598969553            _55"/>
          <p:cNvSpPr txBox="1"/>
          <p:nvPr/>
        </p:nvSpPr>
        <p:spPr>
          <a:xfrm>
            <a:off x="5791507" y="4877888"/>
            <a:ext cx="325730"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原创设计师QQ598969553            _56"/>
          <p:cNvSpPr txBox="1"/>
          <p:nvPr/>
        </p:nvSpPr>
        <p:spPr>
          <a:xfrm>
            <a:off x="5791507" y="5429949"/>
            <a:ext cx="32092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原创设计师QQ598969553            _57"/>
          <p:cNvSpPr txBox="1"/>
          <p:nvPr/>
        </p:nvSpPr>
        <p:spPr>
          <a:xfrm>
            <a:off x="5791507" y="5982012"/>
            <a:ext cx="375424"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原创设计师QQ598969553            _58"/>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01" name="原创设计师QQ598969553            _59"/>
          <p:cNvSpPr txBox="1"/>
          <p:nvPr/>
        </p:nvSpPr>
        <p:spPr>
          <a:xfrm>
            <a:off x="168244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02"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42039244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原创设计师QQ598969553            _1"/>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原创设计师QQ598969553            _2"/>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原创设计师QQ598969553            _3"/>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原创设计师QQ598969553            _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原创设计师QQ598969553            _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原创设计师QQ598969553            _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原创设计师QQ598969553            _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原创设计师QQ598969553            _8"/>
          <p:cNvSpPr/>
          <p:nvPr/>
        </p:nvSpPr>
        <p:spPr bwMode="auto">
          <a:xfrm rot="705091">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原创设计师QQ598969553            _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原创设计师QQ598969553            _1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2" name="原创设计师QQ598969553            _1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3" name="原创设计师QQ598969553            _1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原创设计师QQ598969553            _1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5" name="原创设计师QQ598969553            _1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6" name="原创设计师QQ598969553            _1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7" name="原创设计师QQ598969553            _1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8" name="原创设计师QQ598969553            _1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9" name="原创设计师QQ598969553            _1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40" name="原创设计师QQ598969553            _1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1" name="原创设计师QQ598969553            _2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2" name="原创设计师QQ598969553            _2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原创设计师QQ598969553            _2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原创设计师QQ598969553            _2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原创设计师QQ598969553            _2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原创设计师QQ598969553            _2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原创设计师QQ598969553            _2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原创设计师QQ598969553            _2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原创设计师QQ598969553            _2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原创设计师QQ598969553            _2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原创设计师QQ598969553            _3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原创设计师QQ598969553            _3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原创设计师QQ598969553            _3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原创设计师QQ598969553            _3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原创设计师QQ598969553            _3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原创设计师QQ598969553            _35"/>
          <p:cNvCxnSpPr>
            <a:stCxn id="28" idx="7"/>
            <a:endCxn id="29" idx="3"/>
          </p:cNvCxnSpPr>
          <p:nvPr/>
        </p:nvCxnSpPr>
        <p:spPr>
          <a:xfrm flipV="1">
            <a:off x="7754186" y="2374676"/>
            <a:ext cx="1251200" cy="74684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原创设计师QQ598969553            _36"/>
          <p:cNvCxnSpPr>
            <a:stCxn id="29" idx="7"/>
            <a:endCxn id="30" idx="3"/>
          </p:cNvCxnSpPr>
          <p:nvPr/>
        </p:nvCxnSpPr>
        <p:spPr>
          <a:xfrm flipV="1">
            <a:off x="9247702" y="1745915"/>
            <a:ext cx="870633" cy="4670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原创设计师QQ598969553            _37"/>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59" name="原创设计师QQ598969553            _38"/>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60" name="原创设计师QQ598969553            _39"/>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原创设计师QQ598969553            _4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原创设计师QQ598969553            _41"/>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chemeClr val="accent1"/>
                </a:solidFill>
                <a:latin typeface="微软雅黑" pitchFamily="34" charset="-122"/>
                <a:ea typeface="微软雅黑" pitchFamily="34" charset="-122"/>
              </a:rPr>
              <a:t>点击添加小标题</a:t>
            </a:r>
            <a:endParaRPr lang="en-US" altLang="zh-CN" sz="2000" b="1" dirty="0">
              <a:solidFill>
                <a:schemeClr val="accent1"/>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原创设计师QQ598969553            _4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7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8430569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a:spLocks noGrp="1" noSelect="1" noRot="1" noChangeAspect="1" noMove="1" noResize="1" noChangeShapeType="1" noTextEdit="1"/>
          </p:cNvSpPr>
          <p:nvPr/>
        </p:nvSpPr>
        <p:spPr bwMode="auto">
          <a:xfrm>
            <a:off x="0" y="5054600"/>
            <a:ext cx="12215320" cy="1804988"/>
          </a:xfrm>
          <a:custGeom>
            <a:avLst/>
            <a:gdLst>
              <a:gd name="T0" fmla="*/ 1 w 1950"/>
              <a:gd name="T1" fmla="*/ 286 h 286"/>
              <a:gd name="T2" fmla="*/ 0 w 1950"/>
              <a:gd name="T3" fmla="*/ 86 h 286"/>
              <a:gd name="T4" fmla="*/ 17 w 1950"/>
              <a:gd name="T5" fmla="*/ 66 h 286"/>
              <a:gd name="T6" fmla="*/ 70 w 1950"/>
              <a:gd name="T7" fmla="*/ 40 h 286"/>
              <a:gd name="T8" fmla="*/ 208 w 1950"/>
              <a:gd name="T9" fmla="*/ 40 h 286"/>
              <a:gd name="T10" fmla="*/ 297 w 1950"/>
              <a:gd name="T11" fmla="*/ 66 h 286"/>
              <a:gd name="T12" fmla="*/ 342 w 1950"/>
              <a:gd name="T13" fmla="*/ 42 h 286"/>
              <a:gd name="T14" fmla="*/ 438 w 1950"/>
              <a:gd name="T15" fmla="*/ 13 h 286"/>
              <a:gd name="T16" fmla="*/ 499 w 1950"/>
              <a:gd name="T17" fmla="*/ 45 h 286"/>
              <a:gd name="T18" fmla="*/ 581 w 1950"/>
              <a:gd name="T19" fmla="*/ 66 h 286"/>
              <a:gd name="T20" fmla="*/ 628 w 1950"/>
              <a:gd name="T21" fmla="*/ 40 h 286"/>
              <a:gd name="T22" fmla="*/ 765 w 1950"/>
              <a:gd name="T23" fmla="*/ 39 h 286"/>
              <a:gd name="T24" fmla="*/ 855 w 1950"/>
              <a:gd name="T25" fmla="*/ 66 h 286"/>
              <a:gd name="T26" fmla="*/ 901 w 1950"/>
              <a:gd name="T27" fmla="*/ 41 h 286"/>
              <a:gd name="T28" fmla="*/ 1017 w 1950"/>
              <a:gd name="T29" fmla="*/ 20 h 286"/>
              <a:gd name="T30" fmla="*/ 1056 w 1950"/>
              <a:gd name="T31" fmla="*/ 45 h 286"/>
              <a:gd name="T32" fmla="*/ 1184 w 1950"/>
              <a:gd name="T33" fmla="*/ 43 h 286"/>
              <a:gd name="T34" fmla="*/ 1236 w 1950"/>
              <a:gd name="T35" fmla="*/ 14 h 286"/>
              <a:gd name="T36" fmla="*/ 1314 w 1950"/>
              <a:gd name="T37" fmla="*/ 32 h 286"/>
              <a:gd name="T38" fmla="*/ 1347 w 1950"/>
              <a:gd name="T39" fmla="*/ 56 h 286"/>
              <a:gd name="T40" fmla="*/ 1448 w 1950"/>
              <a:gd name="T41" fmla="*/ 50 h 286"/>
              <a:gd name="T42" fmla="*/ 1475 w 1950"/>
              <a:gd name="T43" fmla="*/ 30 h 286"/>
              <a:gd name="T44" fmla="*/ 1595 w 1950"/>
              <a:gd name="T45" fmla="*/ 31 h 286"/>
              <a:gd name="T46" fmla="*/ 1619 w 1950"/>
              <a:gd name="T47" fmla="*/ 49 h 286"/>
              <a:gd name="T48" fmla="*/ 1731 w 1950"/>
              <a:gd name="T49" fmla="*/ 50 h 286"/>
              <a:gd name="T50" fmla="*/ 1752 w 1950"/>
              <a:gd name="T51" fmla="*/ 33 h 286"/>
              <a:gd name="T52" fmla="*/ 1876 w 1950"/>
              <a:gd name="T53" fmla="*/ 36 h 286"/>
              <a:gd name="T54" fmla="*/ 1950 w 1950"/>
              <a:gd name="T55" fmla="*/ 70 h 286"/>
              <a:gd name="T56" fmla="*/ 1950 w 1950"/>
              <a:gd name="T57" fmla="*/ 286 h 286"/>
              <a:gd name="T58" fmla="*/ 1 w 1950"/>
              <a:gd name="T59"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0" h="286">
                <a:moveTo>
                  <a:pt x="1" y="286"/>
                </a:moveTo>
                <a:cubicBezTo>
                  <a:pt x="1" y="219"/>
                  <a:pt x="1" y="153"/>
                  <a:pt x="0" y="86"/>
                </a:cubicBezTo>
                <a:cubicBezTo>
                  <a:pt x="0" y="74"/>
                  <a:pt x="4" y="70"/>
                  <a:pt x="17" y="66"/>
                </a:cubicBezTo>
                <a:cubicBezTo>
                  <a:pt x="35" y="61"/>
                  <a:pt x="54" y="52"/>
                  <a:pt x="70" y="40"/>
                </a:cubicBezTo>
                <a:cubicBezTo>
                  <a:pt x="119" y="1"/>
                  <a:pt x="160" y="0"/>
                  <a:pt x="208" y="40"/>
                </a:cubicBezTo>
                <a:cubicBezTo>
                  <a:pt x="234" y="61"/>
                  <a:pt x="263" y="75"/>
                  <a:pt x="297" y="66"/>
                </a:cubicBezTo>
                <a:cubicBezTo>
                  <a:pt x="313" y="62"/>
                  <a:pt x="328" y="52"/>
                  <a:pt x="342" y="42"/>
                </a:cubicBezTo>
                <a:cubicBezTo>
                  <a:pt x="370" y="19"/>
                  <a:pt x="401" y="6"/>
                  <a:pt x="438" y="13"/>
                </a:cubicBezTo>
                <a:cubicBezTo>
                  <a:pt x="462" y="17"/>
                  <a:pt x="481" y="30"/>
                  <a:pt x="499" y="45"/>
                </a:cubicBezTo>
                <a:cubicBezTo>
                  <a:pt x="523" y="66"/>
                  <a:pt x="550" y="75"/>
                  <a:pt x="581" y="66"/>
                </a:cubicBezTo>
                <a:cubicBezTo>
                  <a:pt x="598" y="60"/>
                  <a:pt x="614" y="51"/>
                  <a:pt x="628" y="40"/>
                </a:cubicBezTo>
                <a:cubicBezTo>
                  <a:pt x="676" y="1"/>
                  <a:pt x="717" y="0"/>
                  <a:pt x="765" y="39"/>
                </a:cubicBezTo>
                <a:cubicBezTo>
                  <a:pt x="792" y="61"/>
                  <a:pt x="820" y="76"/>
                  <a:pt x="855" y="66"/>
                </a:cubicBezTo>
                <a:cubicBezTo>
                  <a:pt x="871" y="62"/>
                  <a:pt x="887" y="51"/>
                  <a:pt x="901" y="41"/>
                </a:cubicBezTo>
                <a:cubicBezTo>
                  <a:pt x="936" y="13"/>
                  <a:pt x="975" y="2"/>
                  <a:pt x="1017" y="20"/>
                </a:cubicBezTo>
                <a:cubicBezTo>
                  <a:pt x="1031" y="26"/>
                  <a:pt x="1044" y="35"/>
                  <a:pt x="1056" y="45"/>
                </a:cubicBezTo>
                <a:cubicBezTo>
                  <a:pt x="1098" y="83"/>
                  <a:pt x="1150" y="71"/>
                  <a:pt x="1184" y="43"/>
                </a:cubicBezTo>
                <a:cubicBezTo>
                  <a:pt x="1199" y="31"/>
                  <a:pt x="1217" y="20"/>
                  <a:pt x="1236" y="14"/>
                </a:cubicBezTo>
                <a:cubicBezTo>
                  <a:pt x="1264" y="5"/>
                  <a:pt x="1291" y="14"/>
                  <a:pt x="1314" y="32"/>
                </a:cubicBezTo>
                <a:cubicBezTo>
                  <a:pt x="1325" y="40"/>
                  <a:pt x="1335" y="50"/>
                  <a:pt x="1347" y="56"/>
                </a:cubicBezTo>
                <a:cubicBezTo>
                  <a:pt x="1381" y="75"/>
                  <a:pt x="1415" y="75"/>
                  <a:pt x="1448" y="50"/>
                </a:cubicBezTo>
                <a:cubicBezTo>
                  <a:pt x="1457" y="43"/>
                  <a:pt x="1466" y="36"/>
                  <a:pt x="1475" y="30"/>
                </a:cubicBezTo>
                <a:cubicBezTo>
                  <a:pt x="1512" y="5"/>
                  <a:pt x="1559" y="6"/>
                  <a:pt x="1595" y="31"/>
                </a:cubicBezTo>
                <a:cubicBezTo>
                  <a:pt x="1603" y="37"/>
                  <a:pt x="1611" y="43"/>
                  <a:pt x="1619" y="49"/>
                </a:cubicBezTo>
                <a:cubicBezTo>
                  <a:pt x="1654" y="76"/>
                  <a:pt x="1695" y="76"/>
                  <a:pt x="1731" y="50"/>
                </a:cubicBezTo>
                <a:cubicBezTo>
                  <a:pt x="1739" y="45"/>
                  <a:pt x="1745" y="39"/>
                  <a:pt x="1752" y="33"/>
                </a:cubicBezTo>
                <a:cubicBezTo>
                  <a:pt x="1791" y="3"/>
                  <a:pt x="1838" y="3"/>
                  <a:pt x="1876" y="36"/>
                </a:cubicBezTo>
                <a:cubicBezTo>
                  <a:pt x="1897" y="54"/>
                  <a:pt x="1921" y="68"/>
                  <a:pt x="1950" y="70"/>
                </a:cubicBezTo>
                <a:cubicBezTo>
                  <a:pt x="1950" y="142"/>
                  <a:pt x="1950" y="214"/>
                  <a:pt x="1950" y="286"/>
                </a:cubicBezTo>
                <a:cubicBezTo>
                  <a:pt x="1301" y="286"/>
                  <a:pt x="651" y="286"/>
                  <a:pt x="1" y="286"/>
                </a:cubicBezTo>
                <a:close/>
              </a:path>
            </a:pathLst>
          </a:custGeom>
          <a:gradFill>
            <a:gsLst>
              <a:gs pos="0">
                <a:schemeClr val="accent1"/>
              </a:gs>
              <a:gs pos="100000">
                <a:schemeClr val="accent1">
                  <a:lumMod val="7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原创设计师QQ598969553            _2"/>
          <p:cNvGrpSpPr/>
          <p:nvPr/>
        </p:nvGrpSpPr>
        <p:grpSpPr>
          <a:xfrm>
            <a:off x="4551668" y="5957094"/>
            <a:ext cx="3279023" cy="276999"/>
            <a:chOff x="4551668" y="4236939"/>
            <a:chExt cx="3279023" cy="276999"/>
          </a:xfrm>
        </p:grpSpPr>
        <p:sp>
          <p:nvSpPr>
            <p:cNvPr id="34" name="Oval 15"/>
            <p:cNvSpPr>
              <a:spLocks noChangeArrowheads="1"/>
            </p:cNvSpPr>
            <p:nvPr/>
          </p:nvSpPr>
          <p:spPr bwMode="auto">
            <a:xfrm>
              <a:off x="6256548" y="4265764"/>
              <a:ext cx="219347" cy="219347"/>
            </a:xfrm>
            <a:prstGeom prst="ellipse">
              <a:avLst/>
            </a:prstGeom>
            <a:solidFill>
              <a:schemeClr val="bg1"/>
            </a:solidFill>
            <a:ln>
              <a:noFill/>
            </a:ln>
            <a:effectLst/>
            <a:extLst/>
          </p:spPr>
          <p:txBody>
            <a:bodyPr wrap="none" anchor="ctr"/>
            <a:lstStyle/>
            <a:p>
              <a:pPr algn="ctr" fontAlgn="base">
                <a:spcBef>
                  <a:spcPct val="0"/>
                </a:spcBef>
                <a:spcAft>
                  <a:spcPct val="0"/>
                </a:spcAft>
              </a:pPr>
              <a:endParaRPr lang="zh-CN" altLang="en-US" sz="800">
                <a:solidFill>
                  <a:srgbClr val="FFFDEF"/>
                </a:solidFill>
                <a:latin typeface="微软雅黑" pitchFamily="34" charset="-122"/>
                <a:ea typeface="微软雅黑" pitchFamily="34" charset="-122"/>
              </a:endParaRPr>
            </a:p>
          </p:txBody>
        </p:sp>
        <p:grpSp>
          <p:nvGrpSpPr>
            <p:cNvPr id="35" name="Group 16"/>
            <p:cNvGrpSpPr>
              <a:grpSpLocks/>
            </p:cNvGrpSpPr>
            <p:nvPr/>
          </p:nvGrpSpPr>
          <p:grpSpPr bwMode="auto">
            <a:xfrm>
              <a:off x="6327105" y="4309707"/>
              <a:ext cx="78599" cy="126335"/>
              <a:chOff x="4441" y="3144"/>
              <a:chExt cx="215" cy="345"/>
            </a:xfrm>
            <a:solidFill>
              <a:schemeClr val="accent1"/>
            </a:solidFill>
          </p:grpSpPr>
          <p:sp>
            <p:nvSpPr>
              <p:cNvPr id="36"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18"/>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Text Box 20"/>
            <p:cNvSpPr txBox="1">
              <a:spLocks noChangeArrowheads="1"/>
            </p:cNvSpPr>
            <p:nvPr/>
          </p:nvSpPr>
          <p:spPr bwMode="auto">
            <a:xfrm>
              <a:off x="6482245" y="4236939"/>
              <a:ext cx="134844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itchFamily="34" charset="-122"/>
                  <a:ea typeface="微软雅黑" pitchFamily="34" charset="-122"/>
                </a:rPr>
                <a:t>日期：</a:t>
              </a:r>
              <a:r>
                <a:rPr lang="en-US" altLang="zh-CN" sz="1200" dirty="0">
                  <a:solidFill>
                    <a:schemeClr val="bg1"/>
                  </a:solidFill>
                  <a:latin typeface="微软雅黑" pitchFamily="34" charset="-122"/>
                  <a:ea typeface="微软雅黑" pitchFamily="34" charset="-122"/>
                </a:rPr>
                <a:t>2016.7.30</a:t>
              </a:r>
            </a:p>
          </p:txBody>
        </p:sp>
        <p:sp>
          <p:nvSpPr>
            <p:cNvPr id="47" name="Oval 10"/>
            <p:cNvSpPr>
              <a:spLocks noChangeArrowheads="1"/>
            </p:cNvSpPr>
            <p:nvPr/>
          </p:nvSpPr>
          <p:spPr bwMode="auto">
            <a:xfrm>
              <a:off x="4551668" y="4259514"/>
              <a:ext cx="219347" cy="219347"/>
            </a:xfrm>
            <a:prstGeom prst="ellipse">
              <a:avLst/>
            </a:prstGeom>
            <a:solidFill>
              <a:schemeClr val="bg1"/>
            </a:solidFill>
            <a:ln>
              <a:noFill/>
            </a:ln>
            <a:effectLst/>
            <a:extLst/>
          </p:spPr>
          <p:txBody>
            <a:bodyPr wrap="none" anchor="ctr"/>
            <a:lstStyle/>
            <a:p>
              <a:pPr algn="ctr" fontAlgn="base">
                <a:spcBef>
                  <a:spcPct val="0"/>
                </a:spcBef>
                <a:spcAft>
                  <a:spcPct val="0"/>
                </a:spcAft>
              </a:pPr>
              <a:endParaRPr lang="zh-CN" altLang="en-US" sz="800">
                <a:solidFill>
                  <a:srgbClr val="FFFDEF"/>
                </a:solidFill>
                <a:latin typeface="微软雅黑" pitchFamily="34" charset="-122"/>
                <a:ea typeface="微软雅黑" pitchFamily="34" charset="-122"/>
              </a:endParaRPr>
            </a:p>
          </p:txBody>
        </p:sp>
        <p:grpSp>
          <p:nvGrpSpPr>
            <p:cNvPr id="48" name="组合 47"/>
            <p:cNvGrpSpPr/>
            <p:nvPr/>
          </p:nvGrpSpPr>
          <p:grpSpPr>
            <a:xfrm>
              <a:off x="4611357" y="4307395"/>
              <a:ext cx="100336" cy="114060"/>
              <a:chOff x="860980" y="3583766"/>
              <a:chExt cx="100336" cy="114060"/>
            </a:xfrm>
            <a:solidFill>
              <a:schemeClr val="accent1"/>
            </a:solidFill>
          </p:grpSpPr>
          <p:sp>
            <p:nvSpPr>
              <p:cNvPr id="49"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4770878" y="4236939"/>
              <a:ext cx="11079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itchFamily="34" charset="-122"/>
                  <a:ea typeface="微软雅黑" pitchFamily="34" charset="-122"/>
                </a:rPr>
                <a:t>汇报人：</a:t>
              </a:r>
              <a:r>
                <a:rPr lang="en-US" altLang="zh-CN" sz="1200" dirty="0">
                  <a:solidFill>
                    <a:schemeClr val="bg1"/>
                  </a:solidFill>
                  <a:latin typeface="微软雅黑" pitchFamily="34" charset="-122"/>
                  <a:ea typeface="微软雅黑" pitchFamily="34" charset="-122"/>
                </a:rPr>
                <a:t>ABC</a:t>
              </a:r>
              <a:endParaRPr lang="zh-CN" altLang="en-US" sz="1200" dirty="0">
                <a:solidFill>
                  <a:schemeClr val="bg1"/>
                </a:solidFill>
                <a:latin typeface="微软雅黑" pitchFamily="34" charset="-122"/>
                <a:ea typeface="微软雅黑" pitchFamily="34" charset="-122"/>
              </a:endParaRPr>
            </a:p>
          </p:txBody>
        </p:sp>
      </p:grpSp>
      <p:sp>
        <p:nvSpPr>
          <p:cNvPr id="51" name="原创设计师QQ598969553            _3"/>
          <p:cNvSpPr txBox="1">
            <a:spLocks/>
          </p:cNvSpPr>
          <p:nvPr/>
        </p:nvSpPr>
        <p:spPr>
          <a:xfrm>
            <a:off x="3705425" y="4013992"/>
            <a:ext cx="4971509" cy="672172"/>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Font typeface="Arial" panose="020B0604020202020204" pitchFamily="34" charset="0"/>
              <a:buNone/>
            </a:pP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CSASAADAstudio</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sales template, a more beautiful template please magic </a:t>
            </a: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rainMagic</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rain studio sales template, a </a:t>
            </a:r>
            <a:r>
              <a:rPr lang="en-US" sz="1000"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moreMagic</a:t>
            </a: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rain studio sales template, a more beautiful template please magic</a:t>
            </a:r>
          </a:p>
        </p:txBody>
      </p:sp>
      <p:sp>
        <p:nvSpPr>
          <p:cNvPr id="52" name="原创设计师QQ598969553            _4"/>
          <p:cNvSpPr/>
          <p:nvPr/>
        </p:nvSpPr>
        <p:spPr>
          <a:xfrm>
            <a:off x="3323246" y="3164609"/>
            <a:ext cx="5735866" cy="707886"/>
          </a:xfrm>
          <a:prstGeom prst="rect">
            <a:avLst/>
          </a:prstGeom>
          <a:noFill/>
        </p:spPr>
        <p:txBody>
          <a:bodyPr wrap="square" rtlCol="0">
            <a:spAutoFit/>
          </a:bodyPr>
          <a:lstStyle/>
          <a:p>
            <a:pPr algn="ctr"/>
            <a:r>
              <a:rPr lang="zh-CN" altLang="en-US" sz="4000" dirty="0">
                <a:ln w="6350">
                  <a:noFill/>
                </a:ln>
                <a:solidFill>
                  <a:schemeClr val="accent1"/>
                </a:solidFill>
                <a:latin typeface="Impact" panose="020B0806030902050204" pitchFamily="34" charset="0"/>
                <a:ea typeface="微软雅黑" panose="020B0503020204020204" pitchFamily="34" charset="-122"/>
              </a:rPr>
              <a:t>谢谢大家</a:t>
            </a:r>
            <a:r>
              <a:rPr lang="zh-CN" altLang="en-US" sz="4000" dirty="0">
                <a:ln w="6350">
                  <a:noFill/>
                </a:ln>
                <a:solidFill>
                  <a:schemeClr val="tx1">
                    <a:lumMod val="75000"/>
                    <a:lumOff val="25000"/>
                  </a:schemeClr>
                </a:solidFill>
                <a:latin typeface="Impact" panose="020B0806030902050204" pitchFamily="34" charset="0"/>
                <a:ea typeface="微软雅黑" panose="020B0503020204020204" pitchFamily="34" charset="-122"/>
              </a:rPr>
              <a:t>的观看</a:t>
            </a:r>
          </a:p>
        </p:txBody>
      </p:sp>
      <p:grpSp>
        <p:nvGrpSpPr>
          <p:cNvPr id="19" name="原创设计师QQ598969553            _5"/>
          <p:cNvGrpSpPr>
            <a:grpSpLocks noGrp="1" noSelect="1" noRot="1" noChangeAspect="1" noMove="1" noResize="1"/>
          </p:cNvGrpSpPr>
          <p:nvPr/>
        </p:nvGrpSpPr>
        <p:grpSpPr>
          <a:xfrm>
            <a:off x="2657327" y="946019"/>
            <a:ext cx="1761196" cy="1818088"/>
            <a:chOff x="304799" y="673100"/>
            <a:chExt cx="4000500" cy="4000500"/>
          </a:xfrm>
          <a:effectLst>
            <a:outerShdw blurRad="381000" dist="508000" dir="8100000" algn="tr" rotWithShape="0">
              <a:prstClr val="black">
                <a:alpha val="25000"/>
              </a:prstClr>
            </a:outerShdw>
          </a:effectLst>
        </p:grpSpPr>
        <p:sp>
          <p:nvSpPr>
            <p:cNvPr id="20" name="同心圆 4"/>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sp>
          <p:nvSpPr>
            <p:cNvPr id="24" name="椭圆 23"/>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grpSp>
      <p:sp>
        <p:nvSpPr>
          <p:cNvPr id="25" name="原创设计师QQ598969553            _6"/>
          <p:cNvSpPr txBox="1"/>
          <p:nvPr/>
        </p:nvSpPr>
        <p:spPr>
          <a:xfrm>
            <a:off x="3094815" y="1070231"/>
            <a:ext cx="865943" cy="1569660"/>
          </a:xfrm>
          <a:prstGeom prst="rect">
            <a:avLst/>
          </a:prstGeom>
          <a:noFill/>
        </p:spPr>
        <p:txBody>
          <a:bodyPr wrap="none" rtlCol="0">
            <a:spAutoFit/>
          </a:bodyPr>
          <a:lstStyle/>
          <a:p>
            <a:pPr algn="ctr"/>
            <a:r>
              <a:rPr lang="en-US" altLang="zh-CN" sz="9600" dirty="0">
                <a:solidFill>
                  <a:schemeClr val="accent1"/>
                </a:solidFill>
                <a:latin typeface="华文细黑" panose="02010600040101010101" pitchFamily="2" charset="-122"/>
                <a:ea typeface="华文细黑" panose="02010600040101010101" pitchFamily="2" charset="-122"/>
              </a:rPr>
              <a:t>2</a:t>
            </a:r>
            <a:endParaRPr lang="zh-CN" altLang="en-US" sz="9600" dirty="0">
              <a:solidFill>
                <a:schemeClr val="accent1"/>
              </a:solidFill>
              <a:latin typeface="华文细黑" panose="02010600040101010101" pitchFamily="2" charset="-122"/>
              <a:ea typeface="华文细黑" panose="02010600040101010101" pitchFamily="2" charset="-122"/>
            </a:endParaRPr>
          </a:p>
        </p:txBody>
      </p:sp>
      <p:grpSp>
        <p:nvGrpSpPr>
          <p:cNvPr id="26" name="原创设计师QQ598969553            _7"/>
          <p:cNvGrpSpPr>
            <a:grpSpLocks noGrp="1" noSelect="1" noRot="1" noChangeAspect="1" noMove="1" noResize="1"/>
          </p:cNvGrpSpPr>
          <p:nvPr/>
        </p:nvGrpSpPr>
        <p:grpSpPr>
          <a:xfrm>
            <a:off x="4418523" y="946019"/>
            <a:ext cx="1761196" cy="1818088"/>
            <a:chOff x="304799" y="673100"/>
            <a:chExt cx="4000500" cy="4000500"/>
          </a:xfrm>
          <a:effectLst>
            <a:outerShdw blurRad="381000" dist="508000" dir="8100000" algn="tr" rotWithShape="0">
              <a:prstClr val="black">
                <a:alpha val="25000"/>
              </a:prstClr>
            </a:outerShdw>
          </a:effectLst>
        </p:grpSpPr>
        <p:sp>
          <p:nvSpPr>
            <p:cNvPr id="27" name="同心圆 10"/>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华文细黑" panose="02010600040101010101" pitchFamily="2" charset="-122"/>
                <a:ea typeface="华文细黑" panose="02010600040101010101" pitchFamily="2" charset="-122"/>
              </a:endParaRPr>
            </a:p>
          </p:txBody>
        </p:sp>
        <p:sp>
          <p:nvSpPr>
            <p:cNvPr id="28" name="椭圆 27"/>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细黑" panose="02010600040101010101" pitchFamily="2" charset="-122"/>
                <a:ea typeface="华文细黑" panose="02010600040101010101" pitchFamily="2" charset="-122"/>
              </a:endParaRPr>
            </a:p>
          </p:txBody>
        </p:sp>
      </p:grpSp>
      <p:grpSp>
        <p:nvGrpSpPr>
          <p:cNvPr id="29" name="原创设计师QQ598969553            _8"/>
          <p:cNvGrpSpPr>
            <a:grpSpLocks noGrp="1" noSelect="1" noRot="1" noChangeAspect="1" noMove="1" noResize="1"/>
          </p:cNvGrpSpPr>
          <p:nvPr/>
        </p:nvGrpSpPr>
        <p:grpSpPr>
          <a:xfrm>
            <a:off x="6179719" y="946019"/>
            <a:ext cx="1761196" cy="1818088"/>
            <a:chOff x="304799" y="673100"/>
            <a:chExt cx="4000500" cy="4000500"/>
          </a:xfrm>
          <a:effectLst>
            <a:outerShdw blurRad="381000" dist="508000" dir="8100000" algn="tr" rotWithShape="0">
              <a:prstClr val="black">
                <a:alpha val="25000"/>
              </a:prstClr>
            </a:outerShdw>
          </a:effectLst>
        </p:grpSpPr>
        <p:sp>
          <p:nvSpPr>
            <p:cNvPr id="30" name="同心圆 13"/>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sp>
          <p:nvSpPr>
            <p:cNvPr id="31" name="椭圆 30"/>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grpSp>
      <p:sp>
        <p:nvSpPr>
          <p:cNvPr id="32" name="原创设计师QQ598969553            _9"/>
          <p:cNvSpPr txBox="1"/>
          <p:nvPr/>
        </p:nvSpPr>
        <p:spPr>
          <a:xfrm>
            <a:off x="6627345" y="1070231"/>
            <a:ext cx="865943" cy="1569660"/>
          </a:xfrm>
          <a:prstGeom prst="rect">
            <a:avLst/>
          </a:prstGeom>
          <a:noFill/>
        </p:spPr>
        <p:txBody>
          <a:bodyPr wrap="none" rtlCol="0">
            <a:spAutoFit/>
          </a:bodyPr>
          <a:lstStyle/>
          <a:p>
            <a:pPr algn="ctr"/>
            <a:r>
              <a:rPr lang="en-US" altLang="zh-CN" sz="9600" dirty="0">
                <a:solidFill>
                  <a:schemeClr val="accent2"/>
                </a:solidFill>
                <a:latin typeface="华文细黑" panose="02010600040101010101" pitchFamily="2" charset="-122"/>
                <a:ea typeface="华文细黑" panose="02010600040101010101" pitchFamily="2" charset="-122"/>
              </a:rPr>
              <a:t>1</a:t>
            </a:r>
            <a:endParaRPr lang="zh-CN" altLang="en-US" sz="9600" dirty="0">
              <a:solidFill>
                <a:schemeClr val="accent2"/>
              </a:solidFill>
              <a:latin typeface="华文细黑" panose="02010600040101010101" pitchFamily="2" charset="-122"/>
              <a:ea typeface="华文细黑" panose="02010600040101010101" pitchFamily="2" charset="-122"/>
            </a:endParaRPr>
          </a:p>
        </p:txBody>
      </p:sp>
      <p:grpSp>
        <p:nvGrpSpPr>
          <p:cNvPr id="38" name="原创设计师QQ598969553            _10"/>
          <p:cNvGrpSpPr>
            <a:grpSpLocks noGrp="1" noSelect="1" noRot="1" noChangeAspect="1" noMove="1" noResize="1"/>
          </p:cNvGrpSpPr>
          <p:nvPr/>
        </p:nvGrpSpPr>
        <p:grpSpPr>
          <a:xfrm>
            <a:off x="7940915" y="946019"/>
            <a:ext cx="1761196" cy="1818088"/>
            <a:chOff x="304799" y="673100"/>
            <a:chExt cx="4000500" cy="4000500"/>
          </a:xfrm>
          <a:effectLst>
            <a:outerShdw blurRad="381000" dist="508000" dir="8100000" algn="tr" rotWithShape="0">
              <a:prstClr val="black">
                <a:alpha val="25000"/>
              </a:prstClr>
            </a:outerShdw>
          </a:effectLst>
        </p:grpSpPr>
        <p:sp>
          <p:nvSpPr>
            <p:cNvPr id="39" name="同心圆 16"/>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sp>
          <p:nvSpPr>
            <p:cNvPr id="40" name="椭圆 39"/>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grpSp>
      <p:sp>
        <p:nvSpPr>
          <p:cNvPr id="41" name="原创设计师QQ598969553            _11"/>
          <p:cNvSpPr txBox="1"/>
          <p:nvPr/>
        </p:nvSpPr>
        <p:spPr>
          <a:xfrm>
            <a:off x="8389350" y="1040199"/>
            <a:ext cx="865943" cy="1569660"/>
          </a:xfrm>
          <a:prstGeom prst="rect">
            <a:avLst/>
          </a:prstGeom>
          <a:noFill/>
        </p:spPr>
        <p:txBody>
          <a:bodyPr wrap="none" rtlCol="0">
            <a:spAutoFit/>
          </a:bodyPr>
          <a:lstStyle/>
          <a:p>
            <a:pPr algn="ctr"/>
            <a:r>
              <a:rPr lang="en-US" altLang="zh-CN" sz="9600" dirty="0">
                <a:solidFill>
                  <a:schemeClr val="accent3"/>
                </a:solidFill>
                <a:latin typeface="华文细黑" panose="02010600040101010101" pitchFamily="2" charset="-122"/>
                <a:ea typeface="华文细黑" panose="02010600040101010101" pitchFamily="2" charset="-122"/>
              </a:rPr>
              <a:t>7</a:t>
            </a:r>
            <a:endParaRPr lang="zh-CN" altLang="en-US" sz="9600" dirty="0">
              <a:solidFill>
                <a:schemeClr val="accent3"/>
              </a:solidFill>
              <a:latin typeface="华文细黑" panose="02010600040101010101" pitchFamily="2" charset="-122"/>
              <a:ea typeface="华文细黑" panose="02010600040101010101" pitchFamily="2" charset="-122"/>
            </a:endParaRPr>
          </a:p>
        </p:txBody>
      </p:sp>
      <p:grpSp>
        <p:nvGrpSpPr>
          <p:cNvPr id="42" name="原创设计师QQ598969553            _12"/>
          <p:cNvGrpSpPr>
            <a:grpSpLocks noGrp="1" noSelect="1" noRot="1" noChangeAspect="1" noMove="1" noResize="1"/>
          </p:cNvGrpSpPr>
          <p:nvPr/>
        </p:nvGrpSpPr>
        <p:grpSpPr bwMode="auto">
          <a:xfrm>
            <a:off x="4708719" y="1263297"/>
            <a:ext cx="1180804" cy="1183528"/>
            <a:chOff x="183" y="1395"/>
            <a:chExt cx="867" cy="869"/>
          </a:xfrm>
          <a:solidFill>
            <a:schemeClr val="bg1">
              <a:lumMod val="50000"/>
            </a:schemeClr>
          </a:solidFill>
        </p:grpSpPr>
        <p:sp>
          <p:nvSpPr>
            <p:cNvPr id="43" name="Freeform 5"/>
            <p:cNvSpPr>
              <a:spLocks noEditPoints="1"/>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44" name="Rectangle 6"/>
            <p:cNvSpPr>
              <a:spLocks noChangeArrowheads="1"/>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45"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4" name="Rectangle 9"/>
            <p:cNvSpPr>
              <a:spLocks noChangeArrowheads="1"/>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7" name="Rectangle 12"/>
            <p:cNvSpPr>
              <a:spLocks noChangeArrowheads="1"/>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5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0" name="Rectangle 15"/>
            <p:cNvSpPr>
              <a:spLocks noChangeArrowheads="1"/>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sp>
          <p:nvSpPr>
            <p:cNvPr id="6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华文细黑" panose="02010600040101010101" pitchFamily="2" charset="-122"/>
                <a:ea typeface="华文细黑" panose="02010600040101010101" pitchFamily="2" charset="-122"/>
              </a:endParaRPr>
            </a:p>
          </p:txBody>
        </p:sp>
      </p:grpSp>
      <p:grpSp>
        <p:nvGrpSpPr>
          <p:cNvPr id="63" name="原创设计师QQ598969553            _13"/>
          <p:cNvGrpSpPr>
            <a:grpSpLocks noGrp="1" noSelect="1" noRot="1" noChangeAspect="1" noMove="1" noResize="1"/>
          </p:cNvGrpSpPr>
          <p:nvPr/>
        </p:nvGrpSpPr>
        <p:grpSpPr>
          <a:xfrm>
            <a:off x="5275972" y="1462336"/>
            <a:ext cx="45720" cy="784936"/>
            <a:chOff x="5275684" y="1747635"/>
            <a:chExt cx="46296" cy="794824"/>
          </a:xfrm>
        </p:grpSpPr>
        <p:sp>
          <p:nvSpPr>
            <p:cNvPr id="64" name="矩形 6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5" name="矩形 6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grpSp>
        <p:nvGrpSpPr>
          <p:cNvPr id="66" name="原创设计师QQ598969553            _14"/>
          <p:cNvGrpSpPr>
            <a:grpSpLocks noGrp="1" noSelect="1" noRot="1" noChangeAspect="1" noMove="1" noResize="1"/>
          </p:cNvGrpSpPr>
          <p:nvPr/>
        </p:nvGrpSpPr>
        <p:grpSpPr>
          <a:xfrm>
            <a:off x="5070375" y="1816105"/>
            <a:ext cx="467942" cy="77072"/>
            <a:chOff x="5031626" y="2106315"/>
            <a:chExt cx="545439" cy="89837"/>
          </a:xfrm>
        </p:grpSpPr>
        <p:sp>
          <p:nvSpPr>
            <p:cNvPr id="67" name="矩形 6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8" name="矩形 6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pic>
        <p:nvPicPr>
          <p:cNvPr id="6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92979053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 presetClass="entr" presetSubtype="2" fill="hold" nodeType="withEffect" p14:presetBounceEnd="25000">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14:bounceEnd="25000">
                                          <p:cBhvr additive="base">
                                            <p:cTn id="22" dur="1000" fill="hold"/>
                                            <p:tgtEl>
                                              <p:spTgt spid="19"/>
                                            </p:tgtEl>
                                            <p:attrNameLst>
                                              <p:attrName>ppt_x</p:attrName>
                                            </p:attrNameLst>
                                          </p:cBhvr>
                                          <p:tavLst>
                                            <p:tav tm="0">
                                              <p:val>
                                                <p:strVal val="1+#ppt_w/2"/>
                                              </p:val>
                                            </p:tav>
                                            <p:tav tm="100000">
                                              <p:val>
                                                <p:strVal val="#ppt_x"/>
                                              </p:val>
                                            </p:tav>
                                          </p:tavLst>
                                        </p:anim>
                                        <p:anim calcmode="lin" valueType="num" p14:bounceEnd="25000">
                                          <p:cBhvr additive="base">
                                            <p:cTn id="23" dur="1000" fill="hold"/>
                                            <p:tgtEl>
                                              <p:spTgt spid="19"/>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2" presetClass="entr" presetSubtype="2" fill="hold" nodeType="withEffect" p14:presetBounceEnd="25000">
                                      <p:stCondLst>
                                        <p:cond delay="300"/>
                                      </p:stCondLst>
                                      <p:childTnLst>
                                        <p:set>
                                          <p:cBhvr>
                                            <p:cTn id="28" dur="1" fill="hold">
                                              <p:stCondLst>
                                                <p:cond delay="0"/>
                                              </p:stCondLst>
                                            </p:cTn>
                                            <p:tgtEl>
                                              <p:spTgt spid="26"/>
                                            </p:tgtEl>
                                            <p:attrNameLst>
                                              <p:attrName>style.visibility</p:attrName>
                                            </p:attrNameLst>
                                          </p:cBhvr>
                                          <p:to>
                                            <p:strVal val="visible"/>
                                          </p:to>
                                        </p:set>
                                        <p:anim calcmode="lin" valueType="num" p14:bounceEnd="25000">
                                          <p:cBhvr additive="base">
                                            <p:cTn id="29" dur="1000" fill="hold"/>
                                            <p:tgtEl>
                                              <p:spTgt spid="26"/>
                                            </p:tgtEl>
                                            <p:attrNameLst>
                                              <p:attrName>ppt_x</p:attrName>
                                            </p:attrNameLst>
                                          </p:cBhvr>
                                          <p:tavLst>
                                            <p:tav tm="0">
                                              <p:val>
                                                <p:strVal val="1+#ppt_w/2"/>
                                              </p:val>
                                            </p:tav>
                                            <p:tav tm="100000">
                                              <p:val>
                                                <p:strVal val="#ppt_x"/>
                                              </p:val>
                                            </p:tav>
                                          </p:tavLst>
                                        </p:anim>
                                        <p:anim calcmode="lin" valueType="num" p14:bounceEnd="25000">
                                          <p:cBhvr additive="base">
                                            <p:cTn id="30" dur="1000" fill="hold"/>
                                            <p:tgtEl>
                                              <p:spTgt spid="26"/>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120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10" presetClass="entr" presetSubtype="0" fill="hold" nodeType="withEffect">
                                      <p:stCondLst>
                                        <p:cond delay="120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0" presetClass="entr" presetSubtype="0" fill="hold" nodeType="withEffect">
                                      <p:stCondLst>
                                        <p:cond delay="12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8" presetClass="emph" presetSubtype="0" fill="hold" nodeType="withEffect">
                                      <p:stCondLst>
                                        <p:cond delay="1700"/>
                                      </p:stCondLst>
                                      <p:childTnLst>
                                        <p:animRot by="1200000">
                                          <p:cBhvr>
                                            <p:cTn id="41" dur="5000" fill="hold"/>
                                            <p:tgtEl>
                                              <p:spTgt spid="66"/>
                                            </p:tgtEl>
                                            <p:attrNameLst>
                                              <p:attrName>r</p:attrName>
                                            </p:attrNameLst>
                                          </p:cBhvr>
                                        </p:animRot>
                                      </p:childTnLst>
                                    </p:cTn>
                                  </p:par>
                                  <p:par>
                                    <p:cTn id="42" presetID="8" presetClass="emph" presetSubtype="0" fill="hold" nodeType="withEffect">
                                      <p:stCondLst>
                                        <p:cond delay="1700"/>
                                      </p:stCondLst>
                                      <p:childTnLst>
                                        <p:animRot by="21600000">
                                          <p:cBhvr>
                                            <p:cTn id="43" dur="5000" fill="hold"/>
                                            <p:tgtEl>
                                              <p:spTgt spid="63"/>
                                            </p:tgtEl>
                                            <p:attrNameLst>
                                              <p:attrName>r</p:attrName>
                                            </p:attrNameLst>
                                          </p:cBhvr>
                                        </p:animRot>
                                      </p:childTnLst>
                                    </p:cTn>
                                  </p:par>
                                  <p:par>
                                    <p:cTn id="44" presetID="2" presetClass="entr" presetSubtype="2" fill="hold" nodeType="withEffect" p14:presetBounceEnd="25000">
                                      <p:stCondLst>
                                        <p:cond delay="700"/>
                                      </p:stCondLst>
                                      <p:childTnLst>
                                        <p:set>
                                          <p:cBhvr>
                                            <p:cTn id="45" dur="1" fill="hold">
                                              <p:stCondLst>
                                                <p:cond delay="0"/>
                                              </p:stCondLst>
                                            </p:cTn>
                                            <p:tgtEl>
                                              <p:spTgt spid="29"/>
                                            </p:tgtEl>
                                            <p:attrNameLst>
                                              <p:attrName>style.visibility</p:attrName>
                                            </p:attrNameLst>
                                          </p:cBhvr>
                                          <p:to>
                                            <p:strVal val="visible"/>
                                          </p:to>
                                        </p:set>
                                        <p:anim calcmode="lin" valueType="num" p14:bounceEnd="25000">
                                          <p:cBhvr additive="base">
                                            <p:cTn id="46" dur="1000" fill="hold"/>
                                            <p:tgtEl>
                                              <p:spTgt spid="29"/>
                                            </p:tgtEl>
                                            <p:attrNameLst>
                                              <p:attrName>ppt_x</p:attrName>
                                            </p:attrNameLst>
                                          </p:cBhvr>
                                          <p:tavLst>
                                            <p:tav tm="0">
                                              <p:val>
                                                <p:strVal val="1+#ppt_w/2"/>
                                              </p:val>
                                            </p:tav>
                                            <p:tav tm="100000">
                                              <p:val>
                                                <p:strVal val="#ppt_x"/>
                                              </p:val>
                                            </p:tav>
                                          </p:tavLst>
                                        </p:anim>
                                        <p:anim calcmode="lin" valueType="num" p14:bounceEnd="25000">
                                          <p:cBhvr additive="base">
                                            <p:cTn id="47" dur="1000" fill="hold"/>
                                            <p:tgtEl>
                                              <p:spTgt spid="29"/>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17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2" presetClass="entr" presetSubtype="2" fill="hold" nodeType="withEffect" p14:presetBounceEnd="25000">
                                      <p:stCondLst>
                                        <p:cond delay="1100"/>
                                      </p:stCondLst>
                                      <p:childTnLst>
                                        <p:set>
                                          <p:cBhvr>
                                            <p:cTn id="52" dur="1" fill="hold">
                                              <p:stCondLst>
                                                <p:cond delay="0"/>
                                              </p:stCondLst>
                                            </p:cTn>
                                            <p:tgtEl>
                                              <p:spTgt spid="38"/>
                                            </p:tgtEl>
                                            <p:attrNameLst>
                                              <p:attrName>style.visibility</p:attrName>
                                            </p:attrNameLst>
                                          </p:cBhvr>
                                          <p:to>
                                            <p:strVal val="visible"/>
                                          </p:to>
                                        </p:set>
                                        <p:anim calcmode="lin" valueType="num" p14:bounceEnd="25000">
                                          <p:cBhvr additive="base">
                                            <p:cTn id="53" dur="1000" fill="hold"/>
                                            <p:tgtEl>
                                              <p:spTgt spid="38"/>
                                            </p:tgtEl>
                                            <p:attrNameLst>
                                              <p:attrName>ppt_x</p:attrName>
                                            </p:attrNameLst>
                                          </p:cBhvr>
                                          <p:tavLst>
                                            <p:tav tm="0">
                                              <p:val>
                                                <p:strVal val="1+#ppt_w/2"/>
                                              </p:val>
                                            </p:tav>
                                            <p:tav tm="100000">
                                              <p:val>
                                                <p:strVal val="#ppt_x"/>
                                              </p:val>
                                            </p:tav>
                                          </p:tavLst>
                                        </p:anim>
                                        <p:anim calcmode="lin" valueType="num" p14:bounceEnd="25000">
                                          <p:cBhvr additive="base">
                                            <p:cTn id="54" dur="1000" fill="hold"/>
                                            <p:tgtEl>
                                              <p:spTgt spid="38"/>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210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P spid="52" grpId="0"/>
          <p:bldP spid="25" grpId="0"/>
          <p:bldP spid="32"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 presetClass="entr" presetSubtype="2"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1000" fill="hold"/>
                                            <p:tgtEl>
                                              <p:spTgt spid="19"/>
                                            </p:tgtEl>
                                            <p:attrNameLst>
                                              <p:attrName>ppt_x</p:attrName>
                                            </p:attrNameLst>
                                          </p:cBhvr>
                                          <p:tavLst>
                                            <p:tav tm="0">
                                              <p:val>
                                                <p:strVal val="1+#ppt_w/2"/>
                                              </p:val>
                                            </p:tav>
                                            <p:tav tm="100000">
                                              <p:val>
                                                <p:strVal val="#ppt_x"/>
                                              </p:val>
                                            </p:tav>
                                          </p:tavLst>
                                        </p:anim>
                                        <p:anim calcmode="lin" valueType="num">
                                          <p:cBhvr additive="base">
                                            <p:cTn id="23" dur="1000" fill="hold"/>
                                            <p:tgtEl>
                                              <p:spTgt spid="19"/>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2" presetClass="entr" presetSubtype="2" fill="hold" nodeType="withEffect">
                                      <p:stCondLst>
                                        <p:cond delay="3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1+#ppt_w/2"/>
                                              </p:val>
                                            </p:tav>
                                            <p:tav tm="100000">
                                              <p:val>
                                                <p:strVal val="#ppt_x"/>
                                              </p:val>
                                            </p:tav>
                                          </p:tavLst>
                                        </p:anim>
                                        <p:anim calcmode="lin" valueType="num">
                                          <p:cBhvr additive="base">
                                            <p:cTn id="30" dur="1000" fill="hold"/>
                                            <p:tgtEl>
                                              <p:spTgt spid="26"/>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120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10" presetClass="entr" presetSubtype="0" fill="hold" nodeType="withEffect">
                                      <p:stCondLst>
                                        <p:cond delay="120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0" presetClass="entr" presetSubtype="0" fill="hold" nodeType="withEffect">
                                      <p:stCondLst>
                                        <p:cond delay="12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8" presetClass="emph" presetSubtype="0" fill="hold" nodeType="withEffect">
                                      <p:stCondLst>
                                        <p:cond delay="1700"/>
                                      </p:stCondLst>
                                      <p:childTnLst>
                                        <p:animRot by="1200000">
                                          <p:cBhvr>
                                            <p:cTn id="41" dur="5000" fill="hold"/>
                                            <p:tgtEl>
                                              <p:spTgt spid="66"/>
                                            </p:tgtEl>
                                            <p:attrNameLst>
                                              <p:attrName>r</p:attrName>
                                            </p:attrNameLst>
                                          </p:cBhvr>
                                        </p:animRot>
                                      </p:childTnLst>
                                    </p:cTn>
                                  </p:par>
                                  <p:par>
                                    <p:cTn id="42" presetID="8" presetClass="emph" presetSubtype="0" fill="hold" nodeType="withEffect">
                                      <p:stCondLst>
                                        <p:cond delay="1700"/>
                                      </p:stCondLst>
                                      <p:childTnLst>
                                        <p:animRot by="21600000">
                                          <p:cBhvr>
                                            <p:cTn id="43" dur="5000" fill="hold"/>
                                            <p:tgtEl>
                                              <p:spTgt spid="63"/>
                                            </p:tgtEl>
                                            <p:attrNameLst>
                                              <p:attrName>r</p:attrName>
                                            </p:attrNameLst>
                                          </p:cBhvr>
                                        </p:animRot>
                                      </p:childTnLst>
                                    </p:cTn>
                                  </p:par>
                                  <p:par>
                                    <p:cTn id="44" presetID="2" presetClass="entr" presetSubtype="2" fill="hold" nodeType="withEffect">
                                      <p:stCondLst>
                                        <p:cond delay="7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1000" fill="hold"/>
                                            <p:tgtEl>
                                              <p:spTgt spid="29"/>
                                            </p:tgtEl>
                                            <p:attrNameLst>
                                              <p:attrName>ppt_x</p:attrName>
                                            </p:attrNameLst>
                                          </p:cBhvr>
                                          <p:tavLst>
                                            <p:tav tm="0">
                                              <p:val>
                                                <p:strVal val="1+#ppt_w/2"/>
                                              </p:val>
                                            </p:tav>
                                            <p:tav tm="100000">
                                              <p:val>
                                                <p:strVal val="#ppt_x"/>
                                              </p:val>
                                            </p:tav>
                                          </p:tavLst>
                                        </p:anim>
                                        <p:anim calcmode="lin" valueType="num">
                                          <p:cBhvr additive="base">
                                            <p:cTn id="47" dur="1000" fill="hold"/>
                                            <p:tgtEl>
                                              <p:spTgt spid="29"/>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17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2" presetClass="entr" presetSubtype="2" fill="hold" nodeType="withEffect">
                                      <p:stCondLst>
                                        <p:cond delay="110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1000" fill="hold"/>
                                            <p:tgtEl>
                                              <p:spTgt spid="38"/>
                                            </p:tgtEl>
                                            <p:attrNameLst>
                                              <p:attrName>ppt_x</p:attrName>
                                            </p:attrNameLst>
                                          </p:cBhvr>
                                          <p:tavLst>
                                            <p:tav tm="0">
                                              <p:val>
                                                <p:strVal val="1+#ppt_w/2"/>
                                              </p:val>
                                            </p:tav>
                                            <p:tav tm="100000">
                                              <p:val>
                                                <p:strVal val="#ppt_x"/>
                                              </p:val>
                                            </p:tav>
                                          </p:tavLst>
                                        </p:anim>
                                        <p:anim calcmode="lin" valueType="num">
                                          <p:cBhvr additive="base">
                                            <p:cTn id="54" dur="1000" fill="hold"/>
                                            <p:tgtEl>
                                              <p:spTgt spid="38"/>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210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P spid="52" grpId="0"/>
          <p:bldP spid="25" grpId="0"/>
          <p:bldP spid="32" grpId="0"/>
          <p:bldP spid="41"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00" y="2946941"/>
            <a:ext cx="597038" cy="65694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583">
              <a:defRPr/>
            </a:pPr>
            <a:endParaRPr lang="zh-CN" altLang="en-US" sz="1800">
              <a:solidFill>
                <a:prstClr val="white"/>
              </a:solidFill>
            </a:endParaRPr>
          </a:p>
        </p:txBody>
      </p:sp>
      <p:sp>
        <p:nvSpPr>
          <p:cNvPr id="4" name="矩形 3"/>
          <p:cNvSpPr/>
          <p:nvPr/>
        </p:nvSpPr>
        <p:spPr>
          <a:xfrm>
            <a:off x="2834519" y="2950549"/>
            <a:ext cx="9362067" cy="6573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42" tIns="0" rIns="180042" bIns="0" anchor="ctr"/>
          <a:lstStyle/>
          <a:p>
            <a:pPr algn="ctr" defTabSz="914583">
              <a:defRPr/>
            </a:pPr>
            <a:r>
              <a:rPr lang="en-US" altLang="zh-CN" sz="2801">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1"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765" y="2182598"/>
            <a:ext cx="9314432" cy="7754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583">
              <a:defRPr/>
            </a:pPr>
            <a:r>
              <a:rPr lang="zh-CN" altLang="en-US" sz="3201"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6195" y="2178557"/>
            <a:ext cx="853899" cy="77949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583">
              <a:defRPr/>
            </a:pPr>
            <a:endParaRPr lang="zh-CN" altLang="en-US" sz="1800">
              <a:solidFill>
                <a:prstClr val="white"/>
              </a:solidFill>
            </a:endParaRPr>
          </a:p>
        </p:txBody>
      </p:sp>
      <p:sp>
        <p:nvSpPr>
          <p:cNvPr id="12" name="矩形 11"/>
          <p:cNvSpPr/>
          <p:nvPr/>
        </p:nvSpPr>
        <p:spPr>
          <a:xfrm>
            <a:off x="2584192" y="3921930"/>
            <a:ext cx="6908008" cy="1693163"/>
          </a:xfrm>
          <a:prstGeom prst="rect">
            <a:avLst/>
          </a:prstGeom>
          <a:noFill/>
          <a:ln w="25400" cap="flat" cmpd="sng" algn="ctr">
            <a:noFill/>
            <a:prstDash val="solid"/>
          </a:ln>
          <a:effectLst/>
        </p:spPr>
        <p:txBody>
          <a:bodyPr rtlCol="0" anchor="ctr"/>
          <a:lstStyle/>
          <a:p>
            <a:pPr defTabSz="914583">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583">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583">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05688540"/>
      </p:ext>
    </p:extLst>
  </p:cSld>
  <p:clrMapOvr>
    <a:masterClrMapping/>
  </p:clrMapOvr>
  <p:transition spd="slow" advTm="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原创设计师QQ598969553            _1"/>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原创设计师QQ598969553            _2"/>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原创设计师QQ598969553            _3"/>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原创设计师QQ598969553            _4"/>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原创设计师QQ598969553            _5"/>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原创设计师QQ598969553            _6"/>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原创设计师QQ598969553            _7"/>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原创设计师QQ598969553            _8"/>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原创设计师QQ598969553            _9"/>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原创设计师QQ598969553            _10"/>
          <p:cNvSpPr/>
          <p:nvPr/>
        </p:nvSpPr>
        <p:spPr>
          <a:xfrm>
            <a:off x="9527077" y="3171995"/>
            <a:ext cx="1759372" cy="10598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原创设计师QQ598969553            _11"/>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原创设计师QQ598969553            _12"/>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原创设计师QQ598969553            _13"/>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原创设计师QQ598969553            _14"/>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原创设计师QQ598969553            _1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原创设计师QQ598969553            _16"/>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原创设计师QQ598969553            _17"/>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原创设计师QQ598969553            _18"/>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原创设计师QQ598969553            _19"/>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原创设计师QQ598969553            _20"/>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原创设计师QQ598969553            _21"/>
          <p:cNvSpPr/>
          <p:nvPr/>
        </p:nvSpPr>
        <p:spPr>
          <a:xfrm flipV="1">
            <a:off x="10284313" y="4231864"/>
            <a:ext cx="244905" cy="21197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原创设计师QQ598969553            _22"/>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原创设计师QQ598969553            _23"/>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原创设计师QQ598969553            _24"/>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原创设计师QQ598969553            _25"/>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原创设计师QQ598969553            _26"/>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原创设计师QQ598969553            _27"/>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latin typeface="微软雅黑" pitchFamily="34" charset="-122"/>
                <a:ea typeface="微软雅黑" pitchFamily="34" charset="-122"/>
              </a:rPr>
              <a:t>点击添加标题</a:t>
            </a:r>
          </a:p>
        </p:txBody>
      </p:sp>
      <p:sp>
        <p:nvSpPr>
          <p:cNvPr id="92" name="原创设计师QQ598969553            _28"/>
          <p:cNvSpPr txBox="1"/>
          <p:nvPr/>
        </p:nvSpPr>
        <p:spPr>
          <a:xfrm>
            <a:off x="1689610"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91"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92151743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noChangeArrowheads="1"/>
          </p:cNvSpPr>
          <p:nvPr/>
        </p:nvSpPr>
        <p:spPr bwMode="auto">
          <a:xfrm>
            <a:off x="-1" y="5142492"/>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原创设计师QQ598969553            _2"/>
          <p:cNvSpPr>
            <a:spLocks noChangeShapeType="1"/>
          </p:cNvSpPr>
          <p:nvPr/>
        </p:nvSpPr>
        <p:spPr bwMode="auto">
          <a:xfrm rot="5400000">
            <a:off x="4380424" y="2029981"/>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原创设计师QQ598969553            _3"/>
          <p:cNvSpPr>
            <a:spLocks noChangeArrowheads="1"/>
          </p:cNvSpPr>
          <p:nvPr/>
        </p:nvSpPr>
        <p:spPr bwMode="auto">
          <a:xfrm>
            <a:off x="3701915" y="3300994"/>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原创设计师QQ598969553            _4"/>
          <p:cNvSpPr>
            <a:spLocks noChangeShapeType="1"/>
          </p:cNvSpPr>
          <p:nvPr/>
        </p:nvSpPr>
        <p:spPr bwMode="auto">
          <a:xfrm rot="16200000" flipH="1">
            <a:off x="6529825" y="21542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原创设计师QQ598969553            _5"/>
          <p:cNvSpPr>
            <a:spLocks noChangeArrowheads="1"/>
          </p:cNvSpPr>
          <p:nvPr/>
        </p:nvSpPr>
        <p:spPr bwMode="auto">
          <a:xfrm rot="5400000">
            <a:off x="7975210" y="4446174"/>
            <a:ext cx="2326033"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原创设计师QQ598969553            _6"/>
          <p:cNvSpPr>
            <a:spLocks noChangeShapeType="1"/>
          </p:cNvSpPr>
          <p:nvPr/>
        </p:nvSpPr>
        <p:spPr bwMode="auto">
          <a:xfrm>
            <a:off x="9155911" y="4428498"/>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原创设计师QQ598969553            _7"/>
          <p:cNvSpPr>
            <a:spLocks noChangeArrowheads="1"/>
          </p:cNvSpPr>
          <p:nvPr/>
        </p:nvSpPr>
        <p:spPr bwMode="auto">
          <a:xfrm>
            <a:off x="4182941" y="1528950"/>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原创设计师QQ598969553            _8"/>
          <p:cNvSpPr>
            <a:spLocks noChangeShapeType="1"/>
          </p:cNvSpPr>
          <p:nvPr/>
        </p:nvSpPr>
        <p:spPr bwMode="auto">
          <a:xfrm rot="5400000">
            <a:off x="6376909" y="3540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原创设计师QQ598969553            _9"/>
          <p:cNvSpPr>
            <a:spLocks noChangeArrowheads="1"/>
          </p:cNvSpPr>
          <p:nvPr/>
        </p:nvSpPr>
        <p:spPr bwMode="auto">
          <a:xfrm rot="5400000">
            <a:off x="2492337" y="2416665"/>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原创设计师QQ598969553            _10"/>
          <p:cNvSpPr>
            <a:spLocks noChangeShapeType="1"/>
          </p:cNvSpPr>
          <p:nvPr/>
        </p:nvSpPr>
        <p:spPr bwMode="auto">
          <a:xfrm>
            <a:off x="3781496" y="2605810"/>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原创设计师QQ598969553            _11"/>
          <p:cNvSpPr>
            <a:spLocks noChangeArrowheads="1"/>
          </p:cNvSpPr>
          <p:nvPr/>
        </p:nvSpPr>
        <p:spPr bwMode="auto">
          <a:xfrm>
            <a:off x="8457728"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原创设计师QQ598969553            _12"/>
          <p:cNvSpPr/>
          <p:nvPr/>
        </p:nvSpPr>
        <p:spPr>
          <a:xfrm>
            <a:off x="4717190" y="15796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原创设计师QQ598969553            _13"/>
          <p:cNvSpPr>
            <a:spLocks noChangeArrowheads="1"/>
          </p:cNvSpPr>
          <p:nvPr/>
        </p:nvSpPr>
        <p:spPr bwMode="auto">
          <a:xfrm>
            <a:off x="3113269"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第一季度</a:t>
            </a:r>
          </a:p>
        </p:txBody>
      </p:sp>
      <p:sp>
        <p:nvSpPr>
          <p:cNvPr id="18" name="原创设计师QQ598969553            _14"/>
          <p:cNvSpPr>
            <a:spLocks noChangeArrowheads="1"/>
          </p:cNvSpPr>
          <p:nvPr/>
        </p:nvSpPr>
        <p:spPr bwMode="auto">
          <a:xfrm>
            <a:off x="3113269"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第二季度</a:t>
            </a:r>
          </a:p>
        </p:txBody>
      </p:sp>
      <p:sp>
        <p:nvSpPr>
          <p:cNvPr id="19" name="原创设计师QQ598969553            _15"/>
          <p:cNvSpPr/>
          <p:nvPr/>
        </p:nvSpPr>
        <p:spPr>
          <a:xfrm>
            <a:off x="4717190" y="33798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原创设计师QQ598969553            _16"/>
          <p:cNvSpPr>
            <a:spLocks noChangeArrowheads="1"/>
          </p:cNvSpPr>
          <p:nvPr/>
        </p:nvSpPr>
        <p:spPr bwMode="auto">
          <a:xfrm>
            <a:off x="8468232"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第三季度</a:t>
            </a:r>
          </a:p>
        </p:txBody>
      </p:sp>
      <p:sp>
        <p:nvSpPr>
          <p:cNvPr id="21" name="原创设计师QQ598969553            _17"/>
          <p:cNvSpPr>
            <a:spLocks noChangeArrowheads="1"/>
          </p:cNvSpPr>
          <p:nvPr/>
        </p:nvSpPr>
        <p:spPr bwMode="auto">
          <a:xfrm>
            <a:off x="8468232" y="4879632"/>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第四季度</a:t>
            </a:r>
          </a:p>
        </p:txBody>
      </p:sp>
      <p:sp>
        <p:nvSpPr>
          <p:cNvPr id="22" name="原创设计师QQ598969553            _18"/>
          <p:cNvSpPr/>
          <p:nvPr/>
        </p:nvSpPr>
        <p:spPr>
          <a:xfrm>
            <a:off x="1164490" y="5252074"/>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原创设计师QQ598969553            _19"/>
          <p:cNvSpPr txBox="1"/>
          <p:nvPr/>
        </p:nvSpPr>
        <p:spPr>
          <a:xfrm>
            <a:off x="173557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2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874485580"/>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原创设计师QQ598969553            _1"/>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原创设计师QQ598969553            _2"/>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原创设计师QQ598969553            _3"/>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原创设计师QQ598969553            _4"/>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原创设计师QQ598969553            _5"/>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原创设计师QQ598969553            _6"/>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原创设计师QQ598969553            _7"/>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原创设计师QQ598969553            _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原创设计师QQ598969553            _9"/>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原创设计师QQ598969553            _10"/>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原创设计师QQ598969553            _11"/>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原创设计师QQ598969553            _1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48"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03684150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原创设计师QQ598969553            _1"/>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原创设计师QQ598969553            _2"/>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a:t>
            </a:r>
          </a:p>
        </p:txBody>
      </p:sp>
      <p:sp>
        <p:nvSpPr>
          <p:cNvPr id="18" name="原创设计师QQ598969553            _3"/>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原创设计师QQ598969553            _4"/>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a:t>
            </a:r>
          </a:p>
        </p:txBody>
      </p:sp>
      <p:sp>
        <p:nvSpPr>
          <p:cNvPr id="20" name="原创设计师QQ598969553            _5"/>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chemeClr val="accent1"/>
                </a:solidFill>
                <a:latin typeface="微软雅黑" pitchFamily="34" charset="-122"/>
                <a:ea typeface="微软雅黑" pitchFamily="34" charset="-122"/>
              </a:rPr>
              <a:t>点击添加小标题</a:t>
            </a:r>
            <a:endParaRPr lang="en-US" altLang="zh-CN" sz="2000" b="1" dirty="0">
              <a:solidFill>
                <a:schemeClr val="accent1"/>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原创设计师QQ598969553            _6"/>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bg1">
              <a:lumMod val="65000"/>
            </a:schemeClr>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原创设计师QQ598969553            _7"/>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原创设计师QQ598969553            _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原创设计师QQ598969553            _9"/>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65000"/>
            </a:schemeClr>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原创设计师QQ598969553            _10"/>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3" name="原创设计师QQ598969553            _11"/>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4"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281196070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原创设计师QQ598969553            _2"/>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原创设计师QQ598969553            _3"/>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原创设计师QQ598969553            _4"/>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原创设计师QQ598969553            _5"/>
          <p:cNvSpPr>
            <a:spLocks noChangeArrowheads="1"/>
          </p:cNvSpPr>
          <p:nvPr/>
        </p:nvSpPr>
        <p:spPr bwMode="gray">
          <a:xfrm>
            <a:off x="1202631"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原创设计师QQ598969553            _6"/>
          <p:cNvSpPr>
            <a:spLocks noChangeArrowheads="1"/>
          </p:cNvSpPr>
          <p:nvPr/>
        </p:nvSpPr>
        <p:spPr bwMode="gray">
          <a:xfrm>
            <a:off x="6320748"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原创设计师QQ598969553            _7"/>
          <p:cNvSpPr>
            <a:spLocks noChangeArrowheads="1"/>
          </p:cNvSpPr>
          <p:nvPr/>
        </p:nvSpPr>
        <p:spPr bwMode="gray">
          <a:xfrm>
            <a:off x="6320748" y="1321087"/>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原创设计师QQ598969553            _8"/>
          <p:cNvSpPr>
            <a:spLocks noChangeArrowheads="1"/>
          </p:cNvSpPr>
          <p:nvPr/>
        </p:nvSpPr>
        <p:spPr bwMode="gray">
          <a:xfrm>
            <a:off x="1202631" y="1321087"/>
            <a:ext cx="4930839" cy="429074"/>
          </a:xfrm>
          <a:prstGeom prst="rect">
            <a:avLst/>
          </a:prstGeom>
          <a:solidFill>
            <a:schemeClr val="accent1"/>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原创设计师QQ598969553            _9"/>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原创设计师QQ598969553            _10"/>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16"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63422919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原创设计师QQ598969553            _2"/>
          <p:cNvSpPr/>
          <p:nvPr/>
        </p:nvSpPr>
        <p:spPr>
          <a:xfrm>
            <a:off x="5786378"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原创设计师QQ598969553            _3"/>
          <p:cNvGrpSpPr/>
          <p:nvPr/>
        </p:nvGrpSpPr>
        <p:grpSpPr>
          <a:xfrm>
            <a:off x="6667893"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原创设计师QQ598969553            _4"/>
          <p:cNvSpPr/>
          <p:nvPr/>
        </p:nvSpPr>
        <p:spPr>
          <a:xfrm>
            <a:off x="5786378"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原创设计师QQ598969553            _5"/>
          <p:cNvGrpSpPr/>
          <p:nvPr/>
        </p:nvGrpSpPr>
        <p:grpSpPr>
          <a:xfrm>
            <a:off x="6644011"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原创设计师QQ598969553            _6"/>
          <p:cNvSpPr/>
          <p:nvPr/>
        </p:nvSpPr>
        <p:spPr>
          <a:xfrm>
            <a:off x="5786378"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原创设计师QQ598969553            _7"/>
          <p:cNvGrpSpPr/>
          <p:nvPr/>
        </p:nvGrpSpPr>
        <p:grpSpPr>
          <a:xfrm>
            <a:off x="6667893"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原创设计师QQ598969553            _8"/>
          <p:cNvSpPr/>
          <p:nvPr/>
        </p:nvSpPr>
        <p:spPr>
          <a:xfrm>
            <a:off x="5786378"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原创设计师QQ598969553            _9"/>
          <p:cNvGrpSpPr/>
          <p:nvPr/>
        </p:nvGrpSpPr>
        <p:grpSpPr>
          <a:xfrm>
            <a:off x="6667893"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原创设计师QQ598969553            _10"/>
          <p:cNvSpPr/>
          <p:nvPr/>
        </p:nvSpPr>
        <p:spPr>
          <a:xfrm>
            <a:off x="5786507"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原创设计师QQ598969553            _11"/>
          <p:cNvGrpSpPr/>
          <p:nvPr/>
        </p:nvGrpSpPr>
        <p:grpSpPr>
          <a:xfrm>
            <a:off x="6667893"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原创设计师QQ598969553            _12"/>
          <p:cNvSpPr txBox="1"/>
          <p:nvPr/>
        </p:nvSpPr>
        <p:spPr>
          <a:xfrm>
            <a:off x="340362"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原创设计师QQ598969553            _13"/>
          <p:cNvSpPr/>
          <p:nvPr/>
        </p:nvSpPr>
        <p:spPr>
          <a:xfrm rot="16200000">
            <a:off x="4608799" y="2370020"/>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10791" y="17705564"/>
            <a:ext cx="1976768" cy="511028"/>
          </a:xfrm>
          <a:prstGeom prst="rect">
            <a:avLst/>
          </a:prstGeom>
        </p:spPr>
      </p:pic>
    </p:spTree>
    <p:extLst>
      <p:ext uri="{BB962C8B-B14F-4D97-AF65-F5344CB8AC3E}">
        <p14:creationId xmlns:p14="http://schemas.microsoft.com/office/powerpoint/2010/main" val="191885725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500" fill="hold"/>
                                        <p:tgtEl>
                                          <p:spTgt spid="88"/>
                                        </p:tgtEl>
                                        <p:attrNameLst>
                                          <p:attrName>ppt_x</p:attrName>
                                        </p:attrNameLst>
                                      </p:cBhvr>
                                      <p:tavLst>
                                        <p:tav tm="0">
                                          <p:val>
                                            <p:strVal val="0-#ppt_w/2"/>
                                          </p:val>
                                        </p:tav>
                                        <p:tav tm="100000">
                                          <p:val>
                                            <p:strVal val="#ppt_x"/>
                                          </p:val>
                                        </p:tav>
                                      </p:tavLst>
                                    </p:anim>
                                    <p:anim calcmode="lin" valueType="num">
                                      <p:cBhvr additive="base">
                                        <p:cTn id="13" dur="500" fill="hold"/>
                                        <p:tgtEl>
                                          <p:spTgt spid="8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71"/>
                                        </p:tgtEl>
                                      </p:cBhvr>
                                    </p:animEffect>
                                    <p:animScale>
                                      <p:cBhvr>
                                        <p:cTn id="17" dur="250" autoRev="1" fill="hold"/>
                                        <p:tgtEl>
                                          <p:spTgt spid="71"/>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72"/>
                                        </p:tgtEl>
                                      </p:cBhvr>
                                    </p:animEffect>
                                    <p:animScale>
                                      <p:cBhvr>
                                        <p:cTn id="20" dur="250" autoRev="1" fill="hold"/>
                                        <p:tgtEl>
                                          <p:spTgt spid="7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71" grpId="0" animBg="1"/>
      <p:bldP spid="8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 name="ISPRING_ULTRA_SCORM_COURSE_ID" val="DAC1B97E-BD94-4D9B-90CE-8598C33FE49B"/>
  <p:tag name="ISPRING_SCORM_RATE_SLIDES" val="1"/>
  <p:tag name="ISPRINGONLINEFOLDERID" val="0"/>
  <p:tag name="ISPRINGONLINEFOLDERPATH" val="Content List"/>
  <p:tag name="ISPRINGCLOUDFOLDERID" val="0"/>
  <p:tag name="ISPRINGCLOUDFOLDERPATH" val="Repository"/>
  <p:tag name="ISPRING_PLAYERS_CUSTOMIZATION" val="UEsDBBQAAgAIABpF1EjXp5f2WAQAAOUQAAAdAAAAdW5pdmVyc2FsL2NvbW1vbl9tZXNzYWdlcy5sbmetWN1u2zYUvi/QdyAEFNiALW0HtCiGxAEtMTYRmXIlOU42DAIjMTZRScz049a72vX2FHuIAX2g3uwtdkjJSdwfSEoCxIBJ5fvO0TnfOYf04fGHLEUbUZRS5UfWy4MXFhJ5rBKZr46sRXjy4xsLlRXPE56qXBxZubLQ8ejpk8OU56uarwR8f/oEocNMlCUsy5Fe3a6RTI6s+Tiyvdkcs4vI9SZeNKYTa2Sr7JrnW+Sqlfrup9dvPrx89fr7w+ctrg9NMMOuu0+EDNOrFz2IWOh7bgRsxI0YOQ+t0aePf3/6+Od///w7DOwtQpcyYo3aL8PQc5+cadN/9TS98H3CwihwqUMiGkTMC01UXBISxxpdqBqt+UagSqGNFO9RtRaQ0UoWApWpTMyDWMFGXosuY443w5RFPglCn9oh9Zg1ClRRbH8wtLyu1qoAcyVKZMkvU5EYm6Ad8/y6ECWY5hVoC8FftZbwnyrjMj/oNO3jJWWTKPQ8N4gIc3Y71ojkCXIKrs0MZPFxQHwgKHgpintgI6M3A0c4TYcxTOlk6sIn1C5M5Wqdwqca6secQA7mIu9CgUaIDxILgqXnOzpoYApxdM3L8r0qkj193E1UFzFltgcStMM75KHm2BFDjiV0kKIQcdVFNiNBgCckGnvnIGRrxLwhCO8Uau50COKCBFAiJOjCMHxGJ1gLXpfYTv+7+oq5lnO6RTyOAafDt5GqLmFHhxSqwFRaeTDMTEDeLiBtFLvfKOOGFaJrViu5EeBHkYii0xA0GZs4WkVvF/SX6ARTlzgRyMrxllFomp+2mPEtylWFeLLheSzQpYh5DVrfwrNEJuaZzrOx/3st/0C8arvKs7YhMYecPxvqz14P+4pbdQk+VZXIrqsu0zpgrfv38UJr+psu9Hn1+9kPbMKwT73HyUwpszptuu6D83Pj2dAcdTrxwEj1z9ZjexI0vXVMoWGNpeqPIDBN9fyAAZj2R1F2AobmTYuGHk7zqwE2mdcSMIXuy3EGodpz4QxCOAC/JOOAhnBAWorLUladxw5TjU2Cvp7aGE58qajEbTFeiisFJ5xU8E1z+oApZDLdmdA7h5u9URHS0AWXGRCuGvEAZSoz8D/pwbmYkV0Emga/9yZLVaeJKd5UvjNNHmJbZ+LLY9NVoTKzm/JyJ95myBw/xIvm5fzG6HzA+L+pv975uVN+989SQLBvTyMbM5voI7+u1bQnCEpAh8INg8jFYw2HWsh4Fa9hmF6pOk96EjUHdoecYCBr37kn9DMHml3U7v48iATqWTc/ckP2K1OVKH/rIgnxeB9nFn1Q7b1mh+uEUFDdo9wZeDNKMpXB1kG3XRB1myQchtiezkD3QR+Hb4Ez7J9CyzKH7WFIE85hkNubY12lMhdDsA8bEPr9QjqPsOOYuzSUVCrjd80kTOCeELeX6hQu1X3J7Clm0D0/4xOJrAYSmoGz6y1Qvs36tng3X86fm1VpfpA4fH7n94n/AVBLAwQUAAIACAAaRdRIpG7HBfQDAADeEAAAJwAAAHVuaXZlcnNhbC9mbGFzaF9wdWJsaXNoaW5nX3NldHRpbmdzLnhtbOVYX28aRxB/51OsrspjOJzYtYMOLMsG2QoGFy5qrKqyltuB23pv93q7ByFPeW4/RV/6DSrl81R56bfo7C1gCDg5nLpKVSELbnbmN/9nbh0cv0kEmUCmuZINb69a8wjISDEuxw3vVdh+euQRbahkVCgJDU8qjxw3K0GaDwXX8QCMQVZNEEbqemoaXmxMWvf96XRa5TrN7KkSuUF8XY1U4qcZaJAGMj8VdIZfZpaC9uYIJQDwL1FyLtasVAgJHNKlYrkAwhlaLrl1ioq2oDr2fMc2pNHtOFO5ZKdKqIxk42HD++boxH4WPA7qjCcgbUx0E4mWbOqUMW6toGLA3wKJgY9jNPdw3yNTzkzc8J7XnlkYZPc3YQpw5zu1MKcKgyDNHD8BQxk11D06hQbeGL0gOBKbSZrwKMQTYgPQ8M7Cm0Hn4qx10+2FrcHNeXjZcTbsIBS2Xoc7CIUXYae1C39Z+PPrq1a/c9F9eRP2ep3w4upOCiO6FpDAX49YgJFVeRbBMmCBifNkKCkXWKQfhVGDwTIXNBtDqNocsziiQoNHfkph/F1OBTcz7IYadsMtQHqiU4hM36at4ZksB+8OzgGiYZjLZU0cvFjWxOHRmuu+037n1lYrA2oMjWIsHqQVpgX+KmnBNlJyzTX7TIZKsKVDkAyBdWkCKz0xuOWyjZx7HhlhEgS6epJxKjzCDboeLYV1PtSGm6L32qucBLFwSAC5HGyEIoppptcivoy6Lfyo+UNXGdA/ulA40n2s36tcMDJTORH8FohRBNOcJ/grBrLaTGSUqaSgYr8bogVH4yYcpsCOyyi6RhVJjpI4XFIBxmn4OedvyRBGKkNcoBMcRUjn2uFXdwJOqdZ3oHRh4xPXIhfds9brJ9ZByiZURjuCY21AkppHwaczIpVZyGE4IpprKJLCOCvOyvhWfXgaNE9y4dL8TydjBfoRU/I4WnZJzGctKK02ppOiEW1zFdDYghxT4jDxIMLJwmUOZQEjKomSYkZohNNb27aecJVrpLgGdtD64RY6ecJl8TTGKYgaMwZZKcja3rPn+wffHh69qFf9P9/9/vSTQvO9diWoVecW2+m9i7Oc1Efr8zNCn1iiG7JtlSW2UNmG0u0vBvMFtjniA9+unu2bqFiYX+MiGrRO+qfnpN8avOqEg3qZYugq7DsTxVhOI/seWUrGhrIM44f3v3x4/+6v3/4ox/xreebrcgZ0e2W4ei/LcPXdor5aWdKlTMDBPnaDCke74AnH6vxPtOl9HfPlHf6vdOkXvS+6Fn+cLn1QYr/6wfZ/iZh7Wl7a1m5pgb/1PmxPEi55gnG0m3t5iW4e7Nfw3rf1qFJBtPX/STQrfwNQSwMEFAACAAgAGkXUSDiyGvbAAgAAUAoAACEAAAB1bml2ZXJzYWwvZmxhc2hfc2tpbl9zZXR0aW5ncy54bWyVVl1v2jAUfd+vQOyddBUdnZQiQQZSpW6t1qrvTnJJLBw7sh06/v3s2G5sSAjDqoTvPcf3+9JY7DFdfplM4owRxl9BSkwLoSVONsH5wzRtpGR0ljEqgcoZZbxCZLr8um0/cdQix1jsAFxxbtrPCGeHMujMzFfzu/ndNRRrY7u9ZCNjVY3o8YkVbJaibF9w1tB8NJzyWAMnmO51ED8WyWYxhCRYyEcJVeDT5l6f6yg1ByFAu/R9o88oi6AUSBf9bXKbXMnpTF2O/oR2wALLlrb6ps8QrUYFhEm+X+kzjKfq9bAqC30uEyT8laO9VRN0BB4+/nOuzyCD1U39Pz1Sc1bohIacy0X85BCGcjV+2qsbfUYJOiBtaLQKNj33yWK9WHsg+9Wf+1iPK2fkRef1ZCHooqcElpI3EEfuZnSiZB/PjVTzAcsdIkIBfFEHelFOv6BGuGdCWYf7Ax+Y5h7ICjrEOyNNBYnx1wOG8g6fJOt2Vfj+fco8BzkcrNDzsBN2yN8qrWdIT9ghXwnO4ZmS4xn8VGM4rsRrZIt5OftKCxSpq8uXuzmttvSkB1d4pq3AYSqWw1Jod95wBbpqcdTKjEvRmU8xRQdcIIkZ/aVx6bENRsTRicJ2Wn9fxRJLAn3t1vqolrTvsr6GzWiLGXaj+U3oYjP3iVQr/GGKpERZWanfJDGdWJ6aEWVkGvUz9JJUcOCPdMc8Tmt7iFQhvgf+xhi51gxlEq7FMjNYQ87EkZeCOOrPcWwf6Us+baoU+EbVDINrmlBmcCUuSqL+5DuGD8hDwoDSMGWpnqMIf/akJ7ANAIhnpSu/uRhN1RCJCRzAzb0naAMeiiwWqkOHmm0ln2An/fVgJSf96AG8hrRromsUHxcqegjvyq9+htGMb2CJUtFGFky9W8DdDAUr2W0y3Xm+dSOwrRS8rPTnKVRC/Z/kP1BLAwQUAAIACAAaRdRI2lyM28cDAADvDwAAJgAAAHVuaXZlcnNhbC9odG1sX3B1Ymxpc2hpbmdfc2V0dGluZ3MueG1s3VfNbhs3EL7rKYgtcozWzk/tCCsZhi3DQhTJlTZojKIwqOVIy5pLbkmuFOWUc/sUvfQNCuR5ilz6Fh0uJdmKbGflxilaCILE4cw3/zO70cHbTJApaMOVbAa79Z2AgEwU43LSDF7HJ4/3A2IslYwKJaEZSBWQg1YtyouR4CYdgrXIagjCSNPIbTNIrc0bYTibzerc5NrdKlFYxDf1RGVhrsGAtKDDXNA5/th5DiZYIFQAwG+m5EKsVasREnmkV4oVAghnaLnkzikqTm0mgtBzjWhyOdGqkOxICaWJnoyawTf7h+6z5PFIxzwD6UJiWkh0ZNugjHFnBBVD/g5ICnySorV7zwIy48ymzeDpzhMHg+zhJkwJ7l2nDuZIYQykXeBnYCmjlvqjV2jhrTVLgiexuaQZT2K8Ic7/ZnAcXwy7neP2Ra8ft4cXp/GrrrdhC6G4/SbeQijuxN32NvxV4U/Pz9qDbqf38iLu97tx5+xKCiO6FpAoXI9YhJFVhU5gFbDIpkU2kpQLrNFPwmjAYpULqicQqxOOWRxTYSAgP+Uw+a6ggts5NsMONsMlQH5ockjswKWtGVhdQHAF5wHRMMzlqiaev1jVxN7+muuh137l1o1WRtRamqRYPEgrTYvC66Ql21jJNdfcmYyUYCuHxhhlgb4cak5FQLhF35LVrXURsCdcYPyd7G59LO2Gc0lKtVmL4SqOrpST1g89ZcH86J3zpNtYv1eFYGSuCiL4JRCrCCauyPBfCuR6e5CxVllJFdRYYgRnQKYcZsAOqig6RxVZgZI4LXIB1mv4ueDvyAjGSiMu0CnOFqRz4/HrWwHn1JgrULq08ZEv+k7vuP3mkXOQsimVyZbgmG3Icvsg+HROpLJLOQxHQgsDZVIYZ+VdFd/q90+D4VkhfJq/dDKuQT9gSh5GyzaJ+awFldWmdFo2omuuEhpbkGNKPCZeJDgZuCygKmBCJVFSzAlNcB4b19ZTrgqDFN/AHtrc30IvT7gsTxNc9ahRM9CVIHd2nzx99vzbvf0XjXr45/vfH98ptNhUZ4I6dX5VHd26CqtJfbIQPyN0x1rckD1ROnOFyjaU3rzqFytpc8RHoVsIN++WcgV+ndUybB8Ojk7JoD183Y2HjSrp7SnsJJukWCBj96xXScYFpwrjxw+/fPzw/q/f/qjG/Gt15vNqBvT6Vbj6L6twDfzqPbu2diuZgKN64kcPDmvBM4719p9ovNt64J/37Ffpu7uf6XxXfqG+u1eq/v3h87+NgT+tXn7W3nai8Mb3yhrS11/SW7W/AVBLAwQUAAIACAAaRdRIfMLq66YBAAAkBgAAHwAAAHVuaXZlcnNhbC9odG1sX3NraW5fc2V0dGluZ3MuanONlE1vwjAMhu/8iiq7TmhDsLLdgIE0icOkcZt2CMWUijSOktDBEP99TflqWncjvpCXp69jR/G+FeSLRSx4CfbF72L/7u8LDZxm9QbufV006KnTmRHJAmZJCiKRwCpIdv70Ih+uBGXMZGE63304W1PyY+j+WXJhyrgiLDShGULLCO2b0LZU4h+vslNVx4pKbZ5vrEXZjlBakLYtUae8YNjdpFjlAiswZqCP6EOxCHTJI/BMu4Nur9trIq+Ok0nVMcJUcbmbYoztOY/WscaNXDQddbVToPMLX58O+ByOxmEZEImxbxbSauJx30UzqTQYA6e8T2MXJCz4HIRXUGfUGf2Besb1gip0lpjEnunBo4syrXgMtS71By58TOZetW6GLuqcha1tum8l+A50zeq168IDUW3UDReoNMauIzW03vMLKpAvEhmfUj+4IDl3WGfb1L1rof1ROAyHzHtCWHlCK+JFpk2D44ZXb8mHaypZp9SbF5QoKRGJxIoCM/I0tjpG3P4zYNxaHq3SfDrkkzFvA9dr0DNEUWwl2nxiBl//TNjsco5jztbhF1BLAwQUAAIACAAaRdR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aRdRIsuC9bWQAAABlAAAAHAAAAHVuaXZlcnNhbC9sb2NhbF9zZXR0aW5ncy54bWyzsa/IzVEoSy0qzszPs1Uy1DNQUkjNS85PycxLt1UKDXHTtVBSKC5JzEtJzMnPS7VVystXUrC347LJyU9OzAlOLSkBKixWKMhJrEwtCknNBTJKUv0Sc4Eqn61Y+GzufiV9Oy4AUEsDBBQAAgAIAPeSU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BpF1EgGCTn9RwgAACMgAAApAAAAdW5pdmVyc2FsL3NraW5fY3VzdG9taXphdGlvbl9zZXR0aW5ncy54bWy1Wttu48gRfc9XNBQskACBdaFuDjQKeGnZxMiUVqTtmQQB0RLbFmFetGRLM1roIc/JN+Rh3/IDAfYtP7NYIH+R6iZpkZIsk/ZkOAamq+tUVdetL55B/OQG6jpmoe/+SJgbBiZlzA0e4+FvEBosQi+MphGNKYvre8q9GzjhFz14CDkNqDEjgUMiR+Wz8bCBRuIP6vfkvtaHUVtpt1CvjVu4jzTcUWHuUtIuJRXmtFZTHdQPRCRyI7qgATstdVAvzB4D9CCmEdMDh34dSkXu/FRxBVcRcVzgi4fdNv92mdad1uYfajc7vQ7etWRJkrpI7WhNrbHr9S57chPhRrvTkHZKvyW1JNTsdJqX3V2z1+pIMBpddkFKG192UbvXbre0XQu3AI1kWdFa6q4nXTabMmjD/Ut1NxopvUYDNZtNqa3tOl1ppDQQcEsgQ5b63IGSJilSdycrcrMvoZE6UkbtHdZwV+2gfgt3G41dW1GkRmPv3P3q8u7aU0svJ3PnKwJPhuDkLM+t+onkGizWUQTMFvVXHmEUBcSnH2q//uunX//5n1qakyJ/M47MlCI1IQKZ44cJfFAXg2xGaM+nf56OXOdDbb5mLAwuFmHAwKSLIIx84tWGv00yJLW/DDLc0AhwDfGnBO6BLOheXVtud9qdsrBU12j0mq5F6K9IsB2Hj+HFnCyeHqNwHTillrfcrmjkucETX9RlT8W9c9yeGzOdUb9gH+7zrzxsBV0ppty8LuZfKaRH5tTbe6SlttQKuL3K1z1yAN24scsEVG7y7xx0RR5pMQB9mX/nMQFoKUatx7/XQYx+ZaVyEepoS6OikqQpnkWFq/Wqaj6tovCRO7uIez3QzzgvhB4TPHILG/wrBeIL5ApLRSl1W1/tKT3lgDEdHvaSgQ9aILj55pKShMipYquTm6lsfLbHk6uJrehXtaGaVCXiZfm7Vrf/tdnp/n5QT3ElJZk38nhclIWEsE6jnCzDmk3GNgjEY9vAn6za8Jef//HLz3/770//royf3Fpj3cC1YfqPygKmM3zHDfh7eQNuZzNsWLY51jVs66ZtTCzhoTG2sFYbfg7XaEk2FLEQbVz6BbElRdCo3Yii2HMdMcGbtxusaQl92uRG1g17hk1rpquWPjFqQzOMou0fhGSyZktIoyWJkePGZO5RR6iFZBHzvNGAdnEeQ/CXLV3gDH3iBhdltM/ke924sq3JZGza2NAySm2IAwdpEeGaqguaySaegYyIwL79Nrgt8lBIQLLnVRZyrV9dj+HH4oZcu49LD37YG6yZYgjJlAYlgJA4eAapZ5r3k5nGfQgKEUErEsdfwsgpJE0+dCVk64Y6gdRUrZx8i4vJZEPg3WABqUMXrIS8G2ya8hW2lcknyPHa0JhUBE0+Ql1+rAj6jE2oIWyWgBnynX4l84rgZZgVSFaDC8Lz3dsislgAjntz44brGCjcw1Amohrji8qaTPz9LQRSl8cvVHsiGJwtRo/uhoIpkQMbXgld0JFUrPHs+v5W/7M9kvUx1mxIN21yb1uiX3KlPtmiIGSIOBsSLCia0wVZQyVsYc5xHTHHIy9M+GHt/ogIS/vPd2nrMjT86bs3mFRoeCcsg8MyKIMDy4q9pp27LV3BGw3huf6iFWUc8GYTTBUb8kyffJsQxa6/9pIu/S0C9Wxc1WC9asf7/VU+bP8HY8ykBSs6dDTFDSuBMOzEfMuBzdOrBNSNEaibJv0cGj6/kVYSYExSGUaI3iHmDjxXMOQOPFpNxD1WTN2CE9c9nfN7SAmwqNUkaqfjzW+LHoUL+XOpzulDCOclj5JNcpCBvUuEv0yUc0elwtZi6dYYDDdA5mOSVCDVc31+myon9vYGZ65IdoPCeu7DteeI6vbcJ7EjgJ/XPj0+hz1EoS+oHomzvE42pT+905BkibNE77TaAeK5QEvHKlef74qYieWZem2rsqFifrfg9eyVx0F1cJ+MLdMeywqXAGXiE7ZYwi78wG985WUl1wINj2SQlyy+/iroQHtCRSn1j+WVJwgodd4j8bO8vxgho/FfS8ixZKUIFYOSwPQOlULPrNrSIf2+yYWEJJuOH/r8KauMnTzB0yDJliWr1zdQA+Z5a/eQG3n2EZqYOLeXxQgXlmXeX0jXzHMDWnFJ794y+MosfWrLmiau61BMnrt4SvZJB24a6csc8uDeXkGeei0b0EYPRFLHZdVlil0oay9Qu8l4X7mbk5vSM2H/BuIRaLas8KQSsCj0pvwx6vj1FRj42xlk5JBF/O6djfIc8TL8ksZu+EC8GNjypEPWKdgw5ae6VGSRdsg942Xg5FhTwiHfXehB/1aT1eTYi/RDlKoq4q02b/cz7chwuA6lUznL98RDfoN+ZUf8OeIhv8l7/wTuX0egw5k8Mns/U0iUp5eJHPDQQLSblCcbFXm4BWP+jhrnTEoJRU4/dOhQbGGW69O0mDktb3D9BYsHwfMp44Zj5lux7Jj/nqAwsU/e+vnsHTCXefTl1BbrgALML4sPT6V/miCn8j957j/0RUJFbLuiH2pwXSCLJe/YcQ2lMj7UuNp8lzzGrbJmxntZDimsOQ/1SfREIysMvWoqA75xVkKESaGfN29QP3LToH4uPoNU7MvhC9b+nEYYMsClWWoWaXnuZfZcdSdOjUXYC5N5PFuC6ACuMRkmRygkFSXRYpmlVDLIz8Pxj7ke3dCsS+UIOdecX/0ghso4n9gyG9MHlm9sKeVkBeTYjkogbXP7RMxzFydehIlb00lcMlNtx2FkHovVn+hU2bazr+kTG1HWoXmu561KCIW0PaELeF9y/6Ce32GhQR39GvSQBlCQ9+L/A/gfUEsDBBQAAgAIABtF1EjFe8CSyxgAABM2AAAXAAAAdW5pdmVyc2FsL3VuaXZlcnNhbC5wbmftW2tUU9e2jrU+WhGw1CYIsg9aq7VIRFoBDYmKz+MpDwsiAolIJbWIISIQIA+tlVAJpNUKx6qkahUEBJRKIoRECyS1USJajDRAJFtEE0jcSN6vu4OvUs+4445xzh3j/OAH7LH32utb3/zmnGvNNbL2N5Hh66a/PettBAIxfcP61ZsQiDcBBOINxtTJ8JPF3nm/wpcJGZvWrULUtHs/hm/eJK78dCUCcZE9zZo0Cb5/K319XAYC8c5e59+E3hSAgkB8UrFh9cpoCn6oh1F4ITtHC2EOYA9gv8YesHcxXN/9uzzs1OTcv1/7at2bIT/tX3ghplVxa21xW3RhSeS7R0s+3vJV5/oAZvTcGPmbn53Rrfth4YaGyx90XLioHpllMAz3ZteY8IGpKfPqtbrclsLQvJQLcfX1gQS9rSs1RdEQP2J9KtWWUZTf9MgE+sseDqvU4QKzvDUrftXg2xfRfhKo7/p8jp/W+TAdfzGQFS5ipspqjga9CT+4Fzs4fT7YolPLJF7wLSIhetCV2ybbHk1ytvIq7s3enTd4Ufxb0BsvGmNIzvd4fqIp8OX+jyw3+HJ1pScsIWLfgSVYZ+OUHVTnxfU3I/y/+wEkBhSJTVlphsF6qeb9D9u/CvZQ7qpoZ9Uvdr79uGMd0JMopNtE85jv26qDvZSsivbiYmgCArFeYek17E5IWX+7sDDw9LLly5xj/m3DptjMrL3OcVcc/qlGNfgIBY+97/0NiZ1dHQFOxA2HGyvrzyQ7ORx+PzOGuE7s5PH+BlXlC9zDv8ecnD0bnIhAfPv++ar/d+Cb5g42/WeLJlvY1JQ19IdmucLkWhcAXZnNAaEr2Fev5arOl2dJQw3dGrNOHYSfu3Nj20AWtVg8YK5+webjj+wp0bf1aqys6jmT237ggb3eTv33HfhhB/Xb4rnO4dMj61lut8mfO99w/bIEWrms2GnY1ZU3l2DXi79zkg2uiBNNeawytAD2dMNZNG2nIYjxNOix3aJVhOrvJQft7iC+7N34h22AYR/QTASMVzWaJq0/beQM0EyW5DiJ3/8xxRP4qSoeA/qKDqI8fejGviMc9vbvC4i4VrkP5f5+r9rQ0FekOhdNZnbx6rzn24cU9iFRqvoVsViu0CoRYkyHC/sDfe62PUovIeJQLy2r2R2wsDWodHCZZOhZlz857AfdEY71gWjj4ZqtUpzDqrkyUCa3yRg2WZGMzwMcRvF87hW6zVwk+z2To37hz52bE3jrG39oq3jy+2cRJ62S92ICFiTAHnqwtGdgj0H/UvMqi3zTBjQpAmt6oPFSGEUaucKu/1SKL5D2zIcT70Ga7+6gvKwwwxX8C+entN1pnJfYg6f0HewJEppu9pxhY/8wq2KFuXsslZqM5lcu13cRSfz3Hy809Gjp2YZ+NCPEphba1ddL460gzg5q+phAOBszvN40772egdyX5mb+ITu8sfETs90gFOY9uTYlm+EwMBhz8MWyC3+OjWqjPHoDN8uZR1kMQzYjew6+RvXndmJZzkNYtYaEMeRlLHHQacuD+bgreXBXbt7AcsWVPJua4NatVGaEYMvBjOVYMZhB2/xK/nvJ7CEN/2l7Tyr+6axtZ5QZGKyM+CJFfoqDgs50tr1dt2hMvDeCxct/mzZzW7zyz1AxiT8h5B+/eqvSP3Jf2g8v8yolBrmgL5ahi+3iqQwn046PafD1D+fkPPRcqurN0y5iKLoa4l75OnP/Oyw3eQo1OLy+8qX9qjfmoYCGm8b0EymvyHZO+vti7K7jUF/wzZeZXV857ftt1HtLwRbyWC7XjHVpIiY4lvBXUJKc5Sbe+WerfnwTbGnwBIrvvErmqsYVb4mYaYFY7/JxouNE/5uJNv1qTIeXphMVvQ16tGMYjR6+OtHtgfwuV9udKUvsV0d4sHUN3OahB/13fLQYYVlf+3LtDUMT3+HV+yTfQy0jzHzNojQF1JcMWO5ddwQ5Z2gJt3ZNAMqvqFD/1PUt30o84weUtwg8oadAqSHqWuKWXmJIsB9A4hjyvngdigP1FRKsSk28wnz3OpvYXFFmwzXwKWziVGsXx9Z1/aCFsvkaj8LmiIeUS6N098jHKXn8Rb1Sii3XBVXLFrNkaIDIX4RHkrwACcXmbigyLO813L4TgWvOe3SKGb67ni6UyBcpFBtf12soEMsi+lWjK4mn+9dko5AjUVZUbWGh3h05Qu6zd2dIT2LWUrtW871rC8VspV4inkq+hlv7HWp9CeGPgN1AGxsyJr8/tcOoaw1croSUdpBWRDC4GwBDYrELtKcb27uuO4WP1XgA8ZiHlER+wnQv5tLXPOk/HAqUIDtPfoHZuA2FfApTAFd87C8ClaH+d8WWismFl1EuIsvssDX8hCI36CJaiAxjTQVlHmeumtOSrNQt9qAtAj6VD5mNlNNGcjfDFow++lpg6jcVu3WqWyjxCdXiNRaKjZKy0uVtyNy/xsyTbqWeX4NRb8OcSUp4FAu2DGcmmdTnt9J3ddJK0GiFgUKz8r/sHjj7egzWDBvr3iUVRiW5uIPY8m86fMtCZsxdbeXPAraf2EInFPTXErvP1fOlw/13RMw7dBr68mu8so6BYQlP0AzBxxbGLn4ajewDrnBxBQegeaiABa2SDh4PEJV+wlrpK3gwp+yTGWiYn/FSMTRYgFooEuMEpFbjErYxWGRgbzkkZxG3tEpAO0TpNFAL2EQqFWr4ImQfP/q13JOvETEp7/0yvNFXud3xsxAOsyIHJb6bkbMfQA6QO3CH5EUBfxPt75cyjZS15FM4rIAilGgdi3cDtQC3aEYS7FgSRlQxy2eVyxTIvv2LLXZDwUVfPEAiCLDYfCh1K536r0z9DtofLxuf8MaJjhP9fyEagK1LFEJewii7oD7tT8yWa/n1/PUTGuaNqWsN3RkROafe2LWRWiN9xa2Mbt4ppe8rKpRCxgTOS3qNAt0F0pCmUV0zfHoS7/Lo5i77P7g/3cnB2h5H1JNvX3rR+HMEmWy+ESitizLAFXGRYufj8pfcaUucmq5UvzQR6+lU/sfMV3Cj/rnV+Apt1ItfJL6g8cf8UQl/rnlBcejIqNBbY1/Q1193umPKhaoXplk+dzrtwN1xGv9lNBpoIqaDl5VmiODA++drEfTh1uwy6rAoPlz7ERtzyVKVp+miPaJpl0PnLZomqKS01siTPiX7kQBcmV5dTFBcSBjDAK6Kum3F2SdYbgrrH7JwEbM+YRfjSY8We2Ub2/I1JURUUFpvDG4PfBdGaGlxK2PYH/Rnaqk96t38vambx1AdmA0o37CScOYOL5xlZ09bFuazObs9cP7xeKP4oBX1wV3pggLLSX0DXIlYild+3k3kY7Ziw4PTqAViT+kgam7LsD5A4KfQUhhkeT+D3S8W8G0xY+XxN4cCyjlWP6lPARHbOqSUoO+2TcrDHJ/T64O0SIhrWNy2+zNIeYbjvd9PXMXH4AFujvHalAiNB9IBUSAzBQc1RGHWds/3mash0AYD3mmVi8TvoNnOVZ7O4qwjN8FvbUmmFkyYi/cBkruJVFbslTEehOtrd6SMfLGZvnRVjMtkcE6o/68gHS7fJrP6V7gjzeTjxgCNBwloo8xgI5EjEhk7YM4hiwgsEqHcud9YisK9wrf/bQt9w/pukotPpzGSNhiFuWuGSrjNlWOCSy4AW3jfYiVPImfCqhWO8Pax9/vi8V5ICziHEaeDC7lhcYcxBxOOKjII/fPzUdNFgXNFv17k2yhWFY0lLpSJJamxzWO4y4nUgkIIOjuV+OFuAi3jOnT2bXXUti7er0CbBLIrdRJ0X8G1baYbzB1wScbKR4Wu7Uyv89/tARAxD4f1IHjIMRnS7wChu4DlwqYxQXQym4oibHZHDpOTQlncmLm/oCaLAqeeRrmK9l20Dxf1y0WlK1olUQm3xMnVBEAajWr5ZSfYQjlB5vAYn2BbLVtd34alVyey3aKo1clTvyGAewa30FkQdIF5qGrLX4cqmKbiPcEXKpV0Pt/f/yr4y3L/G2EJ36OFnye7uEINutKMVtRiDZf68JdhHWQXGXK2MFwkHHGwu5bBr+23eLVZ4ujVZAclkfoPUA+BRhQohrCyA2td5qkNGZ1js62Q2rIhrf7fTWLkbEAkNNZpfpapVWNbLCw3CeNm38+lICH71oW4v6bmiaV+fgQSlZc5ltXTYjdOo1ZwJCkJI0liuZQ3Y3OdYY4H7KqyPOoG0czav2TNDaamX4sxPbguSU4v4Agtn5KW5cTFjrVr+Yjxyf35uCtNltnaYBN5S/GMxtyxMbkxANtaGu8nZj4BZDUn+Ymxta8BjM5KzingSOkZAOPgQ32H/mIwvDUJKqnGA8ktUxQ2zRHSx55nwvi0kLWPVDF/VQb6dC6Yt7S1rs7aOx228RADmgPX8h98XZM1ZpptkBp/TBtfQ8Zp/CdoHIL2D5m7B7DZYPZW887/2t8qxoHHgceBx4HHgceBx4HHgceBx4HHgceBx4H/LeDHXUROMznHdwPav73gRfuIEWRrnWeEvEo9D4/UK3cVvDzldv8Ddqj+nsY0wBGSr/huaDoS6Nuer7oRPM05MiI98v96+g7h/b2TNiJ4wf/WsXFoCs54zdXZEvnvQg59gsXYfv+syc1q4mg1lKHUbKHuUOygXYy23T7qAcRSqRBZJI63LXN2urSo9liVuvMYL8IozO7JrEnt4qV1E7uFuYpAMicMj+PkUY0imVBg0RFMR4cPNFcqwSJ2k1nnHGlHzsh36/yH0I/BrUt7CbrgjeTjksZwNtvmx87BD/gAvfYS7vfA/RgkkK1TX6lo0gosq3UNl+UkIc15zsq0plbosFuya/N61OF82xCJ0SEPOcH0yV3gkDOMLYDgcZpEUcrrGU7bCOUt3W3QOuzaoOY0vr1aWFtuw+3xZHf0aDpr6boRWU6URGdY4grSOD0PQKeGSnQzGpRmbSRRbGqJeOshebShJ9Y6y9+CfiINxXZ/Kc1FKcEaeihyBpLM7cmSX5+UqNNfJljbCNQO9XZegUx8cLfRxHGYjgAyLrhYKaSxXCGFtZRhKs3YVzDNCuXNoPch6X2/9y3QIHEiGpgFpkGONQm3xHKRRGLZXOlY5w8GpHALCal8h5ER0ivgK3aEjASeU9I4/ekjZNhrCyDkitrc/o8kOE5itI6ysZPmv5C+qNRUuhWWrtJNtTnKlqufiUwlz0DhRG0JmcfP8tIv+LuApMZSJBUStA/beTyjVsD/li3Usa/54vGEH8W33hXGQntc1oKGXSwkmAU5Wigf/CPhBppz9kkGzpDRvy/ghN7xq4A9Q5gPDQ9mQak+DhzwJZXyYVlAZgkxyBQMB9X3lMlf6gYuSSJDezdlciTuwnMqSJ9EvXeHkmuOE3/FoyTiV5SJAgH8Mijvkr25sHDESA59u00Cxr0V4M4qdPAKAO5boIPJqyPgCn3pWEtz6JDjOxowF1/siGiSF83YbmqUZP0q7AeUAZVi/LBTi6lQ6DuVuCOJJaqA0kpLQr4xsH8HzTEFbJlUNO2aCvZ/kEQizKlpnaQ1yjNda83NXmCLeRUGtvkqk2xJ4ktV+p42204HO2EkoD23SQM2FaieQu4wfKUmY2pnMjrGEPK16uIEBC8BOvtWqY3mc7dSnAi3xSkl6EoxBv1yJHWh8CzvPovr5YPf2qntkYRgo7U4FNBekzt4VoVlRobqYVHu5MrkCnyv3a9SPBlxf0+iPiivOprdFN0zsKQN1xcXqslBAf5fJEzdTPJSnh8p7/kgn2ncalGl2kKqjbe/6b9fby1zg8zQ2ZlJplCgRKkHJe/9YqS7QI2QIL/LQP0nHNwd4mD1EF4D9RUxjMwmh+GYdFBgPIgepF1LHKUQVuGTd74xonNNPsxpKQJROgDCEW4PGbwUw26GiVyimfdP+U2MrSpNo27JvstNXO1MwXqWW4DfCX0ESjRpyLiW0WI+/W1LgaOdPANLJykN211cyGRAiA5wLdr/BWsGBPLWE3rn90qHT2P9jaWGODfExh7HXAtmrZWRU8bu758F2A1au0ZTxcbRwXpbec9TJCOqt+GzUYLtO4GN0c3YaCcbYo/AMb3kmVjeZsLi+EofxvlG6Y5CgnqNfc0nsPhtB7t5Fctvmj/Uthj3FF7W2Mg5SmEmNS4Mlew87PKEzW2rny5SlyrS97h4gFkSRVPAu61qUNx1kGYVxNa6WbBr+dKAL070Jx+b/jdkDA2b7zApptzjOiyyoEOlVUQs3xCqDcmJ52M19VT5Jt09ON3CPdgeTo62n2VM1UU47qotdoOQseRGNDe0ajRYvJlm4icfdYKj4VNIhQNyYnp650AyCmnoGCSZQUlACU1pt0imPYX73+Xibp50DDhOJFjZJSQvHIDbPBp/gYcI8gXY/K57t8/7eCH2FRZq90faTOrISnYSrMGpQYsNYLldvRbDYUN++VEJ6bFcz/DU0C2wcD/zh/6o1g2VPAfyKCJS/Rzy1tKfBpeviGZPR1xto2rqOYscg5nrO8UXYad/qxSu1JFvoIB9B6qwgLjeUyn5MAUpg4oWlLbVT9i+10jgKuyn5ZthaIHtdjWkV4n/PirFXcKX70gHC2B3CKync3chEP4Pzxpli+5WspNhjr5tjAMq8J/wMjolloYttquSgY8UWD+hi+8h4hvR3Gmj+eWZUsSNfc70s286+uYoDKdGkc6ZM2SnYgCxM2irsMWeYEtrrGD46BGSxnCXK9B9ADVS4jOB+22VUnGUoXZZqxzscoPAisbE0QiXLk7lN5svbhqNqfrKMoj8w6hr/qmSJjI307xh8q4XzMEpLLeDqPe2f065mYqvz5PLexssR3CmI8f5ppuk3mZVTO2yK0Uz3sjtHAAr8h62uHO9Ykhur9HOeA/y+1YlWRyel7Vadw+BSLhBalbO7Oc0u543B5dUWrw3WYMqRi34LVCKqW8Ci5eHT853oz85UJ7rsCgYe47Da2d5LuFqBOxMkNBYoDVFNtMWCbrn5F4RDG7PaepnHx0NtL1Kwn3UoikFxgC6QECrGA0L069MXIK9S/3tXzSvbg30ojsMDKG390KynBehE+zjVGKBUsfpMMNZpIS0zNRr4JfzP302H+wwzfPpGE4DB8Dnnm3fblL4TWYac6yoGG7t6EhN4OXaRQ5r5oJOcR0cNJFKGZ7mMhts+aVUMHL2CLq8Ym3+sdE12nl6uwlN7ZvWvR07/B37BDVnernFeSZ6+Gk/BnaXO7yKnly6ovXJYv86OBWFrKhns2Nr4PQUpL78efIPVJdMbL2kauhMnohIJ0fgdL9rZAbrwC1DFM3F6T1f+k0otRabXwwl+Qq++5zKZup4T76JoG6H5zzqw9V8Pt1yvHfkXA9g6wCOIrkJtM5JQUFVWEL7GTPVBdw4eS00b2bAKheQA3q3uUc1c06NztSBAXtbS5nRpMLK58l9Qmw+5hmV2fQssTmWQaIEd2D2Kp3RyaHvjhsmEmuP4+8CWySnzDq/ZnNnbW+zoVnbvHMLz9CbR9h7cVZtfO/DCMdIRLbQdFxoOi0np1b4N1yJ05n2+MBx5e7IbTHSXctnTlyD8TjV6Hg2x7g+Y0O87LNrbWdalXMGHKbelzr41ox7O6pGA3xHniW+dxNWH+cJvEcfyKYPnIvyjUZWJdGaCJbLhI9I4s7YxF0Z9apnmp+l5K+kopn9pUmroafGWP92s3Tj5lGZn69275VPd4vKtDxb7J7VF4WJ51Rk57p6Ds5pvW1P4TVj3TZqcHhn29IXQmK+HhXJe9UL1s7MlQUJ7LoDDAfzee91QM5P1O6ni7F+0YSsGQowiXax0S5wEwwq725+QRF/iCTyYMOBcJg9EbEvrEB7MNJ2bPBSNPuKc1GiWgWW30aX21XWI8c6g05Yfy/HHkVWQsPmIWj6fJDTnYC/tUf9UldIl9Q58GDHMonsx2e1SZjdszaXDyta2rfE8Y8ceH08a/RqCguWKN7AjtwKm4/cqiafeioX2uRNbrRHYf0HF8XKcdYWHP/RquPHbb1aG94EwzLpC7fytRQWbDPVGy6nb8+upaWZBuoLC7TcyNC7m7rPNWrXtNaeza2mncyDqyO7SOPe3njPeg2wXtPcJNEzQpZEKxvIHBVtAs6DMD+roCW4dyBHMPmmeALi6ilvJfpY+55FeV2yx0yjpDqD7ca0OzlKGbzRjxXycHyoiOQnzu+zaRmO62nPkeAyKEGJ/spf/YOpWnapNOekj3bAnXEsUwP5eqtIg65JHOEkVoCvwBGG6cHQE9zctLmypvCyYh9SIAauxuv2espuDDSX0EJ8nmL0s4DitolumLo8dbwidzgi3b9NrUzrpDl3FMf/5cZC1QDYnzD7Rz9B8l+YxZTTR84AR199g2S5HkHfJJjh3DKc3p7NSzMocvSjm4+u7aSCcBHzkRhnJ+eEOZGfHjqZ9D0YNvLLNPRgDUGI730LfvqjR9OqwWm4VK7FgazEnxna9jXSOdSGNeGra1Zt++p/AFBLAwQUAAIACAAbRdRIY1AdNksAAABqAAAAGwAAAHVuaXZlcnNhbC91bml2ZXJzYWwucG5nLnhtbLOxr8jNUShLLSrOzM+zVTLUM1Cyt+PlsikoSi3LTC1XqACKAQUhQEmhEsg1QnDLM1NKMmyVzE2NEWIZqZnpGSW2SqZmpnBBfaCRAFBLAQIAABQAAgAIABpF1EjXp5f2WAQAAOUQAAAdAAAAAAAAAAEAAAAAAAAAAAB1bml2ZXJzYWwvY29tbW9uX21lc3NhZ2VzLmxuZ1BLAQIAABQAAgAIABpF1EikbscF9AMAAN4QAAAnAAAAAAAAAAEAAAAAAJMEAAB1bml2ZXJzYWwvZmxhc2hfcHVibGlzaGluZ19zZXR0aW5ncy54bWxQSwECAAAUAAIACAAaRdRIOLIa9sACAABQCgAAIQAAAAAAAAABAAAAAADMCAAAdW5pdmVyc2FsL2ZsYXNoX3NraW5fc2V0dGluZ3MueG1sUEsBAgAAFAACAAgAGkXUSNpcjNvHAwAA7w8AACYAAAAAAAAAAQAAAAAAywsAAHVuaXZlcnNhbC9odG1sX3B1Ymxpc2hpbmdfc2V0dGluZ3MueG1sUEsBAgAAFAACAAgAGkXUSHzC6uumAQAAJAYAAB8AAAAAAAAAAQAAAAAA1g8AAHVuaXZlcnNhbC9odG1sX3NraW5fc2V0dGluZ3MuanNQSwECAAAUAAIACAAaRdRIPTwv0cEAAADlAQAAGgAAAAAAAAABAAAAAAC5EQAAdW5pdmVyc2FsL2kxOG5fcHJlc2V0cy54bWxQSwECAAAUAAIACAAaRdRIsuC9bWQAAABlAAAAHAAAAAAAAAABAAAAAACyEgAAdW5pdmVyc2FsL2xvY2FsX3NldHRpbmdzLnhtbFBLAQIAABQAAgAIAPeSU0cjtE77+wIAALAIAAAUAAAAAAAAAAEAAAAAAFATAAB1bml2ZXJzYWwvcGxheWVyLnhtbFBLAQIAABQAAgAIABpF1EgGCTn9RwgAACMgAAApAAAAAAAAAAEAAAAAAH0WAAB1bml2ZXJzYWwvc2tpbl9jdXN0b21pemF0aW9uX3NldHRpbmdzLnhtbFBLAQIAABQAAgAIABtF1EjFe8CSyxgAABM2AAAXAAAAAAAAAAAAAAAAAAsfAAB1bml2ZXJzYWwvdW5pdmVyc2FsLnBuZ1BLAQIAABQAAgAIABtF1EhjUB02SwAAAGoAAAAbAAAAAAAAAAEAAAAAAAs4AAB1bml2ZXJzYWwvdW5pdmVyc2FsLnBuZy54bWxQSwUGAAAAAAsACwBJAwAAjzg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绿色">
      <a:dk1>
        <a:sysClr val="windowText" lastClr="000000"/>
      </a:dk1>
      <a:lt1>
        <a:sysClr val="window" lastClr="FFFFFF"/>
      </a:lt1>
      <a:dk2>
        <a:srgbClr val="44546A"/>
      </a:dk2>
      <a:lt2>
        <a:srgbClr val="E7E6E6"/>
      </a:lt2>
      <a:accent1>
        <a:srgbClr val="009900"/>
      </a:accent1>
      <a:accent2>
        <a:srgbClr val="7BC043"/>
      </a:accent2>
      <a:accent3>
        <a:srgbClr val="009900"/>
      </a:accent3>
      <a:accent4>
        <a:srgbClr val="7BC043"/>
      </a:accent4>
      <a:accent5>
        <a:srgbClr val="009900"/>
      </a:accent5>
      <a:accent6>
        <a:srgbClr val="7BC043"/>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830</TotalTime>
  <Words>6019</Words>
  <Application>Microsoft Office PowerPoint</Application>
  <PresentationFormat>自定义</PresentationFormat>
  <Paragraphs>515</Paragraphs>
  <Slides>37</Slides>
  <Notes>37</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37</vt:i4>
      </vt:variant>
    </vt:vector>
  </HeadingPairs>
  <TitlesOfParts>
    <vt:vector size="57" baseType="lpstr">
      <vt:lpstr>Arial Unicode MS</vt:lpstr>
      <vt:lpstr>Gulim</vt:lpstr>
      <vt:lpstr>Gulim</vt:lpstr>
      <vt:lpstr>맑은 고딕</vt:lpstr>
      <vt:lpstr>Meiryo</vt:lpstr>
      <vt:lpstr>华文黑体</vt:lpstr>
      <vt:lpstr>华文细黑</vt:lpstr>
      <vt:lpstr>宋体</vt:lpstr>
      <vt:lpstr>微软雅黑</vt:lpstr>
      <vt:lpstr>造字工房悦黑体验版常规体</vt:lpstr>
      <vt:lpstr>Arial</vt:lpstr>
      <vt:lpstr>Arial Black</vt:lpstr>
      <vt:lpstr>Calibri</vt:lpstr>
      <vt:lpstr>Calibri Light</vt:lpstr>
      <vt:lpstr>Impact</vt:lpstr>
      <vt:lpstr>Roboto condensed</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126</cp:revision>
  <dcterms:created xsi:type="dcterms:W3CDTF">2014-08-23T07:50:08Z</dcterms:created>
  <dcterms:modified xsi:type="dcterms:W3CDTF">2016-09-30T01:27:51Z</dcterms:modified>
</cp:coreProperties>
</file>