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701" r:id="rId2"/>
  </p:sldMasterIdLst>
  <p:notesMasterIdLst>
    <p:notesMasterId r:id="rId34"/>
  </p:notesMasterIdLst>
  <p:sldIdLst>
    <p:sldId id="306" r:id="rId3"/>
    <p:sldId id="279" r:id="rId4"/>
    <p:sldId id="277" r:id="rId5"/>
    <p:sldId id="278" r:id="rId6"/>
    <p:sldId id="280" r:id="rId7"/>
    <p:sldId id="281" r:id="rId8"/>
    <p:sldId id="282" r:id="rId9"/>
    <p:sldId id="283" r:id="rId10"/>
    <p:sldId id="284" r:id="rId11"/>
    <p:sldId id="285" r:id="rId12"/>
    <p:sldId id="274" r:id="rId13"/>
    <p:sldId id="286" r:id="rId14"/>
    <p:sldId id="289" r:id="rId15"/>
    <p:sldId id="287" r:id="rId16"/>
    <p:sldId id="288" r:id="rId17"/>
    <p:sldId id="291" r:id="rId18"/>
    <p:sldId id="293" r:id="rId19"/>
    <p:sldId id="294" r:id="rId20"/>
    <p:sldId id="295" r:id="rId21"/>
    <p:sldId id="296" r:id="rId22"/>
    <p:sldId id="292" r:id="rId23"/>
    <p:sldId id="298" r:id="rId24"/>
    <p:sldId id="301" r:id="rId25"/>
    <p:sldId id="299" r:id="rId26"/>
    <p:sldId id="300" r:id="rId27"/>
    <p:sldId id="302" r:id="rId28"/>
    <p:sldId id="297" r:id="rId29"/>
    <p:sldId id="290" r:id="rId30"/>
    <p:sldId id="303" r:id="rId31"/>
    <p:sldId id="305" r:id="rId32"/>
    <p:sldId id="307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NGS-PC" initials="Y" lastIdx="0" clrIdx="0">
    <p:extLst>
      <p:ext uri="{19B8F6BF-5375-455C-9EA6-DF929625EA0E}">
        <p15:presenceInfo xmlns:p15="http://schemas.microsoft.com/office/powerpoint/2012/main" userId="YANGS-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7A"/>
    <a:srgbClr val="F7F7F7"/>
    <a:srgbClr val="0097CC"/>
    <a:srgbClr val="099CCC"/>
    <a:srgbClr val="76B531"/>
    <a:srgbClr val="85CA3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95" autoAdjust="0"/>
    <p:restoredTop sz="90631" autoAdjust="0"/>
  </p:normalViewPr>
  <p:slideViewPr>
    <p:cSldViewPr snapToGrid="0">
      <p:cViewPr varScale="1">
        <p:scale>
          <a:sx n="116" d="100"/>
          <a:sy n="116" d="100"/>
        </p:scale>
        <p:origin x="13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commentAuthors" Target="commentAuthor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8314AA-37F3-4247-95B6-3014343E0FF9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EBF60B-FA8C-44F9-87F3-D6E382148D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73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059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 userDrawn="1"/>
        </p:nvSpPr>
        <p:spPr>
          <a:xfrm rot="10800000">
            <a:off x="4210335" y="0"/>
            <a:ext cx="723331" cy="623561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 rot="10800000">
            <a:off x="4441141" y="247813"/>
            <a:ext cx="261718" cy="225619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-1"/>
            <a:ext cx="9144000" cy="9553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2279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072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6" indent="0">
              <a:buNone/>
              <a:defRPr sz="1050"/>
            </a:lvl2pPr>
            <a:lvl3pPr marL="685811" indent="0">
              <a:buNone/>
              <a:defRPr sz="900"/>
            </a:lvl3pPr>
            <a:lvl4pPr marL="1028717" indent="0">
              <a:buNone/>
              <a:defRPr sz="750"/>
            </a:lvl4pPr>
            <a:lvl5pPr marL="1371623" indent="0">
              <a:buNone/>
              <a:defRPr sz="750"/>
            </a:lvl5pPr>
            <a:lvl6pPr marL="1714528" indent="0">
              <a:buNone/>
              <a:defRPr sz="750"/>
            </a:lvl6pPr>
            <a:lvl7pPr marL="2057434" indent="0">
              <a:buNone/>
              <a:defRPr sz="750"/>
            </a:lvl7pPr>
            <a:lvl8pPr marL="2400340" indent="0">
              <a:buNone/>
              <a:defRPr sz="750"/>
            </a:lvl8pPr>
            <a:lvl9pPr marL="274324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683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6" indent="0">
              <a:buNone/>
              <a:defRPr sz="2100"/>
            </a:lvl2pPr>
            <a:lvl3pPr marL="685811" indent="0">
              <a:buNone/>
              <a:defRPr sz="1800"/>
            </a:lvl3pPr>
            <a:lvl4pPr marL="1028717" indent="0">
              <a:buNone/>
              <a:defRPr sz="1500"/>
            </a:lvl4pPr>
            <a:lvl5pPr marL="1371623" indent="0">
              <a:buNone/>
              <a:defRPr sz="1500"/>
            </a:lvl5pPr>
            <a:lvl6pPr marL="1714528" indent="0">
              <a:buNone/>
              <a:defRPr sz="1500"/>
            </a:lvl6pPr>
            <a:lvl7pPr marL="2057434" indent="0">
              <a:buNone/>
              <a:defRPr sz="1500"/>
            </a:lvl7pPr>
            <a:lvl8pPr marL="2400340" indent="0">
              <a:buNone/>
              <a:defRPr sz="1500"/>
            </a:lvl8pPr>
            <a:lvl9pPr marL="2743245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6" indent="0">
              <a:buNone/>
              <a:defRPr sz="1050"/>
            </a:lvl2pPr>
            <a:lvl3pPr marL="685811" indent="0">
              <a:buNone/>
              <a:defRPr sz="900"/>
            </a:lvl3pPr>
            <a:lvl4pPr marL="1028717" indent="0">
              <a:buNone/>
              <a:defRPr sz="750"/>
            </a:lvl4pPr>
            <a:lvl5pPr marL="1371623" indent="0">
              <a:buNone/>
              <a:defRPr sz="750"/>
            </a:lvl5pPr>
            <a:lvl6pPr marL="1714528" indent="0">
              <a:buNone/>
              <a:defRPr sz="750"/>
            </a:lvl6pPr>
            <a:lvl7pPr marL="2057434" indent="0">
              <a:buNone/>
              <a:defRPr sz="750"/>
            </a:lvl7pPr>
            <a:lvl8pPr marL="2400340" indent="0">
              <a:buNone/>
              <a:defRPr sz="750"/>
            </a:lvl8pPr>
            <a:lvl9pPr marL="274324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8973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36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026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blipFill dpi="0" rotWithShape="1">
            <a:blip r:embed="rId2">
              <a:alphaModFix amt="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9816261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612776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6" indent="0" algn="ctr">
              <a:buNone/>
              <a:defRPr sz="1500"/>
            </a:lvl2pPr>
            <a:lvl3pPr marL="685811" indent="0" algn="ctr">
              <a:buNone/>
              <a:defRPr sz="1350"/>
            </a:lvl3pPr>
            <a:lvl4pPr marL="1028717" indent="0" algn="ctr">
              <a:buNone/>
              <a:defRPr sz="1200"/>
            </a:lvl4pPr>
            <a:lvl5pPr marL="1371623" indent="0" algn="ctr">
              <a:buNone/>
              <a:defRPr sz="1200"/>
            </a:lvl5pPr>
            <a:lvl6pPr marL="1714528" indent="0" algn="ctr">
              <a:buNone/>
              <a:defRPr sz="1200"/>
            </a:lvl6pPr>
            <a:lvl7pPr marL="2057434" indent="0" algn="ctr">
              <a:buNone/>
              <a:defRPr sz="1200"/>
            </a:lvl7pPr>
            <a:lvl8pPr marL="2400340" indent="0" algn="ctr">
              <a:buNone/>
              <a:defRPr sz="1200"/>
            </a:lvl8pPr>
            <a:lvl9pPr marL="274324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298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502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1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2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4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568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928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6" indent="0">
              <a:buNone/>
              <a:defRPr sz="1500" b="1"/>
            </a:lvl2pPr>
            <a:lvl3pPr marL="685811" indent="0">
              <a:buNone/>
              <a:defRPr sz="1350" b="1"/>
            </a:lvl3pPr>
            <a:lvl4pPr marL="1028717" indent="0">
              <a:buNone/>
              <a:defRPr sz="1200" b="1"/>
            </a:lvl4pPr>
            <a:lvl5pPr marL="1371623" indent="0">
              <a:buNone/>
              <a:defRPr sz="1200" b="1"/>
            </a:lvl5pPr>
            <a:lvl6pPr marL="1714528" indent="0">
              <a:buNone/>
              <a:defRPr sz="1200" b="1"/>
            </a:lvl6pPr>
            <a:lvl7pPr marL="2057434" indent="0">
              <a:buNone/>
              <a:defRPr sz="1200" b="1"/>
            </a:lvl7pPr>
            <a:lvl8pPr marL="2400340" indent="0">
              <a:buNone/>
              <a:defRPr sz="1200" b="1"/>
            </a:lvl8pPr>
            <a:lvl9pPr marL="274324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6" indent="0">
              <a:buNone/>
              <a:defRPr sz="1500" b="1"/>
            </a:lvl2pPr>
            <a:lvl3pPr marL="685811" indent="0">
              <a:buNone/>
              <a:defRPr sz="1350" b="1"/>
            </a:lvl3pPr>
            <a:lvl4pPr marL="1028717" indent="0">
              <a:buNone/>
              <a:defRPr sz="1200" b="1"/>
            </a:lvl4pPr>
            <a:lvl5pPr marL="1371623" indent="0">
              <a:buNone/>
              <a:defRPr sz="1200" b="1"/>
            </a:lvl5pPr>
            <a:lvl6pPr marL="1714528" indent="0">
              <a:buNone/>
              <a:defRPr sz="1200" b="1"/>
            </a:lvl6pPr>
            <a:lvl7pPr marL="2057434" indent="0">
              <a:buNone/>
              <a:defRPr sz="1200" b="1"/>
            </a:lvl7pPr>
            <a:lvl8pPr marL="2400340" indent="0">
              <a:buNone/>
              <a:defRPr sz="1200" b="1"/>
            </a:lvl8pPr>
            <a:lvl9pPr marL="274324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595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11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558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9" r:id="rId2"/>
    <p:sldLayoutId id="2147483700" r:id="rId3"/>
  </p:sldLayoutIdLst>
  <p:transition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11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11"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11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11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11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440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685811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3" indent="-171453" algn="l" defTabSz="685811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9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64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70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76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81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87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93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98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6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11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17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23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28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34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40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45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815152" y="4244454"/>
            <a:ext cx="5574666" cy="600502"/>
          </a:xfrm>
          <a:prstGeom prst="trapezoid">
            <a:avLst>
              <a:gd name="adj" fmla="val 127273"/>
            </a:avLst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或者 9"/>
          <p:cNvSpPr/>
          <p:nvPr/>
        </p:nvSpPr>
        <p:spPr>
          <a:xfrm>
            <a:off x="1997007" y="3113677"/>
            <a:ext cx="1469592" cy="1469592"/>
          </a:xfrm>
          <a:prstGeom prst="flowChartOr">
            <a:avLst/>
          </a:prstGeom>
          <a:solidFill>
            <a:schemeClr val="accent5"/>
          </a:solidFill>
          <a:ln>
            <a:solidFill>
              <a:schemeClr val="bg1">
                <a:alpha val="2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或者 22"/>
          <p:cNvSpPr/>
          <p:nvPr/>
        </p:nvSpPr>
        <p:spPr>
          <a:xfrm>
            <a:off x="3864499" y="3113677"/>
            <a:ext cx="1469592" cy="1469592"/>
          </a:xfrm>
          <a:prstGeom prst="flowChartOr">
            <a:avLst/>
          </a:prstGeom>
          <a:solidFill>
            <a:schemeClr val="accent5"/>
          </a:solidFill>
          <a:ln>
            <a:solidFill>
              <a:schemeClr val="bg1">
                <a:alpha val="2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或者 23"/>
          <p:cNvSpPr/>
          <p:nvPr/>
        </p:nvSpPr>
        <p:spPr>
          <a:xfrm>
            <a:off x="5595511" y="3113677"/>
            <a:ext cx="1469592" cy="1469592"/>
          </a:xfrm>
          <a:prstGeom prst="flowChartOr">
            <a:avLst/>
          </a:prstGeom>
          <a:solidFill>
            <a:schemeClr val="accent5"/>
          </a:solidFill>
          <a:ln>
            <a:solidFill>
              <a:schemeClr val="bg1">
                <a:alpha val="2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900000">
            <a:off x="4431719" y="2676672"/>
            <a:ext cx="307859" cy="30255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anchor="ctr" anchorCtr="1">
            <a:noAutofit/>
          </a:bodyPr>
          <a:lstStyle/>
          <a:p>
            <a:r>
              <a:rPr lang="zh-CN" altLang="en-US" sz="2000">
                <a:solidFill>
                  <a:schemeClr val="accent5"/>
                </a:solidFill>
                <a:latin typeface="+mj-ea"/>
                <a:ea typeface="+mj-ea"/>
              </a:rPr>
              <a:t>之</a:t>
            </a:r>
            <a:endParaRPr lang="zh-CN" altLang="en-US" sz="2000">
              <a:solidFill>
                <a:schemeClr val="accent5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124379" y="2986638"/>
            <a:ext cx="177464" cy="254078"/>
            <a:chOff x="1661887" y="4295271"/>
            <a:chExt cx="304800" cy="436387"/>
          </a:xfrm>
          <a:solidFill>
            <a:schemeClr val="bg1"/>
          </a:solidFill>
        </p:grpSpPr>
        <p:sp>
          <p:nvSpPr>
            <p:cNvPr id="18" name="平行四边形 17"/>
            <p:cNvSpPr/>
            <p:nvPr/>
          </p:nvSpPr>
          <p:spPr>
            <a:xfrm>
              <a:off x="1661887" y="4295271"/>
              <a:ext cx="181428" cy="313015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1785259" y="4418643"/>
              <a:ext cx="181428" cy="313015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302868" y="331504"/>
            <a:ext cx="1237233" cy="337237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/>
              <a:t>SmilePPT </a:t>
            </a:r>
            <a:endParaRPr lang="zh-CN" altLang="en-US" sz="2000"/>
          </a:p>
        </p:txBody>
      </p:sp>
      <p:sp>
        <p:nvSpPr>
          <p:cNvPr id="16" name="文本框 15"/>
          <p:cNvSpPr txBox="1"/>
          <p:nvPr/>
        </p:nvSpPr>
        <p:spPr>
          <a:xfrm>
            <a:off x="1321002" y="1770280"/>
            <a:ext cx="65019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dirty="0" smtClean="0">
                <a:solidFill>
                  <a:schemeClr val="bg1"/>
                </a:solidFill>
                <a:latin typeface="+mj-ea"/>
                <a:ea typeface="+mj-ea"/>
              </a:rPr>
              <a:t>&lt;</a:t>
            </a:r>
            <a:r>
              <a:rPr lang="zh-CN" altLang="en-US" sz="6600" dirty="0" smtClean="0">
                <a:solidFill>
                  <a:schemeClr val="bg1"/>
                </a:solidFill>
                <a:latin typeface="+mj-ea"/>
                <a:ea typeface="+mj-ea"/>
              </a:rPr>
              <a:t>教你告别加班</a:t>
            </a:r>
            <a:r>
              <a:rPr lang="en-US" altLang="zh-CN" sz="6600" dirty="0">
                <a:solidFill>
                  <a:schemeClr val="bg1"/>
                </a:solidFill>
                <a:latin typeface="+mj-ea"/>
                <a:ea typeface="+mj-ea"/>
              </a:rPr>
              <a:t>&gt;</a:t>
            </a:r>
          </a:p>
        </p:txBody>
      </p:sp>
      <p:grpSp>
        <p:nvGrpSpPr>
          <p:cNvPr id="6" name="组合 5"/>
          <p:cNvGrpSpPr/>
          <p:nvPr/>
        </p:nvGrpSpPr>
        <p:grpSpPr>
          <a:xfrm rot="526228">
            <a:off x="2934629" y="1961254"/>
            <a:ext cx="687521" cy="364025"/>
            <a:chOff x="2251595" y="1914962"/>
            <a:chExt cx="847360" cy="448656"/>
          </a:xfrm>
        </p:grpSpPr>
        <p:sp>
          <p:nvSpPr>
            <p:cNvPr id="3" name="弦形 2"/>
            <p:cNvSpPr/>
            <p:nvPr/>
          </p:nvSpPr>
          <p:spPr>
            <a:xfrm rot="16200000">
              <a:off x="2737498" y="1914962"/>
              <a:ext cx="361457" cy="361457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0672355">
              <a:off x="2871623" y="2030183"/>
              <a:ext cx="67805" cy="14156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弦形 25"/>
            <p:cNvSpPr/>
            <p:nvPr/>
          </p:nvSpPr>
          <p:spPr>
            <a:xfrm rot="4326572" flipH="1">
              <a:off x="2251595" y="1992840"/>
              <a:ext cx="370778" cy="370778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21454217" flipH="1">
              <a:off x="2416269" y="2106768"/>
              <a:ext cx="69554" cy="14522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09954" y="3199567"/>
            <a:ext cx="48967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 smtClean="0">
                <a:solidFill>
                  <a:srgbClr val="FFFF00"/>
                </a:solidFill>
                <a:latin typeface="+mj-ea"/>
                <a:ea typeface="+mj-ea"/>
              </a:rPr>
              <a:t>字体篇</a:t>
            </a:r>
            <a:endParaRPr lang="zh-CN" altLang="en-US" sz="88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 flipH="1">
            <a:off x="1724853" y="3000286"/>
            <a:ext cx="169708" cy="242974"/>
            <a:chOff x="1661887" y="4295271"/>
            <a:chExt cx="304800" cy="436387"/>
          </a:xfrm>
          <a:solidFill>
            <a:schemeClr val="bg1"/>
          </a:solidFill>
        </p:grpSpPr>
        <p:sp>
          <p:nvSpPr>
            <p:cNvPr id="25" name="平行四边形 24"/>
            <p:cNvSpPr/>
            <p:nvPr/>
          </p:nvSpPr>
          <p:spPr>
            <a:xfrm>
              <a:off x="1661887" y="4295271"/>
              <a:ext cx="181428" cy="313015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1785259" y="4418643"/>
              <a:ext cx="181428" cy="313015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271537619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244074" y="6220013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671482" y="938264"/>
            <a:ext cx="3801041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>
                <a:latin typeface="+mj-ea"/>
                <a:ea typeface="+mj-ea"/>
              </a:rPr>
              <a:t>今天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你加班了吗？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KSO_Shape"/>
          <p:cNvSpPr>
            <a:spLocks/>
          </p:cNvSpPr>
          <p:nvPr/>
        </p:nvSpPr>
        <p:spPr bwMode="auto">
          <a:xfrm flipH="1">
            <a:off x="1814286" y="3435552"/>
            <a:ext cx="3446078" cy="2785580"/>
          </a:xfrm>
          <a:custGeom>
            <a:avLst/>
            <a:gdLst/>
            <a:ahLst/>
            <a:cxnLst/>
            <a:rect l="0" t="0" r="r" b="b"/>
            <a:pathLst>
              <a:path w="4741862" h="3833813">
                <a:moveTo>
                  <a:pt x="247650" y="2000250"/>
                </a:moveTo>
                <a:lnTo>
                  <a:pt x="1016000" y="2000250"/>
                </a:lnTo>
                <a:lnTo>
                  <a:pt x="1030288" y="2003425"/>
                </a:lnTo>
                <a:lnTo>
                  <a:pt x="1041400" y="2012950"/>
                </a:lnTo>
                <a:lnTo>
                  <a:pt x="1050925" y="2020888"/>
                </a:lnTo>
                <a:lnTo>
                  <a:pt x="1054100" y="2036763"/>
                </a:lnTo>
                <a:lnTo>
                  <a:pt x="1050925" y="2051051"/>
                </a:lnTo>
                <a:lnTo>
                  <a:pt x="1041400" y="2063751"/>
                </a:lnTo>
                <a:lnTo>
                  <a:pt x="1030288" y="2071688"/>
                </a:lnTo>
                <a:lnTo>
                  <a:pt x="1016000" y="2074863"/>
                </a:lnTo>
                <a:lnTo>
                  <a:pt x="247650" y="2074863"/>
                </a:lnTo>
                <a:lnTo>
                  <a:pt x="233362" y="2071688"/>
                </a:lnTo>
                <a:lnTo>
                  <a:pt x="220662" y="2063751"/>
                </a:lnTo>
                <a:lnTo>
                  <a:pt x="212725" y="2051051"/>
                </a:lnTo>
                <a:lnTo>
                  <a:pt x="209550" y="2036763"/>
                </a:lnTo>
                <a:lnTo>
                  <a:pt x="212725" y="2020888"/>
                </a:lnTo>
                <a:lnTo>
                  <a:pt x="220662" y="2012950"/>
                </a:lnTo>
                <a:lnTo>
                  <a:pt x="233362" y="2003425"/>
                </a:lnTo>
                <a:lnTo>
                  <a:pt x="247650" y="2000250"/>
                </a:lnTo>
                <a:close/>
                <a:moveTo>
                  <a:pt x="244475" y="1901825"/>
                </a:moveTo>
                <a:lnTo>
                  <a:pt x="1012825" y="1901825"/>
                </a:lnTo>
                <a:lnTo>
                  <a:pt x="1027112" y="1905000"/>
                </a:lnTo>
                <a:lnTo>
                  <a:pt x="1039812" y="1914525"/>
                </a:lnTo>
                <a:lnTo>
                  <a:pt x="1044575" y="1925638"/>
                </a:lnTo>
                <a:lnTo>
                  <a:pt x="1047750" y="1941513"/>
                </a:lnTo>
                <a:lnTo>
                  <a:pt x="1044575" y="1952626"/>
                </a:lnTo>
                <a:lnTo>
                  <a:pt x="1039812" y="1965326"/>
                </a:lnTo>
                <a:lnTo>
                  <a:pt x="1027112" y="1973263"/>
                </a:lnTo>
                <a:lnTo>
                  <a:pt x="1012825" y="1976438"/>
                </a:lnTo>
                <a:lnTo>
                  <a:pt x="244475" y="1976438"/>
                </a:lnTo>
                <a:lnTo>
                  <a:pt x="230188" y="1973263"/>
                </a:lnTo>
                <a:lnTo>
                  <a:pt x="217488" y="1965326"/>
                </a:lnTo>
                <a:lnTo>
                  <a:pt x="209550" y="1952626"/>
                </a:lnTo>
                <a:lnTo>
                  <a:pt x="206375" y="1941513"/>
                </a:lnTo>
                <a:lnTo>
                  <a:pt x="209550" y="1925638"/>
                </a:lnTo>
                <a:lnTo>
                  <a:pt x="217488" y="1914525"/>
                </a:lnTo>
                <a:lnTo>
                  <a:pt x="230188" y="1905000"/>
                </a:lnTo>
                <a:lnTo>
                  <a:pt x="244475" y="1901825"/>
                </a:lnTo>
                <a:close/>
                <a:moveTo>
                  <a:pt x="277813" y="1803400"/>
                </a:moveTo>
                <a:lnTo>
                  <a:pt x="1047750" y="1803400"/>
                </a:lnTo>
                <a:lnTo>
                  <a:pt x="1060450" y="1806575"/>
                </a:lnTo>
                <a:lnTo>
                  <a:pt x="1071563" y="1816100"/>
                </a:lnTo>
                <a:lnTo>
                  <a:pt x="1081088" y="1827213"/>
                </a:lnTo>
                <a:lnTo>
                  <a:pt x="1084263" y="1843088"/>
                </a:lnTo>
                <a:lnTo>
                  <a:pt x="1081088" y="1857376"/>
                </a:lnTo>
                <a:lnTo>
                  <a:pt x="1071563" y="1868488"/>
                </a:lnTo>
                <a:lnTo>
                  <a:pt x="1060450" y="1874838"/>
                </a:lnTo>
                <a:lnTo>
                  <a:pt x="1047750" y="1878013"/>
                </a:lnTo>
                <a:lnTo>
                  <a:pt x="277813" y="1878013"/>
                </a:lnTo>
                <a:lnTo>
                  <a:pt x="263525" y="1874838"/>
                </a:lnTo>
                <a:lnTo>
                  <a:pt x="250825" y="1868488"/>
                </a:lnTo>
                <a:lnTo>
                  <a:pt x="244475" y="1857376"/>
                </a:lnTo>
                <a:lnTo>
                  <a:pt x="241300" y="1843088"/>
                </a:lnTo>
                <a:lnTo>
                  <a:pt x="244475" y="1827213"/>
                </a:lnTo>
                <a:lnTo>
                  <a:pt x="250825" y="1816100"/>
                </a:lnTo>
                <a:lnTo>
                  <a:pt x="263525" y="1806575"/>
                </a:lnTo>
                <a:lnTo>
                  <a:pt x="277813" y="1803400"/>
                </a:lnTo>
                <a:close/>
                <a:moveTo>
                  <a:pt x="238125" y="1708150"/>
                </a:moveTo>
                <a:lnTo>
                  <a:pt x="1009650" y="1708150"/>
                </a:lnTo>
                <a:lnTo>
                  <a:pt x="1020762" y="1711325"/>
                </a:lnTo>
                <a:lnTo>
                  <a:pt x="1033462" y="1717675"/>
                </a:lnTo>
                <a:lnTo>
                  <a:pt x="1041400" y="1728788"/>
                </a:lnTo>
                <a:lnTo>
                  <a:pt x="1044575" y="1744663"/>
                </a:lnTo>
                <a:lnTo>
                  <a:pt x="1041400" y="1758951"/>
                </a:lnTo>
                <a:lnTo>
                  <a:pt x="1033462" y="1770063"/>
                </a:lnTo>
                <a:lnTo>
                  <a:pt x="1020762" y="1779588"/>
                </a:lnTo>
                <a:lnTo>
                  <a:pt x="1009650" y="1782763"/>
                </a:lnTo>
                <a:lnTo>
                  <a:pt x="238125" y="1782763"/>
                </a:lnTo>
                <a:lnTo>
                  <a:pt x="223838" y="1779588"/>
                </a:lnTo>
                <a:lnTo>
                  <a:pt x="212725" y="1770063"/>
                </a:lnTo>
                <a:lnTo>
                  <a:pt x="206375" y="1758951"/>
                </a:lnTo>
                <a:lnTo>
                  <a:pt x="203200" y="1744663"/>
                </a:lnTo>
                <a:lnTo>
                  <a:pt x="206375" y="1728788"/>
                </a:lnTo>
                <a:lnTo>
                  <a:pt x="212725" y="1717675"/>
                </a:lnTo>
                <a:lnTo>
                  <a:pt x="223838" y="1711325"/>
                </a:lnTo>
                <a:lnTo>
                  <a:pt x="238125" y="1708150"/>
                </a:lnTo>
                <a:close/>
                <a:moveTo>
                  <a:pt x="301626" y="1609725"/>
                </a:moveTo>
                <a:lnTo>
                  <a:pt x="1068388" y="1609725"/>
                </a:lnTo>
                <a:lnTo>
                  <a:pt x="1084264" y="1612900"/>
                </a:lnTo>
                <a:lnTo>
                  <a:pt x="1095376" y="1620838"/>
                </a:lnTo>
                <a:lnTo>
                  <a:pt x="1104901" y="1633538"/>
                </a:lnTo>
                <a:lnTo>
                  <a:pt x="1108076" y="1644650"/>
                </a:lnTo>
                <a:lnTo>
                  <a:pt x="1104901" y="1660526"/>
                </a:lnTo>
                <a:lnTo>
                  <a:pt x="1095376" y="1671638"/>
                </a:lnTo>
                <a:lnTo>
                  <a:pt x="1084264" y="1681163"/>
                </a:lnTo>
                <a:lnTo>
                  <a:pt x="1068388" y="1684338"/>
                </a:lnTo>
                <a:lnTo>
                  <a:pt x="301626" y="1684338"/>
                </a:lnTo>
                <a:lnTo>
                  <a:pt x="287338" y="1681163"/>
                </a:lnTo>
                <a:lnTo>
                  <a:pt x="274638" y="1671638"/>
                </a:lnTo>
                <a:lnTo>
                  <a:pt x="268288" y="1660526"/>
                </a:lnTo>
                <a:lnTo>
                  <a:pt x="265113" y="1644650"/>
                </a:lnTo>
                <a:lnTo>
                  <a:pt x="268288" y="1633538"/>
                </a:lnTo>
                <a:lnTo>
                  <a:pt x="274638" y="1620838"/>
                </a:lnTo>
                <a:lnTo>
                  <a:pt x="287338" y="1612900"/>
                </a:lnTo>
                <a:lnTo>
                  <a:pt x="301626" y="1609725"/>
                </a:lnTo>
                <a:close/>
                <a:moveTo>
                  <a:pt x="254001" y="1511300"/>
                </a:moveTo>
                <a:lnTo>
                  <a:pt x="1020764" y="1511300"/>
                </a:lnTo>
                <a:lnTo>
                  <a:pt x="1036638" y="1514475"/>
                </a:lnTo>
                <a:lnTo>
                  <a:pt x="1047751" y="1522413"/>
                </a:lnTo>
                <a:lnTo>
                  <a:pt x="1057276" y="1535113"/>
                </a:lnTo>
                <a:lnTo>
                  <a:pt x="1060451" y="1549401"/>
                </a:lnTo>
                <a:lnTo>
                  <a:pt x="1057276" y="1562101"/>
                </a:lnTo>
                <a:lnTo>
                  <a:pt x="1047751" y="1573213"/>
                </a:lnTo>
                <a:lnTo>
                  <a:pt x="1036638" y="1582738"/>
                </a:lnTo>
                <a:lnTo>
                  <a:pt x="1020764" y="1585913"/>
                </a:lnTo>
                <a:lnTo>
                  <a:pt x="254001" y="1585913"/>
                </a:lnTo>
                <a:lnTo>
                  <a:pt x="238126" y="1582738"/>
                </a:lnTo>
                <a:lnTo>
                  <a:pt x="227013" y="1573213"/>
                </a:lnTo>
                <a:lnTo>
                  <a:pt x="220663" y="1562101"/>
                </a:lnTo>
                <a:lnTo>
                  <a:pt x="217488" y="1549401"/>
                </a:lnTo>
                <a:lnTo>
                  <a:pt x="220663" y="1535113"/>
                </a:lnTo>
                <a:lnTo>
                  <a:pt x="227013" y="1522413"/>
                </a:lnTo>
                <a:lnTo>
                  <a:pt x="238126" y="1514475"/>
                </a:lnTo>
                <a:lnTo>
                  <a:pt x="254001" y="1511300"/>
                </a:lnTo>
                <a:close/>
                <a:moveTo>
                  <a:pt x="274638" y="1412875"/>
                </a:moveTo>
                <a:lnTo>
                  <a:pt x="1041400" y="1412875"/>
                </a:lnTo>
                <a:lnTo>
                  <a:pt x="1057276" y="1416050"/>
                </a:lnTo>
                <a:lnTo>
                  <a:pt x="1068388" y="1423988"/>
                </a:lnTo>
                <a:lnTo>
                  <a:pt x="1077913" y="1436688"/>
                </a:lnTo>
                <a:lnTo>
                  <a:pt x="1081088" y="1450976"/>
                </a:lnTo>
                <a:lnTo>
                  <a:pt x="1077913" y="1466851"/>
                </a:lnTo>
                <a:lnTo>
                  <a:pt x="1068388" y="1477963"/>
                </a:lnTo>
                <a:lnTo>
                  <a:pt x="1057276" y="1484313"/>
                </a:lnTo>
                <a:lnTo>
                  <a:pt x="1041400" y="1487488"/>
                </a:lnTo>
                <a:lnTo>
                  <a:pt x="274638" y="1487488"/>
                </a:lnTo>
                <a:lnTo>
                  <a:pt x="260350" y="1484313"/>
                </a:lnTo>
                <a:lnTo>
                  <a:pt x="247650" y="1477963"/>
                </a:lnTo>
                <a:lnTo>
                  <a:pt x="238126" y="1466851"/>
                </a:lnTo>
                <a:lnTo>
                  <a:pt x="236538" y="1450976"/>
                </a:lnTo>
                <a:lnTo>
                  <a:pt x="238126" y="1436688"/>
                </a:lnTo>
                <a:lnTo>
                  <a:pt x="247650" y="1423988"/>
                </a:lnTo>
                <a:lnTo>
                  <a:pt x="260350" y="1416050"/>
                </a:lnTo>
                <a:lnTo>
                  <a:pt x="274638" y="1412875"/>
                </a:lnTo>
                <a:close/>
                <a:moveTo>
                  <a:pt x="3359150" y="0"/>
                </a:moveTo>
                <a:lnTo>
                  <a:pt x="3403600" y="3175"/>
                </a:lnTo>
                <a:lnTo>
                  <a:pt x="3449638" y="6350"/>
                </a:lnTo>
                <a:lnTo>
                  <a:pt x="3494088" y="17462"/>
                </a:lnTo>
                <a:lnTo>
                  <a:pt x="3535362" y="30162"/>
                </a:lnTo>
                <a:lnTo>
                  <a:pt x="3579814" y="50800"/>
                </a:lnTo>
                <a:lnTo>
                  <a:pt x="3619500" y="71437"/>
                </a:lnTo>
                <a:lnTo>
                  <a:pt x="3654426" y="98425"/>
                </a:lnTo>
                <a:lnTo>
                  <a:pt x="3687762" y="128587"/>
                </a:lnTo>
                <a:lnTo>
                  <a:pt x="3717926" y="158750"/>
                </a:lnTo>
                <a:lnTo>
                  <a:pt x="3744914" y="193675"/>
                </a:lnTo>
                <a:lnTo>
                  <a:pt x="3768726" y="230187"/>
                </a:lnTo>
                <a:lnTo>
                  <a:pt x="3789362" y="268287"/>
                </a:lnTo>
                <a:lnTo>
                  <a:pt x="3803650" y="311150"/>
                </a:lnTo>
                <a:lnTo>
                  <a:pt x="3816350" y="352425"/>
                </a:lnTo>
                <a:lnTo>
                  <a:pt x="3822700" y="393700"/>
                </a:lnTo>
                <a:lnTo>
                  <a:pt x="3827462" y="439737"/>
                </a:lnTo>
                <a:lnTo>
                  <a:pt x="3825876" y="484187"/>
                </a:lnTo>
                <a:lnTo>
                  <a:pt x="3822700" y="528637"/>
                </a:lnTo>
                <a:lnTo>
                  <a:pt x="3813176" y="573087"/>
                </a:lnTo>
                <a:lnTo>
                  <a:pt x="3798888" y="615950"/>
                </a:lnTo>
                <a:lnTo>
                  <a:pt x="3776662" y="660400"/>
                </a:lnTo>
                <a:lnTo>
                  <a:pt x="3756026" y="698500"/>
                </a:lnTo>
                <a:lnTo>
                  <a:pt x="3729038" y="735012"/>
                </a:lnTo>
                <a:lnTo>
                  <a:pt x="3702050" y="768350"/>
                </a:lnTo>
                <a:lnTo>
                  <a:pt x="3670300" y="796925"/>
                </a:lnTo>
                <a:lnTo>
                  <a:pt x="3633788" y="823912"/>
                </a:lnTo>
                <a:lnTo>
                  <a:pt x="3598862" y="847724"/>
                </a:lnTo>
                <a:lnTo>
                  <a:pt x="3606800" y="844549"/>
                </a:lnTo>
                <a:lnTo>
                  <a:pt x="3633788" y="842962"/>
                </a:lnTo>
                <a:lnTo>
                  <a:pt x="3675062" y="839787"/>
                </a:lnTo>
                <a:lnTo>
                  <a:pt x="3721100" y="839787"/>
                </a:lnTo>
                <a:lnTo>
                  <a:pt x="3765550" y="842962"/>
                </a:lnTo>
                <a:lnTo>
                  <a:pt x="3810000" y="850899"/>
                </a:lnTo>
                <a:lnTo>
                  <a:pt x="3857626" y="863599"/>
                </a:lnTo>
                <a:lnTo>
                  <a:pt x="3902076" y="881062"/>
                </a:lnTo>
                <a:lnTo>
                  <a:pt x="3948112" y="904874"/>
                </a:lnTo>
                <a:lnTo>
                  <a:pt x="3989388" y="935037"/>
                </a:lnTo>
                <a:lnTo>
                  <a:pt x="4019550" y="958849"/>
                </a:lnTo>
                <a:lnTo>
                  <a:pt x="4046538" y="982662"/>
                </a:lnTo>
                <a:lnTo>
                  <a:pt x="4070350" y="1009649"/>
                </a:lnTo>
                <a:lnTo>
                  <a:pt x="4094162" y="1039812"/>
                </a:lnTo>
                <a:lnTo>
                  <a:pt x="4117976" y="1068387"/>
                </a:lnTo>
                <a:lnTo>
                  <a:pt x="4138612" y="1101724"/>
                </a:lnTo>
                <a:lnTo>
                  <a:pt x="4179888" y="1169987"/>
                </a:lnTo>
                <a:lnTo>
                  <a:pt x="4216400" y="1243012"/>
                </a:lnTo>
                <a:lnTo>
                  <a:pt x="4249738" y="1319212"/>
                </a:lnTo>
                <a:lnTo>
                  <a:pt x="4278312" y="1400174"/>
                </a:lnTo>
                <a:lnTo>
                  <a:pt x="4305300" y="1484312"/>
                </a:lnTo>
                <a:lnTo>
                  <a:pt x="4329112" y="1568450"/>
                </a:lnTo>
                <a:lnTo>
                  <a:pt x="4352926" y="1654175"/>
                </a:lnTo>
                <a:lnTo>
                  <a:pt x="4395788" y="1824038"/>
                </a:lnTo>
                <a:lnTo>
                  <a:pt x="4433888" y="1989138"/>
                </a:lnTo>
                <a:lnTo>
                  <a:pt x="4451910" y="2059780"/>
                </a:lnTo>
                <a:lnTo>
                  <a:pt x="4606926" y="935037"/>
                </a:lnTo>
                <a:lnTo>
                  <a:pt x="4610100" y="919162"/>
                </a:lnTo>
                <a:lnTo>
                  <a:pt x="4616450" y="908049"/>
                </a:lnTo>
                <a:lnTo>
                  <a:pt x="4625976" y="898524"/>
                </a:lnTo>
                <a:lnTo>
                  <a:pt x="4633914" y="890587"/>
                </a:lnTo>
                <a:lnTo>
                  <a:pt x="4646614" y="881062"/>
                </a:lnTo>
                <a:lnTo>
                  <a:pt x="4657726" y="877887"/>
                </a:lnTo>
                <a:lnTo>
                  <a:pt x="4670426" y="874712"/>
                </a:lnTo>
                <a:lnTo>
                  <a:pt x="4684714" y="874712"/>
                </a:lnTo>
                <a:lnTo>
                  <a:pt x="4697414" y="877887"/>
                </a:lnTo>
                <a:lnTo>
                  <a:pt x="4708526" y="884237"/>
                </a:lnTo>
                <a:lnTo>
                  <a:pt x="4721226" y="892174"/>
                </a:lnTo>
                <a:lnTo>
                  <a:pt x="4729162" y="901699"/>
                </a:lnTo>
                <a:lnTo>
                  <a:pt x="4735514" y="914399"/>
                </a:lnTo>
                <a:lnTo>
                  <a:pt x="4738688" y="925512"/>
                </a:lnTo>
                <a:lnTo>
                  <a:pt x="4741862" y="938212"/>
                </a:lnTo>
                <a:lnTo>
                  <a:pt x="4741862" y="952499"/>
                </a:lnTo>
                <a:lnTo>
                  <a:pt x="4538662" y="2415850"/>
                </a:lnTo>
                <a:lnTo>
                  <a:pt x="4538662" y="3765551"/>
                </a:lnTo>
                <a:lnTo>
                  <a:pt x="4535488" y="3779838"/>
                </a:lnTo>
                <a:lnTo>
                  <a:pt x="4532314" y="3792538"/>
                </a:lnTo>
                <a:lnTo>
                  <a:pt x="4527550" y="3803651"/>
                </a:lnTo>
                <a:lnTo>
                  <a:pt x="4518026" y="3813176"/>
                </a:lnTo>
                <a:lnTo>
                  <a:pt x="4508500" y="3821113"/>
                </a:lnTo>
                <a:lnTo>
                  <a:pt x="4497388" y="3827463"/>
                </a:lnTo>
                <a:lnTo>
                  <a:pt x="4484688" y="3833813"/>
                </a:lnTo>
                <a:lnTo>
                  <a:pt x="4470400" y="3833813"/>
                </a:lnTo>
                <a:lnTo>
                  <a:pt x="4454526" y="3833813"/>
                </a:lnTo>
                <a:lnTo>
                  <a:pt x="4443414" y="3827463"/>
                </a:lnTo>
                <a:lnTo>
                  <a:pt x="4430714" y="3821113"/>
                </a:lnTo>
                <a:lnTo>
                  <a:pt x="4422776" y="3813176"/>
                </a:lnTo>
                <a:lnTo>
                  <a:pt x="4413250" y="3803651"/>
                </a:lnTo>
                <a:lnTo>
                  <a:pt x="4406900" y="3792538"/>
                </a:lnTo>
                <a:lnTo>
                  <a:pt x="4403726" y="3779838"/>
                </a:lnTo>
                <a:lnTo>
                  <a:pt x="4402138" y="3765551"/>
                </a:lnTo>
                <a:lnTo>
                  <a:pt x="4402138" y="2505075"/>
                </a:lnTo>
                <a:lnTo>
                  <a:pt x="4398962" y="2493962"/>
                </a:lnTo>
                <a:lnTo>
                  <a:pt x="4395788" y="2478087"/>
                </a:lnTo>
                <a:lnTo>
                  <a:pt x="4395788" y="2474913"/>
                </a:lnTo>
                <a:lnTo>
                  <a:pt x="4386264" y="2493963"/>
                </a:lnTo>
                <a:lnTo>
                  <a:pt x="4378326" y="2511425"/>
                </a:lnTo>
                <a:lnTo>
                  <a:pt x="4365626" y="2528888"/>
                </a:lnTo>
                <a:lnTo>
                  <a:pt x="4351338" y="2544763"/>
                </a:lnTo>
                <a:lnTo>
                  <a:pt x="4335464" y="2559050"/>
                </a:lnTo>
                <a:lnTo>
                  <a:pt x="4321176" y="2570163"/>
                </a:lnTo>
                <a:lnTo>
                  <a:pt x="4302126" y="2579688"/>
                </a:lnTo>
                <a:lnTo>
                  <a:pt x="4284664" y="2589213"/>
                </a:lnTo>
                <a:lnTo>
                  <a:pt x="4264026" y="2597150"/>
                </a:lnTo>
                <a:lnTo>
                  <a:pt x="4243388" y="2603500"/>
                </a:lnTo>
                <a:lnTo>
                  <a:pt x="4222750" y="2606675"/>
                </a:lnTo>
                <a:lnTo>
                  <a:pt x="3565526" y="2677005"/>
                </a:lnTo>
                <a:lnTo>
                  <a:pt x="3565526" y="3765551"/>
                </a:lnTo>
                <a:lnTo>
                  <a:pt x="3565526" y="3779838"/>
                </a:lnTo>
                <a:lnTo>
                  <a:pt x="3559176" y="3792538"/>
                </a:lnTo>
                <a:lnTo>
                  <a:pt x="3552826" y="3803651"/>
                </a:lnTo>
                <a:lnTo>
                  <a:pt x="3548064" y="3813176"/>
                </a:lnTo>
                <a:lnTo>
                  <a:pt x="3535364" y="3821113"/>
                </a:lnTo>
                <a:lnTo>
                  <a:pt x="3524250" y="3827463"/>
                </a:lnTo>
                <a:lnTo>
                  <a:pt x="3511550" y="3833813"/>
                </a:lnTo>
                <a:lnTo>
                  <a:pt x="3500438" y="3833813"/>
                </a:lnTo>
                <a:lnTo>
                  <a:pt x="3484564" y="3833813"/>
                </a:lnTo>
                <a:lnTo>
                  <a:pt x="3473450" y="3827463"/>
                </a:lnTo>
                <a:lnTo>
                  <a:pt x="3460750" y="3821113"/>
                </a:lnTo>
                <a:lnTo>
                  <a:pt x="3451226" y="3813176"/>
                </a:lnTo>
                <a:lnTo>
                  <a:pt x="3443288" y="3803651"/>
                </a:lnTo>
                <a:lnTo>
                  <a:pt x="3436938" y="3792538"/>
                </a:lnTo>
                <a:lnTo>
                  <a:pt x="3430588" y="3779838"/>
                </a:lnTo>
                <a:lnTo>
                  <a:pt x="3430588" y="3765551"/>
                </a:lnTo>
                <a:lnTo>
                  <a:pt x="3430588" y="2920423"/>
                </a:lnTo>
                <a:lnTo>
                  <a:pt x="3355976" y="3582988"/>
                </a:lnTo>
                <a:lnTo>
                  <a:pt x="3349626" y="3603625"/>
                </a:lnTo>
                <a:lnTo>
                  <a:pt x="3348038" y="3624263"/>
                </a:lnTo>
                <a:lnTo>
                  <a:pt x="3338514" y="3643313"/>
                </a:lnTo>
                <a:lnTo>
                  <a:pt x="3328988" y="3663950"/>
                </a:lnTo>
                <a:lnTo>
                  <a:pt x="3317876" y="3678238"/>
                </a:lnTo>
                <a:lnTo>
                  <a:pt x="3305176" y="3695700"/>
                </a:lnTo>
                <a:lnTo>
                  <a:pt x="3290888" y="3711575"/>
                </a:lnTo>
                <a:lnTo>
                  <a:pt x="3275014" y="3722688"/>
                </a:lnTo>
                <a:lnTo>
                  <a:pt x="3260726" y="3735388"/>
                </a:lnTo>
                <a:lnTo>
                  <a:pt x="3243262" y="3746500"/>
                </a:lnTo>
                <a:lnTo>
                  <a:pt x="3222626" y="3756025"/>
                </a:lnTo>
                <a:lnTo>
                  <a:pt x="3203576" y="3762375"/>
                </a:lnTo>
                <a:lnTo>
                  <a:pt x="3182938" y="3768725"/>
                </a:lnTo>
                <a:lnTo>
                  <a:pt x="3162300" y="3771900"/>
                </a:lnTo>
                <a:lnTo>
                  <a:pt x="3141662" y="3771900"/>
                </a:lnTo>
                <a:lnTo>
                  <a:pt x="3121026" y="3771900"/>
                </a:lnTo>
                <a:lnTo>
                  <a:pt x="3097214" y="3765550"/>
                </a:lnTo>
                <a:lnTo>
                  <a:pt x="3078162" y="3759200"/>
                </a:lnTo>
                <a:lnTo>
                  <a:pt x="3057526" y="3752850"/>
                </a:lnTo>
                <a:lnTo>
                  <a:pt x="3040062" y="3744913"/>
                </a:lnTo>
                <a:lnTo>
                  <a:pt x="3022600" y="3732213"/>
                </a:lnTo>
                <a:lnTo>
                  <a:pt x="3003550" y="3721100"/>
                </a:lnTo>
                <a:lnTo>
                  <a:pt x="2989263" y="3705225"/>
                </a:lnTo>
                <a:lnTo>
                  <a:pt x="2976563" y="3690938"/>
                </a:lnTo>
                <a:lnTo>
                  <a:pt x="2965450" y="3671888"/>
                </a:lnTo>
                <a:lnTo>
                  <a:pt x="2952750" y="3657600"/>
                </a:lnTo>
                <a:lnTo>
                  <a:pt x="2947988" y="3636963"/>
                </a:lnTo>
                <a:lnTo>
                  <a:pt x="2938463" y="3619500"/>
                </a:lnTo>
                <a:lnTo>
                  <a:pt x="2935288" y="3597275"/>
                </a:lnTo>
                <a:lnTo>
                  <a:pt x="2932113" y="3576638"/>
                </a:lnTo>
                <a:lnTo>
                  <a:pt x="2928938" y="3556000"/>
                </a:lnTo>
                <a:lnTo>
                  <a:pt x="2932113" y="3532188"/>
                </a:lnTo>
                <a:lnTo>
                  <a:pt x="3051176" y="2478087"/>
                </a:lnTo>
                <a:lnTo>
                  <a:pt x="3054350" y="2457450"/>
                </a:lnTo>
                <a:lnTo>
                  <a:pt x="3060700" y="2436812"/>
                </a:lnTo>
                <a:lnTo>
                  <a:pt x="3070226" y="2416175"/>
                </a:lnTo>
                <a:lnTo>
                  <a:pt x="3078162" y="2397125"/>
                </a:lnTo>
                <a:lnTo>
                  <a:pt x="3087688" y="2379662"/>
                </a:lnTo>
                <a:lnTo>
                  <a:pt x="3101976" y="2365375"/>
                </a:lnTo>
                <a:lnTo>
                  <a:pt x="3114676" y="2349500"/>
                </a:lnTo>
                <a:lnTo>
                  <a:pt x="3128962" y="2335212"/>
                </a:lnTo>
                <a:lnTo>
                  <a:pt x="3148014" y="2322512"/>
                </a:lnTo>
                <a:lnTo>
                  <a:pt x="3165476" y="2314575"/>
                </a:lnTo>
                <a:lnTo>
                  <a:pt x="3182938" y="2305050"/>
                </a:lnTo>
                <a:lnTo>
                  <a:pt x="3203576" y="2298700"/>
                </a:lnTo>
                <a:lnTo>
                  <a:pt x="3222626" y="2293937"/>
                </a:lnTo>
                <a:lnTo>
                  <a:pt x="3243262" y="2290762"/>
                </a:lnTo>
                <a:lnTo>
                  <a:pt x="3260726" y="2290762"/>
                </a:lnTo>
                <a:lnTo>
                  <a:pt x="3273426" y="2284412"/>
                </a:lnTo>
                <a:lnTo>
                  <a:pt x="3294064" y="2281237"/>
                </a:lnTo>
                <a:lnTo>
                  <a:pt x="3314700" y="2274887"/>
                </a:lnTo>
                <a:lnTo>
                  <a:pt x="3690474" y="2234675"/>
                </a:lnTo>
                <a:lnTo>
                  <a:pt x="3667126" y="2144713"/>
                </a:lnTo>
                <a:lnTo>
                  <a:pt x="3609976" y="1931988"/>
                </a:lnTo>
                <a:lnTo>
                  <a:pt x="3582988" y="1827213"/>
                </a:lnTo>
                <a:lnTo>
                  <a:pt x="3549650" y="1722437"/>
                </a:lnTo>
                <a:lnTo>
                  <a:pt x="3514726" y="1620837"/>
                </a:lnTo>
                <a:lnTo>
                  <a:pt x="3475038" y="1525587"/>
                </a:lnTo>
                <a:lnTo>
                  <a:pt x="3459802" y="1481266"/>
                </a:lnTo>
                <a:lnTo>
                  <a:pt x="3457576" y="1484313"/>
                </a:lnTo>
                <a:lnTo>
                  <a:pt x="3406776" y="1570038"/>
                </a:lnTo>
                <a:lnTo>
                  <a:pt x="3359150" y="1660525"/>
                </a:lnTo>
                <a:lnTo>
                  <a:pt x="3341750" y="1690108"/>
                </a:lnTo>
                <a:lnTo>
                  <a:pt x="3341688" y="1690688"/>
                </a:lnTo>
                <a:lnTo>
                  <a:pt x="3328988" y="1717675"/>
                </a:lnTo>
                <a:lnTo>
                  <a:pt x="3317876" y="1744663"/>
                </a:lnTo>
                <a:lnTo>
                  <a:pt x="3297238" y="1765300"/>
                </a:lnTo>
                <a:lnTo>
                  <a:pt x="3275014" y="1782763"/>
                </a:lnTo>
                <a:lnTo>
                  <a:pt x="3249614" y="1797050"/>
                </a:lnTo>
                <a:lnTo>
                  <a:pt x="3219450" y="1806575"/>
                </a:lnTo>
                <a:lnTo>
                  <a:pt x="2603954" y="1993900"/>
                </a:lnTo>
                <a:lnTo>
                  <a:pt x="2606676" y="1993900"/>
                </a:lnTo>
                <a:lnTo>
                  <a:pt x="2619376" y="1993900"/>
                </a:lnTo>
                <a:lnTo>
                  <a:pt x="2633663" y="2000250"/>
                </a:lnTo>
                <a:lnTo>
                  <a:pt x="2646363" y="2006600"/>
                </a:lnTo>
                <a:lnTo>
                  <a:pt x="2654300" y="2016125"/>
                </a:lnTo>
                <a:lnTo>
                  <a:pt x="2663826" y="2024063"/>
                </a:lnTo>
                <a:lnTo>
                  <a:pt x="2670176" y="2036763"/>
                </a:lnTo>
                <a:lnTo>
                  <a:pt x="2671763" y="2047875"/>
                </a:lnTo>
                <a:lnTo>
                  <a:pt x="2674938" y="2063751"/>
                </a:lnTo>
                <a:lnTo>
                  <a:pt x="2671763" y="2074863"/>
                </a:lnTo>
                <a:lnTo>
                  <a:pt x="2670176" y="2087563"/>
                </a:lnTo>
                <a:lnTo>
                  <a:pt x="2663826" y="2098676"/>
                </a:lnTo>
                <a:lnTo>
                  <a:pt x="2654300" y="2111375"/>
                </a:lnTo>
                <a:lnTo>
                  <a:pt x="3027362" y="2111375"/>
                </a:lnTo>
                <a:lnTo>
                  <a:pt x="3040062" y="2111375"/>
                </a:lnTo>
                <a:lnTo>
                  <a:pt x="3054350" y="2114550"/>
                </a:lnTo>
                <a:lnTo>
                  <a:pt x="3063876" y="2119313"/>
                </a:lnTo>
                <a:lnTo>
                  <a:pt x="3074988" y="2128838"/>
                </a:lnTo>
                <a:lnTo>
                  <a:pt x="3084514" y="2141538"/>
                </a:lnTo>
                <a:lnTo>
                  <a:pt x="3090862" y="2149475"/>
                </a:lnTo>
                <a:lnTo>
                  <a:pt x="3094038" y="2165350"/>
                </a:lnTo>
                <a:lnTo>
                  <a:pt x="3094038" y="2176463"/>
                </a:lnTo>
                <a:lnTo>
                  <a:pt x="3094038" y="2192338"/>
                </a:lnTo>
                <a:lnTo>
                  <a:pt x="3090862" y="2203450"/>
                </a:lnTo>
                <a:lnTo>
                  <a:pt x="3084514" y="2216150"/>
                </a:lnTo>
                <a:lnTo>
                  <a:pt x="3074988" y="2224088"/>
                </a:lnTo>
                <a:lnTo>
                  <a:pt x="3063876" y="2233613"/>
                </a:lnTo>
                <a:lnTo>
                  <a:pt x="3054350" y="2239963"/>
                </a:lnTo>
                <a:lnTo>
                  <a:pt x="3040062" y="2243138"/>
                </a:lnTo>
                <a:lnTo>
                  <a:pt x="3027362" y="2244725"/>
                </a:lnTo>
                <a:lnTo>
                  <a:pt x="2857501" y="2244725"/>
                </a:lnTo>
                <a:lnTo>
                  <a:pt x="2857501" y="3765551"/>
                </a:lnTo>
                <a:lnTo>
                  <a:pt x="2857501" y="3779838"/>
                </a:lnTo>
                <a:lnTo>
                  <a:pt x="2851151" y="3792538"/>
                </a:lnTo>
                <a:lnTo>
                  <a:pt x="2846388" y="3803651"/>
                </a:lnTo>
                <a:lnTo>
                  <a:pt x="2836863" y="3813176"/>
                </a:lnTo>
                <a:lnTo>
                  <a:pt x="2827338" y="3821113"/>
                </a:lnTo>
                <a:lnTo>
                  <a:pt x="2816226" y="3827463"/>
                </a:lnTo>
                <a:lnTo>
                  <a:pt x="2803526" y="3833813"/>
                </a:lnTo>
                <a:lnTo>
                  <a:pt x="2789238" y="3833813"/>
                </a:lnTo>
                <a:lnTo>
                  <a:pt x="2776538" y="3833813"/>
                </a:lnTo>
                <a:lnTo>
                  <a:pt x="2765426" y="3827463"/>
                </a:lnTo>
                <a:lnTo>
                  <a:pt x="2752726" y="3821113"/>
                </a:lnTo>
                <a:lnTo>
                  <a:pt x="2741613" y="3813176"/>
                </a:lnTo>
                <a:lnTo>
                  <a:pt x="2735263" y="3803651"/>
                </a:lnTo>
                <a:lnTo>
                  <a:pt x="2728913" y="3792538"/>
                </a:lnTo>
                <a:lnTo>
                  <a:pt x="2722563" y="3779838"/>
                </a:lnTo>
                <a:lnTo>
                  <a:pt x="2722563" y="3765551"/>
                </a:lnTo>
                <a:lnTo>
                  <a:pt x="2722563" y="2244725"/>
                </a:lnTo>
                <a:lnTo>
                  <a:pt x="274638" y="2244725"/>
                </a:lnTo>
                <a:lnTo>
                  <a:pt x="274638" y="3765551"/>
                </a:lnTo>
                <a:lnTo>
                  <a:pt x="271463" y="3779838"/>
                </a:lnTo>
                <a:lnTo>
                  <a:pt x="268288" y="3792538"/>
                </a:lnTo>
                <a:lnTo>
                  <a:pt x="263526" y="3803651"/>
                </a:lnTo>
                <a:lnTo>
                  <a:pt x="254000" y="3813176"/>
                </a:lnTo>
                <a:lnTo>
                  <a:pt x="244476" y="3821113"/>
                </a:lnTo>
                <a:lnTo>
                  <a:pt x="233363" y="3827463"/>
                </a:lnTo>
                <a:lnTo>
                  <a:pt x="217488" y="3833813"/>
                </a:lnTo>
                <a:lnTo>
                  <a:pt x="206376" y="3833813"/>
                </a:lnTo>
                <a:lnTo>
                  <a:pt x="190500" y="3833813"/>
                </a:lnTo>
                <a:lnTo>
                  <a:pt x="179388" y="3827463"/>
                </a:lnTo>
                <a:lnTo>
                  <a:pt x="166688" y="3821113"/>
                </a:lnTo>
                <a:lnTo>
                  <a:pt x="158750" y="3813176"/>
                </a:lnTo>
                <a:lnTo>
                  <a:pt x="149226" y="3803651"/>
                </a:lnTo>
                <a:lnTo>
                  <a:pt x="142876" y="3792538"/>
                </a:lnTo>
                <a:lnTo>
                  <a:pt x="139700" y="3779838"/>
                </a:lnTo>
                <a:lnTo>
                  <a:pt x="138113" y="3765551"/>
                </a:lnTo>
                <a:lnTo>
                  <a:pt x="138113" y="2244725"/>
                </a:lnTo>
                <a:lnTo>
                  <a:pt x="68263" y="2244725"/>
                </a:lnTo>
                <a:lnTo>
                  <a:pt x="53975" y="2243138"/>
                </a:lnTo>
                <a:lnTo>
                  <a:pt x="41275" y="2239963"/>
                </a:lnTo>
                <a:lnTo>
                  <a:pt x="30163" y="2233613"/>
                </a:lnTo>
                <a:lnTo>
                  <a:pt x="20638" y="2224088"/>
                </a:lnTo>
                <a:lnTo>
                  <a:pt x="12700" y="2216150"/>
                </a:lnTo>
                <a:lnTo>
                  <a:pt x="6350" y="2203450"/>
                </a:lnTo>
                <a:lnTo>
                  <a:pt x="0" y="2192338"/>
                </a:lnTo>
                <a:lnTo>
                  <a:pt x="0" y="2176463"/>
                </a:lnTo>
                <a:lnTo>
                  <a:pt x="0" y="2165350"/>
                </a:lnTo>
                <a:lnTo>
                  <a:pt x="6350" y="2149475"/>
                </a:lnTo>
                <a:lnTo>
                  <a:pt x="12700" y="2141538"/>
                </a:lnTo>
                <a:lnTo>
                  <a:pt x="20638" y="2128838"/>
                </a:lnTo>
                <a:lnTo>
                  <a:pt x="30163" y="2119313"/>
                </a:lnTo>
                <a:lnTo>
                  <a:pt x="41275" y="2114550"/>
                </a:lnTo>
                <a:lnTo>
                  <a:pt x="53975" y="2111375"/>
                </a:lnTo>
                <a:lnTo>
                  <a:pt x="68263" y="2111375"/>
                </a:lnTo>
                <a:lnTo>
                  <a:pt x="1738313" y="2111375"/>
                </a:lnTo>
                <a:lnTo>
                  <a:pt x="1731963" y="2098676"/>
                </a:lnTo>
                <a:lnTo>
                  <a:pt x="1722438" y="2087563"/>
                </a:lnTo>
                <a:lnTo>
                  <a:pt x="1719263" y="2074863"/>
                </a:lnTo>
                <a:lnTo>
                  <a:pt x="1719263" y="2063751"/>
                </a:lnTo>
                <a:lnTo>
                  <a:pt x="1719263" y="2062529"/>
                </a:lnTo>
                <a:lnTo>
                  <a:pt x="1690688" y="2057400"/>
                </a:lnTo>
                <a:lnTo>
                  <a:pt x="1677988" y="2051050"/>
                </a:lnTo>
                <a:lnTo>
                  <a:pt x="1666875" y="2039937"/>
                </a:lnTo>
                <a:lnTo>
                  <a:pt x="1639888" y="2009775"/>
                </a:lnTo>
                <a:lnTo>
                  <a:pt x="1617662" y="1970087"/>
                </a:lnTo>
                <a:lnTo>
                  <a:pt x="1597025" y="1928812"/>
                </a:lnTo>
                <a:lnTo>
                  <a:pt x="1565275" y="1854200"/>
                </a:lnTo>
                <a:lnTo>
                  <a:pt x="1552575" y="1820862"/>
                </a:lnTo>
                <a:lnTo>
                  <a:pt x="1484312" y="1576387"/>
                </a:lnTo>
                <a:lnTo>
                  <a:pt x="1444625" y="1443037"/>
                </a:lnTo>
                <a:lnTo>
                  <a:pt x="1412875" y="1311274"/>
                </a:lnTo>
                <a:lnTo>
                  <a:pt x="1385888" y="1192212"/>
                </a:lnTo>
                <a:lnTo>
                  <a:pt x="1373188" y="1138237"/>
                </a:lnTo>
                <a:lnTo>
                  <a:pt x="1366838" y="1090612"/>
                </a:lnTo>
                <a:lnTo>
                  <a:pt x="1365250" y="1047749"/>
                </a:lnTo>
                <a:lnTo>
                  <a:pt x="1365250" y="1015999"/>
                </a:lnTo>
                <a:lnTo>
                  <a:pt x="1370012" y="989012"/>
                </a:lnTo>
                <a:lnTo>
                  <a:pt x="1376362" y="979487"/>
                </a:lnTo>
                <a:lnTo>
                  <a:pt x="1379538" y="973137"/>
                </a:lnTo>
                <a:lnTo>
                  <a:pt x="1460500" y="935037"/>
                </a:lnTo>
                <a:lnTo>
                  <a:pt x="1738957" y="2015573"/>
                </a:lnTo>
                <a:lnTo>
                  <a:pt x="1749426" y="2006600"/>
                </a:lnTo>
                <a:lnTo>
                  <a:pt x="1758950" y="2000250"/>
                </a:lnTo>
                <a:lnTo>
                  <a:pt x="1773238" y="1993900"/>
                </a:lnTo>
                <a:lnTo>
                  <a:pt x="1785938" y="1993900"/>
                </a:lnTo>
                <a:lnTo>
                  <a:pt x="2264305" y="1993900"/>
                </a:lnTo>
                <a:lnTo>
                  <a:pt x="2257426" y="1985963"/>
                </a:lnTo>
                <a:lnTo>
                  <a:pt x="2244726" y="1958975"/>
                </a:lnTo>
                <a:lnTo>
                  <a:pt x="2236788" y="1928813"/>
                </a:lnTo>
                <a:lnTo>
                  <a:pt x="2233613" y="1898650"/>
                </a:lnTo>
                <a:lnTo>
                  <a:pt x="2236788" y="1868488"/>
                </a:lnTo>
                <a:lnTo>
                  <a:pt x="2244726" y="1839913"/>
                </a:lnTo>
                <a:lnTo>
                  <a:pt x="2260600" y="1812925"/>
                </a:lnTo>
                <a:lnTo>
                  <a:pt x="2278063" y="1792288"/>
                </a:lnTo>
                <a:lnTo>
                  <a:pt x="2301876" y="1773238"/>
                </a:lnTo>
                <a:lnTo>
                  <a:pt x="2328863" y="1758950"/>
                </a:lnTo>
                <a:lnTo>
                  <a:pt x="2359026" y="1749425"/>
                </a:lnTo>
                <a:lnTo>
                  <a:pt x="3084708" y="1528565"/>
                </a:lnTo>
                <a:lnTo>
                  <a:pt x="3311526" y="1152524"/>
                </a:lnTo>
                <a:lnTo>
                  <a:pt x="3349626" y="1084262"/>
                </a:lnTo>
                <a:lnTo>
                  <a:pt x="3368676" y="1050924"/>
                </a:lnTo>
                <a:lnTo>
                  <a:pt x="3389314" y="1017587"/>
                </a:lnTo>
                <a:lnTo>
                  <a:pt x="3413126" y="989012"/>
                </a:lnTo>
                <a:lnTo>
                  <a:pt x="3436938" y="958849"/>
                </a:lnTo>
                <a:lnTo>
                  <a:pt x="3467100" y="935037"/>
                </a:lnTo>
                <a:lnTo>
                  <a:pt x="3467392" y="934856"/>
                </a:lnTo>
                <a:lnTo>
                  <a:pt x="3475038" y="925512"/>
                </a:lnTo>
                <a:lnTo>
                  <a:pt x="3490912" y="911224"/>
                </a:lnTo>
                <a:lnTo>
                  <a:pt x="3505200" y="895349"/>
                </a:lnTo>
                <a:lnTo>
                  <a:pt x="3522244" y="882567"/>
                </a:lnTo>
                <a:lnTo>
                  <a:pt x="3517900" y="884237"/>
                </a:lnTo>
                <a:lnTo>
                  <a:pt x="3475038" y="895350"/>
                </a:lnTo>
                <a:lnTo>
                  <a:pt x="3433762" y="901700"/>
                </a:lnTo>
                <a:lnTo>
                  <a:pt x="3389314" y="908050"/>
                </a:lnTo>
                <a:lnTo>
                  <a:pt x="3344862" y="904875"/>
                </a:lnTo>
                <a:lnTo>
                  <a:pt x="3302000" y="901700"/>
                </a:lnTo>
                <a:lnTo>
                  <a:pt x="3257550" y="890587"/>
                </a:lnTo>
                <a:lnTo>
                  <a:pt x="3213100" y="877887"/>
                </a:lnTo>
                <a:lnTo>
                  <a:pt x="3171826" y="857250"/>
                </a:lnTo>
                <a:lnTo>
                  <a:pt x="3128962" y="836612"/>
                </a:lnTo>
                <a:lnTo>
                  <a:pt x="3094038" y="809625"/>
                </a:lnTo>
                <a:lnTo>
                  <a:pt x="3060700" y="779462"/>
                </a:lnTo>
                <a:lnTo>
                  <a:pt x="3030538" y="749300"/>
                </a:lnTo>
                <a:lnTo>
                  <a:pt x="3003550" y="714375"/>
                </a:lnTo>
                <a:lnTo>
                  <a:pt x="2979738" y="677862"/>
                </a:lnTo>
                <a:lnTo>
                  <a:pt x="2962276" y="639762"/>
                </a:lnTo>
                <a:lnTo>
                  <a:pt x="2944813" y="596900"/>
                </a:lnTo>
                <a:lnTo>
                  <a:pt x="2932113" y="555625"/>
                </a:lnTo>
                <a:lnTo>
                  <a:pt x="2925763" y="514350"/>
                </a:lnTo>
                <a:lnTo>
                  <a:pt x="2922588" y="468312"/>
                </a:lnTo>
                <a:lnTo>
                  <a:pt x="2922588" y="427037"/>
                </a:lnTo>
                <a:lnTo>
                  <a:pt x="2925763" y="382587"/>
                </a:lnTo>
                <a:lnTo>
                  <a:pt x="2938463" y="338137"/>
                </a:lnTo>
                <a:lnTo>
                  <a:pt x="2952750" y="292100"/>
                </a:lnTo>
                <a:lnTo>
                  <a:pt x="2971800" y="250825"/>
                </a:lnTo>
                <a:lnTo>
                  <a:pt x="2992438" y="212725"/>
                </a:lnTo>
                <a:lnTo>
                  <a:pt x="3019426" y="173037"/>
                </a:lnTo>
                <a:lnTo>
                  <a:pt x="3048000" y="141287"/>
                </a:lnTo>
                <a:lnTo>
                  <a:pt x="3078162" y="111125"/>
                </a:lnTo>
                <a:lnTo>
                  <a:pt x="3114676" y="84137"/>
                </a:lnTo>
                <a:lnTo>
                  <a:pt x="3149600" y="60325"/>
                </a:lnTo>
                <a:lnTo>
                  <a:pt x="3189288" y="41275"/>
                </a:lnTo>
                <a:lnTo>
                  <a:pt x="3230562" y="23812"/>
                </a:lnTo>
                <a:lnTo>
                  <a:pt x="3273426" y="12700"/>
                </a:lnTo>
                <a:lnTo>
                  <a:pt x="3314700" y="6350"/>
                </a:lnTo>
                <a:lnTo>
                  <a:pt x="33591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90990" y="5855689"/>
            <a:ext cx="1712683" cy="365442"/>
            <a:chOff x="5347448" y="5855689"/>
            <a:chExt cx="1712683" cy="365442"/>
          </a:xfrm>
        </p:grpSpPr>
        <p:sp>
          <p:nvSpPr>
            <p:cNvPr id="2" name="圆角矩形 1"/>
            <p:cNvSpPr/>
            <p:nvPr/>
          </p:nvSpPr>
          <p:spPr>
            <a:xfrm>
              <a:off x="5347448" y="5855689"/>
              <a:ext cx="365442" cy="365442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smtClean="0">
                  <a:solidFill>
                    <a:schemeClr val="tx1"/>
                  </a:solidFill>
                </a:rPr>
                <a:t>1</a:t>
              </a: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5764994" y="5855689"/>
              <a:ext cx="365442" cy="365442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smtClean="0">
                  <a:solidFill>
                    <a:schemeClr val="tx1"/>
                  </a:solidFill>
                </a:rPr>
                <a:t>9</a:t>
              </a: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6277143" y="5855689"/>
              <a:ext cx="365442" cy="365442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smtClean="0">
                  <a:solidFill>
                    <a:schemeClr val="tx1"/>
                  </a:solidFill>
                </a:rPr>
                <a:t>0</a:t>
              </a: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6694689" y="5855689"/>
              <a:ext cx="365442" cy="365442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smtClean="0">
                  <a:solidFill>
                    <a:schemeClr val="tx1"/>
                  </a:solidFill>
                </a:rPr>
                <a:t>0</a:t>
              </a:r>
              <a:endParaRPr lang="zh-CN" alt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177231" y="5957498"/>
              <a:ext cx="46235" cy="161824"/>
              <a:chOff x="1074057" y="2133369"/>
              <a:chExt cx="145143" cy="508000"/>
            </a:xfrm>
            <a:solidFill>
              <a:schemeClr val="tx1"/>
            </a:solidFill>
          </p:grpSpPr>
          <p:sp>
            <p:nvSpPr>
              <p:cNvPr id="4" name="椭圆 3"/>
              <p:cNvSpPr/>
              <p:nvPr/>
            </p:nvSpPr>
            <p:spPr>
              <a:xfrm>
                <a:off x="1074057" y="2133369"/>
                <a:ext cx="145143" cy="14514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074057" y="2496226"/>
                <a:ext cx="145143" cy="14514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5376476" y="2598058"/>
            <a:ext cx="17043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latin typeface="+mn-ea"/>
              </a:rPr>
              <a:t>1</a:t>
            </a:r>
            <a:r>
              <a:rPr lang="zh-CN" altLang="en-US" smtClean="0">
                <a:latin typeface="+mn-ea"/>
              </a:rPr>
              <a:t>、选择文本框</a:t>
            </a:r>
            <a:endParaRPr lang="en-US" altLang="zh-CN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mtClean="0">
                <a:latin typeface="+mn-ea"/>
              </a:rPr>
              <a:t>2</a:t>
            </a:r>
            <a:r>
              <a:rPr lang="zh-CN" altLang="en-US" smtClean="0">
                <a:latin typeface="+mn-ea"/>
              </a:rPr>
              <a:t>、修改字体</a:t>
            </a:r>
            <a:endParaRPr lang="en-US" altLang="zh-CN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mtClean="0">
                <a:latin typeface="+mn-ea"/>
              </a:rPr>
              <a:t>3</a:t>
            </a:r>
            <a:r>
              <a:rPr lang="zh-CN" altLang="en-US" smtClean="0">
                <a:latin typeface="+mn-ea"/>
              </a:rPr>
              <a:t>、选择文本框</a:t>
            </a:r>
            <a:endParaRPr lang="en-US" altLang="zh-CN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mtClean="0">
                <a:latin typeface="+mn-ea"/>
              </a:rPr>
              <a:t>4</a:t>
            </a:r>
            <a:r>
              <a:rPr lang="zh-CN" altLang="en-US" smtClean="0">
                <a:latin typeface="+mn-ea"/>
              </a:rPr>
              <a:t>、修改字体</a:t>
            </a:r>
            <a:endParaRPr lang="en-US" altLang="zh-CN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mtClean="0">
                <a:latin typeface="+mn-ea"/>
              </a:rPr>
              <a:t>……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931019" y="3713925"/>
            <a:ext cx="174172" cy="72571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>
            <a:off x="2827020" y="3756660"/>
            <a:ext cx="182880" cy="342900"/>
          </a:xfrm>
          <a:custGeom>
            <a:avLst/>
            <a:gdLst>
              <a:gd name="connsiteX0" fmla="*/ 182880 w 182880"/>
              <a:gd name="connsiteY0" fmla="*/ 0 h 342900"/>
              <a:gd name="connsiteX1" fmla="*/ 144780 w 182880"/>
              <a:gd name="connsiteY1" fmla="*/ 76200 h 342900"/>
              <a:gd name="connsiteX2" fmla="*/ 144780 w 182880"/>
              <a:gd name="connsiteY2" fmla="*/ 137160 h 342900"/>
              <a:gd name="connsiteX3" fmla="*/ 76200 w 182880"/>
              <a:gd name="connsiteY3" fmla="*/ 175260 h 342900"/>
              <a:gd name="connsiteX4" fmla="*/ 68580 w 182880"/>
              <a:gd name="connsiteY4" fmla="*/ 281940 h 342900"/>
              <a:gd name="connsiteX5" fmla="*/ 0 w 182880"/>
              <a:gd name="connsiteY5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880" h="342900">
                <a:moveTo>
                  <a:pt x="182880" y="0"/>
                </a:moveTo>
                <a:cubicBezTo>
                  <a:pt x="167005" y="26670"/>
                  <a:pt x="151130" y="53340"/>
                  <a:pt x="144780" y="76200"/>
                </a:cubicBezTo>
                <a:cubicBezTo>
                  <a:pt x="138430" y="99060"/>
                  <a:pt x="156210" y="120650"/>
                  <a:pt x="144780" y="137160"/>
                </a:cubicBezTo>
                <a:cubicBezTo>
                  <a:pt x="133350" y="153670"/>
                  <a:pt x="88900" y="151130"/>
                  <a:pt x="76200" y="175260"/>
                </a:cubicBezTo>
                <a:cubicBezTo>
                  <a:pt x="63500" y="199390"/>
                  <a:pt x="81280" y="254000"/>
                  <a:pt x="68580" y="281940"/>
                </a:cubicBezTo>
                <a:cubicBezTo>
                  <a:pt x="55880" y="309880"/>
                  <a:pt x="27940" y="326390"/>
                  <a:pt x="0" y="342900"/>
                </a:cubicBezTo>
              </a:path>
            </a:pathLst>
          </a:custGeom>
          <a:noFill/>
          <a:ln w="25400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896723" y="544545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滴答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78944" y="509705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滴答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十字星 9"/>
          <p:cNvSpPr/>
          <p:nvPr/>
        </p:nvSpPr>
        <p:spPr>
          <a:xfrm>
            <a:off x="1705970" y="2373482"/>
            <a:ext cx="300251" cy="300251"/>
          </a:xfrm>
          <a:prstGeom prst="star4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十字星 20"/>
          <p:cNvSpPr/>
          <p:nvPr/>
        </p:nvSpPr>
        <p:spPr>
          <a:xfrm>
            <a:off x="2452220" y="2550649"/>
            <a:ext cx="259119" cy="259119"/>
          </a:xfrm>
          <a:prstGeom prst="star4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十字星 21"/>
          <p:cNvSpPr/>
          <p:nvPr/>
        </p:nvSpPr>
        <p:spPr>
          <a:xfrm>
            <a:off x="1603646" y="2856121"/>
            <a:ext cx="181936" cy="181936"/>
          </a:xfrm>
          <a:prstGeom prst="star4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997024" y="2523607"/>
            <a:ext cx="553498" cy="572323"/>
          </a:xfrm>
          <a:custGeom>
            <a:avLst/>
            <a:gdLst>
              <a:gd name="connsiteX0" fmla="*/ 352883 w 1379635"/>
              <a:gd name="connsiteY0" fmla="*/ 0 h 1426557"/>
              <a:gd name="connsiteX1" fmla="*/ 311609 w 1379635"/>
              <a:gd name="connsiteY1" fmla="*/ 50025 h 1426557"/>
              <a:gd name="connsiteX2" fmla="*/ 178946 w 1379635"/>
              <a:gd name="connsiteY2" fmla="*/ 484333 h 1426557"/>
              <a:gd name="connsiteX3" fmla="*/ 955732 w 1379635"/>
              <a:gd name="connsiteY3" fmla="*/ 1261119 h 1426557"/>
              <a:gd name="connsiteX4" fmla="*/ 1258092 w 1379635"/>
              <a:gd name="connsiteY4" fmla="*/ 1200075 h 1426557"/>
              <a:gd name="connsiteX5" fmla="*/ 1379635 w 1379635"/>
              <a:gd name="connsiteY5" fmla="*/ 1134104 h 1426557"/>
              <a:gd name="connsiteX6" fmla="*/ 1326057 w 1379635"/>
              <a:gd name="connsiteY6" fmla="*/ 1199042 h 1426557"/>
              <a:gd name="connsiteX7" fmla="*/ 776786 w 1379635"/>
              <a:gd name="connsiteY7" fmla="*/ 1426557 h 1426557"/>
              <a:gd name="connsiteX8" fmla="*/ 0 w 1379635"/>
              <a:gd name="connsiteY8" fmla="*/ 649771 h 1426557"/>
              <a:gd name="connsiteX9" fmla="*/ 342478 w 1379635"/>
              <a:gd name="connsiteY9" fmla="*/ 5648 h 1426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9635" h="1426557">
                <a:moveTo>
                  <a:pt x="352883" y="0"/>
                </a:moveTo>
                <a:lnTo>
                  <a:pt x="311609" y="50025"/>
                </a:lnTo>
                <a:cubicBezTo>
                  <a:pt x="227852" y="174001"/>
                  <a:pt x="178946" y="323455"/>
                  <a:pt x="178946" y="484333"/>
                </a:cubicBezTo>
                <a:cubicBezTo>
                  <a:pt x="178946" y="913340"/>
                  <a:pt x="526725" y="1261119"/>
                  <a:pt x="955732" y="1261119"/>
                </a:cubicBezTo>
                <a:cubicBezTo>
                  <a:pt x="1062984" y="1261119"/>
                  <a:pt x="1165159" y="1239383"/>
                  <a:pt x="1258092" y="1200075"/>
                </a:cubicBezTo>
                <a:lnTo>
                  <a:pt x="1379635" y="1134104"/>
                </a:lnTo>
                <a:lnTo>
                  <a:pt x="1326057" y="1199042"/>
                </a:lnTo>
                <a:cubicBezTo>
                  <a:pt x="1185486" y="1339612"/>
                  <a:pt x="991290" y="1426557"/>
                  <a:pt x="776786" y="1426557"/>
                </a:cubicBezTo>
                <a:cubicBezTo>
                  <a:pt x="347779" y="1426557"/>
                  <a:pt x="0" y="1078778"/>
                  <a:pt x="0" y="649771"/>
                </a:cubicBezTo>
                <a:cubicBezTo>
                  <a:pt x="0" y="381642"/>
                  <a:pt x="135851" y="145242"/>
                  <a:pt x="342478" y="564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28188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4940" y="1733047"/>
            <a:ext cx="6694120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bg1"/>
                </a:solidFill>
                <a:latin typeface="+mj-ea"/>
                <a:ea typeface="+mj-ea"/>
              </a:rPr>
              <a:t>呆</a:t>
            </a:r>
            <a:r>
              <a:rPr lang="zh-CN" altLang="en-US" sz="5400" smtClean="0">
                <a:solidFill>
                  <a:schemeClr val="bg1"/>
                </a:solidFill>
                <a:latin typeface="+mj-ea"/>
                <a:ea typeface="+mj-ea"/>
              </a:rPr>
              <a:t>鱼拯救加班汪之</a:t>
            </a:r>
            <a:endParaRPr lang="en-US" altLang="zh-CN" sz="540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1500" smtClean="0">
                <a:solidFill>
                  <a:srgbClr val="FFFF00"/>
                </a:solidFill>
                <a:latin typeface="+mj-ea"/>
                <a:ea typeface="+mj-ea"/>
              </a:rPr>
              <a:t>应急技巧</a:t>
            </a:r>
            <a:endParaRPr lang="en-US" altLang="zh-CN" sz="11500">
              <a:solidFill>
                <a:srgbClr val="FFFF00"/>
              </a:solidFill>
              <a:latin typeface="+mj-ea"/>
              <a:ea typeface="+mj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815152" y="4294108"/>
            <a:ext cx="5513696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815152" y="4385148"/>
            <a:ext cx="5513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smtClean="0">
                <a:solidFill>
                  <a:schemeClr val="bg1"/>
                </a:solidFill>
              </a:rPr>
              <a:t>你一定不知道</a:t>
            </a:r>
            <a:r>
              <a:rPr lang="en-US" altLang="zh-CN" sz="2000" smtClean="0">
                <a:solidFill>
                  <a:schemeClr val="bg1"/>
                </a:solidFill>
              </a:rPr>
              <a:t>PPT</a:t>
            </a:r>
            <a:r>
              <a:rPr lang="zh-CN" altLang="en-US" sz="2000" smtClean="0">
                <a:solidFill>
                  <a:schemeClr val="bg1"/>
                </a:solidFill>
              </a:rPr>
              <a:t>有个替换字体功能</a:t>
            </a:r>
            <a:endParaRPr lang="zh-CN" altLang="en-US" sz="2000">
              <a:solidFill>
                <a:schemeClr val="bg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815152" y="4849174"/>
            <a:ext cx="5513696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514901" y="2579426"/>
            <a:ext cx="300251" cy="30025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smtClean="0">
                <a:solidFill>
                  <a:srgbClr val="005A7A"/>
                </a:solidFill>
              </a:rPr>
              <a:t>1</a:t>
            </a:r>
            <a:endParaRPr lang="zh-CN" altLang="en-US" sz="2400">
              <a:solidFill>
                <a:srgbClr val="005A7A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 rot="526228">
            <a:off x="1887698" y="1694640"/>
            <a:ext cx="520092" cy="275376"/>
            <a:chOff x="2251595" y="1914962"/>
            <a:chExt cx="847360" cy="448656"/>
          </a:xfrm>
        </p:grpSpPr>
        <p:sp>
          <p:nvSpPr>
            <p:cNvPr id="10" name="弦形 9"/>
            <p:cNvSpPr/>
            <p:nvPr/>
          </p:nvSpPr>
          <p:spPr>
            <a:xfrm rot="16200000">
              <a:off x="2737498" y="1914962"/>
              <a:ext cx="361457" cy="361457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20672355">
              <a:off x="2871623" y="2030183"/>
              <a:ext cx="67805" cy="14156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弦形 11"/>
            <p:cNvSpPr/>
            <p:nvPr/>
          </p:nvSpPr>
          <p:spPr>
            <a:xfrm rot="4326572" flipH="1">
              <a:off x="2251595" y="1992840"/>
              <a:ext cx="370778" cy="370778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21454217" flipH="1">
              <a:off x="2416269" y="2106768"/>
              <a:ext cx="69554" cy="14522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4757749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33150" y="938264"/>
            <a:ext cx="2877711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隐藏的金手指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替换字体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557463"/>
            <a:ext cx="8782050" cy="93003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7" name="矩形 6"/>
          <p:cNvSpPr/>
          <p:nvPr/>
        </p:nvSpPr>
        <p:spPr>
          <a:xfrm>
            <a:off x="546859" y="2515571"/>
            <a:ext cx="491319" cy="253976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682388" y="2230978"/>
            <a:ext cx="245660" cy="20015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35505" y="3596643"/>
            <a:ext cx="5830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pc="300" smtClean="0">
                <a:latin typeface="+mn-ea"/>
              </a:rPr>
              <a:t>（主菜单“开始”</a:t>
            </a:r>
            <a:r>
              <a:rPr lang="en-US" altLang="zh-CN" spc="300" smtClean="0">
                <a:latin typeface="+mn-ea"/>
                <a:sym typeface="Wingdings" panose="05000000000000000000" pitchFamily="2" charset="2"/>
              </a:rPr>
              <a:t>”</a:t>
            </a:r>
            <a:r>
              <a:rPr lang="zh-CN" altLang="en-US" spc="300" smtClean="0">
                <a:latin typeface="+mn-ea"/>
                <a:sym typeface="Wingdings" panose="05000000000000000000" pitchFamily="2" charset="2"/>
              </a:rPr>
              <a:t>替换</a:t>
            </a:r>
            <a:r>
              <a:rPr lang="en-US" altLang="zh-CN" spc="300" smtClean="0">
                <a:latin typeface="+mn-ea"/>
                <a:sym typeface="Wingdings" panose="05000000000000000000" pitchFamily="2" charset="2"/>
              </a:rPr>
              <a:t>”</a:t>
            </a:r>
            <a:r>
              <a:rPr lang="zh-CN" altLang="en-US" spc="300" smtClean="0">
                <a:latin typeface="+mn-ea"/>
                <a:sym typeface="Wingdings" panose="05000000000000000000" pitchFamily="2" charset="2"/>
              </a:rPr>
              <a:t>“替换字体”</a:t>
            </a:r>
            <a:r>
              <a:rPr lang="zh-CN" altLang="en-US" spc="300" smtClean="0">
                <a:latin typeface="+mn-ea"/>
              </a:rPr>
              <a:t>）</a:t>
            </a:r>
            <a:endParaRPr lang="zh-CN" altLang="en-US" spc="30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25559" y="3238252"/>
            <a:ext cx="1078741" cy="29113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下箭头 10"/>
          <p:cNvSpPr/>
          <p:nvPr/>
        </p:nvSpPr>
        <p:spPr>
          <a:xfrm rot="10800000">
            <a:off x="8336223" y="3661056"/>
            <a:ext cx="257412" cy="209727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410" y="4263629"/>
            <a:ext cx="5043073" cy="2253288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5" name="直接连接符 14"/>
          <p:cNvCxnSpPr/>
          <p:nvPr/>
        </p:nvCxnSpPr>
        <p:spPr>
          <a:xfrm>
            <a:off x="3191206" y="5375759"/>
            <a:ext cx="786802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43745" y="5009051"/>
            <a:ext cx="301877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pc="300" smtClean="0">
                <a:solidFill>
                  <a:srgbClr val="005A7A"/>
                </a:solidFill>
                <a:latin typeface="+mj-ea"/>
                <a:ea typeface="+mj-ea"/>
              </a:rPr>
              <a:t>被</a:t>
            </a:r>
            <a:r>
              <a:rPr lang="zh-CN" altLang="en-US" sz="2800" spc="300" smtClean="0">
                <a:latin typeface="+mj-ea"/>
                <a:ea typeface="+mj-ea"/>
              </a:rPr>
              <a:t>替换字体</a:t>
            </a:r>
            <a:endParaRPr lang="en-US" altLang="zh-CN" sz="2800" spc="300" smtClean="0">
              <a:latin typeface="+mj-ea"/>
              <a:ea typeface="+mj-ea"/>
            </a:endParaRPr>
          </a:p>
          <a:p>
            <a:pPr algn="ctr"/>
            <a:r>
              <a:rPr lang="zh-CN" altLang="en-US" sz="1400" spc="300" smtClean="0">
                <a:latin typeface="+mj-ea"/>
              </a:rPr>
              <a:t>（系统自动筛选出使用文字）</a:t>
            </a:r>
            <a:endParaRPr lang="en-US" altLang="zh-CN" sz="1400" spc="300">
              <a:latin typeface="+mj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191206" y="6101420"/>
            <a:ext cx="786802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66936" y="5850825"/>
            <a:ext cx="2172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pc="300">
                <a:solidFill>
                  <a:srgbClr val="005A7A"/>
                </a:solidFill>
                <a:latin typeface="+mj-ea"/>
                <a:ea typeface="+mj-ea"/>
              </a:rPr>
              <a:t>新</a:t>
            </a:r>
            <a:r>
              <a:rPr lang="zh-CN" altLang="en-US" sz="2800" spc="300" smtClean="0">
                <a:latin typeface="+mj-ea"/>
                <a:ea typeface="+mj-ea"/>
              </a:rPr>
              <a:t>替换字体</a:t>
            </a:r>
            <a:endParaRPr lang="en-US" altLang="zh-CN" sz="2800" spc="300" smtClean="0">
              <a:latin typeface="+mj-ea"/>
              <a:ea typeface="+mj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699657" y="1335314"/>
            <a:ext cx="239670" cy="2396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204684" y="1335314"/>
            <a:ext cx="239670" cy="2396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37498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244074" y="6220013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671485" y="938264"/>
            <a:ext cx="3801041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>
                <a:latin typeface="+mj-ea"/>
                <a:ea typeface="+mj-ea"/>
              </a:rPr>
              <a:t>知道</a:t>
            </a:r>
            <a:r>
              <a:rPr lang="zh-CN" altLang="en-US" sz="3200" spc="300" smtClean="0">
                <a:latin typeface="+mj-ea"/>
                <a:ea typeface="+mj-ea"/>
              </a:rPr>
              <a:t>它之后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开启装逼模式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3482741" y="3193143"/>
            <a:ext cx="2178518" cy="3045482"/>
            <a:chOff x="4516438" y="4479471"/>
            <a:chExt cx="933450" cy="13049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" name="Freeform 413"/>
            <p:cNvSpPr>
              <a:spLocks/>
            </p:cNvSpPr>
            <p:nvPr/>
          </p:nvSpPr>
          <p:spPr bwMode="auto">
            <a:xfrm>
              <a:off x="4733926" y="5133521"/>
              <a:ext cx="477838" cy="203200"/>
            </a:xfrm>
            <a:custGeom>
              <a:avLst/>
              <a:gdLst>
                <a:gd name="T0" fmla="*/ 2 w 162"/>
                <a:gd name="T1" fmla="*/ 26 h 69"/>
                <a:gd name="T2" fmla="*/ 26 w 162"/>
                <a:gd name="T3" fmla="*/ 57 h 69"/>
                <a:gd name="T4" fmla="*/ 134 w 162"/>
                <a:gd name="T5" fmla="*/ 68 h 69"/>
                <a:gd name="T6" fmla="*/ 161 w 162"/>
                <a:gd name="T7" fmla="*/ 47 h 69"/>
                <a:gd name="T8" fmla="*/ 140 w 162"/>
                <a:gd name="T9" fmla="*/ 20 h 69"/>
                <a:gd name="T10" fmla="*/ 33 w 162"/>
                <a:gd name="T11" fmla="*/ 2 h 69"/>
                <a:gd name="T12" fmla="*/ 2 w 162"/>
                <a:gd name="T13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69">
                  <a:moveTo>
                    <a:pt x="2" y="26"/>
                  </a:moveTo>
                  <a:cubicBezTo>
                    <a:pt x="0" y="41"/>
                    <a:pt x="10" y="55"/>
                    <a:pt x="26" y="57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47" y="69"/>
                    <a:pt x="159" y="60"/>
                    <a:pt x="161" y="47"/>
                  </a:cubicBezTo>
                  <a:cubicBezTo>
                    <a:pt x="162" y="34"/>
                    <a:pt x="153" y="22"/>
                    <a:pt x="140" y="20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18" y="0"/>
                    <a:pt x="4" y="10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4"/>
            <p:cNvSpPr>
              <a:spLocks/>
            </p:cNvSpPr>
            <p:nvPr/>
          </p:nvSpPr>
          <p:spPr bwMode="auto">
            <a:xfrm>
              <a:off x="4530726" y="4750934"/>
              <a:ext cx="904875" cy="420688"/>
            </a:xfrm>
            <a:custGeom>
              <a:avLst/>
              <a:gdLst>
                <a:gd name="T0" fmla="*/ 289 w 307"/>
                <a:gd name="T1" fmla="*/ 83 h 143"/>
                <a:gd name="T2" fmla="*/ 261 w 307"/>
                <a:gd name="T3" fmla="*/ 83 h 143"/>
                <a:gd name="T4" fmla="*/ 230 w 307"/>
                <a:gd name="T5" fmla="*/ 38 h 143"/>
                <a:gd name="T6" fmla="*/ 154 w 307"/>
                <a:gd name="T7" fmla="*/ 0 h 143"/>
                <a:gd name="T8" fmla="*/ 77 w 307"/>
                <a:gd name="T9" fmla="*/ 38 h 143"/>
                <a:gd name="T10" fmla="*/ 47 w 307"/>
                <a:gd name="T11" fmla="*/ 83 h 143"/>
                <a:gd name="T12" fmla="*/ 18 w 307"/>
                <a:gd name="T13" fmla="*/ 83 h 143"/>
                <a:gd name="T14" fmla="*/ 0 w 307"/>
                <a:gd name="T15" fmla="*/ 102 h 143"/>
                <a:gd name="T16" fmla="*/ 18 w 307"/>
                <a:gd name="T17" fmla="*/ 120 h 143"/>
                <a:gd name="T18" fmla="*/ 55 w 307"/>
                <a:gd name="T19" fmla="*/ 120 h 143"/>
                <a:gd name="T20" fmla="*/ 71 w 307"/>
                <a:gd name="T21" fmla="*/ 112 h 143"/>
                <a:gd name="T22" fmla="*/ 94 w 307"/>
                <a:gd name="T23" fmla="*/ 90 h 143"/>
                <a:gd name="T24" fmla="*/ 94 w 307"/>
                <a:gd name="T25" fmla="*/ 124 h 143"/>
                <a:gd name="T26" fmla="*/ 98 w 307"/>
                <a:gd name="T27" fmla="*/ 123 h 143"/>
                <a:gd name="T28" fmla="*/ 103 w 307"/>
                <a:gd name="T29" fmla="*/ 124 h 143"/>
                <a:gd name="T30" fmla="*/ 210 w 307"/>
                <a:gd name="T31" fmla="*/ 142 h 143"/>
                <a:gd name="T32" fmla="*/ 214 w 307"/>
                <a:gd name="T33" fmla="*/ 143 h 143"/>
                <a:gd name="T34" fmla="*/ 214 w 307"/>
                <a:gd name="T35" fmla="*/ 90 h 143"/>
                <a:gd name="T36" fmla="*/ 236 w 307"/>
                <a:gd name="T37" fmla="*/ 112 h 143"/>
                <a:gd name="T38" fmla="*/ 253 w 307"/>
                <a:gd name="T39" fmla="*/ 120 h 143"/>
                <a:gd name="T40" fmla="*/ 289 w 307"/>
                <a:gd name="T41" fmla="*/ 120 h 143"/>
                <a:gd name="T42" fmla="*/ 307 w 307"/>
                <a:gd name="T43" fmla="*/ 102 h 143"/>
                <a:gd name="T44" fmla="*/ 289 w 307"/>
                <a:gd name="T45" fmla="*/ 8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7" h="143">
                  <a:moveTo>
                    <a:pt x="289" y="83"/>
                  </a:moveTo>
                  <a:cubicBezTo>
                    <a:pt x="261" y="83"/>
                    <a:pt x="261" y="83"/>
                    <a:pt x="261" y="83"/>
                  </a:cubicBezTo>
                  <a:cubicBezTo>
                    <a:pt x="230" y="38"/>
                    <a:pt x="230" y="38"/>
                    <a:pt x="230" y="38"/>
                  </a:cubicBezTo>
                  <a:cubicBezTo>
                    <a:pt x="215" y="19"/>
                    <a:pt x="192" y="0"/>
                    <a:pt x="154" y="0"/>
                  </a:cubicBezTo>
                  <a:cubicBezTo>
                    <a:pt x="115" y="0"/>
                    <a:pt x="93" y="19"/>
                    <a:pt x="77" y="38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8" y="83"/>
                    <a:pt x="0" y="92"/>
                    <a:pt x="0" y="102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61" y="120"/>
                    <a:pt x="67" y="118"/>
                    <a:pt x="71" y="112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5" y="124"/>
                    <a:pt x="97" y="123"/>
                    <a:pt x="98" y="123"/>
                  </a:cubicBezTo>
                  <a:cubicBezTo>
                    <a:pt x="100" y="123"/>
                    <a:pt x="102" y="124"/>
                    <a:pt x="103" y="124"/>
                  </a:cubicBezTo>
                  <a:cubicBezTo>
                    <a:pt x="210" y="142"/>
                    <a:pt x="210" y="142"/>
                    <a:pt x="210" y="142"/>
                  </a:cubicBezTo>
                  <a:cubicBezTo>
                    <a:pt x="211" y="143"/>
                    <a:pt x="212" y="143"/>
                    <a:pt x="214" y="143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236" y="112"/>
                    <a:pt x="236" y="112"/>
                    <a:pt x="236" y="112"/>
                  </a:cubicBezTo>
                  <a:cubicBezTo>
                    <a:pt x="241" y="118"/>
                    <a:pt x="246" y="120"/>
                    <a:pt x="253" y="120"/>
                  </a:cubicBezTo>
                  <a:cubicBezTo>
                    <a:pt x="289" y="120"/>
                    <a:pt x="289" y="120"/>
                    <a:pt x="289" y="120"/>
                  </a:cubicBezTo>
                  <a:cubicBezTo>
                    <a:pt x="299" y="120"/>
                    <a:pt x="307" y="112"/>
                    <a:pt x="307" y="102"/>
                  </a:cubicBezTo>
                  <a:cubicBezTo>
                    <a:pt x="307" y="92"/>
                    <a:pt x="299" y="83"/>
                    <a:pt x="289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415"/>
            <p:cNvSpPr>
              <a:spLocks noChangeArrowheads="1"/>
            </p:cNvSpPr>
            <p:nvPr/>
          </p:nvSpPr>
          <p:spPr bwMode="auto">
            <a:xfrm>
              <a:off x="4872038" y="4479471"/>
              <a:ext cx="230188" cy="2270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16"/>
            <p:cNvSpPr>
              <a:spLocks/>
            </p:cNvSpPr>
            <p:nvPr/>
          </p:nvSpPr>
          <p:spPr bwMode="auto">
            <a:xfrm>
              <a:off x="5157788" y="5116059"/>
              <a:ext cx="292100" cy="450850"/>
            </a:xfrm>
            <a:custGeom>
              <a:avLst/>
              <a:gdLst>
                <a:gd name="T0" fmla="*/ 74 w 99"/>
                <a:gd name="T1" fmla="*/ 3 h 153"/>
                <a:gd name="T2" fmla="*/ 40 w 99"/>
                <a:gd name="T3" fmla="*/ 31 h 153"/>
                <a:gd name="T4" fmla="*/ 3 w 99"/>
                <a:gd name="T5" fmla="*/ 79 h 153"/>
                <a:gd name="T6" fmla="*/ 4 w 99"/>
                <a:gd name="T7" fmla="*/ 85 h 153"/>
                <a:gd name="T8" fmla="*/ 4 w 99"/>
                <a:gd name="T9" fmla="*/ 86 h 153"/>
                <a:gd name="T10" fmla="*/ 0 w 99"/>
                <a:gd name="T11" fmla="*/ 153 h 153"/>
                <a:gd name="T12" fmla="*/ 99 w 99"/>
                <a:gd name="T13" fmla="*/ 41 h 153"/>
                <a:gd name="T14" fmla="*/ 74 w 99"/>
                <a:gd name="T15" fmla="*/ 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153">
                  <a:moveTo>
                    <a:pt x="74" y="3"/>
                  </a:moveTo>
                  <a:cubicBezTo>
                    <a:pt x="55" y="0"/>
                    <a:pt x="43" y="15"/>
                    <a:pt x="40" y="31"/>
                  </a:cubicBezTo>
                  <a:cubicBezTo>
                    <a:pt x="37" y="56"/>
                    <a:pt x="23" y="71"/>
                    <a:pt x="3" y="79"/>
                  </a:cubicBezTo>
                  <a:cubicBezTo>
                    <a:pt x="3" y="81"/>
                    <a:pt x="4" y="83"/>
                    <a:pt x="4" y="85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76" y="132"/>
                    <a:pt x="99" y="71"/>
                    <a:pt x="99" y="41"/>
                  </a:cubicBezTo>
                  <a:cubicBezTo>
                    <a:pt x="99" y="15"/>
                    <a:pt x="87" y="5"/>
                    <a:pt x="7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17"/>
            <p:cNvSpPr>
              <a:spLocks/>
            </p:cNvSpPr>
            <p:nvPr/>
          </p:nvSpPr>
          <p:spPr bwMode="auto">
            <a:xfrm>
              <a:off x="4516438" y="5116059"/>
              <a:ext cx="452438" cy="471488"/>
            </a:xfrm>
            <a:custGeom>
              <a:avLst/>
              <a:gdLst>
                <a:gd name="T0" fmla="*/ 150 w 154"/>
                <a:gd name="T1" fmla="*/ 88 h 160"/>
                <a:gd name="T2" fmla="*/ 58 w 154"/>
                <a:gd name="T3" fmla="*/ 31 h 160"/>
                <a:gd name="T4" fmla="*/ 25 w 154"/>
                <a:gd name="T5" fmla="*/ 3 h 160"/>
                <a:gd name="T6" fmla="*/ 0 w 154"/>
                <a:gd name="T7" fmla="*/ 41 h 160"/>
                <a:gd name="T8" fmla="*/ 154 w 154"/>
                <a:gd name="T9" fmla="*/ 160 h 160"/>
                <a:gd name="T10" fmla="*/ 150 w 154"/>
                <a:gd name="T11" fmla="*/ 8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0">
                  <a:moveTo>
                    <a:pt x="150" y="88"/>
                  </a:moveTo>
                  <a:cubicBezTo>
                    <a:pt x="105" y="87"/>
                    <a:pt x="65" y="76"/>
                    <a:pt x="58" y="31"/>
                  </a:cubicBezTo>
                  <a:cubicBezTo>
                    <a:pt x="56" y="15"/>
                    <a:pt x="44" y="0"/>
                    <a:pt x="25" y="3"/>
                  </a:cubicBezTo>
                  <a:cubicBezTo>
                    <a:pt x="12" y="5"/>
                    <a:pt x="0" y="15"/>
                    <a:pt x="0" y="41"/>
                  </a:cubicBezTo>
                  <a:cubicBezTo>
                    <a:pt x="0" y="78"/>
                    <a:pt x="33" y="158"/>
                    <a:pt x="154" y="160"/>
                  </a:cubicBezTo>
                  <a:lnTo>
                    <a:pt x="150" y="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18"/>
            <p:cNvSpPr>
              <a:spLocks/>
            </p:cNvSpPr>
            <p:nvPr/>
          </p:nvSpPr>
          <p:spPr bwMode="auto">
            <a:xfrm>
              <a:off x="4748213" y="5608184"/>
              <a:ext cx="468313" cy="176213"/>
            </a:xfrm>
            <a:custGeom>
              <a:avLst/>
              <a:gdLst>
                <a:gd name="T0" fmla="*/ 149 w 159"/>
                <a:gd name="T1" fmla="*/ 45 h 60"/>
                <a:gd name="T2" fmla="*/ 135 w 159"/>
                <a:gd name="T3" fmla="*/ 39 h 60"/>
                <a:gd name="T4" fmla="*/ 107 w 159"/>
                <a:gd name="T5" fmla="*/ 58 h 60"/>
                <a:gd name="T6" fmla="*/ 76 w 159"/>
                <a:gd name="T7" fmla="*/ 28 h 60"/>
                <a:gd name="T8" fmla="*/ 75 w 159"/>
                <a:gd name="T9" fmla="*/ 1 h 60"/>
                <a:gd name="T10" fmla="*/ 53 w 159"/>
                <a:gd name="T11" fmla="*/ 0 h 60"/>
                <a:gd name="T12" fmla="*/ 53 w 159"/>
                <a:gd name="T13" fmla="*/ 26 h 60"/>
                <a:gd name="T14" fmla="*/ 10 w 159"/>
                <a:gd name="T15" fmla="*/ 45 h 60"/>
                <a:gd name="T16" fmla="*/ 13 w 159"/>
                <a:gd name="T17" fmla="*/ 60 h 60"/>
                <a:gd name="T18" fmla="*/ 79 w 159"/>
                <a:gd name="T19" fmla="*/ 60 h 60"/>
                <a:gd name="T20" fmla="*/ 145 w 159"/>
                <a:gd name="T21" fmla="*/ 60 h 60"/>
                <a:gd name="T22" fmla="*/ 149 w 159"/>
                <a:gd name="T23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9" h="60">
                  <a:moveTo>
                    <a:pt x="149" y="45"/>
                  </a:moveTo>
                  <a:cubicBezTo>
                    <a:pt x="146" y="43"/>
                    <a:pt x="141" y="41"/>
                    <a:pt x="135" y="39"/>
                  </a:cubicBezTo>
                  <a:cubicBezTo>
                    <a:pt x="131" y="50"/>
                    <a:pt x="120" y="58"/>
                    <a:pt x="107" y="58"/>
                  </a:cubicBezTo>
                  <a:cubicBezTo>
                    <a:pt x="90" y="58"/>
                    <a:pt x="76" y="45"/>
                    <a:pt x="76" y="28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67" y="1"/>
                    <a:pt x="60" y="1"/>
                    <a:pt x="53" y="0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20" y="40"/>
                    <a:pt x="10" y="45"/>
                  </a:cubicBezTo>
                  <a:cubicBezTo>
                    <a:pt x="0" y="50"/>
                    <a:pt x="6" y="60"/>
                    <a:pt x="13" y="60"/>
                  </a:cubicBezTo>
                  <a:cubicBezTo>
                    <a:pt x="24" y="60"/>
                    <a:pt x="79" y="60"/>
                    <a:pt x="79" y="60"/>
                  </a:cubicBezTo>
                  <a:cubicBezTo>
                    <a:pt x="79" y="60"/>
                    <a:pt x="135" y="60"/>
                    <a:pt x="145" y="60"/>
                  </a:cubicBezTo>
                  <a:cubicBezTo>
                    <a:pt x="153" y="60"/>
                    <a:pt x="159" y="50"/>
                    <a:pt x="149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9"/>
            <p:cNvSpPr>
              <a:spLocks/>
            </p:cNvSpPr>
            <p:nvPr/>
          </p:nvSpPr>
          <p:spPr bwMode="auto">
            <a:xfrm>
              <a:off x="4981576" y="5285921"/>
              <a:ext cx="165100" cy="468313"/>
            </a:xfrm>
            <a:custGeom>
              <a:avLst/>
              <a:gdLst>
                <a:gd name="T0" fmla="*/ 28 w 56"/>
                <a:gd name="T1" fmla="*/ 0 h 159"/>
                <a:gd name="T2" fmla="*/ 0 w 56"/>
                <a:gd name="T3" fmla="*/ 27 h 159"/>
                <a:gd name="T4" fmla="*/ 5 w 56"/>
                <a:gd name="T5" fmla="*/ 137 h 159"/>
                <a:gd name="T6" fmla="*/ 28 w 56"/>
                <a:gd name="T7" fmla="*/ 159 h 159"/>
                <a:gd name="T8" fmla="*/ 50 w 56"/>
                <a:gd name="T9" fmla="*/ 137 h 159"/>
                <a:gd name="T10" fmla="*/ 56 w 56"/>
                <a:gd name="T11" fmla="*/ 27 h 159"/>
                <a:gd name="T12" fmla="*/ 28 w 56"/>
                <a:gd name="T1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59">
                  <a:moveTo>
                    <a:pt x="28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5" y="137"/>
                    <a:pt x="5" y="137"/>
                    <a:pt x="5" y="137"/>
                  </a:cubicBezTo>
                  <a:cubicBezTo>
                    <a:pt x="5" y="149"/>
                    <a:pt x="15" y="159"/>
                    <a:pt x="28" y="159"/>
                  </a:cubicBezTo>
                  <a:cubicBezTo>
                    <a:pt x="40" y="159"/>
                    <a:pt x="50" y="149"/>
                    <a:pt x="50" y="13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12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329524" y="4003795"/>
            <a:ext cx="461665" cy="5539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</a:rPr>
              <a:t>领导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5058575" y="3090999"/>
            <a:ext cx="313899" cy="122830"/>
          </a:xfrm>
          <a:custGeom>
            <a:avLst/>
            <a:gdLst>
              <a:gd name="connsiteX0" fmla="*/ 0 w 313899"/>
              <a:gd name="connsiteY0" fmla="*/ 122830 h 122830"/>
              <a:gd name="connsiteX1" fmla="*/ 191069 w 313899"/>
              <a:gd name="connsiteY1" fmla="*/ 27296 h 122830"/>
              <a:gd name="connsiteX2" fmla="*/ 313899 w 313899"/>
              <a:gd name="connsiteY2" fmla="*/ 0 h 12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899" h="122830">
                <a:moveTo>
                  <a:pt x="0" y="122830"/>
                </a:moveTo>
                <a:cubicBezTo>
                  <a:pt x="69376" y="85299"/>
                  <a:pt x="138753" y="47768"/>
                  <a:pt x="191069" y="27296"/>
                </a:cubicBezTo>
                <a:cubicBezTo>
                  <a:pt x="243385" y="6824"/>
                  <a:pt x="278642" y="3412"/>
                  <a:pt x="313899" y="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523073" y="2718578"/>
            <a:ext cx="3329758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300" smtClean="0"/>
              <a:t>顺便把标题都换成</a:t>
            </a:r>
            <a:r>
              <a:rPr lang="zh-CN" altLang="en-US" spc="300" smtClean="0">
                <a:solidFill>
                  <a:srgbClr val="005A7A"/>
                </a:solidFill>
              </a:rPr>
              <a:t> </a:t>
            </a:r>
            <a:r>
              <a:rPr lang="zh-CN" altLang="en-US" b="1" spc="300" smtClean="0">
                <a:solidFill>
                  <a:srgbClr val="005A7A"/>
                </a:solidFill>
              </a:rPr>
              <a:t>黑体</a:t>
            </a:r>
            <a:r>
              <a:rPr lang="zh-CN" altLang="en-US" spc="300" smtClean="0"/>
              <a:t>。</a:t>
            </a:r>
            <a:endParaRPr lang="zh-CN" altLang="en-US" spc="300"/>
          </a:p>
        </p:txBody>
      </p:sp>
      <p:sp>
        <p:nvSpPr>
          <p:cNvPr id="27" name="任意多边形 26"/>
          <p:cNvSpPr/>
          <p:nvPr/>
        </p:nvSpPr>
        <p:spPr>
          <a:xfrm flipH="1">
            <a:off x="3917751" y="2985774"/>
            <a:ext cx="289675" cy="113351"/>
          </a:xfrm>
          <a:custGeom>
            <a:avLst/>
            <a:gdLst>
              <a:gd name="connsiteX0" fmla="*/ 0 w 313899"/>
              <a:gd name="connsiteY0" fmla="*/ 122830 h 122830"/>
              <a:gd name="connsiteX1" fmla="*/ 191069 w 313899"/>
              <a:gd name="connsiteY1" fmla="*/ 27296 h 122830"/>
              <a:gd name="connsiteX2" fmla="*/ 313899 w 313899"/>
              <a:gd name="connsiteY2" fmla="*/ 0 h 12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899" h="122830">
                <a:moveTo>
                  <a:pt x="0" y="122830"/>
                </a:moveTo>
                <a:cubicBezTo>
                  <a:pt x="69376" y="85299"/>
                  <a:pt x="138753" y="47768"/>
                  <a:pt x="191069" y="27296"/>
                </a:cubicBezTo>
                <a:cubicBezTo>
                  <a:pt x="243385" y="6824"/>
                  <a:pt x="278642" y="3412"/>
                  <a:pt x="313899" y="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254747" y="2584553"/>
            <a:ext cx="2608406" cy="401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300" smtClean="0"/>
              <a:t>把宋体改成</a:t>
            </a:r>
            <a:r>
              <a:rPr lang="zh-CN" altLang="en-US" b="1" spc="300" smtClean="0">
                <a:solidFill>
                  <a:srgbClr val="005A7A"/>
                </a:solidFill>
              </a:rPr>
              <a:t>微软雅黑</a:t>
            </a:r>
            <a:endParaRPr lang="zh-CN" altLang="en-US" b="1" spc="300">
              <a:solidFill>
                <a:srgbClr val="005A7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5575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2499163" y="938264"/>
            <a:ext cx="4145686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打开</a:t>
            </a:r>
            <a:r>
              <a:rPr lang="en-US" altLang="zh-CN" sz="3200" spc="300" smtClean="0">
                <a:latin typeface="+mj-ea"/>
                <a:ea typeface="+mj-ea"/>
              </a:rPr>
              <a:t>PPT</a:t>
            </a:r>
            <a:r>
              <a:rPr lang="zh-CN" altLang="en-US" sz="3200" spc="300" smtClean="0">
                <a:latin typeface="+mj-ea"/>
                <a:ea typeface="+mj-ea"/>
              </a:rPr>
              <a:t>，替换字体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2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分钟后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244074" y="6220013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Group 27"/>
          <p:cNvGrpSpPr>
            <a:grpSpLocks/>
          </p:cNvGrpSpPr>
          <p:nvPr/>
        </p:nvGrpSpPr>
        <p:grpSpPr bwMode="auto">
          <a:xfrm>
            <a:off x="2081747" y="3361156"/>
            <a:ext cx="3031057" cy="2909012"/>
            <a:chOff x="3204" y="268"/>
            <a:chExt cx="1813" cy="174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" name="Freeform 19"/>
            <p:cNvSpPr>
              <a:spLocks/>
            </p:cNvSpPr>
            <p:nvPr/>
          </p:nvSpPr>
          <p:spPr bwMode="auto">
            <a:xfrm flipV="1">
              <a:off x="3792" y="268"/>
              <a:ext cx="369" cy="364"/>
            </a:xfrm>
            <a:custGeom>
              <a:avLst/>
              <a:gdLst>
                <a:gd name="T0" fmla="*/ 3782 w 8607"/>
                <a:gd name="T1" fmla="*/ 8366 h 8514"/>
                <a:gd name="T2" fmla="*/ 7342 w 8607"/>
                <a:gd name="T3" fmla="*/ 7007 h 8514"/>
                <a:gd name="T4" fmla="*/ 8329 w 8607"/>
                <a:gd name="T5" fmla="*/ 3353 h 8514"/>
                <a:gd name="T6" fmla="*/ 7452 w 8607"/>
                <a:gd name="T7" fmla="*/ 1535 h 8514"/>
                <a:gd name="T8" fmla="*/ 4318 w 8607"/>
                <a:gd name="T9" fmla="*/ 20 h 8514"/>
                <a:gd name="T10" fmla="*/ 1880 w 8607"/>
                <a:gd name="T11" fmla="*/ 740 h 8514"/>
                <a:gd name="T12" fmla="*/ 171 w 8607"/>
                <a:gd name="T13" fmla="*/ 3180 h 8514"/>
                <a:gd name="T14" fmla="*/ 173 w 8607"/>
                <a:gd name="T15" fmla="*/ 5231 h 8514"/>
                <a:gd name="T16" fmla="*/ 1616 w 8607"/>
                <a:gd name="T17" fmla="*/ 7471 h 8514"/>
                <a:gd name="T18" fmla="*/ 3782 w 8607"/>
                <a:gd name="T19" fmla="*/ 8366 h 8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07" h="8514">
                  <a:moveTo>
                    <a:pt x="3782" y="8366"/>
                  </a:moveTo>
                  <a:cubicBezTo>
                    <a:pt x="5095" y="8514"/>
                    <a:pt x="6464" y="7996"/>
                    <a:pt x="7342" y="7007"/>
                  </a:cubicBezTo>
                  <a:cubicBezTo>
                    <a:pt x="8229" y="6038"/>
                    <a:pt x="8607" y="4636"/>
                    <a:pt x="8329" y="3353"/>
                  </a:cubicBezTo>
                  <a:cubicBezTo>
                    <a:pt x="8191" y="2688"/>
                    <a:pt x="7887" y="2057"/>
                    <a:pt x="7452" y="1535"/>
                  </a:cubicBezTo>
                  <a:cubicBezTo>
                    <a:pt x="6687" y="615"/>
                    <a:pt x="5517" y="39"/>
                    <a:pt x="4318" y="20"/>
                  </a:cubicBezTo>
                  <a:cubicBezTo>
                    <a:pt x="3457" y="0"/>
                    <a:pt x="2592" y="255"/>
                    <a:pt x="1880" y="740"/>
                  </a:cubicBezTo>
                  <a:cubicBezTo>
                    <a:pt x="1038" y="1308"/>
                    <a:pt x="418" y="2195"/>
                    <a:pt x="171" y="3180"/>
                  </a:cubicBezTo>
                  <a:cubicBezTo>
                    <a:pt x="0" y="3850"/>
                    <a:pt x="1" y="4562"/>
                    <a:pt x="173" y="5231"/>
                  </a:cubicBezTo>
                  <a:cubicBezTo>
                    <a:pt x="392" y="6109"/>
                    <a:pt x="908" y="6909"/>
                    <a:pt x="1616" y="7471"/>
                  </a:cubicBezTo>
                  <a:cubicBezTo>
                    <a:pt x="2234" y="7966"/>
                    <a:pt x="2994" y="8284"/>
                    <a:pt x="3782" y="83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"/>
            <p:cNvSpPr>
              <a:spLocks noEditPoints="1"/>
            </p:cNvSpPr>
            <p:nvPr/>
          </p:nvSpPr>
          <p:spPr bwMode="auto">
            <a:xfrm flipV="1">
              <a:off x="3204" y="534"/>
              <a:ext cx="1226" cy="1474"/>
            </a:xfrm>
            <a:custGeom>
              <a:avLst/>
              <a:gdLst>
                <a:gd name="T0" fmla="*/ 25103 w 28638"/>
                <a:gd name="T1" fmla="*/ 33560 h 34415"/>
                <a:gd name="T2" fmla="*/ 26259 w 28638"/>
                <a:gd name="T3" fmla="*/ 31074 h 34415"/>
                <a:gd name="T4" fmla="*/ 27547 w 28638"/>
                <a:gd name="T5" fmla="*/ 30045 h 34415"/>
                <a:gd name="T6" fmla="*/ 28456 w 28638"/>
                <a:gd name="T7" fmla="*/ 28091 h 34415"/>
                <a:gd name="T8" fmla="*/ 28022 w 28638"/>
                <a:gd name="T9" fmla="*/ 25267 h 34415"/>
                <a:gd name="T10" fmla="*/ 28115 w 28638"/>
                <a:gd name="T11" fmla="*/ 24046 h 34415"/>
                <a:gd name="T12" fmla="*/ 27729 w 28638"/>
                <a:gd name="T13" fmla="*/ 25238 h 34415"/>
                <a:gd name="T14" fmla="*/ 20985 w 28638"/>
                <a:gd name="T15" fmla="*/ 24580 h 34415"/>
                <a:gd name="T16" fmla="*/ 19468 w 28638"/>
                <a:gd name="T17" fmla="*/ 24992 h 34415"/>
                <a:gd name="T18" fmla="*/ 14817 w 28638"/>
                <a:gd name="T19" fmla="*/ 18495 h 34415"/>
                <a:gd name="T20" fmla="*/ 22821 w 28638"/>
                <a:gd name="T21" fmla="*/ 16522 h 34415"/>
                <a:gd name="T22" fmla="*/ 24599 w 28638"/>
                <a:gd name="T23" fmla="*/ 1932 h 34415"/>
                <a:gd name="T24" fmla="*/ 20370 w 28638"/>
                <a:gd name="T25" fmla="*/ 5946 h 34415"/>
                <a:gd name="T26" fmla="*/ 19058 w 28638"/>
                <a:gd name="T27" fmla="*/ 11732 h 34415"/>
                <a:gd name="T28" fmla="*/ 19046 w 28638"/>
                <a:gd name="T29" fmla="*/ 9124 h 34415"/>
                <a:gd name="T30" fmla="*/ 19046 w 28638"/>
                <a:gd name="T31" fmla="*/ 7604 h 34415"/>
                <a:gd name="T32" fmla="*/ 19056 w 28638"/>
                <a:gd name="T33" fmla="*/ 4148 h 34415"/>
                <a:gd name="T34" fmla="*/ 19054 w 28638"/>
                <a:gd name="T35" fmla="*/ 2491 h 34415"/>
                <a:gd name="T36" fmla="*/ 19058 w 28638"/>
                <a:gd name="T37" fmla="*/ 31 h 34415"/>
                <a:gd name="T38" fmla="*/ 16926 w 28638"/>
                <a:gd name="T39" fmla="*/ 692 h 34415"/>
                <a:gd name="T40" fmla="*/ 16937 w 28638"/>
                <a:gd name="T41" fmla="*/ 2878 h 34415"/>
                <a:gd name="T42" fmla="*/ 16931 w 28638"/>
                <a:gd name="T43" fmla="*/ 5029 h 34415"/>
                <a:gd name="T44" fmla="*/ 7163 w 28638"/>
                <a:gd name="T45" fmla="*/ 5529 h 34415"/>
                <a:gd name="T46" fmla="*/ 4658 w 28638"/>
                <a:gd name="T47" fmla="*/ 32 h 34415"/>
                <a:gd name="T48" fmla="*/ 2610 w 28638"/>
                <a:gd name="T49" fmla="*/ 29 h 34415"/>
                <a:gd name="T50" fmla="*/ 3864 w 28638"/>
                <a:gd name="T51" fmla="*/ 12668 h 34415"/>
                <a:gd name="T52" fmla="*/ 110 w 28638"/>
                <a:gd name="T53" fmla="*/ 29512 h 34415"/>
                <a:gd name="T54" fmla="*/ 0 w 28638"/>
                <a:gd name="T55" fmla="*/ 30313 h 34415"/>
                <a:gd name="T56" fmla="*/ 2512 w 28638"/>
                <a:gd name="T57" fmla="*/ 32052 h 34415"/>
                <a:gd name="T58" fmla="*/ 3865 w 28638"/>
                <a:gd name="T59" fmla="*/ 30325 h 34415"/>
                <a:gd name="T60" fmla="*/ 8358 w 28638"/>
                <a:gd name="T61" fmla="*/ 15267 h 34415"/>
                <a:gd name="T62" fmla="*/ 9990 w 28638"/>
                <a:gd name="T63" fmla="*/ 29460 h 34415"/>
                <a:gd name="T64" fmla="*/ 14363 w 28638"/>
                <a:gd name="T65" fmla="*/ 32089 h 34415"/>
                <a:gd name="T66" fmla="*/ 15622 w 28638"/>
                <a:gd name="T67" fmla="*/ 31458 h 34415"/>
                <a:gd name="T68" fmla="*/ 26438 w 28638"/>
                <a:gd name="T69" fmla="*/ 28097 h 34415"/>
                <a:gd name="T70" fmla="*/ 25328 w 28638"/>
                <a:gd name="T71" fmla="*/ 31200 h 34415"/>
                <a:gd name="T72" fmla="*/ 25645 w 28638"/>
                <a:gd name="T73" fmla="*/ 31972 h 34415"/>
                <a:gd name="T74" fmla="*/ 24524 w 28638"/>
                <a:gd name="T75" fmla="*/ 34415 h 34415"/>
                <a:gd name="T76" fmla="*/ 5814 w 28638"/>
                <a:gd name="T77" fmla="*/ 7226 h 34415"/>
                <a:gd name="T78" fmla="*/ 16545 w 28638"/>
                <a:gd name="T79" fmla="*/ 7222 h 34415"/>
                <a:gd name="T80" fmla="*/ 16933 w 28638"/>
                <a:gd name="T81" fmla="*/ 7500 h 34415"/>
                <a:gd name="T82" fmla="*/ 16939 w 28638"/>
                <a:gd name="T83" fmla="*/ 9158 h 34415"/>
                <a:gd name="T84" fmla="*/ 16928 w 28638"/>
                <a:gd name="T85" fmla="*/ 10781 h 34415"/>
                <a:gd name="T86" fmla="*/ 16914 w 28638"/>
                <a:gd name="T87" fmla="*/ 11457 h 34415"/>
                <a:gd name="T88" fmla="*/ 11359 w 28638"/>
                <a:gd name="T89" fmla="*/ 11457 h 34415"/>
                <a:gd name="T90" fmla="*/ 8325 w 28638"/>
                <a:gd name="T91" fmla="*/ 11457 h 34415"/>
                <a:gd name="T92" fmla="*/ 7478 w 28638"/>
                <a:gd name="T93" fmla="*/ 11457 h 34415"/>
                <a:gd name="T94" fmla="*/ 6480 w 28638"/>
                <a:gd name="T95" fmla="*/ 11446 h 34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638" h="34415">
                  <a:moveTo>
                    <a:pt x="24524" y="34415"/>
                  </a:moveTo>
                  <a:cubicBezTo>
                    <a:pt x="24613" y="34071"/>
                    <a:pt x="24869" y="33812"/>
                    <a:pt x="25103" y="33560"/>
                  </a:cubicBezTo>
                  <a:cubicBezTo>
                    <a:pt x="25538" y="33121"/>
                    <a:pt x="25988" y="32695"/>
                    <a:pt x="26374" y="32211"/>
                  </a:cubicBezTo>
                  <a:cubicBezTo>
                    <a:pt x="26333" y="31832"/>
                    <a:pt x="26295" y="31453"/>
                    <a:pt x="26259" y="31074"/>
                  </a:cubicBezTo>
                  <a:cubicBezTo>
                    <a:pt x="26373" y="31355"/>
                    <a:pt x="26488" y="31636"/>
                    <a:pt x="26599" y="31918"/>
                  </a:cubicBezTo>
                  <a:cubicBezTo>
                    <a:pt x="27020" y="31355"/>
                    <a:pt x="27385" y="30735"/>
                    <a:pt x="27547" y="30045"/>
                  </a:cubicBezTo>
                  <a:cubicBezTo>
                    <a:pt x="27708" y="29408"/>
                    <a:pt x="27711" y="28740"/>
                    <a:pt x="27624" y="28092"/>
                  </a:cubicBezTo>
                  <a:cubicBezTo>
                    <a:pt x="27901" y="28092"/>
                    <a:pt x="28178" y="28090"/>
                    <a:pt x="28456" y="28091"/>
                  </a:cubicBezTo>
                  <a:cubicBezTo>
                    <a:pt x="28524" y="27173"/>
                    <a:pt x="28579" y="26253"/>
                    <a:pt x="28638" y="25333"/>
                  </a:cubicBezTo>
                  <a:cubicBezTo>
                    <a:pt x="28433" y="25308"/>
                    <a:pt x="28226" y="25300"/>
                    <a:pt x="28022" y="25267"/>
                  </a:cubicBezTo>
                  <a:cubicBezTo>
                    <a:pt x="28094" y="24967"/>
                    <a:pt x="28172" y="24667"/>
                    <a:pt x="28232" y="24364"/>
                  </a:cubicBezTo>
                  <a:cubicBezTo>
                    <a:pt x="28245" y="24253"/>
                    <a:pt x="28271" y="24059"/>
                    <a:pt x="28115" y="24046"/>
                  </a:cubicBezTo>
                  <a:cubicBezTo>
                    <a:pt x="28036" y="24152"/>
                    <a:pt x="27975" y="24272"/>
                    <a:pt x="27944" y="24402"/>
                  </a:cubicBezTo>
                  <a:cubicBezTo>
                    <a:pt x="27872" y="24680"/>
                    <a:pt x="27797" y="24958"/>
                    <a:pt x="27729" y="25238"/>
                  </a:cubicBezTo>
                  <a:cubicBezTo>
                    <a:pt x="27187" y="25200"/>
                    <a:pt x="26647" y="25134"/>
                    <a:pt x="26105" y="25086"/>
                  </a:cubicBezTo>
                  <a:cubicBezTo>
                    <a:pt x="24399" y="24917"/>
                    <a:pt x="22692" y="24750"/>
                    <a:pt x="20985" y="24580"/>
                  </a:cubicBezTo>
                  <a:cubicBezTo>
                    <a:pt x="20702" y="24539"/>
                    <a:pt x="20409" y="24550"/>
                    <a:pt x="20137" y="24643"/>
                  </a:cubicBezTo>
                  <a:cubicBezTo>
                    <a:pt x="19894" y="24718"/>
                    <a:pt x="19684" y="24864"/>
                    <a:pt x="19468" y="24992"/>
                  </a:cubicBezTo>
                  <a:cubicBezTo>
                    <a:pt x="18523" y="25563"/>
                    <a:pt x="17580" y="26135"/>
                    <a:pt x="16635" y="26705"/>
                  </a:cubicBezTo>
                  <a:cubicBezTo>
                    <a:pt x="16027" y="23969"/>
                    <a:pt x="15417" y="21233"/>
                    <a:pt x="14817" y="18495"/>
                  </a:cubicBezTo>
                  <a:cubicBezTo>
                    <a:pt x="16874" y="18304"/>
                    <a:pt x="18929" y="18100"/>
                    <a:pt x="20985" y="17902"/>
                  </a:cubicBezTo>
                  <a:cubicBezTo>
                    <a:pt x="21791" y="17830"/>
                    <a:pt x="22527" y="17276"/>
                    <a:pt x="22821" y="16522"/>
                  </a:cubicBezTo>
                  <a:cubicBezTo>
                    <a:pt x="22924" y="16280"/>
                    <a:pt x="22959" y="16017"/>
                    <a:pt x="22986" y="15757"/>
                  </a:cubicBezTo>
                  <a:cubicBezTo>
                    <a:pt x="23524" y="11149"/>
                    <a:pt x="24056" y="6540"/>
                    <a:pt x="24599" y="1932"/>
                  </a:cubicBezTo>
                  <a:cubicBezTo>
                    <a:pt x="23479" y="1751"/>
                    <a:pt x="22355" y="1592"/>
                    <a:pt x="21235" y="1414"/>
                  </a:cubicBezTo>
                  <a:cubicBezTo>
                    <a:pt x="20954" y="2926"/>
                    <a:pt x="20657" y="4435"/>
                    <a:pt x="20370" y="5946"/>
                  </a:cubicBezTo>
                  <a:cubicBezTo>
                    <a:pt x="19991" y="7914"/>
                    <a:pt x="19618" y="9884"/>
                    <a:pt x="19236" y="11852"/>
                  </a:cubicBezTo>
                  <a:cubicBezTo>
                    <a:pt x="19176" y="11813"/>
                    <a:pt x="19117" y="11772"/>
                    <a:pt x="19058" y="11732"/>
                  </a:cubicBezTo>
                  <a:cubicBezTo>
                    <a:pt x="19050" y="11273"/>
                    <a:pt x="19050" y="10815"/>
                    <a:pt x="19048" y="10357"/>
                  </a:cubicBezTo>
                  <a:cubicBezTo>
                    <a:pt x="19028" y="9946"/>
                    <a:pt x="19069" y="9535"/>
                    <a:pt x="19046" y="9124"/>
                  </a:cubicBezTo>
                  <a:cubicBezTo>
                    <a:pt x="19059" y="8876"/>
                    <a:pt x="19060" y="8627"/>
                    <a:pt x="19045" y="8379"/>
                  </a:cubicBezTo>
                  <a:cubicBezTo>
                    <a:pt x="19032" y="8121"/>
                    <a:pt x="19070" y="7863"/>
                    <a:pt x="19046" y="7604"/>
                  </a:cubicBezTo>
                  <a:cubicBezTo>
                    <a:pt x="19049" y="7371"/>
                    <a:pt x="19066" y="7138"/>
                    <a:pt x="19047" y="6905"/>
                  </a:cubicBezTo>
                  <a:cubicBezTo>
                    <a:pt x="19057" y="5987"/>
                    <a:pt x="19054" y="5067"/>
                    <a:pt x="19056" y="4148"/>
                  </a:cubicBezTo>
                  <a:cubicBezTo>
                    <a:pt x="19060" y="3950"/>
                    <a:pt x="19032" y="3752"/>
                    <a:pt x="19051" y="3553"/>
                  </a:cubicBezTo>
                  <a:cubicBezTo>
                    <a:pt x="19074" y="3199"/>
                    <a:pt x="19025" y="2845"/>
                    <a:pt x="19054" y="2491"/>
                  </a:cubicBezTo>
                  <a:cubicBezTo>
                    <a:pt x="19058" y="2045"/>
                    <a:pt x="19057" y="1598"/>
                    <a:pt x="19044" y="1152"/>
                  </a:cubicBezTo>
                  <a:cubicBezTo>
                    <a:pt x="19078" y="778"/>
                    <a:pt x="19020" y="404"/>
                    <a:pt x="19058" y="31"/>
                  </a:cubicBezTo>
                  <a:cubicBezTo>
                    <a:pt x="18347" y="14"/>
                    <a:pt x="17636" y="25"/>
                    <a:pt x="16925" y="31"/>
                  </a:cubicBezTo>
                  <a:cubicBezTo>
                    <a:pt x="16956" y="251"/>
                    <a:pt x="16920" y="471"/>
                    <a:pt x="16926" y="692"/>
                  </a:cubicBezTo>
                  <a:cubicBezTo>
                    <a:pt x="16930" y="1103"/>
                    <a:pt x="16917" y="1515"/>
                    <a:pt x="16939" y="1927"/>
                  </a:cubicBezTo>
                  <a:cubicBezTo>
                    <a:pt x="16952" y="2244"/>
                    <a:pt x="16910" y="2562"/>
                    <a:pt x="16937" y="2878"/>
                  </a:cubicBezTo>
                  <a:cubicBezTo>
                    <a:pt x="16933" y="3267"/>
                    <a:pt x="16924" y="3655"/>
                    <a:pt x="16928" y="4043"/>
                  </a:cubicBezTo>
                  <a:cubicBezTo>
                    <a:pt x="16960" y="4372"/>
                    <a:pt x="16908" y="4700"/>
                    <a:pt x="16931" y="5029"/>
                  </a:cubicBezTo>
                  <a:cubicBezTo>
                    <a:pt x="16945" y="5196"/>
                    <a:pt x="16940" y="5363"/>
                    <a:pt x="16923" y="5529"/>
                  </a:cubicBezTo>
                  <a:cubicBezTo>
                    <a:pt x="13669" y="5528"/>
                    <a:pt x="10416" y="5529"/>
                    <a:pt x="7163" y="5529"/>
                  </a:cubicBezTo>
                  <a:cubicBezTo>
                    <a:pt x="6608" y="5522"/>
                    <a:pt x="6052" y="5542"/>
                    <a:pt x="5497" y="5518"/>
                  </a:cubicBezTo>
                  <a:cubicBezTo>
                    <a:pt x="5226" y="3688"/>
                    <a:pt x="4925" y="1862"/>
                    <a:pt x="4658" y="32"/>
                  </a:cubicBezTo>
                  <a:cubicBezTo>
                    <a:pt x="4435" y="0"/>
                    <a:pt x="4210" y="40"/>
                    <a:pt x="3985" y="16"/>
                  </a:cubicBezTo>
                  <a:cubicBezTo>
                    <a:pt x="3527" y="38"/>
                    <a:pt x="3069" y="20"/>
                    <a:pt x="2610" y="29"/>
                  </a:cubicBezTo>
                  <a:cubicBezTo>
                    <a:pt x="3262" y="3933"/>
                    <a:pt x="3924" y="7836"/>
                    <a:pt x="4579" y="11740"/>
                  </a:cubicBezTo>
                  <a:cubicBezTo>
                    <a:pt x="4257" y="11971"/>
                    <a:pt x="4008" y="12299"/>
                    <a:pt x="3864" y="12668"/>
                  </a:cubicBezTo>
                  <a:cubicBezTo>
                    <a:pt x="3777" y="12888"/>
                    <a:pt x="3740" y="13124"/>
                    <a:pt x="3686" y="13353"/>
                  </a:cubicBezTo>
                  <a:cubicBezTo>
                    <a:pt x="2494" y="18740"/>
                    <a:pt x="1302" y="24126"/>
                    <a:pt x="110" y="29512"/>
                  </a:cubicBezTo>
                  <a:cubicBezTo>
                    <a:pt x="63" y="29719"/>
                    <a:pt x="15" y="29926"/>
                    <a:pt x="0" y="30138"/>
                  </a:cubicBezTo>
                  <a:lnTo>
                    <a:pt x="0" y="30313"/>
                  </a:lnTo>
                  <a:cubicBezTo>
                    <a:pt x="23" y="30980"/>
                    <a:pt x="422" y="31619"/>
                    <a:pt x="1016" y="31925"/>
                  </a:cubicBezTo>
                  <a:cubicBezTo>
                    <a:pt x="1470" y="32167"/>
                    <a:pt x="2024" y="32218"/>
                    <a:pt x="2512" y="32052"/>
                  </a:cubicBezTo>
                  <a:cubicBezTo>
                    <a:pt x="3035" y="31881"/>
                    <a:pt x="3477" y="31476"/>
                    <a:pt x="3689" y="30968"/>
                  </a:cubicBezTo>
                  <a:cubicBezTo>
                    <a:pt x="3779" y="30763"/>
                    <a:pt x="3817" y="30542"/>
                    <a:pt x="3865" y="30325"/>
                  </a:cubicBezTo>
                  <a:cubicBezTo>
                    <a:pt x="4974" y="25306"/>
                    <a:pt x="6081" y="20286"/>
                    <a:pt x="7189" y="15266"/>
                  </a:cubicBezTo>
                  <a:cubicBezTo>
                    <a:pt x="7579" y="15266"/>
                    <a:pt x="7968" y="15265"/>
                    <a:pt x="8358" y="15267"/>
                  </a:cubicBezTo>
                  <a:cubicBezTo>
                    <a:pt x="7622" y="16112"/>
                    <a:pt x="7293" y="17304"/>
                    <a:pt x="7542" y="18402"/>
                  </a:cubicBezTo>
                  <a:cubicBezTo>
                    <a:pt x="8357" y="22088"/>
                    <a:pt x="9174" y="25774"/>
                    <a:pt x="9990" y="29460"/>
                  </a:cubicBezTo>
                  <a:cubicBezTo>
                    <a:pt x="10223" y="30542"/>
                    <a:pt x="11005" y="31482"/>
                    <a:pt x="12021" y="31917"/>
                  </a:cubicBezTo>
                  <a:cubicBezTo>
                    <a:pt x="12752" y="32240"/>
                    <a:pt x="13594" y="32305"/>
                    <a:pt x="14363" y="32089"/>
                  </a:cubicBezTo>
                  <a:cubicBezTo>
                    <a:pt x="14514" y="32043"/>
                    <a:pt x="14661" y="31986"/>
                    <a:pt x="14811" y="31940"/>
                  </a:cubicBezTo>
                  <a:cubicBezTo>
                    <a:pt x="15104" y="31820"/>
                    <a:pt x="15366" y="31641"/>
                    <a:pt x="15622" y="31458"/>
                  </a:cubicBezTo>
                  <a:cubicBezTo>
                    <a:pt x="17456" y="30345"/>
                    <a:pt x="19293" y="29238"/>
                    <a:pt x="21126" y="28124"/>
                  </a:cubicBezTo>
                  <a:cubicBezTo>
                    <a:pt x="22897" y="28112"/>
                    <a:pt x="24668" y="28125"/>
                    <a:pt x="26438" y="28097"/>
                  </a:cubicBezTo>
                  <a:cubicBezTo>
                    <a:pt x="26285" y="28345"/>
                    <a:pt x="26140" y="28601"/>
                    <a:pt x="26042" y="28877"/>
                  </a:cubicBezTo>
                  <a:cubicBezTo>
                    <a:pt x="25753" y="29636"/>
                    <a:pt x="25688" y="30467"/>
                    <a:pt x="25328" y="31200"/>
                  </a:cubicBezTo>
                  <a:cubicBezTo>
                    <a:pt x="25183" y="31490"/>
                    <a:pt x="25059" y="31791"/>
                    <a:pt x="24971" y="32103"/>
                  </a:cubicBezTo>
                  <a:cubicBezTo>
                    <a:pt x="25194" y="32055"/>
                    <a:pt x="25419" y="32013"/>
                    <a:pt x="25645" y="31972"/>
                  </a:cubicBezTo>
                  <a:cubicBezTo>
                    <a:pt x="25385" y="32129"/>
                    <a:pt x="25127" y="32290"/>
                    <a:pt x="24865" y="32443"/>
                  </a:cubicBezTo>
                  <a:cubicBezTo>
                    <a:pt x="24701" y="33090"/>
                    <a:pt x="24568" y="33748"/>
                    <a:pt x="24524" y="34415"/>
                  </a:cubicBezTo>
                  <a:moveTo>
                    <a:pt x="6480" y="11446"/>
                  </a:moveTo>
                  <a:cubicBezTo>
                    <a:pt x="6260" y="10039"/>
                    <a:pt x="6035" y="8633"/>
                    <a:pt x="5814" y="7226"/>
                  </a:cubicBezTo>
                  <a:cubicBezTo>
                    <a:pt x="6898" y="7224"/>
                    <a:pt x="7982" y="7226"/>
                    <a:pt x="9066" y="7224"/>
                  </a:cubicBezTo>
                  <a:cubicBezTo>
                    <a:pt x="11559" y="7224"/>
                    <a:pt x="14052" y="7228"/>
                    <a:pt x="16545" y="7222"/>
                  </a:cubicBezTo>
                  <a:cubicBezTo>
                    <a:pt x="16672" y="7226"/>
                    <a:pt x="16799" y="7226"/>
                    <a:pt x="16926" y="7225"/>
                  </a:cubicBezTo>
                  <a:cubicBezTo>
                    <a:pt x="16926" y="7317"/>
                    <a:pt x="16926" y="7409"/>
                    <a:pt x="16933" y="7500"/>
                  </a:cubicBezTo>
                  <a:cubicBezTo>
                    <a:pt x="16927" y="7888"/>
                    <a:pt x="16949" y="8276"/>
                    <a:pt x="16934" y="8664"/>
                  </a:cubicBezTo>
                  <a:cubicBezTo>
                    <a:pt x="16917" y="8829"/>
                    <a:pt x="16938" y="8994"/>
                    <a:pt x="16939" y="9158"/>
                  </a:cubicBezTo>
                  <a:cubicBezTo>
                    <a:pt x="16916" y="9475"/>
                    <a:pt x="16930" y="9793"/>
                    <a:pt x="16931" y="10111"/>
                  </a:cubicBezTo>
                  <a:cubicBezTo>
                    <a:pt x="16927" y="10334"/>
                    <a:pt x="16927" y="10558"/>
                    <a:pt x="16928" y="10781"/>
                  </a:cubicBezTo>
                  <a:cubicBezTo>
                    <a:pt x="16952" y="10982"/>
                    <a:pt x="16905" y="11184"/>
                    <a:pt x="16940" y="11384"/>
                  </a:cubicBezTo>
                  <a:cubicBezTo>
                    <a:pt x="16934" y="11402"/>
                    <a:pt x="16921" y="11439"/>
                    <a:pt x="16914" y="11457"/>
                  </a:cubicBezTo>
                  <a:cubicBezTo>
                    <a:pt x="16262" y="11455"/>
                    <a:pt x="15610" y="11457"/>
                    <a:pt x="14957" y="11457"/>
                  </a:cubicBezTo>
                  <a:cubicBezTo>
                    <a:pt x="13758" y="11457"/>
                    <a:pt x="12558" y="11457"/>
                    <a:pt x="11359" y="11457"/>
                  </a:cubicBezTo>
                  <a:cubicBezTo>
                    <a:pt x="10665" y="11457"/>
                    <a:pt x="9971" y="11457"/>
                    <a:pt x="9278" y="11457"/>
                  </a:cubicBezTo>
                  <a:cubicBezTo>
                    <a:pt x="8960" y="11457"/>
                    <a:pt x="8643" y="11457"/>
                    <a:pt x="8325" y="11457"/>
                  </a:cubicBezTo>
                  <a:cubicBezTo>
                    <a:pt x="8207" y="11457"/>
                    <a:pt x="8090" y="11457"/>
                    <a:pt x="7972" y="11457"/>
                  </a:cubicBezTo>
                  <a:cubicBezTo>
                    <a:pt x="7808" y="11457"/>
                    <a:pt x="7643" y="11457"/>
                    <a:pt x="7478" y="11457"/>
                  </a:cubicBezTo>
                  <a:cubicBezTo>
                    <a:pt x="7337" y="11457"/>
                    <a:pt x="7196" y="11457"/>
                    <a:pt x="7055" y="11457"/>
                  </a:cubicBezTo>
                  <a:cubicBezTo>
                    <a:pt x="6863" y="11453"/>
                    <a:pt x="6671" y="11466"/>
                    <a:pt x="6480" y="114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"/>
            <p:cNvSpPr>
              <a:spLocks/>
            </p:cNvSpPr>
            <p:nvPr/>
          </p:nvSpPr>
          <p:spPr bwMode="auto">
            <a:xfrm flipV="1">
              <a:off x="4772" y="644"/>
              <a:ext cx="28" cy="74"/>
            </a:xfrm>
            <a:custGeom>
              <a:avLst/>
              <a:gdLst>
                <a:gd name="T0" fmla="*/ 136 w 668"/>
                <a:gd name="T1" fmla="*/ 908 h 1718"/>
                <a:gd name="T2" fmla="*/ 325 w 668"/>
                <a:gd name="T3" fmla="*/ 1718 h 1718"/>
                <a:gd name="T4" fmla="*/ 498 w 668"/>
                <a:gd name="T5" fmla="*/ 1010 h 1718"/>
                <a:gd name="T6" fmla="*/ 553 w 668"/>
                <a:gd name="T7" fmla="*/ 187 h 1718"/>
                <a:gd name="T8" fmla="*/ 140 w 668"/>
                <a:gd name="T9" fmla="*/ 145 h 1718"/>
                <a:gd name="T10" fmla="*/ 136 w 668"/>
                <a:gd name="T11" fmla="*/ 908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8" h="1718">
                  <a:moveTo>
                    <a:pt x="136" y="908"/>
                  </a:moveTo>
                  <a:cubicBezTo>
                    <a:pt x="236" y="1168"/>
                    <a:pt x="317" y="1438"/>
                    <a:pt x="325" y="1718"/>
                  </a:cubicBezTo>
                  <a:cubicBezTo>
                    <a:pt x="368" y="1479"/>
                    <a:pt x="407" y="1237"/>
                    <a:pt x="498" y="1010"/>
                  </a:cubicBezTo>
                  <a:cubicBezTo>
                    <a:pt x="594" y="752"/>
                    <a:pt x="668" y="451"/>
                    <a:pt x="553" y="187"/>
                  </a:cubicBezTo>
                  <a:cubicBezTo>
                    <a:pt x="483" y="25"/>
                    <a:pt x="241" y="0"/>
                    <a:pt x="140" y="145"/>
                  </a:cubicBezTo>
                  <a:cubicBezTo>
                    <a:pt x="0" y="375"/>
                    <a:pt x="57" y="666"/>
                    <a:pt x="136" y="90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 flipV="1">
              <a:off x="4747" y="723"/>
              <a:ext cx="78" cy="264"/>
            </a:xfrm>
            <a:custGeom>
              <a:avLst/>
              <a:gdLst>
                <a:gd name="T0" fmla="*/ 252 w 1822"/>
                <a:gd name="T1" fmla="*/ 6144 h 6159"/>
                <a:gd name="T2" fmla="*/ 478 w 1822"/>
                <a:gd name="T3" fmla="*/ 6155 h 6159"/>
                <a:gd name="T4" fmla="*/ 1503 w 1822"/>
                <a:gd name="T5" fmla="*/ 6152 h 6159"/>
                <a:gd name="T6" fmla="*/ 1808 w 1822"/>
                <a:gd name="T7" fmla="*/ 5811 h 6159"/>
                <a:gd name="T8" fmla="*/ 1806 w 1822"/>
                <a:gd name="T9" fmla="*/ 4111 h 6159"/>
                <a:gd name="T10" fmla="*/ 1699 w 1822"/>
                <a:gd name="T11" fmla="*/ 3931 h 6159"/>
                <a:gd name="T12" fmla="*/ 1697 w 1822"/>
                <a:gd name="T13" fmla="*/ 0 h 6159"/>
                <a:gd name="T14" fmla="*/ 129 w 1822"/>
                <a:gd name="T15" fmla="*/ 0 h 6159"/>
                <a:gd name="T16" fmla="*/ 129 w 1822"/>
                <a:gd name="T17" fmla="*/ 4538 h 6159"/>
                <a:gd name="T18" fmla="*/ 6 w 1822"/>
                <a:gd name="T19" fmla="*/ 4926 h 6159"/>
                <a:gd name="T20" fmla="*/ 5 w 1822"/>
                <a:gd name="T21" fmla="*/ 5808 h 6159"/>
                <a:gd name="T22" fmla="*/ 252 w 1822"/>
                <a:gd name="T23" fmla="*/ 6144 h 6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22" h="6159">
                  <a:moveTo>
                    <a:pt x="252" y="6144"/>
                  </a:moveTo>
                  <a:cubicBezTo>
                    <a:pt x="326" y="6159"/>
                    <a:pt x="402" y="6154"/>
                    <a:pt x="478" y="6155"/>
                  </a:cubicBezTo>
                  <a:cubicBezTo>
                    <a:pt x="819" y="6151"/>
                    <a:pt x="1161" y="6158"/>
                    <a:pt x="1503" y="6152"/>
                  </a:cubicBezTo>
                  <a:cubicBezTo>
                    <a:pt x="1677" y="6151"/>
                    <a:pt x="1822" y="5982"/>
                    <a:pt x="1808" y="5811"/>
                  </a:cubicBezTo>
                  <a:cubicBezTo>
                    <a:pt x="1808" y="5245"/>
                    <a:pt x="1811" y="4678"/>
                    <a:pt x="1806" y="4111"/>
                  </a:cubicBezTo>
                  <a:cubicBezTo>
                    <a:pt x="1815" y="4032"/>
                    <a:pt x="1752" y="3978"/>
                    <a:pt x="1699" y="3931"/>
                  </a:cubicBezTo>
                  <a:cubicBezTo>
                    <a:pt x="1694" y="2620"/>
                    <a:pt x="1697" y="1310"/>
                    <a:pt x="1697" y="0"/>
                  </a:cubicBezTo>
                  <a:cubicBezTo>
                    <a:pt x="1174" y="0"/>
                    <a:pt x="651" y="0"/>
                    <a:pt x="129" y="0"/>
                  </a:cubicBezTo>
                  <a:cubicBezTo>
                    <a:pt x="127" y="1513"/>
                    <a:pt x="128" y="3025"/>
                    <a:pt x="129" y="4538"/>
                  </a:cubicBezTo>
                  <a:cubicBezTo>
                    <a:pt x="143" y="4682"/>
                    <a:pt x="6" y="4784"/>
                    <a:pt x="6" y="4926"/>
                  </a:cubicBezTo>
                  <a:cubicBezTo>
                    <a:pt x="2" y="5220"/>
                    <a:pt x="5" y="5514"/>
                    <a:pt x="5" y="5808"/>
                  </a:cubicBezTo>
                  <a:cubicBezTo>
                    <a:pt x="0" y="5958"/>
                    <a:pt x="107" y="6105"/>
                    <a:pt x="252" y="61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"/>
            <p:cNvSpPr>
              <a:spLocks noEditPoints="1"/>
            </p:cNvSpPr>
            <p:nvPr/>
          </p:nvSpPr>
          <p:spPr bwMode="auto">
            <a:xfrm flipV="1">
              <a:off x="4599" y="866"/>
              <a:ext cx="122" cy="118"/>
            </a:xfrm>
            <a:custGeom>
              <a:avLst/>
              <a:gdLst>
                <a:gd name="T0" fmla="*/ 812 w 2859"/>
                <a:gd name="T1" fmla="*/ 2653 h 2759"/>
                <a:gd name="T2" fmla="*/ 819 w 2859"/>
                <a:gd name="T3" fmla="*/ 2758 h 2759"/>
                <a:gd name="T4" fmla="*/ 2042 w 2859"/>
                <a:gd name="T5" fmla="*/ 2757 h 2759"/>
                <a:gd name="T6" fmla="*/ 2041 w 2859"/>
                <a:gd name="T7" fmla="*/ 2634 h 2759"/>
                <a:gd name="T8" fmla="*/ 2121 w 2859"/>
                <a:gd name="T9" fmla="*/ 2609 h 2759"/>
                <a:gd name="T10" fmla="*/ 2127 w 2859"/>
                <a:gd name="T11" fmla="*/ 2498 h 2759"/>
                <a:gd name="T12" fmla="*/ 2024 w 2859"/>
                <a:gd name="T13" fmla="*/ 2435 h 2759"/>
                <a:gd name="T14" fmla="*/ 2129 w 2859"/>
                <a:gd name="T15" fmla="*/ 2356 h 2759"/>
                <a:gd name="T16" fmla="*/ 2082 w 2859"/>
                <a:gd name="T17" fmla="*/ 2223 h 2759"/>
                <a:gd name="T18" fmla="*/ 2462 w 2859"/>
                <a:gd name="T19" fmla="*/ 1953 h 2759"/>
                <a:gd name="T20" fmla="*/ 2825 w 2859"/>
                <a:gd name="T21" fmla="*/ 1693 h 2759"/>
                <a:gd name="T22" fmla="*/ 2838 w 2859"/>
                <a:gd name="T23" fmla="*/ 594 h 2759"/>
                <a:gd name="T24" fmla="*/ 2787 w 2859"/>
                <a:gd name="T25" fmla="*/ 219 h 2759"/>
                <a:gd name="T26" fmla="*/ 2421 w 2859"/>
                <a:gd name="T27" fmla="*/ 13 h 2759"/>
                <a:gd name="T28" fmla="*/ 413 w 2859"/>
                <a:gd name="T29" fmla="*/ 13 h 2759"/>
                <a:gd name="T30" fmla="*/ 7 w 2859"/>
                <a:gd name="T31" fmla="*/ 418 h 2759"/>
                <a:gd name="T32" fmla="*/ 7 w 2859"/>
                <a:gd name="T33" fmla="*/ 1545 h 2759"/>
                <a:gd name="T34" fmla="*/ 210 w 2859"/>
                <a:gd name="T35" fmla="*/ 1904 h 2759"/>
                <a:gd name="T36" fmla="*/ 610 w 2859"/>
                <a:gd name="T37" fmla="*/ 2015 h 2759"/>
                <a:gd name="T38" fmla="*/ 703 w 2859"/>
                <a:gd name="T39" fmla="*/ 2334 h 2759"/>
                <a:gd name="T40" fmla="*/ 825 w 2859"/>
                <a:gd name="T41" fmla="*/ 2431 h 2759"/>
                <a:gd name="T42" fmla="*/ 717 w 2859"/>
                <a:gd name="T43" fmla="*/ 2533 h 2759"/>
                <a:gd name="T44" fmla="*/ 812 w 2859"/>
                <a:gd name="T45" fmla="*/ 2653 h 2759"/>
                <a:gd name="T46" fmla="*/ 561 w 2859"/>
                <a:gd name="T47" fmla="*/ 1461 h 2759"/>
                <a:gd name="T48" fmla="*/ 561 w 2859"/>
                <a:gd name="T49" fmla="*/ 570 h 2759"/>
                <a:gd name="T50" fmla="*/ 2291 w 2859"/>
                <a:gd name="T51" fmla="*/ 571 h 2759"/>
                <a:gd name="T52" fmla="*/ 2291 w 2859"/>
                <a:gd name="T53" fmla="*/ 1460 h 2759"/>
                <a:gd name="T54" fmla="*/ 561 w 2859"/>
                <a:gd name="T55" fmla="*/ 1461 h 2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59" h="2759">
                  <a:moveTo>
                    <a:pt x="812" y="2653"/>
                  </a:moveTo>
                  <a:cubicBezTo>
                    <a:pt x="814" y="2688"/>
                    <a:pt x="816" y="2723"/>
                    <a:pt x="819" y="2758"/>
                  </a:cubicBezTo>
                  <a:cubicBezTo>
                    <a:pt x="1227" y="2757"/>
                    <a:pt x="1634" y="2759"/>
                    <a:pt x="2042" y="2757"/>
                  </a:cubicBezTo>
                  <a:cubicBezTo>
                    <a:pt x="2041" y="2727"/>
                    <a:pt x="2041" y="2665"/>
                    <a:pt x="2041" y="2634"/>
                  </a:cubicBezTo>
                  <a:cubicBezTo>
                    <a:pt x="2061" y="2628"/>
                    <a:pt x="2101" y="2615"/>
                    <a:pt x="2121" y="2609"/>
                  </a:cubicBezTo>
                  <a:cubicBezTo>
                    <a:pt x="2123" y="2572"/>
                    <a:pt x="2125" y="2535"/>
                    <a:pt x="2127" y="2498"/>
                  </a:cubicBezTo>
                  <a:cubicBezTo>
                    <a:pt x="2092" y="2477"/>
                    <a:pt x="2058" y="2456"/>
                    <a:pt x="2024" y="2435"/>
                  </a:cubicBezTo>
                  <a:cubicBezTo>
                    <a:pt x="2059" y="2410"/>
                    <a:pt x="2094" y="2384"/>
                    <a:pt x="2129" y="2356"/>
                  </a:cubicBezTo>
                  <a:cubicBezTo>
                    <a:pt x="2128" y="2307"/>
                    <a:pt x="2088" y="2271"/>
                    <a:pt x="2082" y="2223"/>
                  </a:cubicBezTo>
                  <a:cubicBezTo>
                    <a:pt x="2131" y="2061"/>
                    <a:pt x="2292" y="1946"/>
                    <a:pt x="2462" y="1953"/>
                  </a:cubicBezTo>
                  <a:cubicBezTo>
                    <a:pt x="2626" y="1952"/>
                    <a:pt x="2755" y="1833"/>
                    <a:pt x="2825" y="1693"/>
                  </a:cubicBezTo>
                  <a:cubicBezTo>
                    <a:pt x="2852" y="1328"/>
                    <a:pt x="2830" y="961"/>
                    <a:pt x="2838" y="594"/>
                  </a:cubicBezTo>
                  <a:cubicBezTo>
                    <a:pt x="2832" y="469"/>
                    <a:pt x="2859" y="331"/>
                    <a:pt x="2787" y="219"/>
                  </a:cubicBezTo>
                  <a:cubicBezTo>
                    <a:pt x="2714" y="92"/>
                    <a:pt x="2571" y="0"/>
                    <a:pt x="2421" y="13"/>
                  </a:cubicBezTo>
                  <a:cubicBezTo>
                    <a:pt x="1752" y="13"/>
                    <a:pt x="1082" y="12"/>
                    <a:pt x="413" y="13"/>
                  </a:cubicBezTo>
                  <a:cubicBezTo>
                    <a:pt x="197" y="3"/>
                    <a:pt x="1" y="204"/>
                    <a:pt x="7" y="418"/>
                  </a:cubicBezTo>
                  <a:cubicBezTo>
                    <a:pt x="7" y="794"/>
                    <a:pt x="7" y="1169"/>
                    <a:pt x="7" y="1545"/>
                  </a:cubicBezTo>
                  <a:cubicBezTo>
                    <a:pt x="0" y="1691"/>
                    <a:pt x="86" y="1830"/>
                    <a:pt x="210" y="1904"/>
                  </a:cubicBezTo>
                  <a:cubicBezTo>
                    <a:pt x="331" y="1982"/>
                    <a:pt x="491" y="1930"/>
                    <a:pt x="610" y="2015"/>
                  </a:cubicBezTo>
                  <a:cubicBezTo>
                    <a:pt x="713" y="2078"/>
                    <a:pt x="831" y="2234"/>
                    <a:pt x="703" y="2334"/>
                  </a:cubicBezTo>
                  <a:cubicBezTo>
                    <a:pt x="740" y="2371"/>
                    <a:pt x="781" y="2403"/>
                    <a:pt x="825" y="2431"/>
                  </a:cubicBezTo>
                  <a:cubicBezTo>
                    <a:pt x="791" y="2465"/>
                    <a:pt x="719" y="2476"/>
                    <a:pt x="717" y="2533"/>
                  </a:cubicBezTo>
                  <a:cubicBezTo>
                    <a:pt x="684" y="2599"/>
                    <a:pt x="781" y="2616"/>
                    <a:pt x="812" y="2653"/>
                  </a:cubicBezTo>
                  <a:moveTo>
                    <a:pt x="561" y="1461"/>
                  </a:moveTo>
                  <a:cubicBezTo>
                    <a:pt x="561" y="1164"/>
                    <a:pt x="561" y="867"/>
                    <a:pt x="561" y="570"/>
                  </a:cubicBezTo>
                  <a:cubicBezTo>
                    <a:pt x="1137" y="571"/>
                    <a:pt x="1714" y="570"/>
                    <a:pt x="2291" y="571"/>
                  </a:cubicBezTo>
                  <a:cubicBezTo>
                    <a:pt x="2290" y="867"/>
                    <a:pt x="2290" y="1164"/>
                    <a:pt x="2291" y="1460"/>
                  </a:cubicBezTo>
                  <a:cubicBezTo>
                    <a:pt x="1714" y="1461"/>
                    <a:pt x="1137" y="1460"/>
                    <a:pt x="561" y="14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 flipV="1">
              <a:off x="4240" y="997"/>
              <a:ext cx="777" cy="77"/>
            </a:xfrm>
            <a:custGeom>
              <a:avLst/>
              <a:gdLst>
                <a:gd name="T0" fmla="*/ 2 w 18148"/>
                <a:gd name="T1" fmla="*/ 1782 h 1794"/>
                <a:gd name="T2" fmla="*/ 15677 w 18148"/>
                <a:gd name="T3" fmla="*/ 1782 h 1794"/>
                <a:gd name="T4" fmla="*/ 18148 w 18148"/>
                <a:gd name="T5" fmla="*/ 1772 h 1794"/>
                <a:gd name="T6" fmla="*/ 18148 w 18148"/>
                <a:gd name="T7" fmla="*/ 0 h 1794"/>
                <a:gd name="T8" fmla="*/ 1 w 18148"/>
                <a:gd name="T9" fmla="*/ 0 h 1794"/>
                <a:gd name="T10" fmla="*/ 2 w 18148"/>
                <a:gd name="T11" fmla="*/ 1782 h 1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48" h="1794">
                  <a:moveTo>
                    <a:pt x="2" y="1782"/>
                  </a:moveTo>
                  <a:cubicBezTo>
                    <a:pt x="5227" y="1782"/>
                    <a:pt x="10452" y="1782"/>
                    <a:pt x="15677" y="1782"/>
                  </a:cubicBezTo>
                  <a:cubicBezTo>
                    <a:pt x="16500" y="1775"/>
                    <a:pt x="17325" y="1794"/>
                    <a:pt x="18148" y="1772"/>
                  </a:cubicBezTo>
                  <a:lnTo>
                    <a:pt x="18148" y="0"/>
                  </a:lnTo>
                  <a:cubicBezTo>
                    <a:pt x="12099" y="0"/>
                    <a:pt x="6050" y="0"/>
                    <a:pt x="1" y="0"/>
                  </a:cubicBezTo>
                  <a:cubicBezTo>
                    <a:pt x="2" y="594"/>
                    <a:pt x="0" y="1188"/>
                    <a:pt x="2" y="17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5"/>
            <p:cNvSpPr>
              <a:spLocks noEditPoints="1"/>
            </p:cNvSpPr>
            <p:nvPr/>
          </p:nvSpPr>
          <p:spPr bwMode="auto">
            <a:xfrm flipV="1">
              <a:off x="4289" y="1089"/>
              <a:ext cx="678" cy="905"/>
            </a:xfrm>
            <a:custGeom>
              <a:avLst/>
              <a:gdLst>
                <a:gd name="T0" fmla="*/ 2 w 15840"/>
                <a:gd name="T1" fmla="*/ 2 h 21144"/>
                <a:gd name="T2" fmla="*/ 3 w 15840"/>
                <a:gd name="T3" fmla="*/ 21128 h 21144"/>
                <a:gd name="T4" fmla="*/ 14910 w 15840"/>
                <a:gd name="T5" fmla="*/ 21128 h 21144"/>
                <a:gd name="T6" fmla="*/ 15840 w 15840"/>
                <a:gd name="T7" fmla="*/ 21114 h 21144"/>
                <a:gd name="T8" fmla="*/ 15839 w 15840"/>
                <a:gd name="T9" fmla="*/ 3 h 21144"/>
                <a:gd name="T10" fmla="*/ 2 w 15840"/>
                <a:gd name="T11" fmla="*/ 2 h 21144"/>
                <a:gd name="T12" fmla="*/ 1911 w 15840"/>
                <a:gd name="T13" fmla="*/ 19089 h 21144"/>
                <a:gd name="T14" fmla="*/ 1912 w 15840"/>
                <a:gd name="T15" fmla="*/ 2415 h 21144"/>
                <a:gd name="T16" fmla="*/ 13917 w 15840"/>
                <a:gd name="T17" fmla="*/ 2415 h 21144"/>
                <a:gd name="T18" fmla="*/ 13918 w 15840"/>
                <a:gd name="T19" fmla="*/ 19089 h 21144"/>
                <a:gd name="T20" fmla="*/ 1911 w 15840"/>
                <a:gd name="T21" fmla="*/ 19089 h 2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840" h="21144">
                  <a:moveTo>
                    <a:pt x="2" y="2"/>
                  </a:moveTo>
                  <a:cubicBezTo>
                    <a:pt x="3" y="7044"/>
                    <a:pt x="0" y="14086"/>
                    <a:pt x="3" y="21128"/>
                  </a:cubicBezTo>
                  <a:cubicBezTo>
                    <a:pt x="4972" y="21127"/>
                    <a:pt x="9941" y="21128"/>
                    <a:pt x="14910" y="21128"/>
                  </a:cubicBezTo>
                  <a:cubicBezTo>
                    <a:pt x="15220" y="21120"/>
                    <a:pt x="15531" y="21144"/>
                    <a:pt x="15840" y="21114"/>
                  </a:cubicBezTo>
                  <a:cubicBezTo>
                    <a:pt x="15837" y="14077"/>
                    <a:pt x="15839" y="7040"/>
                    <a:pt x="15839" y="3"/>
                  </a:cubicBezTo>
                  <a:cubicBezTo>
                    <a:pt x="10560" y="0"/>
                    <a:pt x="5281" y="3"/>
                    <a:pt x="2" y="2"/>
                  </a:cubicBezTo>
                  <a:moveTo>
                    <a:pt x="1911" y="19089"/>
                  </a:moveTo>
                  <a:cubicBezTo>
                    <a:pt x="1912" y="13531"/>
                    <a:pt x="1911" y="7973"/>
                    <a:pt x="1912" y="2415"/>
                  </a:cubicBezTo>
                  <a:cubicBezTo>
                    <a:pt x="5914" y="2415"/>
                    <a:pt x="9915" y="2415"/>
                    <a:pt x="13917" y="2415"/>
                  </a:cubicBezTo>
                  <a:cubicBezTo>
                    <a:pt x="13918" y="7973"/>
                    <a:pt x="13917" y="13531"/>
                    <a:pt x="13918" y="19089"/>
                  </a:cubicBezTo>
                  <a:cubicBezTo>
                    <a:pt x="9916" y="19089"/>
                    <a:pt x="5914" y="19089"/>
                    <a:pt x="1911" y="1908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6"/>
            <p:cNvSpPr>
              <a:spLocks/>
            </p:cNvSpPr>
            <p:nvPr/>
          </p:nvSpPr>
          <p:spPr bwMode="auto">
            <a:xfrm flipV="1">
              <a:off x="4387" y="1193"/>
              <a:ext cx="482" cy="681"/>
            </a:xfrm>
            <a:custGeom>
              <a:avLst/>
              <a:gdLst>
                <a:gd name="T0" fmla="*/ 0 w 11241"/>
                <a:gd name="T1" fmla="*/ 1 h 15906"/>
                <a:gd name="T2" fmla="*/ 0 w 11241"/>
                <a:gd name="T3" fmla="*/ 15905 h 15906"/>
                <a:gd name="T4" fmla="*/ 11241 w 11241"/>
                <a:gd name="T5" fmla="*/ 15904 h 15906"/>
                <a:gd name="T6" fmla="*/ 11241 w 11241"/>
                <a:gd name="T7" fmla="*/ 2 h 15906"/>
                <a:gd name="T8" fmla="*/ 0 w 11241"/>
                <a:gd name="T9" fmla="*/ 1 h 15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41" h="15906">
                  <a:moveTo>
                    <a:pt x="0" y="1"/>
                  </a:moveTo>
                  <a:cubicBezTo>
                    <a:pt x="0" y="5302"/>
                    <a:pt x="0" y="10604"/>
                    <a:pt x="0" y="15905"/>
                  </a:cubicBezTo>
                  <a:cubicBezTo>
                    <a:pt x="3747" y="15904"/>
                    <a:pt x="7494" y="15906"/>
                    <a:pt x="11241" y="15904"/>
                  </a:cubicBezTo>
                  <a:cubicBezTo>
                    <a:pt x="11240" y="10603"/>
                    <a:pt x="11240" y="5302"/>
                    <a:pt x="11241" y="2"/>
                  </a:cubicBezTo>
                  <a:cubicBezTo>
                    <a:pt x="7494" y="0"/>
                    <a:pt x="3747" y="1"/>
                    <a:pt x="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6008135" y="3171583"/>
            <a:ext cx="1080052" cy="3063758"/>
            <a:chOff x="3590926" y="438150"/>
            <a:chExt cx="1185863" cy="3363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" name="Freeform 14"/>
            <p:cNvSpPr>
              <a:spLocks/>
            </p:cNvSpPr>
            <p:nvPr/>
          </p:nvSpPr>
          <p:spPr bwMode="auto">
            <a:xfrm flipV="1">
              <a:off x="3770314" y="438150"/>
              <a:ext cx="666750" cy="657225"/>
            </a:xfrm>
            <a:custGeom>
              <a:avLst/>
              <a:gdLst>
                <a:gd name="T0" fmla="*/ 800 w 1840"/>
                <a:gd name="T1" fmla="*/ 1774 h 1820"/>
                <a:gd name="T2" fmla="*/ 1503 w 1840"/>
                <a:gd name="T3" fmla="*/ 1601 h 1820"/>
                <a:gd name="T4" fmla="*/ 1835 w 1840"/>
                <a:gd name="T5" fmla="*/ 917 h 1820"/>
                <a:gd name="T6" fmla="*/ 1421 w 1840"/>
                <a:gd name="T7" fmla="*/ 171 h 1820"/>
                <a:gd name="T8" fmla="*/ 564 w 1840"/>
                <a:gd name="T9" fmla="*/ 136 h 1820"/>
                <a:gd name="T10" fmla="*/ 123 w 1840"/>
                <a:gd name="T11" fmla="*/ 1159 h 1820"/>
                <a:gd name="T12" fmla="*/ 800 w 1840"/>
                <a:gd name="T13" fmla="*/ 1774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0" h="1820">
                  <a:moveTo>
                    <a:pt x="800" y="1774"/>
                  </a:moveTo>
                  <a:cubicBezTo>
                    <a:pt x="1045" y="1820"/>
                    <a:pt x="1309" y="1758"/>
                    <a:pt x="1503" y="1601"/>
                  </a:cubicBezTo>
                  <a:cubicBezTo>
                    <a:pt x="1711" y="1440"/>
                    <a:pt x="1839" y="1180"/>
                    <a:pt x="1835" y="917"/>
                  </a:cubicBezTo>
                  <a:cubicBezTo>
                    <a:pt x="1840" y="619"/>
                    <a:pt x="1676" y="325"/>
                    <a:pt x="1421" y="171"/>
                  </a:cubicBezTo>
                  <a:cubicBezTo>
                    <a:pt x="1167" y="12"/>
                    <a:pt x="831" y="0"/>
                    <a:pt x="564" y="136"/>
                  </a:cubicBezTo>
                  <a:cubicBezTo>
                    <a:pt x="199" y="315"/>
                    <a:pt x="0" y="770"/>
                    <a:pt x="123" y="1159"/>
                  </a:cubicBezTo>
                  <a:cubicBezTo>
                    <a:pt x="207" y="1472"/>
                    <a:pt x="484" y="1716"/>
                    <a:pt x="800" y="17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 flipV="1">
              <a:off x="3590926" y="1136650"/>
              <a:ext cx="1185863" cy="2665413"/>
            </a:xfrm>
            <a:custGeom>
              <a:avLst/>
              <a:gdLst>
                <a:gd name="T0" fmla="*/ 884 w 3267"/>
                <a:gd name="T1" fmla="*/ 7310 h 7378"/>
                <a:gd name="T2" fmla="*/ 1480 w 3267"/>
                <a:gd name="T3" fmla="*/ 7237 h 7378"/>
                <a:gd name="T4" fmla="*/ 1729 w 3267"/>
                <a:gd name="T5" fmla="*/ 6685 h 7378"/>
                <a:gd name="T6" fmla="*/ 1981 w 3267"/>
                <a:gd name="T7" fmla="*/ 6269 h 7378"/>
                <a:gd name="T8" fmla="*/ 2497 w 3267"/>
                <a:gd name="T9" fmla="*/ 6549 h 7378"/>
                <a:gd name="T10" fmla="*/ 2929 w 3267"/>
                <a:gd name="T11" fmla="*/ 6866 h 7378"/>
                <a:gd name="T12" fmla="*/ 3257 w 3267"/>
                <a:gd name="T13" fmla="*/ 6506 h 7378"/>
                <a:gd name="T14" fmla="*/ 3049 w 3267"/>
                <a:gd name="T15" fmla="*/ 6652 h 7378"/>
                <a:gd name="T16" fmla="*/ 2641 w 3267"/>
                <a:gd name="T17" fmla="*/ 6547 h 7378"/>
                <a:gd name="T18" fmla="*/ 2022 w 3267"/>
                <a:gd name="T19" fmla="*/ 6109 h 7378"/>
                <a:gd name="T20" fmla="*/ 1578 w 3267"/>
                <a:gd name="T21" fmla="*/ 6495 h 7378"/>
                <a:gd name="T22" fmla="*/ 1293 w 3267"/>
                <a:gd name="T23" fmla="*/ 7016 h 7378"/>
                <a:gd name="T24" fmla="*/ 719 w 3267"/>
                <a:gd name="T25" fmla="*/ 6822 h 7378"/>
                <a:gd name="T26" fmla="*/ 777 w 3267"/>
                <a:gd name="T27" fmla="*/ 6400 h 7378"/>
                <a:gd name="T28" fmla="*/ 1531 w 3267"/>
                <a:gd name="T29" fmla="*/ 5447 h 7378"/>
                <a:gd name="T30" fmla="*/ 1457 w 3267"/>
                <a:gd name="T31" fmla="*/ 4175 h 7378"/>
                <a:gd name="T32" fmla="*/ 1480 w 3267"/>
                <a:gd name="T33" fmla="*/ 503 h 7378"/>
                <a:gd name="T34" fmla="*/ 991 w 3267"/>
                <a:gd name="T35" fmla="*/ 14 h 7378"/>
                <a:gd name="T36" fmla="*/ 508 w 3267"/>
                <a:gd name="T37" fmla="*/ 471 h 7378"/>
                <a:gd name="T38" fmla="*/ 486 w 3267"/>
                <a:gd name="T39" fmla="*/ 3906 h 7378"/>
                <a:gd name="T40" fmla="*/ 67 w 3267"/>
                <a:gd name="T41" fmla="*/ 4533 h 7378"/>
                <a:gd name="T42" fmla="*/ 47 w 3267"/>
                <a:gd name="T43" fmla="*/ 5656 h 7378"/>
                <a:gd name="T44" fmla="*/ 293 w 3267"/>
                <a:gd name="T45" fmla="*/ 6680 h 7378"/>
                <a:gd name="T46" fmla="*/ 884 w 3267"/>
                <a:gd name="T47" fmla="*/ 7310 h 7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67" h="7378">
                  <a:moveTo>
                    <a:pt x="884" y="7310"/>
                  </a:moveTo>
                  <a:cubicBezTo>
                    <a:pt x="1078" y="7377"/>
                    <a:pt x="1318" y="7378"/>
                    <a:pt x="1480" y="7237"/>
                  </a:cubicBezTo>
                  <a:cubicBezTo>
                    <a:pt x="1638" y="7097"/>
                    <a:pt x="1685" y="6882"/>
                    <a:pt x="1729" y="6685"/>
                  </a:cubicBezTo>
                  <a:cubicBezTo>
                    <a:pt x="1775" y="6531"/>
                    <a:pt x="1829" y="6350"/>
                    <a:pt x="1981" y="6269"/>
                  </a:cubicBezTo>
                  <a:cubicBezTo>
                    <a:pt x="2187" y="6262"/>
                    <a:pt x="2351" y="6421"/>
                    <a:pt x="2497" y="6549"/>
                  </a:cubicBezTo>
                  <a:cubicBezTo>
                    <a:pt x="2634" y="6661"/>
                    <a:pt x="2730" y="6860"/>
                    <a:pt x="2929" y="6866"/>
                  </a:cubicBezTo>
                  <a:cubicBezTo>
                    <a:pt x="3122" y="6873"/>
                    <a:pt x="3267" y="6691"/>
                    <a:pt x="3257" y="6506"/>
                  </a:cubicBezTo>
                  <a:cubicBezTo>
                    <a:pt x="3192" y="6560"/>
                    <a:pt x="3131" y="6626"/>
                    <a:pt x="3049" y="6652"/>
                  </a:cubicBezTo>
                  <a:cubicBezTo>
                    <a:pt x="2908" y="6703"/>
                    <a:pt x="2741" y="6659"/>
                    <a:pt x="2641" y="6547"/>
                  </a:cubicBezTo>
                  <a:cubicBezTo>
                    <a:pt x="2466" y="6366"/>
                    <a:pt x="2281" y="6160"/>
                    <a:pt x="2022" y="6109"/>
                  </a:cubicBezTo>
                  <a:cubicBezTo>
                    <a:pt x="1801" y="6104"/>
                    <a:pt x="1673" y="6326"/>
                    <a:pt x="1578" y="6495"/>
                  </a:cubicBezTo>
                  <a:cubicBezTo>
                    <a:pt x="1471" y="6663"/>
                    <a:pt x="1473" y="6900"/>
                    <a:pt x="1293" y="7016"/>
                  </a:cubicBezTo>
                  <a:cubicBezTo>
                    <a:pt x="1098" y="7158"/>
                    <a:pt x="789" y="7051"/>
                    <a:pt x="719" y="6822"/>
                  </a:cubicBezTo>
                  <a:cubicBezTo>
                    <a:pt x="661" y="6680"/>
                    <a:pt x="728" y="6533"/>
                    <a:pt x="777" y="6400"/>
                  </a:cubicBezTo>
                  <a:cubicBezTo>
                    <a:pt x="925" y="6019"/>
                    <a:pt x="1163" y="5647"/>
                    <a:pt x="1531" y="5447"/>
                  </a:cubicBezTo>
                  <a:cubicBezTo>
                    <a:pt x="1484" y="5025"/>
                    <a:pt x="1452" y="4600"/>
                    <a:pt x="1457" y="4175"/>
                  </a:cubicBezTo>
                  <a:cubicBezTo>
                    <a:pt x="1465" y="2951"/>
                    <a:pt x="1471" y="1727"/>
                    <a:pt x="1480" y="503"/>
                  </a:cubicBezTo>
                  <a:cubicBezTo>
                    <a:pt x="1490" y="242"/>
                    <a:pt x="1254" y="0"/>
                    <a:pt x="991" y="14"/>
                  </a:cubicBezTo>
                  <a:cubicBezTo>
                    <a:pt x="741" y="2"/>
                    <a:pt x="513" y="222"/>
                    <a:pt x="508" y="471"/>
                  </a:cubicBezTo>
                  <a:cubicBezTo>
                    <a:pt x="502" y="1616"/>
                    <a:pt x="490" y="2761"/>
                    <a:pt x="486" y="3906"/>
                  </a:cubicBezTo>
                  <a:cubicBezTo>
                    <a:pt x="242" y="4018"/>
                    <a:pt x="103" y="4276"/>
                    <a:pt x="67" y="4533"/>
                  </a:cubicBezTo>
                  <a:cubicBezTo>
                    <a:pt x="24" y="4905"/>
                    <a:pt x="0" y="5283"/>
                    <a:pt x="47" y="5656"/>
                  </a:cubicBezTo>
                  <a:cubicBezTo>
                    <a:pt x="85" y="6006"/>
                    <a:pt x="180" y="6347"/>
                    <a:pt x="293" y="6680"/>
                  </a:cubicBezTo>
                  <a:cubicBezTo>
                    <a:pt x="389" y="6960"/>
                    <a:pt x="598" y="7213"/>
                    <a:pt x="884" y="73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8"/>
            <p:cNvSpPr>
              <a:spLocks/>
            </p:cNvSpPr>
            <p:nvPr/>
          </p:nvSpPr>
          <p:spPr bwMode="auto">
            <a:xfrm flipV="1">
              <a:off x="3859214" y="1252538"/>
              <a:ext cx="909638" cy="603250"/>
            </a:xfrm>
            <a:custGeom>
              <a:avLst/>
              <a:gdLst>
                <a:gd name="T0" fmla="*/ 199 w 2506"/>
                <a:gd name="T1" fmla="*/ 1584 h 1670"/>
                <a:gd name="T2" fmla="*/ 629 w 2506"/>
                <a:gd name="T3" fmla="*/ 1425 h 1670"/>
                <a:gd name="T4" fmla="*/ 800 w 2506"/>
                <a:gd name="T5" fmla="*/ 1027 h 1670"/>
                <a:gd name="T6" fmla="*/ 1196 w 2506"/>
                <a:gd name="T7" fmla="*/ 652 h 1670"/>
                <a:gd name="T8" fmla="*/ 1778 w 2506"/>
                <a:gd name="T9" fmla="*/ 930 h 1670"/>
                <a:gd name="T10" fmla="*/ 2128 w 2506"/>
                <a:gd name="T11" fmla="*/ 1206 h 1670"/>
                <a:gd name="T12" fmla="*/ 2496 w 2506"/>
                <a:gd name="T13" fmla="*/ 903 h 1670"/>
                <a:gd name="T14" fmla="*/ 2274 w 2506"/>
                <a:gd name="T15" fmla="*/ 539 h 1670"/>
                <a:gd name="T16" fmla="*/ 1314 w 2506"/>
                <a:gd name="T17" fmla="*/ 27 h 1670"/>
                <a:gd name="T18" fmla="*/ 486 w 2506"/>
                <a:gd name="T19" fmla="*/ 394 h 1670"/>
                <a:gd name="T20" fmla="*/ 45 w 2506"/>
                <a:gd name="T21" fmla="*/ 1219 h 1670"/>
                <a:gd name="T22" fmla="*/ 199 w 2506"/>
                <a:gd name="T23" fmla="*/ 1584 h 1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06" h="1670">
                  <a:moveTo>
                    <a:pt x="199" y="1584"/>
                  </a:moveTo>
                  <a:cubicBezTo>
                    <a:pt x="353" y="1670"/>
                    <a:pt x="571" y="1592"/>
                    <a:pt x="629" y="1425"/>
                  </a:cubicBezTo>
                  <a:cubicBezTo>
                    <a:pt x="678" y="1289"/>
                    <a:pt x="728" y="1153"/>
                    <a:pt x="800" y="1027"/>
                  </a:cubicBezTo>
                  <a:cubicBezTo>
                    <a:pt x="891" y="868"/>
                    <a:pt x="1010" y="699"/>
                    <a:pt x="1196" y="652"/>
                  </a:cubicBezTo>
                  <a:cubicBezTo>
                    <a:pt x="1426" y="625"/>
                    <a:pt x="1618" y="788"/>
                    <a:pt x="1778" y="930"/>
                  </a:cubicBezTo>
                  <a:cubicBezTo>
                    <a:pt x="1892" y="1024"/>
                    <a:pt x="1971" y="1180"/>
                    <a:pt x="2128" y="1206"/>
                  </a:cubicBezTo>
                  <a:cubicBezTo>
                    <a:pt x="2310" y="1245"/>
                    <a:pt x="2502" y="1090"/>
                    <a:pt x="2496" y="903"/>
                  </a:cubicBezTo>
                  <a:cubicBezTo>
                    <a:pt x="2506" y="745"/>
                    <a:pt x="2372" y="642"/>
                    <a:pt x="2274" y="539"/>
                  </a:cubicBezTo>
                  <a:cubicBezTo>
                    <a:pt x="2013" y="284"/>
                    <a:pt x="1692" y="48"/>
                    <a:pt x="1314" y="27"/>
                  </a:cubicBezTo>
                  <a:cubicBezTo>
                    <a:pt x="998" y="0"/>
                    <a:pt x="691" y="159"/>
                    <a:pt x="486" y="394"/>
                  </a:cubicBezTo>
                  <a:cubicBezTo>
                    <a:pt x="279" y="631"/>
                    <a:pt x="134" y="918"/>
                    <a:pt x="45" y="1219"/>
                  </a:cubicBezTo>
                  <a:cubicBezTo>
                    <a:pt x="0" y="1358"/>
                    <a:pt x="72" y="1517"/>
                    <a:pt x="199" y="15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任意多边形 44"/>
          <p:cNvSpPr/>
          <p:nvPr/>
        </p:nvSpPr>
        <p:spPr>
          <a:xfrm flipH="1">
            <a:off x="2873830" y="3107295"/>
            <a:ext cx="272253" cy="106534"/>
          </a:xfrm>
          <a:custGeom>
            <a:avLst/>
            <a:gdLst>
              <a:gd name="connsiteX0" fmla="*/ 0 w 313899"/>
              <a:gd name="connsiteY0" fmla="*/ 122830 h 122830"/>
              <a:gd name="connsiteX1" fmla="*/ 191069 w 313899"/>
              <a:gd name="connsiteY1" fmla="*/ 27296 h 122830"/>
              <a:gd name="connsiteX2" fmla="*/ 313899 w 313899"/>
              <a:gd name="connsiteY2" fmla="*/ 0 h 12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899" h="122830">
                <a:moveTo>
                  <a:pt x="0" y="122830"/>
                </a:moveTo>
                <a:cubicBezTo>
                  <a:pt x="69376" y="85299"/>
                  <a:pt x="138753" y="47768"/>
                  <a:pt x="191069" y="27296"/>
                </a:cubicBezTo>
                <a:cubicBezTo>
                  <a:pt x="243385" y="6824"/>
                  <a:pt x="278642" y="3412"/>
                  <a:pt x="313899" y="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1132114" y="2660525"/>
            <a:ext cx="1828801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pc="300" smtClean="0"/>
              <a:t>What The …</a:t>
            </a:r>
            <a:endParaRPr lang="zh-CN" altLang="en-US" spc="300"/>
          </a:p>
        </p:txBody>
      </p:sp>
      <p:grpSp>
        <p:nvGrpSpPr>
          <p:cNvPr id="2" name="组合 1"/>
          <p:cNvGrpSpPr/>
          <p:nvPr/>
        </p:nvGrpSpPr>
        <p:grpSpPr>
          <a:xfrm flipH="1">
            <a:off x="3432374" y="3459136"/>
            <a:ext cx="238195" cy="238195"/>
            <a:chOff x="6626628" y="3291356"/>
            <a:chExt cx="238195" cy="238195"/>
          </a:xfrm>
        </p:grpSpPr>
        <p:sp>
          <p:nvSpPr>
            <p:cNvPr id="47" name="椭圆 46"/>
            <p:cNvSpPr/>
            <p:nvPr/>
          </p:nvSpPr>
          <p:spPr>
            <a:xfrm>
              <a:off x="6626628" y="3291356"/>
              <a:ext cx="238195" cy="23819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626628" y="3359596"/>
              <a:ext cx="85795" cy="8579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9" name="任意多边形 48"/>
          <p:cNvSpPr/>
          <p:nvPr/>
        </p:nvSpPr>
        <p:spPr>
          <a:xfrm>
            <a:off x="6686888" y="2934564"/>
            <a:ext cx="313899" cy="122830"/>
          </a:xfrm>
          <a:custGeom>
            <a:avLst/>
            <a:gdLst>
              <a:gd name="connsiteX0" fmla="*/ 0 w 313899"/>
              <a:gd name="connsiteY0" fmla="*/ 122830 h 122830"/>
              <a:gd name="connsiteX1" fmla="*/ 191069 w 313899"/>
              <a:gd name="connsiteY1" fmla="*/ 27296 h 122830"/>
              <a:gd name="connsiteX2" fmla="*/ 313899 w 313899"/>
              <a:gd name="connsiteY2" fmla="*/ 0 h 12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899" h="122830">
                <a:moveTo>
                  <a:pt x="0" y="122830"/>
                </a:moveTo>
                <a:cubicBezTo>
                  <a:pt x="69376" y="85299"/>
                  <a:pt x="138753" y="47768"/>
                  <a:pt x="191069" y="27296"/>
                </a:cubicBezTo>
                <a:cubicBezTo>
                  <a:pt x="243385" y="6824"/>
                  <a:pt x="278642" y="3412"/>
                  <a:pt x="313899" y="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7117745" y="2639890"/>
            <a:ext cx="202625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300" smtClean="0"/>
              <a:t>领导，改好了。</a:t>
            </a:r>
            <a:endParaRPr lang="zh-CN" altLang="en-US" spc="300"/>
          </a:p>
        </p:txBody>
      </p:sp>
    </p:spTree>
    <p:extLst>
      <p:ext uri="{BB962C8B-B14F-4D97-AF65-F5344CB8AC3E}">
        <p14:creationId xmlns:p14="http://schemas.microsoft.com/office/powerpoint/2010/main" val="7128931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73246" y="1188649"/>
            <a:ext cx="532584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smtClean="0">
                <a:latin typeface="+mj-ea"/>
                <a:ea typeface="+mj-ea"/>
              </a:rPr>
              <a:t>等等，还没完</a:t>
            </a:r>
            <a:endParaRPr lang="en-US" altLang="zh-CN" sz="6000" smtClean="0">
              <a:latin typeface="+mj-ea"/>
              <a:ea typeface="+mj-ea"/>
            </a:endParaRPr>
          </a:p>
          <a:p>
            <a:pPr algn="dist"/>
            <a:r>
              <a:rPr lang="zh-CN" altLang="en-US" sz="9600" smtClean="0">
                <a:solidFill>
                  <a:srgbClr val="005A7A"/>
                </a:solidFill>
                <a:latin typeface="+mj-ea"/>
                <a:ea typeface="+mj-ea"/>
              </a:rPr>
              <a:t>杜绝字灾</a:t>
            </a:r>
            <a:endParaRPr lang="en-US" altLang="zh-CN" sz="9600" smtClean="0">
              <a:solidFill>
                <a:srgbClr val="005A7A"/>
              </a:solidFill>
              <a:latin typeface="+mj-ea"/>
              <a:ea typeface="+mj-ea"/>
            </a:endParaRPr>
          </a:p>
          <a:p>
            <a:pPr algn="dist"/>
            <a:r>
              <a:rPr lang="zh-CN" altLang="en-US" sz="4800" smtClean="0">
                <a:latin typeface="+mj-ea"/>
                <a:ea typeface="+mj-ea"/>
              </a:rPr>
              <a:t>从良好的习惯做起</a:t>
            </a:r>
            <a:endParaRPr lang="en-US" altLang="zh-CN" sz="4800">
              <a:latin typeface="+mj-ea"/>
              <a:ea typeface="+mj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88457" y="4397113"/>
            <a:ext cx="506548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5235774" y="4358603"/>
            <a:ext cx="2456796" cy="2291890"/>
            <a:chOff x="6278563" y="2047875"/>
            <a:chExt cx="1395413" cy="1301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" name="Freeform 365"/>
            <p:cNvSpPr>
              <a:spLocks/>
            </p:cNvSpPr>
            <p:nvPr/>
          </p:nvSpPr>
          <p:spPr bwMode="auto">
            <a:xfrm>
              <a:off x="6829426" y="2047875"/>
              <a:ext cx="206375" cy="111125"/>
            </a:xfrm>
            <a:custGeom>
              <a:avLst/>
              <a:gdLst>
                <a:gd name="T0" fmla="*/ 70 w 70"/>
                <a:gd name="T1" fmla="*/ 38 h 38"/>
                <a:gd name="T2" fmla="*/ 66 w 70"/>
                <a:gd name="T3" fmla="*/ 10 h 38"/>
                <a:gd name="T4" fmla="*/ 52 w 70"/>
                <a:gd name="T5" fmla="*/ 0 h 38"/>
                <a:gd name="T6" fmla="*/ 35 w 70"/>
                <a:gd name="T7" fmla="*/ 8 h 38"/>
                <a:gd name="T8" fmla="*/ 18 w 70"/>
                <a:gd name="T9" fmla="*/ 0 h 38"/>
                <a:gd name="T10" fmla="*/ 4 w 70"/>
                <a:gd name="T11" fmla="*/ 10 h 38"/>
                <a:gd name="T12" fmla="*/ 0 w 70"/>
                <a:gd name="T13" fmla="*/ 38 h 38"/>
                <a:gd name="T14" fmla="*/ 70 w 70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38">
                  <a:moveTo>
                    <a:pt x="70" y="38"/>
                  </a:moveTo>
                  <a:cubicBezTo>
                    <a:pt x="69" y="29"/>
                    <a:pt x="66" y="12"/>
                    <a:pt x="66" y="10"/>
                  </a:cubicBezTo>
                  <a:cubicBezTo>
                    <a:pt x="65" y="7"/>
                    <a:pt x="63" y="0"/>
                    <a:pt x="52" y="0"/>
                  </a:cubicBezTo>
                  <a:cubicBezTo>
                    <a:pt x="42" y="0"/>
                    <a:pt x="41" y="8"/>
                    <a:pt x="35" y="8"/>
                  </a:cubicBezTo>
                  <a:cubicBezTo>
                    <a:pt x="29" y="8"/>
                    <a:pt x="28" y="0"/>
                    <a:pt x="18" y="0"/>
                  </a:cubicBezTo>
                  <a:cubicBezTo>
                    <a:pt x="8" y="0"/>
                    <a:pt x="5" y="7"/>
                    <a:pt x="4" y="10"/>
                  </a:cubicBezTo>
                  <a:cubicBezTo>
                    <a:pt x="4" y="12"/>
                    <a:pt x="1" y="29"/>
                    <a:pt x="0" y="38"/>
                  </a:cubicBezTo>
                  <a:lnTo>
                    <a:pt x="7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66"/>
            <p:cNvSpPr>
              <a:spLocks/>
            </p:cNvSpPr>
            <p:nvPr/>
          </p:nvSpPr>
          <p:spPr bwMode="auto">
            <a:xfrm>
              <a:off x="6740526" y="2182813"/>
              <a:ext cx="382588" cy="44450"/>
            </a:xfrm>
            <a:custGeom>
              <a:avLst/>
              <a:gdLst>
                <a:gd name="T0" fmla="*/ 102 w 130"/>
                <a:gd name="T1" fmla="*/ 0 h 15"/>
                <a:gd name="T2" fmla="*/ 126 w 130"/>
                <a:gd name="T3" fmla="*/ 10 h 15"/>
                <a:gd name="T4" fmla="*/ 124 w 130"/>
                <a:gd name="T5" fmla="*/ 15 h 15"/>
                <a:gd name="T6" fmla="*/ 6 w 130"/>
                <a:gd name="T7" fmla="*/ 15 h 15"/>
                <a:gd name="T8" fmla="*/ 5 w 130"/>
                <a:gd name="T9" fmla="*/ 10 h 15"/>
                <a:gd name="T10" fmla="*/ 28 w 130"/>
                <a:gd name="T11" fmla="*/ 0 h 15"/>
                <a:gd name="T12" fmla="*/ 102 w 130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5">
                  <a:moveTo>
                    <a:pt x="102" y="0"/>
                  </a:moveTo>
                  <a:cubicBezTo>
                    <a:pt x="102" y="0"/>
                    <a:pt x="121" y="7"/>
                    <a:pt x="126" y="10"/>
                  </a:cubicBezTo>
                  <a:cubicBezTo>
                    <a:pt x="130" y="12"/>
                    <a:pt x="129" y="15"/>
                    <a:pt x="124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" y="15"/>
                    <a:pt x="0" y="12"/>
                    <a:pt x="5" y="10"/>
                  </a:cubicBezTo>
                  <a:cubicBezTo>
                    <a:pt x="9" y="7"/>
                    <a:pt x="28" y="0"/>
                    <a:pt x="28" y="0"/>
                  </a:cubicBez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67"/>
            <p:cNvSpPr>
              <a:spLocks/>
            </p:cNvSpPr>
            <p:nvPr/>
          </p:nvSpPr>
          <p:spPr bwMode="auto">
            <a:xfrm>
              <a:off x="6818313" y="2227263"/>
              <a:ext cx="225425" cy="106363"/>
            </a:xfrm>
            <a:custGeom>
              <a:avLst/>
              <a:gdLst>
                <a:gd name="T0" fmla="*/ 39 w 77"/>
                <a:gd name="T1" fmla="*/ 36 h 36"/>
                <a:gd name="T2" fmla="*/ 77 w 77"/>
                <a:gd name="T3" fmla="*/ 0 h 36"/>
                <a:gd name="T4" fmla="*/ 0 w 77"/>
                <a:gd name="T5" fmla="*/ 0 h 36"/>
                <a:gd name="T6" fmla="*/ 39 w 77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36">
                  <a:moveTo>
                    <a:pt x="39" y="36"/>
                  </a:moveTo>
                  <a:cubicBezTo>
                    <a:pt x="59" y="36"/>
                    <a:pt x="75" y="20"/>
                    <a:pt x="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0"/>
                    <a:pt x="18" y="36"/>
                    <a:pt x="3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368"/>
            <p:cNvSpPr>
              <a:spLocks noChangeArrowheads="1"/>
            </p:cNvSpPr>
            <p:nvPr/>
          </p:nvSpPr>
          <p:spPr bwMode="auto">
            <a:xfrm>
              <a:off x="6278563" y="2300288"/>
              <a:ext cx="250825" cy="714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69"/>
            <p:cNvSpPr>
              <a:spLocks/>
            </p:cNvSpPr>
            <p:nvPr/>
          </p:nvSpPr>
          <p:spPr bwMode="auto">
            <a:xfrm>
              <a:off x="6959601" y="2351088"/>
              <a:ext cx="58738" cy="41275"/>
            </a:xfrm>
            <a:custGeom>
              <a:avLst/>
              <a:gdLst>
                <a:gd name="T0" fmla="*/ 37 w 37"/>
                <a:gd name="T1" fmla="*/ 17 h 26"/>
                <a:gd name="T2" fmla="*/ 5 w 37"/>
                <a:gd name="T3" fmla="*/ 26 h 26"/>
                <a:gd name="T4" fmla="*/ 0 w 37"/>
                <a:gd name="T5" fmla="*/ 11 h 26"/>
                <a:gd name="T6" fmla="*/ 31 w 37"/>
                <a:gd name="T7" fmla="*/ 0 h 26"/>
                <a:gd name="T8" fmla="*/ 37 w 37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6">
                  <a:moveTo>
                    <a:pt x="37" y="17"/>
                  </a:moveTo>
                  <a:lnTo>
                    <a:pt x="5" y="26"/>
                  </a:lnTo>
                  <a:lnTo>
                    <a:pt x="0" y="11"/>
                  </a:lnTo>
                  <a:lnTo>
                    <a:pt x="31" y="0"/>
                  </a:lnTo>
                  <a:lnTo>
                    <a:pt x="3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70"/>
            <p:cNvSpPr>
              <a:spLocks/>
            </p:cNvSpPr>
            <p:nvPr/>
          </p:nvSpPr>
          <p:spPr bwMode="auto">
            <a:xfrm>
              <a:off x="6970713" y="2386013"/>
              <a:ext cx="71438" cy="100013"/>
            </a:xfrm>
            <a:custGeom>
              <a:avLst/>
              <a:gdLst>
                <a:gd name="T0" fmla="*/ 35 w 45"/>
                <a:gd name="T1" fmla="*/ 63 h 63"/>
                <a:gd name="T2" fmla="*/ 45 w 45"/>
                <a:gd name="T3" fmla="*/ 39 h 63"/>
                <a:gd name="T4" fmla="*/ 32 w 45"/>
                <a:gd name="T5" fmla="*/ 0 h 63"/>
                <a:gd name="T6" fmla="*/ 0 w 45"/>
                <a:gd name="T7" fmla="*/ 11 h 63"/>
                <a:gd name="T8" fmla="*/ 13 w 45"/>
                <a:gd name="T9" fmla="*/ 48 h 63"/>
                <a:gd name="T10" fmla="*/ 35 w 45"/>
                <a:gd name="T1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3">
                  <a:moveTo>
                    <a:pt x="35" y="63"/>
                  </a:moveTo>
                  <a:lnTo>
                    <a:pt x="45" y="39"/>
                  </a:lnTo>
                  <a:lnTo>
                    <a:pt x="32" y="0"/>
                  </a:lnTo>
                  <a:lnTo>
                    <a:pt x="0" y="11"/>
                  </a:lnTo>
                  <a:lnTo>
                    <a:pt x="13" y="48"/>
                  </a:lnTo>
                  <a:lnTo>
                    <a:pt x="35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71"/>
            <p:cNvSpPr>
              <a:spLocks noEditPoints="1"/>
            </p:cNvSpPr>
            <p:nvPr/>
          </p:nvSpPr>
          <p:spPr bwMode="auto">
            <a:xfrm>
              <a:off x="6429376" y="2362200"/>
              <a:ext cx="1244600" cy="987425"/>
            </a:xfrm>
            <a:custGeom>
              <a:avLst/>
              <a:gdLst>
                <a:gd name="T0" fmla="*/ 409 w 423"/>
                <a:gd name="T1" fmla="*/ 254 h 335"/>
                <a:gd name="T2" fmla="*/ 327 w 423"/>
                <a:gd name="T3" fmla="*/ 206 h 335"/>
                <a:gd name="T4" fmla="*/ 305 w 423"/>
                <a:gd name="T5" fmla="*/ 121 h 335"/>
                <a:gd name="T6" fmla="*/ 262 w 423"/>
                <a:gd name="T7" fmla="*/ 44 h 335"/>
                <a:gd name="T8" fmla="*/ 262 w 423"/>
                <a:gd name="T9" fmla="*/ 44 h 335"/>
                <a:gd name="T10" fmla="*/ 309 w 423"/>
                <a:gd name="T11" fmla="*/ 40 h 335"/>
                <a:gd name="T12" fmla="*/ 362 w 423"/>
                <a:gd name="T13" fmla="*/ 86 h 335"/>
                <a:gd name="T14" fmla="*/ 383 w 423"/>
                <a:gd name="T15" fmla="*/ 85 h 335"/>
                <a:gd name="T16" fmla="*/ 383 w 423"/>
                <a:gd name="T17" fmla="*/ 64 h 335"/>
                <a:gd name="T18" fmla="*/ 328 w 423"/>
                <a:gd name="T19" fmla="*/ 5 h 335"/>
                <a:gd name="T20" fmla="*/ 328 w 423"/>
                <a:gd name="T21" fmla="*/ 5 h 335"/>
                <a:gd name="T22" fmla="*/ 315 w 423"/>
                <a:gd name="T23" fmla="*/ 0 h 335"/>
                <a:gd name="T24" fmla="*/ 223 w 423"/>
                <a:gd name="T25" fmla="*/ 0 h 335"/>
                <a:gd name="T26" fmla="*/ 205 w 423"/>
                <a:gd name="T27" fmla="*/ 50 h 335"/>
                <a:gd name="T28" fmla="*/ 128 w 423"/>
                <a:gd name="T29" fmla="*/ 3 h 335"/>
                <a:gd name="T30" fmla="*/ 93 w 423"/>
                <a:gd name="T31" fmla="*/ 5 h 335"/>
                <a:gd name="T32" fmla="*/ 15 w 423"/>
                <a:gd name="T33" fmla="*/ 8 h 335"/>
                <a:gd name="T34" fmla="*/ 0 w 423"/>
                <a:gd name="T35" fmla="*/ 23 h 335"/>
                <a:gd name="T36" fmla="*/ 15 w 423"/>
                <a:gd name="T37" fmla="*/ 38 h 335"/>
                <a:gd name="T38" fmla="*/ 93 w 423"/>
                <a:gd name="T39" fmla="*/ 42 h 335"/>
                <a:gd name="T40" fmla="*/ 151 w 423"/>
                <a:gd name="T41" fmla="*/ 44 h 335"/>
                <a:gd name="T42" fmla="*/ 151 w 423"/>
                <a:gd name="T43" fmla="*/ 45 h 335"/>
                <a:gd name="T44" fmla="*/ 197 w 423"/>
                <a:gd name="T45" fmla="*/ 121 h 335"/>
                <a:gd name="T46" fmla="*/ 99 w 423"/>
                <a:gd name="T47" fmla="*/ 303 h 335"/>
                <a:gd name="T48" fmla="*/ 106 w 423"/>
                <a:gd name="T49" fmla="*/ 330 h 335"/>
                <a:gd name="T50" fmla="*/ 133 w 423"/>
                <a:gd name="T51" fmla="*/ 322 h 335"/>
                <a:gd name="T52" fmla="*/ 245 w 423"/>
                <a:gd name="T53" fmla="*/ 161 h 335"/>
                <a:gd name="T54" fmla="*/ 275 w 423"/>
                <a:gd name="T55" fmla="*/ 221 h 335"/>
                <a:gd name="T56" fmla="*/ 306 w 423"/>
                <a:gd name="T57" fmla="*/ 252 h 335"/>
                <a:gd name="T58" fmla="*/ 392 w 423"/>
                <a:gd name="T59" fmla="*/ 290 h 335"/>
                <a:gd name="T60" fmla="*/ 418 w 423"/>
                <a:gd name="T61" fmla="*/ 280 h 335"/>
                <a:gd name="T62" fmla="*/ 409 w 423"/>
                <a:gd name="T63" fmla="*/ 254 h 335"/>
                <a:gd name="T64" fmla="*/ 215 w 423"/>
                <a:gd name="T65" fmla="*/ 79 h 335"/>
                <a:gd name="T66" fmla="*/ 209 w 423"/>
                <a:gd name="T67" fmla="*/ 75 h 335"/>
                <a:gd name="T68" fmla="*/ 212 w 423"/>
                <a:gd name="T69" fmla="*/ 69 h 335"/>
                <a:gd name="T70" fmla="*/ 218 w 423"/>
                <a:gd name="T71" fmla="*/ 72 h 335"/>
                <a:gd name="T72" fmla="*/ 215 w 423"/>
                <a:gd name="T73" fmla="*/ 79 h 335"/>
                <a:gd name="T74" fmla="*/ 223 w 423"/>
                <a:gd name="T75" fmla="*/ 104 h 335"/>
                <a:gd name="T76" fmla="*/ 217 w 423"/>
                <a:gd name="T77" fmla="*/ 101 h 335"/>
                <a:gd name="T78" fmla="*/ 220 w 423"/>
                <a:gd name="T79" fmla="*/ 95 h 335"/>
                <a:gd name="T80" fmla="*/ 226 w 423"/>
                <a:gd name="T81" fmla="*/ 98 h 335"/>
                <a:gd name="T82" fmla="*/ 223 w 423"/>
                <a:gd name="T83" fmla="*/ 10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3" h="335">
                  <a:moveTo>
                    <a:pt x="409" y="254"/>
                  </a:moveTo>
                  <a:cubicBezTo>
                    <a:pt x="327" y="206"/>
                    <a:pt x="327" y="206"/>
                    <a:pt x="327" y="206"/>
                  </a:cubicBezTo>
                  <a:cubicBezTo>
                    <a:pt x="327" y="206"/>
                    <a:pt x="315" y="161"/>
                    <a:pt x="305" y="121"/>
                  </a:cubicBezTo>
                  <a:cubicBezTo>
                    <a:pt x="301" y="104"/>
                    <a:pt x="276" y="65"/>
                    <a:pt x="262" y="44"/>
                  </a:cubicBezTo>
                  <a:cubicBezTo>
                    <a:pt x="262" y="44"/>
                    <a:pt x="262" y="44"/>
                    <a:pt x="262" y="44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8" y="92"/>
                    <a:pt x="378" y="91"/>
                    <a:pt x="383" y="85"/>
                  </a:cubicBezTo>
                  <a:cubicBezTo>
                    <a:pt x="389" y="79"/>
                    <a:pt x="389" y="70"/>
                    <a:pt x="383" y="64"/>
                  </a:cubicBezTo>
                  <a:cubicBezTo>
                    <a:pt x="328" y="5"/>
                    <a:pt x="328" y="5"/>
                    <a:pt x="328" y="5"/>
                  </a:cubicBezTo>
                  <a:cubicBezTo>
                    <a:pt x="328" y="5"/>
                    <a:pt x="328" y="5"/>
                    <a:pt x="328" y="5"/>
                  </a:cubicBezTo>
                  <a:cubicBezTo>
                    <a:pt x="325" y="2"/>
                    <a:pt x="320" y="0"/>
                    <a:pt x="315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6" y="8"/>
                    <a:pt x="0" y="15"/>
                    <a:pt x="0" y="23"/>
                  </a:cubicBezTo>
                  <a:cubicBezTo>
                    <a:pt x="0" y="32"/>
                    <a:pt x="6" y="38"/>
                    <a:pt x="15" y="38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97" y="121"/>
                    <a:pt x="197" y="121"/>
                    <a:pt x="197" y="121"/>
                  </a:cubicBezTo>
                  <a:cubicBezTo>
                    <a:pt x="99" y="303"/>
                    <a:pt x="99" y="303"/>
                    <a:pt x="99" y="303"/>
                  </a:cubicBezTo>
                  <a:cubicBezTo>
                    <a:pt x="93" y="312"/>
                    <a:pt x="97" y="324"/>
                    <a:pt x="106" y="330"/>
                  </a:cubicBezTo>
                  <a:cubicBezTo>
                    <a:pt x="116" y="335"/>
                    <a:pt x="128" y="332"/>
                    <a:pt x="133" y="322"/>
                  </a:cubicBezTo>
                  <a:cubicBezTo>
                    <a:pt x="245" y="161"/>
                    <a:pt x="245" y="161"/>
                    <a:pt x="245" y="161"/>
                  </a:cubicBezTo>
                  <a:cubicBezTo>
                    <a:pt x="275" y="221"/>
                    <a:pt x="275" y="221"/>
                    <a:pt x="275" y="221"/>
                  </a:cubicBezTo>
                  <a:cubicBezTo>
                    <a:pt x="283" y="235"/>
                    <a:pt x="291" y="245"/>
                    <a:pt x="306" y="252"/>
                  </a:cubicBezTo>
                  <a:cubicBezTo>
                    <a:pt x="392" y="290"/>
                    <a:pt x="392" y="290"/>
                    <a:pt x="392" y="290"/>
                  </a:cubicBezTo>
                  <a:cubicBezTo>
                    <a:pt x="402" y="295"/>
                    <a:pt x="414" y="290"/>
                    <a:pt x="418" y="280"/>
                  </a:cubicBezTo>
                  <a:cubicBezTo>
                    <a:pt x="423" y="271"/>
                    <a:pt x="419" y="259"/>
                    <a:pt x="409" y="254"/>
                  </a:cubicBezTo>
                  <a:close/>
                  <a:moveTo>
                    <a:pt x="215" y="79"/>
                  </a:moveTo>
                  <a:cubicBezTo>
                    <a:pt x="212" y="79"/>
                    <a:pt x="209" y="78"/>
                    <a:pt x="209" y="75"/>
                  </a:cubicBezTo>
                  <a:cubicBezTo>
                    <a:pt x="208" y="73"/>
                    <a:pt x="209" y="70"/>
                    <a:pt x="212" y="69"/>
                  </a:cubicBezTo>
                  <a:cubicBezTo>
                    <a:pt x="214" y="68"/>
                    <a:pt x="217" y="70"/>
                    <a:pt x="218" y="72"/>
                  </a:cubicBezTo>
                  <a:cubicBezTo>
                    <a:pt x="219" y="75"/>
                    <a:pt x="217" y="78"/>
                    <a:pt x="215" y="79"/>
                  </a:cubicBezTo>
                  <a:close/>
                  <a:moveTo>
                    <a:pt x="223" y="104"/>
                  </a:moveTo>
                  <a:cubicBezTo>
                    <a:pt x="220" y="105"/>
                    <a:pt x="218" y="103"/>
                    <a:pt x="217" y="101"/>
                  </a:cubicBezTo>
                  <a:cubicBezTo>
                    <a:pt x="216" y="98"/>
                    <a:pt x="217" y="95"/>
                    <a:pt x="220" y="95"/>
                  </a:cubicBezTo>
                  <a:cubicBezTo>
                    <a:pt x="223" y="94"/>
                    <a:pt x="225" y="95"/>
                    <a:pt x="226" y="98"/>
                  </a:cubicBezTo>
                  <a:cubicBezTo>
                    <a:pt x="227" y="100"/>
                    <a:pt x="226" y="103"/>
                    <a:pt x="22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522338" y="4383315"/>
            <a:ext cx="3069239" cy="2267178"/>
            <a:chOff x="1887760" y="4904412"/>
            <a:chExt cx="2363791" cy="1746080"/>
          </a:xfrm>
        </p:grpSpPr>
        <p:sp>
          <p:nvSpPr>
            <p:cNvPr id="18" name="Freeform 444"/>
            <p:cNvSpPr>
              <a:spLocks/>
            </p:cNvSpPr>
            <p:nvPr/>
          </p:nvSpPr>
          <p:spPr bwMode="auto">
            <a:xfrm>
              <a:off x="2153848" y="4904412"/>
              <a:ext cx="306875" cy="306875"/>
            </a:xfrm>
            <a:custGeom>
              <a:avLst/>
              <a:gdLst>
                <a:gd name="T0" fmla="*/ 15 w 85"/>
                <a:gd name="T1" fmla="*/ 70 h 85"/>
                <a:gd name="T2" fmla="*/ 70 w 85"/>
                <a:gd name="T3" fmla="*/ 70 h 85"/>
                <a:gd name="T4" fmla="*/ 70 w 85"/>
                <a:gd name="T5" fmla="*/ 15 h 85"/>
                <a:gd name="T6" fmla="*/ 15 w 85"/>
                <a:gd name="T7" fmla="*/ 15 h 85"/>
                <a:gd name="T8" fmla="*/ 15 w 85"/>
                <a:gd name="T9" fmla="*/ 7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15" y="70"/>
                  </a:moveTo>
                  <a:cubicBezTo>
                    <a:pt x="30" y="85"/>
                    <a:pt x="55" y="85"/>
                    <a:pt x="70" y="70"/>
                  </a:cubicBezTo>
                  <a:cubicBezTo>
                    <a:pt x="85" y="55"/>
                    <a:pt x="85" y="30"/>
                    <a:pt x="70" y="15"/>
                  </a:cubicBezTo>
                  <a:cubicBezTo>
                    <a:pt x="55" y="0"/>
                    <a:pt x="30" y="0"/>
                    <a:pt x="15" y="15"/>
                  </a:cubicBezTo>
                  <a:cubicBezTo>
                    <a:pt x="0" y="30"/>
                    <a:pt x="0" y="55"/>
                    <a:pt x="15" y="7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45"/>
            <p:cNvSpPr>
              <a:spLocks/>
            </p:cNvSpPr>
            <p:nvPr/>
          </p:nvSpPr>
          <p:spPr bwMode="auto">
            <a:xfrm>
              <a:off x="2637467" y="5308399"/>
              <a:ext cx="384565" cy="306875"/>
            </a:xfrm>
            <a:custGeom>
              <a:avLst/>
              <a:gdLst>
                <a:gd name="T0" fmla="*/ 6 w 107"/>
                <a:gd name="T1" fmla="*/ 48 h 85"/>
                <a:gd name="T2" fmla="*/ 58 w 107"/>
                <a:gd name="T3" fmla="*/ 3 h 85"/>
                <a:gd name="T4" fmla="*/ 63 w 107"/>
                <a:gd name="T5" fmla="*/ 11 h 85"/>
                <a:gd name="T6" fmla="*/ 45 w 107"/>
                <a:gd name="T7" fmla="*/ 29 h 85"/>
                <a:gd name="T8" fmla="*/ 49 w 107"/>
                <a:gd name="T9" fmla="*/ 34 h 85"/>
                <a:gd name="T10" fmla="*/ 91 w 107"/>
                <a:gd name="T11" fmla="*/ 20 h 85"/>
                <a:gd name="T12" fmla="*/ 106 w 107"/>
                <a:gd name="T13" fmla="*/ 26 h 85"/>
                <a:gd name="T14" fmla="*/ 94 w 107"/>
                <a:gd name="T15" fmla="*/ 39 h 85"/>
                <a:gd name="T16" fmla="*/ 66 w 107"/>
                <a:gd name="T17" fmla="*/ 44 h 85"/>
                <a:gd name="T18" fmla="*/ 67 w 107"/>
                <a:gd name="T19" fmla="*/ 51 h 85"/>
                <a:gd name="T20" fmla="*/ 97 w 107"/>
                <a:gd name="T21" fmla="*/ 54 h 85"/>
                <a:gd name="T22" fmla="*/ 96 w 107"/>
                <a:gd name="T23" fmla="*/ 63 h 85"/>
                <a:gd name="T24" fmla="*/ 44 w 107"/>
                <a:gd name="T25" fmla="*/ 58 h 85"/>
                <a:gd name="T26" fmla="*/ 43 w 107"/>
                <a:gd name="T27" fmla="*/ 62 h 85"/>
                <a:gd name="T28" fmla="*/ 69 w 107"/>
                <a:gd name="T29" fmla="*/ 72 h 85"/>
                <a:gd name="T30" fmla="*/ 63 w 107"/>
                <a:gd name="T31" fmla="*/ 81 h 85"/>
                <a:gd name="T32" fmla="*/ 10 w 107"/>
                <a:gd name="T33" fmla="*/ 63 h 85"/>
                <a:gd name="T34" fmla="*/ 6 w 107"/>
                <a:gd name="T35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7" h="85">
                  <a:moveTo>
                    <a:pt x="6" y="48"/>
                  </a:moveTo>
                  <a:cubicBezTo>
                    <a:pt x="6" y="48"/>
                    <a:pt x="55" y="7"/>
                    <a:pt x="58" y="3"/>
                  </a:cubicBezTo>
                  <a:cubicBezTo>
                    <a:pt x="62" y="0"/>
                    <a:pt x="68" y="5"/>
                    <a:pt x="63" y="11"/>
                  </a:cubicBezTo>
                  <a:cubicBezTo>
                    <a:pt x="58" y="16"/>
                    <a:pt x="48" y="26"/>
                    <a:pt x="45" y="29"/>
                  </a:cubicBezTo>
                  <a:cubicBezTo>
                    <a:pt x="42" y="32"/>
                    <a:pt x="42" y="37"/>
                    <a:pt x="49" y="34"/>
                  </a:cubicBezTo>
                  <a:cubicBezTo>
                    <a:pt x="55" y="31"/>
                    <a:pt x="85" y="22"/>
                    <a:pt x="91" y="20"/>
                  </a:cubicBezTo>
                  <a:cubicBezTo>
                    <a:pt x="97" y="18"/>
                    <a:pt x="104" y="19"/>
                    <a:pt x="106" y="26"/>
                  </a:cubicBezTo>
                  <a:cubicBezTo>
                    <a:pt x="107" y="33"/>
                    <a:pt x="102" y="38"/>
                    <a:pt x="94" y="39"/>
                  </a:cubicBezTo>
                  <a:cubicBezTo>
                    <a:pt x="87" y="41"/>
                    <a:pt x="69" y="44"/>
                    <a:pt x="66" y="44"/>
                  </a:cubicBezTo>
                  <a:cubicBezTo>
                    <a:pt x="63" y="45"/>
                    <a:pt x="61" y="51"/>
                    <a:pt x="67" y="51"/>
                  </a:cubicBezTo>
                  <a:cubicBezTo>
                    <a:pt x="74" y="51"/>
                    <a:pt x="93" y="54"/>
                    <a:pt x="97" y="54"/>
                  </a:cubicBezTo>
                  <a:cubicBezTo>
                    <a:pt x="101" y="54"/>
                    <a:pt x="104" y="63"/>
                    <a:pt x="96" y="63"/>
                  </a:cubicBezTo>
                  <a:cubicBezTo>
                    <a:pt x="87" y="63"/>
                    <a:pt x="49" y="59"/>
                    <a:pt x="44" y="58"/>
                  </a:cubicBezTo>
                  <a:cubicBezTo>
                    <a:pt x="39" y="57"/>
                    <a:pt x="35" y="59"/>
                    <a:pt x="43" y="62"/>
                  </a:cubicBezTo>
                  <a:cubicBezTo>
                    <a:pt x="50" y="65"/>
                    <a:pt x="65" y="71"/>
                    <a:pt x="69" y="72"/>
                  </a:cubicBezTo>
                  <a:cubicBezTo>
                    <a:pt x="75" y="74"/>
                    <a:pt x="72" y="85"/>
                    <a:pt x="63" y="81"/>
                  </a:cubicBezTo>
                  <a:cubicBezTo>
                    <a:pt x="53" y="77"/>
                    <a:pt x="24" y="68"/>
                    <a:pt x="10" y="63"/>
                  </a:cubicBezTo>
                  <a:cubicBezTo>
                    <a:pt x="0" y="59"/>
                    <a:pt x="0" y="52"/>
                    <a:pt x="6" y="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446"/>
            <p:cNvSpPr>
              <a:spLocks noChangeArrowheads="1"/>
            </p:cNvSpPr>
            <p:nvPr/>
          </p:nvSpPr>
          <p:spPr bwMode="auto">
            <a:xfrm>
              <a:off x="2899671" y="5277323"/>
              <a:ext cx="40788" cy="3884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447"/>
            <p:cNvSpPr>
              <a:spLocks noChangeArrowheads="1"/>
            </p:cNvSpPr>
            <p:nvPr/>
          </p:nvSpPr>
          <p:spPr bwMode="auto">
            <a:xfrm>
              <a:off x="3062820" y="5316168"/>
              <a:ext cx="38845" cy="3690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448"/>
            <p:cNvSpPr>
              <a:spLocks noChangeArrowheads="1"/>
            </p:cNvSpPr>
            <p:nvPr/>
          </p:nvSpPr>
          <p:spPr bwMode="auto">
            <a:xfrm>
              <a:off x="3022032" y="5492913"/>
              <a:ext cx="36903" cy="3301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449"/>
            <p:cNvSpPr>
              <a:spLocks noChangeArrowheads="1"/>
            </p:cNvSpPr>
            <p:nvPr/>
          </p:nvSpPr>
          <p:spPr bwMode="auto">
            <a:xfrm>
              <a:off x="2928804" y="5611390"/>
              <a:ext cx="33019" cy="3301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450"/>
            <p:cNvSpPr>
              <a:spLocks noChangeArrowheads="1"/>
            </p:cNvSpPr>
            <p:nvPr/>
          </p:nvSpPr>
          <p:spPr bwMode="auto">
            <a:xfrm>
              <a:off x="3123029" y="5603621"/>
              <a:ext cx="19422" cy="2330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451"/>
            <p:cNvSpPr>
              <a:spLocks noChangeArrowheads="1"/>
            </p:cNvSpPr>
            <p:nvPr/>
          </p:nvSpPr>
          <p:spPr bwMode="auto">
            <a:xfrm>
              <a:off x="3088068" y="5421050"/>
              <a:ext cx="42729" cy="4272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53"/>
            <p:cNvSpPr>
              <a:spLocks/>
            </p:cNvSpPr>
            <p:nvPr/>
          </p:nvSpPr>
          <p:spPr bwMode="auto">
            <a:xfrm>
              <a:off x="1887760" y="5030659"/>
              <a:ext cx="1592642" cy="1619833"/>
            </a:xfrm>
            <a:custGeom>
              <a:avLst/>
              <a:gdLst>
                <a:gd name="T0" fmla="*/ 94 w 442"/>
                <a:gd name="T1" fmla="*/ 110 h 449"/>
                <a:gd name="T2" fmla="*/ 5 w 442"/>
                <a:gd name="T3" fmla="*/ 245 h 449"/>
                <a:gd name="T4" fmla="*/ 9 w 442"/>
                <a:gd name="T5" fmla="*/ 266 h 449"/>
                <a:gd name="T6" fmla="*/ 30 w 442"/>
                <a:gd name="T7" fmla="*/ 262 h 449"/>
                <a:gd name="T8" fmla="*/ 119 w 442"/>
                <a:gd name="T9" fmla="*/ 167 h 449"/>
                <a:gd name="T10" fmla="*/ 146 w 442"/>
                <a:gd name="T11" fmla="*/ 205 h 449"/>
                <a:gd name="T12" fmla="*/ 310 w 442"/>
                <a:gd name="T13" fmla="*/ 438 h 449"/>
                <a:gd name="T14" fmla="*/ 337 w 442"/>
                <a:gd name="T15" fmla="*/ 443 h 449"/>
                <a:gd name="T16" fmla="*/ 342 w 442"/>
                <a:gd name="T17" fmla="*/ 415 h 449"/>
                <a:gd name="T18" fmla="*/ 267 w 442"/>
                <a:gd name="T19" fmla="*/ 255 h 449"/>
                <a:gd name="T20" fmla="*/ 334 w 442"/>
                <a:gd name="T21" fmla="*/ 238 h 449"/>
                <a:gd name="T22" fmla="*/ 407 w 442"/>
                <a:gd name="T23" fmla="*/ 296 h 449"/>
                <a:gd name="T24" fmla="*/ 435 w 442"/>
                <a:gd name="T25" fmla="*/ 294 h 449"/>
                <a:gd name="T26" fmla="*/ 433 w 442"/>
                <a:gd name="T27" fmla="*/ 266 h 449"/>
                <a:gd name="T28" fmla="*/ 360 w 442"/>
                <a:gd name="T29" fmla="*/ 194 h 449"/>
                <a:gd name="T30" fmla="*/ 330 w 442"/>
                <a:gd name="T31" fmla="*/ 184 h 449"/>
                <a:gd name="T32" fmla="*/ 267 w 442"/>
                <a:gd name="T33" fmla="*/ 186 h 449"/>
                <a:gd name="T34" fmla="*/ 214 w 442"/>
                <a:gd name="T35" fmla="*/ 92 h 449"/>
                <a:gd name="T36" fmla="*/ 329 w 442"/>
                <a:gd name="T37" fmla="*/ 31 h 449"/>
                <a:gd name="T38" fmla="*/ 336 w 442"/>
                <a:gd name="T39" fmla="*/ 11 h 449"/>
                <a:gd name="T40" fmla="*/ 316 w 442"/>
                <a:gd name="T41" fmla="*/ 3 h 449"/>
                <a:gd name="T42" fmla="*/ 181 w 442"/>
                <a:gd name="T43" fmla="*/ 43 h 449"/>
                <a:gd name="T44" fmla="*/ 94 w 442"/>
                <a:gd name="T45" fmla="*/ 11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2" h="449">
                  <a:moveTo>
                    <a:pt x="94" y="110"/>
                  </a:moveTo>
                  <a:cubicBezTo>
                    <a:pt x="5" y="245"/>
                    <a:pt x="5" y="245"/>
                    <a:pt x="5" y="245"/>
                  </a:cubicBezTo>
                  <a:cubicBezTo>
                    <a:pt x="0" y="252"/>
                    <a:pt x="2" y="261"/>
                    <a:pt x="9" y="266"/>
                  </a:cubicBezTo>
                  <a:cubicBezTo>
                    <a:pt x="16" y="271"/>
                    <a:pt x="26" y="269"/>
                    <a:pt x="30" y="262"/>
                  </a:cubicBezTo>
                  <a:cubicBezTo>
                    <a:pt x="119" y="167"/>
                    <a:pt x="119" y="167"/>
                    <a:pt x="119" y="167"/>
                  </a:cubicBezTo>
                  <a:cubicBezTo>
                    <a:pt x="146" y="205"/>
                    <a:pt x="146" y="205"/>
                    <a:pt x="146" y="205"/>
                  </a:cubicBezTo>
                  <a:cubicBezTo>
                    <a:pt x="310" y="438"/>
                    <a:pt x="310" y="438"/>
                    <a:pt x="310" y="438"/>
                  </a:cubicBezTo>
                  <a:cubicBezTo>
                    <a:pt x="316" y="447"/>
                    <a:pt x="328" y="449"/>
                    <a:pt x="337" y="443"/>
                  </a:cubicBezTo>
                  <a:cubicBezTo>
                    <a:pt x="346" y="436"/>
                    <a:pt x="348" y="424"/>
                    <a:pt x="342" y="415"/>
                  </a:cubicBezTo>
                  <a:cubicBezTo>
                    <a:pt x="267" y="255"/>
                    <a:pt x="267" y="255"/>
                    <a:pt x="267" y="255"/>
                  </a:cubicBezTo>
                  <a:cubicBezTo>
                    <a:pt x="334" y="238"/>
                    <a:pt x="334" y="238"/>
                    <a:pt x="334" y="238"/>
                  </a:cubicBezTo>
                  <a:cubicBezTo>
                    <a:pt x="407" y="296"/>
                    <a:pt x="407" y="296"/>
                    <a:pt x="407" y="296"/>
                  </a:cubicBezTo>
                  <a:cubicBezTo>
                    <a:pt x="416" y="303"/>
                    <a:pt x="428" y="302"/>
                    <a:pt x="435" y="294"/>
                  </a:cubicBezTo>
                  <a:cubicBezTo>
                    <a:pt x="442" y="286"/>
                    <a:pt x="441" y="273"/>
                    <a:pt x="433" y="266"/>
                  </a:cubicBezTo>
                  <a:cubicBezTo>
                    <a:pt x="433" y="266"/>
                    <a:pt x="360" y="194"/>
                    <a:pt x="360" y="194"/>
                  </a:cubicBezTo>
                  <a:cubicBezTo>
                    <a:pt x="352" y="187"/>
                    <a:pt x="346" y="184"/>
                    <a:pt x="330" y="184"/>
                  </a:cubicBezTo>
                  <a:cubicBezTo>
                    <a:pt x="267" y="186"/>
                    <a:pt x="267" y="186"/>
                    <a:pt x="267" y="186"/>
                  </a:cubicBezTo>
                  <a:cubicBezTo>
                    <a:pt x="214" y="92"/>
                    <a:pt x="214" y="92"/>
                    <a:pt x="214" y="92"/>
                  </a:cubicBezTo>
                  <a:cubicBezTo>
                    <a:pt x="329" y="31"/>
                    <a:pt x="329" y="31"/>
                    <a:pt x="329" y="31"/>
                  </a:cubicBezTo>
                  <a:cubicBezTo>
                    <a:pt x="336" y="28"/>
                    <a:pt x="340" y="19"/>
                    <a:pt x="336" y="11"/>
                  </a:cubicBezTo>
                  <a:cubicBezTo>
                    <a:pt x="333" y="3"/>
                    <a:pt x="324" y="0"/>
                    <a:pt x="316" y="3"/>
                  </a:cubicBezTo>
                  <a:cubicBezTo>
                    <a:pt x="181" y="43"/>
                    <a:pt x="181" y="43"/>
                    <a:pt x="181" y="43"/>
                  </a:cubicBezTo>
                  <a:cubicBezTo>
                    <a:pt x="153" y="53"/>
                    <a:pt x="116" y="77"/>
                    <a:pt x="94" y="11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52"/>
            <p:cNvSpPr>
              <a:spLocks/>
            </p:cNvSpPr>
            <p:nvPr/>
          </p:nvSpPr>
          <p:spPr bwMode="auto">
            <a:xfrm flipV="1">
              <a:off x="3149379" y="5272644"/>
              <a:ext cx="1102172" cy="35211"/>
            </a:xfrm>
            <a:custGeom>
              <a:avLst/>
              <a:gdLst>
                <a:gd name="T0" fmla="*/ 123 w 124"/>
                <a:gd name="T1" fmla="*/ 2 h 2"/>
                <a:gd name="T2" fmla="*/ 1 w 124"/>
                <a:gd name="T3" fmla="*/ 2 h 2"/>
                <a:gd name="T4" fmla="*/ 0 w 124"/>
                <a:gd name="T5" fmla="*/ 1 h 2"/>
                <a:gd name="T6" fmla="*/ 1 w 124"/>
                <a:gd name="T7" fmla="*/ 0 h 2"/>
                <a:gd name="T8" fmla="*/ 123 w 124"/>
                <a:gd name="T9" fmla="*/ 0 h 2"/>
                <a:gd name="T10" fmla="*/ 124 w 124"/>
                <a:gd name="T11" fmla="*/ 1 h 2"/>
                <a:gd name="T12" fmla="*/ 123 w 12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2">
                  <a:moveTo>
                    <a:pt x="123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4" y="0"/>
                    <a:pt x="124" y="1"/>
                  </a:cubicBezTo>
                  <a:cubicBezTo>
                    <a:pt x="124" y="2"/>
                    <a:pt x="123" y="2"/>
                    <a:pt x="123" y="2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bg1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 rot="19585251">
            <a:off x="2211748" y="5028685"/>
            <a:ext cx="461665" cy="6309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pc="300">
                <a:solidFill>
                  <a:schemeClr val="bg1"/>
                </a:solidFill>
              </a:rPr>
              <a:t>根源</a:t>
            </a:r>
          </a:p>
        </p:txBody>
      </p:sp>
    </p:spTree>
    <p:extLst>
      <p:ext uri="{BB962C8B-B14F-4D97-AF65-F5344CB8AC3E}">
        <p14:creationId xmlns:p14="http://schemas.microsoft.com/office/powerpoint/2010/main" val="1905019642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4940" y="1733047"/>
            <a:ext cx="6694120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bg1"/>
                </a:solidFill>
                <a:latin typeface="+mj-ea"/>
                <a:ea typeface="+mj-ea"/>
              </a:rPr>
              <a:t>呆</a:t>
            </a:r>
            <a:r>
              <a:rPr lang="zh-CN" altLang="en-US" sz="5400" smtClean="0">
                <a:solidFill>
                  <a:schemeClr val="bg1"/>
                </a:solidFill>
                <a:latin typeface="+mj-ea"/>
                <a:ea typeface="+mj-ea"/>
              </a:rPr>
              <a:t>鱼拯救加班汪之</a:t>
            </a:r>
            <a:endParaRPr lang="en-US" altLang="zh-CN" sz="540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1500">
                <a:solidFill>
                  <a:srgbClr val="FFFF00"/>
                </a:solidFill>
                <a:latin typeface="+mj-ea"/>
                <a:ea typeface="+mj-ea"/>
              </a:rPr>
              <a:t>预防</a:t>
            </a:r>
            <a:r>
              <a:rPr lang="zh-CN" altLang="en-US" sz="11500" smtClean="0">
                <a:solidFill>
                  <a:srgbClr val="FFFF00"/>
                </a:solidFill>
                <a:latin typeface="+mj-ea"/>
                <a:ea typeface="+mj-ea"/>
              </a:rPr>
              <a:t>技巧</a:t>
            </a:r>
            <a:endParaRPr lang="en-US" altLang="zh-CN" sz="11500">
              <a:solidFill>
                <a:srgbClr val="FFFF00"/>
              </a:solidFill>
              <a:latin typeface="+mj-ea"/>
              <a:ea typeface="+mj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815152" y="4294108"/>
            <a:ext cx="5513696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815152" y="4385148"/>
            <a:ext cx="5513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smtClean="0">
                <a:solidFill>
                  <a:schemeClr val="bg1"/>
                </a:solidFill>
              </a:rPr>
              <a:t>杜绝字灾</a:t>
            </a:r>
            <a:r>
              <a:rPr lang="en-US" altLang="zh-CN" sz="2000" smtClean="0">
                <a:solidFill>
                  <a:schemeClr val="bg1"/>
                </a:solidFill>
              </a:rPr>
              <a:t>——</a:t>
            </a:r>
            <a:r>
              <a:rPr lang="zh-CN" altLang="en-US" sz="2000" smtClean="0">
                <a:solidFill>
                  <a:schemeClr val="bg1"/>
                </a:solidFill>
              </a:rPr>
              <a:t>将根源扼杀在摇篮中</a:t>
            </a:r>
            <a:endParaRPr lang="zh-CN" altLang="en-US" sz="2000">
              <a:solidFill>
                <a:schemeClr val="bg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815152" y="4849174"/>
            <a:ext cx="5513696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514901" y="2579426"/>
            <a:ext cx="300251" cy="30025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smtClean="0">
                <a:solidFill>
                  <a:srgbClr val="005A7A"/>
                </a:solidFill>
              </a:rPr>
              <a:t>2</a:t>
            </a:r>
            <a:endParaRPr lang="zh-CN" altLang="en-US" sz="2400">
              <a:solidFill>
                <a:srgbClr val="005A7A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 rot="526228">
            <a:off x="1887698" y="1694640"/>
            <a:ext cx="520092" cy="275376"/>
            <a:chOff x="2251595" y="1914962"/>
            <a:chExt cx="847360" cy="448656"/>
          </a:xfrm>
        </p:grpSpPr>
        <p:sp>
          <p:nvSpPr>
            <p:cNvPr id="10" name="弦形 9"/>
            <p:cNvSpPr/>
            <p:nvPr/>
          </p:nvSpPr>
          <p:spPr>
            <a:xfrm rot="16200000">
              <a:off x="2737498" y="1914962"/>
              <a:ext cx="361457" cy="361457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20672355">
              <a:off x="2871623" y="2030183"/>
              <a:ext cx="67805" cy="14156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弦形 11"/>
            <p:cNvSpPr/>
            <p:nvPr/>
          </p:nvSpPr>
          <p:spPr>
            <a:xfrm rot="4326572" flipH="1">
              <a:off x="2251595" y="1992840"/>
              <a:ext cx="370778" cy="370778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21454217" flipH="1">
              <a:off x="2416269" y="2106768"/>
              <a:ext cx="69554" cy="14522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125940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723581" y="938264"/>
            <a:ext cx="3696846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新建</a:t>
            </a:r>
            <a:r>
              <a:rPr lang="en-US" altLang="zh-CN" sz="3200" spc="300" smtClean="0">
                <a:latin typeface="+mj-ea"/>
                <a:ea typeface="+mj-ea"/>
              </a:rPr>
              <a:t>PPT</a:t>
            </a:r>
            <a:r>
              <a:rPr lang="zh-CN" altLang="en-US" sz="3200" spc="300">
                <a:latin typeface="+mj-ea"/>
                <a:ea typeface="+mj-ea"/>
              </a:rPr>
              <a:t>幻灯片</a:t>
            </a:r>
            <a:r>
              <a:rPr lang="zh-CN" altLang="en-US" sz="3200" spc="300" smtClean="0">
                <a:latin typeface="+mj-ea"/>
                <a:ea typeface="+mj-ea"/>
              </a:rPr>
              <a:t>是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这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样子的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90" y="2707565"/>
            <a:ext cx="4245774" cy="31877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536" y="2707565"/>
            <a:ext cx="4245774" cy="31877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9433014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459886" y="938264"/>
            <a:ext cx="4224233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默认插入新文本框是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这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样子的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363" y="2358373"/>
            <a:ext cx="6964683" cy="12275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1837" y="3585961"/>
            <a:ext cx="5420325" cy="9553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078" y="4787004"/>
            <a:ext cx="3780433" cy="6663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251" y="5699001"/>
            <a:ext cx="2530584" cy="446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952092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235462" y="938264"/>
            <a:ext cx="4673075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再加上每次改变字体是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这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样子的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953385" y="2531336"/>
            <a:ext cx="5237231" cy="3154343"/>
            <a:chOff x="2473754" y="2699571"/>
            <a:chExt cx="4210137" cy="253573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3754" y="2699571"/>
              <a:ext cx="4196489" cy="73966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3262" y="4516066"/>
              <a:ext cx="4120629" cy="719237"/>
            </a:xfrm>
            <a:prstGeom prst="rect">
              <a:avLst/>
            </a:prstGeom>
          </p:spPr>
        </p:pic>
      </p:grpSp>
      <p:sp>
        <p:nvSpPr>
          <p:cNvPr id="7" name="下箭头 6"/>
          <p:cNvSpPr/>
          <p:nvPr/>
        </p:nvSpPr>
        <p:spPr>
          <a:xfrm>
            <a:off x="4509781" y="3478749"/>
            <a:ext cx="157754" cy="1339526"/>
          </a:xfrm>
          <a:prstGeom prst="downArrow">
            <a:avLst>
              <a:gd name="adj1" fmla="val 17425"/>
              <a:gd name="adj2" fmla="val 5407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124655" y="3922902"/>
            <a:ext cx="2877711" cy="369332"/>
          </a:xfrm>
          <a:prstGeom prst="rect">
            <a:avLst/>
          </a:prstGeom>
          <a:solidFill>
            <a:srgbClr val="005A7A"/>
          </a:solidFill>
        </p:spPr>
        <p:txBody>
          <a:bodyPr wrap="none" rtlCol="0">
            <a:spAutoFit/>
          </a:bodyPr>
          <a:lstStyle/>
          <a:p>
            <a:r>
              <a:rPr lang="zh-CN" altLang="en-US" spc="300" smtClean="0">
                <a:solidFill>
                  <a:schemeClr val="bg1"/>
                </a:solidFill>
              </a:rPr>
              <a:t>选择文本框，修改字体</a:t>
            </a:r>
            <a:endParaRPr lang="zh-CN" altLang="en-US" spc="3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41092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59890" y="938264"/>
            <a:ext cx="4224233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呆鱼在工作经常碰到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这种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情况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739487" y="2147883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/>
          <p:nvPr/>
        </p:nvSpPr>
        <p:spPr>
          <a:xfrm>
            <a:off x="5936781" y="3069014"/>
            <a:ext cx="313899" cy="122830"/>
          </a:xfrm>
          <a:custGeom>
            <a:avLst/>
            <a:gdLst>
              <a:gd name="connsiteX0" fmla="*/ 0 w 313899"/>
              <a:gd name="connsiteY0" fmla="*/ 122830 h 122830"/>
              <a:gd name="connsiteX1" fmla="*/ 191069 w 313899"/>
              <a:gd name="connsiteY1" fmla="*/ 27296 h 122830"/>
              <a:gd name="connsiteX2" fmla="*/ 313899 w 313899"/>
              <a:gd name="connsiteY2" fmla="*/ 0 h 12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899" h="122830">
                <a:moveTo>
                  <a:pt x="0" y="122830"/>
                </a:moveTo>
                <a:cubicBezTo>
                  <a:pt x="69376" y="85299"/>
                  <a:pt x="138753" y="47768"/>
                  <a:pt x="191069" y="27296"/>
                </a:cubicBezTo>
                <a:cubicBezTo>
                  <a:pt x="243385" y="6824"/>
                  <a:pt x="278642" y="3412"/>
                  <a:pt x="313899" y="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332563" y="2850376"/>
            <a:ext cx="2379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这个</a:t>
            </a:r>
            <a:r>
              <a:rPr lang="en-US" altLang="zh-CN" smtClean="0"/>
              <a:t>PPT</a:t>
            </a:r>
            <a:r>
              <a:rPr lang="zh-CN" altLang="en-US" smtClean="0"/>
              <a:t>帮我改一下。</a:t>
            </a: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908824" y="3316559"/>
            <a:ext cx="3254893" cy="2895574"/>
            <a:chOff x="8636012" y="1643067"/>
            <a:chExt cx="1725615" cy="153511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" name="Freeform 375"/>
            <p:cNvSpPr>
              <a:spLocks/>
            </p:cNvSpPr>
            <p:nvPr/>
          </p:nvSpPr>
          <p:spPr bwMode="auto">
            <a:xfrm>
              <a:off x="8636012" y="2255844"/>
              <a:ext cx="406401" cy="319089"/>
            </a:xfrm>
            <a:custGeom>
              <a:avLst/>
              <a:gdLst>
                <a:gd name="T0" fmla="*/ 256 w 256"/>
                <a:gd name="T1" fmla="*/ 201 h 201"/>
                <a:gd name="T2" fmla="*/ 63 w 256"/>
                <a:gd name="T3" fmla="*/ 201 h 201"/>
                <a:gd name="T4" fmla="*/ 0 w 256"/>
                <a:gd name="T5" fmla="*/ 12 h 201"/>
                <a:gd name="T6" fmla="*/ 32 w 256"/>
                <a:gd name="T7" fmla="*/ 0 h 201"/>
                <a:gd name="T8" fmla="*/ 87 w 256"/>
                <a:gd name="T9" fmla="*/ 166 h 201"/>
                <a:gd name="T10" fmla="*/ 256 w 256"/>
                <a:gd name="T11" fmla="*/ 166 h 201"/>
                <a:gd name="T12" fmla="*/ 256 w 256"/>
                <a:gd name="T13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01">
                  <a:moveTo>
                    <a:pt x="256" y="201"/>
                  </a:moveTo>
                  <a:lnTo>
                    <a:pt x="63" y="201"/>
                  </a:lnTo>
                  <a:lnTo>
                    <a:pt x="0" y="12"/>
                  </a:lnTo>
                  <a:lnTo>
                    <a:pt x="32" y="0"/>
                  </a:lnTo>
                  <a:lnTo>
                    <a:pt x="87" y="166"/>
                  </a:lnTo>
                  <a:lnTo>
                    <a:pt x="256" y="166"/>
                  </a:lnTo>
                  <a:lnTo>
                    <a:pt x="256" y="2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76"/>
            <p:cNvSpPr>
              <a:spLocks/>
            </p:cNvSpPr>
            <p:nvPr/>
          </p:nvSpPr>
          <p:spPr bwMode="auto">
            <a:xfrm>
              <a:off x="8645537" y="2606683"/>
              <a:ext cx="631826" cy="571502"/>
            </a:xfrm>
            <a:custGeom>
              <a:avLst/>
              <a:gdLst>
                <a:gd name="T0" fmla="*/ 398 w 398"/>
                <a:gd name="T1" fmla="*/ 0 h 360"/>
                <a:gd name="T2" fmla="*/ 0 w 398"/>
                <a:gd name="T3" fmla="*/ 0 h 360"/>
                <a:gd name="T4" fmla="*/ 0 w 398"/>
                <a:gd name="T5" fmla="*/ 360 h 360"/>
                <a:gd name="T6" fmla="*/ 239 w 398"/>
                <a:gd name="T7" fmla="*/ 360 h 360"/>
                <a:gd name="T8" fmla="*/ 239 w 398"/>
                <a:gd name="T9" fmla="*/ 28 h 360"/>
                <a:gd name="T10" fmla="*/ 398 w 398"/>
                <a:gd name="T11" fmla="*/ 28 h 360"/>
                <a:gd name="T12" fmla="*/ 398 w 398"/>
                <a:gd name="T1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360">
                  <a:moveTo>
                    <a:pt x="398" y="0"/>
                  </a:moveTo>
                  <a:lnTo>
                    <a:pt x="0" y="0"/>
                  </a:lnTo>
                  <a:lnTo>
                    <a:pt x="0" y="360"/>
                  </a:lnTo>
                  <a:lnTo>
                    <a:pt x="239" y="360"/>
                  </a:lnTo>
                  <a:lnTo>
                    <a:pt x="239" y="28"/>
                  </a:lnTo>
                  <a:lnTo>
                    <a:pt x="398" y="28"/>
                  </a:lnTo>
                  <a:lnTo>
                    <a:pt x="3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7"/>
            <p:cNvSpPr>
              <a:spLocks/>
            </p:cNvSpPr>
            <p:nvPr/>
          </p:nvSpPr>
          <p:spPr bwMode="auto">
            <a:xfrm>
              <a:off x="9113850" y="2071693"/>
              <a:ext cx="261938" cy="261938"/>
            </a:xfrm>
            <a:custGeom>
              <a:avLst/>
              <a:gdLst>
                <a:gd name="T0" fmla="*/ 25 w 89"/>
                <a:gd name="T1" fmla="*/ 78 h 89"/>
                <a:gd name="T2" fmla="*/ 78 w 89"/>
                <a:gd name="T3" fmla="*/ 63 h 89"/>
                <a:gd name="T4" fmla="*/ 63 w 89"/>
                <a:gd name="T5" fmla="*/ 10 h 89"/>
                <a:gd name="T6" fmla="*/ 10 w 89"/>
                <a:gd name="T7" fmla="*/ 25 h 89"/>
                <a:gd name="T8" fmla="*/ 25 w 89"/>
                <a:gd name="T9" fmla="*/ 7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9">
                  <a:moveTo>
                    <a:pt x="25" y="78"/>
                  </a:moveTo>
                  <a:cubicBezTo>
                    <a:pt x="44" y="89"/>
                    <a:pt x="68" y="82"/>
                    <a:pt x="78" y="63"/>
                  </a:cubicBezTo>
                  <a:cubicBezTo>
                    <a:pt x="89" y="45"/>
                    <a:pt x="82" y="21"/>
                    <a:pt x="63" y="10"/>
                  </a:cubicBezTo>
                  <a:cubicBezTo>
                    <a:pt x="45" y="0"/>
                    <a:pt x="21" y="6"/>
                    <a:pt x="10" y="25"/>
                  </a:cubicBezTo>
                  <a:cubicBezTo>
                    <a:pt x="0" y="44"/>
                    <a:pt x="6" y="67"/>
                    <a:pt x="25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78"/>
            <p:cNvSpPr>
              <a:spLocks/>
            </p:cNvSpPr>
            <p:nvPr/>
          </p:nvSpPr>
          <p:spPr bwMode="auto">
            <a:xfrm>
              <a:off x="9136075" y="2295532"/>
              <a:ext cx="601663" cy="841378"/>
            </a:xfrm>
            <a:custGeom>
              <a:avLst/>
              <a:gdLst>
                <a:gd name="T0" fmla="*/ 51 w 204"/>
                <a:gd name="T1" fmla="*/ 96 h 286"/>
                <a:gd name="T2" fmla="*/ 81 w 204"/>
                <a:gd name="T3" fmla="*/ 76 h 286"/>
                <a:gd name="T4" fmla="*/ 110 w 204"/>
                <a:gd name="T5" fmla="*/ 120 h 286"/>
                <a:gd name="T6" fmla="*/ 59 w 204"/>
                <a:gd name="T7" fmla="*/ 124 h 286"/>
                <a:gd name="T8" fmla="*/ 29 w 204"/>
                <a:gd name="T9" fmla="*/ 171 h 286"/>
                <a:gd name="T10" fmla="*/ 57 w 204"/>
                <a:gd name="T11" fmla="*/ 268 h 286"/>
                <a:gd name="T12" fmla="*/ 81 w 204"/>
                <a:gd name="T13" fmla="*/ 283 h 286"/>
                <a:gd name="T14" fmla="*/ 96 w 204"/>
                <a:gd name="T15" fmla="*/ 261 h 286"/>
                <a:gd name="T16" fmla="*/ 82 w 204"/>
                <a:gd name="T17" fmla="*/ 179 h 286"/>
                <a:gd name="T18" fmla="*/ 139 w 204"/>
                <a:gd name="T19" fmla="*/ 179 h 286"/>
                <a:gd name="T20" fmla="*/ 179 w 204"/>
                <a:gd name="T21" fmla="*/ 101 h 286"/>
                <a:gd name="T22" fmla="*/ 135 w 204"/>
                <a:gd name="T23" fmla="*/ 27 h 286"/>
                <a:gd name="T24" fmla="*/ 65 w 204"/>
                <a:gd name="T25" fmla="*/ 23 h 286"/>
                <a:gd name="T26" fmla="*/ 39 w 204"/>
                <a:gd name="T27" fmla="*/ 52 h 286"/>
                <a:gd name="T28" fmla="*/ 32 w 204"/>
                <a:gd name="T29" fmla="*/ 23 h 286"/>
                <a:gd name="T30" fmla="*/ 13 w 204"/>
                <a:gd name="T31" fmla="*/ 11 h 286"/>
                <a:gd name="T32" fmla="*/ 1 w 204"/>
                <a:gd name="T33" fmla="*/ 30 h 286"/>
                <a:gd name="T34" fmla="*/ 7 w 204"/>
                <a:gd name="T35" fmla="*/ 80 h 286"/>
                <a:gd name="T36" fmla="*/ 51 w 204"/>
                <a:gd name="T37" fmla="*/ 9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4" h="286">
                  <a:moveTo>
                    <a:pt x="51" y="96"/>
                  </a:moveTo>
                  <a:cubicBezTo>
                    <a:pt x="81" y="76"/>
                    <a:pt x="81" y="76"/>
                    <a:pt x="81" y="76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34" y="126"/>
                    <a:pt x="22" y="145"/>
                    <a:pt x="29" y="171"/>
                  </a:cubicBezTo>
                  <a:cubicBezTo>
                    <a:pt x="57" y="268"/>
                    <a:pt x="57" y="268"/>
                    <a:pt x="57" y="268"/>
                  </a:cubicBezTo>
                  <a:cubicBezTo>
                    <a:pt x="60" y="278"/>
                    <a:pt x="70" y="286"/>
                    <a:pt x="81" y="283"/>
                  </a:cubicBezTo>
                  <a:cubicBezTo>
                    <a:pt x="92" y="281"/>
                    <a:pt x="98" y="272"/>
                    <a:pt x="96" y="261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70" y="182"/>
                    <a:pt x="204" y="147"/>
                    <a:pt x="179" y="101"/>
                  </a:cubicBezTo>
                  <a:cubicBezTo>
                    <a:pt x="178" y="101"/>
                    <a:pt x="135" y="27"/>
                    <a:pt x="135" y="27"/>
                  </a:cubicBezTo>
                  <a:cubicBezTo>
                    <a:pt x="120" y="1"/>
                    <a:pt x="88" y="0"/>
                    <a:pt x="65" y="23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0" y="15"/>
                    <a:pt x="22" y="9"/>
                    <a:pt x="13" y="11"/>
                  </a:cubicBezTo>
                  <a:cubicBezTo>
                    <a:pt x="5" y="13"/>
                    <a:pt x="0" y="21"/>
                    <a:pt x="1" y="3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11" y="103"/>
                    <a:pt x="34" y="108"/>
                    <a:pt x="51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379"/>
            <p:cNvSpPr>
              <a:spLocks noChangeArrowheads="1"/>
            </p:cNvSpPr>
            <p:nvPr/>
          </p:nvSpPr>
          <p:spPr bwMode="auto">
            <a:xfrm>
              <a:off x="9490088" y="3132147"/>
              <a:ext cx="47625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380"/>
            <p:cNvSpPr>
              <a:spLocks noChangeArrowheads="1"/>
            </p:cNvSpPr>
            <p:nvPr/>
          </p:nvSpPr>
          <p:spPr bwMode="auto">
            <a:xfrm>
              <a:off x="9761551" y="3132147"/>
              <a:ext cx="46038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381"/>
            <p:cNvSpPr>
              <a:spLocks noChangeArrowheads="1"/>
            </p:cNvSpPr>
            <p:nvPr/>
          </p:nvSpPr>
          <p:spPr bwMode="auto">
            <a:xfrm>
              <a:off x="9625026" y="3132147"/>
              <a:ext cx="47625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82"/>
            <p:cNvSpPr>
              <a:spLocks/>
            </p:cNvSpPr>
            <p:nvPr/>
          </p:nvSpPr>
          <p:spPr bwMode="auto">
            <a:xfrm>
              <a:off x="9445638" y="2460632"/>
              <a:ext cx="506413" cy="665165"/>
            </a:xfrm>
            <a:custGeom>
              <a:avLst/>
              <a:gdLst>
                <a:gd name="T0" fmla="*/ 161 w 172"/>
                <a:gd name="T1" fmla="*/ 2 h 226"/>
                <a:gd name="T2" fmla="*/ 147 w 172"/>
                <a:gd name="T3" fmla="*/ 10 h 226"/>
                <a:gd name="T4" fmla="*/ 122 w 172"/>
                <a:gd name="T5" fmla="*/ 110 h 226"/>
                <a:gd name="T6" fmla="*/ 112 w 172"/>
                <a:gd name="T7" fmla="*/ 128 h 226"/>
                <a:gd name="T8" fmla="*/ 91 w 172"/>
                <a:gd name="T9" fmla="*/ 136 h 226"/>
                <a:gd name="T10" fmla="*/ 12 w 172"/>
                <a:gd name="T11" fmla="*/ 136 h 226"/>
                <a:gd name="T12" fmla="*/ 0 w 172"/>
                <a:gd name="T13" fmla="*/ 148 h 226"/>
                <a:gd name="T14" fmla="*/ 12 w 172"/>
                <a:gd name="T15" fmla="*/ 160 h 226"/>
                <a:gd name="T16" fmla="*/ 60 w 172"/>
                <a:gd name="T17" fmla="*/ 160 h 226"/>
                <a:gd name="T18" fmla="*/ 60 w 172"/>
                <a:gd name="T19" fmla="*/ 206 h 226"/>
                <a:gd name="T20" fmla="*/ 34 w 172"/>
                <a:gd name="T21" fmla="*/ 206 h 226"/>
                <a:gd name="T22" fmla="*/ 18 w 172"/>
                <a:gd name="T23" fmla="*/ 223 h 226"/>
                <a:gd name="T24" fmla="*/ 18 w 172"/>
                <a:gd name="T25" fmla="*/ 226 h 226"/>
                <a:gd name="T26" fmla="*/ 28 w 172"/>
                <a:gd name="T27" fmla="*/ 226 h 226"/>
                <a:gd name="T28" fmla="*/ 28 w 172"/>
                <a:gd name="T29" fmla="*/ 223 h 226"/>
                <a:gd name="T30" fmla="*/ 34 w 172"/>
                <a:gd name="T31" fmla="*/ 217 h 226"/>
                <a:gd name="T32" fmla="*/ 64 w 172"/>
                <a:gd name="T33" fmla="*/ 217 h 226"/>
                <a:gd name="T34" fmla="*/ 64 w 172"/>
                <a:gd name="T35" fmla="*/ 225 h 226"/>
                <a:gd name="T36" fmla="*/ 73 w 172"/>
                <a:gd name="T37" fmla="*/ 225 h 226"/>
                <a:gd name="T38" fmla="*/ 73 w 172"/>
                <a:gd name="T39" fmla="*/ 217 h 226"/>
                <a:gd name="T40" fmla="*/ 103 w 172"/>
                <a:gd name="T41" fmla="*/ 217 h 226"/>
                <a:gd name="T42" fmla="*/ 109 w 172"/>
                <a:gd name="T43" fmla="*/ 223 h 226"/>
                <a:gd name="T44" fmla="*/ 109 w 172"/>
                <a:gd name="T45" fmla="*/ 226 h 226"/>
                <a:gd name="T46" fmla="*/ 120 w 172"/>
                <a:gd name="T47" fmla="*/ 226 h 226"/>
                <a:gd name="T48" fmla="*/ 120 w 172"/>
                <a:gd name="T49" fmla="*/ 223 h 226"/>
                <a:gd name="T50" fmla="*/ 103 w 172"/>
                <a:gd name="T51" fmla="*/ 206 h 226"/>
                <a:gd name="T52" fmla="*/ 78 w 172"/>
                <a:gd name="T53" fmla="*/ 206 h 226"/>
                <a:gd name="T54" fmla="*/ 78 w 172"/>
                <a:gd name="T55" fmla="*/ 160 h 226"/>
                <a:gd name="T56" fmla="*/ 91 w 172"/>
                <a:gd name="T57" fmla="*/ 160 h 226"/>
                <a:gd name="T58" fmla="*/ 130 w 172"/>
                <a:gd name="T59" fmla="*/ 144 h 226"/>
                <a:gd name="T60" fmla="*/ 145 w 172"/>
                <a:gd name="T61" fmla="*/ 116 h 226"/>
                <a:gd name="T62" fmla="*/ 170 w 172"/>
                <a:gd name="T63" fmla="*/ 16 h 226"/>
                <a:gd name="T64" fmla="*/ 161 w 172"/>
                <a:gd name="T65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2" h="226">
                  <a:moveTo>
                    <a:pt x="161" y="2"/>
                  </a:moveTo>
                  <a:cubicBezTo>
                    <a:pt x="155" y="0"/>
                    <a:pt x="149" y="4"/>
                    <a:pt x="147" y="10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20" y="117"/>
                    <a:pt x="117" y="123"/>
                    <a:pt x="112" y="128"/>
                  </a:cubicBezTo>
                  <a:cubicBezTo>
                    <a:pt x="107" y="133"/>
                    <a:pt x="100" y="136"/>
                    <a:pt x="91" y="136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5" y="136"/>
                    <a:pt x="0" y="142"/>
                    <a:pt x="0" y="148"/>
                  </a:cubicBezTo>
                  <a:cubicBezTo>
                    <a:pt x="0" y="155"/>
                    <a:pt x="5" y="160"/>
                    <a:pt x="12" y="160"/>
                  </a:cubicBezTo>
                  <a:cubicBezTo>
                    <a:pt x="60" y="160"/>
                    <a:pt x="60" y="160"/>
                    <a:pt x="60" y="16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34" y="206"/>
                    <a:pt x="34" y="206"/>
                    <a:pt x="34" y="206"/>
                  </a:cubicBezTo>
                  <a:cubicBezTo>
                    <a:pt x="25" y="206"/>
                    <a:pt x="18" y="214"/>
                    <a:pt x="18" y="223"/>
                  </a:cubicBezTo>
                  <a:cubicBezTo>
                    <a:pt x="18" y="226"/>
                    <a:pt x="18" y="226"/>
                    <a:pt x="18" y="226"/>
                  </a:cubicBezTo>
                  <a:cubicBezTo>
                    <a:pt x="28" y="226"/>
                    <a:pt x="28" y="226"/>
                    <a:pt x="28" y="226"/>
                  </a:cubicBezTo>
                  <a:cubicBezTo>
                    <a:pt x="28" y="223"/>
                    <a:pt x="28" y="223"/>
                    <a:pt x="28" y="223"/>
                  </a:cubicBezTo>
                  <a:cubicBezTo>
                    <a:pt x="28" y="220"/>
                    <a:pt x="31" y="217"/>
                    <a:pt x="34" y="217"/>
                  </a:cubicBezTo>
                  <a:cubicBezTo>
                    <a:pt x="64" y="217"/>
                    <a:pt x="64" y="217"/>
                    <a:pt x="64" y="217"/>
                  </a:cubicBezTo>
                  <a:cubicBezTo>
                    <a:pt x="64" y="225"/>
                    <a:pt x="64" y="225"/>
                    <a:pt x="64" y="225"/>
                  </a:cubicBezTo>
                  <a:cubicBezTo>
                    <a:pt x="73" y="225"/>
                    <a:pt x="73" y="225"/>
                    <a:pt x="73" y="225"/>
                  </a:cubicBezTo>
                  <a:cubicBezTo>
                    <a:pt x="73" y="217"/>
                    <a:pt x="73" y="217"/>
                    <a:pt x="73" y="217"/>
                  </a:cubicBezTo>
                  <a:cubicBezTo>
                    <a:pt x="103" y="217"/>
                    <a:pt x="103" y="217"/>
                    <a:pt x="103" y="217"/>
                  </a:cubicBezTo>
                  <a:cubicBezTo>
                    <a:pt x="106" y="217"/>
                    <a:pt x="109" y="220"/>
                    <a:pt x="109" y="223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20" y="226"/>
                    <a:pt x="120" y="226"/>
                    <a:pt x="120" y="226"/>
                  </a:cubicBezTo>
                  <a:cubicBezTo>
                    <a:pt x="120" y="223"/>
                    <a:pt x="120" y="223"/>
                    <a:pt x="120" y="223"/>
                  </a:cubicBezTo>
                  <a:cubicBezTo>
                    <a:pt x="120" y="214"/>
                    <a:pt x="112" y="206"/>
                    <a:pt x="103" y="206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91" y="160"/>
                    <a:pt x="91" y="160"/>
                    <a:pt x="91" y="160"/>
                  </a:cubicBezTo>
                  <a:cubicBezTo>
                    <a:pt x="106" y="160"/>
                    <a:pt x="120" y="154"/>
                    <a:pt x="130" y="144"/>
                  </a:cubicBezTo>
                  <a:cubicBezTo>
                    <a:pt x="137" y="136"/>
                    <a:pt x="142" y="127"/>
                    <a:pt x="145" y="116"/>
                  </a:cubicBezTo>
                  <a:cubicBezTo>
                    <a:pt x="170" y="16"/>
                    <a:pt x="170" y="16"/>
                    <a:pt x="170" y="16"/>
                  </a:cubicBezTo>
                  <a:cubicBezTo>
                    <a:pt x="172" y="10"/>
                    <a:pt x="168" y="3"/>
                    <a:pt x="16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83"/>
            <p:cNvSpPr>
              <a:spLocks/>
            </p:cNvSpPr>
            <p:nvPr/>
          </p:nvSpPr>
          <p:spPr bwMode="auto">
            <a:xfrm>
              <a:off x="10006026" y="1944693"/>
              <a:ext cx="355601" cy="1228729"/>
            </a:xfrm>
            <a:custGeom>
              <a:avLst/>
              <a:gdLst>
                <a:gd name="T0" fmla="*/ 115 w 121"/>
                <a:gd name="T1" fmla="*/ 101 h 417"/>
                <a:gd name="T2" fmla="*/ 82 w 121"/>
                <a:gd name="T3" fmla="*/ 27 h 417"/>
                <a:gd name="T4" fmla="*/ 78 w 121"/>
                <a:gd name="T5" fmla="*/ 22 h 417"/>
                <a:gd name="T6" fmla="*/ 31 w 121"/>
                <a:gd name="T7" fmla="*/ 6 h 417"/>
                <a:gd name="T8" fmla="*/ 1 w 121"/>
                <a:gd name="T9" fmla="*/ 65 h 417"/>
                <a:gd name="T10" fmla="*/ 7 w 121"/>
                <a:gd name="T11" fmla="*/ 201 h 417"/>
                <a:gd name="T12" fmla="*/ 28 w 121"/>
                <a:gd name="T13" fmla="*/ 397 h 417"/>
                <a:gd name="T14" fmla="*/ 47 w 121"/>
                <a:gd name="T15" fmla="*/ 417 h 417"/>
                <a:gd name="T16" fmla="*/ 67 w 121"/>
                <a:gd name="T17" fmla="*/ 397 h 417"/>
                <a:gd name="T18" fmla="*/ 78 w 121"/>
                <a:gd name="T19" fmla="*/ 206 h 417"/>
                <a:gd name="T20" fmla="*/ 83 w 121"/>
                <a:gd name="T21" fmla="*/ 128 h 417"/>
                <a:gd name="T22" fmla="*/ 106 w 121"/>
                <a:gd name="T23" fmla="*/ 130 h 417"/>
                <a:gd name="T24" fmla="*/ 115 w 121"/>
                <a:gd name="T25" fmla="*/ 101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417">
                  <a:moveTo>
                    <a:pt x="115" y="101"/>
                  </a:moveTo>
                  <a:cubicBezTo>
                    <a:pt x="82" y="27"/>
                    <a:pt x="82" y="27"/>
                    <a:pt x="82" y="27"/>
                  </a:cubicBezTo>
                  <a:cubicBezTo>
                    <a:pt x="81" y="25"/>
                    <a:pt x="80" y="23"/>
                    <a:pt x="78" y="22"/>
                  </a:cubicBezTo>
                  <a:cubicBezTo>
                    <a:pt x="68" y="8"/>
                    <a:pt x="51" y="0"/>
                    <a:pt x="31" y="6"/>
                  </a:cubicBezTo>
                  <a:cubicBezTo>
                    <a:pt x="11" y="13"/>
                    <a:pt x="0" y="25"/>
                    <a:pt x="1" y="65"/>
                  </a:cubicBezTo>
                  <a:cubicBezTo>
                    <a:pt x="7" y="201"/>
                    <a:pt x="7" y="201"/>
                    <a:pt x="7" y="201"/>
                  </a:cubicBezTo>
                  <a:cubicBezTo>
                    <a:pt x="28" y="397"/>
                    <a:pt x="28" y="397"/>
                    <a:pt x="28" y="397"/>
                  </a:cubicBezTo>
                  <a:cubicBezTo>
                    <a:pt x="28" y="408"/>
                    <a:pt x="36" y="417"/>
                    <a:pt x="47" y="417"/>
                  </a:cubicBezTo>
                  <a:cubicBezTo>
                    <a:pt x="58" y="417"/>
                    <a:pt x="67" y="408"/>
                    <a:pt x="67" y="397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9" y="196"/>
                    <a:pt x="81" y="162"/>
                    <a:pt x="83" y="128"/>
                  </a:cubicBezTo>
                  <a:cubicBezTo>
                    <a:pt x="89" y="133"/>
                    <a:pt x="98" y="134"/>
                    <a:pt x="106" y="130"/>
                  </a:cubicBezTo>
                  <a:cubicBezTo>
                    <a:pt x="116" y="125"/>
                    <a:pt x="121" y="112"/>
                    <a:pt x="115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84"/>
            <p:cNvSpPr>
              <a:spLocks/>
            </p:cNvSpPr>
            <p:nvPr/>
          </p:nvSpPr>
          <p:spPr bwMode="auto">
            <a:xfrm>
              <a:off x="10013964" y="1643067"/>
              <a:ext cx="254000" cy="250826"/>
            </a:xfrm>
            <a:custGeom>
              <a:avLst/>
              <a:gdLst>
                <a:gd name="T0" fmla="*/ 52 w 86"/>
                <a:gd name="T1" fmla="*/ 81 h 85"/>
                <a:gd name="T2" fmla="*/ 82 w 86"/>
                <a:gd name="T3" fmla="*/ 34 h 85"/>
                <a:gd name="T4" fmla="*/ 35 w 86"/>
                <a:gd name="T5" fmla="*/ 4 h 85"/>
                <a:gd name="T6" fmla="*/ 5 w 86"/>
                <a:gd name="T7" fmla="*/ 51 h 85"/>
                <a:gd name="T8" fmla="*/ 52 w 86"/>
                <a:gd name="T9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52" y="81"/>
                  </a:moveTo>
                  <a:cubicBezTo>
                    <a:pt x="73" y="76"/>
                    <a:pt x="86" y="55"/>
                    <a:pt x="82" y="34"/>
                  </a:cubicBezTo>
                  <a:cubicBezTo>
                    <a:pt x="77" y="13"/>
                    <a:pt x="56" y="0"/>
                    <a:pt x="35" y="4"/>
                  </a:cubicBezTo>
                  <a:cubicBezTo>
                    <a:pt x="14" y="9"/>
                    <a:pt x="0" y="30"/>
                    <a:pt x="5" y="51"/>
                  </a:cubicBezTo>
                  <a:cubicBezTo>
                    <a:pt x="10" y="72"/>
                    <a:pt x="31" y="85"/>
                    <a:pt x="52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5406804" y="4186031"/>
            <a:ext cx="536703" cy="64404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</a:rPr>
              <a:t>领导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 rot="19668841">
            <a:off x="4291175" y="4761944"/>
            <a:ext cx="500922" cy="5844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smtClean="0">
                <a:solidFill>
                  <a:schemeClr val="bg1"/>
                </a:solidFill>
              </a:rPr>
              <a:t>呆鱼</a:t>
            </a:r>
            <a:endParaRPr lang="zh-CN" altLang="en-US" sz="1600">
              <a:solidFill>
                <a:schemeClr val="bg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077114" y="4079498"/>
            <a:ext cx="222124" cy="285269"/>
            <a:chOff x="1296537" y="2674961"/>
            <a:chExt cx="359391" cy="614717"/>
          </a:xfrm>
        </p:grpSpPr>
        <p:sp>
          <p:nvSpPr>
            <p:cNvPr id="32" name="矩形 31"/>
            <p:cNvSpPr/>
            <p:nvPr/>
          </p:nvSpPr>
          <p:spPr>
            <a:xfrm>
              <a:off x="1296537" y="2674961"/>
              <a:ext cx="54591" cy="61471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448937" y="2674961"/>
              <a:ext cx="54591" cy="61471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1601337" y="2674961"/>
              <a:ext cx="54591" cy="61471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244074" y="6220013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38261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73246" y="1188649"/>
            <a:ext cx="532584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mtClean="0">
                <a:latin typeface="+mj-ea"/>
                <a:ea typeface="+mj-ea"/>
              </a:rPr>
              <a:t>所以才给了自己</a:t>
            </a:r>
            <a:endParaRPr lang="en-US" altLang="zh-CN" sz="4800" smtClean="0">
              <a:latin typeface="+mj-ea"/>
              <a:ea typeface="+mj-ea"/>
            </a:endParaRPr>
          </a:p>
          <a:p>
            <a:pPr algn="dist"/>
            <a:r>
              <a:rPr lang="zh-CN" altLang="en-US" sz="9600" smtClean="0">
                <a:solidFill>
                  <a:srgbClr val="005A7A"/>
                </a:solidFill>
                <a:latin typeface="+mj-ea"/>
                <a:ea typeface="+mj-ea"/>
              </a:rPr>
              <a:t>加班理由</a:t>
            </a:r>
            <a:endParaRPr lang="en-US" altLang="zh-CN" sz="9600" smtClean="0">
              <a:solidFill>
                <a:srgbClr val="005A7A"/>
              </a:solidFill>
              <a:latin typeface="+mj-ea"/>
              <a:ea typeface="+mj-ea"/>
            </a:endParaRPr>
          </a:p>
          <a:p>
            <a:pPr algn="dist"/>
            <a:r>
              <a:rPr lang="zh-CN" altLang="en-US" sz="2800">
                <a:latin typeface="+mj-ea"/>
                <a:ea typeface="+mj-ea"/>
              </a:rPr>
              <a:t>（我加班，我快乐，不行啊）</a:t>
            </a:r>
            <a:endParaRPr lang="en-US" altLang="zh-CN" sz="2800">
              <a:latin typeface="+mj-ea"/>
              <a:ea typeface="+mj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88457" y="4030360"/>
            <a:ext cx="506548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3322408" y="3901201"/>
            <a:ext cx="2427517" cy="2948803"/>
            <a:chOff x="6266998" y="4450442"/>
            <a:chExt cx="1249362" cy="15176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" name="Oval 399"/>
            <p:cNvSpPr>
              <a:spLocks noChangeArrowheads="1"/>
            </p:cNvSpPr>
            <p:nvPr/>
          </p:nvSpPr>
          <p:spPr bwMode="auto">
            <a:xfrm>
              <a:off x="7103610" y="4450442"/>
              <a:ext cx="230188" cy="2270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400"/>
            <p:cNvSpPr>
              <a:spLocks noChangeArrowheads="1"/>
            </p:cNvSpPr>
            <p:nvPr/>
          </p:nvSpPr>
          <p:spPr bwMode="auto">
            <a:xfrm>
              <a:off x="6567035" y="4942567"/>
              <a:ext cx="68263" cy="10128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01"/>
            <p:cNvSpPr>
              <a:spLocks noChangeArrowheads="1"/>
            </p:cNvSpPr>
            <p:nvPr/>
          </p:nvSpPr>
          <p:spPr bwMode="auto">
            <a:xfrm>
              <a:off x="6567035" y="4491717"/>
              <a:ext cx="68263" cy="381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2"/>
            <p:cNvSpPr>
              <a:spLocks noChangeArrowheads="1"/>
            </p:cNvSpPr>
            <p:nvPr/>
          </p:nvSpPr>
          <p:spPr bwMode="auto">
            <a:xfrm>
              <a:off x="6266998" y="4550455"/>
              <a:ext cx="668338" cy="3746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03"/>
            <p:cNvSpPr>
              <a:spLocks noChangeArrowheads="1"/>
            </p:cNvSpPr>
            <p:nvPr/>
          </p:nvSpPr>
          <p:spPr bwMode="auto">
            <a:xfrm>
              <a:off x="7182985" y="4750480"/>
              <a:ext cx="50800" cy="269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04"/>
            <p:cNvSpPr>
              <a:spLocks/>
            </p:cNvSpPr>
            <p:nvPr/>
          </p:nvSpPr>
          <p:spPr bwMode="auto">
            <a:xfrm>
              <a:off x="7182985" y="4788580"/>
              <a:ext cx="50800" cy="98425"/>
            </a:xfrm>
            <a:custGeom>
              <a:avLst/>
              <a:gdLst>
                <a:gd name="T0" fmla="*/ 17 w 32"/>
                <a:gd name="T1" fmla="*/ 62 h 62"/>
                <a:gd name="T2" fmla="*/ 32 w 32"/>
                <a:gd name="T3" fmla="*/ 41 h 62"/>
                <a:gd name="T4" fmla="*/ 32 w 32"/>
                <a:gd name="T5" fmla="*/ 0 h 62"/>
                <a:gd name="T6" fmla="*/ 0 w 32"/>
                <a:gd name="T7" fmla="*/ 0 h 62"/>
                <a:gd name="T8" fmla="*/ 0 w 32"/>
                <a:gd name="T9" fmla="*/ 41 h 62"/>
                <a:gd name="T10" fmla="*/ 17 w 3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62">
                  <a:moveTo>
                    <a:pt x="17" y="62"/>
                  </a:moveTo>
                  <a:lnTo>
                    <a:pt x="32" y="41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41"/>
                  </a:lnTo>
                  <a:lnTo>
                    <a:pt x="17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5"/>
            <p:cNvSpPr>
              <a:spLocks noEditPoints="1"/>
            </p:cNvSpPr>
            <p:nvPr/>
          </p:nvSpPr>
          <p:spPr bwMode="auto">
            <a:xfrm>
              <a:off x="6665460" y="4753655"/>
              <a:ext cx="850900" cy="1214438"/>
            </a:xfrm>
            <a:custGeom>
              <a:avLst/>
              <a:gdLst>
                <a:gd name="T0" fmla="*/ 288 w 289"/>
                <a:gd name="T1" fmla="*/ 178 h 412"/>
                <a:gd name="T2" fmla="*/ 272 w 289"/>
                <a:gd name="T3" fmla="*/ 56 h 412"/>
                <a:gd name="T4" fmla="*/ 226 w 289"/>
                <a:gd name="T5" fmla="*/ 0 h 412"/>
                <a:gd name="T6" fmla="*/ 185 w 289"/>
                <a:gd name="T7" fmla="*/ 53 h 412"/>
                <a:gd name="T8" fmla="*/ 145 w 289"/>
                <a:gd name="T9" fmla="*/ 3 h 412"/>
                <a:gd name="T10" fmla="*/ 104 w 289"/>
                <a:gd name="T11" fmla="*/ 46 h 412"/>
                <a:gd name="T12" fmla="*/ 78 w 289"/>
                <a:gd name="T13" fmla="*/ 87 h 412"/>
                <a:gd name="T14" fmla="*/ 15 w 289"/>
                <a:gd name="T15" fmla="*/ 91 h 412"/>
                <a:gd name="T16" fmla="*/ 0 w 289"/>
                <a:gd name="T17" fmla="*/ 106 h 412"/>
                <a:gd name="T18" fmla="*/ 15 w 289"/>
                <a:gd name="T19" fmla="*/ 121 h 412"/>
                <a:gd name="T20" fmla="*/ 83 w 289"/>
                <a:gd name="T21" fmla="*/ 125 h 412"/>
                <a:gd name="T22" fmla="*/ 108 w 289"/>
                <a:gd name="T23" fmla="*/ 113 h 412"/>
                <a:gd name="T24" fmla="*/ 129 w 289"/>
                <a:gd name="T25" fmla="*/ 94 h 412"/>
                <a:gd name="T26" fmla="*/ 137 w 289"/>
                <a:gd name="T27" fmla="*/ 392 h 412"/>
                <a:gd name="T28" fmla="*/ 157 w 289"/>
                <a:gd name="T29" fmla="*/ 412 h 412"/>
                <a:gd name="T30" fmla="*/ 177 w 289"/>
                <a:gd name="T31" fmla="*/ 392 h 412"/>
                <a:gd name="T32" fmla="*/ 185 w 289"/>
                <a:gd name="T33" fmla="*/ 214 h 412"/>
                <a:gd name="T34" fmla="*/ 192 w 289"/>
                <a:gd name="T35" fmla="*/ 392 h 412"/>
                <a:gd name="T36" fmla="*/ 212 w 289"/>
                <a:gd name="T37" fmla="*/ 412 h 412"/>
                <a:gd name="T38" fmla="*/ 232 w 289"/>
                <a:gd name="T39" fmla="*/ 392 h 412"/>
                <a:gd name="T40" fmla="*/ 240 w 289"/>
                <a:gd name="T41" fmla="*/ 102 h 412"/>
                <a:gd name="T42" fmla="*/ 258 w 289"/>
                <a:gd name="T43" fmla="*/ 182 h 412"/>
                <a:gd name="T44" fmla="*/ 275 w 289"/>
                <a:gd name="T45" fmla="*/ 195 h 412"/>
                <a:gd name="T46" fmla="*/ 288 w 289"/>
                <a:gd name="T47" fmla="*/ 178 h 412"/>
                <a:gd name="T48" fmla="*/ 185 w 289"/>
                <a:gd name="T49" fmla="*/ 110 h 412"/>
                <a:gd name="T50" fmla="*/ 180 w 289"/>
                <a:gd name="T51" fmla="*/ 105 h 412"/>
                <a:gd name="T52" fmla="*/ 185 w 289"/>
                <a:gd name="T53" fmla="*/ 100 h 412"/>
                <a:gd name="T54" fmla="*/ 189 w 289"/>
                <a:gd name="T55" fmla="*/ 105 h 412"/>
                <a:gd name="T56" fmla="*/ 185 w 289"/>
                <a:gd name="T57" fmla="*/ 110 h 412"/>
                <a:gd name="T58" fmla="*/ 185 w 289"/>
                <a:gd name="T59" fmla="*/ 83 h 412"/>
                <a:gd name="T60" fmla="*/ 180 w 289"/>
                <a:gd name="T61" fmla="*/ 78 h 412"/>
                <a:gd name="T62" fmla="*/ 185 w 289"/>
                <a:gd name="T63" fmla="*/ 73 h 412"/>
                <a:gd name="T64" fmla="*/ 189 w 289"/>
                <a:gd name="T65" fmla="*/ 78 h 412"/>
                <a:gd name="T66" fmla="*/ 185 w 289"/>
                <a:gd name="T67" fmla="*/ 83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9" h="412">
                  <a:moveTo>
                    <a:pt x="288" y="178"/>
                  </a:moveTo>
                  <a:cubicBezTo>
                    <a:pt x="272" y="56"/>
                    <a:pt x="272" y="56"/>
                    <a:pt x="272" y="56"/>
                  </a:cubicBezTo>
                  <a:cubicBezTo>
                    <a:pt x="268" y="25"/>
                    <a:pt x="250" y="8"/>
                    <a:pt x="226" y="0"/>
                  </a:cubicBezTo>
                  <a:cubicBezTo>
                    <a:pt x="185" y="53"/>
                    <a:pt x="185" y="53"/>
                    <a:pt x="185" y="53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24" y="13"/>
                    <a:pt x="112" y="31"/>
                    <a:pt x="104" y="46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7" y="91"/>
                    <a:pt x="0" y="98"/>
                    <a:pt x="0" y="106"/>
                  </a:cubicBezTo>
                  <a:cubicBezTo>
                    <a:pt x="0" y="115"/>
                    <a:pt x="7" y="121"/>
                    <a:pt x="15" y="121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93" y="125"/>
                    <a:pt x="102" y="120"/>
                    <a:pt x="108" y="113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7" y="392"/>
                    <a:pt x="137" y="392"/>
                    <a:pt x="137" y="392"/>
                  </a:cubicBezTo>
                  <a:cubicBezTo>
                    <a:pt x="137" y="403"/>
                    <a:pt x="146" y="412"/>
                    <a:pt x="157" y="412"/>
                  </a:cubicBezTo>
                  <a:cubicBezTo>
                    <a:pt x="168" y="412"/>
                    <a:pt x="177" y="403"/>
                    <a:pt x="177" y="392"/>
                  </a:cubicBezTo>
                  <a:cubicBezTo>
                    <a:pt x="185" y="214"/>
                    <a:pt x="185" y="214"/>
                    <a:pt x="185" y="214"/>
                  </a:cubicBezTo>
                  <a:cubicBezTo>
                    <a:pt x="192" y="392"/>
                    <a:pt x="192" y="392"/>
                    <a:pt x="192" y="392"/>
                  </a:cubicBezTo>
                  <a:cubicBezTo>
                    <a:pt x="192" y="403"/>
                    <a:pt x="201" y="412"/>
                    <a:pt x="212" y="412"/>
                  </a:cubicBezTo>
                  <a:cubicBezTo>
                    <a:pt x="223" y="412"/>
                    <a:pt x="232" y="403"/>
                    <a:pt x="232" y="392"/>
                  </a:cubicBezTo>
                  <a:cubicBezTo>
                    <a:pt x="240" y="102"/>
                    <a:pt x="240" y="102"/>
                    <a:pt x="240" y="102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9" y="191"/>
                    <a:pt x="267" y="196"/>
                    <a:pt x="275" y="195"/>
                  </a:cubicBezTo>
                  <a:cubicBezTo>
                    <a:pt x="284" y="194"/>
                    <a:pt x="289" y="187"/>
                    <a:pt x="288" y="178"/>
                  </a:cubicBezTo>
                  <a:close/>
                  <a:moveTo>
                    <a:pt x="185" y="110"/>
                  </a:moveTo>
                  <a:cubicBezTo>
                    <a:pt x="182" y="110"/>
                    <a:pt x="180" y="108"/>
                    <a:pt x="180" y="105"/>
                  </a:cubicBezTo>
                  <a:cubicBezTo>
                    <a:pt x="180" y="102"/>
                    <a:pt x="182" y="100"/>
                    <a:pt x="185" y="100"/>
                  </a:cubicBezTo>
                  <a:cubicBezTo>
                    <a:pt x="187" y="100"/>
                    <a:pt x="189" y="102"/>
                    <a:pt x="189" y="105"/>
                  </a:cubicBezTo>
                  <a:cubicBezTo>
                    <a:pt x="189" y="108"/>
                    <a:pt x="187" y="110"/>
                    <a:pt x="185" y="110"/>
                  </a:cubicBezTo>
                  <a:close/>
                  <a:moveTo>
                    <a:pt x="185" y="83"/>
                  </a:moveTo>
                  <a:cubicBezTo>
                    <a:pt x="182" y="83"/>
                    <a:pt x="180" y="81"/>
                    <a:pt x="180" y="78"/>
                  </a:cubicBezTo>
                  <a:cubicBezTo>
                    <a:pt x="180" y="76"/>
                    <a:pt x="182" y="73"/>
                    <a:pt x="185" y="73"/>
                  </a:cubicBezTo>
                  <a:cubicBezTo>
                    <a:pt x="187" y="73"/>
                    <a:pt x="189" y="76"/>
                    <a:pt x="189" y="78"/>
                  </a:cubicBezTo>
                  <a:cubicBezTo>
                    <a:pt x="189" y="81"/>
                    <a:pt x="187" y="83"/>
                    <a:pt x="185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337600" y="4251086"/>
            <a:ext cx="1261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pc="300" smtClean="0">
                <a:solidFill>
                  <a:schemeClr val="bg1"/>
                </a:solidFill>
              </a:rPr>
              <a:t>自愿加班</a:t>
            </a:r>
            <a:endParaRPr lang="zh-CN" altLang="en-US" spc="3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13836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2671486" y="938264"/>
            <a:ext cx="38010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主题字体设置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739487" y="1654398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500851" y="1761011"/>
            <a:ext cx="6099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pc="300" smtClean="0">
                <a:latin typeface="+mn-ea"/>
              </a:rPr>
              <a:t>（主菜单“设计”</a:t>
            </a:r>
            <a:r>
              <a:rPr lang="en-US" altLang="zh-CN" spc="300" smtClean="0">
                <a:latin typeface="+mn-ea"/>
                <a:sym typeface="Wingdings" panose="05000000000000000000" pitchFamily="2" charset="2"/>
              </a:rPr>
              <a:t>”</a:t>
            </a:r>
            <a:r>
              <a:rPr lang="zh-CN" altLang="en-US" spc="300">
                <a:latin typeface="+mn-ea"/>
                <a:sym typeface="Wingdings" panose="05000000000000000000" pitchFamily="2" charset="2"/>
              </a:rPr>
              <a:t>字体</a:t>
            </a:r>
            <a:r>
              <a:rPr lang="en-US" altLang="zh-CN" spc="300" smtClean="0">
                <a:latin typeface="+mn-ea"/>
                <a:sym typeface="Wingdings" panose="05000000000000000000" pitchFamily="2" charset="2"/>
              </a:rPr>
              <a:t>”</a:t>
            </a:r>
            <a:r>
              <a:rPr lang="zh-CN" altLang="en-US" spc="300" smtClean="0">
                <a:latin typeface="+mn-ea"/>
                <a:sym typeface="Wingdings" panose="05000000000000000000" pitchFamily="2" charset="2"/>
              </a:rPr>
              <a:t>“自定义字体”</a:t>
            </a:r>
            <a:r>
              <a:rPr lang="zh-CN" altLang="en-US" spc="300" smtClean="0">
                <a:latin typeface="+mn-ea"/>
              </a:rPr>
              <a:t>）</a:t>
            </a:r>
            <a:endParaRPr lang="zh-CN" altLang="en-US" spc="300">
              <a:latin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980" y="2451134"/>
            <a:ext cx="4995520" cy="369393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cxnSp>
        <p:nvCxnSpPr>
          <p:cNvPr id="61" name="直接连接符 60"/>
          <p:cNvCxnSpPr/>
          <p:nvPr/>
        </p:nvCxnSpPr>
        <p:spPr>
          <a:xfrm>
            <a:off x="2866924" y="3355890"/>
            <a:ext cx="786802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810966" y="3155835"/>
            <a:ext cx="1954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spc="300">
                <a:latin typeface="+mj-ea"/>
                <a:ea typeface="+mj-ea"/>
              </a:rPr>
              <a:t>英文</a:t>
            </a:r>
            <a:r>
              <a:rPr lang="zh-CN" altLang="en-US" sz="2000" spc="300" smtClean="0">
                <a:latin typeface="+mj-ea"/>
                <a:ea typeface="+mj-ea"/>
              </a:rPr>
              <a:t>标题字体</a:t>
            </a:r>
            <a:endParaRPr lang="en-US" altLang="zh-CN" sz="2000" spc="300" smtClean="0">
              <a:latin typeface="+mj-ea"/>
              <a:ea typeface="+mj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2866924" y="3849485"/>
            <a:ext cx="786802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810967" y="3649430"/>
            <a:ext cx="1954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spc="300" smtClean="0">
                <a:latin typeface="+mj-ea"/>
                <a:ea typeface="+mj-ea"/>
              </a:rPr>
              <a:t>英文</a:t>
            </a:r>
            <a:r>
              <a:rPr lang="zh-CN" altLang="en-US" sz="2000" spc="300">
                <a:latin typeface="+mj-ea"/>
                <a:ea typeface="+mj-ea"/>
              </a:rPr>
              <a:t>正文</a:t>
            </a:r>
            <a:r>
              <a:rPr lang="zh-CN" altLang="en-US" sz="2000" spc="300" smtClean="0">
                <a:latin typeface="+mj-ea"/>
                <a:ea typeface="+mj-ea"/>
              </a:rPr>
              <a:t>字体</a:t>
            </a:r>
            <a:endParaRPr lang="en-US" altLang="zh-CN" sz="2000" spc="300" smtClean="0">
              <a:latin typeface="+mj-ea"/>
              <a:ea typeface="+mj-ea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2866923" y="4676973"/>
            <a:ext cx="786802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810965" y="4476918"/>
            <a:ext cx="1954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spc="300">
                <a:solidFill>
                  <a:srgbClr val="005A7A"/>
                </a:solidFill>
                <a:latin typeface="+mj-ea"/>
                <a:ea typeface="+mj-ea"/>
              </a:rPr>
              <a:t>中文</a:t>
            </a:r>
            <a:r>
              <a:rPr lang="zh-CN" altLang="en-US" sz="2000" spc="300" smtClean="0">
                <a:solidFill>
                  <a:srgbClr val="005A7A"/>
                </a:solidFill>
                <a:latin typeface="+mj-ea"/>
                <a:ea typeface="+mj-ea"/>
              </a:rPr>
              <a:t>标题字体</a:t>
            </a:r>
            <a:endParaRPr lang="en-US" altLang="zh-CN" sz="2000" spc="300" smtClean="0">
              <a:solidFill>
                <a:srgbClr val="005A7A"/>
              </a:solidFill>
              <a:latin typeface="+mj-ea"/>
              <a:ea typeface="+mj-ea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2866923" y="5170568"/>
            <a:ext cx="786802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355714" y="4970513"/>
            <a:ext cx="28648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spc="300">
                <a:solidFill>
                  <a:srgbClr val="005A7A"/>
                </a:solidFill>
                <a:latin typeface="+mj-ea"/>
                <a:ea typeface="+mj-ea"/>
              </a:rPr>
              <a:t>中文</a:t>
            </a:r>
            <a:r>
              <a:rPr lang="zh-CN" altLang="en-US" sz="2000" spc="300" smtClean="0">
                <a:solidFill>
                  <a:srgbClr val="005A7A"/>
                </a:solidFill>
                <a:latin typeface="+mj-ea"/>
                <a:ea typeface="+mj-ea"/>
              </a:rPr>
              <a:t>正文字体</a:t>
            </a:r>
            <a:endParaRPr lang="en-US" altLang="zh-CN" sz="2000" spc="300" smtClean="0">
              <a:solidFill>
                <a:srgbClr val="005A7A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600" spc="300" smtClean="0">
                <a:solidFill>
                  <a:srgbClr val="005A7A"/>
                </a:solidFill>
                <a:latin typeface="+mj-ea"/>
                <a:ea typeface="+mj-ea"/>
              </a:rPr>
              <a:t>（插入文本框默认字体）</a:t>
            </a:r>
            <a:endParaRPr lang="en-US" altLang="zh-CN" sz="1600" spc="300" smtClean="0">
              <a:solidFill>
                <a:srgbClr val="005A7A"/>
              </a:solidFill>
              <a:latin typeface="+mj-ea"/>
              <a:ea typeface="+mj-ea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126453" y="1195960"/>
            <a:ext cx="239670" cy="2396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6777890" y="1195960"/>
            <a:ext cx="239670" cy="2396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24155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980" y="2246418"/>
            <a:ext cx="4995520" cy="369393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38" name="矩形 37"/>
          <p:cNvSpPr/>
          <p:nvPr/>
        </p:nvSpPr>
        <p:spPr>
          <a:xfrm>
            <a:off x="1466031" y="938264"/>
            <a:ext cx="62119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比如说，设置成如下</a:t>
            </a:r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后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739487" y="1654398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2866923" y="4472257"/>
            <a:ext cx="786802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1087684" y="4354090"/>
            <a:ext cx="16466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pc="300" smtClean="0">
                <a:solidFill>
                  <a:srgbClr val="005A7A"/>
                </a:solidFill>
                <a:latin typeface="+mn-ea"/>
              </a:rPr>
              <a:t>微软雅黑</a:t>
            </a:r>
            <a:endParaRPr lang="en-US" altLang="zh-CN" sz="2400" spc="300" smtClean="0">
              <a:solidFill>
                <a:srgbClr val="005A7A"/>
              </a:solidFill>
              <a:latin typeface="+mn-ea"/>
            </a:endParaRPr>
          </a:p>
          <a:p>
            <a:pPr algn="ctr"/>
            <a:r>
              <a:rPr lang="zh-CN" altLang="en-US" sz="1600" spc="3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（百搭字体）</a:t>
            </a:r>
            <a:endParaRPr lang="en-US" altLang="zh-CN" sz="1600" spc="3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2866923" y="4965852"/>
            <a:ext cx="786802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365702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863303" y="938264"/>
            <a:ext cx="74174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对应主菜</a:t>
            </a:r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单</a:t>
            </a:r>
            <a:r>
              <a:rPr lang="zh-CN" altLang="en-US" sz="4400" spc="300" smtClean="0">
                <a:latin typeface="+mj-ea"/>
                <a:ea typeface="+mj-ea"/>
              </a:rPr>
              <a:t>字体功能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会变成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739487" y="1654398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616265" y="2397829"/>
            <a:ext cx="3746343" cy="3145877"/>
            <a:chOff x="4534377" y="2370533"/>
            <a:chExt cx="3746343" cy="314587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34377" y="3884076"/>
              <a:ext cx="3746343" cy="1632334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34377" y="2370533"/>
              <a:ext cx="3746342" cy="148872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  <p:grpSp>
        <p:nvGrpSpPr>
          <p:cNvPr id="8" name="组合 7"/>
          <p:cNvGrpSpPr/>
          <p:nvPr/>
        </p:nvGrpSpPr>
        <p:grpSpPr>
          <a:xfrm>
            <a:off x="747804" y="2397829"/>
            <a:ext cx="3595100" cy="3145876"/>
            <a:chOff x="665916" y="2370533"/>
            <a:chExt cx="3595100" cy="314587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5916" y="3859252"/>
              <a:ext cx="3595100" cy="1657157"/>
            </a:xfrm>
            <a:prstGeom prst="rect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5916" y="2370533"/>
              <a:ext cx="3595100" cy="1488720"/>
            </a:xfrm>
            <a:prstGeom prst="rect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</p:pic>
      </p:grpSp>
      <p:sp>
        <p:nvSpPr>
          <p:cNvPr id="15" name="下箭头 14"/>
          <p:cNvSpPr/>
          <p:nvPr/>
        </p:nvSpPr>
        <p:spPr>
          <a:xfrm rot="5400000" flipH="1" flipV="1">
            <a:off x="4383639" y="4615650"/>
            <a:ext cx="253894" cy="477671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4708478" y="2961564"/>
            <a:ext cx="162408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268852" y="5797599"/>
            <a:ext cx="66062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spc="300" smtClean="0">
                <a:latin typeface="+mn-ea"/>
              </a:rPr>
              <a:t>主菜单 字体功能框 中，主题字体对应上面设置。</a:t>
            </a:r>
            <a:endParaRPr lang="en-US" altLang="zh-CN" sz="1400" spc="30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9261279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90" y="2707565"/>
            <a:ext cx="4245774" cy="31877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536" y="2707565"/>
            <a:ext cx="4245774" cy="31877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4" name="矩形 13"/>
          <p:cNvSpPr/>
          <p:nvPr/>
        </p:nvSpPr>
        <p:spPr>
          <a:xfrm>
            <a:off x="2723581" y="938264"/>
            <a:ext cx="3696846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新建</a:t>
            </a:r>
            <a:r>
              <a:rPr lang="en-US" altLang="zh-CN" sz="3200" spc="300" smtClean="0">
                <a:latin typeface="+mj-ea"/>
                <a:ea typeface="+mj-ea"/>
              </a:rPr>
              <a:t>PPT</a:t>
            </a:r>
            <a:r>
              <a:rPr lang="zh-CN" altLang="en-US" sz="3200" spc="300">
                <a:latin typeface="+mj-ea"/>
                <a:ea typeface="+mj-ea"/>
              </a:rPr>
              <a:t>幻灯片</a:t>
            </a:r>
            <a:r>
              <a:rPr lang="zh-CN" altLang="en-US" sz="3200" spc="300" smtClean="0">
                <a:latin typeface="+mj-ea"/>
                <a:ea typeface="+mj-ea"/>
              </a:rPr>
              <a:t>是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这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样子的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下箭头 6"/>
          <p:cNvSpPr/>
          <p:nvPr/>
        </p:nvSpPr>
        <p:spPr>
          <a:xfrm rot="5400000" flipH="1" flipV="1">
            <a:off x="4449170" y="2905395"/>
            <a:ext cx="245660" cy="600500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 rot="5400000" flipH="1" flipV="1">
            <a:off x="4449170" y="4188790"/>
            <a:ext cx="245660" cy="600500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4793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9225" y="5684982"/>
            <a:ext cx="2689751" cy="4740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453" y="4735470"/>
            <a:ext cx="3779295" cy="6661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658" y="3592174"/>
            <a:ext cx="5316885" cy="9371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499" y="2287713"/>
            <a:ext cx="6743202" cy="118850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459886" y="938264"/>
            <a:ext cx="4224233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>
                <a:latin typeface="+mj-ea"/>
                <a:ea typeface="+mj-ea"/>
              </a:rPr>
              <a:t>默认</a:t>
            </a:r>
            <a:r>
              <a:rPr lang="zh-CN" altLang="en-US" sz="3200" spc="300" smtClean="0">
                <a:latin typeface="+mj-ea"/>
                <a:ea typeface="+mj-ea"/>
              </a:rPr>
              <a:t>插入新文本</a:t>
            </a:r>
            <a:r>
              <a:rPr lang="zh-CN" altLang="en-US" sz="3200" spc="300">
                <a:latin typeface="+mj-ea"/>
                <a:ea typeface="+mj-ea"/>
              </a:rPr>
              <a:t>框</a:t>
            </a:r>
            <a:r>
              <a:rPr lang="zh-CN" altLang="en-US" sz="3200" spc="300" smtClean="0">
                <a:latin typeface="+mj-ea"/>
                <a:ea typeface="+mj-ea"/>
              </a:rPr>
              <a:t>是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这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样子的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756751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133147" y="938264"/>
            <a:ext cx="2877711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最最关键的是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秒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换字体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47" y="2339349"/>
            <a:ext cx="2722539" cy="20439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817" y="2339349"/>
            <a:ext cx="2722539" cy="20439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947" y="4571969"/>
            <a:ext cx="2722539" cy="20439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9818" y="4571968"/>
            <a:ext cx="2722539" cy="20439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5690" y="4571967"/>
            <a:ext cx="2722539" cy="20439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5688" y="2339349"/>
            <a:ext cx="2722540" cy="2043937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" name="组合 3"/>
          <p:cNvGrpSpPr/>
          <p:nvPr/>
        </p:nvGrpSpPr>
        <p:grpSpPr>
          <a:xfrm>
            <a:off x="969487" y="2840687"/>
            <a:ext cx="7205027" cy="3295095"/>
            <a:chOff x="864760" y="2813391"/>
            <a:chExt cx="7205027" cy="3295095"/>
          </a:xfrm>
        </p:grpSpPr>
        <p:sp>
          <p:nvSpPr>
            <p:cNvPr id="3" name="矩形 2"/>
            <p:cNvSpPr/>
            <p:nvPr/>
          </p:nvSpPr>
          <p:spPr>
            <a:xfrm>
              <a:off x="864760" y="2813391"/>
              <a:ext cx="7205027" cy="3295095"/>
            </a:xfrm>
            <a:prstGeom prst="rect">
              <a:avLst/>
            </a:prstGeom>
            <a:solidFill>
              <a:schemeClr val="accent5"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3224" y="2940139"/>
              <a:ext cx="4116699" cy="3044092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5336763" y="2973618"/>
            <a:ext cx="2674474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bg1"/>
                </a:solidFill>
              </a:rPr>
              <a:t>自己制作的</a:t>
            </a:r>
            <a:r>
              <a:rPr lang="en-US" altLang="zh-CN" smtClean="0">
                <a:solidFill>
                  <a:schemeClr val="bg1"/>
                </a:solidFill>
              </a:rPr>
              <a:t>PPT</a:t>
            </a:r>
            <a:r>
              <a:rPr lang="zh-CN" altLang="en-US" smtClean="0">
                <a:solidFill>
                  <a:schemeClr val="bg1"/>
                </a:solidFill>
              </a:rPr>
              <a:t>使用了设置的主题字体。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bg1"/>
                </a:solidFill>
              </a:rPr>
              <a:t>如大标题使用主题标题字体，正文使用主题正文字体。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 smtClean="0">
                <a:solidFill>
                  <a:srgbClr val="FFFF00"/>
                </a:solidFill>
              </a:rPr>
              <a:t>修改主题字体即可更新所有应用的字体！</a:t>
            </a:r>
            <a:endParaRPr lang="en-US" altLang="zh-CN" b="1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42871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87869" y="3489209"/>
            <a:ext cx="5044692" cy="250401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0099" y="938264"/>
            <a:ext cx="8263801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补充：不喜欢主题的默认文本框，那就用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设置默认文本框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2126453" y="1646343"/>
            <a:ext cx="239670" cy="2396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777890" y="1646343"/>
            <a:ext cx="239670" cy="2396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391" y="2393827"/>
            <a:ext cx="5729691" cy="10953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6152" y="2908227"/>
            <a:ext cx="1628775" cy="351472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6" name="矩形 5"/>
          <p:cNvSpPr/>
          <p:nvPr/>
        </p:nvSpPr>
        <p:spPr>
          <a:xfrm>
            <a:off x="6526152" y="5663820"/>
            <a:ext cx="1628775" cy="27295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01385" y="3571851"/>
            <a:ext cx="48176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smtClean="0">
                <a:solidFill>
                  <a:schemeClr val="bg1"/>
                </a:solidFill>
              </a:rPr>
              <a:t>1</a:t>
            </a:r>
            <a:r>
              <a:rPr lang="zh-CN" altLang="en-US" b="1" smtClean="0">
                <a:solidFill>
                  <a:schemeClr val="bg1"/>
                </a:solidFill>
              </a:rPr>
              <a:t>、选择文本框，修改为常用的字体；</a:t>
            </a:r>
            <a:endParaRPr lang="en-US" altLang="zh-CN" b="1" smtClean="0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b="1" smtClean="0">
                <a:solidFill>
                  <a:schemeClr val="bg1"/>
                </a:solidFill>
              </a:rPr>
              <a:t>2</a:t>
            </a:r>
            <a:r>
              <a:rPr lang="zh-CN" altLang="en-US" b="1" smtClean="0">
                <a:solidFill>
                  <a:schemeClr val="bg1"/>
                </a:solidFill>
              </a:rPr>
              <a:t>、右键，设置为默认文本框；</a:t>
            </a:r>
            <a:endParaRPr lang="en-US" altLang="zh-CN" b="1" smtClean="0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b="1" smtClean="0">
                <a:solidFill>
                  <a:schemeClr val="bg1"/>
                </a:solidFill>
              </a:rPr>
              <a:t>3</a:t>
            </a:r>
            <a:r>
              <a:rPr lang="zh-CN" altLang="en-US" b="1" smtClean="0">
                <a:solidFill>
                  <a:schemeClr val="bg1"/>
                </a:solidFill>
              </a:rPr>
              <a:t>、完成设置，效果与设置主题正文字体一致。</a:t>
            </a:r>
            <a:endParaRPr lang="en-US" altLang="zh-CN" b="1" smtClean="0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PS</a:t>
            </a:r>
            <a:r>
              <a:rPr lang="zh-CN" altLang="en-US" smtClean="0">
                <a:solidFill>
                  <a:schemeClr val="bg1"/>
                </a:solidFill>
              </a:rPr>
              <a:t>：设置默认形状与以上相似。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5551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 rot="21158598">
            <a:off x="2561752" y="4140198"/>
            <a:ext cx="588543" cy="640071"/>
            <a:chOff x="6355451" y="977894"/>
            <a:chExt cx="4508336" cy="4903052"/>
          </a:xfrm>
        </p:grpSpPr>
        <p:grpSp>
          <p:nvGrpSpPr>
            <p:cNvPr id="26" name="组合 25"/>
            <p:cNvGrpSpPr/>
            <p:nvPr/>
          </p:nvGrpSpPr>
          <p:grpSpPr>
            <a:xfrm>
              <a:off x="6355451" y="977894"/>
              <a:ext cx="4508336" cy="4903052"/>
              <a:chOff x="1511174" y="1274880"/>
              <a:chExt cx="6403012" cy="6963611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1511174" y="2842578"/>
                <a:ext cx="6127750" cy="5395913"/>
                <a:chOff x="339045" y="1115106"/>
                <a:chExt cx="6127750" cy="5395913"/>
              </a:xfrm>
            </p:grpSpPr>
            <p:grpSp>
              <p:nvGrpSpPr>
                <p:cNvPr id="35" name="组合 34"/>
                <p:cNvGrpSpPr/>
                <p:nvPr/>
              </p:nvGrpSpPr>
              <p:grpSpPr>
                <a:xfrm>
                  <a:off x="572407" y="1240518"/>
                  <a:ext cx="5864226" cy="5037138"/>
                  <a:chOff x="572407" y="1240518"/>
                  <a:chExt cx="5864226" cy="5037138"/>
                </a:xfrm>
                <a:solidFill>
                  <a:schemeClr val="accent4">
                    <a:lumMod val="20000"/>
                    <a:lumOff val="80000"/>
                  </a:schemeClr>
                </a:solidFill>
              </p:grpSpPr>
              <p:sp>
                <p:nvSpPr>
                  <p:cNvPr id="42" name="Freeform 31"/>
                  <p:cNvSpPr>
                    <a:spLocks noEditPoints="1"/>
                  </p:cNvSpPr>
                  <p:nvPr/>
                </p:nvSpPr>
                <p:spPr bwMode="auto">
                  <a:xfrm>
                    <a:off x="1199471" y="1240518"/>
                    <a:ext cx="4640265" cy="5037138"/>
                  </a:xfrm>
                  <a:custGeom>
                    <a:avLst/>
                    <a:gdLst>
                      <a:gd name="T0" fmla="*/ 540 w 1235"/>
                      <a:gd name="T1" fmla="*/ 17 h 1341"/>
                      <a:gd name="T2" fmla="*/ 984 w 1235"/>
                      <a:gd name="T3" fmla="*/ 129 h 1341"/>
                      <a:gd name="T4" fmla="*/ 1196 w 1235"/>
                      <a:gd name="T5" fmla="*/ 481 h 1341"/>
                      <a:gd name="T6" fmla="*/ 984 w 1235"/>
                      <a:gd name="T7" fmla="*/ 1177 h 1341"/>
                      <a:gd name="T8" fmla="*/ 616 w 1235"/>
                      <a:gd name="T9" fmla="*/ 1341 h 1341"/>
                      <a:gd name="T10" fmla="*/ 612 w 1235"/>
                      <a:gd name="T11" fmla="*/ 1341 h 1341"/>
                      <a:gd name="T12" fmla="*/ 344 w 1235"/>
                      <a:gd name="T13" fmla="*/ 1253 h 1341"/>
                      <a:gd name="T14" fmla="*/ 24 w 1235"/>
                      <a:gd name="T15" fmla="*/ 513 h 1341"/>
                      <a:gd name="T16" fmla="*/ 240 w 1235"/>
                      <a:gd name="T17" fmla="*/ 125 h 1341"/>
                      <a:gd name="T18" fmla="*/ 540 w 1235"/>
                      <a:gd name="T19" fmla="*/ 17 h 1341"/>
                      <a:gd name="T20" fmla="*/ 220 w 1235"/>
                      <a:gd name="T21" fmla="*/ 517 h 1341"/>
                      <a:gd name="T22" fmla="*/ 120 w 1235"/>
                      <a:gd name="T23" fmla="*/ 573 h 1341"/>
                      <a:gd name="T24" fmla="*/ 260 w 1235"/>
                      <a:gd name="T25" fmla="*/ 597 h 1341"/>
                      <a:gd name="T26" fmla="*/ 456 w 1235"/>
                      <a:gd name="T27" fmla="*/ 613 h 1341"/>
                      <a:gd name="T28" fmla="*/ 220 w 1235"/>
                      <a:gd name="T29" fmla="*/ 517 h 1341"/>
                      <a:gd name="T30" fmla="*/ 868 w 1235"/>
                      <a:gd name="T31" fmla="*/ 561 h 1341"/>
                      <a:gd name="T32" fmla="*/ 764 w 1235"/>
                      <a:gd name="T33" fmla="*/ 617 h 1341"/>
                      <a:gd name="T34" fmla="*/ 1100 w 1235"/>
                      <a:gd name="T35" fmla="*/ 573 h 1341"/>
                      <a:gd name="T36" fmla="*/ 868 w 1235"/>
                      <a:gd name="T37" fmla="*/ 561 h 1341"/>
                      <a:gd name="T38" fmla="*/ 208 w 1235"/>
                      <a:gd name="T39" fmla="*/ 713 h 1341"/>
                      <a:gd name="T40" fmla="*/ 148 w 1235"/>
                      <a:gd name="T41" fmla="*/ 737 h 1341"/>
                      <a:gd name="T42" fmla="*/ 292 w 1235"/>
                      <a:gd name="T43" fmla="*/ 777 h 1341"/>
                      <a:gd name="T44" fmla="*/ 416 w 1235"/>
                      <a:gd name="T45" fmla="*/ 821 h 1341"/>
                      <a:gd name="T46" fmla="*/ 208 w 1235"/>
                      <a:gd name="T47" fmla="*/ 713 h 1341"/>
                      <a:gd name="T48" fmla="*/ 912 w 1235"/>
                      <a:gd name="T49" fmla="*/ 789 h 1341"/>
                      <a:gd name="T50" fmla="*/ 1020 w 1235"/>
                      <a:gd name="T51" fmla="*/ 753 h 1341"/>
                      <a:gd name="T52" fmla="*/ 1080 w 1235"/>
                      <a:gd name="T53" fmla="*/ 733 h 1341"/>
                      <a:gd name="T54" fmla="*/ 1056 w 1235"/>
                      <a:gd name="T55" fmla="*/ 709 h 1341"/>
                      <a:gd name="T56" fmla="*/ 900 w 1235"/>
                      <a:gd name="T57" fmla="*/ 753 h 1341"/>
                      <a:gd name="T58" fmla="*/ 816 w 1235"/>
                      <a:gd name="T59" fmla="*/ 821 h 1341"/>
                      <a:gd name="T60" fmla="*/ 912 w 1235"/>
                      <a:gd name="T61" fmla="*/ 789 h 1341"/>
                      <a:gd name="T62" fmla="*/ 764 w 1235"/>
                      <a:gd name="T63" fmla="*/ 1121 h 1341"/>
                      <a:gd name="T64" fmla="*/ 388 w 1235"/>
                      <a:gd name="T65" fmla="*/ 1093 h 1341"/>
                      <a:gd name="T66" fmla="*/ 380 w 1235"/>
                      <a:gd name="T67" fmla="*/ 1097 h 1341"/>
                      <a:gd name="T68" fmla="*/ 372 w 1235"/>
                      <a:gd name="T69" fmla="*/ 1105 h 1341"/>
                      <a:gd name="T70" fmla="*/ 472 w 1235"/>
                      <a:gd name="T71" fmla="*/ 1161 h 1341"/>
                      <a:gd name="T72" fmla="*/ 768 w 1235"/>
                      <a:gd name="T73" fmla="*/ 1161 h 1341"/>
                      <a:gd name="T74" fmla="*/ 864 w 1235"/>
                      <a:gd name="T75" fmla="*/ 1101 h 1341"/>
                      <a:gd name="T76" fmla="*/ 764 w 1235"/>
                      <a:gd name="T77" fmla="*/ 1121 h 13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235" h="1341">
                        <a:moveTo>
                          <a:pt x="540" y="17"/>
                        </a:moveTo>
                        <a:cubicBezTo>
                          <a:pt x="728" y="0"/>
                          <a:pt x="885" y="54"/>
                          <a:pt x="984" y="129"/>
                        </a:cubicBezTo>
                        <a:cubicBezTo>
                          <a:pt x="1084" y="205"/>
                          <a:pt x="1171" y="325"/>
                          <a:pt x="1196" y="481"/>
                        </a:cubicBezTo>
                        <a:cubicBezTo>
                          <a:pt x="1235" y="726"/>
                          <a:pt x="1122" y="1049"/>
                          <a:pt x="984" y="1177"/>
                        </a:cubicBezTo>
                        <a:cubicBezTo>
                          <a:pt x="885" y="1268"/>
                          <a:pt x="742" y="1316"/>
                          <a:pt x="616" y="1341"/>
                        </a:cubicBezTo>
                        <a:cubicBezTo>
                          <a:pt x="615" y="1341"/>
                          <a:pt x="613" y="1341"/>
                          <a:pt x="612" y="1341"/>
                        </a:cubicBezTo>
                        <a:cubicBezTo>
                          <a:pt x="527" y="1341"/>
                          <a:pt x="412" y="1292"/>
                          <a:pt x="344" y="1253"/>
                        </a:cubicBezTo>
                        <a:cubicBezTo>
                          <a:pt x="137" y="1135"/>
                          <a:pt x="0" y="828"/>
                          <a:pt x="24" y="513"/>
                        </a:cubicBezTo>
                        <a:cubicBezTo>
                          <a:pt x="37" y="339"/>
                          <a:pt x="124" y="209"/>
                          <a:pt x="240" y="125"/>
                        </a:cubicBezTo>
                        <a:cubicBezTo>
                          <a:pt x="314" y="71"/>
                          <a:pt x="421" y="28"/>
                          <a:pt x="540" y="17"/>
                        </a:cubicBezTo>
                        <a:close/>
                        <a:moveTo>
                          <a:pt x="220" y="517"/>
                        </a:moveTo>
                        <a:cubicBezTo>
                          <a:pt x="183" y="519"/>
                          <a:pt x="148" y="549"/>
                          <a:pt x="120" y="573"/>
                        </a:cubicBezTo>
                        <a:cubicBezTo>
                          <a:pt x="168" y="578"/>
                          <a:pt x="213" y="586"/>
                          <a:pt x="260" y="597"/>
                        </a:cubicBezTo>
                        <a:cubicBezTo>
                          <a:pt x="330" y="613"/>
                          <a:pt x="401" y="655"/>
                          <a:pt x="456" y="613"/>
                        </a:cubicBezTo>
                        <a:cubicBezTo>
                          <a:pt x="402" y="593"/>
                          <a:pt x="286" y="512"/>
                          <a:pt x="220" y="517"/>
                        </a:cubicBezTo>
                        <a:close/>
                        <a:moveTo>
                          <a:pt x="868" y="561"/>
                        </a:moveTo>
                        <a:cubicBezTo>
                          <a:pt x="827" y="578"/>
                          <a:pt x="783" y="596"/>
                          <a:pt x="764" y="617"/>
                        </a:cubicBezTo>
                        <a:cubicBezTo>
                          <a:pt x="871" y="657"/>
                          <a:pt x="976" y="569"/>
                          <a:pt x="1100" y="573"/>
                        </a:cubicBezTo>
                        <a:cubicBezTo>
                          <a:pt x="1038" y="491"/>
                          <a:pt x="953" y="525"/>
                          <a:pt x="868" y="561"/>
                        </a:cubicBezTo>
                        <a:close/>
                        <a:moveTo>
                          <a:pt x="208" y="713"/>
                        </a:moveTo>
                        <a:cubicBezTo>
                          <a:pt x="176" y="709"/>
                          <a:pt x="146" y="703"/>
                          <a:pt x="148" y="737"/>
                        </a:cubicBezTo>
                        <a:cubicBezTo>
                          <a:pt x="195" y="758"/>
                          <a:pt x="245" y="758"/>
                          <a:pt x="292" y="777"/>
                        </a:cubicBezTo>
                        <a:cubicBezTo>
                          <a:pt x="334" y="794"/>
                          <a:pt x="374" y="834"/>
                          <a:pt x="416" y="821"/>
                        </a:cubicBezTo>
                        <a:cubicBezTo>
                          <a:pt x="402" y="765"/>
                          <a:pt x="278" y="722"/>
                          <a:pt x="208" y="713"/>
                        </a:cubicBezTo>
                        <a:close/>
                        <a:moveTo>
                          <a:pt x="912" y="789"/>
                        </a:moveTo>
                        <a:cubicBezTo>
                          <a:pt x="947" y="773"/>
                          <a:pt x="987" y="758"/>
                          <a:pt x="1020" y="753"/>
                        </a:cubicBezTo>
                        <a:cubicBezTo>
                          <a:pt x="1042" y="749"/>
                          <a:pt x="1076" y="754"/>
                          <a:pt x="1080" y="733"/>
                        </a:cubicBezTo>
                        <a:cubicBezTo>
                          <a:pt x="1082" y="718"/>
                          <a:pt x="1067" y="708"/>
                          <a:pt x="1056" y="709"/>
                        </a:cubicBezTo>
                        <a:cubicBezTo>
                          <a:pt x="994" y="713"/>
                          <a:pt x="953" y="729"/>
                          <a:pt x="900" y="753"/>
                        </a:cubicBezTo>
                        <a:cubicBezTo>
                          <a:pt x="861" y="771"/>
                          <a:pt x="807" y="786"/>
                          <a:pt x="816" y="821"/>
                        </a:cubicBezTo>
                        <a:cubicBezTo>
                          <a:pt x="846" y="837"/>
                          <a:pt x="879" y="804"/>
                          <a:pt x="912" y="789"/>
                        </a:cubicBezTo>
                        <a:close/>
                        <a:moveTo>
                          <a:pt x="764" y="1121"/>
                        </a:moveTo>
                        <a:cubicBezTo>
                          <a:pt x="643" y="1154"/>
                          <a:pt x="481" y="1140"/>
                          <a:pt x="388" y="1093"/>
                        </a:cubicBezTo>
                        <a:cubicBezTo>
                          <a:pt x="384" y="1093"/>
                          <a:pt x="383" y="1096"/>
                          <a:pt x="380" y="1097"/>
                        </a:cubicBezTo>
                        <a:cubicBezTo>
                          <a:pt x="379" y="1101"/>
                          <a:pt x="375" y="1103"/>
                          <a:pt x="372" y="1105"/>
                        </a:cubicBezTo>
                        <a:cubicBezTo>
                          <a:pt x="378" y="1143"/>
                          <a:pt x="431" y="1150"/>
                          <a:pt x="472" y="1161"/>
                        </a:cubicBezTo>
                        <a:cubicBezTo>
                          <a:pt x="567" y="1186"/>
                          <a:pt x="676" y="1185"/>
                          <a:pt x="768" y="1161"/>
                        </a:cubicBezTo>
                        <a:cubicBezTo>
                          <a:pt x="809" y="1150"/>
                          <a:pt x="864" y="1142"/>
                          <a:pt x="864" y="1101"/>
                        </a:cubicBezTo>
                        <a:cubicBezTo>
                          <a:pt x="831" y="1087"/>
                          <a:pt x="796" y="1112"/>
                          <a:pt x="764" y="112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Freeform 34"/>
                  <p:cNvSpPr>
                    <a:spLocks/>
                  </p:cNvSpPr>
                  <p:nvPr/>
                </p:nvSpPr>
                <p:spPr bwMode="auto">
                  <a:xfrm>
                    <a:off x="572407" y="3651931"/>
                    <a:ext cx="822325" cy="1250950"/>
                  </a:xfrm>
                  <a:custGeom>
                    <a:avLst/>
                    <a:gdLst>
                      <a:gd name="T0" fmla="*/ 143 w 219"/>
                      <a:gd name="T1" fmla="*/ 0 h 333"/>
                      <a:gd name="T2" fmla="*/ 151 w 219"/>
                      <a:gd name="T3" fmla="*/ 0 h 333"/>
                      <a:gd name="T4" fmla="*/ 219 w 219"/>
                      <a:gd name="T5" fmla="*/ 316 h 333"/>
                      <a:gd name="T6" fmla="*/ 143 w 219"/>
                      <a:gd name="T7" fmla="*/ 0 h 3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9" h="333">
                        <a:moveTo>
                          <a:pt x="143" y="0"/>
                        </a:moveTo>
                        <a:cubicBezTo>
                          <a:pt x="146" y="0"/>
                          <a:pt x="148" y="0"/>
                          <a:pt x="151" y="0"/>
                        </a:cubicBezTo>
                        <a:cubicBezTo>
                          <a:pt x="154" y="125"/>
                          <a:pt x="189" y="218"/>
                          <a:pt x="219" y="316"/>
                        </a:cubicBezTo>
                        <a:cubicBezTo>
                          <a:pt x="36" y="333"/>
                          <a:pt x="0" y="55"/>
                          <a:pt x="143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Freeform 35"/>
                  <p:cNvSpPr>
                    <a:spLocks/>
                  </p:cNvSpPr>
                  <p:nvPr/>
                </p:nvSpPr>
                <p:spPr bwMode="auto">
                  <a:xfrm>
                    <a:off x="5603195" y="3648756"/>
                    <a:ext cx="833438" cy="1254125"/>
                  </a:xfrm>
                  <a:custGeom>
                    <a:avLst/>
                    <a:gdLst>
                      <a:gd name="T0" fmla="*/ 68 w 222"/>
                      <a:gd name="T1" fmla="*/ 0 h 334"/>
                      <a:gd name="T2" fmla="*/ 0 w 222"/>
                      <a:gd name="T3" fmla="*/ 316 h 334"/>
                      <a:gd name="T4" fmla="*/ 68 w 222"/>
                      <a:gd name="T5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22" h="334">
                        <a:moveTo>
                          <a:pt x="68" y="0"/>
                        </a:moveTo>
                        <a:cubicBezTo>
                          <a:pt x="222" y="44"/>
                          <a:pt x="184" y="334"/>
                          <a:pt x="0" y="316"/>
                        </a:cubicBezTo>
                        <a:cubicBezTo>
                          <a:pt x="30" y="218"/>
                          <a:pt x="65" y="125"/>
                          <a:pt x="68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" name="Freeform 30"/>
                <p:cNvSpPr>
                  <a:spLocks noEditPoints="1"/>
                </p:cNvSpPr>
                <p:nvPr/>
              </p:nvSpPr>
              <p:spPr bwMode="auto">
                <a:xfrm>
                  <a:off x="339045" y="1115106"/>
                  <a:ext cx="6127750" cy="5395913"/>
                </a:xfrm>
                <a:custGeom>
                  <a:avLst/>
                  <a:gdLst>
                    <a:gd name="T0" fmla="*/ 1473 w 1631"/>
                    <a:gd name="T1" fmla="*/ 619 h 1436"/>
                    <a:gd name="T2" fmla="*/ 1605 w 1631"/>
                    <a:gd name="T3" fmla="*/ 875 h 1436"/>
                    <a:gd name="T4" fmla="*/ 1385 w 1631"/>
                    <a:gd name="T5" fmla="*/ 1035 h 1436"/>
                    <a:gd name="T6" fmla="*/ 917 w 1631"/>
                    <a:gd name="T7" fmla="*/ 1407 h 1436"/>
                    <a:gd name="T8" fmla="*/ 601 w 1631"/>
                    <a:gd name="T9" fmla="*/ 1343 h 1436"/>
                    <a:gd name="T10" fmla="*/ 301 w 1631"/>
                    <a:gd name="T11" fmla="*/ 1035 h 1436"/>
                    <a:gd name="T12" fmla="*/ 209 w 1631"/>
                    <a:gd name="T13" fmla="*/ 623 h 1436"/>
                    <a:gd name="T14" fmla="*/ 789 w 1631"/>
                    <a:gd name="T15" fmla="*/ 3 h 1436"/>
                    <a:gd name="T16" fmla="*/ 889 w 1631"/>
                    <a:gd name="T17" fmla="*/ 3 h 1436"/>
                    <a:gd name="T18" fmla="*/ 1473 w 1631"/>
                    <a:gd name="T19" fmla="*/ 619 h 1436"/>
                    <a:gd name="T20" fmla="*/ 469 w 1631"/>
                    <a:gd name="T21" fmla="*/ 159 h 1436"/>
                    <a:gd name="T22" fmla="*/ 253 w 1631"/>
                    <a:gd name="T23" fmla="*/ 547 h 1436"/>
                    <a:gd name="T24" fmla="*/ 573 w 1631"/>
                    <a:gd name="T25" fmla="*/ 1287 h 1436"/>
                    <a:gd name="T26" fmla="*/ 841 w 1631"/>
                    <a:gd name="T27" fmla="*/ 1375 h 1436"/>
                    <a:gd name="T28" fmla="*/ 845 w 1631"/>
                    <a:gd name="T29" fmla="*/ 1375 h 1436"/>
                    <a:gd name="T30" fmla="*/ 1213 w 1631"/>
                    <a:gd name="T31" fmla="*/ 1211 h 1436"/>
                    <a:gd name="T32" fmla="*/ 1425 w 1631"/>
                    <a:gd name="T33" fmla="*/ 515 h 1436"/>
                    <a:gd name="T34" fmla="*/ 1213 w 1631"/>
                    <a:gd name="T35" fmla="*/ 163 h 1436"/>
                    <a:gd name="T36" fmla="*/ 769 w 1631"/>
                    <a:gd name="T37" fmla="*/ 51 h 1436"/>
                    <a:gd name="T38" fmla="*/ 469 w 1631"/>
                    <a:gd name="T39" fmla="*/ 159 h 1436"/>
                    <a:gd name="T40" fmla="*/ 281 w 1631"/>
                    <a:gd name="T41" fmla="*/ 991 h 1436"/>
                    <a:gd name="T42" fmla="*/ 213 w 1631"/>
                    <a:gd name="T43" fmla="*/ 675 h 1436"/>
                    <a:gd name="T44" fmla="*/ 205 w 1631"/>
                    <a:gd name="T45" fmla="*/ 675 h 1436"/>
                    <a:gd name="T46" fmla="*/ 281 w 1631"/>
                    <a:gd name="T47" fmla="*/ 991 h 1436"/>
                    <a:gd name="T48" fmla="*/ 1401 w 1631"/>
                    <a:gd name="T49" fmla="*/ 991 h 1436"/>
                    <a:gd name="T50" fmla="*/ 1469 w 1631"/>
                    <a:gd name="T51" fmla="*/ 675 h 1436"/>
                    <a:gd name="T52" fmla="*/ 1401 w 1631"/>
                    <a:gd name="T53" fmla="*/ 991 h 1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631" h="1436">
                      <a:moveTo>
                        <a:pt x="1473" y="619"/>
                      </a:moveTo>
                      <a:cubicBezTo>
                        <a:pt x="1562" y="670"/>
                        <a:pt x="1631" y="757"/>
                        <a:pt x="1605" y="875"/>
                      </a:cubicBezTo>
                      <a:cubicBezTo>
                        <a:pt x="1585" y="963"/>
                        <a:pt x="1505" y="1037"/>
                        <a:pt x="1385" y="1035"/>
                      </a:cubicBezTo>
                      <a:cubicBezTo>
                        <a:pt x="1303" y="1221"/>
                        <a:pt x="1139" y="1351"/>
                        <a:pt x="917" y="1407"/>
                      </a:cubicBezTo>
                      <a:cubicBezTo>
                        <a:pt x="800" y="1436"/>
                        <a:pt x="694" y="1387"/>
                        <a:pt x="601" y="1343"/>
                      </a:cubicBezTo>
                      <a:cubicBezTo>
                        <a:pt x="462" y="1277"/>
                        <a:pt x="358" y="1178"/>
                        <a:pt x="301" y="1035"/>
                      </a:cubicBezTo>
                      <a:cubicBezTo>
                        <a:pt x="45" y="1061"/>
                        <a:pt x="0" y="691"/>
                        <a:pt x="209" y="623"/>
                      </a:cubicBezTo>
                      <a:cubicBezTo>
                        <a:pt x="224" y="257"/>
                        <a:pt x="439" y="29"/>
                        <a:pt x="789" y="3"/>
                      </a:cubicBezTo>
                      <a:cubicBezTo>
                        <a:pt x="823" y="0"/>
                        <a:pt x="857" y="1"/>
                        <a:pt x="889" y="3"/>
                      </a:cubicBezTo>
                      <a:cubicBezTo>
                        <a:pt x="1232" y="26"/>
                        <a:pt x="1458" y="267"/>
                        <a:pt x="1473" y="619"/>
                      </a:cubicBezTo>
                      <a:close/>
                      <a:moveTo>
                        <a:pt x="469" y="159"/>
                      </a:moveTo>
                      <a:cubicBezTo>
                        <a:pt x="353" y="243"/>
                        <a:pt x="266" y="373"/>
                        <a:pt x="253" y="547"/>
                      </a:cubicBezTo>
                      <a:cubicBezTo>
                        <a:pt x="229" y="862"/>
                        <a:pt x="366" y="1169"/>
                        <a:pt x="573" y="1287"/>
                      </a:cubicBezTo>
                      <a:cubicBezTo>
                        <a:pt x="641" y="1326"/>
                        <a:pt x="756" y="1375"/>
                        <a:pt x="841" y="1375"/>
                      </a:cubicBezTo>
                      <a:cubicBezTo>
                        <a:pt x="842" y="1375"/>
                        <a:pt x="844" y="1375"/>
                        <a:pt x="845" y="1375"/>
                      </a:cubicBezTo>
                      <a:cubicBezTo>
                        <a:pt x="971" y="1350"/>
                        <a:pt x="1114" y="1302"/>
                        <a:pt x="1213" y="1211"/>
                      </a:cubicBezTo>
                      <a:cubicBezTo>
                        <a:pt x="1351" y="1083"/>
                        <a:pt x="1464" y="760"/>
                        <a:pt x="1425" y="515"/>
                      </a:cubicBezTo>
                      <a:cubicBezTo>
                        <a:pt x="1400" y="359"/>
                        <a:pt x="1313" y="239"/>
                        <a:pt x="1213" y="163"/>
                      </a:cubicBezTo>
                      <a:cubicBezTo>
                        <a:pt x="1114" y="88"/>
                        <a:pt x="957" y="34"/>
                        <a:pt x="769" y="51"/>
                      </a:cubicBezTo>
                      <a:cubicBezTo>
                        <a:pt x="650" y="62"/>
                        <a:pt x="543" y="105"/>
                        <a:pt x="469" y="159"/>
                      </a:cubicBezTo>
                      <a:close/>
                      <a:moveTo>
                        <a:pt x="281" y="991"/>
                      </a:moveTo>
                      <a:cubicBezTo>
                        <a:pt x="251" y="893"/>
                        <a:pt x="216" y="800"/>
                        <a:pt x="213" y="675"/>
                      </a:cubicBezTo>
                      <a:cubicBezTo>
                        <a:pt x="210" y="675"/>
                        <a:pt x="208" y="675"/>
                        <a:pt x="205" y="675"/>
                      </a:cubicBezTo>
                      <a:cubicBezTo>
                        <a:pt x="62" y="730"/>
                        <a:pt x="98" y="1008"/>
                        <a:pt x="281" y="991"/>
                      </a:cubicBezTo>
                      <a:close/>
                      <a:moveTo>
                        <a:pt x="1401" y="991"/>
                      </a:moveTo>
                      <a:cubicBezTo>
                        <a:pt x="1585" y="1009"/>
                        <a:pt x="1623" y="719"/>
                        <a:pt x="1469" y="675"/>
                      </a:cubicBezTo>
                      <a:cubicBezTo>
                        <a:pt x="1466" y="800"/>
                        <a:pt x="1431" y="893"/>
                        <a:pt x="1401" y="99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32"/>
                <p:cNvSpPr>
                  <a:spLocks/>
                </p:cNvSpPr>
                <p:nvPr/>
              </p:nvSpPr>
              <p:spPr bwMode="auto">
                <a:xfrm>
                  <a:off x="1650320" y="3166156"/>
                  <a:ext cx="1262063" cy="538163"/>
                </a:xfrm>
                <a:custGeom>
                  <a:avLst/>
                  <a:gdLst>
                    <a:gd name="T0" fmla="*/ 336 w 336"/>
                    <a:gd name="T1" fmla="*/ 101 h 143"/>
                    <a:gd name="T2" fmla="*/ 140 w 336"/>
                    <a:gd name="T3" fmla="*/ 85 h 143"/>
                    <a:gd name="T4" fmla="*/ 0 w 336"/>
                    <a:gd name="T5" fmla="*/ 61 h 143"/>
                    <a:gd name="T6" fmla="*/ 100 w 336"/>
                    <a:gd name="T7" fmla="*/ 5 h 143"/>
                    <a:gd name="T8" fmla="*/ 336 w 336"/>
                    <a:gd name="T9" fmla="*/ 10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6" h="143">
                      <a:moveTo>
                        <a:pt x="336" y="101"/>
                      </a:moveTo>
                      <a:cubicBezTo>
                        <a:pt x="281" y="143"/>
                        <a:pt x="210" y="101"/>
                        <a:pt x="140" y="85"/>
                      </a:cubicBezTo>
                      <a:cubicBezTo>
                        <a:pt x="93" y="74"/>
                        <a:pt x="48" y="66"/>
                        <a:pt x="0" y="61"/>
                      </a:cubicBezTo>
                      <a:cubicBezTo>
                        <a:pt x="28" y="37"/>
                        <a:pt x="63" y="7"/>
                        <a:pt x="100" y="5"/>
                      </a:cubicBezTo>
                      <a:cubicBezTo>
                        <a:pt x="166" y="0"/>
                        <a:pt x="282" y="81"/>
                        <a:pt x="336" y="10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33"/>
                <p:cNvSpPr>
                  <a:spLocks/>
                </p:cNvSpPr>
                <p:nvPr/>
              </p:nvSpPr>
              <p:spPr bwMode="auto">
                <a:xfrm>
                  <a:off x="4069670" y="3088368"/>
                  <a:ext cx="1263650" cy="623888"/>
                </a:xfrm>
                <a:custGeom>
                  <a:avLst/>
                  <a:gdLst>
                    <a:gd name="T0" fmla="*/ 336 w 336"/>
                    <a:gd name="T1" fmla="*/ 82 h 166"/>
                    <a:gd name="T2" fmla="*/ 0 w 336"/>
                    <a:gd name="T3" fmla="*/ 126 h 166"/>
                    <a:gd name="T4" fmla="*/ 104 w 336"/>
                    <a:gd name="T5" fmla="*/ 70 h 166"/>
                    <a:gd name="T6" fmla="*/ 336 w 336"/>
                    <a:gd name="T7" fmla="*/ 8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6" h="166">
                      <a:moveTo>
                        <a:pt x="336" y="82"/>
                      </a:moveTo>
                      <a:cubicBezTo>
                        <a:pt x="212" y="78"/>
                        <a:pt x="107" y="166"/>
                        <a:pt x="0" y="126"/>
                      </a:cubicBezTo>
                      <a:cubicBezTo>
                        <a:pt x="19" y="105"/>
                        <a:pt x="63" y="87"/>
                        <a:pt x="104" y="70"/>
                      </a:cubicBezTo>
                      <a:cubicBezTo>
                        <a:pt x="189" y="34"/>
                        <a:pt x="274" y="0"/>
                        <a:pt x="336" y="8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36"/>
                <p:cNvSpPr>
                  <a:spLocks/>
                </p:cNvSpPr>
                <p:nvPr/>
              </p:nvSpPr>
              <p:spPr bwMode="auto">
                <a:xfrm>
                  <a:off x="1755241" y="3858494"/>
                  <a:ext cx="1081542" cy="512944"/>
                </a:xfrm>
                <a:custGeom>
                  <a:avLst/>
                  <a:gdLst>
                    <a:gd name="T0" fmla="*/ 270 w 270"/>
                    <a:gd name="T1" fmla="*/ 118 h 131"/>
                    <a:gd name="T2" fmla="*/ 146 w 270"/>
                    <a:gd name="T3" fmla="*/ 74 h 131"/>
                    <a:gd name="T4" fmla="*/ 2 w 270"/>
                    <a:gd name="T5" fmla="*/ 34 h 131"/>
                    <a:gd name="T6" fmla="*/ 62 w 270"/>
                    <a:gd name="T7" fmla="*/ 10 h 131"/>
                    <a:gd name="T8" fmla="*/ 270 w 270"/>
                    <a:gd name="T9" fmla="*/ 118 h 131"/>
                    <a:gd name="connsiteX0" fmla="*/ 9930 w 9930"/>
                    <a:gd name="connsiteY0" fmla="*/ 8485 h 9284"/>
                    <a:gd name="connsiteX1" fmla="*/ 4974 w 9930"/>
                    <a:gd name="connsiteY1" fmla="*/ 8367 h 9284"/>
                    <a:gd name="connsiteX2" fmla="*/ 4 w 9930"/>
                    <a:gd name="connsiteY2" fmla="*/ 2072 h 9284"/>
                    <a:gd name="connsiteX3" fmla="*/ 2226 w 9930"/>
                    <a:gd name="connsiteY3" fmla="*/ 240 h 9284"/>
                    <a:gd name="connsiteX4" fmla="*/ 9930 w 9930"/>
                    <a:gd name="connsiteY4" fmla="*/ 8485 h 9284"/>
                    <a:gd name="connsiteX0" fmla="*/ 9999 w 9999"/>
                    <a:gd name="connsiteY0" fmla="*/ 10289 h 11150"/>
                    <a:gd name="connsiteX1" fmla="*/ 5008 w 9999"/>
                    <a:gd name="connsiteY1" fmla="*/ 10162 h 11150"/>
                    <a:gd name="connsiteX2" fmla="*/ 3 w 9999"/>
                    <a:gd name="connsiteY2" fmla="*/ 3382 h 11150"/>
                    <a:gd name="connsiteX3" fmla="*/ 2606 w 9999"/>
                    <a:gd name="connsiteY3" fmla="*/ 66 h 11150"/>
                    <a:gd name="connsiteX4" fmla="*/ 9999 w 9999"/>
                    <a:gd name="connsiteY4" fmla="*/ 10289 h 11150"/>
                    <a:gd name="connsiteX0" fmla="*/ 10007 w 10007"/>
                    <a:gd name="connsiteY0" fmla="*/ 9228 h 10001"/>
                    <a:gd name="connsiteX1" fmla="*/ 5016 w 10007"/>
                    <a:gd name="connsiteY1" fmla="*/ 9114 h 10001"/>
                    <a:gd name="connsiteX2" fmla="*/ 10 w 10007"/>
                    <a:gd name="connsiteY2" fmla="*/ 3033 h 10001"/>
                    <a:gd name="connsiteX3" fmla="*/ 2613 w 10007"/>
                    <a:gd name="connsiteY3" fmla="*/ 59 h 10001"/>
                    <a:gd name="connsiteX4" fmla="*/ 10007 w 10007"/>
                    <a:gd name="connsiteY4" fmla="*/ 9228 h 10001"/>
                    <a:gd name="connsiteX0" fmla="*/ 10738 w 10738"/>
                    <a:gd name="connsiteY0" fmla="*/ 9469 h 10069"/>
                    <a:gd name="connsiteX1" fmla="*/ 5016 w 10738"/>
                    <a:gd name="connsiteY1" fmla="*/ 9114 h 10069"/>
                    <a:gd name="connsiteX2" fmla="*/ 10 w 10738"/>
                    <a:gd name="connsiteY2" fmla="*/ 3033 h 10069"/>
                    <a:gd name="connsiteX3" fmla="*/ 2613 w 10738"/>
                    <a:gd name="connsiteY3" fmla="*/ 59 h 10069"/>
                    <a:gd name="connsiteX4" fmla="*/ 10738 w 10738"/>
                    <a:gd name="connsiteY4" fmla="*/ 9469 h 10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38" h="10069">
                      <a:moveTo>
                        <a:pt x="10738" y="9469"/>
                      </a:moveTo>
                      <a:cubicBezTo>
                        <a:pt x="9171" y="10428"/>
                        <a:pt x="6804" y="10187"/>
                        <a:pt x="5016" y="9114"/>
                      </a:cubicBezTo>
                      <a:cubicBezTo>
                        <a:pt x="3228" y="8041"/>
                        <a:pt x="1763" y="4581"/>
                        <a:pt x="10" y="3033"/>
                      </a:cubicBezTo>
                      <a:cubicBezTo>
                        <a:pt x="-64" y="526"/>
                        <a:pt x="201" y="-236"/>
                        <a:pt x="2613" y="59"/>
                      </a:cubicBezTo>
                      <a:cubicBezTo>
                        <a:pt x="5225" y="722"/>
                        <a:pt x="10215" y="5340"/>
                        <a:pt x="10738" y="946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37"/>
                <p:cNvSpPr>
                  <a:spLocks/>
                </p:cNvSpPr>
                <p:nvPr/>
              </p:nvSpPr>
              <p:spPr bwMode="auto">
                <a:xfrm>
                  <a:off x="4223416" y="3845076"/>
                  <a:ext cx="1120236" cy="528543"/>
                </a:xfrm>
                <a:custGeom>
                  <a:avLst/>
                  <a:gdLst>
                    <a:gd name="T0" fmla="*/ 9 w 275"/>
                    <a:gd name="T1" fmla="*/ 113 h 129"/>
                    <a:gd name="T2" fmla="*/ 93 w 275"/>
                    <a:gd name="T3" fmla="*/ 45 h 129"/>
                    <a:gd name="T4" fmla="*/ 249 w 275"/>
                    <a:gd name="T5" fmla="*/ 1 h 129"/>
                    <a:gd name="T6" fmla="*/ 273 w 275"/>
                    <a:gd name="T7" fmla="*/ 25 h 129"/>
                    <a:gd name="T8" fmla="*/ 213 w 275"/>
                    <a:gd name="T9" fmla="*/ 45 h 129"/>
                    <a:gd name="T10" fmla="*/ 105 w 275"/>
                    <a:gd name="T11" fmla="*/ 81 h 129"/>
                    <a:gd name="T12" fmla="*/ 9 w 275"/>
                    <a:gd name="T13" fmla="*/ 113 h 129"/>
                    <a:gd name="connsiteX0" fmla="*/ 62 w 9668"/>
                    <a:gd name="connsiteY0" fmla="*/ 9347 h 9678"/>
                    <a:gd name="connsiteX1" fmla="*/ 2167 w 9668"/>
                    <a:gd name="connsiteY1" fmla="*/ 791 h 9678"/>
                    <a:gd name="connsiteX2" fmla="*/ 8790 w 9668"/>
                    <a:gd name="connsiteY2" fmla="*/ 665 h 9678"/>
                    <a:gd name="connsiteX3" fmla="*/ 9662 w 9668"/>
                    <a:gd name="connsiteY3" fmla="*/ 2525 h 9678"/>
                    <a:gd name="connsiteX4" fmla="*/ 7480 w 9668"/>
                    <a:gd name="connsiteY4" fmla="*/ 4075 h 9678"/>
                    <a:gd name="connsiteX5" fmla="*/ 3553 w 9668"/>
                    <a:gd name="connsiteY5" fmla="*/ 6866 h 9678"/>
                    <a:gd name="connsiteX6" fmla="*/ 62 w 9668"/>
                    <a:gd name="connsiteY6" fmla="*/ 9347 h 9678"/>
                    <a:gd name="connsiteX0" fmla="*/ 64 w 9999"/>
                    <a:gd name="connsiteY0" fmla="*/ 10278 h 10620"/>
                    <a:gd name="connsiteX1" fmla="*/ 2241 w 9999"/>
                    <a:gd name="connsiteY1" fmla="*/ 1437 h 10620"/>
                    <a:gd name="connsiteX2" fmla="*/ 8969 w 9999"/>
                    <a:gd name="connsiteY2" fmla="*/ 2 h 10620"/>
                    <a:gd name="connsiteX3" fmla="*/ 9994 w 9999"/>
                    <a:gd name="connsiteY3" fmla="*/ 3229 h 10620"/>
                    <a:gd name="connsiteX4" fmla="*/ 7737 w 9999"/>
                    <a:gd name="connsiteY4" fmla="*/ 4831 h 10620"/>
                    <a:gd name="connsiteX5" fmla="*/ 3675 w 9999"/>
                    <a:gd name="connsiteY5" fmla="*/ 7714 h 10620"/>
                    <a:gd name="connsiteX6" fmla="*/ 64 w 9999"/>
                    <a:gd name="connsiteY6" fmla="*/ 10278 h 10620"/>
                    <a:gd name="connsiteX0" fmla="*/ 64 w 10000"/>
                    <a:gd name="connsiteY0" fmla="*/ 9678 h 9952"/>
                    <a:gd name="connsiteX1" fmla="*/ 2241 w 10000"/>
                    <a:gd name="connsiteY1" fmla="*/ 1353 h 9952"/>
                    <a:gd name="connsiteX2" fmla="*/ 8970 w 10000"/>
                    <a:gd name="connsiteY2" fmla="*/ 2 h 9952"/>
                    <a:gd name="connsiteX3" fmla="*/ 9995 w 10000"/>
                    <a:gd name="connsiteY3" fmla="*/ 3040 h 9952"/>
                    <a:gd name="connsiteX4" fmla="*/ 8721 w 10000"/>
                    <a:gd name="connsiteY4" fmla="*/ 6761 h 9952"/>
                    <a:gd name="connsiteX5" fmla="*/ 3675 w 10000"/>
                    <a:gd name="connsiteY5" fmla="*/ 7264 h 9952"/>
                    <a:gd name="connsiteX6" fmla="*/ 64 w 10000"/>
                    <a:gd name="connsiteY6" fmla="*/ 9678 h 9952"/>
                    <a:gd name="connsiteX0" fmla="*/ 64 w 10000"/>
                    <a:gd name="connsiteY0" fmla="*/ 9725 h 10637"/>
                    <a:gd name="connsiteX1" fmla="*/ 2241 w 10000"/>
                    <a:gd name="connsiteY1" fmla="*/ 1360 h 10637"/>
                    <a:gd name="connsiteX2" fmla="*/ 8970 w 10000"/>
                    <a:gd name="connsiteY2" fmla="*/ 2 h 10637"/>
                    <a:gd name="connsiteX3" fmla="*/ 9995 w 10000"/>
                    <a:gd name="connsiteY3" fmla="*/ 3055 h 10637"/>
                    <a:gd name="connsiteX4" fmla="*/ 8721 w 10000"/>
                    <a:gd name="connsiteY4" fmla="*/ 6794 h 10637"/>
                    <a:gd name="connsiteX5" fmla="*/ 3798 w 10000"/>
                    <a:gd name="connsiteY5" fmla="*/ 10262 h 10637"/>
                    <a:gd name="connsiteX6" fmla="*/ 64 w 10000"/>
                    <a:gd name="connsiteY6" fmla="*/ 9725 h 10637"/>
                    <a:gd name="connsiteX0" fmla="*/ 52 w 10356"/>
                    <a:gd name="connsiteY0" fmla="*/ 9725 h 10637"/>
                    <a:gd name="connsiteX1" fmla="*/ 2597 w 10356"/>
                    <a:gd name="connsiteY1" fmla="*/ 1360 h 10637"/>
                    <a:gd name="connsiteX2" fmla="*/ 9326 w 10356"/>
                    <a:gd name="connsiteY2" fmla="*/ 2 h 10637"/>
                    <a:gd name="connsiteX3" fmla="*/ 10351 w 10356"/>
                    <a:gd name="connsiteY3" fmla="*/ 3055 h 10637"/>
                    <a:gd name="connsiteX4" fmla="*/ 9077 w 10356"/>
                    <a:gd name="connsiteY4" fmla="*/ 6794 h 10637"/>
                    <a:gd name="connsiteX5" fmla="*/ 4154 w 10356"/>
                    <a:gd name="connsiteY5" fmla="*/ 10262 h 10637"/>
                    <a:gd name="connsiteX6" fmla="*/ 52 w 10356"/>
                    <a:gd name="connsiteY6" fmla="*/ 9725 h 10637"/>
                    <a:gd name="connsiteX0" fmla="*/ 52 w 11213"/>
                    <a:gd name="connsiteY0" fmla="*/ 9725 h 10637"/>
                    <a:gd name="connsiteX1" fmla="*/ 2597 w 11213"/>
                    <a:gd name="connsiteY1" fmla="*/ 1360 h 10637"/>
                    <a:gd name="connsiteX2" fmla="*/ 9326 w 11213"/>
                    <a:gd name="connsiteY2" fmla="*/ 2 h 10637"/>
                    <a:gd name="connsiteX3" fmla="*/ 11211 w 11213"/>
                    <a:gd name="connsiteY3" fmla="*/ 2808 h 10637"/>
                    <a:gd name="connsiteX4" fmla="*/ 9077 w 11213"/>
                    <a:gd name="connsiteY4" fmla="*/ 6794 h 10637"/>
                    <a:gd name="connsiteX5" fmla="*/ 4154 w 11213"/>
                    <a:gd name="connsiteY5" fmla="*/ 10262 h 10637"/>
                    <a:gd name="connsiteX6" fmla="*/ 52 w 11213"/>
                    <a:gd name="connsiteY6" fmla="*/ 9725 h 10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13" h="10637">
                      <a:moveTo>
                        <a:pt x="52" y="9725"/>
                      </a:moveTo>
                      <a:cubicBezTo>
                        <a:pt x="-286" y="7073"/>
                        <a:pt x="1051" y="2980"/>
                        <a:pt x="2597" y="1360"/>
                      </a:cubicBezTo>
                      <a:cubicBezTo>
                        <a:pt x="4143" y="-260"/>
                        <a:pt x="6993" y="304"/>
                        <a:pt x="9326" y="2"/>
                      </a:cubicBezTo>
                      <a:cubicBezTo>
                        <a:pt x="9740" y="-73"/>
                        <a:pt x="11286" y="1671"/>
                        <a:pt x="11211" y="2808"/>
                      </a:cubicBezTo>
                      <a:cubicBezTo>
                        <a:pt x="11061" y="4399"/>
                        <a:pt x="9904" y="6490"/>
                        <a:pt x="9077" y="6794"/>
                      </a:cubicBezTo>
                      <a:cubicBezTo>
                        <a:pt x="7836" y="7172"/>
                        <a:pt x="5658" y="9774"/>
                        <a:pt x="4154" y="10262"/>
                      </a:cubicBezTo>
                      <a:cubicBezTo>
                        <a:pt x="2650" y="10751"/>
                        <a:pt x="1181" y="10936"/>
                        <a:pt x="52" y="97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38"/>
                <p:cNvSpPr>
                  <a:spLocks/>
                </p:cNvSpPr>
                <p:nvPr/>
              </p:nvSpPr>
              <p:spPr bwMode="auto">
                <a:xfrm>
                  <a:off x="2485661" y="5256402"/>
                  <a:ext cx="2009299" cy="468853"/>
                </a:xfrm>
                <a:custGeom>
                  <a:avLst/>
                  <a:gdLst>
                    <a:gd name="T0" fmla="*/ 492 w 492"/>
                    <a:gd name="T1" fmla="*/ 14 h 99"/>
                    <a:gd name="T2" fmla="*/ 396 w 492"/>
                    <a:gd name="T3" fmla="*/ 74 h 99"/>
                    <a:gd name="T4" fmla="*/ 100 w 492"/>
                    <a:gd name="T5" fmla="*/ 74 h 99"/>
                    <a:gd name="T6" fmla="*/ 0 w 492"/>
                    <a:gd name="T7" fmla="*/ 18 h 99"/>
                    <a:gd name="T8" fmla="*/ 8 w 492"/>
                    <a:gd name="T9" fmla="*/ 10 h 99"/>
                    <a:gd name="T10" fmla="*/ 16 w 492"/>
                    <a:gd name="T11" fmla="*/ 6 h 99"/>
                    <a:gd name="T12" fmla="*/ 392 w 492"/>
                    <a:gd name="T13" fmla="*/ 34 h 99"/>
                    <a:gd name="T14" fmla="*/ 492 w 492"/>
                    <a:gd name="T15" fmla="*/ 14 h 99"/>
                    <a:gd name="connsiteX0" fmla="*/ 10000 w 10000"/>
                    <a:gd name="connsiteY0" fmla="*/ 1663 h 9580"/>
                    <a:gd name="connsiteX1" fmla="*/ 8049 w 10000"/>
                    <a:gd name="connsiteY1" fmla="*/ 7724 h 9580"/>
                    <a:gd name="connsiteX2" fmla="*/ 2033 w 10000"/>
                    <a:gd name="connsiteY2" fmla="*/ 7724 h 9580"/>
                    <a:gd name="connsiteX3" fmla="*/ 0 w 10000"/>
                    <a:gd name="connsiteY3" fmla="*/ 2067 h 9580"/>
                    <a:gd name="connsiteX4" fmla="*/ 163 w 10000"/>
                    <a:gd name="connsiteY4" fmla="*/ 1259 h 9580"/>
                    <a:gd name="connsiteX5" fmla="*/ 325 w 10000"/>
                    <a:gd name="connsiteY5" fmla="*/ 855 h 9580"/>
                    <a:gd name="connsiteX6" fmla="*/ 7967 w 10000"/>
                    <a:gd name="connsiteY6" fmla="*/ 394 h 9580"/>
                    <a:gd name="connsiteX7" fmla="*/ 10000 w 10000"/>
                    <a:gd name="connsiteY7" fmla="*/ 1663 h 9580"/>
                    <a:gd name="connsiteX0" fmla="*/ 10000 w 10000"/>
                    <a:gd name="connsiteY0" fmla="*/ 2217 h 10481"/>
                    <a:gd name="connsiteX1" fmla="*/ 8049 w 10000"/>
                    <a:gd name="connsiteY1" fmla="*/ 8544 h 10481"/>
                    <a:gd name="connsiteX2" fmla="*/ 2033 w 10000"/>
                    <a:gd name="connsiteY2" fmla="*/ 8544 h 10481"/>
                    <a:gd name="connsiteX3" fmla="*/ 0 w 10000"/>
                    <a:gd name="connsiteY3" fmla="*/ 2639 h 10481"/>
                    <a:gd name="connsiteX4" fmla="*/ 163 w 10000"/>
                    <a:gd name="connsiteY4" fmla="*/ 1795 h 10481"/>
                    <a:gd name="connsiteX5" fmla="*/ 524 w 10000"/>
                    <a:gd name="connsiteY5" fmla="*/ 0 h 10481"/>
                    <a:gd name="connsiteX6" fmla="*/ 7967 w 10000"/>
                    <a:gd name="connsiteY6" fmla="*/ 892 h 10481"/>
                    <a:gd name="connsiteX7" fmla="*/ 10000 w 10000"/>
                    <a:gd name="connsiteY7" fmla="*/ 2217 h 10481"/>
                    <a:gd name="connsiteX0" fmla="*/ 10133 w 10133"/>
                    <a:gd name="connsiteY0" fmla="*/ 2217 h 9871"/>
                    <a:gd name="connsiteX1" fmla="*/ 8182 w 10133"/>
                    <a:gd name="connsiteY1" fmla="*/ 8544 h 9871"/>
                    <a:gd name="connsiteX2" fmla="*/ 2166 w 10133"/>
                    <a:gd name="connsiteY2" fmla="*/ 8544 h 9871"/>
                    <a:gd name="connsiteX3" fmla="*/ 0 w 10133"/>
                    <a:gd name="connsiteY3" fmla="*/ 3669 h 9871"/>
                    <a:gd name="connsiteX4" fmla="*/ 296 w 10133"/>
                    <a:gd name="connsiteY4" fmla="*/ 1795 h 9871"/>
                    <a:gd name="connsiteX5" fmla="*/ 657 w 10133"/>
                    <a:gd name="connsiteY5" fmla="*/ 0 h 9871"/>
                    <a:gd name="connsiteX6" fmla="*/ 8100 w 10133"/>
                    <a:gd name="connsiteY6" fmla="*/ 892 h 9871"/>
                    <a:gd name="connsiteX7" fmla="*/ 10133 w 10133"/>
                    <a:gd name="connsiteY7" fmla="*/ 2217 h 9871"/>
                    <a:gd name="connsiteX0" fmla="*/ 10000 w 10000"/>
                    <a:gd name="connsiteY0" fmla="*/ 2246 h 11298"/>
                    <a:gd name="connsiteX1" fmla="*/ 8075 w 10000"/>
                    <a:gd name="connsiteY1" fmla="*/ 8656 h 11298"/>
                    <a:gd name="connsiteX2" fmla="*/ 2400 w 10000"/>
                    <a:gd name="connsiteY2" fmla="*/ 11091 h 11298"/>
                    <a:gd name="connsiteX3" fmla="*/ 0 w 10000"/>
                    <a:gd name="connsiteY3" fmla="*/ 3717 h 11298"/>
                    <a:gd name="connsiteX4" fmla="*/ 292 w 10000"/>
                    <a:gd name="connsiteY4" fmla="*/ 1818 h 11298"/>
                    <a:gd name="connsiteX5" fmla="*/ 648 w 10000"/>
                    <a:gd name="connsiteY5" fmla="*/ 0 h 11298"/>
                    <a:gd name="connsiteX6" fmla="*/ 7994 w 10000"/>
                    <a:gd name="connsiteY6" fmla="*/ 904 h 11298"/>
                    <a:gd name="connsiteX7" fmla="*/ 10000 w 10000"/>
                    <a:gd name="connsiteY7" fmla="*/ 2246 h 11298"/>
                    <a:gd name="connsiteX0" fmla="*/ 10000 w 10000"/>
                    <a:gd name="connsiteY0" fmla="*/ 2246 h 12106"/>
                    <a:gd name="connsiteX1" fmla="*/ 8272 w 10000"/>
                    <a:gd name="connsiteY1" fmla="*/ 11091 h 12106"/>
                    <a:gd name="connsiteX2" fmla="*/ 2400 w 10000"/>
                    <a:gd name="connsiteY2" fmla="*/ 11091 h 12106"/>
                    <a:gd name="connsiteX3" fmla="*/ 0 w 10000"/>
                    <a:gd name="connsiteY3" fmla="*/ 3717 h 12106"/>
                    <a:gd name="connsiteX4" fmla="*/ 292 w 10000"/>
                    <a:gd name="connsiteY4" fmla="*/ 1818 h 12106"/>
                    <a:gd name="connsiteX5" fmla="*/ 648 w 10000"/>
                    <a:gd name="connsiteY5" fmla="*/ 0 h 12106"/>
                    <a:gd name="connsiteX6" fmla="*/ 7994 w 10000"/>
                    <a:gd name="connsiteY6" fmla="*/ 904 h 12106"/>
                    <a:gd name="connsiteX7" fmla="*/ 10000 w 10000"/>
                    <a:gd name="connsiteY7" fmla="*/ 2246 h 12106"/>
                    <a:gd name="connsiteX0" fmla="*/ 10262 w 10262"/>
                    <a:gd name="connsiteY0" fmla="*/ 1550 h 12152"/>
                    <a:gd name="connsiteX1" fmla="*/ 8272 w 10262"/>
                    <a:gd name="connsiteY1" fmla="*/ 11091 h 12152"/>
                    <a:gd name="connsiteX2" fmla="*/ 2400 w 10262"/>
                    <a:gd name="connsiteY2" fmla="*/ 11091 h 12152"/>
                    <a:gd name="connsiteX3" fmla="*/ 0 w 10262"/>
                    <a:gd name="connsiteY3" fmla="*/ 3717 h 12152"/>
                    <a:gd name="connsiteX4" fmla="*/ 292 w 10262"/>
                    <a:gd name="connsiteY4" fmla="*/ 1818 h 12152"/>
                    <a:gd name="connsiteX5" fmla="*/ 648 w 10262"/>
                    <a:gd name="connsiteY5" fmla="*/ 0 h 12152"/>
                    <a:gd name="connsiteX6" fmla="*/ 7994 w 10262"/>
                    <a:gd name="connsiteY6" fmla="*/ 904 h 12152"/>
                    <a:gd name="connsiteX7" fmla="*/ 10262 w 10262"/>
                    <a:gd name="connsiteY7" fmla="*/ 1550 h 12152"/>
                    <a:gd name="connsiteX0" fmla="*/ 10731 w 10731"/>
                    <a:gd name="connsiteY0" fmla="*/ 1550 h 12152"/>
                    <a:gd name="connsiteX1" fmla="*/ 8741 w 10731"/>
                    <a:gd name="connsiteY1" fmla="*/ 11091 h 12152"/>
                    <a:gd name="connsiteX2" fmla="*/ 2869 w 10731"/>
                    <a:gd name="connsiteY2" fmla="*/ 11091 h 12152"/>
                    <a:gd name="connsiteX3" fmla="*/ 469 w 10731"/>
                    <a:gd name="connsiteY3" fmla="*/ 3717 h 12152"/>
                    <a:gd name="connsiteX4" fmla="*/ 0 w 10731"/>
                    <a:gd name="connsiteY4" fmla="*/ 265 h 12152"/>
                    <a:gd name="connsiteX5" fmla="*/ 1117 w 10731"/>
                    <a:gd name="connsiteY5" fmla="*/ 0 h 12152"/>
                    <a:gd name="connsiteX6" fmla="*/ 8463 w 10731"/>
                    <a:gd name="connsiteY6" fmla="*/ 904 h 12152"/>
                    <a:gd name="connsiteX7" fmla="*/ 10731 w 10731"/>
                    <a:gd name="connsiteY7" fmla="*/ 1550 h 12152"/>
                    <a:gd name="connsiteX0" fmla="*/ 10731 w 10731"/>
                    <a:gd name="connsiteY0" fmla="*/ 1550 h 12047"/>
                    <a:gd name="connsiteX1" fmla="*/ 8741 w 10731"/>
                    <a:gd name="connsiteY1" fmla="*/ 11091 h 12047"/>
                    <a:gd name="connsiteX2" fmla="*/ 2869 w 10731"/>
                    <a:gd name="connsiteY2" fmla="*/ 11091 h 12047"/>
                    <a:gd name="connsiteX3" fmla="*/ 293 w 10731"/>
                    <a:gd name="connsiteY3" fmla="*/ 5581 h 12047"/>
                    <a:gd name="connsiteX4" fmla="*/ 0 w 10731"/>
                    <a:gd name="connsiteY4" fmla="*/ 265 h 12047"/>
                    <a:gd name="connsiteX5" fmla="*/ 1117 w 10731"/>
                    <a:gd name="connsiteY5" fmla="*/ 0 h 12047"/>
                    <a:gd name="connsiteX6" fmla="*/ 8463 w 10731"/>
                    <a:gd name="connsiteY6" fmla="*/ 904 h 12047"/>
                    <a:gd name="connsiteX7" fmla="*/ 10731 w 10731"/>
                    <a:gd name="connsiteY7" fmla="*/ 1550 h 12047"/>
                    <a:gd name="connsiteX0" fmla="*/ 10731 w 10731"/>
                    <a:gd name="connsiteY0" fmla="*/ 2793 h 13290"/>
                    <a:gd name="connsiteX1" fmla="*/ 8741 w 10731"/>
                    <a:gd name="connsiteY1" fmla="*/ 12334 h 13290"/>
                    <a:gd name="connsiteX2" fmla="*/ 2869 w 10731"/>
                    <a:gd name="connsiteY2" fmla="*/ 12334 h 13290"/>
                    <a:gd name="connsiteX3" fmla="*/ 293 w 10731"/>
                    <a:gd name="connsiteY3" fmla="*/ 6824 h 13290"/>
                    <a:gd name="connsiteX4" fmla="*/ 0 w 10731"/>
                    <a:gd name="connsiteY4" fmla="*/ 1508 h 13290"/>
                    <a:gd name="connsiteX5" fmla="*/ 1234 w 10731"/>
                    <a:gd name="connsiteY5" fmla="*/ 0 h 13290"/>
                    <a:gd name="connsiteX6" fmla="*/ 8463 w 10731"/>
                    <a:gd name="connsiteY6" fmla="*/ 2147 h 13290"/>
                    <a:gd name="connsiteX7" fmla="*/ 10731 w 10731"/>
                    <a:gd name="connsiteY7" fmla="*/ 2793 h 13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731" h="13290">
                      <a:moveTo>
                        <a:pt x="10731" y="2793"/>
                      </a:moveTo>
                      <a:cubicBezTo>
                        <a:pt x="10731" y="7172"/>
                        <a:pt x="10051" y="10744"/>
                        <a:pt x="8741" y="12334"/>
                      </a:cubicBezTo>
                      <a:cubicBezTo>
                        <a:pt x="7431" y="13924"/>
                        <a:pt x="4277" y="13252"/>
                        <a:pt x="2869" y="12334"/>
                      </a:cubicBezTo>
                      <a:cubicBezTo>
                        <a:pt x="1461" y="11416"/>
                        <a:pt x="413" y="10883"/>
                        <a:pt x="293" y="6824"/>
                      </a:cubicBezTo>
                      <a:cubicBezTo>
                        <a:pt x="353" y="6610"/>
                        <a:pt x="-21" y="1936"/>
                        <a:pt x="0" y="1508"/>
                      </a:cubicBezTo>
                      <a:cubicBezTo>
                        <a:pt x="60" y="1402"/>
                        <a:pt x="1154" y="0"/>
                        <a:pt x="1234" y="0"/>
                      </a:cubicBezTo>
                      <a:cubicBezTo>
                        <a:pt x="3100" y="5022"/>
                        <a:pt x="6036" y="5672"/>
                        <a:pt x="8463" y="2147"/>
                      </a:cubicBezTo>
                      <a:cubicBezTo>
                        <a:pt x="9105" y="1185"/>
                        <a:pt x="10069" y="1298"/>
                        <a:pt x="10731" y="279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1737223" y="1274880"/>
                <a:ext cx="6176963" cy="4781550"/>
                <a:chOff x="1648732" y="1304377"/>
                <a:chExt cx="6176963" cy="4781550"/>
              </a:xfrm>
            </p:grpSpPr>
            <p:sp>
              <p:nvSpPr>
                <p:cNvPr id="33" name="Freeform 43"/>
                <p:cNvSpPr>
                  <a:spLocks/>
                </p:cNvSpPr>
                <p:nvPr/>
              </p:nvSpPr>
              <p:spPr bwMode="auto">
                <a:xfrm>
                  <a:off x="1767427" y="1480593"/>
                  <a:ext cx="5792227" cy="4443401"/>
                </a:xfrm>
                <a:custGeom>
                  <a:avLst/>
                  <a:gdLst>
                    <a:gd name="T0" fmla="*/ 1077 w 1540"/>
                    <a:gd name="T1" fmla="*/ 0 h 1152"/>
                    <a:gd name="T2" fmla="*/ 1185 w 1540"/>
                    <a:gd name="T3" fmla="*/ 196 h 1152"/>
                    <a:gd name="T4" fmla="*/ 1389 w 1540"/>
                    <a:gd name="T5" fmla="*/ 220 h 1152"/>
                    <a:gd name="T6" fmla="*/ 1321 w 1540"/>
                    <a:gd name="T7" fmla="*/ 260 h 1152"/>
                    <a:gd name="T8" fmla="*/ 1449 w 1540"/>
                    <a:gd name="T9" fmla="*/ 424 h 1152"/>
                    <a:gd name="T10" fmla="*/ 1521 w 1540"/>
                    <a:gd name="T11" fmla="*/ 544 h 1152"/>
                    <a:gd name="T12" fmla="*/ 1481 w 1540"/>
                    <a:gd name="T13" fmla="*/ 556 h 1152"/>
                    <a:gd name="T14" fmla="*/ 1425 w 1540"/>
                    <a:gd name="T15" fmla="*/ 1024 h 1152"/>
                    <a:gd name="T16" fmla="*/ 1385 w 1540"/>
                    <a:gd name="T17" fmla="*/ 1000 h 1152"/>
                    <a:gd name="T18" fmla="*/ 1345 w 1540"/>
                    <a:gd name="T19" fmla="*/ 1120 h 1152"/>
                    <a:gd name="T20" fmla="*/ 1289 w 1540"/>
                    <a:gd name="T21" fmla="*/ 904 h 1152"/>
                    <a:gd name="T22" fmla="*/ 1265 w 1540"/>
                    <a:gd name="T23" fmla="*/ 952 h 1152"/>
                    <a:gd name="T24" fmla="*/ 1249 w 1540"/>
                    <a:gd name="T25" fmla="*/ 856 h 1152"/>
                    <a:gd name="T26" fmla="*/ 1161 w 1540"/>
                    <a:gd name="T27" fmla="*/ 920 h 1152"/>
                    <a:gd name="T28" fmla="*/ 1173 w 1540"/>
                    <a:gd name="T29" fmla="*/ 832 h 1152"/>
                    <a:gd name="T30" fmla="*/ 553 w 1540"/>
                    <a:gd name="T31" fmla="*/ 1088 h 1152"/>
                    <a:gd name="T32" fmla="*/ 625 w 1540"/>
                    <a:gd name="T33" fmla="*/ 840 h 1152"/>
                    <a:gd name="T34" fmla="*/ 393 w 1540"/>
                    <a:gd name="T35" fmla="*/ 996 h 1152"/>
                    <a:gd name="T36" fmla="*/ 393 w 1540"/>
                    <a:gd name="T37" fmla="*/ 880 h 1152"/>
                    <a:gd name="T38" fmla="*/ 233 w 1540"/>
                    <a:gd name="T39" fmla="*/ 1048 h 1152"/>
                    <a:gd name="T40" fmla="*/ 221 w 1540"/>
                    <a:gd name="T41" fmla="*/ 920 h 1152"/>
                    <a:gd name="T42" fmla="*/ 169 w 1540"/>
                    <a:gd name="T43" fmla="*/ 1152 h 1152"/>
                    <a:gd name="T44" fmla="*/ 117 w 1540"/>
                    <a:gd name="T45" fmla="*/ 1008 h 1152"/>
                    <a:gd name="T46" fmla="*/ 45 w 1540"/>
                    <a:gd name="T47" fmla="*/ 1040 h 1152"/>
                    <a:gd name="T48" fmla="*/ 13 w 1540"/>
                    <a:gd name="T49" fmla="*/ 784 h 1152"/>
                    <a:gd name="T50" fmla="*/ 133 w 1540"/>
                    <a:gd name="T51" fmla="*/ 360 h 1152"/>
                    <a:gd name="T52" fmla="*/ 69 w 1540"/>
                    <a:gd name="T53" fmla="*/ 288 h 1152"/>
                    <a:gd name="T54" fmla="*/ 333 w 1540"/>
                    <a:gd name="T55" fmla="*/ 176 h 1152"/>
                    <a:gd name="T56" fmla="*/ 709 w 1540"/>
                    <a:gd name="T57" fmla="*/ 96 h 1152"/>
                    <a:gd name="T58" fmla="*/ 693 w 1540"/>
                    <a:gd name="T59" fmla="*/ 20 h 1152"/>
                    <a:gd name="T60" fmla="*/ 765 w 1540"/>
                    <a:gd name="T61" fmla="*/ 44 h 1152"/>
                    <a:gd name="T62" fmla="*/ 1017 w 1540"/>
                    <a:gd name="T63" fmla="*/ 120 h 1152"/>
                    <a:gd name="T64" fmla="*/ 1077 w 1540"/>
                    <a:gd name="T65" fmla="*/ 0 h 1152"/>
                    <a:gd name="connsiteX0" fmla="*/ 6924 w 9807"/>
                    <a:gd name="connsiteY0" fmla="*/ 0 h 10000"/>
                    <a:gd name="connsiteX1" fmla="*/ 7625 w 9807"/>
                    <a:gd name="connsiteY1" fmla="*/ 1701 h 10000"/>
                    <a:gd name="connsiteX2" fmla="*/ 8949 w 9807"/>
                    <a:gd name="connsiteY2" fmla="*/ 1910 h 10000"/>
                    <a:gd name="connsiteX3" fmla="*/ 8508 w 9807"/>
                    <a:gd name="connsiteY3" fmla="*/ 2257 h 10000"/>
                    <a:gd name="connsiteX4" fmla="*/ 9339 w 9807"/>
                    <a:gd name="connsiteY4" fmla="*/ 3681 h 10000"/>
                    <a:gd name="connsiteX5" fmla="*/ 9807 w 9807"/>
                    <a:gd name="connsiteY5" fmla="*/ 4722 h 10000"/>
                    <a:gd name="connsiteX6" fmla="*/ 9547 w 9807"/>
                    <a:gd name="connsiteY6" fmla="*/ 4826 h 10000"/>
                    <a:gd name="connsiteX7" fmla="*/ 9183 w 9807"/>
                    <a:gd name="connsiteY7" fmla="*/ 8889 h 10000"/>
                    <a:gd name="connsiteX8" fmla="*/ 8924 w 9807"/>
                    <a:gd name="connsiteY8" fmla="*/ 8681 h 10000"/>
                    <a:gd name="connsiteX9" fmla="*/ 8664 w 9807"/>
                    <a:gd name="connsiteY9" fmla="*/ 9722 h 10000"/>
                    <a:gd name="connsiteX10" fmla="*/ 8300 w 9807"/>
                    <a:gd name="connsiteY10" fmla="*/ 7847 h 10000"/>
                    <a:gd name="connsiteX11" fmla="*/ 8144 w 9807"/>
                    <a:gd name="connsiteY11" fmla="*/ 8264 h 10000"/>
                    <a:gd name="connsiteX12" fmla="*/ 8040 w 9807"/>
                    <a:gd name="connsiteY12" fmla="*/ 7431 h 10000"/>
                    <a:gd name="connsiteX13" fmla="*/ 7469 w 9807"/>
                    <a:gd name="connsiteY13" fmla="*/ 7986 h 10000"/>
                    <a:gd name="connsiteX14" fmla="*/ 7547 w 9807"/>
                    <a:gd name="connsiteY14" fmla="*/ 7222 h 10000"/>
                    <a:gd name="connsiteX15" fmla="*/ 3521 w 9807"/>
                    <a:gd name="connsiteY15" fmla="*/ 9444 h 10000"/>
                    <a:gd name="connsiteX16" fmla="*/ 3988 w 9807"/>
                    <a:gd name="connsiteY16" fmla="*/ 7292 h 10000"/>
                    <a:gd name="connsiteX17" fmla="*/ 2482 w 9807"/>
                    <a:gd name="connsiteY17" fmla="*/ 8646 h 10000"/>
                    <a:gd name="connsiteX18" fmla="*/ 2482 w 9807"/>
                    <a:gd name="connsiteY18" fmla="*/ 7639 h 10000"/>
                    <a:gd name="connsiteX19" fmla="*/ 1443 w 9807"/>
                    <a:gd name="connsiteY19" fmla="*/ 9097 h 10000"/>
                    <a:gd name="connsiteX20" fmla="*/ 1365 w 9807"/>
                    <a:gd name="connsiteY20" fmla="*/ 8127 h 10000"/>
                    <a:gd name="connsiteX21" fmla="*/ 1027 w 9807"/>
                    <a:gd name="connsiteY21" fmla="*/ 10000 h 10000"/>
                    <a:gd name="connsiteX22" fmla="*/ 690 w 9807"/>
                    <a:gd name="connsiteY22" fmla="*/ 8750 h 10000"/>
                    <a:gd name="connsiteX23" fmla="*/ 222 w 9807"/>
                    <a:gd name="connsiteY23" fmla="*/ 9028 h 10000"/>
                    <a:gd name="connsiteX24" fmla="*/ 14 w 9807"/>
                    <a:gd name="connsiteY24" fmla="*/ 6806 h 10000"/>
                    <a:gd name="connsiteX25" fmla="*/ 794 w 9807"/>
                    <a:gd name="connsiteY25" fmla="*/ 3125 h 10000"/>
                    <a:gd name="connsiteX26" fmla="*/ 378 w 9807"/>
                    <a:gd name="connsiteY26" fmla="*/ 2500 h 10000"/>
                    <a:gd name="connsiteX27" fmla="*/ 2092 w 9807"/>
                    <a:gd name="connsiteY27" fmla="*/ 1528 h 10000"/>
                    <a:gd name="connsiteX28" fmla="*/ 4534 w 9807"/>
                    <a:gd name="connsiteY28" fmla="*/ 833 h 10000"/>
                    <a:gd name="connsiteX29" fmla="*/ 4430 w 9807"/>
                    <a:gd name="connsiteY29" fmla="*/ 174 h 10000"/>
                    <a:gd name="connsiteX30" fmla="*/ 4898 w 9807"/>
                    <a:gd name="connsiteY30" fmla="*/ 382 h 10000"/>
                    <a:gd name="connsiteX31" fmla="*/ 6534 w 9807"/>
                    <a:gd name="connsiteY31" fmla="*/ 1042 h 10000"/>
                    <a:gd name="connsiteX32" fmla="*/ 6924 w 9807"/>
                    <a:gd name="connsiteY32" fmla="*/ 0 h 10000"/>
                    <a:gd name="connsiteX0" fmla="*/ 7060 w 10000"/>
                    <a:gd name="connsiteY0" fmla="*/ 0 h 10176"/>
                    <a:gd name="connsiteX1" fmla="*/ 7775 w 10000"/>
                    <a:gd name="connsiteY1" fmla="*/ 1701 h 10176"/>
                    <a:gd name="connsiteX2" fmla="*/ 9125 w 10000"/>
                    <a:gd name="connsiteY2" fmla="*/ 1910 h 10176"/>
                    <a:gd name="connsiteX3" fmla="*/ 8675 w 10000"/>
                    <a:gd name="connsiteY3" fmla="*/ 2257 h 10176"/>
                    <a:gd name="connsiteX4" fmla="*/ 9523 w 10000"/>
                    <a:gd name="connsiteY4" fmla="*/ 3681 h 10176"/>
                    <a:gd name="connsiteX5" fmla="*/ 10000 w 10000"/>
                    <a:gd name="connsiteY5" fmla="*/ 4722 h 10176"/>
                    <a:gd name="connsiteX6" fmla="*/ 9735 w 10000"/>
                    <a:gd name="connsiteY6" fmla="*/ 4826 h 10176"/>
                    <a:gd name="connsiteX7" fmla="*/ 9364 w 10000"/>
                    <a:gd name="connsiteY7" fmla="*/ 8889 h 10176"/>
                    <a:gd name="connsiteX8" fmla="*/ 9100 w 10000"/>
                    <a:gd name="connsiteY8" fmla="*/ 8681 h 10176"/>
                    <a:gd name="connsiteX9" fmla="*/ 8835 w 10000"/>
                    <a:gd name="connsiteY9" fmla="*/ 9722 h 10176"/>
                    <a:gd name="connsiteX10" fmla="*/ 8463 w 10000"/>
                    <a:gd name="connsiteY10" fmla="*/ 7847 h 10176"/>
                    <a:gd name="connsiteX11" fmla="*/ 8304 w 10000"/>
                    <a:gd name="connsiteY11" fmla="*/ 8264 h 10176"/>
                    <a:gd name="connsiteX12" fmla="*/ 8198 w 10000"/>
                    <a:gd name="connsiteY12" fmla="*/ 7431 h 10176"/>
                    <a:gd name="connsiteX13" fmla="*/ 7616 w 10000"/>
                    <a:gd name="connsiteY13" fmla="*/ 7986 h 10176"/>
                    <a:gd name="connsiteX14" fmla="*/ 7696 w 10000"/>
                    <a:gd name="connsiteY14" fmla="*/ 7222 h 10176"/>
                    <a:gd name="connsiteX15" fmla="*/ 3590 w 10000"/>
                    <a:gd name="connsiteY15" fmla="*/ 9444 h 10176"/>
                    <a:gd name="connsiteX16" fmla="*/ 4066 w 10000"/>
                    <a:gd name="connsiteY16" fmla="*/ 7292 h 10176"/>
                    <a:gd name="connsiteX17" fmla="*/ 2531 w 10000"/>
                    <a:gd name="connsiteY17" fmla="*/ 8646 h 10176"/>
                    <a:gd name="connsiteX18" fmla="*/ 2531 w 10000"/>
                    <a:gd name="connsiteY18" fmla="*/ 7639 h 10176"/>
                    <a:gd name="connsiteX19" fmla="*/ 1471 w 10000"/>
                    <a:gd name="connsiteY19" fmla="*/ 9097 h 10176"/>
                    <a:gd name="connsiteX20" fmla="*/ 1392 w 10000"/>
                    <a:gd name="connsiteY20" fmla="*/ 8127 h 10176"/>
                    <a:gd name="connsiteX21" fmla="*/ 1074 w 10000"/>
                    <a:gd name="connsiteY21" fmla="*/ 10176 h 10176"/>
                    <a:gd name="connsiteX22" fmla="*/ 704 w 10000"/>
                    <a:gd name="connsiteY22" fmla="*/ 8750 h 10176"/>
                    <a:gd name="connsiteX23" fmla="*/ 226 w 10000"/>
                    <a:gd name="connsiteY23" fmla="*/ 9028 h 10176"/>
                    <a:gd name="connsiteX24" fmla="*/ 14 w 10000"/>
                    <a:gd name="connsiteY24" fmla="*/ 6806 h 10176"/>
                    <a:gd name="connsiteX25" fmla="*/ 810 w 10000"/>
                    <a:gd name="connsiteY25" fmla="*/ 3125 h 10176"/>
                    <a:gd name="connsiteX26" fmla="*/ 385 w 10000"/>
                    <a:gd name="connsiteY26" fmla="*/ 2500 h 10176"/>
                    <a:gd name="connsiteX27" fmla="*/ 2133 w 10000"/>
                    <a:gd name="connsiteY27" fmla="*/ 1528 h 10176"/>
                    <a:gd name="connsiteX28" fmla="*/ 4623 w 10000"/>
                    <a:gd name="connsiteY28" fmla="*/ 833 h 10176"/>
                    <a:gd name="connsiteX29" fmla="*/ 4517 w 10000"/>
                    <a:gd name="connsiteY29" fmla="*/ 174 h 10176"/>
                    <a:gd name="connsiteX30" fmla="*/ 4994 w 10000"/>
                    <a:gd name="connsiteY30" fmla="*/ 382 h 10176"/>
                    <a:gd name="connsiteX31" fmla="*/ 6663 w 10000"/>
                    <a:gd name="connsiteY31" fmla="*/ 1042 h 10176"/>
                    <a:gd name="connsiteX32" fmla="*/ 7060 w 10000"/>
                    <a:gd name="connsiteY32" fmla="*/ 0 h 10176"/>
                    <a:gd name="connsiteX0" fmla="*/ 7060 w 10000"/>
                    <a:gd name="connsiteY0" fmla="*/ 0 h 10176"/>
                    <a:gd name="connsiteX1" fmla="*/ 7775 w 10000"/>
                    <a:gd name="connsiteY1" fmla="*/ 1701 h 10176"/>
                    <a:gd name="connsiteX2" fmla="*/ 9125 w 10000"/>
                    <a:gd name="connsiteY2" fmla="*/ 1910 h 10176"/>
                    <a:gd name="connsiteX3" fmla="*/ 8675 w 10000"/>
                    <a:gd name="connsiteY3" fmla="*/ 2257 h 10176"/>
                    <a:gd name="connsiteX4" fmla="*/ 9523 w 10000"/>
                    <a:gd name="connsiteY4" fmla="*/ 3681 h 10176"/>
                    <a:gd name="connsiteX5" fmla="*/ 10000 w 10000"/>
                    <a:gd name="connsiteY5" fmla="*/ 4722 h 10176"/>
                    <a:gd name="connsiteX6" fmla="*/ 9735 w 10000"/>
                    <a:gd name="connsiteY6" fmla="*/ 4826 h 10176"/>
                    <a:gd name="connsiteX7" fmla="*/ 9364 w 10000"/>
                    <a:gd name="connsiteY7" fmla="*/ 8889 h 10176"/>
                    <a:gd name="connsiteX8" fmla="*/ 9100 w 10000"/>
                    <a:gd name="connsiteY8" fmla="*/ 8681 h 10176"/>
                    <a:gd name="connsiteX9" fmla="*/ 8835 w 10000"/>
                    <a:gd name="connsiteY9" fmla="*/ 9722 h 10176"/>
                    <a:gd name="connsiteX10" fmla="*/ 8463 w 10000"/>
                    <a:gd name="connsiteY10" fmla="*/ 7847 h 10176"/>
                    <a:gd name="connsiteX11" fmla="*/ 8304 w 10000"/>
                    <a:gd name="connsiteY11" fmla="*/ 8264 h 10176"/>
                    <a:gd name="connsiteX12" fmla="*/ 8198 w 10000"/>
                    <a:gd name="connsiteY12" fmla="*/ 7431 h 10176"/>
                    <a:gd name="connsiteX13" fmla="*/ 7616 w 10000"/>
                    <a:gd name="connsiteY13" fmla="*/ 7986 h 10176"/>
                    <a:gd name="connsiteX14" fmla="*/ 7696 w 10000"/>
                    <a:gd name="connsiteY14" fmla="*/ 7222 h 10176"/>
                    <a:gd name="connsiteX15" fmla="*/ 3590 w 10000"/>
                    <a:gd name="connsiteY15" fmla="*/ 9444 h 10176"/>
                    <a:gd name="connsiteX16" fmla="*/ 4066 w 10000"/>
                    <a:gd name="connsiteY16" fmla="*/ 7292 h 10176"/>
                    <a:gd name="connsiteX17" fmla="*/ 2531 w 10000"/>
                    <a:gd name="connsiteY17" fmla="*/ 8646 h 10176"/>
                    <a:gd name="connsiteX18" fmla="*/ 2531 w 10000"/>
                    <a:gd name="connsiteY18" fmla="*/ 7639 h 10176"/>
                    <a:gd name="connsiteX19" fmla="*/ 1471 w 10000"/>
                    <a:gd name="connsiteY19" fmla="*/ 9097 h 10176"/>
                    <a:gd name="connsiteX20" fmla="*/ 1392 w 10000"/>
                    <a:gd name="connsiteY20" fmla="*/ 8127 h 10176"/>
                    <a:gd name="connsiteX21" fmla="*/ 1074 w 10000"/>
                    <a:gd name="connsiteY21" fmla="*/ 10176 h 10176"/>
                    <a:gd name="connsiteX22" fmla="*/ 704 w 10000"/>
                    <a:gd name="connsiteY22" fmla="*/ 8750 h 10176"/>
                    <a:gd name="connsiteX23" fmla="*/ 159 w 10000"/>
                    <a:gd name="connsiteY23" fmla="*/ 9134 h 10176"/>
                    <a:gd name="connsiteX24" fmla="*/ 14 w 10000"/>
                    <a:gd name="connsiteY24" fmla="*/ 6806 h 10176"/>
                    <a:gd name="connsiteX25" fmla="*/ 810 w 10000"/>
                    <a:gd name="connsiteY25" fmla="*/ 3125 h 10176"/>
                    <a:gd name="connsiteX26" fmla="*/ 385 w 10000"/>
                    <a:gd name="connsiteY26" fmla="*/ 2500 h 10176"/>
                    <a:gd name="connsiteX27" fmla="*/ 2133 w 10000"/>
                    <a:gd name="connsiteY27" fmla="*/ 1528 h 10176"/>
                    <a:gd name="connsiteX28" fmla="*/ 4623 w 10000"/>
                    <a:gd name="connsiteY28" fmla="*/ 833 h 10176"/>
                    <a:gd name="connsiteX29" fmla="*/ 4517 w 10000"/>
                    <a:gd name="connsiteY29" fmla="*/ 174 h 10176"/>
                    <a:gd name="connsiteX30" fmla="*/ 4994 w 10000"/>
                    <a:gd name="connsiteY30" fmla="*/ 382 h 10176"/>
                    <a:gd name="connsiteX31" fmla="*/ 6663 w 10000"/>
                    <a:gd name="connsiteY31" fmla="*/ 1042 h 10176"/>
                    <a:gd name="connsiteX32" fmla="*/ 7060 w 10000"/>
                    <a:gd name="connsiteY32" fmla="*/ 0 h 10176"/>
                    <a:gd name="connsiteX0" fmla="*/ 7060 w 10000"/>
                    <a:gd name="connsiteY0" fmla="*/ 0 h 10176"/>
                    <a:gd name="connsiteX1" fmla="*/ 7775 w 10000"/>
                    <a:gd name="connsiteY1" fmla="*/ 1701 h 10176"/>
                    <a:gd name="connsiteX2" fmla="*/ 9125 w 10000"/>
                    <a:gd name="connsiteY2" fmla="*/ 1910 h 10176"/>
                    <a:gd name="connsiteX3" fmla="*/ 8675 w 10000"/>
                    <a:gd name="connsiteY3" fmla="*/ 2257 h 10176"/>
                    <a:gd name="connsiteX4" fmla="*/ 9523 w 10000"/>
                    <a:gd name="connsiteY4" fmla="*/ 3681 h 10176"/>
                    <a:gd name="connsiteX5" fmla="*/ 10000 w 10000"/>
                    <a:gd name="connsiteY5" fmla="*/ 4722 h 10176"/>
                    <a:gd name="connsiteX6" fmla="*/ 9735 w 10000"/>
                    <a:gd name="connsiteY6" fmla="*/ 4826 h 10176"/>
                    <a:gd name="connsiteX7" fmla="*/ 9364 w 10000"/>
                    <a:gd name="connsiteY7" fmla="*/ 8889 h 10176"/>
                    <a:gd name="connsiteX8" fmla="*/ 9100 w 10000"/>
                    <a:gd name="connsiteY8" fmla="*/ 8681 h 10176"/>
                    <a:gd name="connsiteX9" fmla="*/ 8835 w 10000"/>
                    <a:gd name="connsiteY9" fmla="*/ 9722 h 10176"/>
                    <a:gd name="connsiteX10" fmla="*/ 8463 w 10000"/>
                    <a:gd name="connsiteY10" fmla="*/ 7847 h 10176"/>
                    <a:gd name="connsiteX11" fmla="*/ 8304 w 10000"/>
                    <a:gd name="connsiteY11" fmla="*/ 8264 h 10176"/>
                    <a:gd name="connsiteX12" fmla="*/ 8198 w 10000"/>
                    <a:gd name="connsiteY12" fmla="*/ 7431 h 10176"/>
                    <a:gd name="connsiteX13" fmla="*/ 7616 w 10000"/>
                    <a:gd name="connsiteY13" fmla="*/ 7986 h 10176"/>
                    <a:gd name="connsiteX14" fmla="*/ 7696 w 10000"/>
                    <a:gd name="connsiteY14" fmla="*/ 7222 h 10176"/>
                    <a:gd name="connsiteX15" fmla="*/ 3590 w 10000"/>
                    <a:gd name="connsiteY15" fmla="*/ 9444 h 10176"/>
                    <a:gd name="connsiteX16" fmla="*/ 4066 w 10000"/>
                    <a:gd name="connsiteY16" fmla="*/ 7292 h 10176"/>
                    <a:gd name="connsiteX17" fmla="*/ 2531 w 10000"/>
                    <a:gd name="connsiteY17" fmla="*/ 8646 h 10176"/>
                    <a:gd name="connsiteX18" fmla="*/ 2491 w 10000"/>
                    <a:gd name="connsiteY18" fmla="*/ 7797 h 10176"/>
                    <a:gd name="connsiteX19" fmla="*/ 1471 w 10000"/>
                    <a:gd name="connsiteY19" fmla="*/ 9097 h 10176"/>
                    <a:gd name="connsiteX20" fmla="*/ 1392 w 10000"/>
                    <a:gd name="connsiteY20" fmla="*/ 8127 h 10176"/>
                    <a:gd name="connsiteX21" fmla="*/ 1074 w 10000"/>
                    <a:gd name="connsiteY21" fmla="*/ 10176 h 10176"/>
                    <a:gd name="connsiteX22" fmla="*/ 704 w 10000"/>
                    <a:gd name="connsiteY22" fmla="*/ 8750 h 10176"/>
                    <a:gd name="connsiteX23" fmla="*/ 159 w 10000"/>
                    <a:gd name="connsiteY23" fmla="*/ 9134 h 10176"/>
                    <a:gd name="connsiteX24" fmla="*/ 14 w 10000"/>
                    <a:gd name="connsiteY24" fmla="*/ 6806 h 10176"/>
                    <a:gd name="connsiteX25" fmla="*/ 810 w 10000"/>
                    <a:gd name="connsiteY25" fmla="*/ 3125 h 10176"/>
                    <a:gd name="connsiteX26" fmla="*/ 385 w 10000"/>
                    <a:gd name="connsiteY26" fmla="*/ 2500 h 10176"/>
                    <a:gd name="connsiteX27" fmla="*/ 2133 w 10000"/>
                    <a:gd name="connsiteY27" fmla="*/ 1528 h 10176"/>
                    <a:gd name="connsiteX28" fmla="*/ 4623 w 10000"/>
                    <a:gd name="connsiteY28" fmla="*/ 833 h 10176"/>
                    <a:gd name="connsiteX29" fmla="*/ 4517 w 10000"/>
                    <a:gd name="connsiteY29" fmla="*/ 174 h 10176"/>
                    <a:gd name="connsiteX30" fmla="*/ 4994 w 10000"/>
                    <a:gd name="connsiteY30" fmla="*/ 382 h 10176"/>
                    <a:gd name="connsiteX31" fmla="*/ 6663 w 10000"/>
                    <a:gd name="connsiteY31" fmla="*/ 1042 h 10176"/>
                    <a:gd name="connsiteX32" fmla="*/ 7060 w 10000"/>
                    <a:gd name="connsiteY32" fmla="*/ 0 h 10176"/>
                    <a:gd name="connsiteX0" fmla="*/ 7060 w 10000"/>
                    <a:gd name="connsiteY0" fmla="*/ 0 h 10176"/>
                    <a:gd name="connsiteX1" fmla="*/ 7775 w 10000"/>
                    <a:gd name="connsiteY1" fmla="*/ 1701 h 10176"/>
                    <a:gd name="connsiteX2" fmla="*/ 9125 w 10000"/>
                    <a:gd name="connsiteY2" fmla="*/ 1910 h 10176"/>
                    <a:gd name="connsiteX3" fmla="*/ 8675 w 10000"/>
                    <a:gd name="connsiteY3" fmla="*/ 2257 h 10176"/>
                    <a:gd name="connsiteX4" fmla="*/ 9523 w 10000"/>
                    <a:gd name="connsiteY4" fmla="*/ 3681 h 10176"/>
                    <a:gd name="connsiteX5" fmla="*/ 10000 w 10000"/>
                    <a:gd name="connsiteY5" fmla="*/ 4722 h 10176"/>
                    <a:gd name="connsiteX6" fmla="*/ 9735 w 10000"/>
                    <a:gd name="connsiteY6" fmla="*/ 4826 h 10176"/>
                    <a:gd name="connsiteX7" fmla="*/ 9364 w 10000"/>
                    <a:gd name="connsiteY7" fmla="*/ 8889 h 10176"/>
                    <a:gd name="connsiteX8" fmla="*/ 9100 w 10000"/>
                    <a:gd name="connsiteY8" fmla="*/ 8681 h 10176"/>
                    <a:gd name="connsiteX9" fmla="*/ 8835 w 10000"/>
                    <a:gd name="connsiteY9" fmla="*/ 9722 h 10176"/>
                    <a:gd name="connsiteX10" fmla="*/ 8463 w 10000"/>
                    <a:gd name="connsiteY10" fmla="*/ 7847 h 10176"/>
                    <a:gd name="connsiteX11" fmla="*/ 8304 w 10000"/>
                    <a:gd name="connsiteY11" fmla="*/ 8264 h 10176"/>
                    <a:gd name="connsiteX12" fmla="*/ 8198 w 10000"/>
                    <a:gd name="connsiteY12" fmla="*/ 7431 h 10176"/>
                    <a:gd name="connsiteX13" fmla="*/ 7616 w 10000"/>
                    <a:gd name="connsiteY13" fmla="*/ 7986 h 10176"/>
                    <a:gd name="connsiteX14" fmla="*/ 7696 w 10000"/>
                    <a:gd name="connsiteY14" fmla="*/ 7222 h 10176"/>
                    <a:gd name="connsiteX15" fmla="*/ 3590 w 10000"/>
                    <a:gd name="connsiteY15" fmla="*/ 9444 h 10176"/>
                    <a:gd name="connsiteX16" fmla="*/ 4066 w 10000"/>
                    <a:gd name="connsiteY16" fmla="*/ 7292 h 10176"/>
                    <a:gd name="connsiteX17" fmla="*/ 2531 w 10000"/>
                    <a:gd name="connsiteY17" fmla="*/ 8734 h 10176"/>
                    <a:gd name="connsiteX18" fmla="*/ 2491 w 10000"/>
                    <a:gd name="connsiteY18" fmla="*/ 7797 h 10176"/>
                    <a:gd name="connsiteX19" fmla="*/ 1471 w 10000"/>
                    <a:gd name="connsiteY19" fmla="*/ 9097 h 10176"/>
                    <a:gd name="connsiteX20" fmla="*/ 1392 w 10000"/>
                    <a:gd name="connsiteY20" fmla="*/ 8127 h 10176"/>
                    <a:gd name="connsiteX21" fmla="*/ 1074 w 10000"/>
                    <a:gd name="connsiteY21" fmla="*/ 10176 h 10176"/>
                    <a:gd name="connsiteX22" fmla="*/ 704 w 10000"/>
                    <a:gd name="connsiteY22" fmla="*/ 8750 h 10176"/>
                    <a:gd name="connsiteX23" fmla="*/ 159 w 10000"/>
                    <a:gd name="connsiteY23" fmla="*/ 9134 h 10176"/>
                    <a:gd name="connsiteX24" fmla="*/ 14 w 10000"/>
                    <a:gd name="connsiteY24" fmla="*/ 6806 h 10176"/>
                    <a:gd name="connsiteX25" fmla="*/ 810 w 10000"/>
                    <a:gd name="connsiteY25" fmla="*/ 3125 h 10176"/>
                    <a:gd name="connsiteX26" fmla="*/ 385 w 10000"/>
                    <a:gd name="connsiteY26" fmla="*/ 2500 h 10176"/>
                    <a:gd name="connsiteX27" fmla="*/ 2133 w 10000"/>
                    <a:gd name="connsiteY27" fmla="*/ 1528 h 10176"/>
                    <a:gd name="connsiteX28" fmla="*/ 4623 w 10000"/>
                    <a:gd name="connsiteY28" fmla="*/ 833 h 10176"/>
                    <a:gd name="connsiteX29" fmla="*/ 4517 w 10000"/>
                    <a:gd name="connsiteY29" fmla="*/ 174 h 10176"/>
                    <a:gd name="connsiteX30" fmla="*/ 4994 w 10000"/>
                    <a:gd name="connsiteY30" fmla="*/ 382 h 10176"/>
                    <a:gd name="connsiteX31" fmla="*/ 6663 w 10000"/>
                    <a:gd name="connsiteY31" fmla="*/ 1042 h 10176"/>
                    <a:gd name="connsiteX32" fmla="*/ 7060 w 10000"/>
                    <a:gd name="connsiteY32" fmla="*/ 0 h 10176"/>
                    <a:gd name="connsiteX0" fmla="*/ 7060 w 10000"/>
                    <a:gd name="connsiteY0" fmla="*/ 0 h 10176"/>
                    <a:gd name="connsiteX1" fmla="*/ 7775 w 10000"/>
                    <a:gd name="connsiteY1" fmla="*/ 1701 h 10176"/>
                    <a:gd name="connsiteX2" fmla="*/ 9125 w 10000"/>
                    <a:gd name="connsiteY2" fmla="*/ 1910 h 10176"/>
                    <a:gd name="connsiteX3" fmla="*/ 8675 w 10000"/>
                    <a:gd name="connsiteY3" fmla="*/ 2257 h 10176"/>
                    <a:gd name="connsiteX4" fmla="*/ 9523 w 10000"/>
                    <a:gd name="connsiteY4" fmla="*/ 3681 h 10176"/>
                    <a:gd name="connsiteX5" fmla="*/ 10000 w 10000"/>
                    <a:gd name="connsiteY5" fmla="*/ 4722 h 10176"/>
                    <a:gd name="connsiteX6" fmla="*/ 9735 w 10000"/>
                    <a:gd name="connsiteY6" fmla="*/ 4826 h 10176"/>
                    <a:gd name="connsiteX7" fmla="*/ 9364 w 10000"/>
                    <a:gd name="connsiteY7" fmla="*/ 8889 h 10176"/>
                    <a:gd name="connsiteX8" fmla="*/ 9100 w 10000"/>
                    <a:gd name="connsiteY8" fmla="*/ 8681 h 10176"/>
                    <a:gd name="connsiteX9" fmla="*/ 8835 w 10000"/>
                    <a:gd name="connsiteY9" fmla="*/ 9722 h 10176"/>
                    <a:gd name="connsiteX10" fmla="*/ 8463 w 10000"/>
                    <a:gd name="connsiteY10" fmla="*/ 7847 h 10176"/>
                    <a:gd name="connsiteX11" fmla="*/ 8304 w 10000"/>
                    <a:gd name="connsiteY11" fmla="*/ 8264 h 10176"/>
                    <a:gd name="connsiteX12" fmla="*/ 8198 w 10000"/>
                    <a:gd name="connsiteY12" fmla="*/ 7431 h 10176"/>
                    <a:gd name="connsiteX13" fmla="*/ 7616 w 10000"/>
                    <a:gd name="connsiteY13" fmla="*/ 7986 h 10176"/>
                    <a:gd name="connsiteX14" fmla="*/ 7696 w 10000"/>
                    <a:gd name="connsiteY14" fmla="*/ 7222 h 10176"/>
                    <a:gd name="connsiteX15" fmla="*/ 3590 w 10000"/>
                    <a:gd name="connsiteY15" fmla="*/ 9444 h 10176"/>
                    <a:gd name="connsiteX16" fmla="*/ 3999 w 10000"/>
                    <a:gd name="connsiteY16" fmla="*/ 7415 h 10176"/>
                    <a:gd name="connsiteX17" fmla="*/ 2531 w 10000"/>
                    <a:gd name="connsiteY17" fmla="*/ 8734 h 10176"/>
                    <a:gd name="connsiteX18" fmla="*/ 2491 w 10000"/>
                    <a:gd name="connsiteY18" fmla="*/ 7797 h 10176"/>
                    <a:gd name="connsiteX19" fmla="*/ 1471 w 10000"/>
                    <a:gd name="connsiteY19" fmla="*/ 9097 h 10176"/>
                    <a:gd name="connsiteX20" fmla="*/ 1392 w 10000"/>
                    <a:gd name="connsiteY20" fmla="*/ 8127 h 10176"/>
                    <a:gd name="connsiteX21" fmla="*/ 1074 w 10000"/>
                    <a:gd name="connsiteY21" fmla="*/ 10176 h 10176"/>
                    <a:gd name="connsiteX22" fmla="*/ 704 w 10000"/>
                    <a:gd name="connsiteY22" fmla="*/ 8750 h 10176"/>
                    <a:gd name="connsiteX23" fmla="*/ 159 w 10000"/>
                    <a:gd name="connsiteY23" fmla="*/ 9134 h 10176"/>
                    <a:gd name="connsiteX24" fmla="*/ 14 w 10000"/>
                    <a:gd name="connsiteY24" fmla="*/ 6806 h 10176"/>
                    <a:gd name="connsiteX25" fmla="*/ 810 w 10000"/>
                    <a:gd name="connsiteY25" fmla="*/ 3125 h 10176"/>
                    <a:gd name="connsiteX26" fmla="*/ 385 w 10000"/>
                    <a:gd name="connsiteY26" fmla="*/ 2500 h 10176"/>
                    <a:gd name="connsiteX27" fmla="*/ 2133 w 10000"/>
                    <a:gd name="connsiteY27" fmla="*/ 1528 h 10176"/>
                    <a:gd name="connsiteX28" fmla="*/ 4623 w 10000"/>
                    <a:gd name="connsiteY28" fmla="*/ 833 h 10176"/>
                    <a:gd name="connsiteX29" fmla="*/ 4517 w 10000"/>
                    <a:gd name="connsiteY29" fmla="*/ 174 h 10176"/>
                    <a:gd name="connsiteX30" fmla="*/ 4994 w 10000"/>
                    <a:gd name="connsiteY30" fmla="*/ 382 h 10176"/>
                    <a:gd name="connsiteX31" fmla="*/ 6663 w 10000"/>
                    <a:gd name="connsiteY31" fmla="*/ 1042 h 10176"/>
                    <a:gd name="connsiteX32" fmla="*/ 7060 w 10000"/>
                    <a:gd name="connsiteY32" fmla="*/ 0 h 10176"/>
                    <a:gd name="connsiteX0" fmla="*/ 7060 w 10000"/>
                    <a:gd name="connsiteY0" fmla="*/ 0 h 10176"/>
                    <a:gd name="connsiteX1" fmla="*/ 7775 w 10000"/>
                    <a:gd name="connsiteY1" fmla="*/ 1701 h 10176"/>
                    <a:gd name="connsiteX2" fmla="*/ 9125 w 10000"/>
                    <a:gd name="connsiteY2" fmla="*/ 1910 h 10176"/>
                    <a:gd name="connsiteX3" fmla="*/ 8675 w 10000"/>
                    <a:gd name="connsiteY3" fmla="*/ 2257 h 10176"/>
                    <a:gd name="connsiteX4" fmla="*/ 9523 w 10000"/>
                    <a:gd name="connsiteY4" fmla="*/ 3681 h 10176"/>
                    <a:gd name="connsiteX5" fmla="*/ 10000 w 10000"/>
                    <a:gd name="connsiteY5" fmla="*/ 4722 h 10176"/>
                    <a:gd name="connsiteX6" fmla="*/ 9735 w 10000"/>
                    <a:gd name="connsiteY6" fmla="*/ 4826 h 10176"/>
                    <a:gd name="connsiteX7" fmla="*/ 9364 w 10000"/>
                    <a:gd name="connsiteY7" fmla="*/ 8889 h 10176"/>
                    <a:gd name="connsiteX8" fmla="*/ 9100 w 10000"/>
                    <a:gd name="connsiteY8" fmla="*/ 8681 h 10176"/>
                    <a:gd name="connsiteX9" fmla="*/ 8835 w 10000"/>
                    <a:gd name="connsiteY9" fmla="*/ 9722 h 10176"/>
                    <a:gd name="connsiteX10" fmla="*/ 8463 w 10000"/>
                    <a:gd name="connsiteY10" fmla="*/ 7847 h 10176"/>
                    <a:gd name="connsiteX11" fmla="*/ 8304 w 10000"/>
                    <a:gd name="connsiteY11" fmla="*/ 8264 h 10176"/>
                    <a:gd name="connsiteX12" fmla="*/ 8198 w 10000"/>
                    <a:gd name="connsiteY12" fmla="*/ 7431 h 10176"/>
                    <a:gd name="connsiteX13" fmla="*/ 7616 w 10000"/>
                    <a:gd name="connsiteY13" fmla="*/ 7986 h 10176"/>
                    <a:gd name="connsiteX14" fmla="*/ 7669 w 10000"/>
                    <a:gd name="connsiteY14" fmla="*/ 7310 h 10176"/>
                    <a:gd name="connsiteX15" fmla="*/ 3590 w 10000"/>
                    <a:gd name="connsiteY15" fmla="*/ 9444 h 10176"/>
                    <a:gd name="connsiteX16" fmla="*/ 3999 w 10000"/>
                    <a:gd name="connsiteY16" fmla="*/ 7415 h 10176"/>
                    <a:gd name="connsiteX17" fmla="*/ 2531 w 10000"/>
                    <a:gd name="connsiteY17" fmla="*/ 8734 h 10176"/>
                    <a:gd name="connsiteX18" fmla="*/ 2491 w 10000"/>
                    <a:gd name="connsiteY18" fmla="*/ 7797 h 10176"/>
                    <a:gd name="connsiteX19" fmla="*/ 1471 w 10000"/>
                    <a:gd name="connsiteY19" fmla="*/ 9097 h 10176"/>
                    <a:gd name="connsiteX20" fmla="*/ 1392 w 10000"/>
                    <a:gd name="connsiteY20" fmla="*/ 8127 h 10176"/>
                    <a:gd name="connsiteX21" fmla="*/ 1074 w 10000"/>
                    <a:gd name="connsiteY21" fmla="*/ 10176 h 10176"/>
                    <a:gd name="connsiteX22" fmla="*/ 704 w 10000"/>
                    <a:gd name="connsiteY22" fmla="*/ 8750 h 10176"/>
                    <a:gd name="connsiteX23" fmla="*/ 159 w 10000"/>
                    <a:gd name="connsiteY23" fmla="*/ 9134 h 10176"/>
                    <a:gd name="connsiteX24" fmla="*/ 14 w 10000"/>
                    <a:gd name="connsiteY24" fmla="*/ 6806 h 10176"/>
                    <a:gd name="connsiteX25" fmla="*/ 810 w 10000"/>
                    <a:gd name="connsiteY25" fmla="*/ 3125 h 10176"/>
                    <a:gd name="connsiteX26" fmla="*/ 385 w 10000"/>
                    <a:gd name="connsiteY26" fmla="*/ 2500 h 10176"/>
                    <a:gd name="connsiteX27" fmla="*/ 2133 w 10000"/>
                    <a:gd name="connsiteY27" fmla="*/ 1528 h 10176"/>
                    <a:gd name="connsiteX28" fmla="*/ 4623 w 10000"/>
                    <a:gd name="connsiteY28" fmla="*/ 833 h 10176"/>
                    <a:gd name="connsiteX29" fmla="*/ 4517 w 10000"/>
                    <a:gd name="connsiteY29" fmla="*/ 174 h 10176"/>
                    <a:gd name="connsiteX30" fmla="*/ 4994 w 10000"/>
                    <a:gd name="connsiteY30" fmla="*/ 382 h 10176"/>
                    <a:gd name="connsiteX31" fmla="*/ 6663 w 10000"/>
                    <a:gd name="connsiteY31" fmla="*/ 1042 h 10176"/>
                    <a:gd name="connsiteX32" fmla="*/ 7060 w 10000"/>
                    <a:gd name="connsiteY32" fmla="*/ 0 h 10176"/>
                    <a:gd name="connsiteX0" fmla="*/ 7060 w 10000"/>
                    <a:gd name="connsiteY0" fmla="*/ 0 h 10176"/>
                    <a:gd name="connsiteX1" fmla="*/ 7775 w 10000"/>
                    <a:gd name="connsiteY1" fmla="*/ 1701 h 10176"/>
                    <a:gd name="connsiteX2" fmla="*/ 9125 w 10000"/>
                    <a:gd name="connsiteY2" fmla="*/ 1910 h 10176"/>
                    <a:gd name="connsiteX3" fmla="*/ 8675 w 10000"/>
                    <a:gd name="connsiteY3" fmla="*/ 2257 h 10176"/>
                    <a:gd name="connsiteX4" fmla="*/ 9523 w 10000"/>
                    <a:gd name="connsiteY4" fmla="*/ 3681 h 10176"/>
                    <a:gd name="connsiteX5" fmla="*/ 10000 w 10000"/>
                    <a:gd name="connsiteY5" fmla="*/ 4722 h 10176"/>
                    <a:gd name="connsiteX6" fmla="*/ 9735 w 10000"/>
                    <a:gd name="connsiteY6" fmla="*/ 4826 h 10176"/>
                    <a:gd name="connsiteX7" fmla="*/ 9364 w 10000"/>
                    <a:gd name="connsiteY7" fmla="*/ 8889 h 10176"/>
                    <a:gd name="connsiteX8" fmla="*/ 9100 w 10000"/>
                    <a:gd name="connsiteY8" fmla="*/ 8681 h 10176"/>
                    <a:gd name="connsiteX9" fmla="*/ 8835 w 10000"/>
                    <a:gd name="connsiteY9" fmla="*/ 9722 h 10176"/>
                    <a:gd name="connsiteX10" fmla="*/ 8463 w 10000"/>
                    <a:gd name="connsiteY10" fmla="*/ 7847 h 10176"/>
                    <a:gd name="connsiteX11" fmla="*/ 8304 w 10000"/>
                    <a:gd name="connsiteY11" fmla="*/ 8264 h 10176"/>
                    <a:gd name="connsiteX12" fmla="*/ 8198 w 10000"/>
                    <a:gd name="connsiteY12" fmla="*/ 7431 h 10176"/>
                    <a:gd name="connsiteX13" fmla="*/ 7616 w 10000"/>
                    <a:gd name="connsiteY13" fmla="*/ 8074 h 10176"/>
                    <a:gd name="connsiteX14" fmla="*/ 7669 w 10000"/>
                    <a:gd name="connsiteY14" fmla="*/ 7310 h 10176"/>
                    <a:gd name="connsiteX15" fmla="*/ 3590 w 10000"/>
                    <a:gd name="connsiteY15" fmla="*/ 9444 h 10176"/>
                    <a:gd name="connsiteX16" fmla="*/ 3999 w 10000"/>
                    <a:gd name="connsiteY16" fmla="*/ 7415 h 10176"/>
                    <a:gd name="connsiteX17" fmla="*/ 2531 w 10000"/>
                    <a:gd name="connsiteY17" fmla="*/ 8734 h 10176"/>
                    <a:gd name="connsiteX18" fmla="*/ 2491 w 10000"/>
                    <a:gd name="connsiteY18" fmla="*/ 7797 h 10176"/>
                    <a:gd name="connsiteX19" fmla="*/ 1471 w 10000"/>
                    <a:gd name="connsiteY19" fmla="*/ 9097 h 10176"/>
                    <a:gd name="connsiteX20" fmla="*/ 1392 w 10000"/>
                    <a:gd name="connsiteY20" fmla="*/ 8127 h 10176"/>
                    <a:gd name="connsiteX21" fmla="*/ 1074 w 10000"/>
                    <a:gd name="connsiteY21" fmla="*/ 10176 h 10176"/>
                    <a:gd name="connsiteX22" fmla="*/ 704 w 10000"/>
                    <a:gd name="connsiteY22" fmla="*/ 8750 h 10176"/>
                    <a:gd name="connsiteX23" fmla="*/ 159 w 10000"/>
                    <a:gd name="connsiteY23" fmla="*/ 9134 h 10176"/>
                    <a:gd name="connsiteX24" fmla="*/ 14 w 10000"/>
                    <a:gd name="connsiteY24" fmla="*/ 6806 h 10176"/>
                    <a:gd name="connsiteX25" fmla="*/ 810 w 10000"/>
                    <a:gd name="connsiteY25" fmla="*/ 3125 h 10176"/>
                    <a:gd name="connsiteX26" fmla="*/ 385 w 10000"/>
                    <a:gd name="connsiteY26" fmla="*/ 2500 h 10176"/>
                    <a:gd name="connsiteX27" fmla="*/ 2133 w 10000"/>
                    <a:gd name="connsiteY27" fmla="*/ 1528 h 10176"/>
                    <a:gd name="connsiteX28" fmla="*/ 4623 w 10000"/>
                    <a:gd name="connsiteY28" fmla="*/ 833 h 10176"/>
                    <a:gd name="connsiteX29" fmla="*/ 4517 w 10000"/>
                    <a:gd name="connsiteY29" fmla="*/ 174 h 10176"/>
                    <a:gd name="connsiteX30" fmla="*/ 4994 w 10000"/>
                    <a:gd name="connsiteY30" fmla="*/ 382 h 10176"/>
                    <a:gd name="connsiteX31" fmla="*/ 6663 w 10000"/>
                    <a:gd name="connsiteY31" fmla="*/ 1042 h 10176"/>
                    <a:gd name="connsiteX32" fmla="*/ 7060 w 10000"/>
                    <a:gd name="connsiteY32" fmla="*/ 0 h 10176"/>
                    <a:gd name="connsiteX0" fmla="*/ 7060 w 10000"/>
                    <a:gd name="connsiteY0" fmla="*/ 0 h 10176"/>
                    <a:gd name="connsiteX1" fmla="*/ 7775 w 10000"/>
                    <a:gd name="connsiteY1" fmla="*/ 1701 h 10176"/>
                    <a:gd name="connsiteX2" fmla="*/ 9125 w 10000"/>
                    <a:gd name="connsiteY2" fmla="*/ 1910 h 10176"/>
                    <a:gd name="connsiteX3" fmla="*/ 8675 w 10000"/>
                    <a:gd name="connsiteY3" fmla="*/ 2257 h 10176"/>
                    <a:gd name="connsiteX4" fmla="*/ 9523 w 10000"/>
                    <a:gd name="connsiteY4" fmla="*/ 3681 h 10176"/>
                    <a:gd name="connsiteX5" fmla="*/ 10000 w 10000"/>
                    <a:gd name="connsiteY5" fmla="*/ 4722 h 10176"/>
                    <a:gd name="connsiteX6" fmla="*/ 9735 w 10000"/>
                    <a:gd name="connsiteY6" fmla="*/ 4826 h 10176"/>
                    <a:gd name="connsiteX7" fmla="*/ 9364 w 10000"/>
                    <a:gd name="connsiteY7" fmla="*/ 8889 h 10176"/>
                    <a:gd name="connsiteX8" fmla="*/ 9100 w 10000"/>
                    <a:gd name="connsiteY8" fmla="*/ 8681 h 10176"/>
                    <a:gd name="connsiteX9" fmla="*/ 8835 w 10000"/>
                    <a:gd name="connsiteY9" fmla="*/ 9722 h 10176"/>
                    <a:gd name="connsiteX10" fmla="*/ 8463 w 10000"/>
                    <a:gd name="connsiteY10" fmla="*/ 7847 h 10176"/>
                    <a:gd name="connsiteX11" fmla="*/ 8304 w 10000"/>
                    <a:gd name="connsiteY11" fmla="*/ 8264 h 10176"/>
                    <a:gd name="connsiteX12" fmla="*/ 8292 w 10000"/>
                    <a:gd name="connsiteY12" fmla="*/ 7378 h 10176"/>
                    <a:gd name="connsiteX13" fmla="*/ 7616 w 10000"/>
                    <a:gd name="connsiteY13" fmla="*/ 8074 h 10176"/>
                    <a:gd name="connsiteX14" fmla="*/ 7669 w 10000"/>
                    <a:gd name="connsiteY14" fmla="*/ 7310 h 10176"/>
                    <a:gd name="connsiteX15" fmla="*/ 3590 w 10000"/>
                    <a:gd name="connsiteY15" fmla="*/ 9444 h 10176"/>
                    <a:gd name="connsiteX16" fmla="*/ 3999 w 10000"/>
                    <a:gd name="connsiteY16" fmla="*/ 7415 h 10176"/>
                    <a:gd name="connsiteX17" fmla="*/ 2531 w 10000"/>
                    <a:gd name="connsiteY17" fmla="*/ 8734 h 10176"/>
                    <a:gd name="connsiteX18" fmla="*/ 2491 w 10000"/>
                    <a:gd name="connsiteY18" fmla="*/ 7797 h 10176"/>
                    <a:gd name="connsiteX19" fmla="*/ 1471 w 10000"/>
                    <a:gd name="connsiteY19" fmla="*/ 9097 h 10176"/>
                    <a:gd name="connsiteX20" fmla="*/ 1392 w 10000"/>
                    <a:gd name="connsiteY20" fmla="*/ 8127 h 10176"/>
                    <a:gd name="connsiteX21" fmla="*/ 1074 w 10000"/>
                    <a:gd name="connsiteY21" fmla="*/ 10176 h 10176"/>
                    <a:gd name="connsiteX22" fmla="*/ 704 w 10000"/>
                    <a:gd name="connsiteY22" fmla="*/ 8750 h 10176"/>
                    <a:gd name="connsiteX23" fmla="*/ 159 w 10000"/>
                    <a:gd name="connsiteY23" fmla="*/ 9134 h 10176"/>
                    <a:gd name="connsiteX24" fmla="*/ 14 w 10000"/>
                    <a:gd name="connsiteY24" fmla="*/ 6806 h 10176"/>
                    <a:gd name="connsiteX25" fmla="*/ 810 w 10000"/>
                    <a:gd name="connsiteY25" fmla="*/ 3125 h 10176"/>
                    <a:gd name="connsiteX26" fmla="*/ 385 w 10000"/>
                    <a:gd name="connsiteY26" fmla="*/ 2500 h 10176"/>
                    <a:gd name="connsiteX27" fmla="*/ 2133 w 10000"/>
                    <a:gd name="connsiteY27" fmla="*/ 1528 h 10176"/>
                    <a:gd name="connsiteX28" fmla="*/ 4623 w 10000"/>
                    <a:gd name="connsiteY28" fmla="*/ 833 h 10176"/>
                    <a:gd name="connsiteX29" fmla="*/ 4517 w 10000"/>
                    <a:gd name="connsiteY29" fmla="*/ 174 h 10176"/>
                    <a:gd name="connsiteX30" fmla="*/ 4994 w 10000"/>
                    <a:gd name="connsiteY30" fmla="*/ 382 h 10176"/>
                    <a:gd name="connsiteX31" fmla="*/ 6663 w 10000"/>
                    <a:gd name="connsiteY31" fmla="*/ 1042 h 10176"/>
                    <a:gd name="connsiteX32" fmla="*/ 7060 w 10000"/>
                    <a:gd name="connsiteY32" fmla="*/ 0 h 10176"/>
                    <a:gd name="connsiteX0" fmla="*/ 7060 w 10000"/>
                    <a:gd name="connsiteY0" fmla="*/ 0 h 10176"/>
                    <a:gd name="connsiteX1" fmla="*/ 7775 w 10000"/>
                    <a:gd name="connsiteY1" fmla="*/ 1701 h 10176"/>
                    <a:gd name="connsiteX2" fmla="*/ 9125 w 10000"/>
                    <a:gd name="connsiteY2" fmla="*/ 1910 h 10176"/>
                    <a:gd name="connsiteX3" fmla="*/ 8675 w 10000"/>
                    <a:gd name="connsiteY3" fmla="*/ 2257 h 10176"/>
                    <a:gd name="connsiteX4" fmla="*/ 9523 w 10000"/>
                    <a:gd name="connsiteY4" fmla="*/ 3681 h 10176"/>
                    <a:gd name="connsiteX5" fmla="*/ 10000 w 10000"/>
                    <a:gd name="connsiteY5" fmla="*/ 4722 h 10176"/>
                    <a:gd name="connsiteX6" fmla="*/ 9735 w 10000"/>
                    <a:gd name="connsiteY6" fmla="*/ 4826 h 10176"/>
                    <a:gd name="connsiteX7" fmla="*/ 9364 w 10000"/>
                    <a:gd name="connsiteY7" fmla="*/ 8889 h 10176"/>
                    <a:gd name="connsiteX8" fmla="*/ 9100 w 10000"/>
                    <a:gd name="connsiteY8" fmla="*/ 8681 h 10176"/>
                    <a:gd name="connsiteX9" fmla="*/ 8835 w 10000"/>
                    <a:gd name="connsiteY9" fmla="*/ 9722 h 10176"/>
                    <a:gd name="connsiteX10" fmla="*/ 8463 w 10000"/>
                    <a:gd name="connsiteY10" fmla="*/ 7847 h 10176"/>
                    <a:gd name="connsiteX11" fmla="*/ 8304 w 10000"/>
                    <a:gd name="connsiteY11" fmla="*/ 8264 h 10176"/>
                    <a:gd name="connsiteX12" fmla="*/ 8144 w 10000"/>
                    <a:gd name="connsiteY12" fmla="*/ 7448 h 10176"/>
                    <a:gd name="connsiteX13" fmla="*/ 7616 w 10000"/>
                    <a:gd name="connsiteY13" fmla="*/ 8074 h 10176"/>
                    <a:gd name="connsiteX14" fmla="*/ 7669 w 10000"/>
                    <a:gd name="connsiteY14" fmla="*/ 7310 h 10176"/>
                    <a:gd name="connsiteX15" fmla="*/ 3590 w 10000"/>
                    <a:gd name="connsiteY15" fmla="*/ 9444 h 10176"/>
                    <a:gd name="connsiteX16" fmla="*/ 3999 w 10000"/>
                    <a:gd name="connsiteY16" fmla="*/ 7415 h 10176"/>
                    <a:gd name="connsiteX17" fmla="*/ 2531 w 10000"/>
                    <a:gd name="connsiteY17" fmla="*/ 8734 h 10176"/>
                    <a:gd name="connsiteX18" fmla="*/ 2491 w 10000"/>
                    <a:gd name="connsiteY18" fmla="*/ 7797 h 10176"/>
                    <a:gd name="connsiteX19" fmla="*/ 1471 w 10000"/>
                    <a:gd name="connsiteY19" fmla="*/ 9097 h 10176"/>
                    <a:gd name="connsiteX20" fmla="*/ 1392 w 10000"/>
                    <a:gd name="connsiteY20" fmla="*/ 8127 h 10176"/>
                    <a:gd name="connsiteX21" fmla="*/ 1074 w 10000"/>
                    <a:gd name="connsiteY21" fmla="*/ 10176 h 10176"/>
                    <a:gd name="connsiteX22" fmla="*/ 704 w 10000"/>
                    <a:gd name="connsiteY22" fmla="*/ 8750 h 10176"/>
                    <a:gd name="connsiteX23" fmla="*/ 159 w 10000"/>
                    <a:gd name="connsiteY23" fmla="*/ 9134 h 10176"/>
                    <a:gd name="connsiteX24" fmla="*/ 14 w 10000"/>
                    <a:gd name="connsiteY24" fmla="*/ 6806 h 10176"/>
                    <a:gd name="connsiteX25" fmla="*/ 810 w 10000"/>
                    <a:gd name="connsiteY25" fmla="*/ 3125 h 10176"/>
                    <a:gd name="connsiteX26" fmla="*/ 385 w 10000"/>
                    <a:gd name="connsiteY26" fmla="*/ 2500 h 10176"/>
                    <a:gd name="connsiteX27" fmla="*/ 2133 w 10000"/>
                    <a:gd name="connsiteY27" fmla="*/ 1528 h 10176"/>
                    <a:gd name="connsiteX28" fmla="*/ 4623 w 10000"/>
                    <a:gd name="connsiteY28" fmla="*/ 833 h 10176"/>
                    <a:gd name="connsiteX29" fmla="*/ 4517 w 10000"/>
                    <a:gd name="connsiteY29" fmla="*/ 174 h 10176"/>
                    <a:gd name="connsiteX30" fmla="*/ 4994 w 10000"/>
                    <a:gd name="connsiteY30" fmla="*/ 382 h 10176"/>
                    <a:gd name="connsiteX31" fmla="*/ 6663 w 10000"/>
                    <a:gd name="connsiteY31" fmla="*/ 1042 h 10176"/>
                    <a:gd name="connsiteX32" fmla="*/ 7060 w 10000"/>
                    <a:gd name="connsiteY32" fmla="*/ 0 h 10176"/>
                    <a:gd name="connsiteX0" fmla="*/ 7060 w 10000"/>
                    <a:gd name="connsiteY0" fmla="*/ 0 h 10176"/>
                    <a:gd name="connsiteX1" fmla="*/ 7775 w 10000"/>
                    <a:gd name="connsiteY1" fmla="*/ 1701 h 10176"/>
                    <a:gd name="connsiteX2" fmla="*/ 9125 w 10000"/>
                    <a:gd name="connsiteY2" fmla="*/ 1910 h 10176"/>
                    <a:gd name="connsiteX3" fmla="*/ 8675 w 10000"/>
                    <a:gd name="connsiteY3" fmla="*/ 2257 h 10176"/>
                    <a:gd name="connsiteX4" fmla="*/ 9523 w 10000"/>
                    <a:gd name="connsiteY4" fmla="*/ 3681 h 10176"/>
                    <a:gd name="connsiteX5" fmla="*/ 10000 w 10000"/>
                    <a:gd name="connsiteY5" fmla="*/ 4722 h 10176"/>
                    <a:gd name="connsiteX6" fmla="*/ 9735 w 10000"/>
                    <a:gd name="connsiteY6" fmla="*/ 4826 h 10176"/>
                    <a:gd name="connsiteX7" fmla="*/ 9364 w 10000"/>
                    <a:gd name="connsiteY7" fmla="*/ 8889 h 10176"/>
                    <a:gd name="connsiteX8" fmla="*/ 9100 w 10000"/>
                    <a:gd name="connsiteY8" fmla="*/ 8681 h 10176"/>
                    <a:gd name="connsiteX9" fmla="*/ 8835 w 10000"/>
                    <a:gd name="connsiteY9" fmla="*/ 9722 h 10176"/>
                    <a:gd name="connsiteX10" fmla="*/ 8463 w 10000"/>
                    <a:gd name="connsiteY10" fmla="*/ 7847 h 10176"/>
                    <a:gd name="connsiteX11" fmla="*/ 8304 w 10000"/>
                    <a:gd name="connsiteY11" fmla="*/ 8264 h 10176"/>
                    <a:gd name="connsiteX12" fmla="*/ 8144 w 10000"/>
                    <a:gd name="connsiteY12" fmla="*/ 7448 h 10176"/>
                    <a:gd name="connsiteX13" fmla="*/ 7616 w 10000"/>
                    <a:gd name="connsiteY13" fmla="*/ 8074 h 10176"/>
                    <a:gd name="connsiteX14" fmla="*/ 7669 w 10000"/>
                    <a:gd name="connsiteY14" fmla="*/ 7310 h 10176"/>
                    <a:gd name="connsiteX15" fmla="*/ 3590 w 10000"/>
                    <a:gd name="connsiteY15" fmla="*/ 9444 h 10176"/>
                    <a:gd name="connsiteX16" fmla="*/ 3999 w 10000"/>
                    <a:gd name="connsiteY16" fmla="*/ 7415 h 10176"/>
                    <a:gd name="connsiteX17" fmla="*/ 2531 w 10000"/>
                    <a:gd name="connsiteY17" fmla="*/ 8734 h 10176"/>
                    <a:gd name="connsiteX18" fmla="*/ 2491 w 10000"/>
                    <a:gd name="connsiteY18" fmla="*/ 7797 h 10176"/>
                    <a:gd name="connsiteX19" fmla="*/ 1471 w 10000"/>
                    <a:gd name="connsiteY19" fmla="*/ 9097 h 10176"/>
                    <a:gd name="connsiteX20" fmla="*/ 1392 w 10000"/>
                    <a:gd name="connsiteY20" fmla="*/ 8127 h 10176"/>
                    <a:gd name="connsiteX21" fmla="*/ 1074 w 10000"/>
                    <a:gd name="connsiteY21" fmla="*/ 10176 h 10176"/>
                    <a:gd name="connsiteX22" fmla="*/ 704 w 10000"/>
                    <a:gd name="connsiteY22" fmla="*/ 8750 h 10176"/>
                    <a:gd name="connsiteX23" fmla="*/ 159 w 10000"/>
                    <a:gd name="connsiteY23" fmla="*/ 9134 h 10176"/>
                    <a:gd name="connsiteX24" fmla="*/ 14 w 10000"/>
                    <a:gd name="connsiteY24" fmla="*/ 6806 h 10176"/>
                    <a:gd name="connsiteX25" fmla="*/ 810 w 10000"/>
                    <a:gd name="connsiteY25" fmla="*/ 3125 h 10176"/>
                    <a:gd name="connsiteX26" fmla="*/ 385 w 10000"/>
                    <a:gd name="connsiteY26" fmla="*/ 2500 h 10176"/>
                    <a:gd name="connsiteX27" fmla="*/ 2133 w 10000"/>
                    <a:gd name="connsiteY27" fmla="*/ 1528 h 10176"/>
                    <a:gd name="connsiteX28" fmla="*/ 4623 w 10000"/>
                    <a:gd name="connsiteY28" fmla="*/ 833 h 10176"/>
                    <a:gd name="connsiteX29" fmla="*/ 4517 w 10000"/>
                    <a:gd name="connsiteY29" fmla="*/ 174 h 10176"/>
                    <a:gd name="connsiteX30" fmla="*/ 4994 w 10000"/>
                    <a:gd name="connsiteY30" fmla="*/ 382 h 10176"/>
                    <a:gd name="connsiteX31" fmla="*/ 6663 w 10000"/>
                    <a:gd name="connsiteY31" fmla="*/ 1042 h 10176"/>
                    <a:gd name="connsiteX32" fmla="*/ 7060 w 10000"/>
                    <a:gd name="connsiteY32" fmla="*/ 0 h 10176"/>
                    <a:gd name="connsiteX0" fmla="*/ 7060 w 10000"/>
                    <a:gd name="connsiteY0" fmla="*/ 0 h 10176"/>
                    <a:gd name="connsiteX1" fmla="*/ 7775 w 10000"/>
                    <a:gd name="connsiteY1" fmla="*/ 1701 h 10176"/>
                    <a:gd name="connsiteX2" fmla="*/ 9125 w 10000"/>
                    <a:gd name="connsiteY2" fmla="*/ 1910 h 10176"/>
                    <a:gd name="connsiteX3" fmla="*/ 8675 w 10000"/>
                    <a:gd name="connsiteY3" fmla="*/ 2257 h 10176"/>
                    <a:gd name="connsiteX4" fmla="*/ 9523 w 10000"/>
                    <a:gd name="connsiteY4" fmla="*/ 3681 h 10176"/>
                    <a:gd name="connsiteX5" fmla="*/ 10000 w 10000"/>
                    <a:gd name="connsiteY5" fmla="*/ 4722 h 10176"/>
                    <a:gd name="connsiteX6" fmla="*/ 9735 w 10000"/>
                    <a:gd name="connsiteY6" fmla="*/ 4826 h 10176"/>
                    <a:gd name="connsiteX7" fmla="*/ 9364 w 10000"/>
                    <a:gd name="connsiteY7" fmla="*/ 8889 h 10176"/>
                    <a:gd name="connsiteX8" fmla="*/ 9100 w 10000"/>
                    <a:gd name="connsiteY8" fmla="*/ 8681 h 10176"/>
                    <a:gd name="connsiteX9" fmla="*/ 8835 w 10000"/>
                    <a:gd name="connsiteY9" fmla="*/ 9722 h 10176"/>
                    <a:gd name="connsiteX10" fmla="*/ 8476 w 10000"/>
                    <a:gd name="connsiteY10" fmla="*/ 7935 h 10176"/>
                    <a:gd name="connsiteX11" fmla="*/ 8304 w 10000"/>
                    <a:gd name="connsiteY11" fmla="*/ 8264 h 10176"/>
                    <a:gd name="connsiteX12" fmla="*/ 8144 w 10000"/>
                    <a:gd name="connsiteY12" fmla="*/ 7448 h 10176"/>
                    <a:gd name="connsiteX13" fmla="*/ 7616 w 10000"/>
                    <a:gd name="connsiteY13" fmla="*/ 8074 h 10176"/>
                    <a:gd name="connsiteX14" fmla="*/ 7669 w 10000"/>
                    <a:gd name="connsiteY14" fmla="*/ 7310 h 10176"/>
                    <a:gd name="connsiteX15" fmla="*/ 3590 w 10000"/>
                    <a:gd name="connsiteY15" fmla="*/ 9444 h 10176"/>
                    <a:gd name="connsiteX16" fmla="*/ 3999 w 10000"/>
                    <a:gd name="connsiteY16" fmla="*/ 7415 h 10176"/>
                    <a:gd name="connsiteX17" fmla="*/ 2531 w 10000"/>
                    <a:gd name="connsiteY17" fmla="*/ 8734 h 10176"/>
                    <a:gd name="connsiteX18" fmla="*/ 2491 w 10000"/>
                    <a:gd name="connsiteY18" fmla="*/ 7797 h 10176"/>
                    <a:gd name="connsiteX19" fmla="*/ 1471 w 10000"/>
                    <a:gd name="connsiteY19" fmla="*/ 9097 h 10176"/>
                    <a:gd name="connsiteX20" fmla="*/ 1392 w 10000"/>
                    <a:gd name="connsiteY20" fmla="*/ 8127 h 10176"/>
                    <a:gd name="connsiteX21" fmla="*/ 1074 w 10000"/>
                    <a:gd name="connsiteY21" fmla="*/ 10176 h 10176"/>
                    <a:gd name="connsiteX22" fmla="*/ 704 w 10000"/>
                    <a:gd name="connsiteY22" fmla="*/ 8750 h 10176"/>
                    <a:gd name="connsiteX23" fmla="*/ 159 w 10000"/>
                    <a:gd name="connsiteY23" fmla="*/ 9134 h 10176"/>
                    <a:gd name="connsiteX24" fmla="*/ 14 w 10000"/>
                    <a:gd name="connsiteY24" fmla="*/ 6806 h 10176"/>
                    <a:gd name="connsiteX25" fmla="*/ 810 w 10000"/>
                    <a:gd name="connsiteY25" fmla="*/ 3125 h 10176"/>
                    <a:gd name="connsiteX26" fmla="*/ 385 w 10000"/>
                    <a:gd name="connsiteY26" fmla="*/ 2500 h 10176"/>
                    <a:gd name="connsiteX27" fmla="*/ 2133 w 10000"/>
                    <a:gd name="connsiteY27" fmla="*/ 1528 h 10176"/>
                    <a:gd name="connsiteX28" fmla="*/ 4623 w 10000"/>
                    <a:gd name="connsiteY28" fmla="*/ 833 h 10176"/>
                    <a:gd name="connsiteX29" fmla="*/ 4517 w 10000"/>
                    <a:gd name="connsiteY29" fmla="*/ 174 h 10176"/>
                    <a:gd name="connsiteX30" fmla="*/ 4994 w 10000"/>
                    <a:gd name="connsiteY30" fmla="*/ 382 h 10176"/>
                    <a:gd name="connsiteX31" fmla="*/ 6663 w 10000"/>
                    <a:gd name="connsiteY31" fmla="*/ 1042 h 10176"/>
                    <a:gd name="connsiteX32" fmla="*/ 7060 w 10000"/>
                    <a:gd name="connsiteY32" fmla="*/ 0 h 10176"/>
                    <a:gd name="connsiteX0" fmla="*/ 7063 w 10003"/>
                    <a:gd name="connsiteY0" fmla="*/ 0 h 10176"/>
                    <a:gd name="connsiteX1" fmla="*/ 7778 w 10003"/>
                    <a:gd name="connsiteY1" fmla="*/ 1701 h 10176"/>
                    <a:gd name="connsiteX2" fmla="*/ 9128 w 10003"/>
                    <a:gd name="connsiteY2" fmla="*/ 1910 h 10176"/>
                    <a:gd name="connsiteX3" fmla="*/ 8678 w 10003"/>
                    <a:gd name="connsiteY3" fmla="*/ 2257 h 10176"/>
                    <a:gd name="connsiteX4" fmla="*/ 9526 w 10003"/>
                    <a:gd name="connsiteY4" fmla="*/ 3681 h 10176"/>
                    <a:gd name="connsiteX5" fmla="*/ 10003 w 10003"/>
                    <a:gd name="connsiteY5" fmla="*/ 4722 h 10176"/>
                    <a:gd name="connsiteX6" fmla="*/ 9738 w 10003"/>
                    <a:gd name="connsiteY6" fmla="*/ 4826 h 10176"/>
                    <a:gd name="connsiteX7" fmla="*/ 9367 w 10003"/>
                    <a:gd name="connsiteY7" fmla="*/ 8889 h 10176"/>
                    <a:gd name="connsiteX8" fmla="*/ 9103 w 10003"/>
                    <a:gd name="connsiteY8" fmla="*/ 8681 h 10176"/>
                    <a:gd name="connsiteX9" fmla="*/ 8838 w 10003"/>
                    <a:gd name="connsiteY9" fmla="*/ 9722 h 10176"/>
                    <a:gd name="connsiteX10" fmla="*/ 8479 w 10003"/>
                    <a:gd name="connsiteY10" fmla="*/ 7935 h 10176"/>
                    <a:gd name="connsiteX11" fmla="*/ 8307 w 10003"/>
                    <a:gd name="connsiteY11" fmla="*/ 8264 h 10176"/>
                    <a:gd name="connsiteX12" fmla="*/ 8147 w 10003"/>
                    <a:gd name="connsiteY12" fmla="*/ 7448 h 10176"/>
                    <a:gd name="connsiteX13" fmla="*/ 7619 w 10003"/>
                    <a:gd name="connsiteY13" fmla="*/ 8074 h 10176"/>
                    <a:gd name="connsiteX14" fmla="*/ 7672 w 10003"/>
                    <a:gd name="connsiteY14" fmla="*/ 7310 h 10176"/>
                    <a:gd name="connsiteX15" fmla="*/ 3593 w 10003"/>
                    <a:gd name="connsiteY15" fmla="*/ 9444 h 10176"/>
                    <a:gd name="connsiteX16" fmla="*/ 4002 w 10003"/>
                    <a:gd name="connsiteY16" fmla="*/ 7415 h 10176"/>
                    <a:gd name="connsiteX17" fmla="*/ 2534 w 10003"/>
                    <a:gd name="connsiteY17" fmla="*/ 8734 h 10176"/>
                    <a:gd name="connsiteX18" fmla="*/ 2494 w 10003"/>
                    <a:gd name="connsiteY18" fmla="*/ 7797 h 10176"/>
                    <a:gd name="connsiteX19" fmla="*/ 1474 w 10003"/>
                    <a:gd name="connsiteY19" fmla="*/ 9097 h 10176"/>
                    <a:gd name="connsiteX20" fmla="*/ 1395 w 10003"/>
                    <a:gd name="connsiteY20" fmla="*/ 8127 h 10176"/>
                    <a:gd name="connsiteX21" fmla="*/ 1077 w 10003"/>
                    <a:gd name="connsiteY21" fmla="*/ 10176 h 10176"/>
                    <a:gd name="connsiteX22" fmla="*/ 707 w 10003"/>
                    <a:gd name="connsiteY22" fmla="*/ 8750 h 10176"/>
                    <a:gd name="connsiteX23" fmla="*/ 162 w 10003"/>
                    <a:gd name="connsiteY23" fmla="*/ 9134 h 10176"/>
                    <a:gd name="connsiteX24" fmla="*/ 17 w 10003"/>
                    <a:gd name="connsiteY24" fmla="*/ 6806 h 10176"/>
                    <a:gd name="connsiteX25" fmla="*/ 719 w 10003"/>
                    <a:gd name="connsiteY25" fmla="*/ 3125 h 10176"/>
                    <a:gd name="connsiteX26" fmla="*/ 388 w 10003"/>
                    <a:gd name="connsiteY26" fmla="*/ 2500 h 10176"/>
                    <a:gd name="connsiteX27" fmla="*/ 2136 w 10003"/>
                    <a:gd name="connsiteY27" fmla="*/ 1528 h 10176"/>
                    <a:gd name="connsiteX28" fmla="*/ 4626 w 10003"/>
                    <a:gd name="connsiteY28" fmla="*/ 833 h 10176"/>
                    <a:gd name="connsiteX29" fmla="*/ 4520 w 10003"/>
                    <a:gd name="connsiteY29" fmla="*/ 174 h 10176"/>
                    <a:gd name="connsiteX30" fmla="*/ 4997 w 10003"/>
                    <a:gd name="connsiteY30" fmla="*/ 382 h 10176"/>
                    <a:gd name="connsiteX31" fmla="*/ 6666 w 10003"/>
                    <a:gd name="connsiteY31" fmla="*/ 1042 h 10176"/>
                    <a:gd name="connsiteX32" fmla="*/ 7063 w 10003"/>
                    <a:gd name="connsiteY32" fmla="*/ 0 h 10176"/>
                    <a:gd name="connsiteX0" fmla="*/ 7063 w 10003"/>
                    <a:gd name="connsiteY0" fmla="*/ 0 h 10176"/>
                    <a:gd name="connsiteX1" fmla="*/ 7778 w 10003"/>
                    <a:gd name="connsiteY1" fmla="*/ 1701 h 10176"/>
                    <a:gd name="connsiteX2" fmla="*/ 9128 w 10003"/>
                    <a:gd name="connsiteY2" fmla="*/ 1910 h 10176"/>
                    <a:gd name="connsiteX3" fmla="*/ 8678 w 10003"/>
                    <a:gd name="connsiteY3" fmla="*/ 2257 h 10176"/>
                    <a:gd name="connsiteX4" fmla="*/ 9526 w 10003"/>
                    <a:gd name="connsiteY4" fmla="*/ 3681 h 10176"/>
                    <a:gd name="connsiteX5" fmla="*/ 10003 w 10003"/>
                    <a:gd name="connsiteY5" fmla="*/ 4722 h 10176"/>
                    <a:gd name="connsiteX6" fmla="*/ 9738 w 10003"/>
                    <a:gd name="connsiteY6" fmla="*/ 4826 h 10176"/>
                    <a:gd name="connsiteX7" fmla="*/ 9367 w 10003"/>
                    <a:gd name="connsiteY7" fmla="*/ 8889 h 10176"/>
                    <a:gd name="connsiteX8" fmla="*/ 9103 w 10003"/>
                    <a:gd name="connsiteY8" fmla="*/ 8681 h 10176"/>
                    <a:gd name="connsiteX9" fmla="*/ 8838 w 10003"/>
                    <a:gd name="connsiteY9" fmla="*/ 9722 h 10176"/>
                    <a:gd name="connsiteX10" fmla="*/ 8479 w 10003"/>
                    <a:gd name="connsiteY10" fmla="*/ 7935 h 10176"/>
                    <a:gd name="connsiteX11" fmla="*/ 8307 w 10003"/>
                    <a:gd name="connsiteY11" fmla="*/ 8264 h 10176"/>
                    <a:gd name="connsiteX12" fmla="*/ 8147 w 10003"/>
                    <a:gd name="connsiteY12" fmla="*/ 7448 h 10176"/>
                    <a:gd name="connsiteX13" fmla="*/ 7619 w 10003"/>
                    <a:gd name="connsiteY13" fmla="*/ 8074 h 10176"/>
                    <a:gd name="connsiteX14" fmla="*/ 7672 w 10003"/>
                    <a:gd name="connsiteY14" fmla="*/ 7310 h 10176"/>
                    <a:gd name="connsiteX15" fmla="*/ 3593 w 10003"/>
                    <a:gd name="connsiteY15" fmla="*/ 9444 h 10176"/>
                    <a:gd name="connsiteX16" fmla="*/ 4002 w 10003"/>
                    <a:gd name="connsiteY16" fmla="*/ 7415 h 10176"/>
                    <a:gd name="connsiteX17" fmla="*/ 2534 w 10003"/>
                    <a:gd name="connsiteY17" fmla="*/ 8734 h 10176"/>
                    <a:gd name="connsiteX18" fmla="*/ 2494 w 10003"/>
                    <a:gd name="connsiteY18" fmla="*/ 7797 h 10176"/>
                    <a:gd name="connsiteX19" fmla="*/ 1474 w 10003"/>
                    <a:gd name="connsiteY19" fmla="*/ 9097 h 10176"/>
                    <a:gd name="connsiteX20" fmla="*/ 1395 w 10003"/>
                    <a:gd name="connsiteY20" fmla="*/ 8127 h 10176"/>
                    <a:gd name="connsiteX21" fmla="*/ 1077 w 10003"/>
                    <a:gd name="connsiteY21" fmla="*/ 10176 h 10176"/>
                    <a:gd name="connsiteX22" fmla="*/ 707 w 10003"/>
                    <a:gd name="connsiteY22" fmla="*/ 8750 h 10176"/>
                    <a:gd name="connsiteX23" fmla="*/ 162 w 10003"/>
                    <a:gd name="connsiteY23" fmla="*/ 9134 h 10176"/>
                    <a:gd name="connsiteX24" fmla="*/ 17 w 10003"/>
                    <a:gd name="connsiteY24" fmla="*/ 6806 h 10176"/>
                    <a:gd name="connsiteX25" fmla="*/ 719 w 10003"/>
                    <a:gd name="connsiteY25" fmla="*/ 3125 h 10176"/>
                    <a:gd name="connsiteX26" fmla="*/ 307 w 10003"/>
                    <a:gd name="connsiteY26" fmla="*/ 2465 h 10176"/>
                    <a:gd name="connsiteX27" fmla="*/ 2136 w 10003"/>
                    <a:gd name="connsiteY27" fmla="*/ 1528 h 10176"/>
                    <a:gd name="connsiteX28" fmla="*/ 4626 w 10003"/>
                    <a:gd name="connsiteY28" fmla="*/ 833 h 10176"/>
                    <a:gd name="connsiteX29" fmla="*/ 4520 w 10003"/>
                    <a:gd name="connsiteY29" fmla="*/ 174 h 10176"/>
                    <a:gd name="connsiteX30" fmla="*/ 4997 w 10003"/>
                    <a:gd name="connsiteY30" fmla="*/ 382 h 10176"/>
                    <a:gd name="connsiteX31" fmla="*/ 6666 w 10003"/>
                    <a:gd name="connsiteY31" fmla="*/ 1042 h 10176"/>
                    <a:gd name="connsiteX32" fmla="*/ 7063 w 10003"/>
                    <a:gd name="connsiteY32" fmla="*/ 0 h 10176"/>
                    <a:gd name="connsiteX0" fmla="*/ 7063 w 10003"/>
                    <a:gd name="connsiteY0" fmla="*/ 0 h 10176"/>
                    <a:gd name="connsiteX1" fmla="*/ 7778 w 10003"/>
                    <a:gd name="connsiteY1" fmla="*/ 1701 h 10176"/>
                    <a:gd name="connsiteX2" fmla="*/ 9128 w 10003"/>
                    <a:gd name="connsiteY2" fmla="*/ 1910 h 10176"/>
                    <a:gd name="connsiteX3" fmla="*/ 8678 w 10003"/>
                    <a:gd name="connsiteY3" fmla="*/ 2257 h 10176"/>
                    <a:gd name="connsiteX4" fmla="*/ 9526 w 10003"/>
                    <a:gd name="connsiteY4" fmla="*/ 3681 h 10176"/>
                    <a:gd name="connsiteX5" fmla="*/ 10003 w 10003"/>
                    <a:gd name="connsiteY5" fmla="*/ 4722 h 10176"/>
                    <a:gd name="connsiteX6" fmla="*/ 9738 w 10003"/>
                    <a:gd name="connsiteY6" fmla="*/ 4826 h 10176"/>
                    <a:gd name="connsiteX7" fmla="*/ 9367 w 10003"/>
                    <a:gd name="connsiteY7" fmla="*/ 8889 h 10176"/>
                    <a:gd name="connsiteX8" fmla="*/ 9103 w 10003"/>
                    <a:gd name="connsiteY8" fmla="*/ 8681 h 10176"/>
                    <a:gd name="connsiteX9" fmla="*/ 8838 w 10003"/>
                    <a:gd name="connsiteY9" fmla="*/ 9722 h 10176"/>
                    <a:gd name="connsiteX10" fmla="*/ 8479 w 10003"/>
                    <a:gd name="connsiteY10" fmla="*/ 7935 h 10176"/>
                    <a:gd name="connsiteX11" fmla="*/ 8307 w 10003"/>
                    <a:gd name="connsiteY11" fmla="*/ 8264 h 10176"/>
                    <a:gd name="connsiteX12" fmla="*/ 8147 w 10003"/>
                    <a:gd name="connsiteY12" fmla="*/ 7448 h 10176"/>
                    <a:gd name="connsiteX13" fmla="*/ 7619 w 10003"/>
                    <a:gd name="connsiteY13" fmla="*/ 8074 h 10176"/>
                    <a:gd name="connsiteX14" fmla="*/ 7672 w 10003"/>
                    <a:gd name="connsiteY14" fmla="*/ 7310 h 10176"/>
                    <a:gd name="connsiteX15" fmla="*/ 3593 w 10003"/>
                    <a:gd name="connsiteY15" fmla="*/ 9444 h 10176"/>
                    <a:gd name="connsiteX16" fmla="*/ 4002 w 10003"/>
                    <a:gd name="connsiteY16" fmla="*/ 7415 h 10176"/>
                    <a:gd name="connsiteX17" fmla="*/ 2534 w 10003"/>
                    <a:gd name="connsiteY17" fmla="*/ 8734 h 10176"/>
                    <a:gd name="connsiteX18" fmla="*/ 2494 w 10003"/>
                    <a:gd name="connsiteY18" fmla="*/ 7797 h 10176"/>
                    <a:gd name="connsiteX19" fmla="*/ 1474 w 10003"/>
                    <a:gd name="connsiteY19" fmla="*/ 9097 h 10176"/>
                    <a:gd name="connsiteX20" fmla="*/ 1395 w 10003"/>
                    <a:gd name="connsiteY20" fmla="*/ 8127 h 10176"/>
                    <a:gd name="connsiteX21" fmla="*/ 1077 w 10003"/>
                    <a:gd name="connsiteY21" fmla="*/ 10176 h 10176"/>
                    <a:gd name="connsiteX22" fmla="*/ 707 w 10003"/>
                    <a:gd name="connsiteY22" fmla="*/ 8750 h 10176"/>
                    <a:gd name="connsiteX23" fmla="*/ 162 w 10003"/>
                    <a:gd name="connsiteY23" fmla="*/ 9134 h 10176"/>
                    <a:gd name="connsiteX24" fmla="*/ 17 w 10003"/>
                    <a:gd name="connsiteY24" fmla="*/ 6806 h 10176"/>
                    <a:gd name="connsiteX25" fmla="*/ 719 w 10003"/>
                    <a:gd name="connsiteY25" fmla="*/ 3125 h 10176"/>
                    <a:gd name="connsiteX26" fmla="*/ 307 w 10003"/>
                    <a:gd name="connsiteY26" fmla="*/ 2465 h 10176"/>
                    <a:gd name="connsiteX27" fmla="*/ 2136 w 10003"/>
                    <a:gd name="connsiteY27" fmla="*/ 1528 h 10176"/>
                    <a:gd name="connsiteX28" fmla="*/ 4586 w 10003"/>
                    <a:gd name="connsiteY28" fmla="*/ 727 h 10176"/>
                    <a:gd name="connsiteX29" fmla="*/ 4520 w 10003"/>
                    <a:gd name="connsiteY29" fmla="*/ 174 h 10176"/>
                    <a:gd name="connsiteX30" fmla="*/ 4997 w 10003"/>
                    <a:gd name="connsiteY30" fmla="*/ 382 h 10176"/>
                    <a:gd name="connsiteX31" fmla="*/ 6666 w 10003"/>
                    <a:gd name="connsiteY31" fmla="*/ 1042 h 10176"/>
                    <a:gd name="connsiteX32" fmla="*/ 7063 w 10003"/>
                    <a:gd name="connsiteY32" fmla="*/ 0 h 10176"/>
                    <a:gd name="connsiteX0" fmla="*/ 7063 w 10003"/>
                    <a:gd name="connsiteY0" fmla="*/ 0 h 10176"/>
                    <a:gd name="connsiteX1" fmla="*/ 7778 w 10003"/>
                    <a:gd name="connsiteY1" fmla="*/ 1701 h 10176"/>
                    <a:gd name="connsiteX2" fmla="*/ 9128 w 10003"/>
                    <a:gd name="connsiteY2" fmla="*/ 1910 h 10176"/>
                    <a:gd name="connsiteX3" fmla="*/ 8678 w 10003"/>
                    <a:gd name="connsiteY3" fmla="*/ 2257 h 10176"/>
                    <a:gd name="connsiteX4" fmla="*/ 9526 w 10003"/>
                    <a:gd name="connsiteY4" fmla="*/ 3681 h 10176"/>
                    <a:gd name="connsiteX5" fmla="*/ 10003 w 10003"/>
                    <a:gd name="connsiteY5" fmla="*/ 4722 h 10176"/>
                    <a:gd name="connsiteX6" fmla="*/ 9738 w 10003"/>
                    <a:gd name="connsiteY6" fmla="*/ 4826 h 10176"/>
                    <a:gd name="connsiteX7" fmla="*/ 9367 w 10003"/>
                    <a:gd name="connsiteY7" fmla="*/ 8889 h 10176"/>
                    <a:gd name="connsiteX8" fmla="*/ 9103 w 10003"/>
                    <a:gd name="connsiteY8" fmla="*/ 8681 h 10176"/>
                    <a:gd name="connsiteX9" fmla="*/ 8838 w 10003"/>
                    <a:gd name="connsiteY9" fmla="*/ 9722 h 10176"/>
                    <a:gd name="connsiteX10" fmla="*/ 8479 w 10003"/>
                    <a:gd name="connsiteY10" fmla="*/ 7935 h 10176"/>
                    <a:gd name="connsiteX11" fmla="*/ 8307 w 10003"/>
                    <a:gd name="connsiteY11" fmla="*/ 8264 h 10176"/>
                    <a:gd name="connsiteX12" fmla="*/ 8147 w 10003"/>
                    <a:gd name="connsiteY12" fmla="*/ 7448 h 10176"/>
                    <a:gd name="connsiteX13" fmla="*/ 7619 w 10003"/>
                    <a:gd name="connsiteY13" fmla="*/ 8074 h 10176"/>
                    <a:gd name="connsiteX14" fmla="*/ 7672 w 10003"/>
                    <a:gd name="connsiteY14" fmla="*/ 7310 h 10176"/>
                    <a:gd name="connsiteX15" fmla="*/ 3593 w 10003"/>
                    <a:gd name="connsiteY15" fmla="*/ 9444 h 10176"/>
                    <a:gd name="connsiteX16" fmla="*/ 4002 w 10003"/>
                    <a:gd name="connsiteY16" fmla="*/ 7415 h 10176"/>
                    <a:gd name="connsiteX17" fmla="*/ 2534 w 10003"/>
                    <a:gd name="connsiteY17" fmla="*/ 8734 h 10176"/>
                    <a:gd name="connsiteX18" fmla="*/ 2494 w 10003"/>
                    <a:gd name="connsiteY18" fmla="*/ 7797 h 10176"/>
                    <a:gd name="connsiteX19" fmla="*/ 1474 w 10003"/>
                    <a:gd name="connsiteY19" fmla="*/ 9097 h 10176"/>
                    <a:gd name="connsiteX20" fmla="*/ 1395 w 10003"/>
                    <a:gd name="connsiteY20" fmla="*/ 8127 h 10176"/>
                    <a:gd name="connsiteX21" fmla="*/ 1077 w 10003"/>
                    <a:gd name="connsiteY21" fmla="*/ 10176 h 10176"/>
                    <a:gd name="connsiteX22" fmla="*/ 707 w 10003"/>
                    <a:gd name="connsiteY22" fmla="*/ 8750 h 10176"/>
                    <a:gd name="connsiteX23" fmla="*/ 162 w 10003"/>
                    <a:gd name="connsiteY23" fmla="*/ 9134 h 10176"/>
                    <a:gd name="connsiteX24" fmla="*/ 17 w 10003"/>
                    <a:gd name="connsiteY24" fmla="*/ 6806 h 10176"/>
                    <a:gd name="connsiteX25" fmla="*/ 719 w 10003"/>
                    <a:gd name="connsiteY25" fmla="*/ 3125 h 10176"/>
                    <a:gd name="connsiteX26" fmla="*/ 307 w 10003"/>
                    <a:gd name="connsiteY26" fmla="*/ 2465 h 10176"/>
                    <a:gd name="connsiteX27" fmla="*/ 2136 w 10003"/>
                    <a:gd name="connsiteY27" fmla="*/ 1528 h 10176"/>
                    <a:gd name="connsiteX28" fmla="*/ 4586 w 10003"/>
                    <a:gd name="connsiteY28" fmla="*/ 727 h 10176"/>
                    <a:gd name="connsiteX29" fmla="*/ 4520 w 10003"/>
                    <a:gd name="connsiteY29" fmla="*/ 174 h 10176"/>
                    <a:gd name="connsiteX30" fmla="*/ 4997 w 10003"/>
                    <a:gd name="connsiteY30" fmla="*/ 382 h 10176"/>
                    <a:gd name="connsiteX31" fmla="*/ 6666 w 10003"/>
                    <a:gd name="connsiteY31" fmla="*/ 1042 h 10176"/>
                    <a:gd name="connsiteX32" fmla="*/ 7063 w 10003"/>
                    <a:gd name="connsiteY32" fmla="*/ 0 h 10176"/>
                    <a:gd name="connsiteX0" fmla="*/ 7063 w 10003"/>
                    <a:gd name="connsiteY0" fmla="*/ 0 h 10176"/>
                    <a:gd name="connsiteX1" fmla="*/ 7778 w 10003"/>
                    <a:gd name="connsiteY1" fmla="*/ 1701 h 10176"/>
                    <a:gd name="connsiteX2" fmla="*/ 9128 w 10003"/>
                    <a:gd name="connsiteY2" fmla="*/ 1910 h 10176"/>
                    <a:gd name="connsiteX3" fmla="*/ 8678 w 10003"/>
                    <a:gd name="connsiteY3" fmla="*/ 2257 h 10176"/>
                    <a:gd name="connsiteX4" fmla="*/ 9526 w 10003"/>
                    <a:gd name="connsiteY4" fmla="*/ 3681 h 10176"/>
                    <a:gd name="connsiteX5" fmla="*/ 10003 w 10003"/>
                    <a:gd name="connsiteY5" fmla="*/ 4722 h 10176"/>
                    <a:gd name="connsiteX6" fmla="*/ 9738 w 10003"/>
                    <a:gd name="connsiteY6" fmla="*/ 4826 h 10176"/>
                    <a:gd name="connsiteX7" fmla="*/ 9367 w 10003"/>
                    <a:gd name="connsiteY7" fmla="*/ 8889 h 10176"/>
                    <a:gd name="connsiteX8" fmla="*/ 9103 w 10003"/>
                    <a:gd name="connsiteY8" fmla="*/ 8681 h 10176"/>
                    <a:gd name="connsiteX9" fmla="*/ 8838 w 10003"/>
                    <a:gd name="connsiteY9" fmla="*/ 9722 h 10176"/>
                    <a:gd name="connsiteX10" fmla="*/ 8479 w 10003"/>
                    <a:gd name="connsiteY10" fmla="*/ 7935 h 10176"/>
                    <a:gd name="connsiteX11" fmla="*/ 8307 w 10003"/>
                    <a:gd name="connsiteY11" fmla="*/ 8264 h 10176"/>
                    <a:gd name="connsiteX12" fmla="*/ 8147 w 10003"/>
                    <a:gd name="connsiteY12" fmla="*/ 7448 h 10176"/>
                    <a:gd name="connsiteX13" fmla="*/ 7619 w 10003"/>
                    <a:gd name="connsiteY13" fmla="*/ 8074 h 10176"/>
                    <a:gd name="connsiteX14" fmla="*/ 7672 w 10003"/>
                    <a:gd name="connsiteY14" fmla="*/ 7310 h 10176"/>
                    <a:gd name="connsiteX15" fmla="*/ 3593 w 10003"/>
                    <a:gd name="connsiteY15" fmla="*/ 9444 h 10176"/>
                    <a:gd name="connsiteX16" fmla="*/ 4002 w 10003"/>
                    <a:gd name="connsiteY16" fmla="*/ 7415 h 10176"/>
                    <a:gd name="connsiteX17" fmla="*/ 2534 w 10003"/>
                    <a:gd name="connsiteY17" fmla="*/ 8734 h 10176"/>
                    <a:gd name="connsiteX18" fmla="*/ 2494 w 10003"/>
                    <a:gd name="connsiteY18" fmla="*/ 7797 h 10176"/>
                    <a:gd name="connsiteX19" fmla="*/ 1474 w 10003"/>
                    <a:gd name="connsiteY19" fmla="*/ 9097 h 10176"/>
                    <a:gd name="connsiteX20" fmla="*/ 1395 w 10003"/>
                    <a:gd name="connsiteY20" fmla="*/ 8127 h 10176"/>
                    <a:gd name="connsiteX21" fmla="*/ 1077 w 10003"/>
                    <a:gd name="connsiteY21" fmla="*/ 10176 h 10176"/>
                    <a:gd name="connsiteX22" fmla="*/ 707 w 10003"/>
                    <a:gd name="connsiteY22" fmla="*/ 8750 h 10176"/>
                    <a:gd name="connsiteX23" fmla="*/ 162 w 10003"/>
                    <a:gd name="connsiteY23" fmla="*/ 9134 h 10176"/>
                    <a:gd name="connsiteX24" fmla="*/ 17 w 10003"/>
                    <a:gd name="connsiteY24" fmla="*/ 6806 h 10176"/>
                    <a:gd name="connsiteX25" fmla="*/ 719 w 10003"/>
                    <a:gd name="connsiteY25" fmla="*/ 3125 h 10176"/>
                    <a:gd name="connsiteX26" fmla="*/ 307 w 10003"/>
                    <a:gd name="connsiteY26" fmla="*/ 2465 h 10176"/>
                    <a:gd name="connsiteX27" fmla="*/ 2230 w 10003"/>
                    <a:gd name="connsiteY27" fmla="*/ 1440 h 10176"/>
                    <a:gd name="connsiteX28" fmla="*/ 4586 w 10003"/>
                    <a:gd name="connsiteY28" fmla="*/ 727 h 10176"/>
                    <a:gd name="connsiteX29" fmla="*/ 4520 w 10003"/>
                    <a:gd name="connsiteY29" fmla="*/ 174 h 10176"/>
                    <a:gd name="connsiteX30" fmla="*/ 4997 w 10003"/>
                    <a:gd name="connsiteY30" fmla="*/ 382 h 10176"/>
                    <a:gd name="connsiteX31" fmla="*/ 6666 w 10003"/>
                    <a:gd name="connsiteY31" fmla="*/ 1042 h 10176"/>
                    <a:gd name="connsiteX32" fmla="*/ 7063 w 10003"/>
                    <a:gd name="connsiteY32" fmla="*/ 0 h 10176"/>
                    <a:gd name="connsiteX0" fmla="*/ 7063 w 10003"/>
                    <a:gd name="connsiteY0" fmla="*/ 0 h 10176"/>
                    <a:gd name="connsiteX1" fmla="*/ 7778 w 10003"/>
                    <a:gd name="connsiteY1" fmla="*/ 1701 h 10176"/>
                    <a:gd name="connsiteX2" fmla="*/ 9128 w 10003"/>
                    <a:gd name="connsiteY2" fmla="*/ 1910 h 10176"/>
                    <a:gd name="connsiteX3" fmla="*/ 8678 w 10003"/>
                    <a:gd name="connsiteY3" fmla="*/ 2257 h 10176"/>
                    <a:gd name="connsiteX4" fmla="*/ 9526 w 10003"/>
                    <a:gd name="connsiteY4" fmla="*/ 3681 h 10176"/>
                    <a:gd name="connsiteX5" fmla="*/ 10003 w 10003"/>
                    <a:gd name="connsiteY5" fmla="*/ 4722 h 10176"/>
                    <a:gd name="connsiteX6" fmla="*/ 9738 w 10003"/>
                    <a:gd name="connsiteY6" fmla="*/ 4826 h 10176"/>
                    <a:gd name="connsiteX7" fmla="*/ 9367 w 10003"/>
                    <a:gd name="connsiteY7" fmla="*/ 8889 h 10176"/>
                    <a:gd name="connsiteX8" fmla="*/ 9103 w 10003"/>
                    <a:gd name="connsiteY8" fmla="*/ 8681 h 10176"/>
                    <a:gd name="connsiteX9" fmla="*/ 8838 w 10003"/>
                    <a:gd name="connsiteY9" fmla="*/ 9722 h 10176"/>
                    <a:gd name="connsiteX10" fmla="*/ 8479 w 10003"/>
                    <a:gd name="connsiteY10" fmla="*/ 7935 h 10176"/>
                    <a:gd name="connsiteX11" fmla="*/ 8307 w 10003"/>
                    <a:gd name="connsiteY11" fmla="*/ 8264 h 10176"/>
                    <a:gd name="connsiteX12" fmla="*/ 8147 w 10003"/>
                    <a:gd name="connsiteY12" fmla="*/ 7448 h 10176"/>
                    <a:gd name="connsiteX13" fmla="*/ 7619 w 10003"/>
                    <a:gd name="connsiteY13" fmla="*/ 8074 h 10176"/>
                    <a:gd name="connsiteX14" fmla="*/ 7672 w 10003"/>
                    <a:gd name="connsiteY14" fmla="*/ 7310 h 10176"/>
                    <a:gd name="connsiteX15" fmla="*/ 3593 w 10003"/>
                    <a:gd name="connsiteY15" fmla="*/ 9444 h 10176"/>
                    <a:gd name="connsiteX16" fmla="*/ 4002 w 10003"/>
                    <a:gd name="connsiteY16" fmla="*/ 7415 h 10176"/>
                    <a:gd name="connsiteX17" fmla="*/ 2534 w 10003"/>
                    <a:gd name="connsiteY17" fmla="*/ 8734 h 10176"/>
                    <a:gd name="connsiteX18" fmla="*/ 2494 w 10003"/>
                    <a:gd name="connsiteY18" fmla="*/ 7797 h 10176"/>
                    <a:gd name="connsiteX19" fmla="*/ 1474 w 10003"/>
                    <a:gd name="connsiteY19" fmla="*/ 9097 h 10176"/>
                    <a:gd name="connsiteX20" fmla="*/ 1395 w 10003"/>
                    <a:gd name="connsiteY20" fmla="*/ 8127 h 10176"/>
                    <a:gd name="connsiteX21" fmla="*/ 1077 w 10003"/>
                    <a:gd name="connsiteY21" fmla="*/ 10176 h 10176"/>
                    <a:gd name="connsiteX22" fmla="*/ 707 w 10003"/>
                    <a:gd name="connsiteY22" fmla="*/ 8750 h 10176"/>
                    <a:gd name="connsiteX23" fmla="*/ 162 w 10003"/>
                    <a:gd name="connsiteY23" fmla="*/ 9134 h 10176"/>
                    <a:gd name="connsiteX24" fmla="*/ 17 w 10003"/>
                    <a:gd name="connsiteY24" fmla="*/ 6806 h 10176"/>
                    <a:gd name="connsiteX25" fmla="*/ 719 w 10003"/>
                    <a:gd name="connsiteY25" fmla="*/ 3125 h 10176"/>
                    <a:gd name="connsiteX26" fmla="*/ 307 w 10003"/>
                    <a:gd name="connsiteY26" fmla="*/ 2465 h 10176"/>
                    <a:gd name="connsiteX27" fmla="*/ 2230 w 10003"/>
                    <a:gd name="connsiteY27" fmla="*/ 1440 h 10176"/>
                    <a:gd name="connsiteX28" fmla="*/ 4586 w 10003"/>
                    <a:gd name="connsiteY28" fmla="*/ 727 h 10176"/>
                    <a:gd name="connsiteX29" fmla="*/ 4520 w 10003"/>
                    <a:gd name="connsiteY29" fmla="*/ 174 h 10176"/>
                    <a:gd name="connsiteX30" fmla="*/ 4997 w 10003"/>
                    <a:gd name="connsiteY30" fmla="*/ 382 h 10176"/>
                    <a:gd name="connsiteX31" fmla="*/ 6666 w 10003"/>
                    <a:gd name="connsiteY31" fmla="*/ 1042 h 10176"/>
                    <a:gd name="connsiteX32" fmla="*/ 7063 w 10003"/>
                    <a:gd name="connsiteY32" fmla="*/ 0 h 10176"/>
                    <a:gd name="connsiteX0" fmla="*/ 7063 w 10003"/>
                    <a:gd name="connsiteY0" fmla="*/ 0 h 10176"/>
                    <a:gd name="connsiteX1" fmla="*/ 7778 w 10003"/>
                    <a:gd name="connsiteY1" fmla="*/ 1701 h 10176"/>
                    <a:gd name="connsiteX2" fmla="*/ 9128 w 10003"/>
                    <a:gd name="connsiteY2" fmla="*/ 1910 h 10176"/>
                    <a:gd name="connsiteX3" fmla="*/ 8678 w 10003"/>
                    <a:gd name="connsiteY3" fmla="*/ 2257 h 10176"/>
                    <a:gd name="connsiteX4" fmla="*/ 9526 w 10003"/>
                    <a:gd name="connsiteY4" fmla="*/ 3681 h 10176"/>
                    <a:gd name="connsiteX5" fmla="*/ 10003 w 10003"/>
                    <a:gd name="connsiteY5" fmla="*/ 4722 h 10176"/>
                    <a:gd name="connsiteX6" fmla="*/ 9738 w 10003"/>
                    <a:gd name="connsiteY6" fmla="*/ 4826 h 10176"/>
                    <a:gd name="connsiteX7" fmla="*/ 9367 w 10003"/>
                    <a:gd name="connsiteY7" fmla="*/ 8889 h 10176"/>
                    <a:gd name="connsiteX8" fmla="*/ 9103 w 10003"/>
                    <a:gd name="connsiteY8" fmla="*/ 8681 h 10176"/>
                    <a:gd name="connsiteX9" fmla="*/ 8838 w 10003"/>
                    <a:gd name="connsiteY9" fmla="*/ 9722 h 10176"/>
                    <a:gd name="connsiteX10" fmla="*/ 8479 w 10003"/>
                    <a:gd name="connsiteY10" fmla="*/ 7935 h 10176"/>
                    <a:gd name="connsiteX11" fmla="*/ 8307 w 10003"/>
                    <a:gd name="connsiteY11" fmla="*/ 8264 h 10176"/>
                    <a:gd name="connsiteX12" fmla="*/ 8147 w 10003"/>
                    <a:gd name="connsiteY12" fmla="*/ 7448 h 10176"/>
                    <a:gd name="connsiteX13" fmla="*/ 7619 w 10003"/>
                    <a:gd name="connsiteY13" fmla="*/ 8074 h 10176"/>
                    <a:gd name="connsiteX14" fmla="*/ 7672 w 10003"/>
                    <a:gd name="connsiteY14" fmla="*/ 7310 h 10176"/>
                    <a:gd name="connsiteX15" fmla="*/ 3593 w 10003"/>
                    <a:gd name="connsiteY15" fmla="*/ 9444 h 10176"/>
                    <a:gd name="connsiteX16" fmla="*/ 4002 w 10003"/>
                    <a:gd name="connsiteY16" fmla="*/ 7415 h 10176"/>
                    <a:gd name="connsiteX17" fmla="*/ 2534 w 10003"/>
                    <a:gd name="connsiteY17" fmla="*/ 8734 h 10176"/>
                    <a:gd name="connsiteX18" fmla="*/ 2494 w 10003"/>
                    <a:gd name="connsiteY18" fmla="*/ 7797 h 10176"/>
                    <a:gd name="connsiteX19" fmla="*/ 1474 w 10003"/>
                    <a:gd name="connsiteY19" fmla="*/ 9097 h 10176"/>
                    <a:gd name="connsiteX20" fmla="*/ 1395 w 10003"/>
                    <a:gd name="connsiteY20" fmla="*/ 8127 h 10176"/>
                    <a:gd name="connsiteX21" fmla="*/ 1077 w 10003"/>
                    <a:gd name="connsiteY21" fmla="*/ 10176 h 10176"/>
                    <a:gd name="connsiteX22" fmla="*/ 707 w 10003"/>
                    <a:gd name="connsiteY22" fmla="*/ 8750 h 10176"/>
                    <a:gd name="connsiteX23" fmla="*/ 162 w 10003"/>
                    <a:gd name="connsiteY23" fmla="*/ 9134 h 10176"/>
                    <a:gd name="connsiteX24" fmla="*/ 17 w 10003"/>
                    <a:gd name="connsiteY24" fmla="*/ 6806 h 10176"/>
                    <a:gd name="connsiteX25" fmla="*/ 719 w 10003"/>
                    <a:gd name="connsiteY25" fmla="*/ 3125 h 10176"/>
                    <a:gd name="connsiteX26" fmla="*/ 307 w 10003"/>
                    <a:gd name="connsiteY26" fmla="*/ 2465 h 10176"/>
                    <a:gd name="connsiteX27" fmla="*/ 2230 w 10003"/>
                    <a:gd name="connsiteY27" fmla="*/ 1440 h 10176"/>
                    <a:gd name="connsiteX28" fmla="*/ 4586 w 10003"/>
                    <a:gd name="connsiteY28" fmla="*/ 727 h 10176"/>
                    <a:gd name="connsiteX29" fmla="*/ 4520 w 10003"/>
                    <a:gd name="connsiteY29" fmla="*/ 174 h 10176"/>
                    <a:gd name="connsiteX30" fmla="*/ 4997 w 10003"/>
                    <a:gd name="connsiteY30" fmla="*/ 382 h 10176"/>
                    <a:gd name="connsiteX31" fmla="*/ 6666 w 10003"/>
                    <a:gd name="connsiteY31" fmla="*/ 1042 h 10176"/>
                    <a:gd name="connsiteX32" fmla="*/ 7063 w 10003"/>
                    <a:gd name="connsiteY32" fmla="*/ 0 h 10176"/>
                    <a:gd name="connsiteX0" fmla="*/ 7063 w 10003"/>
                    <a:gd name="connsiteY0" fmla="*/ 0 h 10176"/>
                    <a:gd name="connsiteX1" fmla="*/ 7778 w 10003"/>
                    <a:gd name="connsiteY1" fmla="*/ 1701 h 10176"/>
                    <a:gd name="connsiteX2" fmla="*/ 9128 w 10003"/>
                    <a:gd name="connsiteY2" fmla="*/ 1910 h 10176"/>
                    <a:gd name="connsiteX3" fmla="*/ 8678 w 10003"/>
                    <a:gd name="connsiteY3" fmla="*/ 2257 h 10176"/>
                    <a:gd name="connsiteX4" fmla="*/ 9526 w 10003"/>
                    <a:gd name="connsiteY4" fmla="*/ 3681 h 10176"/>
                    <a:gd name="connsiteX5" fmla="*/ 10003 w 10003"/>
                    <a:gd name="connsiteY5" fmla="*/ 4722 h 10176"/>
                    <a:gd name="connsiteX6" fmla="*/ 9738 w 10003"/>
                    <a:gd name="connsiteY6" fmla="*/ 4826 h 10176"/>
                    <a:gd name="connsiteX7" fmla="*/ 9367 w 10003"/>
                    <a:gd name="connsiteY7" fmla="*/ 8889 h 10176"/>
                    <a:gd name="connsiteX8" fmla="*/ 9103 w 10003"/>
                    <a:gd name="connsiteY8" fmla="*/ 8681 h 10176"/>
                    <a:gd name="connsiteX9" fmla="*/ 8838 w 10003"/>
                    <a:gd name="connsiteY9" fmla="*/ 9722 h 10176"/>
                    <a:gd name="connsiteX10" fmla="*/ 8479 w 10003"/>
                    <a:gd name="connsiteY10" fmla="*/ 7935 h 10176"/>
                    <a:gd name="connsiteX11" fmla="*/ 8307 w 10003"/>
                    <a:gd name="connsiteY11" fmla="*/ 8264 h 10176"/>
                    <a:gd name="connsiteX12" fmla="*/ 8147 w 10003"/>
                    <a:gd name="connsiteY12" fmla="*/ 7448 h 10176"/>
                    <a:gd name="connsiteX13" fmla="*/ 7619 w 10003"/>
                    <a:gd name="connsiteY13" fmla="*/ 8074 h 10176"/>
                    <a:gd name="connsiteX14" fmla="*/ 7672 w 10003"/>
                    <a:gd name="connsiteY14" fmla="*/ 7310 h 10176"/>
                    <a:gd name="connsiteX15" fmla="*/ 3593 w 10003"/>
                    <a:gd name="connsiteY15" fmla="*/ 9444 h 10176"/>
                    <a:gd name="connsiteX16" fmla="*/ 4002 w 10003"/>
                    <a:gd name="connsiteY16" fmla="*/ 7415 h 10176"/>
                    <a:gd name="connsiteX17" fmla="*/ 2534 w 10003"/>
                    <a:gd name="connsiteY17" fmla="*/ 8734 h 10176"/>
                    <a:gd name="connsiteX18" fmla="*/ 2494 w 10003"/>
                    <a:gd name="connsiteY18" fmla="*/ 7797 h 10176"/>
                    <a:gd name="connsiteX19" fmla="*/ 1474 w 10003"/>
                    <a:gd name="connsiteY19" fmla="*/ 9097 h 10176"/>
                    <a:gd name="connsiteX20" fmla="*/ 1395 w 10003"/>
                    <a:gd name="connsiteY20" fmla="*/ 8127 h 10176"/>
                    <a:gd name="connsiteX21" fmla="*/ 1077 w 10003"/>
                    <a:gd name="connsiteY21" fmla="*/ 10176 h 10176"/>
                    <a:gd name="connsiteX22" fmla="*/ 707 w 10003"/>
                    <a:gd name="connsiteY22" fmla="*/ 8750 h 10176"/>
                    <a:gd name="connsiteX23" fmla="*/ 162 w 10003"/>
                    <a:gd name="connsiteY23" fmla="*/ 9134 h 10176"/>
                    <a:gd name="connsiteX24" fmla="*/ 17 w 10003"/>
                    <a:gd name="connsiteY24" fmla="*/ 6806 h 10176"/>
                    <a:gd name="connsiteX25" fmla="*/ 719 w 10003"/>
                    <a:gd name="connsiteY25" fmla="*/ 3125 h 10176"/>
                    <a:gd name="connsiteX26" fmla="*/ 307 w 10003"/>
                    <a:gd name="connsiteY26" fmla="*/ 2465 h 10176"/>
                    <a:gd name="connsiteX27" fmla="*/ 2270 w 10003"/>
                    <a:gd name="connsiteY27" fmla="*/ 1352 h 10176"/>
                    <a:gd name="connsiteX28" fmla="*/ 4586 w 10003"/>
                    <a:gd name="connsiteY28" fmla="*/ 727 h 10176"/>
                    <a:gd name="connsiteX29" fmla="*/ 4520 w 10003"/>
                    <a:gd name="connsiteY29" fmla="*/ 174 h 10176"/>
                    <a:gd name="connsiteX30" fmla="*/ 4997 w 10003"/>
                    <a:gd name="connsiteY30" fmla="*/ 382 h 10176"/>
                    <a:gd name="connsiteX31" fmla="*/ 6666 w 10003"/>
                    <a:gd name="connsiteY31" fmla="*/ 1042 h 10176"/>
                    <a:gd name="connsiteX32" fmla="*/ 7063 w 10003"/>
                    <a:gd name="connsiteY32" fmla="*/ 0 h 10176"/>
                    <a:gd name="connsiteX0" fmla="*/ 7063 w 10003"/>
                    <a:gd name="connsiteY0" fmla="*/ 0 h 10176"/>
                    <a:gd name="connsiteX1" fmla="*/ 7778 w 10003"/>
                    <a:gd name="connsiteY1" fmla="*/ 1701 h 10176"/>
                    <a:gd name="connsiteX2" fmla="*/ 9128 w 10003"/>
                    <a:gd name="connsiteY2" fmla="*/ 1910 h 10176"/>
                    <a:gd name="connsiteX3" fmla="*/ 8678 w 10003"/>
                    <a:gd name="connsiteY3" fmla="*/ 2257 h 10176"/>
                    <a:gd name="connsiteX4" fmla="*/ 9526 w 10003"/>
                    <a:gd name="connsiteY4" fmla="*/ 3681 h 10176"/>
                    <a:gd name="connsiteX5" fmla="*/ 10003 w 10003"/>
                    <a:gd name="connsiteY5" fmla="*/ 4722 h 10176"/>
                    <a:gd name="connsiteX6" fmla="*/ 9738 w 10003"/>
                    <a:gd name="connsiteY6" fmla="*/ 4826 h 10176"/>
                    <a:gd name="connsiteX7" fmla="*/ 9367 w 10003"/>
                    <a:gd name="connsiteY7" fmla="*/ 8889 h 10176"/>
                    <a:gd name="connsiteX8" fmla="*/ 9103 w 10003"/>
                    <a:gd name="connsiteY8" fmla="*/ 8681 h 10176"/>
                    <a:gd name="connsiteX9" fmla="*/ 8838 w 10003"/>
                    <a:gd name="connsiteY9" fmla="*/ 9722 h 10176"/>
                    <a:gd name="connsiteX10" fmla="*/ 8479 w 10003"/>
                    <a:gd name="connsiteY10" fmla="*/ 7935 h 10176"/>
                    <a:gd name="connsiteX11" fmla="*/ 8307 w 10003"/>
                    <a:gd name="connsiteY11" fmla="*/ 8264 h 10176"/>
                    <a:gd name="connsiteX12" fmla="*/ 8147 w 10003"/>
                    <a:gd name="connsiteY12" fmla="*/ 7448 h 10176"/>
                    <a:gd name="connsiteX13" fmla="*/ 7619 w 10003"/>
                    <a:gd name="connsiteY13" fmla="*/ 8074 h 10176"/>
                    <a:gd name="connsiteX14" fmla="*/ 7672 w 10003"/>
                    <a:gd name="connsiteY14" fmla="*/ 7310 h 10176"/>
                    <a:gd name="connsiteX15" fmla="*/ 3593 w 10003"/>
                    <a:gd name="connsiteY15" fmla="*/ 9444 h 10176"/>
                    <a:gd name="connsiteX16" fmla="*/ 4002 w 10003"/>
                    <a:gd name="connsiteY16" fmla="*/ 7415 h 10176"/>
                    <a:gd name="connsiteX17" fmla="*/ 2534 w 10003"/>
                    <a:gd name="connsiteY17" fmla="*/ 8734 h 10176"/>
                    <a:gd name="connsiteX18" fmla="*/ 2494 w 10003"/>
                    <a:gd name="connsiteY18" fmla="*/ 7797 h 10176"/>
                    <a:gd name="connsiteX19" fmla="*/ 1474 w 10003"/>
                    <a:gd name="connsiteY19" fmla="*/ 9097 h 10176"/>
                    <a:gd name="connsiteX20" fmla="*/ 1395 w 10003"/>
                    <a:gd name="connsiteY20" fmla="*/ 8127 h 10176"/>
                    <a:gd name="connsiteX21" fmla="*/ 1077 w 10003"/>
                    <a:gd name="connsiteY21" fmla="*/ 10176 h 10176"/>
                    <a:gd name="connsiteX22" fmla="*/ 707 w 10003"/>
                    <a:gd name="connsiteY22" fmla="*/ 8750 h 10176"/>
                    <a:gd name="connsiteX23" fmla="*/ 162 w 10003"/>
                    <a:gd name="connsiteY23" fmla="*/ 9134 h 10176"/>
                    <a:gd name="connsiteX24" fmla="*/ 17 w 10003"/>
                    <a:gd name="connsiteY24" fmla="*/ 6806 h 10176"/>
                    <a:gd name="connsiteX25" fmla="*/ 719 w 10003"/>
                    <a:gd name="connsiteY25" fmla="*/ 3125 h 10176"/>
                    <a:gd name="connsiteX26" fmla="*/ 307 w 10003"/>
                    <a:gd name="connsiteY26" fmla="*/ 2465 h 10176"/>
                    <a:gd name="connsiteX27" fmla="*/ 2270 w 10003"/>
                    <a:gd name="connsiteY27" fmla="*/ 1352 h 10176"/>
                    <a:gd name="connsiteX28" fmla="*/ 4586 w 10003"/>
                    <a:gd name="connsiteY28" fmla="*/ 727 h 10176"/>
                    <a:gd name="connsiteX29" fmla="*/ 4507 w 10003"/>
                    <a:gd name="connsiteY29" fmla="*/ 33 h 10176"/>
                    <a:gd name="connsiteX30" fmla="*/ 4997 w 10003"/>
                    <a:gd name="connsiteY30" fmla="*/ 382 h 10176"/>
                    <a:gd name="connsiteX31" fmla="*/ 6666 w 10003"/>
                    <a:gd name="connsiteY31" fmla="*/ 1042 h 10176"/>
                    <a:gd name="connsiteX32" fmla="*/ 7063 w 10003"/>
                    <a:gd name="connsiteY32" fmla="*/ 0 h 10176"/>
                    <a:gd name="connsiteX0" fmla="*/ 7063 w 10003"/>
                    <a:gd name="connsiteY0" fmla="*/ 0 h 10176"/>
                    <a:gd name="connsiteX1" fmla="*/ 7778 w 10003"/>
                    <a:gd name="connsiteY1" fmla="*/ 1701 h 10176"/>
                    <a:gd name="connsiteX2" fmla="*/ 9128 w 10003"/>
                    <a:gd name="connsiteY2" fmla="*/ 1910 h 10176"/>
                    <a:gd name="connsiteX3" fmla="*/ 8678 w 10003"/>
                    <a:gd name="connsiteY3" fmla="*/ 2257 h 10176"/>
                    <a:gd name="connsiteX4" fmla="*/ 9526 w 10003"/>
                    <a:gd name="connsiteY4" fmla="*/ 3681 h 10176"/>
                    <a:gd name="connsiteX5" fmla="*/ 10003 w 10003"/>
                    <a:gd name="connsiteY5" fmla="*/ 4722 h 10176"/>
                    <a:gd name="connsiteX6" fmla="*/ 9738 w 10003"/>
                    <a:gd name="connsiteY6" fmla="*/ 4826 h 10176"/>
                    <a:gd name="connsiteX7" fmla="*/ 9367 w 10003"/>
                    <a:gd name="connsiteY7" fmla="*/ 8889 h 10176"/>
                    <a:gd name="connsiteX8" fmla="*/ 9103 w 10003"/>
                    <a:gd name="connsiteY8" fmla="*/ 8681 h 10176"/>
                    <a:gd name="connsiteX9" fmla="*/ 8838 w 10003"/>
                    <a:gd name="connsiteY9" fmla="*/ 9722 h 10176"/>
                    <a:gd name="connsiteX10" fmla="*/ 8479 w 10003"/>
                    <a:gd name="connsiteY10" fmla="*/ 7935 h 10176"/>
                    <a:gd name="connsiteX11" fmla="*/ 8307 w 10003"/>
                    <a:gd name="connsiteY11" fmla="*/ 8264 h 10176"/>
                    <a:gd name="connsiteX12" fmla="*/ 8147 w 10003"/>
                    <a:gd name="connsiteY12" fmla="*/ 7448 h 10176"/>
                    <a:gd name="connsiteX13" fmla="*/ 7619 w 10003"/>
                    <a:gd name="connsiteY13" fmla="*/ 8074 h 10176"/>
                    <a:gd name="connsiteX14" fmla="*/ 7672 w 10003"/>
                    <a:gd name="connsiteY14" fmla="*/ 7310 h 10176"/>
                    <a:gd name="connsiteX15" fmla="*/ 3593 w 10003"/>
                    <a:gd name="connsiteY15" fmla="*/ 9444 h 10176"/>
                    <a:gd name="connsiteX16" fmla="*/ 4002 w 10003"/>
                    <a:gd name="connsiteY16" fmla="*/ 7415 h 10176"/>
                    <a:gd name="connsiteX17" fmla="*/ 2534 w 10003"/>
                    <a:gd name="connsiteY17" fmla="*/ 8734 h 10176"/>
                    <a:gd name="connsiteX18" fmla="*/ 2494 w 10003"/>
                    <a:gd name="connsiteY18" fmla="*/ 7797 h 10176"/>
                    <a:gd name="connsiteX19" fmla="*/ 1474 w 10003"/>
                    <a:gd name="connsiteY19" fmla="*/ 9097 h 10176"/>
                    <a:gd name="connsiteX20" fmla="*/ 1395 w 10003"/>
                    <a:gd name="connsiteY20" fmla="*/ 8127 h 10176"/>
                    <a:gd name="connsiteX21" fmla="*/ 1077 w 10003"/>
                    <a:gd name="connsiteY21" fmla="*/ 10176 h 10176"/>
                    <a:gd name="connsiteX22" fmla="*/ 707 w 10003"/>
                    <a:gd name="connsiteY22" fmla="*/ 8750 h 10176"/>
                    <a:gd name="connsiteX23" fmla="*/ 162 w 10003"/>
                    <a:gd name="connsiteY23" fmla="*/ 9134 h 10176"/>
                    <a:gd name="connsiteX24" fmla="*/ 17 w 10003"/>
                    <a:gd name="connsiteY24" fmla="*/ 6806 h 10176"/>
                    <a:gd name="connsiteX25" fmla="*/ 719 w 10003"/>
                    <a:gd name="connsiteY25" fmla="*/ 3125 h 10176"/>
                    <a:gd name="connsiteX26" fmla="*/ 307 w 10003"/>
                    <a:gd name="connsiteY26" fmla="*/ 2465 h 10176"/>
                    <a:gd name="connsiteX27" fmla="*/ 2270 w 10003"/>
                    <a:gd name="connsiteY27" fmla="*/ 1352 h 10176"/>
                    <a:gd name="connsiteX28" fmla="*/ 4586 w 10003"/>
                    <a:gd name="connsiteY28" fmla="*/ 727 h 10176"/>
                    <a:gd name="connsiteX29" fmla="*/ 4507 w 10003"/>
                    <a:gd name="connsiteY29" fmla="*/ 33 h 10176"/>
                    <a:gd name="connsiteX30" fmla="*/ 4997 w 10003"/>
                    <a:gd name="connsiteY30" fmla="*/ 382 h 10176"/>
                    <a:gd name="connsiteX31" fmla="*/ 6666 w 10003"/>
                    <a:gd name="connsiteY31" fmla="*/ 1042 h 10176"/>
                    <a:gd name="connsiteX32" fmla="*/ 7063 w 10003"/>
                    <a:gd name="connsiteY32" fmla="*/ 0 h 10176"/>
                    <a:gd name="connsiteX0" fmla="*/ 7063 w 10003"/>
                    <a:gd name="connsiteY0" fmla="*/ 0 h 10176"/>
                    <a:gd name="connsiteX1" fmla="*/ 7778 w 10003"/>
                    <a:gd name="connsiteY1" fmla="*/ 1701 h 10176"/>
                    <a:gd name="connsiteX2" fmla="*/ 9128 w 10003"/>
                    <a:gd name="connsiteY2" fmla="*/ 1910 h 10176"/>
                    <a:gd name="connsiteX3" fmla="*/ 8678 w 10003"/>
                    <a:gd name="connsiteY3" fmla="*/ 2257 h 10176"/>
                    <a:gd name="connsiteX4" fmla="*/ 9526 w 10003"/>
                    <a:gd name="connsiteY4" fmla="*/ 3681 h 10176"/>
                    <a:gd name="connsiteX5" fmla="*/ 10003 w 10003"/>
                    <a:gd name="connsiteY5" fmla="*/ 4722 h 10176"/>
                    <a:gd name="connsiteX6" fmla="*/ 9738 w 10003"/>
                    <a:gd name="connsiteY6" fmla="*/ 4826 h 10176"/>
                    <a:gd name="connsiteX7" fmla="*/ 9367 w 10003"/>
                    <a:gd name="connsiteY7" fmla="*/ 8889 h 10176"/>
                    <a:gd name="connsiteX8" fmla="*/ 9103 w 10003"/>
                    <a:gd name="connsiteY8" fmla="*/ 8681 h 10176"/>
                    <a:gd name="connsiteX9" fmla="*/ 8838 w 10003"/>
                    <a:gd name="connsiteY9" fmla="*/ 9722 h 10176"/>
                    <a:gd name="connsiteX10" fmla="*/ 8479 w 10003"/>
                    <a:gd name="connsiteY10" fmla="*/ 7935 h 10176"/>
                    <a:gd name="connsiteX11" fmla="*/ 8307 w 10003"/>
                    <a:gd name="connsiteY11" fmla="*/ 8264 h 10176"/>
                    <a:gd name="connsiteX12" fmla="*/ 8147 w 10003"/>
                    <a:gd name="connsiteY12" fmla="*/ 7448 h 10176"/>
                    <a:gd name="connsiteX13" fmla="*/ 7619 w 10003"/>
                    <a:gd name="connsiteY13" fmla="*/ 8074 h 10176"/>
                    <a:gd name="connsiteX14" fmla="*/ 7672 w 10003"/>
                    <a:gd name="connsiteY14" fmla="*/ 7310 h 10176"/>
                    <a:gd name="connsiteX15" fmla="*/ 3593 w 10003"/>
                    <a:gd name="connsiteY15" fmla="*/ 9444 h 10176"/>
                    <a:gd name="connsiteX16" fmla="*/ 4002 w 10003"/>
                    <a:gd name="connsiteY16" fmla="*/ 7415 h 10176"/>
                    <a:gd name="connsiteX17" fmla="*/ 2534 w 10003"/>
                    <a:gd name="connsiteY17" fmla="*/ 8734 h 10176"/>
                    <a:gd name="connsiteX18" fmla="*/ 2494 w 10003"/>
                    <a:gd name="connsiteY18" fmla="*/ 7797 h 10176"/>
                    <a:gd name="connsiteX19" fmla="*/ 1474 w 10003"/>
                    <a:gd name="connsiteY19" fmla="*/ 9097 h 10176"/>
                    <a:gd name="connsiteX20" fmla="*/ 1395 w 10003"/>
                    <a:gd name="connsiteY20" fmla="*/ 8127 h 10176"/>
                    <a:gd name="connsiteX21" fmla="*/ 1077 w 10003"/>
                    <a:gd name="connsiteY21" fmla="*/ 10176 h 10176"/>
                    <a:gd name="connsiteX22" fmla="*/ 707 w 10003"/>
                    <a:gd name="connsiteY22" fmla="*/ 8750 h 10176"/>
                    <a:gd name="connsiteX23" fmla="*/ 162 w 10003"/>
                    <a:gd name="connsiteY23" fmla="*/ 9134 h 10176"/>
                    <a:gd name="connsiteX24" fmla="*/ 17 w 10003"/>
                    <a:gd name="connsiteY24" fmla="*/ 6806 h 10176"/>
                    <a:gd name="connsiteX25" fmla="*/ 719 w 10003"/>
                    <a:gd name="connsiteY25" fmla="*/ 3125 h 10176"/>
                    <a:gd name="connsiteX26" fmla="*/ 307 w 10003"/>
                    <a:gd name="connsiteY26" fmla="*/ 2465 h 10176"/>
                    <a:gd name="connsiteX27" fmla="*/ 2270 w 10003"/>
                    <a:gd name="connsiteY27" fmla="*/ 1352 h 10176"/>
                    <a:gd name="connsiteX28" fmla="*/ 4586 w 10003"/>
                    <a:gd name="connsiteY28" fmla="*/ 727 h 10176"/>
                    <a:gd name="connsiteX29" fmla="*/ 4507 w 10003"/>
                    <a:gd name="connsiteY29" fmla="*/ 33 h 10176"/>
                    <a:gd name="connsiteX30" fmla="*/ 4997 w 10003"/>
                    <a:gd name="connsiteY30" fmla="*/ 382 h 10176"/>
                    <a:gd name="connsiteX31" fmla="*/ 6666 w 10003"/>
                    <a:gd name="connsiteY31" fmla="*/ 1042 h 10176"/>
                    <a:gd name="connsiteX32" fmla="*/ 7063 w 10003"/>
                    <a:gd name="connsiteY32" fmla="*/ 0 h 10176"/>
                    <a:gd name="connsiteX0" fmla="*/ 7063 w 10003"/>
                    <a:gd name="connsiteY0" fmla="*/ 0 h 10176"/>
                    <a:gd name="connsiteX1" fmla="*/ 7778 w 10003"/>
                    <a:gd name="connsiteY1" fmla="*/ 1701 h 10176"/>
                    <a:gd name="connsiteX2" fmla="*/ 9128 w 10003"/>
                    <a:gd name="connsiteY2" fmla="*/ 1910 h 10176"/>
                    <a:gd name="connsiteX3" fmla="*/ 8678 w 10003"/>
                    <a:gd name="connsiteY3" fmla="*/ 2257 h 10176"/>
                    <a:gd name="connsiteX4" fmla="*/ 9526 w 10003"/>
                    <a:gd name="connsiteY4" fmla="*/ 3681 h 10176"/>
                    <a:gd name="connsiteX5" fmla="*/ 10003 w 10003"/>
                    <a:gd name="connsiteY5" fmla="*/ 4722 h 10176"/>
                    <a:gd name="connsiteX6" fmla="*/ 9738 w 10003"/>
                    <a:gd name="connsiteY6" fmla="*/ 4826 h 10176"/>
                    <a:gd name="connsiteX7" fmla="*/ 9367 w 10003"/>
                    <a:gd name="connsiteY7" fmla="*/ 8889 h 10176"/>
                    <a:gd name="connsiteX8" fmla="*/ 9103 w 10003"/>
                    <a:gd name="connsiteY8" fmla="*/ 8681 h 10176"/>
                    <a:gd name="connsiteX9" fmla="*/ 8838 w 10003"/>
                    <a:gd name="connsiteY9" fmla="*/ 9722 h 10176"/>
                    <a:gd name="connsiteX10" fmla="*/ 8479 w 10003"/>
                    <a:gd name="connsiteY10" fmla="*/ 7935 h 10176"/>
                    <a:gd name="connsiteX11" fmla="*/ 8307 w 10003"/>
                    <a:gd name="connsiteY11" fmla="*/ 8264 h 10176"/>
                    <a:gd name="connsiteX12" fmla="*/ 8147 w 10003"/>
                    <a:gd name="connsiteY12" fmla="*/ 7448 h 10176"/>
                    <a:gd name="connsiteX13" fmla="*/ 7619 w 10003"/>
                    <a:gd name="connsiteY13" fmla="*/ 8074 h 10176"/>
                    <a:gd name="connsiteX14" fmla="*/ 7672 w 10003"/>
                    <a:gd name="connsiteY14" fmla="*/ 7310 h 10176"/>
                    <a:gd name="connsiteX15" fmla="*/ 3593 w 10003"/>
                    <a:gd name="connsiteY15" fmla="*/ 9444 h 10176"/>
                    <a:gd name="connsiteX16" fmla="*/ 4002 w 10003"/>
                    <a:gd name="connsiteY16" fmla="*/ 7415 h 10176"/>
                    <a:gd name="connsiteX17" fmla="*/ 2534 w 10003"/>
                    <a:gd name="connsiteY17" fmla="*/ 8734 h 10176"/>
                    <a:gd name="connsiteX18" fmla="*/ 2494 w 10003"/>
                    <a:gd name="connsiteY18" fmla="*/ 7797 h 10176"/>
                    <a:gd name="connsiteX19" fmla="*/ 1474 w 10003"/>
                    <a:gd name="connsiteY19" fmla="*/ 9097 h 10176"/>
                    <a:gd name="connsiteX20" fmla="*/ 1395 w 10003"/>
                    <a:gd name="connsiteY20" fmla="*/ 8127 h 10176"/>
                    <a:gd name="connsiteX21" fmla="*/ 1077 w 10003"/>
                    <a:gd name="connsiteY21" fmla="*/ 10176 h 10176"/>
                    <a:gd name="connsiteX22" fmla="*/ 707 w 10003"/>
                    <a:gd name="connsiteY22" fmla="*/ 8750 h 10176"/>
                    <a:gd name="connsiteX23" fmla="*/ 162 w 10003"/>
                    <a:gd name="connsiteY23" fmla="*/ 9134 h 10176"/>
                    <a:gd name="connsiteX24" fmla="*/ 17 w 10003"/>
                    <a:gd name="connsiteY24" fmla="*/ 6806 h 10176"/>
                    <a:gd name="connsiteX25" fmla="*/ 719 w 10003"/>
                    <a:gd name="connsiteY25" fmla="*/ 3125 h 10176"/>
                    <a:gd name="connsiteX26" fmla="*/ 307 w 10003"/>
                    <a:gd name="connsiteY26" fmla="*/ 2465 h 10176"/>
                    <a:gd name="connsiteX27" fmla="*/ 2270 w 10003"/>
                    <a:gd name="connsiteY27" fmla="*/ 1352 h 10176"/>
                    <a:gd name="connsiteX28" fmla="*/ 4586 w 10003"/>
                    <a:gd name="connsiteY28" fmla="*/ 727 h 10176"/>
                    <a:gd name="connsiteX29" fmla="*/ 4507 w 10003"/>
                    <a:gd name="connsiteY29" fmla="*/ 33 h 10176"/>
                    <a:gd name="connsiteX30" fmla="*/ 5091 w 10003"/>
                    <a:gd name="connsiteY30" fmla="*/ 294 h 10176"/>
                    <a:gd name="connsiteX31" fmla="*/ 6666 w 10003"/>
                    <a:gd name="connsiteY31" fmla="*/ 1042 h 10176"/>
                    <a:gd name="connsiteX32" fmla="*/ 7063 w 10003"/>
                    <a:gd name="connsiteY32" fmla="*/ 0 h 10176"/>
                    <a:gd name="connsiteX0" fmla="*/ 7076 w 10003"/>
                    <a:gd name="connsiteY0" fmla="*/ 0 h 10264"/>
                    <a:gd name="connsiteX1" fmla="*/ 7778 w 10003"/>
                    <a:gd name="connsiteY1" fmla="*/ 1789 h 10264"/>
                    <a:gd name="connsiteX2" fmla="*/ 9128 w 10003"/>
                    <a:gd name="connsiteY2" fmla="*/ 1998 h 10264"/>
                    <a:gd name="connsiteX3" fmla="*/ 8678 w 10003"/>
                    <a:gd name="connsiteY3" fmla="*/ 2345 h 10264"/>
                    <a:gd name="connsiteX4" fmla="*/ 9526 w 10003"/>
                    <a:gd name="connsiteY4" fmla="*/ 3769 h 10264"/>
                    <a:gd name="connsiteX5" fmla="*/ 10003 w 10003"/>
                    <a:gd name="connsiteY5" fmla="*/ 4810 h 10264"/>
                    <a:gd name="connsiteX6" fmla="*/ 9738 w 10003"/>
                    <a:gd name="connsiteY6" fmla="*/ 4914 h 10264"/>
                    <a:gd name="connsiteX7" fmla="*/ 9367 w 10003"/>
                    <a:gd name="connsiteY7" fmla="*/ 8977 h 10264"/>
                    <a:gd name="connsiteX8" fmla="*/ 9103 w 10003"/>
                    <a:gd name="connsiteY8" fmla="*/ 8769 h 10264"/>
                    <a:gd name="connsiteX9" fmla="*/ 8838 w 10003"/>
                    <a:gd name="connsiteY9" fmla="*/ 9810 h 10264"/>
                    <a:gd name="connsiteX10" fmla="*/ 8479 w 10003"/>
                    <a:gd name="connsiteY10" fmla="*/ 8023 h 10264"/>
                    <a:gd name="connsiteX11" fmla="*/ 8307 w 10003"/>
                    <a:gd name="connsiteY11" fmla="*/ 8352 h 10264"/>
                    <a:gd name="connsiteX12" fmla="*/ 8147 w 10003"/>
                    <a:gd name="connsiteY12" fmla="*/ 7536 h 10264"/>
                    <a:gd name="connsiteX13" fmla="*/ 7619 w 10003"/>
                    <a:gd name="connsiteY13" fmla="*/ 8162 h 10264"/>
                    <a:gd name="connsiteX14" fmla="*/ 7672 w 10003"/>
                    <a:gd name="connsiteY14" fmla="*/ 7398 h 10264"/>
                    <a:gd name="connsiteX15" fmla="*/ 3593 w 10003"/>
                    <a:gd name="connsiteY15" fmla="*/ 9532 h 10264"/>
                    <a:gd name="connsiteX16" fmla="*/ 4002 w 10003"/>
                    <a:gd name="connsiteY16" fmla="*/ 7503 h 10264"/>
                    <a:gd name="connsiteX17" fmla="*/ 2534 w 10003"/>
                    <a:gd name="connsiteY17" fmla="*/ 8822 h 10264"/>
                    <a:gd name="connsiteX18" fmla="*/ 2494 w 10003"/>
                    <a:gd name="connsiteY18" fmla="*/ 7885 h 10264"/>
                    <a:gd name="connsiteX19" fmla="*/ 1474 w 10003"/>
                    <a:gd name="connsiteY19" fmla="*/ 9185 h 10264"/>
                    <a:gd name="connsiteX20" fmla="*/ 1395 w 10003"/>
                    <a:gd name="connsiteY20" fmla="*/ 8215 h 10264"/>
                    <a:gd name="connsiteX21" fmla="*/ 1077 w 10003"/>
                    <a:gd name="connsiteY21" fmla="*/ 10264 h 10264"/>
                    <a:gd name="connsiteX22" fmla="*/ 707 w 10003"/>
                    <a:gd name="connsiteY22" fmla="*/ 8838 h 10264"/>
                    <a:gd name="connsiteX23" fmla="*/ 162 w 10003"/>
                    <a:gd name="connsiteY23" fmla="*/ 9222 h 10264"/>
                    <a:gd name="connsiteX24" fmla="*/ 17 w 10003"/>
                    <a:gd name="connsiteY24" fmla="*/ 6894 h 10264"/>
                    <a:gd name="connsiteX25" fmla="*/ 719 w 10003"/>
                    <a:gd name="connsiteY25" fmla="*/ 3213 h 10264"/>
                    <a:gd name="connsiteX26" fmla="*/ 307 w 10003"/>
                    <a:gd name="connsiteY26" fmla="*/ 2553 h 10264"/>
                    <a:gd name="connsiteX27" fmla="*/ 2270 w 10003"/>
                    <a:gd name="connsiteY27" fmla="*/ 1440 h 10264"/>
                    <a:gd name="connsiteX28" fmla="*/ 4586 w 10003"/>
                    <a:gd name="connsiteY28" fmla="*/ 815 h 10264"/>
                    <a:gd name="connsiteX29" fmla="*/ 4507 w 10003"/>
                    <a:gd name="connsiteY29" fmla="*/ 121 h 10264"/>
                    <a:gd name="connsiteX30" fmla="*/ 5091 w 10003"/>
                    <a:gd name="connsiteY30" fmla="*/ 382 h 10264"/>
                    <a:gd name="connsiteX31" fmla="*/ 6666 w 10003"/>
                    <a:gd name="connsiteY31" fmla="*/ 1130 h 10264"/>
                    <a:gd name="connsiteX32" fmla="*/ 7076 w 10003"/>
                    <a:gd name="connsiteY32" fmla="*/ 0 h 10264"/>
                    <a:gd name="connsiteX0" fmla="*/ 7076 w 10003"/>
                    <a:gd name="connsiteY0" fmla="*/ 0 h 10264"/>
                    <a:gd name="connsiteX1" fmla="*/ 7778 w 10003"/>
                    <a:gd name="connsiteY1" fmla="*/ 1789 h 10264"/>
                    <a:gd name="connsiteX2" fmla="*/ 9128 w 10003"/>
                    <a:gd name="connsiteY2" fmla="*/ 1998 h 10264"/>
                    <a:gd name="connsiteX3" fmla="*/ 8678 w 10003"/>
                    <a:gd name="connsiteY3" fmla="*/ 2345 h 10264"/>
                    <a:gd name="connsiteX4" fmla="*/ 9526 w 10003"/>
                    <a:gd name="connsiteY4" fmla="*/ 3769 h 10264"/>
                    <a:gd name="connsiteX5" fmla="*/ 10003 w 10003"/>
                    <a:gd name="connsiteY5" fmla="*/ 4810 h 10264"/>
                    <a:gd name="connsiteX6" fmla="*/ 9738 w 10003"/>
                    <a:gd name="connsiteY6" fmla="*/ 4914 h 10264"/>
                    <a:gd name="connsiteX7" fmla="*/ 9367 w 10003"/>
                    <a:gd name="connsiteY7" fmla="*/ 8977 h 10264"/>
                    <a:gd name="connsiteX8" fmla="*/ 9103 w 10003"/>
                    <a:gd name="connsiteY8" fmla="*/ 8769 h 10264"/>
                    <a:gd name="connsiteX9" fmla="*/ 8838 w 10003"/>
                    <a:gd name="connsiteY9" fmla="*/ 9810 h 10264"/>
                    <a:gd name="connsiteX10" fmla="*/ 8479 w 10003"/>
                    <a:gd name="connsiteY10" fmla="*/ 8023 h 10264"/>
                    <a:gd name="connsiteX11" fmla="*/ 8307 w 10003"/>
                    <a:gd name="connsiteY11" fmla="*/ 8352 h 10264"/>
                    <a:gd name="connsiteX12" fmla="*/ 8147 w 10003"/>
                    <a:gd name="connsiteY12" fmla="*/ 7536 h 10264"/>
                    <a:gd name="connsiteX13" fmla="*/ 7619 w 10003"/>
                    <a:gd name="connsiteY13" fmla="*/ 8162 h 10264"/>
                    <a:gd name="connsiteX14" fmla="*/ 7672 w 10003"/>
                    <a:gd name="connsiteY14" fmla="*/ 7398 h 10264"/>
                    <a:gd name="connsiteX15" fmla="*/ 3593 w 10003"/>
                    <a:gd name="connsiteY15" fmla="*/ 9532 h 10264"/>
                    <a:gd name="connsiteX16" fmla="*/ 4002 w 10003"/>
                    <a:gd name="connsiteY16" fmla="*/ 7503 h 10264"/>
                    <a:gd name="connsiteX17" fmla="*/ 2534 w 10003"/>
                    <a:gd name="connsiteY17" fmla="*/ 8822 h 10264"/>
                    <a:gd name="connsiteX18" fmla="*/ 2494 w 10003"/>
                    <a:gd name="connsiteY18" fmla="*/ 7885 h 10264"/>
                    <a:gd name="connsiteX19" fmla="*/ 1474 w 10003"/>
                    <a:gd name="connsiteY19" fmla="*/ 9185 h 10264"/>
                    <a:gd name="connsiteX20" fmla="*/ 1395 w 10003"/>
                    <a:gd name="connsiteY20" fmla="*/ 8215 h 10264"/>
                    <a:gd name="connsiteX21" fmla="*/ 1077 w 10003"/>
                    <a:gd name="connsiteY21" fmla="*/ 10264 h 10264"/>
                    <a:gd name="connsiteX22" fmla="*/ 707 w 10003"/>
                    <a:gd name="connsiteY22" fmla="*/ 8838 h 10264"/>
                    <a:gd name="connsiteX23" fmla="*/ 162 w 10003"/>
                    <a:gd name="connsiteY23" fmla="*/ 9222 h 10264"/>
                    <a:gd name="connsiteX24" fmla="*/ 17 w 10003"/>
                    <a:gd name="connsiteY24" fmla="*/ 6894 h 10264"/>
                    <a:gd name="connsiteX25" fmla="*/ 719 w 10003"/>
                    <a:gd name="connsiteY25" fmla="*/ 3213 h 10264"/>
                    <a:gd name="connsiteX26" fmla="*/ 307 w 10003"/>
                    <a:gd name="connsiteY26" fmla="*/ 2553 h 10264"/>
                    <a:gd name="connsiteX27" fmla="*/ 2270 w 10003"/>
                    <a:gd name="connsiteY27" fmla="*/ 1440 h 10264"/>
                    <a:gd name="connsiteX28" fmla="*/ 4586 w 10003"/>
                    <a:gd name="connsiteY28" fmla="*/ 815 h 10264"/>
                    <a:gd name="connsiteX29" fmla="*/ 4507 w 10003"/>
                    <a:gd name="connsiteY29" fmla="*/ 121 h 10264"/>
                    <a:gd name="connsiteX30" fmla="*/ 5091 w 10003"/>
                    <a:gd name="connsiteY30" fmla="*/ 382 h 10264"/>
                    <a:gd name="connsiteX31" fmla="*/ 6666 w 10003"/>
                    <a:gd name="connsiteY31" fmla="*/ 1130 h 10264"/>
                    <a:gd name="connsiteX32" fmla="*/ 7076 w 10003"/>
                    <a:gd name="connsiteY32" fmla="*/ 0 h 10264"/>
                    <a:gd name="connsiteX0" fmla="*/ 7076 w 10003"/>
                    <a:gd name="connsiteY0" fmla="*/ 0 h 10264"/>
                    <a:gd name="connsiteX1" fmla="*/ 7778 w 10003"/>
                    <a:gd name="connsiteY1" fmla="*/ 1789 h 10264"/>
                    <a:gd name="connsiteX2" fmla="*/ 9128 w 10003"/>
                    <a:gd name="connsiteY2" fmla="*/ 1998 h 10264"/>
                    <a:gd name="connsiteX3" fmla="*/ 8678 w 10003"/>
                    <a:gd name="connsiteY3" fmla="*/ 2345 h 10264"/>
                    <a:gd name="connsiteX4" fmla="*/ 9526 w 10003"/>
                    <a:gd name="connsiteY4" fmla="*/ 3769 h 10264"/>
                    <a:gd name="connsiteX5" fmla="*/ 10003 w 10003"/>
                    <a:gd name="connsiteY5" fmla="*/ 4810 h 10264"/>
                    <a:gd name="connsiteX6" fmla="*/ 9738 w 10003"/>
                    <a:gd name="connsiteY6" fmla="*/ 4914 h 10264"/>
                    <a:gd name="connsiteX7" fmla="*/ 9367 w 10003"/>
                    <a:gd name="connsiteY7" fmla="*/ 8977 h 10264"/>
                    <a:gd name="connsiteX8" fmla="*/ 9103 w 10003"/>
                    <a:gd name="connsiteY8" fmla="*/ 8769 h 10264"/>
                    <a:gd name="connsiteX9" fmla="*/ 8838 w 10003"/>
                    <a:gd name="connsiteY9" fmla="*/ 9810 h 10264"/>
                    <a:gd name="connsiteX10" fmla="*/ 8479 w 10003"/>
                    <a:gd name="connsiteY10" fmla="*/ 8023 h 10264"/>
                    <a:gd name="connsiteX11" fmla="*/ 8307 w 10003"/>
                    <a:gd name="connsiteY11" fmla="*/ 8352 h 10264"/>
                    <a:gd name="connsiteX12" fmla="*/ 8147 w 10003"/>
                    <a:gd name="connsiteY12" fmla="*/ 7536 h 10264"/>
                    <a:gd name="connsiteX13" fmla="*/ 7619 w 10003"/>
                    <a:gd name="connsiteY13" fmla="*/ 8162 h 10264"/>
                    <a:gd name="connsiteX14" fmla="*/ 7672 w 10003"/>
                    <a:gd name="connsiteY14" fmla="*/ 7398 h 10264"/>
                    <a:gd name="connsiteX15" fmla="*/ 3593 w 10003"/>
                    <a:gd name="connsiteY15" fmla="*/ 9532 h 10264"/>
                    <a:gd name="connsiteX16" fmla="*/ 4002 w 10003"/>
                    <a:gd name="connsiteY16" fmla="*/ 7503 h 10264"/>
                    <a:gd name="connsiteX17" fmla="*/ 2534 w 10003"/>
                    <a:gd name="connsiteY17" fmla="*/ 8822 h 10264"/>
                    <a:gd name="connsiteX18" fmla="*/ 2494 w 10003"/>
                    <a:gd name="connsiteY18" fmla="*/ 7885 h 10264"/>
                    <a:gd name="connsiteX19" fmla="*/ 1474 w 10003"/>
                    <a:gd name="connsiteY19" fmla="*/ 9185 h 10264"/>
                    <a:gd name="connsiteX20" fmla="*/ 1395 w 10003"/>
                    <a:gd name="connsiteY20" fmla="*/ 8215 h 10264"/>
                    <a:gd name="connsiteX21" fmla="*/ 1077 w 10003"/>
                    <a:gd name="connsiteY21" fmla="*/ 10264 h 10264"/>
                    <a:gd name="connsiteX22" fmla="*/ 707 w 10003"/>
                    <a:gd name="connsiteY22" fmla="*/ 8838 h 10264"/>
                    <a:gd name="connsiteX23" fmla="*/ 162 w 10003"/>
                    <a:gd name="connsiteY23" fmla="*/ 9222 h 10264"/>
                    <a:gd name="connsiteX24" fmla="*/ 17 w 10003"/>
                    <a:gd name="connsiteY24" fmla="*/ 6894 h 10264"/>
                    <a:gd name="connsiteX25" fmla="*/ 719 w 10003"/>
                    <a:gd name="connsiteY25" fmla="*/ 3213 h 10264"/>
                    <a:gd name="connsiteX26" fmla="*/ 307 w 10003"/>
                    <a:gd name="connsiteY26" fmla="*/ 2553 h 10264"/>
                    <a:gd name="connsiteX27" fmla="*/ 2270 w 10003"/>
                    <a:gd name="connsiteY27" fmla="*/ 1440 h 10264"/>
                    <a:gd name="connsiteX28" fmla="*/ 4586 w 10003"/>
                    <a:gd name="connsiteY28" fmla="*/ 815 h 10264"/>
                    <a:gd name="connsiteX29" fmla="*/ 4507 w 10003"/>
                    <a:gd name="connsiteY29" fmla="*/ 121 h 10264"/>
                    <a:gd name="connsiteX30" fmla="*/ 5091 w 10003"/>
                    <a:gd name="connsiteY30" fmla="*/ 382 h 10264"/>
                    <a:gd name="connsiteX31" fmla="*/ 6666 w 10003"/>
                    <a:gd name="connsiteY31" fmla="*/ 1130 h 10264"/>
                    <a:gd name="connsiteX32" fmla="*/ 7076 w 10003"/>
                    <a:gd name="connsiteY32" fmla="*/ 0 h 10264"/>
                    <a:gd name="connsiteX0" fmla="*/ 7076 w 10003"/>
                    <a:gd name="connsiteY0" fmla="*/ 0 h 10264"/>
                    <a:gd name="connsiteX1" fmla="*/ 7832 w 10003"/>
                    <a:gd name="connsiteY1" fmla="*/ 1719 h 10264"/>
                    <a:gd name="connsiteX2" fmla="*/ 9128 w 10003"/>
                    <a:gd name="connsiteY2" fmla="*/ 1998 h 10264"/>
                    <a:gd name="connsiteX3" fmla="*/ 8678 w 10003"/>
                    <a:gd name="connsiteY3" fmla="*/ 2345 h 10264"/>
                    <a:gd name="connsiteX4" fmla="*/ 9526 w 10003"/>
                    <a:gd name="connsiteY4" fmla="*/ 3769 h 10264"/>
                    <a:gd name="connsiteX5" fmla="*/ 10003 w 10003"/>
                    <a:gd name="connsiteY5" fmla="*/ 4810 h 10264"/>
                    <a:gd name="connsiteX6" fmla="*/ 9738 w 10003"/>
                    <a:gd name="connsiteY6" fmla="*/ 4914 h 10264"/>
                    <a:gd name="connsiteX7" fmla="*/ 9367 w 10003"/>
                    <a:gd name="connsiteY7" fmla="*/ 8977 h 10264"/>
                    <a:gd name="connsiteX8" fmla="*/ 9103 w 10003"/>
                    <a:gd name="connsiteY8" fmla="*/ 8769 h 10264"/>
                    <a:gd name="connsiteX9" fmla="*/ 8838 w 10003"/>
                    <a:gd name="connsiteY9" fmla="*/ 9810 h 10264"/>
                    <a:gd name="connsiteX10" fmla="*/ 8479 w 10003"/>
                    <a:gd name="connsiteY10" fmla="*/ 8023 h 10264"/>
                    <a:gd name="connsiteX11" fmla="*/ 8307 w 10003"/>
                    <a:gd name="connsiteY11" fmla="*/ 8352 h 10264"/>
                    <a:gd name="connsiteX12" fmla="*/ 8147 w 10003"/>
                    <a:gd name="connsiteY12" fmla="*/ 7536 h 10264"/>
                    <a:gd name="connsiteX13" fmla="*/ 7619 w 10003"/>
                    <a:gd name="connsiteY13" fmla="*/ 8162 h 10264"/>
                    <a:gd name="connsiteX14" fmla="*/ 7672 w 10003"/>
                    <a:gd name="connsiteY14" fmla="*/ 7398 h 10264"/>
                    <a:gd name="connsiteX15" fmla="*/ 3593 w 10003"/>
                    <a:gd name="connsiteY15" fmla="*/ 9532 h 10264"/>
                    <a:gd name="connsiteX16" fmla="*/ 4002 w 10003"/>
                    <a:gd name="connsiteY16" fmla="*/ 7503 h 10264"/>
                    <a:gd name="connsiteX17" fmla="*/ 2534 w 10003"/>
                    <a:gd name="connsiteY17" fmla="*/ 8822 h 10264"/>
                    <a:gd name="connsiteX18" fmla="*/ 2494 w 10003"/>
                    <a:gd name="connsiteY18" fmla="*/ 7885 h 10264"/>
                    <a:gd name="connsiteX19" fmla="*/ 1474 w 10003"/>
                    <a:gd name="connsiteY19" fmla="*/ 9185 h 10264"/>
                    <a:gd name="connsiteX20" fmla="*/ 1395 w 10003"/>
                    <a:gd name="connsiteY20" fmla="*/ 8215 h 10264"/>
                    <a:gd name="connsiteX21" fmla="*/ 1077 w 10003"/>
                    <a:gd name="connsiteY21" fmla="*/ 10264 h 10264"/>
                    <a:gd name="connsiteX22" fmla="*/ 707 w 10003"/>
                    <a:gd name="connsiteY22" fmla="*/ 8838 h 10264"/>
                    <a:gd name="connsiteX23" fmla="*/ 162 w 10003"/>
                    <a:gd name="connsiteY23" fmla="*/ 9222 h 10264"/>
                    <a:gd name="connsiteX24" fmla="*/ 17 w 10003"/>
                    <a:gd name="connsiteY24" fmla="*/ 6894 h 10264"/>
                    <a:gd name="connsiteX25" fmla="*/ 719 w 10003"/>
                    <a:gd name="connsiteY25" fmla="*/ 3213 h 10264"/>
                    <a:gd name="connsiteX26" fmla="*/ 307 w 10003"/>
                    <a:gd name="connsiteY26" fmla="*/ 2553 h 10264"/>
                    <a:gd name="connsiteX27" fmla="*/ 2270 w 10003"/>
                    <a:gd name="connsiteY27" fmla="*/ 1440 h 10264"/>
                    <a:gd name="connsiteX28" fmla="*/ 4586 w 10003"/>
                    <a:gd name="connsiteY28" fmla="*/ 815 h 10264"/>
                    <a:gd name="connsiteX29" fmla="*/ 4507 w 10003"/>
                    <a:gd name="connsiteY29" fmla="*/ 121 h 10264"/>
                    <a:gd name="connsiteX30" fmla="*/ 5091 w 10003"/>
                    <a:gd name="connsiteY30" fmla="*/ 382 h 10264"/>
                    <a:gd name="connsiteX31" fmla="*/ 6666 w 10003"/>
                    <a:gd name="connsiteY31" fmla="*/ 1130 h 10264"/>
                    <a:gd name="connsiteX32" fmla="*/ 7076 w 10003"/>
                    <a:gd name="connsiteY32" fmla="*/ 0 h 10264"/>
                    <a:gd name="connsiteX0" fmla="*/ 7076 w 10003"/>
                    <a:gd name="connsiteY0" fmla="*/ 0 h 10264"/>
                    <a:gd name="connsiteX1" fmla="*/ 7832 w 10003"/>
                    <a:gd name="connsiteY1" fmla="*/ 1719 h 10264"/>
                    <a:gd name="connsiteX2" fmla="*/ 9276 w 10003"/>
                    <a:gd name="connsiteY2" fmla="*/ 1998 h 10264"/>
                    <a:gd name="connsiteX3" fmla="*/ 8678 w 10003"/>
                    <a:gd name="connsiteY3" fmla="*/ 2345 h 10264"/>
                    <a:gd name="connsiteX4" fmla="*/ 9526 w 10003"/>
                    <a:gd name="connsiteY4" fmla="*/ 3769 h 10264"/>
                    <a:gd name="connsiteX5" fmla="*/ 10003 w 10003"/>
                    <a:gd name="connsiteY5" fmla="*/ 4810 h 10264"/>
                    <a:gd name="connsiteX6" fmla="*/ 9738 w 10003"/>
                    <a:gd name="connsiteY6" fmla="*/ 4914 h 10264"/>
                    <a:gd name="connsiteX7" fmla="*/ 9367 w 10003"/>
                    <a:gd name="connsiteY7" fmla="*/ 8977 h 10264"/>
                    <a:gd name="connsiteX8" fmla="*/ 9103 w 10003"/>
                    <a:gd name="connsiteY8" fmla="*/ 8769 h 10264"/>
                    <a:gd name="connsiteX9" fmla="*/ 8838 w 10003"/>
                    <a:gd name="connsiteY9" fmla="*/ 9810 h 10264"/>
                    <a:gd name="connsiteX10" fmla="*/ 8479 w 10003"/>
                    <a:gd name="connsiteY10" fmla="*/ 8023 h 10264"/>
                    <a:gd name="connsiteX11" fmla="*/ 8307 w 10003"/>
                    <a:gd name="connsiteY11" fmla="*/ 8352 h 10264"/>
                    <a:gd name="connsiteX12" fmla="*/ 8147 w 10003"/>
                    <a:gd name="connsiteY12" fmla="*/ 7536 h 10264"/>
                    <a:gd name="connsiteX13" fmla="*/ 7619 w 10003"/>
                    <a:gd name="connsiteY13" fmla="*/ 8162 h 10264"/>
                    <a:gd name="connsiteX14" fmla="*/ 7672 w 10003"/>
                    <a:gd name="connsiteY14" fmla="*/ 7398 h 10264"/>
                    <a:gd name="connsiteX15" fmla="*/ 3593 w 10003"/>
                    <a:gd name="connsiteY15" fmla="*/ 9532 h 10264"/>
                    <a:gd name="connsiteX16" fmla="*/ 4002 w 10003"/>
                    <a:gd name="connsiteY16" fmla="*/ 7503 h 10264"/>
                    <a:gd name="connsiteX17" fmla="*/ 2534 w 10003"/>
                    <a:gd name="connsiteY17" fmla="*/ 8822 h 10264"/>
                    <a:gd name="connsiteX18" fmla="*/ 2494 w 10003"/>
                    <a:gd name="connsiteY18" fmla="*/ 7885 h 10264"/>
                    <a:gd name="connsiteX19" fmla="*/ 1474 w 10003"/>
                    <a:gd name="connsiteY19" fmla="*/ 9185 h 10264"/>
                    <a:gd name="connsiteX20" fmla="*/ 1395 w 10003"/>
                    <a:gd name="connsiteY20" fmla="*/ 8215 h 10264"/>
                    <a:gd name="connsiteX21" fmla="*/ 1077 w 10003"/>
                    <a:gd name="connsiteY21" fmla="*/ 10264 h 10264"/>
                    <a:gd name="connsiteX22" fmla="*/ 707 w 10003"/>
                    <a:gd name="connsiteY22" fmla="*/ 8838 h 10264"/>
                    <a:gd name="connsiteX23" fmla="*/ 162 w 10003"/>
                    <a:gd name="connsiteY23" fmla="*/ 9222 h 10264"/>
                    <a:gd name="connsiteX24" fmla="*/ 17 w 10003"/>
                    <a:gd name="connsiteY24" fmla="*/ 6894 h 10264"/>
                    <a:gd name="connsiteX25" fmla="*/ 719 w 10003"/>
                    <a:gd name="connsiteY25" fmla="*/ 3213 h 10264"/>
                    <a:gd name="connsiteX26" fmla="*/ 307 w 10003"/>
                    <a:gd name="connsiteY26" fmla="*/ 2553 h 10264"/>
                    <a:gd name="connsiteX27" fmla="*/ 2270 w 10003"/>
                    <a:gd name="connsiteY27" fmla="*/ 1440 h 10264"/>
                    <a:gd name="connsiteX28" fmla="*/ 4586 w 10003"/>
                    <a:gd name="connsiteY28" fmla="*/ 815 h 10264"/>
                    <a:gd name="connsiteX29" fmla="*/ 4507 w 10003"/>
                    <a:gd name="connsiteY29" fmla="*/ 121 h 10264"/>
                    <a:gd name="connsiteX30" fmla="*/ 5091 w 10003"/>
                    <a:gd name="connsiteY30" fmla="*/ 382 h 10264"/>
                    <a:gd name="connsiteX31" fmla="*/ 6666 w 10003"/>
                    <a:gd name="connsiteY31" fmla="*/ 1130 h 10264"/>
                    <a:gd name="connsiteX32" fmla="*/ 7076 w 10003"/>
                    <a:gd name="connsiteY32" fmla="*/ 0 h 10264"/>
                    <a:gd name="connsiteX0" fmla="*/ 7076 w 10003"/>
                    <a:gd name="connsiteY0" fmla="*/ 0 h 10264"/>
                    <a:gd name="connsiteX1" fmla="*/ 7832 w 10003"/>
                    <a:gd name="connsiteY1" fmla="*/ 1719 h 10264"/>
                    <a:gd name="connsiteX2" fmla="*/ 9276 w 10003"/>
                    <a:gd name="connsiteY2" fmla="*/ 1998 h 10264"/>
                    <a:gd name="connsiteX3" fmla="*/ 8678 w 10003"/>
                    <a:gd name="connsiteY3" fmla="*/ 2345 h 10264"/>
                    <a:gd name="connsiteX4" fmla="*/ 9526 w 10003"/>
                    <a:gd name="connsiteY4" fmla="*/ 3769 h 10264"/>
                    <a:gd name="connsiteX5" fmla="*/ 10003 w 10003"/>
                    <a:gd name="connsiteY5" fmla="*/ 4810 h 10264"/>
                    <a:gd name="connsiteX6" fmla="*/ 9738 w 10003"/>
                    <a:gd name="connsiteY6" fmla="*/ 4914 h 10264"/>
                    <a:gd name="connsiteX7" fmla="*/ 9367 w 10003"/>
                    <a:gd name="connsiteY7" fmla="*/ 8977 h 10264"/>
                    <a:gd name="connsiteX8" fmla="*/ 9103 w 10003"/>
                    <a:gd name="connsiteY8" fmla="*/ 8769 h 10264"/>
                    <a:gd name="connsiteX9" fmla="*/ 8838 w 10003"/>
                    <a:gd name="connsiteY9" fmla="*/ 9810 h 10264"/>
                    <a:gd name="connsiteX10" fmla="*/ 8479 w 10003"/>
                    <a:gd name="connsiteY10" fmla="*/ 8023 h 10264"/>
                    <a:gd name="connsiteX11" fmla="*/ 8307 w 10003"/>
                    <a:gd name="connsiteY11" fmla="*/ 8352 h 10264"/>
                    <a:gd name="connsiteX12" fmla="*/ 8147 w 10003"/>
                    <a:gd name="connsiteY12" fmla="*/ 7536 h 10264"/>
                    <a:gd name="connsiteX13" fmla="*/ 7619 w 10003"/>
                    <a:gd name="connsiteY13" fmla="*/ 8162 h 10264"/>
                    <a:gd name="connsiteX14" fmla="*/ 7672 w 10003"/>
                    <a:gd name="connsiteY14" fmla="*/ 7398 h 10264"/>
                    <a:gd name="connsiteX15" fmla="*/ 3593 w 10003"/>
                    <a:gd name="connsiteY15" fmla="*/ 9532 h 10264"/>
                    <a:gd name="connsiteX16" fmla="*/ 4002 w 10003"/>
                    <a:gd name="connsiteY16" fmla="*/ 7503 h 10264"/>
                    <a:gd name="connsiteX17" fmla="*/ 2534 w 10003"/>
                    <a:gd name="connsiteY17" fmla="*/ 8822 h 10264"/>
                    <a:gd name="connsiteX18" fmla="*/ 2494 w 10003"/>
                    <a:gd name="connsiteY18" fmla="*/ 7885 h 10264"/>
                    <a:gd name="connsiteX19" fmla="*/ 1474 w 10003"/>
                    <a:gd name="connsiteY19" fmla="*/ 9185 h 10264"/>
                    <a:gd name="connsiteX20" fmla="*/ 1395 w 10003"/>
                    <a:gd name="connsiteY20" fmla="*/ 8215 h 10264"/>
                    <a:gd name="connsiteX21" fmla="*/ 1077 w 10003"/>
                    <a:gd name="connsiteY21" fmla="*/ 10264 h 10264"/>
                    <a:gd name="connsiteX22" fmla="*/ 707 w 10003"/>
                    <a:gd name="connsiteY22" fmla="*/ 8838 h 10264"/>
                    <a:gd name="connsiteX23" fmla="*/ 162 w 10003"/>
                    <a:gd name="connsiteY23" fmla="*/ 9222 h 10264"/>
                    <a:gd name="connsiteX24" fmla="*/ 17 w 10003"/>
                    <a:gd name="connsiteY24" fmla="*/ 6894 h 10264"/>
                    <a:gd name="connsiteX25" fmla="*/ 719 w 10003"/>
                    <a:gd name="connsiteY25" fmla="*/ 3213 h 10264"/>
                    <a:gd name="connsiteX26" fmla="*/ 307 w 10003"/>
                    <a:gd name="connsiteY26" fmla="*/ 2553 h 10264"/>
                    <a:gd name="connsiteX27" fmla="*/ 2270 w 10003"/>
                    <a:gd name="connsiteY27" fmla="*/ 1440 h 10264"/>
                    <a:gd name="connsiteX28" fmla="*/ 4586 w 10003"/>
                    <a:gd name="connsiteY28" fmla="*/ 815 h 10264"/>
                    <a:gd name="connsiteX29" fmla="*/ 4507 w 10003"/>
                    <a:gd name="connsiteY29" fmla="*/ 121 h 10264"/>
                    <a:gd name="connsiteX30" fmla="*/ 5091 w 10003"/>
                    <a:gd name="connsiteY30" fmla="*/ 382 h 10264"/>
                    <a:gd name="connsiteX31" fmla="*/ 6666 w 10003"/>
                    <a:gd name="connsiteY31" fmla="*/ 1130 h 10264"/>
                    <a:gd name="connsiteX32" fmla="*/ 7076 w 10003"/>
                    <a:gd name="connsiteY32" fmla="*/ 0 h 10264"/>
                    <a:gd name="connsiteX0" fmla="*/ 7076 w 10003"/>
                    <a:gd name="connsiteY0" fmla="*/ 0 h 10264"/>
                    <a:gd name="connsiteX1" fmla="*/ 7832 w 10003"/>
                    <a:gd name="connsiteY1" fmla="*/ 1719 h 10264"/>
                    <a:gd name="connsiteX2" fmla="*/ 9276 w 10003"/>
                    <a:gd name="connsiteY2" fmla="*/ 1998 h 10264"/>
                    <a:gd name="connsiteX3" fmla="*/ 8678 w 10003"/>
                    <a:gd name="connsiteY3" fmla="*/ 2345 h 10264"/>
                    <a:gd name="connsiteX4" fmla="*/ 9526 w 10003"/>
                    <a:gd name="connsiteY4" fmla="*/ 3769 h 10264"/>
                    <a:gd name="connsiteX5" fmla="*/ 10003 w 10003"/>
                    <a:gd name="connsiteY5" fmla="*/ 4810 h 10264"/>
                    <a:gd name="connsiteX6" fmla="*/ 9738 w 10003"/>
                    <a:gd name="connsiteY6" fmla="*/ 4914 h 10264"/>
                    <a:gd name="connsiteX7" fmla="*/ 9367 w 10003"/>
                    <a:gd name="connsiteY7" fmla="*/ 8977 h 10264"/>
                    <a:gd name="connsiteX8" fmla="*/ 9103 w 10003"/>
                    <a:gd name="connsiteY8" fmla="*/ 8769 h 10264"/>
                    <a:gd name="connsiteX9" fmla="*/ 8838 w 10003"/>
                    <a:gd name="connsiteY9" fmla="*/ 9810 h 10264"/>
                    <a:gd name="connsiteX10" fmla="*/ 8479 w 10003"/>
                    <a:gd name="connsiteY10" fmla="*/ 8023 h 10264"/>
                    <a:gd name="connsiteX11" fmla="*/ 8307 w 10003"/>
                    <a:gd name="connsiteY11" fmla="*/ 8352 h 10264"/>
                    <a:gd name="connsiteX12" fmla="*/ 8147 w 10003"/>
                    <a:gd name="connsiteY12" fmla="*/ 7536 h 10264"/>
                    <a:gd name="connsiteX13" fmla="*/ 7619 w 10003"/>
                    <a:gd name="connsiteY13" fmla="*/ 8162 h 10264"/>
                    <a:gd name="connsiteX14" fmla="*/ 7672 w 10003"/>
                    <a:gd name="connsiteY14" fmla="*/ 7398 h 10264"/>
                    <a:gd name="connsiteX15" fmla="*/ 3593 w 10003"/>
                    <a:gd name="connsiteY15" fmla="*/ 9532 h 10264"/>
                    <a:gd name="connsiteX16" fmla="*/ 4002 w 10003"/>
                    <a:gd name="connsiteY16" fmla="*/ 7503 h 10264"/>
                    <a:gd name="connsiteX17" fmla="*/ 2534 w 10003"/>
                    <a:gd name="connsiteY17" fmla="*/ 8822 h 10264"/>
                    <a:gd name="connsiteX18" fmla="*/ 2494 w 10003"/>
                    <a:gd name="connsiteY18" fmla="*/ 7885 h 10264"/>
                    <a:gd name="connsiteX19" fmla="*/ 1474 w 10003"/>
                    <a:gd name="connsiteY19" fmla="*/ 9185 h 10264"/>
                    <a:gd name="connsiteX20" fmla="*/ 1395 w 10003"/>
                    <a:gd name="connsiteY20" fmla="*/ 8215 h 10264"/>
                    <a:gd name="connsiteX21" fmla="*/ 1077 w 10003"/>
                    <a:gd name="connsiteY21" fmla="*/ 10264 h 10264"/>
                    <a:gd name="connsiteX22" fmla="*/ 707 w 10003"/>
                    <a:gd name="connsiteY22" fmla="*/ 8838 h 10264"/>
                    <a:gd name="connsiteX23" fmla="*/ 162 w 10003"/>
                    <a:gd name="connsiteY23" fmla="*/ 9222 h 10264"/>
                    <a:gd name="connsiteX24" fmla="*/ 17 w 10003"/>
                    <a:gd name="connsiteY24" fmla="*/ 6894 h 10264"/>
                    <a:gd name="connsiteX25" fmla="*/ 719 w 10003"/>
                    <a:gd name="connsiteY25" fmla="*/ 3213 h 10264"/>
                    <a:gd name="connsiteX26" fmla="*/ 307 w 10003"/>
                    <a:gd name="connsiteY26" fmla="*/ 2553 h 10264"/>
                    <a:gd name="connsiteX27" fmla="*/ 2270 w 10003"/>
                    <a:gd name="connsiteY27" fmla="*/ 1440 h 10264"/>
                    <a:gd name="connsiteX28" fmla="*/ 4586 w 10003"/>
                    <a:gd name="connsiteY28" fmla="*/ 815 h 10264"/>
                    <a:gd name="connsiteX29" fmla="*/ 4507 w 10003"/>
                    <a:gd name="connsiteY29" fmla="*/ 121 h 10264"/>
                    <a:gd name="connsiteX30" fmla="*/ 5091 w 10003"/>
                    <a:gd name="connsiteY30" fmla="*/ 382 h 10264"/>
                    <a:gd name="connsiteX31" fmla="*/ 6666 w 10003"/>
                    <a:gd name="connsiteY31" fmla="*/ 1130 h 10264"/>
                    <a:gd name="connsiteX32" fmla="*/ 7076 w 10003"/>
                    <a:gd name="connsiteY32" fmla="*/ 0 h 10264"/>
                    <a:gd name="connsiteX0" fmla="*/ 7076 w 10003"/>
                    <a:gd name="connsiteY0" fmla="*/ 0 h 10264"/>
                    <a:gd name="connsiteX1" fmla="*/ 7832 w 10003"/>
                    <a:gd name="connsiteY1" fmla="*/ 1719 h 10264"/>
                    <a:gd name="connsiteX2" fmla="*/ 9276 w 10003"/>
                    <a:gd name="connsiteY2" fmla="*/ 1998 h 10264"/>
                    <a:gd name="connsiteX3" fmla="*/ 8826 w 10003"/>
                    <a:gd name="connsiteY3" fmla="*/ 2380 h 10264"/>
                    <a:gd name="connsiteX4" fmla="*/ 9526 w 10003"/>
                    <a:gd name="connsiteY4" fmla="*/ 3769 h 10264"/>
                    <a:gd name="connsiteX5" fmla="*/ 10003 w 10003"/>
                    <a:gd name="connsiteY5" fmla="*/ 4810 h 10264"/>
                    <a:gd name="connsiteX6" fmla="*/ 9738 w 10003"/>
                    <a:gd name="connsiteY6" fmla="*/ 4914 h 10264"/>
                    <a:gd name="connsiteX7" fmla="*/ 9367 w 10003"/>
                    <a:gd name="connsiteY7" fmla="*/ 8977 h 10264"/>
                    <a:gd name="connsiteX8" fmla="*/ 9103 w 10003"/>
                    <a:gd name="connsiteY8" fmla="*/ 8769 h 10264"/>
                    <a:gd name="connsiteX9" fmla="*/ 8838 w 10003"/>
                    <a:gd name="connsiteY9" fmla="*/ 9810 h 10264"/>
                    <a:gd name="connsiteX10" fmla="*/ 8479 w 10003"/>
                    <a:gd name="connsiteY10" fmla="*/ 8023 h 10264"/>
                    <a:gd name="connsiteX11" fmla="*/ 8307 w 10003"/>
                    <a:gd name="connsiteY11" fmla="*/ 8352 h 10264"/>
                    <a:gd name="connsiteX12" fmla="*/ 8147 w 10003"/>
                    <a:gd name="connsiteY12" fmla="*/ 7536 h 10264"/>
                    <a:gd name="connsiteX13" fmla="*/ 7619 w 10003"/>
                    <a:gd name="connsiteY13" fmla="*/ 8162 h 10264"/>
                    <a:gd name="connsiteX14" fmla="*/ 7672 w 10003"/>
                    <a:gd name="connsiteY14" fmla="*/ 7398 h 10264"/>
                    <a:gd name="connsiteX15" fmla="*/ 3593 w 10003"/>
                    <a:gd name="connsiteY15" fmla="*/ 9532 h 10264"/>
                    <a:gd name="connsiteX16" fmla="*/ 4002 w 10003"/>
                    <a:gd name="connsiteY16" fmla="*/ 7503 h 10264"/>
                    <a:gd name="connsiteX17" fmla="*/ 2534 w 10003"/>
                    <a:gd name="connsiteY17" fmla="*/ 8822 h 10264"/>
                    <a:gd name="connsiteX18" fmla="*/ 2494 w 10003"/>
                    <a:gd name="connsiteY18" fmla="*/ 7885 h 10264"/>
                    <a:gd name="connsiteX19" fmla="*/ 1474 w 10003"/>
                    <a:gd name="connsiteY19" fmla="*/ 9185 h 10264"/>
                    <a:gd name="connsiteX20" fmla="*/ 1395 w 10003"/>
                    <a:gd name="connsiteY20" fmla="*/ 8215 h 10264"/>
                    <a:gd name="connsiteX21" fmla="*/ 1077 w 10003"/>
                    <a:gd name="connsiteY21" fmla="*/ 10264 h 10264"/>
                    <a:gd name="connsiteX22" fmla="*/ 707 w 10003"/>
                    <a:gd name="connsiteY22" fmla="*/ 8838 h 10264"/>
                    <a:gd name="connsiteX23" fmla="*/ 162 w 10003"/>
                    <a:gd name="connsiteY23" fmla="*/ 9222 h 10264"/>
                    <a:gd name="connsiteX24" fmla="*/ 17 w 10003"/>
                    <a:gd name="connsiteY24" fmla="*/ 6894 h 10264"/>
                    <a:gd name="connsiteX25" fmla="*/ 719 w 10003"/>
                    <a:gd name="connsiteY25" fmla="*/ 3213 h 10264"/>
                    <a:gd name="connsiteX26" fmla="*/ 307 w 10003"/>
                    <a:gd name="connsiteY26" fmla="*/ 2553 h 10264"/>
                    <a:gd name="connsiteX27" fmla="*/ 2270 w 10003"/>
                    <a:gd name="connsiteY27" fmla="*/ 1440 h 10264"/>
                    <a:gd name="connsiteX28" fmla="*/ 4586 w 10003"/>
                    <a:gd name="connsiteY28" fmla="*/ 815 h 10264"/>
                    <a:gd name="connsiteX29" fmla="*/ 4507 w 10003"/>
                    <a:gd name="connsiteY29" fmla="*/ 121 h 10264"/>
                    <a:gd name="connsiteX30" fmla="*/ 5091 w 10003"/>
                    <a:gd name="connsiteY30" fmla="*/ 382 h 10264"/>
                    <a:gd name="connsiteX31" fmla="*/ 6666 w 10003"/>
                    <a:gd name="connsiteY31" fmla="*/ 1130 h 10264"/>
                    <a:gd name="connsiteX32" fmla="*/ 7076 w 10003"/>
                    <a:gd name="connsiteY32" fmla="*/ 0 h 10264"/>
                    <a:gd name="connsiteX0" fmla="*/ 7076 w 10110"/>
                    <a:gd name="connsiteY0" fmla="*/ 0 h 10264"/>
                    <a:gd name="connsiteX1" fmla="*/ 7832 w 10110"/>
                    <a:gd name="connsiteY1" fmla="*/ 1719 h 10264"/>
                    <a:gd name="connsiteX2" fmla="*/ 9276 w 10110"/>
                    <a:gd name="connsiteY2" fmla="*/ 1998 h 10264"/>
                    <a:gd name="connsiteX3" fmla="*/ 8826 w 10110"/>
                    <a:gd name="connsiteY3" fmla="*/ 2380 h 10264"/>
                    <a:gd name="connsiteX4" fmla="*/ 9526 w 10110"/>
                    <a:gd name="connsiteY4" fmla="*/ 3769 h 10264"/>
                    <a:gd name="connsiteX5" fmla="*/ 10110 w 10110"/>
                    <a:gd name="connsiteY5" fmla="*/ 4845 h 10264"/>
                    <a:gd name="connsiteX6" fmla="*/ 9738 w 10110"/>
                    <a:gd name="connsiteY6" fmla="*/ 4914 h 10264"/>
                    <a:gd name="connsiteX7" fmla="*/ 9367 w 10110"/>
                    <a:gd name="connsiteY7" fmla="*/ 8977 h 10264"/>
                    <a:gd name="connsiteX8" fmla="*/ 9103 w 10110"/>
                    <a:gd name="connsiteY8" fmla="*/ 8769 h 10264"/>
                    <a:gd name="connsiteX9" fmla="*/ 8838 w 10110"/>
                    <a:gd name="connsiteY9" fmla="*/ 9810 h 10264"/>
                    <a:gd name="connsiteX10" fmla="*/ 8479 w 10110"/>
                    <a:gd name="connsiteY10" fmla="*/ 8023 h 10264"/>
                    <a:gd name="connsiteX11" fmla="*/ 8307 w 10110"/>
                    <a:gd name="connsiteY11" fmla="*/ 8352 h 10264"/>
                    <a:gd name="connsiteX12" fmla="*/ 8147 w 10110"/>
                    <a:gd name="connsiteY12" fmla="*/ 7536 h 10264"/>
                    <a:gd name="connsiteX13" fmla="*/ 7619 w 10110"/>
                    <a:gd name="connsiteY13" fmla="*/ 8162 h 10264"/>
                    <a:gd name="connsiteX14" fmla="*/ 7672 w 10110"/>
                    <a:gd name="connsiteY14" fmla="*/ 7398 h 10264"/>
                    <a:gd name="connsiteX15" fmla="*/ 3593 w 10110"/>
                    <a:gd name="connsiteY15" fmla="*/ 9532 h 10264"/>
                    <a:gd name="connsiteX16" fmla="*/ 4002 w 10110"/>
                    <a:gd name="connsiteY16" fmla="*/ 7503 h 10264"/>
                    <a:gd name="connsiteX17" fmla="*/ 2534 w 10110"/>
                    <a:gd name="connsiteY17" fmla="*/ 8822 h 10264"/>
                    <a:gd name="connsiteX18" fmla="*/ 2494 w 10110"/>
                    <a:gd name="connsiteY18" fmla="*/ 7885 h 10264"/>
                    <a:gd name="connsiteX19" fmla="*/ 1474 w 10110"/>
                    <a:gd name="connsiteY19" fmla="*/ 9185 h 10264"/>
                    <a:gd name="connsiteX20" fmla="*/ 1395 w 10110"/>
                    <a:gd name="connsiteY20" fmla="*/ 8215 h 10264"/>
                    <a:gd name="connsiteX21" fmla="*/ 1077 w 10110"/>
                    <a:gd name="connsiteY21" fmla="*/ 10264 h 10264"/>
                    <a:gd name="connsiteX22" fmla="*/ 707 w 10110"/>
                    <a:gd name="connsiteY22" fmla="*/ 8838 h 10264"/>
                    <a:gd name="connsiteX23" fmla="*/ 162 w 10110"/>
                    <a:gd name="connsiteY23" fmla="*/ 9222 h 10264"/>
                    <a:gd name="connsiteX24" fmla="*/ 17 w 10110"/>
                    <a:gd name="connsiteY24" fmla="*/ 6894 h 10264"/>
                    <a:gd name="connsiteX25" fmla="*/ 719 w 10110"/>
                    <a:gd name="connsiteY25" fmla="*/ 3213 h 10264"/>
                    <a:gd name="connsiteX26" fmla="*/ 307 w 10110"/>
                    <a:gd name="connsiteY26" fmla="*/ 2553 h 10264"/>
                    <a:gd name="connsiteX27" fmla="*/ 2270 w 10110"/>
                    <a:gd name="connsiteY27" fmla="*/ 1440 h 10264"/>
                    <a:gd name="connsiteX28" fmla="*/ 4586 w 10110"/>
                    <a:gd name="connsiteY28" fmla="*/ 815 h 10264"/>
                    <a:gd name="connsiteX29" fmla="*/ 4507 w 10110"/>
                    <a:gd name="connsiteY29" fmla="*/ 121 h 10264"/>
                    <a:gd name="connsiteX30" fmla="*/ 5091 w 10110"/>
                    <a:gd name="connsiteY30" fmla="*/ 382 h 10264"/>
                    <a:gd name="connsiteX31" fmla="*/ 6666 w 10110"/>
                    <a:gd name="connsiteY31" fmla="*/ 1130 h 10264"/>
                    <a:gd name="connsiteX32" fmla="*/ 7076 w 10110"/>
                    <a:gd name="connsiteY32" fmla="*/ 0 h 10264"/>
                    <a:gd name="connsiteX0" fmla="*/ 7076 w 10110"/>
                    <a:gd name="connsiteY0" fmla="*/ 0 h 10264"/>
                    <a:gd name="connsiteX1" fmla="*/ 7832 w 10110"/>
                    <a:gd name="connsiteY1" fmla="*/ 1719 h 10264"/>
                    <a:gd name="connsiteX2" fmla="*/ 9276 w 10110"/>
                    <a:gd name="connsiteY2" fmla="*/ 1998 h 10264"/>
                    <a:gd name="connsiteX3" fmla="*/ 8826 w 10110"/>
                    <a:gd name="connsiteY3" fmla="*/ 2380 h 10264"/>
                    <a:gd name="connsiteX4" fmla="*/ 9660 w 10110"/>
                    <a:gd name="connsiteY4" fmla="*/ 3804 h 10264"/>
                    <a:gd name="connsiteX5" fmla="*/ 10110 w 10110"/>
                    <a:gd name="connsiteY5" fmla="*/ 4845 h 10264"/>
                    <a:gd name="connsiteX6" fmla="*/ 9738 w 10110"/>
                    <a:gd name="connsiteY6" fmla="*/ 4914 h 10264"/>
                    <a:gd name="connsiteX7" fmla="*/ 9367 w 10110"/>
                    <a:gd name="connsiteY7" fmla="*/ 8977 h 10264"/>
                    <a:gd name="connsiteX8" fmla="*/ 9103 w 10110"/>
                    <a:gd name="connsiteY8" fmla="*/ 8769 h 10264"/>
                    <a:gd name="connsiteX9" fmla="*/ 8838 w 10110"/>
                    <a:gd name="connsiteY9" fmla="*/ 9810 h 10264"/>
                    <a:gd name="connsiteX10" fmla="*/ 8479 w 10110"/>
                    <a:gd name="connsiteY10" fmla="*/ 8023 h 10264"/>
                    <a:gd name="connsiteX11" fmla="*/ 8307 w 10110"/>
                    <a:gd name="connsiteY11" fmla="*/ 8352 h 10264"/>
                    <a:gd name="connsiteX12" fmla="*/ 8147 w 10110"/>
                    <a:gd name="connsiteY12" fmla="*/ 7536 h 10264"/>
                    <a:gd name="connsiteX13" fmla="*/ 7619 w 10110"/>
                    <a:gd name="connsiteY13" fmla="*/ 8162 h 10264"/>
                    <a:gd name="connsiteX14" fmla="*/ 7672 w 10110"/>
                    <a:gd name="connsiteY14" fmla="*/ 7398 h 10264"/>
                    <a:gd name="connsiteX15" fmla="*/ 3593 w 10110"/>
                    <a:gd name="connsiteY15" fmla="*/ 9532 h 10264"/>
                    <a:gd name="connsiteX16" fmla="*/ 4002 w 10110"/>
                    <a:gd name="connsiteY16" fmla="*/ 7503 h 10264"/>
                    <a:gd name="connsiteX17" fmla="*/ 2534 w 10110"/>
                    <a:gd name="connsiteY17" fmla="*/ 8822 h 10264"/>
                    <a:gd name="connsiteX18" fmla="*/ 2494 w 10110"/>
                    <a:gd name="connsiteY18" fmla="*/ 7885 h 10264"/>
                    <a:gd name="connsiteX19" fmla="*/ 1474 w 10110"/>
                    <a:gd name="connsiteY19" fmla="*/ 9185 h 10264"/>
                    <a:gd name="connsiteX20" fmla="*/ 1395 w 10110"/>
                    <a:gd name="connsiteY20" fmla="*/ 8215 h 10264"/>
                    <a:gd name="connsiteX21" fmla="*/ 1077 w 10110"/>
                    <a:gd name="connsiteY21" fmla="*/ 10264 h 10264"/>
                    <a:gd name="connsiteX22" fmla="*/ 707 w 10110"/>
                    <a:gd name="connsiteY22" fmla="*/ 8838 h 10264"/>
                    <a:gd name="connsiteX23" fmla="*/ 162 w 10110"/>
                    <a:gd name="connsiteY23" fmla="*/ 9222 h 10264"/>
                    <a:gd name="connsiteX24" fmla="*/ 17 w 10110"/>
                    <a:gd name="connsiteY24" fmla="*/ 6894 h 10264"/>
                    <a:gd name="connsiteX25" fmla="*/ 719 w 10110"/>
                    <a:gd name="connsiteY25" fmla="*/ 3213 h 10264"/>
                    <a:gd name="connsiteX26" fmla="*/ 307 w 10110"/>
                    <a:gd name="connsiteY26" fmla="*/ 2553 h 10264"/>
                    <a:gd name="connsiteX27" fmla="*/ 2270 w 10110"/>
                    <a:gd name="connsiteY27" fmla="*/ 1440 h 10264"/>
                    <a:gd name="connsiteX28" fmla="*/ 4586 w 10110"/>
                    <a:gd name="connsiteY28" fmla="*/ 815 h 10264"/>
                    <a:gd name="connsiteX29" fmla="*/ 4507 w 10110"/>
                    <a:gd name="connsiteY29" fmla="*/ 121 h 10264"/>
                    <a:gd name="connsiteX30" fmla="*/ 5091 w 10110"/>
                    <a:gd name="connsiteY30" fmla="*/ 382 h 10264"/>
                    <a:gd name="connsiteX31" fmla="*/ 6666 w 10110"/>
                    <a:gd name="connsiteY31" fmla="*/ 1130 h 10264"/>
                    <a:gd name="connsiteX32" fmla="*/ 7076 w 10110"/>
                    <a:gd name="connsiteY32" fmla="*/ 0 h 10264"/>
                    <a:gd name="connsiteX0" fmla="*/ 7076 w 10110"/>
                    <a:gd name="connsiteY0" fmla="*/ 0 h 10264"/>
                    <a:gd name="connsiteX1" fmla="*/ 7832 w 10110"/>
                    <a:gd name="connsiteY1" fmla="*/ 1719 h 10264"/>
                    <a:gd name="connsiteX2" fmla="*/ 9276 w 10110"/>
                    <a:gd name="connsiteY2" fmla="*/ 1998 h 10264"/>
                    <a:gd name="connsiteX3" fmla="*/ 8826 w 10110"/>
                    <a:gd name="connsiteY3" fmla="*/ 2380 h 10264"/>
                    <a:gd name="connsiteX4" fmla="*/ 9660 w 10110"/>
                    <a:gd name="connsiteY4" fmla="*/ 3804 h 10264"/>
                    <a:gd name="connsiteX5" fmla="*/ 10110 w 10110"/>
                    <a:gd name="connsiteY5" fmla="*/ 4845 h 10264"/>
                    <a:gd name="connsiteX6" fmla="*/ 9738 w 10110"/>
                    <a:gd name="connsiteY6" fmla="*/ 4914 h 10264"/>
                    <a:gd name="connsiteX7" fmla="*/ 9367 w 10110"/>
                    <a:gd name="connsiteY7" fmla="*/ 8977 h 10264"/>
                    <a:gd name="connsiteX8" fmla="*/ 9103 w 10110"/>
                    <a:gd name="connsiteY8" fmla="*/ 8769 h 10264"/>
                    <a:gd name="connsiteX9" fmla="*/ 8838 w 10110"/>
                    <a:gd name="connsiteY9" fmla="*/ 9810 h 10264"/>
                    <a:gd name="connsiteX10" fmla="*/ 8479 w 10110"/>
                    <a:gd name="connsiteY10" fmla="*/ 8023 h 10264"/>
                    <a:gd name="connsiteX11" fmla="*/ 8307 w 10110"/>
                    <a:gd name="connsiteY11" fmla="*/ 8352 h 10264"/>
                    <a:gd name="connsiteX12" fmla="*/ 8147 w 10110"/>
                    <a:gd name="connsiteY12" fmla="*/ 7536 h 10264"/>
                    <a:gd name="connsiteX13" fmla="*/ 7525 w 10110"/>
                    <a:gd name="connsiteY13" fmla="*/ 8232 h 10264"/>
                    <a:gd name="connsiteX14" fmla="*/ 7672 w 10110"/>
                    <a:gd name="connsiteY14" fmla="*/ 7398 h 10264"/>
                    <a:gd name="connsiteX15" fmla="*/ 3593 w 10110"/>
                    <a:gd name="connsiteY15" fmla="*/ 9532 h 10264"/>
                    <a:gd name="connsiteX16" fmla="*/ 4002 w 10110"/>
                    <a:gd name="connsiteY16" fmla="*/ 7503 h 10264"/>
                    <a:gd name="connsiteX17" fmla="*/ 2534 w 10110"/>
                    <a:gd name="connsiteY17" fmla="*/ 8822 h 10264"/>
                    <a:gd name="connsiteX18" fmla="*/ 2494 w 10110"/>
                    <a:gd name="connsiteY18" fmla="*/ 7885 h 10264"/>
                    <a:gd name="connsiteX19" fmla="*/ 1474 w 10110"/>
                    <a:gd name="connsiteY19" fmla="*/ 9185 h 10264"/>
                    <a:gd name="connsiteX20" fmla="*/ 1395 w 10110"/>
                    <a:gd name="connsiteY20" fmla="*/ 8215 h 10264"/>
                    <a:gd name="connsiteX21" fmla="*/ 1077 w 10110"/>
                    <a:gd name="connsiteY21" fmla="*/ 10264 h 10264"/>
                    <a:gd name="connsiteX22" fmla="*/ 707 w 10110"/>
                    <a:gd name="connsiteY22" fmla="*/ 8838 h 10264"/>
                    <a:gd name="connsiteX23" fmla="*/ 162 w 10110"/>
                    <a:gd name="connsiteY23" fmla="*/ 9222 h 10264"/>
                    <a:gd name="connsiteX24" fmla="*/ 17 w 10110"/>
                    <a:gd name="connsiteY24" fmla="*/ 6894 h 10264"/>
                    <a:gd name="connsiteX25" fmla="*/ 719 w 10110"/>
                    <a:gd name="connsiteY25" fmla="*/ 3213 h 10264"/>
                    <a:gd name="connsiteX26" fmla="*/ 307 w 10110"/>
                    <a:gd name="connsiteY26" fmla="*/ 2553 h 10264"/>
                    <a:gd name="connsiteX27" fmla="*/ 2270 w 10110"/>
                    <a:gd name="connsiteY27" fmla="*/ 1440 h 10264"/>
                    <a:gd name="connsiteX28" fmla="*/ 4586 w 10110"/>
                    <a:gd name="connsiteY28" fmla="*/ 815 h 10264"/>
                    <a:gd name="connsiteX29" fmla="*/ 4507 w 10110"/>
                    <a:gd name="connsiteY29" fmla="*/ 121 h 10264"/>
                    <a:gd name="connsiteX30" fmla="*/ 5091 w 10110"/>
                    <a:gd name="connsiteY30" fmla="*/ 382 h 10264"/>
                    <a:gd name="connsiteX31" fmla="*/ 6666 w 10110"/>
                    <a:gd name="connsiteY31" fmla="*/ 1130 h 10264"/>
                    <a:gd name="connsiteX32" fmla="*/ 7076 w 10110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835 w 10207"/>
                    <a:gd name="connsiteY6" fmla="*/ 4914 h 10264"/>
                    <a:gd name="connsiteX7" fmla="*/ 9464 w 10207"/>
                    <a:gd name="connsiteY7" fmla="*/ 8977 h 10264"/>
                    <a:gd name="connsiteX8" fmla="*/ 9200 w 10207"/>
                    <a:gd name="connsiteY8" fmla="*/ 8769 h 10264"/>
                    <a:gd name="connsiteX9" fmla="*/ 8935 w 10207"/>
                    <a:gd name="connsiteY9" fmla="*/ 9810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244 w 10207"/>
                    <a:gd name="connsiteY12" fmla="*/ 7536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90 w 10207"/>
                    <a:gd name="connsiteY15" fmla="*/ 9532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71 w 10207"/>
                    <a:gd name="connsiteY19" fmla="*/ 9185 h 10264"/>
                    <a:gd name="connsiteX20" fmla="*/ 1492 w 10207"/>
                    <a:gd name="connsiteY20" fmla="*/ 8215 h 10264"/>
                    <a:gd name="connsiteX21" fmla="*/ 1174 w 10207"/>
                    <a:gd name="connsiteY21" fmla="*/ 10264 h 10264"/>
                    <a:gd name="connsiteX22" fmla="*/ 804 w 10207"/>
                    <a:gd name="connsiteY22" fmla="*/ 8838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835 w 10207"/>
                    <a:gd name="connsiteY6" fmla="*/ 4914 h 10264"/>
                    <a:gd name="connsiteX7" fmla="*/ 9464 w 10207"/>
                    <a:gd name="connsiteY7" fmla="*/ 8977 h 10264"/>
                    <a:gd name="connsiteX8" fmla="*/ 9200 w 10207"/>
                    <a:gd name="connsiteY8" fmla="*/ 8769 h 10264"/>
                    <a:gd name="connsiteX9" fmla="*/ 8935 w 10207"/>
                    <a:gd name="connsiteY9" fmla="*/ 9810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244 w 10207"/>
                    <a:gd name="connsiteY12" fmla="*/ 7536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90 w 10207"/>
                    <a:gd name="connsiteY15" fmla="*/ 9532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71 w 10207"/>
                    <a:gd name="connsiteY19" fmla="*/ 9185 h 10264"/>
                    <a:gd name="connsiteX20" fmla="*/ 1492 w 10207"/>
                    <a:gd name="connsiteY20" fmla="*/ 8215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835 w 10207"/>
                    <a:gd name="connsiteY6" fmla="*/ 4914 h 10264"/>
                    <a:gd name="connsiteX7" fmla="*/ 9464 w 10207"/>
                    <a:gd name="connsiteY7" fmla="*/ 8977 h 10264"/>
                    <a:gd name="connsiteX8" fmla="*/ 9200 w 10207"/>
                    <a:gd name="connsiteY8" fmla="*/ 8769 h 10264"/>
                    <a:gd name="connsiteX9" fmla="*/ 8935 w 10207"/>
                    <a:gd name="connsiteY9" fmla="*/ 9810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244 w 10207"/>
                    <a:gd name="connsiteY12" fmla="*/ 7536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90 w 10207"/>
                    <a:gd name="connsiteY15" fmla="*/ 9532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92 w 10207"/>
                    <a:gd name="connsiteY20" fmla="*/ 8215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835 w 10207"/>
                    <a:gd name="connsiteY6" fmla="*/ 4914 h 10264"/>
                    <a:gd name="connsiteX7" fmla="*/ 9464 w 10207"/>
                    <a:gd name="connsiteY7" fmla="*/ 8977 h 10264"/>
                    <a:gd name="connsiteX8" fmla="*/ 9200 w 10207"/>
                    <a:gd name="connsiteY8" fmla="*/ 8769 h 10264"/>
                    <a:gd name="connsiteX9" fmla="*/ 8935 w 10207"/>
                    <a:gd name="connsiteY9" fmla="*/ 9810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244 w 10207"/>
                    <a:gd name="connsiteY12" fmla="*/ 7536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90 w 10207"/>
                    <a:gd name="connsiteY15" fmla="*/ 9532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835 w 10207"/>
                    <a:gd name="connsiteY6" fmla="*/ 4914 h 10264"/>
                    <a:gd name="connsiteX7" fmla="*/ 9464 w 10207"/>
                    <a:gd name="connsiteY7" fmla="*/ 8977 h 10264"/>
                    <a:gd name="connsiteX8" fmla="*/ 9200 w 10207"/>
                    <a:gd name="connsiteY8" fmla="*/ 8769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244 w 10207"/>
                    <a:gd name="connsiteY12" fmla="*/ 7536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90 w 10207"/>
                    <a:gd name="connsiteY15" fmla="*/ 9532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835 w 10207"/>
                    <a:gd name="connsiteY6" fmla="*/ 4914 h 10264"/>
                    <a:gd name="connsiteX7" fmla="*/ 9464 w 10207"/>
                    <a:gd name="connsiteY7" fmla="*/ 8977 h 10264"/>
                    <a:gd name="connsiteX8" fmla="*/ 9200 w 10207"/>
                    <a:gd name="connsiteY8" fmla="*/ 8769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244 w 10207"/>
                    <a:gd name="connsiteY12" fmla="*/ 7536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90 w 10207"/>
                    <a:gd name="connsiteY15" fmla="*/ 9532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835 w 10207"/>
                    <a:gd name="connsiteY6" fmla="*/ 4914 h 10264"/>
                    <a:gd name="connsiteX7" fmla="*/ 9464 w 10207"/>
                    <a:gd name="connsiteY7" fmla="*/ 8977 h 10264"/>
                    <a:gd name="connsiteX8" fmla="*/ 9200 w 10207"/>
                    <a:gd name="connsiteY8" fmla="*/ 8769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244 w 10207"/>
                    <a:gd name="connsiteY12" fmla="*/ 7536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90 w 10207"/>
                    <a:gd name="connsiteY15" fmla="*/ 9532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925 w 10207"/>
                    <a:gd name="connsiteY6" fmla="*/ 5031 h 10264"/>
                    <a:gd name="connsiteX7" fmla="*/ 9464 w 10207"/>
                    <a:gd name="connsiteY7" fmla="*/ 8977 h 10264"/>
                    <a:gd name="connsiteX8" fmla="*/ 9200 w 10207"/>
                    <a:gd name="connsiteY8" fmla="*/ 8769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244 w 10207"/>
                    <a:gd name="connsiteY12" fmla="*/ 7536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90 w 10207"/>
                    <a:gd name="connsiteY15" fmla="*/ 9532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925 w 10207"/>
                    <a:gd name="connsiteY6" fmla="*/ 5031 h 10264"/>
                    <a:gd name="connsiteX7" fmla="*/ 9464 w 10207"/>
                    <a:gd name="connsiteY7" fmla="*/ 8977 h 10264"/>
                    <a:gd name="connsiteX8" fmla="*/ 9200 w 10207"/>
                    <a:gd name="connsiteY8" fmla="*/ 8769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244 w 10207"/>
                    <a:gd name="connsiteY12" fmla="*/ 7536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90 w 10207"/>
                    <a:gd name="connsiteY15" fmla="*/ 9532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925 w 10207"/>
                    <a:gd name="connsiteY6" fmla="*/ 5031 h 10264"/>
                    <a:gd name="connsiteX7" fmla="*/ 9498 w 10207"/>
                    <a:gd name="connsiteY7" fmla="*/ 9153 h 10264"/>
                    <a:gd name="connsiteX8" fmla="*/ 9200 w 10207"/>
                    <a:gd name="connsiteY8" fmla="*/ 8769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244 w 10207"/>
                    <a:gd name="connsiteY12" fmla="*/ 7536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90 w 10207"/>
                    <a:gd name="connsiteY15" fmla="*/ 9532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925 w 10207"/>
                    <a:gd name="connsiteY6" fmla="*/ 5031 h 10264"/>
                    <a:gd name="connsiteX7" fmla="*/ 9498 w 10207"/>
                    <a:gd name="connsiteY7" fmla="*/ 9153 h 10264"/>
                    <a:gd name="connsiteX8" fmla="*/ 9200 w 10207"/>
                    <a:gd name="connsiteY8" fmla="*/ 8769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244 w 10207"/>
                    <a:gd name="connsiteY12" fmla="*/ 7536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90 w 10207"/>
                    <a:gd name="connsiteY15" fmla="*/ 9532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925 w 10207"/>
                    <a:gd name="connsiteY6" fmla="*/ 5031 h 10264"/>
                    <a:gd name="connsiteX7" fmla="*/ 9498 w 10207"/>
                    <a:gd name="connsiteY7" fmla="*/ 9153 h 10264"/>
                    <a:gd name="connsiteX8" fmla="*/ 9200 w 10207"/>
                    <a:gd name="connsiteY8" fmla="*/ 8769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244 w 10207"/>
                    <a:gd name="connsiteY12" fmla="*/ 7536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90 w 10207"/>
                    <a:gd name="connsiteY15" fmla="*/ 9532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925 w 10207"/>
                    <a:gd name="connsiteY6" fmla="*/ 5031 h 10264"/>
                    <a:gd name="connsiteX7" fmla="*/ 9498 w 10207"/>
                    <a:gd name="connsiteY7" fmla="*/ 9153 h 10264"/>
                    <a:gd name="connsiteX8" fmla="*/ 9200 w 10207"/>
                    <a:gd name="connsiteY8" fmla="*/ 8769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244 w 10207"/>
                    <a:gd name="connsiteY12" fmla="*/ 7536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90 w 10207"/>
                    <a:gd name="connsiteY15" fmla="*/ 9532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925 w 10207"/>
                    <a:gd name="connsiteY6" fmla="*/ 5031 h 10264"/>
                    <a:gd name="connsiteX7" fmla="*/ 9498 w 10207"/>
                    <a:gd name="connsiteY7" fmla="*/ 9153 h 10264"/>
                    <a:gd name="connsiteX8" fmla="*/ 9200 w 10207"/>
                    <a:gd name="connsiteY8" fmla="*/ 8769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244 w 10207"/>
                    <a:gd name="connsiteY12" fmla="*/ 7536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90 w 10207"/>
                    <a:gd name="connsiteY15" fmla="*/ 9532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925 w 10207"/>
                    <a:gd name="connsiteY6" fmla="*/ 5031 h 10264"/>
                    <a:gd name="connsiteX7" fmla="*/ 9498 w 10207"/>
                    <a:gd name="connsiteY7" fmla="*/ 9153 h 10264"/>
                    <a:gd name="connsiteX8" fmla="*/ 9200 w 10207"/>
                    <a:gd name="connsiteY8" fmla="*/ 8769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244 w 10207"/>
                    <a:gd name="connsiteY12" fmla="*/ 7536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90 w 10207"/>
                    <a:gd name="connsiteY15" fmla="*/ 9532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925 w 10207"/>
                    <a:gd name="connsiteY6" fmla="*/ 5031 h 10264"/>
                    <a:gd name="connsiteX7" fmla="*/ 9498 w 10207"/>
                    <a:gd name="connsiteY7" fmla="*/ 9153 h 10264"/>
                    <a:gd name="connsiteX8" fmla="*/ 9200 w 10207"/>
                    <a:gd name="connsiteY8" fmla="*/ 8769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244 w 10207"/>
                    <a:gd name="connsiteY12" fmla="*/ 7536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09 w 10207"/>
                    <a:gd name="connsiteY15" fmla="*/ 9673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925 w 10207"/>
                    <a:gd name="connsiteY6" fmla="*/ 5031 h 10264"/>
                    <a:gd name="connsiteX7" fmla="*/ 9498 w 10207"/>
                    <a:gd name="connsiteY7" fmla="*/ 9153 h 10264"/>
                    <a:gd name="connsiteX8" fmla="*/ 9200 w 10207"/>
                    <a:gd name="connsiteY8" fmla="*/ 8769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404 w 10207"/>
                    <a:gd name="connsiteY11" fmla="*/ 8352 h 10264"/>
                    <a:gd name="connsiteX12" fmla="*/ 8190 w 10207"/>
                    <a:gd name="connsiteY12" fmla="*/ 7747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09 w 10207"/>
                    <a:gd name="connsiteY15" fmla="*/ 9673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925 w 10207"/>
                    <a:gd name="connsiteY6" fmla="*/ 5031 h 10264"/>
                    <a:gd name="connsiteX7" fmla="*/ 9498 w 10207"/>
                    <a:gd name="connsiteY7" fmla="*/ 9153 h 10264"/>
                    <a:gd name="connsiteX8" fmla="*/ 9200 w 10207"/>
                    <a:gd name="connsiteY8" fmla="*/ 8769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377 w 10207"/>
                    <a:gd name="connsiteY11" fmla="*/ 8510 h 10264"/>
                    <a:gd name="connsiteX12" fmla="*/ 8190 w 10207"/>
                    <a:gd name="connsiteY12" fmla="*/ 7747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09 w 10207"/>
                    <a:gd name="connsiteY15" fmla="*/ 9673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925 w 10207"/>
                    <a:gd name="connsiteY6" fmla="*/ 5031 h 10264"/>
                    <a:gd name="connsiteX7" fmla="*/ 9498 w 10207"/>
                    <a:gd name="connsiteY7" fmla="*/ 9153 h 10264"/>
                    <a:gd name="connsiteX8" fmla="*/ 9227 w 10207"/>
                    <a:gd name="connsiteY8" fmla="*/ 8927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377 w 10207"/>
                    <a:gd name="connsiteY11" fmla="*/ 8510 h 10264"/>
                    <a:gd name="connsiteX12" fmla="*/ 8190 w 10207"/>
                    <a:gd name="connsiteY12" fmla="*/ 7747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09 w 10207"/>
                    <a:gd name="connsiteY15" fmla="*/ 9673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604 w 10207"/>
                    <a:gd name="connsiteY29" fmla="*/ 121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925 w 10207"/>
                    <a:gd name="connsiteY6" fmla="*/ 5031 h 10264"/>
                    <a:gd name="connsiteX7" fmla="*/ 9498 w 10207"/>
                    <a:gd name="connsiteY7" fmla="*/ 9153 h 10264"/>
                    <a:gd name="connsiteX8" fmla="*/ 9227 w 10207"/>
                    <a:gd name="connsiteY8" fmla="*/ 8927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377 w 10207"/>
                    <a:gd name="connsiteY11" fmla="*/ 8510 h 10264"/>
                    <a:gd name="connsiteX12" fmla="*/ 8190 w 10207"/>
                    <a:gd name="connsiteY12" fmla="*/ 7747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09 w 10207"/>
                    <a:gd name="connsiteY15" fmla="*/ 9673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570 w 10207"/>
                    <a:gd name="connsiteY29" fmla="*/ 33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925 w 10207"/>
                    <a:gd name="connsiteY6" fmla="*/ 5031 h 10264"/>
                    <a:gd name="connsiteX7" fmla="*/ 9498 w 10207"/>
                    <a:gd name="connsiteY7" fmla="*/ 9153 h 10264"/>
                    <a:gd name="connsiteX8" fmla="*/ 9227 w 10207"/>
                    <a:gd name="connsiteY8" fmla="*/ 8927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377 w 10207"/>
                    <a:gd name="connsiteY11" fmla="*/ 8510 h 10264"/>
                    <a:gd name="connsiteX12" fmla="*/ 8190 w 10207"/>
                    <a:gd name="connsiteY12" fmla="*/ 7747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09 w 10207"/>
                    <a:gd name="connsiteY15" fmla="*/ 9673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570 w 10207"/>
                    <a:gd name="connsiteY29" fmla="*/ 33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925 w 10207"/>
                    <a:gd name="connsiteY6" fmla="*/ 5031 h 10264"/>
                    <a:gd name="connsiteX7" fmla="*/ 9498 w 10207"/>
                    <a:gd name="connsiteY7" fmla="*/ 9153 h 10264"/>
                    <a:gd name="connsiteX8" fmla="*/ 9227 w 10207"/>
                    <a:gd name="connsiteY8" fmla="*/ 8927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377 w 10207"/>
                    <a:gd name="connsiteY11" fmla="*/ 8510 h 10264"/>
                    <a:gd name="connsiteX12" fmla="*/ 8190 w 10207"/>
                    <a:gd name="connsiteY12" fmla="*/ 7747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09 w 10207"/>
                    <a:gd name="connsiteY15" fmla="*/ 9673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570 w 10207"/>
                    <a:gd name="connsiteY29" fmla="*/ 33 h 10264"/>
                    <a:gd name="connsiteX30" fmla="*/ 5188 w 10207"/>
                    <a:gd name="connsiteY30" fmla="*/ 382 h 10264"/>
                    <a:gd name="connsiteX31" fmla="*/ 6763 w 10207"/>
                    <a:gd name="connsiteY31" fmla="*/ 1130 h 10264"/>
                    <a:gd name="connsiteX32" fmla="*/ 7173 w 10207"/>
                    <a:gd name="connsiteY32" fmla="*/ 0 h 10264"/>
                    <a:gd name="connsiteX0" fmla="*/ 7173 w 10207"/>
                    <a:gd name="connsiteY0" fmla="*/ 0 h 10264"/>
                    <a:gd name="connsiteX1" fmla="*/ 7929 w 10207"/>
                    <a:gd name="connsiteY1" fmla="*/ 1719 h 10264"/>
                    <a:gd name="connsiteX2" fmla="*/ 9373 w 10207"/>
                    <a:gd name="connsiteY2" fmla="*/ 1998 h 10264"/>
                    <a:gd name="connsiteX3" fmla="*/ 8923 w 10207"/>
                    <a:gd name="connsiteY3" fmla="*/ 2380 h 10264"/>
                    <a:gd name="connsiteX4" fmla="*/ 9757 w 10207"/>
                    <a:gd name="connsiteY4" fmla="*/ 3804 h 10264"/>
                    <a:gd name="connsiteX5" fmla="*/ 10207 w 10207"/>
                    <a:gd name="connsiteY5" fmla="*/ 4845 h 10264"/>
                    <a:gd name="connsiteX6" fmla="*/ 9925 w 10207"/>
                    <a:gd name="connsiteY6" fmla="*/ 5031 h 10264"/>
                    <a:gd name="connsiteX7" fmla="*/ 9498 w 10207"/>
                    <a:gd name="connsiteY7" fmla="*/ 9153 h 10264"/>
                    <a:gd name="connsiteX8" fmla="*/ 9227 w 10207"/>
                    <a:gd name="connsiteY8" fmla="*/ 8927 h 10264"/>
                    <a:gd name="connsiteX9" fmla="*/ 8913 w 10207"/>
                    <a:gd name="connsiteY9" fmla="*/ 10015 h 10264"/>
                    <a:gd name="connsiteX10" fmla="*/ 8576 w 10207"/>
                    <a:gd name="connsiteY10" fmla="*/ 8023 h 10264"/>
                    <a:gd name="connsiteX11" fmla="*/ 8377 w 10207"/>
                    <a:gd name="connsiteY11" fmla="*/ 8510 h 10264"/>
                    <a:gd name="connsiteX12" fmla="*/ 8190 w 10207"/>
                    <a:gd name="connsiteY12" fmla="*/ 7747 h 10264"/>
                    <a:gd name="connsiteX13" fmla="*/ 7622 w 10207"/>
                    <a:gd name="connsiteY13" fmla="*/ 8232 h 10264"/>
                    <a:gd name="connsiteX14" fmla="*/ 7769 w 10207"/>
                    <a:gd name="connsiteY14" fmla="*/ 7398 h 10264"/>
                    <a:gd name="connsiteX15" fmla="*/ 3609 w 10207"/>
                    <a:gd name="connsiteY15" fmla="*/ 9673 h 10264"/>
                    <a:gd name="connsiteX16" fmla="*/ 4099 w 10207"/>
                    <a:gd name="connsiteY16" fmla="*/ 7503 h 10264"/>
                    <a:gd name="connsiteX17" fmla="*/ 2631 w 10207"/>
                    <a:gd name="connsiteY17" fmla="*/ 8822 h 10264"/>
                    <a:gd name="connsiteX18" fmla="*/ 2591 w 10207"/>
                    <a:gd name="connsiteY18" fmla="*/ 7885 h 10264"/>
                    <a:gd name="connsiteX19" fmla="*/ 1544 w 10207"/>
                    <a:gd name="connsiteY19" fmla="*/ 9343 h 10264"/>
                    <a:gd name="connsiteX20" fmla="*/ 1470 w 10207"/>
                    <a:gd name="connsiteY20" fmla="*/ 8376 h 10264"/>
                    <a:gd name="connsiteX21" fmla="*/ 1174 w 10207"/>
                    <a:gd name="connsiteY21" fmla="*/ 10264 h 10264"/>
                    <a:gd name="connsiteX22" fmla="*/ 764 w 10207"/>
                    <a:gd name="connsiteY22" fmla="*/ 9014 h 10264"/>
                    <a:gd name="connsiteX23" fmla="*/ 259 w 10207"/>
                    <a:gd name="connsiteY23" fmla="*/ 9222 h 10264"/>
                    <a:gd name="connsiteX24" fmla="*/ 13 w 10207"/>
                    <a:gd name="connsiteY24" fmla="*/ 6894 h 10264"/>
                    <a:gd name="connsiteX25" fmla="*/ 816 w 10207"/>
                    <a:gd name="connsiteY25" fmla="*/ 3213 h 10264"/>
                    <a:gd name="connsiteX26" fmla="*/ 404 w 10207"/>
                    <a:gd name="connsiteY26" fmla="*/ 2553 h 10264"/>
                    <a:gd name="connsiteX27" fmla="*/ 2367 w 10207"/>
                    <a:gd name="connsiteY27" fmla="*/ 1440 h 10264"/>
                    <a:gd name="connsiteX28" fmla="*/ 4683 w 10207"/>
                    <a:gd name="connsiteY28" fmla="*/ 815 h 10264"/>
                    <a:gd name="connsiteX29" fmla="*/ 4570 w 10207"/>
                    <a:gd name="connsiteY29" fmla="*/ 33 h 10264"/>
                    <a:gd name="connsiteX30" fmla="*/ 5188 w 10207"/>
                    <a:gd name="connsiteY30" fmla="*/ 382 h 10264"/>
                    <a:gd name="connsiteX31" fmla="*/ 6673 w 10207"/>
                    <a:gd name="connsiteY31" fmla="*/ 925 h 10264"/>
                    <a:gd name="connsiteX32" fmla="*/ 7173 w 10207"/>
                    <a:gd name="connsiteY32" fmla="*/ 0 h 1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207" h="10264">
                      <a:moveTo>
                        <a:pt x="7173" y="0"/>
                      </a:moveTo>
                      <a:cubicBezTo>
                        <a:pt x="7580" y="643"/>
                        <a:pt x="7789" y="1025"/>
                        <a:pt x="7929" y="1719"/>
                      </a:cubicBezTo>
                      <a:cubicBezTo>
                        <a:pt x="8405" y="1581"/>
                        <a:pt x="9029" y="1666"/>
                        <a:pt x="9373" y="1998"/>
                      </a:cubicBezTo>
                      <a:cubicBezTo>
                        <a:pt x="9281" y="2189"/>
                        <a:pt x="9083" y="2284"/>
                        <a:pt x="8923" y="2380"/>
                      </a:cubicBezTo>
                      <a:cubicBezTo>
                        <a:pt x="9261" y="2745"/>
                        <a:pt x="9543" y="3393"/>
                        <a:pt x="9757" y="3804"/>
                      </a:cubicBezTo>
                      <a:cubicBezTo>
                        <a:pt x="9971" y="4215"/>
                        <a:pt x="10081" y="4472"/>
                        <a:pt x="10207" y="4845"/>
                      </a:cubicBezTo>
                      <a:cubicBezTo>
                        <a:pt x="10134" y="4897"/>
                        <a:pt x="10031" y="5014"/>
                        <a:pt x="9925" y="5031"/>
                      </a:cubicBezTo>
                      <a:cubicBezTo>
                        <a:pt x="10214" y="6502"/>
                        <a:pt x="9914" y="8005"/>
                        <a:pt x="9498" y="9153"/>
                      </a:cubicBezTo>
                      <a:cubicBezTo>
                        <a:pt x="9346" y="9162"/>
                        <a:pt x="9332" y="8961"/>
                        <a:pt x="9227" y="8927"/>
                      </a:cubicBezTo>
                      <a:cubicBezTo>
                        <a:pt x="9166" y="9309"/>
                        <a:pt x="9217" y="9852"/>
                        <a:pt x="8913" y="10015"/>
                      </a:cubicBezTo>
                      <a:cubicBezTo>
                        <a:pt x="8583" y="9579"/>
                        <a:pt x="8848" y="8431"/>
                        <a:pt x="8576" y="8023"/>
                      </a:cubicBezTo>
                      <a:cubicBezTo>
                        <a:pt x="8477" y="8101"/>
                        <a:pt x="8490" y="8449"/>
                        <a:pt x="8377" y="8510"/>
                      </a:cubicBezTo>
                      <a:cubicBezTo>
                        <a:pt x="8192" y="8423"/>
                        <a:pt x="8217" y="8033"/>
                        <a:pt x="8190" y="7747"/>
                      </a:cubicBezTo>
                      <a:cubicBezTo>
                        <a:pt x="8020" y="8000"/>
                        <a:pt x="7927" y="8189"/>
                        <a:pt x="7622" y="8232"/>
                      </a:cubicBezTo>
                      <a:cubicBezTo>
                        <a:pt x="7622" y="7946"/>
                        <a:pt x="7735" y="7650"/>
                        <a:pt x="7769" y="7398"/>
                      </a:cubicBezTo>
                      <a:cubicBezTo>
                        <a:pt x="6438" y="8188"/>
                        <a:pt x="5167" y="9144"/>
                        <a:pt x="3609" y="9673"/>
                      </a:cubicBezTo>
                      <a:cubicBezTo>
                        <a:pt x="3533" y="8927"/>
                        <a:pt x="3928" y="8197"/>
                        <a:pt x="4099" y="7503"/>
                      </a:cubicBezTo>
                      <a:cubicBezTo>
                        <a:pt x="3597" y="7806"/>
                        <a:pt x="3148" y="8554"/>
                        <a:pt x="2631" y="8822"/>
                      </a:cubicBezTo>
                      <a:cubicBezTo>
                        <a:pt x="2444" y="8570"/>
                        <a:pt x="2578" y="8180"/>
                        <a:pt x="2591" y="7885"/>
                      </a:cubicBezTo>
                      <a:cubicBezTo>
                        <a:pt x="2253" y="8249"/>
                        <a:pt x="1955" y="8953"/>
                        <a:pt x="1544" y="9343"/>
                      </a:cubicBezTo>
                      <a:cubicBezTo>
                        <a:pt x="1459" y="9048"/>
                        <a:pt x="1496" y="8741"/>
                        <a:pt x="1470" y="8376"/>
                      </a:cubicBezTo>
                      <a:cubicBezTo>
                        <a:pt x="1172" y="8810"/>
                        <a:pt x="1261" y="9561"/>
                        <a:pt x="1174" y="10264"/>
                      </a:cubicBezTo>
                      <a:cubicBezTo>
                        <a:pt x="976" y="9952"/>
                        <a:pt x="849" y="9465"/>
                        <a:pt x="764" y="9014"/>
                      </a:cubicBezTo>
                      <a:cubicBezTo>
                        <a:pt x="558" y="9049"/>
                        <a:pt x="478" y="9204"/>
                        <a:pt x="259" y="9222"/>
                      </a:cubicBezTo>
                      <a:cubicBezTo>
                        <a:pt x="359" y="8458"/>
                        <a:pt x="60" y="7666"/>
                        <a:pt x="13" y="6894"/>
                      </a:cubicBezTo>
                      <a:cubicBezTo>
                        <a:pt x="-72" y="5392"/>
                        <a:pt x="253" y="4090"/>
                        <a:pt x="816" y="3213"/>
                      </a:cubicBezTo>
                      <a:cubicBezTo>
                        <a:pt x="676" y="3022"/>
                        <a:pt x="444" y="2761"/>
                        <a:pt x="404" y="2553"/>
                      </a:cubicBezTo>
                      <a:cubicBezTo>
                        <a:pt x="1119" y="2449"/>
                        <a:pt x="1683" y="1794"/>
                        <a:pt x="2367" y="1440"/>
                      </a:cubicBezTo>
                      <a:cubicBezTo>
                        <a:pt x="3268" y="974"/>
                        <a:pt x="3716" y="840"/>
                        <a:pt x="4683" y="815"/>
                      </a:cubicBezTo>
                      <a:cubicBezTo>
                        <a:pt x="4643" y="598"/>
                        <a:pt x="4484" y="322"/>
                        <a:pt x="4570" y="33"/>
                      </a:cubicBezTo>
                      <a:cubicBezTo>
                        <a:pt x="5022" y="21"/>
                        <a:pt x="4990" y="304"/>
                        <a:pt x="5188" y="382"/>
                      </a:cubicBezTo>
                      <a:cubicBezTo>
                        <a:pt x="5704" y="582"/>
                        <a:pt x="6315" y="473"/>
                        <a:pt x="6673" y="925"/>
                      </a:cubicBezTo>
                      <a:cubicBezTo>
                        <a:pt x="6712" y="456"/>
                        <a:pt x="6967" y="199"/>
                        <a:pt x="7173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aseline="-25000"/>
                </a:p>
              </p:txBody>
            </p:sp>
            <p:sp>
              <p:nvSpPr>
                <p:cNvPr id="34" name="Freeform 42"/>
                <p:cNvSpPr>
                  <a:spLocks noEditPoints="1"/>
                </p:cNvSpPr>
                <p:nvPr/>
              </p:nvSpPr>
              <p:spPr bwMode="auto">
                <a:xfrm>
                  <a:off x="1648732" y="1304377"/>
                  <a:ext cx="6176963" cy="4781550"/>
                </a:xfrm>
                <a:custGeom>
                  <a:avLst/>
                  <a:gdLst>
                    <a:gd name="T0" fmla="*/ 597 w 1644"/>
                    <a:gd name="T1" fmla="*/ 981 h 1272"/>
                    <a:gd name="T2" fmla="*/ 385 w 1644"/>
                    <a:gd name="T3" fmla="*/ 1053 h 1272"/>
                    <a:gd name="T4" fmla="*/ 253 w 1644"/>
                    <a:gd name="T5" fmla="*/ 1145 h 1272"/>
                    <a:gd name="T6" fmla="*/ 221 w 1644"/>
                    <a:gd name="T7" fmla="*/ 1253 h 1272"/>
                    <a:gd name="T8" fmla="*/ 125 w 1644"/>
                    <a:gd name="T9" fmla="*/ 1129 h 1272"/>
                    <a:gd name="T10" fmla="*/ 53 w 1644"/>
                    <a:gd name="T11" fmla="*/ 1137 h 1272"/>
                    <a:gd name="T12" fmla="*/ 41 w 1644"/>
                    <a:gd name="T13" fmla="*/ 1033 h 1272"/>
                    <a:gd name="T14" fmla="*/ 5 w 1644"/>
                    <a:gd name="T15" fmla="*/ 765 h 1272"/>
                    <a:gd name="T16" fmla="*/ 109 w 1644"/>
                    <a:gd name="T17" fmla="*/ 425 h 1272"/>
                    <a:gd name="T18" fmla="*/ 69 w 1644"/>
                    <a:gd name="T19" fmla="*/ 313 h 1272"/>
                    <a:gd name="T20" fmla="*/ 689 w 1644"/>
                    <a:gd name="T21" fmla="*/ 113 h 1272"/>
                    <a:gd name="T22" fmla="*/ 725 w 1644"/>
                    <a:gd name="T23" fmla="*/ 25 h 1272"/>
                    <a:gd name="T24" fmla="*/ 781 w 1644"/>
                    <a:gd name="T25" fmla="*/ 53 h 1272"/>
                    <a:gd name="T26" fmla="*/ 1025 w 1644"/>
                    <a:gd name="T27" fmla="*/ 109 h 1272"/>
                    <a:gd name="T28" fmla="*/ 1133 w 1644"/>
                    <a:gd name="T29" fmla="*/ 17 h 1272"/>
                    <a:gd name="T30" fmla="*/ 1193 w 1644"/>
                    <a:gd name="T31" fmla="*/ 109 h 1272"/>
                    <a:gd name="T32" fmla="*/ 1249 w 1644"/>
                    <a:gd name="T33" fmla="*/ 205 h 1272"/>
                    <a:gd name="T34" fmla="*/ 1433 w 1644"/>
                    <a:gd name="T35" fmla="*/ 329 h 1272"/>
                    <a:gd name="T36" fmla="*/ 1517 w 1644"/>
                    <a:gd name="T37" fmla="*/ 461 h 1272"/>
                    <a:gd name="T38" fmla="*/ 1569 w 1644"/>
                    <a:gd name="T39" fmla="*/ 645 h 1272"/>
                    <a:gd name="T40" fmla="*/ 1481 w 1644"/>
                    <a:gd name="T41" fmla="*/ 1117 h 1272"/>
                    <a:gd name="T42" fmla="*/ 1449 w 1644"/>
                    <a:gd name="T43" fmla="*/ 1121 h 1272"/>
                    <a:gd name="T44" fmla="*/ 1405 w 1644"/>
                    <a:gd name="T45" fmla="*/ 1213 h 1272"/>
                    <a:gd name="T46" fmla="*/ 1313 w 1644"/>
                    <a:gd name="T47" fmla="*/ 1053 h 1272"/>
                    <a:gd name="T48" fmla="*/ 1245 w 1644"/>
                    <a:gd name="T49" fmla="*/ 1001 h 1272"/>
                    <a:gd name="T50" fmla="*/ 1173 w 1644"/>
                    <a:gd name="T51" fmla="*/ 1017 h 1272"/>
                    <a:gd name="T52" fmla="*/ 1149 w 1644"/>
                    <a:gd name="T53" fmla="*/ 981 h 1272"/>
                    <a:gd name="T54" fmla="*/ 549 w 1644"/>
                    <a:gd name="T55" fmla="*/ 1185 h 1272"/>
                    <a:gd name="T56" fmla="*/ 597 w 1644"/>
                    <a:gd name="T57" fmla="*/ 981 h 1272"/>
                    <a:gd name="T58" fmla="*/ 1053 w 1644"/>
                    <a:gd name="T59" fmla="*/ 177 h 1272"/>
                    <a:gd name="T60" fmla="*/ 801 w 1644"/>
                    <a:gd name="T61" fmla="*/ 101 h 1272"/>
                    <a:gd name="T62" fmla="*/ 729 w 1644"/>
                    <a:gd name="T63" fmla="*/ 77 h 1272"/>
                    <a:gd name="T64" fmla="*/ 745 w 1644"/>
                    <a:gd name="T65" fmla="*/ 153 h 1272"/>
                    <a:gd name="T66" fmla="*/ 369 w 1644"/>
                    <a:gd name="T67" fmla="*/ 233 h 1272"/>
                    <a:gd name="T68" fmla="*/ 105 w 1644"/>
                    <a:gd name="T69" fmla="*/ 345 h 1272"/>
                    <a:gd name="T70" fmla="*/ 169 w 1644"/>
                    <a:gd name="T71" fmla="*/ 417 h 1272"/>
                    <a:gd name="T72" fmla="*/ 49 w 1644"/>
                    <a:gd name="T73" fmla="*/ 841 h 1272"/>
                    <a:gd name="T74" fmla="*/ 81 w 1644"/>
                    <a:gd name="T75" fmla="*/ 1097 h 1272"/>
                    <a:gd name="T76" fmla="*/ 153 w 1644"/>
                    <a:gd name="T77" fmla="*/ 1065 h 1272"/>
                    <a:gd name="T78" fmla="*/ 205 w 1644"/>
                    <a:gd name="T79" fmla="*/ 1209 h 1272"/>
                    <a:gd name="T80" fmla="*/ 257 w 1644"/>
                    <a:gd name="T81" fmla="*/ 977 h 1272"/>
                    <a:gd name="T82" fmla="*/ 269 w 1644"/>
                    <a:gd name="T83" fmla="*/ 1105 h 1272"/>
                    <a:gd name="T84" fmla="*/ 429 w 1644"/>
                    <a:gd name="T85" fmla="*/ 937 h 1272"/>
                    <a:gd name="T86" fmla="*/ 429 w 1644"/>
                    <a:gd name="T87" fmla="*/ 1053 h 1272"/>
                    <a:gd name="T88" fmla="*/ 661 w 1644"/>
                    <a:gd name="T89" fmla="*/ 897 h 1272"/>
                    <a:gd name="T90" fmla="*/ 589 w 1644"/>
                    <a:gd name="T91" fmla="*/ 1145 h 1272"/>
                    <a:gd name="T92" fmla="*/ 1209 w 1644"/>
                    <a:gd name="T93" fmla="*/ 889 h 1272"/>
                    <a:gd name="T94" fmla="*/ 1197 w 1644"/>
                    <a:gd name="T95" fmla="*/ 977 h 1272"/>
                    <a:gd name="T96" fmla="*/ 1285 w 1644"/>
                    <a:gd name="T97" fmla="*/ 913 h 1272"/>
                    <a:gd name="T98" fmla="*/ 1301 w 1644"/>
                    <a:gd name="T99" fmla="*/ 1009 h 1272"/>
                    <a:gd name="T100" fmla="*/ 1325 w 1644"/>
                    <a:gd name="T101" fmla="*/ 961 h 1272"/>
                    <a:gd name="T102" fmla="*/ 1381 w 1644"/>
                    <a:gd name="T103" fmla="*/ 1177 h 1272"/>
                    <a:gd name="T104" fmla="*/ 1421 w 1644"/>
                    <a:gd name="T105" fmla="*/ 1057 h 1272"/>
                    <a:gd name="T106" fmla="*/ 1461 w 1644"/>
                    <a:gd name="T107" fmla="*/ 1081 h 1272"/>
                    <a:gd name="T108" fmla="*/ 1517 w 1644"/>
                    <a:gd name="T109" fmla="*/ 613 h 1272"/>
                    <a:gd name="T110" fmla="*/ 1557 w 1644"/>
                    <a:gd name="T111" fmla="*/ 601 h 1272"/>
                    <a:gd name="T112" fmla="*/ 1485 w 1644"/>
                    <a:gd name="T113" fmla="*/ 481 h 1272"/>
                    <a:gd name="T114" fmla="*/ 1357 w 1644"/>
                    <a:gd name="T115" fmla="*/ 317 h 1272"/>
                    <a:gd name="T116" fmla="*/ 1425 w 1644"/>
                    <a:gd name="T117" fmla="*/ 277 h 1272"/>
                    <a:gd name="T118" fmla="*/ 1221 w 1644"/>
                    <a:gd name="T119" fmla="*/ 253 h 1272"/>
                    <a:gd name="T120" fmla="*/ 1113 w 1644"/>
                    <a:gd name="T121" fmla="*/ 57 h 1272"/>
                    <a:gd name="T122" fmla="*/ 1053 w 1644"/>
                    <a:gd name="T123" fmla="*/ 177 h 1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44" h="1272">
                      <a:moveTo>
                        <a:pt x="597" y="981"/>
                      </a:moveTo>
                      <a:cubicBezTo>
                        <a:pt x="546" y="1001"/>
                        <a:pt x="426" y="1164"/>
                        <a:pt x="385" y="1053"/>
                      </a:cubicBezTo>
                      <a:cubicBezTo>
                        <a:pt x="335" y="1077"/>
                        <a:pt x="322" y="1139"/>
                        <a:pt x="253" y="1145"/>
                      </a:cubicBezTo>
                      <a:cubicBezTo>
                        <a:pt x="239" y="1182"/>
                        <a:pt x="254" y="1242"/>
                        <a:pt x="221" y="1253"/>
                      </a:cubicBezTo>
                      <a:cubicBezTo>
                        <a:pt x="165" y="1272"/>
                        <a:pt x="139" y="1177"/>
                        <a:pt x="125" y="1129"/>
                      </a:cubicBezTo>
                      <a:cubicBezTo>
                        <a:pt x="102" y="1135"/>
                        <a:pt x="77" y="1141"/>
                        <a:pt x="53" y="1137"/>
                      </a:cubicBezTo>
                      <a:cubicBezTo>
                        <a:pt x="29" y="1108"/>
                        <a:pt x="42" y="1069"/>
                        <a:pt x="41" y="1033"/>
                      </a:cubicBezTo>
                      <a:cubicBezTo>
                        <a:pt x="38" y="946"/>
                        <a:pt x="0" y="858"/>
                        <a:pt x="5" y="765"/>
                      </a:cubicBezTo>
                      <a:cubicBezTo>
                        <a:pt x="12" y="628"/>
                        <a:pt x="45" y="518"/>
                        <a:pt x="109" y="425"/>
                      </a:cubicBezTo>
                      <a:cubicBezTo>
                        <a:pt x="91" y="394"/>
                        <a:pt x="41" y="364"/>
                        <a:pt x="69" y="313"/>
                      </a:cubicBezTo>
                      <a:cubicBezTo>
                        <a:pt x="295" y="266"/>
                        <a:pt x="418" y="115"/>
                        <a:pt x="689" y="113"/>
                      </a:cubicBezTo>
                      <a:cubicBezTo>
                        <a:pt x="682" y="73"/>
                        <a:pt x="687" y="28"/>
                        <a:pt x="725" y="25"/>
                      </a:cubicBezTo>
                      <a:cubicBezTo>
                        <a:pt x="748" y="23"/>
                        <a:pt x="762" y="45"/>
                        <a:pt x="781" y="53"/>
                      </a:cubicBezTo>
                      <a:cubicBezTo>
                        <a:pt x="849" y="83"/>
                        <a:pt x="974" y="81"/>
                        <a:pt x="1025" y="109"/>
                      </a:cubicBezTo>
                      <a:cubicBezTo>
                        <a:pt x="1049" y="71"/>
                        <a:pt x="1077" y="0"/>
                        <a:pt x="1133" y="17"/>
                      </a:cubicBezTo>
                      <a:cubicBezTo>
                        <a:pt x="1154" y="23"/>
                        <a:pt x="1177" y="85"/>
                        <a:pt x="1193" y="109"/>
                      </a:cubicBezTo>
                      <a:cubicBezTo>
                        <a:pt x="1218" y="147"/>
                        <a:pt x="1239" y="179"/>
                        <a:pt x="1249" y="205"/>
                      </a:cubicBezTo>
                      <a:cubicBezTo>
                        <a:pt x="1348" y="192"/>
                        <a:pt x="1549" y="244"/>
                        <a:pt x="1433" y="329"/>
                      </a:cubicBezTo>
                      <a:cubicBezTo>
                        <a:pt x="1460" y="360"/>
                        <a:pt x="1485" y="405"/>
                        <a:pt x="1517" y="461"/>
                      </a:cubicBezTo>
                      <a:cubicBezTo>
                        <a:pt x="1551" y="522"/>
                        <a:pt x="1644" y="588"/>
                        <a:pt x="1569" y="645"/>
                      </a:cubicBezTo>
                      <a:cubicBezTo>
                        <a:pt x="1601" y="833"/>
                        <a:pt x="1537" y="991"/>
                        <a:pt x="1481" y="1117"/>
                      </a:cubicBezTo>
                      <a:cubicBezTo>
                        <a:pt x="1472" y="1127"/>
                        <a:pt x="1454" y="1114"/>
                        <a:pt x="1449" y="1121"/>
                      </a:cubicBezTo>
                      <a:cubicBezTo>
                        <a:pt x="1433" y="1154"/>
                        <a:pt x="1433" y="1200"/>
                        <a:pt x="1405" y="1213"/>
                      </a:cubicBezTo>
                      <a:cubicBezTo>
                        <a:pt x="1328" y="1248"/>
                        <a:pt x="1316" y="1127"/>
                        <a:pt x="1313" y="1053"/>
                      </a:cubicBezTo>
                      <a:cubicBezTo>
                        <a:pt x="1272" y="1053"/>
                        <a:pt x="1254" y="1032"/>
                        <a:pt x="1245" y="1001"/>
                      </a:cubicBezTo>
                      <a:cubicBezTo>
                        <a:pt x="1221" y="1007"/>
                        <a:pt x="1199" y="1024"/>
                        <a:pt x="1173" y="1017"/>
                      </a:cubicBezTo>
                      <a:cubicBezTo>
                        <a:pt x="1160" y="1009"/>
                        <a:pt x="1159" y="990"/>
                        <a:pt x="1149" y="981"/>
                      </a:cubicBezTo>
                      <a:cubicBezTo>
                        <a:pt x="933" y="1031"/>
                        <a:pt x="771" y="1155"/>
                        <a:pt x="549" y="1185"/>
                      </a:cubicBezTo>
                      <a:cubicBezTo>
                        <a:pt x="544" y="1111"/>
                        <a:pt x="577" y="1042"/>
                        <a:pt x="597" y="981"/>
                      </a:cubicBezTo>
                      <a:close/>
                      <a:moveTo>
                        <a:pt x="1053" y="177"/>
                      </a:moveTo>
                      <a:cubicBezTo>
                        <a:pt x="999" y="125"/>
                        <a:pt x="879" y="124"/>
                        <a:pt x="801" y="101"/>
                      </a:cubicBezTo>
                      <a:cubicBezTo>
                        <a:pt x="771" y="92"/>
                        <a:pt x="745" y="75"/>
                        <a:pt x="729" y="77"/>
                      </a:cubicBezTo>
                      <a:cubicBezTo>
                        <a:pt x="726" y="110"/>
                        <a:pt x="739" y="128"/>
                        <a:pt x="745" y="153"/>
                      </a:cubicBezTo>
                      <a:cubicBezTo>
                        <a:pt x="597" y="162"/>
                        <a:pt x="467" y="180"/>
                        <a:pt x="369" y="233"/>
                      </a:cubicBezTo>
                      <a:cubicBezTo>
                        <a:pt x="287" y="277"/>
                        <a:pt x="213" y="333"/>
                        <a:pt x="105" y="345"/>
                      </a:cubicBezTo>
                      <a:cubicBezTo>
                        <a:pt x="111" y="369"/>
                        <a:pt x="148" y="395"/>
                        <a:pt x="169" y="417"/>
                      </a:cubicBezTo>
                      <a:cubicBezTo>
                        <a:pt x="84" y="518"/>
                        <a:pt x="36" y="668"/>
                        <a:pt x="49" y="841"/>
                      </a:cubicBezTo>
                      <a:cubicBezTo>
                        <a:pt x="56" y="930"/>
                        <a:pt x="96" y="1009"/>
                        <a:pt x="81" y="1097"/>
                      </a:cubicBezTo>
                      <a:cubicBezTo>
                        <a:pt x="114" y="1095"/>
                        <a:pt x="122" y="1069"/>
                        <a:pt x="153" y="1065"/>
                      </a:cubicBezTo>
                      <a:cubicBezTo>
                        <a:pt x="166" y="1117"/>
                        <a:pt x="175" y="1173"/>
                        <a:pt x="205" y="1209"/>
                      </a:cubicBezTo>
                      <a:cubicBezTo>
                        <a:pt x="218" y="1128"/>
                        <a:pt x="212" y="1027"/>
                        <a:pt x="257" y="977"/>
                      </a:cubicBezTo>
                      <a:cubicBezTo>
                        <a:pt x="261" y="1019"/>
                        <a:pt x="256" y="1071"/>
                        <a:pt x="269" y="1105"/>
                      </a:cubicBezTo>
                      <a:cubicBezTo>
                        <a:pt x="331" y="1060"/>
                        <a:pt x="378" y="979"/>
                        <a:pt x="429" y="937"/>
                      </a:cubicBezTo>
                      <a:cubicBezTo>
                        <a:pt x="427" y="971"/>
                        <a:pt x="419" y="1020"/>
                        <a:pt x="429" y="1053"/>
                      </a:cubicBezTo>
                      <a:cubicBezTo>
                        <a:pt x="499" y="1012"/>
                        <a:pt x="585" y="932"/>
                        <a:pt x="661" y="897"/>
                      </a:cubicBezTo>
                      <a:cubicBezTo>
                        <a:pt x="635" y="977"/>
                        <a:pt x="610" y="1059"/>
                        <a:pt x="589" y="1145"/>
                      </a:cubicBezTo>
                      <a:cubicBezTo>
                        <a:pt x="812" y="1076"/>
                        <a:pt x="1008" y="980"/>
                        <a:pt x="1209" y="889"/>
                      </a:cubicBezTo>
                      <a:cubicBezTo>
                        <a:pt x="1204" y="918"/>
                        <a:pt x="1197" y="944"/>
                        <a:pt x="1197" y="977"/>
                      </a:cubicBezTo>
                      <a:cubicBezTo>
                        <a:pt x="1243" y="972"/>
                        <a:pt x="1245" y="924"/>
                        <a:pt x="1285" y="913"/>
                      </a:cubicBezTo>
                      <a:cubicBezTo>
                        <a:pt x="1289" y="946"/>
                        <a:pt x="1273" y="999"/>
                        <a:pt x="1301" y="1009"/>
                      </a:cubicBezTo>
                      <a:cubicBezTo>
                        <a:pt x="1318" y="1002"/>
                        <a:pt x="1310" y="970"/>
                        <a:pt x="1325" y="961"/>
                      </a:cubicBezTo>
                      <a:cubicBezTo>
                        <a:pt x="1366" y="1008"/>
                        <a:pt x="1343" y="1125"/>
                        <a:pt x="1381" y="1177"/>
                      </a:cubicBezTo>
                      <a:cubicBezTo>
                        <a:pt x="1400" y="1143"/>
                        <a:pt x="1412" y="1101"/>
                        <a:pt x="1421" y="1057"/>
                      </a:cubicBezTo>
                      <a:cubicBezTo>
                        <a:pt x="1437" y="1061"/>
                        <a:pt x="1438" y="1082"/>
                        <a:pt x="1461" y="1081"/>
                      </a:cubicBezTo>
                      <a:cubicBezTo>
                        <a:pt x="1502" y="947"/>
                        <a:pt x="1576" y="774"/>
                        <a:pt x="1517" y="613"/>
                      </a:cubicBezTo>
                      <a:cubicBezTo>
                        <a:pt x="1533" y="611"/>
                        <a:pt x="1546" y="607"/>
                        <a:pt x="1557" y="601"/>
                      </a:cubicBezTo>
                      <a:cubicBezTo>
                        <a:pt x="1538" y="558"/>
                        <a:pt x="1509" y="522"/>
                        <a:pt x="1485" y="481"/>
                      </a:cubicBezTo>
                      <a:cubicBezTo>
                        <a:pt x="1448" y="418"/>
                        <a:pt x="1408" y="359"/>
                        <a:pt x="1357" y="317"/>
                      </a:cubicBezTo>
                      <a:cubicBezTo>
                        <a:pt x="1381" y="306"/>
                        <a:pt x="1411" y="299"/>
                        <a:pt x="1425" y="277"/>
                      </a:cubicBezTo>
                      <a:cubicBezTo>
                        <a:pt x="1373" y="251"/>
                        <a:pt x="1293" y="237"/>
                        <a:pt x="1221" y="253"/>
                      </a:cubicBezTo>
                      <a:cubicBezTo>
                        <a:pt x="1200" y="173"/>
                        <a:pt x="1142" y="129"/>
                        <a:pt x="1113" y="57"/>
                      </a:cubicBezTo>
                      <a:cubicBezTo>
                        <a:pt x="1082" y="86"/>
                        <a:pt x="1059" y="123"/>
                        <a:pt x="1053" y="17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2" name="Freeform 47"/>
              <p:cNvSpPr>
                <a:spLocks noEditPoints="1"/>
              </p:cNvSpPr>
              <p:nvPr/>
            </p:nvSpPr>
            <p:spPr bwMode="auto">
              <a:xfrm>
                <a:off x="2193322" y="5166180"/>
                <a:ext cx="4945062" cy="1560513"/>
              </a:xfrm>
              <a:custGeom>
                <a:avLst/>
                <a:gdLst>
                  <a:gd name="T0" fmla="*/ 612 w 1316"/>
                  <a:gd name="T1" fmla="*/ 116 h 413"/>
                  <a:gd name="T2" fmla="*/ 456 w 1316"/>
                  <a:gd name="T3" fmla="*/ 380 h 413"/>
                  <a:gd name="T4" fmla="*/ 144 w 1316"/>
                  <a:gd name="T5" fmla="*/ 356 h 413"/>
                  <a:gd name="T6" fmla="*/ 76 w 1316"/>
                  <a:gd name="T7" fmla="*/ 156 h 413"/>
                  <a:gd name="T8" fmla="*/ 28 w 1316"/>
                  <a:gd name="T9" fmla="*/ 40 h 413"/>
                  <a:gd name="T10" fmla="*/ 348 w 1316"/>
                  <a:gd name="T11" fmla="*/ 16 h 413"/>
                  <a:gd name="T12" fmla="*/ 576 w 1316"/>
                  <a:gd name="T13" fmla="*/ 56 h 413"/>
                  <a:gd name="T14" fmla="*/ 728 w 1316"/>
                  <a:gd name="T15" fmla="*/ 56 h 413"/>
                  <a:gd name="T16" fmla="*/ 800 w 1316"/>
                  <a:gd name="T17" fmla="*/ 16 h 413"/>
                  <a:gd name="T18" fmla="*/ 1068 w 1316"/>
                  <a:gd name="T19" fmla="*/ 16 h 413"/>
                  <a:gd name="T20" fmla="*/ 1288 w 1316"/>
                  <a:gd name="T21" fmla="*/ 60 h 413"/>
                  <a:gd name="T22" fmla="*/ 1228 w 1316"/>
                  <a:gd name="T23" fmla="*/ 176 h 413"/>
                  <a:gd name="T24" fmla="*/ 1204 w 1316"/>
                  <a:gd name="T25" fmla="*/ 284 h 413"/>
                  <a:gd name="T26" fmla="*/ 1156 w 1316"/>
                  <a:gd name="T27" fmla="*/ 368 h 413"/>
                  <a:gd name="T28" fmla="*/ 824 w 1316"/>
                  <a:gd name="T29" fmla="*/ 360 h 413"/>
                  <a:gd name="T30" fmla="*/ 756 w 1316"/>
                  <a:gd name="T31" fmla="*/ 244 h 413"/>
                  <a:gd name="T32" fmla="*/ 612 w 1316"/>
                  <a:gd name="T33" fmla="*/ 116 h 413"/>
                  <a:gd name="T34" fmla="*/ 908 w 1316"/>
                  <a:gd name="T35" fmla="*/ 364 h 413"/>
                  <a:gd name="T36" fmla="*/ 1176 w 1316"/>
                  <a:gd name="T37" fmla="*/ 292 h 413"/>
                  <a:gd name="T38" fmla="*/ 1200 w 1316"/>
                  <a:gd name="T39" fmla="*/ 92 h 413"/>
                  <a:gd name="T40" fmla="*/ 932 w 1316"/>
                  <a:gd name="T41" fmla="*/ 56 h 413"/>
                  <a:gd name="T42" fmla="*/ 780 w 1316"/>
                  <a:gd name="T43" fmla="*/ 76 h 413"/>
                  <a:gd name="T44" fmla="*/ 908 w 1316"/>
                  <a:gd name="T45" fmla="*/ 364 h 413"/>
                  <a:gd name="T46" fmla="*/ 200 w 1316"/>
                  <a:gd name="T47" fmla="*/ 60 h 413"/>
                  <a:gd name="T48" fmla="*/ 116 w 1316"/>
                  <a:gd name="T49" fmla="*/ 88 h 413"/>
                  <a:gd name="T50" fmla="*/ 176 w 1316"/>
                  <a:gd name="T51" fmla="*/ 344 h 413"/>
                  <a:gd name="T52" fmla="*/ 440 w 1316"/>
                  <a:gd name="T53" fmla="*/ 352 h 413"/>
                  <a:gd name="T54" fmla="*/ 536 w 1316"/>
                  <a:gd name="T55" fmla="*/ 76 h 413"/>
                  <a:gd name="T56" fmla="*/ 200 w 1316"/>
                  <a:gd name="T57" fmla="*/ 60 h 413"/>
                  <a:gd name="T58" fmla="*/ 52 w 1316"/>
                  <a:gd name="T59" fmla="*/ 104 h 413"/>
                  <a:gd name="T60" fmla="*/ 68 w 1316"/>
                  <a:gd name="T61" fmla="*/ 68 h 413"/>
                  <a:gd name="T62" fmla="*/ 52 w 1316"/>
                  <a:gd name="T63" fmla="*/ 68 h 413"/>
                  <a:gd name="T64" fmla="*/ 52 w 1316"/>
                  <a:gd name="T65" fmla="*/ 104 h 413"/>
                  <a:gd name="T66" fmla="*/ 1256 w 1316"/>
                  <a:gd name="T67" fmla="*/ 104 h 413"/>
                  <a:gd name="T68" fmla="*/ 1256 w 1316"/>
                  <a:gd name="T69" fmla="*/ 104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16" h="413">
                    <a:moveTo>
                      <a:pt x="612" y="116"/>
                    </a:moveTo>
                    <a:cubicBezTo>
                      <a:pt x="551" y="192"/>
                      <a:pt x="559" y="338"/>
                      <a:pt x="456" y="380"/>
                    </a:cubicBezTo>
                    <a:cubicBezTo>
                      <a:pt x="380" y="411"/>
                      <a:pt x="190" y="400"/>
                      <a:pt x="144" y="356"/>
                    </a:cubicBezTo>
                    <a:cubicBezTo>
                      <a:pt x="104" y="318"/>
                      <a:pt x="111" y="221"/>
                      <a:pt x="76" y="156"/>
                    </a:cubicBezTo>
                    <a:cubicBezTo>
                      <a:pt x="55" y="118"/>
                      <a:pt x="0" y="112"/>
                      <a:pt x="28" y="40"/>
                    </a:cubicBezTo>
                    <a:cubicBezTo>
                      <a:pt x="110" y="18"/>
                      <a:pt x="227" y="16"/>
                      <a:pt x="348" y="16"/>
                    </a:cubicBezTo>
                    <a:cubicBezTo>
                      <a:pt x="448" y="16"/>
                      <a:pt x="534" y="3"/>
                      <a:pt x="576" y="56"/>
                    </a:cubicBezTo>
                    <a:cubicBezTo>
                      <a:pt x="626" y="48"/>
                      <a:pt x="679" y="66"/>
                      <a:pt x="728" y="56"/>
                    </a:cubicBezTo>
                    <a:cubicBezTo>
                      <a:pt x="754" y="51"/>
                      <a:pt x="769" y="22"/>
                      <a:pt x="800" y="16"/>
                    </a:cubicBezTo>
                    <a:cubicBezTo>
                      <a:pt x="878" y="0"/>
                      <a:pt x="976" y="13"/>
                      <a:pt x="1068" y="16"/>
                    </a:cubicBezTo>
                    <a:cubicBezTo>
                      <a:pt x="1144" y="18"/>
                      <a:pt x="1270" y="21"/>
                      <a:pt x="1288" y="60"/>
                    </a:cubicBezTo>
                    <a:cubicBezTo>
                      <a:pt x="1316" y="122"/>
                      <a:pt x="1239" y="154"/>
                      <a:pt x="1228" y="176"/>
                    </a:cubicBezTo>
                    <a:cubicBezTo>
                      <a:pt x="1211" y="210"/>
                      <a:pt x="1215" y="254"/>
                      <a:pt x="1204" y="284"/>
                    </a:cubicBezTo>
                    <a:cubicBezTo>
                      <a:pt x="1195" y="309"/>
                      <a:pt x="1179" y="351"/>
                      <a:pt x="1156" y="368"/>
                    </a:cubicBezTo>
                    <a:cubicBezTo>
                      <a:pt x="1092" y="413"/>
                      <a:pt x="875" y="400"/>
                      <a:pt x="824" y="360"/>
                    </a:cubicBezTo>
                    <a:cubicBezTo>
                      <a:pt x="794" y="336"/>
                      <a:pt x="770" y="283"/>
                      <a:pt x="756" y="244"/>
                    </a:cubicBezTo>
                    <a:cubicBezTo>
                      <a:pt x="729" y="169"/>
                      <a:pt x="730" y="79"/>
                      <a:pt x="612" y="116"/>
                    </a:cubicBezTo>
                    <a:close/>
                    <a:moveTo>
                      <a:pt x="908" y="364"/>
                    </a:moveTo>
                    <a:cubicBezTo>
                      <a:pt x="1014" y="389"/>
                      <a:pt x="1149" y="363"/>
                      <a:pt x="1176" y="292"/>
                    </a:cubicBezTo>
                    <a:cubicBezTo>
                      <a:pt x="1189" y="257"/>
                      <a:pt x="1214" y="124"/>
                      <a:pt x="1200" y="92"/>
                    </a:cubicBezTo>
                    <a:cubicBezTo>
                      <a:pt x="1178" y="42"/>
                      <a:pt x="1013" y="52"/>
                      <a:pt x="932" y="56"/>
                    </a:cubicBezTo>
                    <a:cubicBezTo>
                      <a:pt x="875" y="59"/>
                      <a:pt x="818" y="56"/>
                      <a:pt x="780" y="76"/>
                    </a:cubicBezTo>
                    <a:cubicBezTo>
                      <a:pt x="754" y="189"/>
                      <a:pt x="811" y="341"/>
                      <a:pt x="908" y="364"/>
                    </a:cubicBezTo>
                    <a:close/>
                    <a:moveTo>
                      <a:pt x="200" y="60"/>
                    </a:moveTo>
                    <a:cubicBezTo>
                      <a:pt x="166" y="63"/>
                      <a:pt x="132" y="62"/>
                      <a:pt x="116" y="88"/>
                    </a:cubicBezTo>
                    <a:cubicBezTo>
                      <a:pt x="121" y="177"/>
                      <a:pt x="116" y="304"/>
                      <a:pt x="176" y="344"/>
                    </a:cubicBezTo>
                    <a:cubicBezTo>
                      <a:pt x="229" y="379"/>
                      <a:pt x="375" y="383"/>
                      <a:pt x="440" y="352"/>
                    </a:cubicBezTo>
                    <a:cubicBezTo>
                      <a:pt x="515" y="316"/>
                      <a:pt x="558" y="168"/>
                      <a:pt x="536" y="76"/>
                    </a:cubicBezTo>
                    <a:cubicBezTo>
                      <a:pt x="456" y="50"/>
                      <a:pt x="305" y="50"/>
                      <a:pt x="200" y="60"/>
                    </a:cubicBezTo>
                    <a:close/>
                    <a:moveTo>
                      <a:pt x="52" y="104"/>
                    </a:moveTo>
                    <a:cubicBezTo>
                      <a:pt x="79" y="108"/>
                      <a:pt x="77" y="81"/>
                      <a:pt x="68" y="68"/>
                    </a:cubicBezTo>
                    <a:cubicBezTo>
                      <a:pt x="63" y="68"/>
                      <a:pt x="57" y="68"/>
                      <a:pt x="52" y="68"/>
                    </a:cubicBezTo>
                    <a:cubicBezTo>
                      <a:pt x="46" y="74"/>
                      <a:pt x="46" y="97"/>
                      <a:pt x="52" y="104"/>
                    </a:cubicBezTo>
                    <a:close/>
                    <a:moveTo>
                      <a:pt x="1256" y="104"/>
                    </a:moveTo>
                    <a:cubicBezTo>
                      <a:pt x="1300" y="59"/>
                      <a:pt x="1204" y="71"/>
                      <a:pt x="1256" y="10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Freeform 38"/>
            <p:cNvSpPr>
              <a:spLocks/>
            </p:cNvSpPr>
            <p:nvPr/>
          </p:nvSpPr>
          <p:spPr bwMode="auto">
            <a:xfrm>
              <a:off x="8151869" y="5100174"/>
              <a:ext cx="834714" cy="168521"/>
            </a:xfrm>
            <a:custGeom>
              <a:avLst/>
              <a:gdLst>
                <a:gd name="T0" fmla="*/ 492 w 492"/>
                <a:gd name="T1" fmla="*/ 14 h 99"/>
                <a:gd name="T2" fmla="*/ 396 w 492"/>
                <a:gd name="T3" fmla="*/ 74 h 99"/>
                <a:gd name="T4" fmla="*/ 100 w 492"/>
                <a:gd name="T5" fmla="*/ 74 h 99"/>
                <a:gd name="T6" fmla="*/ 0 w 492"/>
                <a:gd name="T7" fmla="*/ 18 h 99"/>
                <a:gd name="T8" fmla="*/ 8 w 492"/>
                <a:gd name="T9" fmla="*/ 10 h 99"/>
                <a:gd name="T10" fmla="*/ 16 w 492"/>
                <a:gd name="T11" fmla="*/ 6 h 99"/>
                <a:gd name="T12" fmla="*/ 392 w 492"/>
                <a:gd name="T13" fmla="*/ 34 h 99"/>
                <a:gd name="T14" fmla="*/ 492 w 492"/>
                <a:gd name="T15" fmla="*/ 1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99">
                  <a:moveTo>
                    <a:pt x="492" y="14"/>
                  </a:moveTo>
                  <a:cubicBezTo>
                    <a:pt x="492" y="55"/>
                    <a:pt x="437" y="63"/>
                    <a:pt x="396" y="74"/>
                  </a:cubicBezTo>
                  <a:cubicBezTo>
                    <a:pt x="304" y="98"/>
                    <a:pt x="195" y="99"/>
                    <a:pt x="100" y="74"/>
                  </a:cubicBezTo>
                  <a:cubicBezTo>
                    <a:pt x="59" y="63"/>
                    <a:pt x="6" y="56"/>
                    <a:pt x="0" y="18"/>
                  </a:cubicBezTo>
                  <a:cubicBezTo>
                    <a:pt x="3" y="16"/>
                    <a:pt x="7" y="14"/>
                    <a:pt x="8" y="10"/>
                  </a:cubicBezTo>
                  <a:cubicBezTo>
                    <a:pt x="11" y="9"/>
                    <a:pt x="12" y="6"/>
                    <a:pt x="16" y="6"/>
                  </a:cubicBezTo>
                  <a:cubicBezTo>
                    <a:pt x="109" y="53"/>
                    <a:pt x="271" y="67"/>
                    <a:pt x="392" y="34"/>
                  </a:cubicBezTo>
                  <a:cubicBezTo>
                    <a:pt x="424" y="25"/>
                    <a:pt x="459" y="0"/>
                    <a:pt x="492" y="1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6"/>
            <p:cNvSpPr>
              <a:spLocks/>
            </p:cNvSpPr>
            <p:nvPr/>
          </p:nvSpPr>
          <p:spPr bwMode="auto">
            <a:xfrm rot="20861407">
              <a:off x="7402300" y="4053228"/>
              <a:ext cx="629015" cy="305156"/>
            </a:xfrm>
            <a:custGeom>
              <a:avLst/>
              <a:gdLst>
                <a:gd name="T0" fmla="*/ 270 w 270"/>
                <a:gd name="T1" fmla="*/ 118 h 131"/>
                <a:gd name="T2" fmla="*/ 146 w 270"/>
                <a:gd name="T3" fmla="*/ 74 h 131"/>
                <a:gd name="T4" fmla="*/ 2 w 270"/>
                <a:gd name="T5" fmla="*/ 34 h 131"/>
                <a:gd name="T6" fmla="*/ 62 w 270"/>
                <a:gd name="T7" fmla="*/ 10 h 131"/>
                <a:gd name="T8" fmla="*/ 270 w 270"/>
                <a:gd name="T9" fmla="*/ 1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31">
                  <a:moveTo>
                    <a:pt x="270" y="118"/>
                  </a:moveTo>
                  <a:cubicBezTo>
                    <a:pt x="228" y="131"/>
                    <a:pt x="188" y="91"/>
                    <a:pt x="146" y="74"/>
                  </a:cubicBezTo>
                  <a:cubicBezTo>
                    <a:pt x="99" y="55"/>
                    <a:pt x="49" y="55"/>
                    <a:pt x="2" y="34"/>
                  </a:cubicBezTo>
                  <a:cubicBezTo>
                    <a:pt x="0" y="0"/>
                    <a:pt x="30" y="6"/>
                    <a:pt x="62" y="10"/>
                  </a:cubicBezTo>
                  <a:cubicBezTo>
                    <a:pt x="132" y="19"/>
                    <a:pt x="256" y="62"/>
                    <a:pt x="270" y="1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7"/>
            <p:cNvSpPr>
              <a:spLocks/>
            </p:cNvSpPr>
            <p:nvPr/>
          </p:nvSpPr>
          <p:spPr bwMode="auto">
            <a:xfrm rot="527204">
              <a:off x="9141163" y="4047257"/>
              <a:ext cx="640827" cy="301218"/>
            </a:xfrm>
            <a:custGeom>
              <a:avLst/>
              <a:gdLst>
                <a:gd name="T0" fmla="*/ 9 w 275"/>
                <a:gd name="T1" fmla="*/ 113 h 129"/>
                <a:gd name="T2" fmla="*/ 93 w 275"/>
                <a:gd name="T3" fmla="*/ 45 h 129"/>
                <a:gd name="T4" fmla="*/ 249 w 275"/>
                <a:gd name="T5" fmla="*/ 1 h 129"/>
                <a:gd name="T6" fmla="*/ 273 w 275"/>
                <a:gd name="T7" fmla="*/ 25 h 129"/>
                <a:gd name="T8" fmla="*/ 213 w 275"/>
                <a:gd name="T9" fmla="*/ 45 h 129"/>
                <a:gd name="T10" fmla="*/ 105 w 275"/>
                <a:gd name="T11" fmla="*/ 81 h 129"/>
                <a:gd name="T12" fmla="*/ 9 w 275"/>
                <a:gd name="T13" fmla="*/ 11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129">
                  <a:moveTo>
                    <a:pt x="9" y="113"/>
                  </a:moveTo>
                  <a:cubicBezTo>
                    <a:pt x="0" y="78"/>
                    <a:pt x="54" y="63"/>
                    <a:pt x="93" y="45"/>
                  </a:cubicBezTo>
                  <a:cubicBezTo>
                    <a:pt x="146" y="21"/>
                    <a:pt x="187" y="5"/>
                    <a:pt x="249" y="1"/>
                  </a:cubicBezTo>
                  <a:cubicBezTo>
                    <a:pt x="260" y="0"/>
                    <a:pt x="275" y="10"/>
                    <a:pt x="273" y="25"/>
                  </a:cubicBezTo>
                  <a:cubicBezTo>
                    <a:pt x="269" y="46"/>
                    <a:pt x="235" y="41"/>
                    <a:pt x="213" y="45"/>
                  </a:cubicBezTo>
                  <a:cubicBezTo>
                    <a:pt x="180" y="50"/>
                    <a:pt x="140" y="65"/>
                    <a:pt x="105" y="81"/>
                  </a:cubicBezTo>
                  <a:cubicBezTo>
                    <a:pt x="72" y="96"/>
                    <a:pt x="39" y="129"/>
                    <a:pt x="9" y="1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873246" y="1625922"/>
            <a:ext cx="5325841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zh-CN" altLang="en-US" sz="11500" smtClean="0">
                <a:solidFill>
                  <a:schemeClr val="accent5"/>
                </a:solidFill>
                <a:latin typeface="+mj-ea"/>
                <a:ea typeface="+mj-ea"/>
              </a:rPr>
              <a:t>恭喜你</a:t>
            </a:r>
            <a:endParaRPr lang="en-US" altLang="zh-CN" sz="11500" smtClean="0">
              <a:solidFill>
                <a:schemeClr val="accent5"/>
              </a:solidFill>
              <a:latin typeface="+mj-ea"/>
              <a:ea typeface="+mj-ea"/>
            </a:endParaRPr>
          </a:p>
          <a:p>
            <a:pPr algn="dist">
              <a:lnSpc>
                <a:spcPct val="80000"/>
              </a:lnSpc>
            </a:pPr>
            <a:r>
              <a:rPr lang="zh-CN" altLang="en-US" sz="4000" smtClean="0">
                <a:latin typeface="+mj-ea"/>
                <a:ea typeface="+mj-ea"/>
              </a:rPr>
              <a:t>可以提前两小时下班了</a:t>
            </a:r>
            <a:endParaRPr lang="en-US" altLang="zh-CN" sz="4000">
              <a:latin typeface="+mj-ea"/>
              <a:ea typeface="+mj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01755" y="3648831"/>
            <a:ext cx="477671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 flipH="1">
            <a:off x="2415654" y="4695722"/>
            <a:ext cx="1545154" cy="1706409"/>
            <a:chOff x="4250805" y="5473534"/>
            <a:chExt cx="1019175" cy="1125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361"/>
            <p:cNvSpPr>
              <a:spLocks/>
            </p:cNvSpPr>
            <p:nvPr/>
          </p:nvSpPr>
          <p:spPr bwMode="auto">
            <a:xfrm>
              <a:off x="4915967" y="5502109"/>
              <a:ext cx="52388" cy="33338"/>
            </a:xfrm>
            <a:custGeom>
              <a:avLst/>
              <a:gdLst>
                <a:gd name="T0" fmla="*/ 30 w 33"/>
                <a:gd name="T1" fmla="*/ 21 h 21"/>
                <a:gd name="T2" fmla="*/ 0 w 33"/>
                <a:gd name="T3" fmla="*/ 15 h 21"/>
                <a:gd name="T4" fmla="*/ 2 w 33"/>
                <a:gd name="T5" fmla="*/ 0 h 21"/>
                <a:gd name="T6" fmla="*/ 33 w 33"/>
                <a:gd name="T7" fmla="*/ 6 h 21"/>
                <a:gd name="T8" fmla="*/ 30 w 33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1">
                  <a:moveTo>
                    <a:pt x="30" y="21"/>
                  </a:moveTo>
                  <a:lnTo>
                    <a:pt x="0" y="15"/>
                  </a:lnTo>
                  <a:lnTo>
                    <a:pt x="2" y="0"/>
                  </a:lnTo>
                  <a:lnTo>
                    <a:pt x="33" y="6"/>
                  </a:lnTo>
                  <a:lnTo>
                    <a:pt x="30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62"/>
            <p:cNvSpPr>
              <a:spLocks/>
            </p:cNvSpPr>
            <p:nvPr/>
          </p:nvSpPr>
          <p:spPr bwMode="auto">
            <a:xfrm>
              <a:off x="4901680" y="5538621"/>
              <a:ext cx="58738" cy="93663"/>
            </a:xfrm>
            <a:custGeom>
              <a:avLst/>
              <a:gdLst>
                <a:gd name="T0" fmla="*/ 11 w 37"/>
                <a:gd name="T1" fmla="*/ 59 h 59"/>
                <a:gd name="T2" fmla="*/ 29 w 37"/>
                <a:gd name="T3" fmla="*/ 42 h 59"/>
                <a:gd name="T4" fmla="*/ 37 w 37"/>
                <a:gd name="T5" fmla="*/ 5 h 59"/>
                <a:gd name="T6" fmla="*/ 7 w 37"/>
                <a:gd name="T7" fmla="*/ 0 h 59"/>
                <a:gd name="T8" fmla="*/ 0 w 37"/>
                <a:gd name="T9" fmla="*/ 37 h 59"/>
                <a:gd name="T10" fmla="*/ 11 w 37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59">
                  <a:moveTo>
                    <a:pt x="11" y="59"/>
                  </a:moveTo>
                  <a:lnTo>
                    <a:pt x="29" y="42"/>
                  </a:lnTo>
                  <a:lnTo>
                    <a:pt x="37" y="5"/>
                  </a:lnTo>
                  <a:lnTo>
                    <a:pt x="7" y="0"/>
                  </a:lnTo>
                  <a:lnTo>
                    <a:pt x="0" y="37"/>
                  </a:lnTo>
                  <a:lnTo>
                    <a:pt x="11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63"/>
            <p:cNvSpPr>
              <a:spLocks noEditPoints="1"/>
            </p:cNvSpPr>
            <p:nvPr/>
          </p:nvSpPr>
          <p:spPr bwMode="auto">
            <a:xfrm>
              <a:off x="4454005" y="5473534"/>
              <a:ext cx="815975" cy="1125538"/>
            </a:xfrm>
            <a:custGeom>
              <a:avLst/>
              <a:gdLst>
                <a:gd name="T0" fmla="*/ 271 w 277"/>
                <a:gd name="T1" fmla="*/ 142 h 382"/>
                <a:gd name="T2" fmla="*/ 226 w 277"/>
                <a:gd name="T3" fmla="*/ 92 h 382"/>
                <a:gd name="T4" fmla="*/ 190 w 277"/>
                <a:gd name="T5" fmla="*/ 33 h 382"/>
                <a:gd name="T6" fmla="*/ 157 w 277"/>
                <a:gd name="T7" fmla="*/ 62 h 382"/>
                <a:gd name="T8" fmla="*/ 125 w 277"/>
                <a:gd name="T9" fmla="*/ 0 h 382"/>
                <a:gd name="T10" fmla="*/ 94 w 277"/>
                <a:gd name="T11" fmla="*/ 11 h 382"/>
                <a:gd name="T12" fmla="*/ 34 w 277"/>
                <a:gd name="T13" fmla="*/ 57 h 382"/>
                <a:gd name="T14" fmla="*/ 18 w 277"/>
                <a:gd name="T15" fmla="*/ 80 h 382"/>
                <a:gd name="T16" fmla="*/ 2 w 277"/>
                <a:gd name="T17" fmla="*/ 151 h 382"/>
                <a:gd name="T18" fmla="*/ 13 w 277"/>
                <a:gd name="T19" fmla="*/ 168 h 382"/>
                <a:gd name="T20" fmla="*/ 30 w 277"/>
                <a:gd name="T21" fmla="*/ 158 h 382"/>
                <a:gd name="T22" fmla="*/ 53 w 277"/>
                <a:gd name="T23" fmla="*/ 89 h 382"/>
                <a:gd name="T24" fmla="*/ 89 w 277"/>
                <a:gd name="T25" fmla="*/ 70 h 382"/>
                <a:gd name="T26" fmla="*/ 33 w 277"/>
                <a:gd name="T27" fmla="*/ 357 h 382"/>
                <a:gd name="T28" fmla="*/ 46 w 277"/>
                <a:gd name="T29" fmla="*/ 380 h 382"/>
                <a:gd name="T30" fmla="*/ 69 w 277"/>
                <a:gd name="T31" fmla="*/ 366 h 382"/>
                <a:gd name="T32" fmla="*/ 122 w 277"/>
                <a:gd name="T33" fmla="*/ 210 h 382"/>
                <a:gd name="T34" fmla="*/ 163 w 277"/>
                <a:gd name="T35" fmla="*/ 264 h 382"/>
                <a:gd name="T36" fmla="*/ 180 w 277"/>
                <a:gd name="T37" fmla="*/ 353 h 382"/>
                <a:gd name="T38" fmla="*/ 202 w 277"/>
                <a:gd name="T39" fmla="*/ 368 h 382"/>
                <a:gd name="T40" fmla="*/ 218 w 277"/>
                <a:gd name="T41" fmla="*/ 347 h 382"/>
                <a:gd name="T42" fmla="*/ 207 w 277"/>
                <a:gd name="T43" fmla="*/ 253 h 382"/>
                <a:gd name="T44" fmla="*/ 203 w 277"/>
                <a:gd name="T45" fmla="*/ 240 h 382"/>
                <a:gd name="T46" fmla="*/ 166 w 277"/>
                <a:gd name="T47" fmla="*/ 165 h 382"/>
                <a:gd name="T48" fmla="*/ 182 w 277"/>
                <a:gd name="T49" fmla="*/ 95 h 382"/>
                <a:gd name="T50" fmla="*/ 197 w 277"/>
                <a:gd name="T51" fmla="*/ 112 h 382"/>
                <a:gd name="T52" fmla="*/ 209 w 277"/>
                <a:gd name="T53" fmla="*/ 125 h 382"/>
                <a:gd name="T54" fmla="*/ 251 w 277"/>
                <a:gd name="T55" fmla="*/ 162 h 382"/>
                <a:gd name="T56" fmla="*/ 271 w 277"/>
                <a:gd name="T57" fmla="*/ 162 h 382"/>
                <a:gd name="T58" fmla="*/ 271 w 277"/>
                <a:gd name="T59" fmla="*/ 142 h 382"/>
                <a:gd name="T60" fmla="*/ 152 w 277"/>
                <a:gd name="T61" fmla="*/ 111 h 382"/>
                <a:gd name="T62" fmla="*/ 146 w 277"/>
                <a:gd name="T63" fmla="*/ 115 h 382"/>
                <a:gd name="T64" fmla="*/ 143 w 277"/>
                <a:gd name="T65" fmla="*/ 109 h 382"/>
                <a:gd name="T66" fmla="*/ 148 w 277"/>
                <a:gd name="T67" fmla="*/ 105 h 382"/>
                <a:gd name="T68" fmla="*/ 152 w 277"/>
                <a:gd name="T69" fmla="*/ 111 h 382"/>
                <a:gd name="T70" fmla="*/ 157 w 277"/>
                <a:gd name="T71" fmla="*/ 86 h 382"/>
                <a:gd name="T72" fmla="*/ 151 w 277"/>
                <a:gd name="T73" fmla="*/ 90 h 382"/>
                <a:gd name="T74" fmla="*/ 148 w 277"/>
                <a:gd name="T75" fmla="*/ 84 h 382"/>
                <a:gd name="T76" fmla="*/ 153 w 277"/>
                <a:gd name="T77" fmla="*/ 80 h 382"/>
                <a:gd name="T78" fmla="*/ 157 w 277"/>
                <a:gd name="T79" fmla="*/ 8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7" h="382">
                  <a:moveTo>
                    <a:pt x="271" y="142"/>
                  </a:moveTo>
                  <a:cubicBezTo>
                    <a:pt x="226" y="92"/>
                    <a:pt x="226" y="92"/>
                    <a:pt x="226" y="92"/>
                  </a:cubicBezTo>
                  <a:cubicBezTo>
                    <a:pt x="226" y="92"/>
                    <a:pt x="204" y="56"/>
                    <a:pt x="190" y="33"/>
                  </a:cubicBezTo>
                  <a:cubicBezTo>
                    <a:pt x="157" y="62"/>
                    <a:pt x="157" y="62"/>
                    <a:pt x="157" y="62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16" y="1"/>
                    <a:pt x="109" y="3"/>
                    <a:pt x="94" y="11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25" y="63"/>
                    <a:pt x="20" y="70"/>
                    <a:pt x="18" y="80"/>
                  </a:cubicBezTo>
                  <a:cubicBezTo>
                    <a:pt x="2" y="151"/>
                    <a:pt x="2" y="151"/>
                    <a:pt x="2" y="151"/>
                  </a:cubicBezTo>
                  <a:cubicBezTo>
                    <a:pt x="0" y="158"/>
                    <a:pt x="5" y="166"/>
                    <a:pt x="13" y="168"/>
                  </a:cubicBezTo>
                  <a:cubicBezTo>
                    <a:pt x="20" y="170"/>
                    <a:pt x="28" y="166"/>
                    <a:pt x="30" y="158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71" y="160"/>
                    <a:pt x="33" y="357"/>
                    <a:pt x="33" y="357"/>
                  </a:cubicBezTo>
                  <a:cubicBezTo>
                    <a:pt x="30" y="367"/>
                    <a:pt x="36" y="377"/>
                    <a:pt x="46" y="380"/>
                  </a:cubicBezTo>
                  <a:cubicBezTo>
                    <a:pt x="56" y="382"/>
                    <a:pt x="67" y="376"/>
                    <a:pt x="69" y="366"/>
                  </a:cubicBezTo>
                  <a:cubicBezTo>
                    <a:pt x="122" y="210"/>
                    <a:pt x="122" y="210"/>
                    <a:pt x="122" y="210"/>
                  </a:cubicBezTo>
                  <a:cubicBezTo>
                    <a:pt x="163" y="264"/>
                    <a:pt x="163" y="264"/>
                    <a:pt x="163" y="264"/>
                  </a:cubicBezTo>
                  <a:cubicBezTo>
                    <a:pt x="180" y="353"/>
                    <a:pt x="180" y="353"/>
                    <a:pt x="180" y="353"/>
                  </a:cubicBezTo>
                  <a:cubicBezTo>
                    <a:pt x="182" y="363"/>
                    <a:pt x="192" y="370"/>
                    <a:pt x="202" y="368"/>
                  </a:cubicBezTo>
                  <a:cubicBezTo>
                    <a:pt x="212" y="367"/>
                    <a:pt x="219" y="357"/>
                    <a:pt x="218" y="347"/>
                  </a:cubicBezTo>
                  <a:cubicBezTo>
                    <a:pt x="207" y="253"/>
                    <a:pt x="207" y="253"/>
                    <a:pt x="207" y="253"/>
                  </a:cubicBezTo>
                  <a:cubicBezTo>
                    <a:pt x="207" y="249"/>
                    <a:pt x="206" y="245"/>
                    <a:pt x="203" y="240"/>
                  </a:cubicBezTo>
                  <a:cubicBezTo>
                    <a:pt x="166" y="165"/>
                    <a:pt x="166" y="165"/>
                    <a:pt x="166" y="16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2" y="95"/>
                    <a:pt x="197" y="112"/>
                    <a:pt x="197" y="112"/>
                  </a:cubicBezTo>
                  <a:cubicBezTo>
                    <a:pt x="202" y="118"/>
                    <a:pt x="206" y="122"/>
                    <a:pt x="209" y="125"/>
                  </a:cubicBezTo>
                  <a:cubicBezTo>
                    <a:pt x="251" y="162"/>
                    <a:pt x="251" y="162"/>
                    <a:pt x="251" y="162"/>
                  </a:cubicBezTo>
                  <a:cubicBezTo>
                    <a:pt x="257" y="168"/>
                    <a:pt x="266" y="168"/>
                    <a:pt x="271" y="162"/>
                  </a:cubicBezTo>
                  <a:cubicBezTo>
                    <a:pt x="277" y="157"/>
                    <a:pt x="277" y="147"/>
                    <a:pt x="271" y="142"/>
                  </a:cubicBezTo>
                  <a:close/>
                  <a:moveTo>
                    <a:pt x="152" y="111"/>
                  </a:moveTo>
                  <a:cubicBezTo>
                    <a:pt x="151" y="114"/>
                    <a:pt x="149" y="115"/>
                    <a:pt x="146" y="115"/>
                  </a:cubicBezTo>
                  <a:cubicBezTo>
                    <a:pt x="144" y="114"/>
                    <a:pt x="142" y="112"/>
                    <a:pt x="143" y="109"/>
                  </a:cubicBezTo>
                  <a:cubicBezTo>
                    <a:pt x="143" y="107"/>
                    <a:pt x="146" y="105"/>
                    <a:pt x="148" y="105"/>
                  </a:cubicBezTo>
                  <a:cubicBezTo>
                    <a:pt x="151" y="106"/>
                    <a:pt x="152" y="108"/>
                    <a:pt x="152" y="111"/>
                  </a:cubicBezTo>
                  <a:close/>
                  <a:moveTo>
                    <a:pt x="157" y="86"/>
                  </a:moveTo>
                  <a:cubicBezTo>
                    <a:pt x="156" y="89"/>
                    <a:pt x="154" y="90"/>
                    <a:pt x="151" y="90"/>
                  </a:cubicBezTo>
                  <a:cubicBezTo>
                    <a:pt x="149" y="89"/>
                    <a:pt x="147" y="87"/>
                    <a:pt x="148" y="84"/>
                  </a:cubicBezTo>
                  <a:cubicBezTo>
                    <a:pt x="148" y="82"/>
                    <a:pt x="151" y="80"/>
                    <a:pt x="153" y="80"/>
                  </a:cubicBezTo>
                  <a:cubicBezTo>
                    <a:pt x="156" y="81"/>
                    <a:pt x="157" y="83"/>
                    <a:pt x="157" y="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64"/>
            <p:cNvSpPr>
              <a:spLocks noEditPoints="1"/>
            </p:cNvSpPr>
            <p:nvPr/>
          </p:nvSpPr>
          <p:spPr bwMode="auto">
            <a:xfrm>
              <a:off x="4320655" y="5968834"/>
              <a:ext cx="209550" cy="290513"/>
            </a:xfrm>
            <a:custGeom>
              <a:avLst/>
              <a:gdLst>
                <a:gd name="T0" fmla="*/ 0 w 71"/>
                <a:gd name="T1" fmla="*/ 92 h 99"/>
                <a:gd name="T2" fmla="*/ 61 w 71"/>
                <a:gd name="T3" fmla="*/ 99 h 99"/>
                <a:gd name="T4" fmla="*/ 71 w 71"/>
                <a:gd name="T5" fmla="*/ 25 h 99"/>
                <a:gd name="T6" fmla="*/ 61 w 71"/>
                <a:gd name="T7" fmla="*/ 23 h 99"/>
                <a:gd name="T8" fmla="*/ 63 w 71"/>
                <a:gd name="T9" fmla="*/ 12 h 99"/>
                <a:gd name="T10" fmla="*/ 57 w 71"/>
                <a:gd name="T11" fmla="*/ 5 h 99"/>
                <a:gd name="T12" fmla="*/ 27 w 71"/>
                <a:gd name="T13" fmla="*/ 1 h 99"/>
                <a:gd name="T14" fmla="*/ 21 w 71"/>
                <a:gd name="T15" fmla="*/ 6 h 99"/>
                <a:gd name="T16" fmla="*/ 19 w 71"/>
                <a:gd name="T17" fmla="*/ 18 h 99"/>
                <a:gd name="T18" fmla="*/ 10 w 71"/>
                <a:gd name="T19" fmla="*/ 17 h 99"/>
                <a:gd name="T20" fmla="*/ 0 w 71"/>
                <a:gd name="T21" fmla="*/ 92 h 99"/>
                <a:gd name="T22" fmla="*/ 28 w 71"/>
                <a:gd name="T23" fmla="*/ 8 h 99"/>
                <a:gd name="T24" fmla="*/ 55 w 71"/>
                <a:gd name="T25" fmla="*/ 12 h 99"/>
                <a:gd name="T26" fmla="*/ 54 w 71"/>
                <a:gd name="T27" fmla="*/ 22 h 99"/>
                <a:gd name="T28" fmla="*/ 27 w 71"/>
                <a:gd name="T29" fmla="*/ 19 h 99"/>
                <a:gd name="T30" fmla="*/ 28 w 71"/>
                <a:gd name="T31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99">
                  <a:moveTo>
                    <a:pt x="0" y="92"/>
                  </a:moveTo>
                  <a:cubicBezTo>
                    <a:pt x="61" y="99"/>
                    <a:pt x="61" y="99"/>
                    <a:pt x="61" y="99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8"/>
                    <a:pt x="61" y="5"/>
                    <a:pt x="57" y="5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4" y="0"/>
                    <a:pt x="21" y="3"/>
                    <a:pt x="21" y="6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0" y="17"/>
                    <a:pt x="10" y="17"/>
                    <a:pt x="10" y="17"/>
                  </a:cubicBezTo>
                  <a:lnTo>
                    <a:pt x="0" y="92"/>
                  </a:lnTo>
                  <a:close/>
                  <a:moveTo>
                    <a:pt x="28" y="8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27" y="19"/>
                    <a:pt x="27" y="19"/>
                    <a:pt x="27" y="19"/>
                  </a:cubicBezTo>
                  <a:lnTo>
                    <a:pt x="28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65"/>
            <p:cNvSpPr>
              <a:spLocks/>
            </p:cNvSpPr>
            <p:nvPr/>
          </p:nvSpPr>
          <p:spPr bwMode="auto">
            <a:xfrm>
              <a:off x="4250805" y="6010109"/>
              <a:ext cx="76200" cy="225425"/>
            </a:xfrm>
            <a:custGeom>
              <a:avLst/>
              <a:gdLst>
                <a:gd name="T0" fmla="*/ 26 w 26"/>
                <a:gd name="T1" fmla="*/ 2 h 77"/>
                <a:gd name="T2" fmla="*/ 17 w 26"/>
                <a:gd name="T3" fmla="*/ 1 h 77"/>
                <a:gd name="T4" fmla="*/ 8 w 26"/>
                <a:gd name="T5" fmla="*/ 7 h 77"/>
                <a:gd name="T6" fmla="*/ 1 w 26"/>
                <a:gd name="T7" fmla="*/ 67 h 77"/>
                <a:gd name="T8" fmla="*/ 7 w 26"/>
                <a:gd name="T9" fmla="*/ 75 h 77"/>
                <a:gd name="T10" fmla="*/ 17 w 26"/>
                <a:gd name="T11" fmla="*/ 77 h 77"/>
                <a:gd name="T12" fmla="*/ 26 w 26"/>
                <a:gd name="T13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77">
                  <a:moveTo>
                    <a:pt x="26" y="2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3" y="0"/>
                    <a:pt x="9" y="3"/>
                    <a:pt x="8" y="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0" y="71"/>
                    <a:pt x="3" y="75"/>
                    <a:pt x="7" y="75"/>
                  </a:cubicBezTo>
                  <a:cubicBezTo>
                    <a:pt x="17" y="77"/>
                    <a:pt x="17" y="77"/>
                    <a:pt x="17" y="77"/>
                  </a:cubicBezTo>
                  <a:lnTo>
                    <a:pt x="26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66"/>
            <p:cNvSpPr>
              <a:spLocks/>
            </p:cNvSpPr>
            <p:nvPr/>
          </p:nvSpPr>
          <p:spPr bwMode="auto">
            <a:xfrm>
              <a:off x="4523855" y="6045034"/>
              <a:ext cx="74613" cy="223838"/>
            </a:xfrm>
            <a:custGeom>
              <a:avLst/>
              <a:gdLst>
                <a:gd name="T0" fmla="*/ 18 w 25"/>
                <a:gd name="T1" fmla="*/ 1 h 76"/>
                <a:gd name="T2" fmla="*/ 9 w 25"/>
                <a:gd name="T3" fmla="*/ 0 h 76"/>
                <a:gd name="T4" fmla="*/ 0 w 25"/>
                <a:gd name="T5" fmla="*/ 74 h 76"/>
                <a:gd name="T6" fmla="*/ 9 w 25"/>
                <a:gd name="T7" fmla="*/ 75 h 76"/>
                <a:gd name="T8" fmla="*/ 17 w 25"/>
                <a:gd name="T9" fmla="*/ 69 h 76"/>
                <a:gd name="T10" fmla="*/ 25 w 25"/>
                <a:gd name="T11" fmla="*/ 9 h 76"/>
                <a:gd name="T12" fmla="*/ 18 w 25"/>
                <a:gd name="T13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6">
                  <a:moveTo>
                    <a:pt x="18" y="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3" y="76"/>
                    <a:pt x="17" y="73"/>
                    <a:pt x="17" y="6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5"/>
                    <a:pt x="23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893236" y="4695720"/>
            <a:ext cx="1985236" cy="1604733"/>
            <a:chOff x="1814286" y="3435552"/>
            <a:chExt cx="3446078" cy="2785580"/>
          </a:xfrm>
        </p:grpSpPr>
        <p:sp>
          <p:nvSpPr>
            <p:cNvPr id="18" name="KSO_Shape"/>
            <p:cNvSpPr>
              <a:spLocks/>
            </p:cNvSpPr>
            <p:nvPr/>
          </p:nvSpPr>
          <p:spPr bwMode="auto">
            <a:xfrm flipH="1">
              <a:off x="1814286" y="3435552"/>
              <a:ext cx="3446078" cy="2785580"/>
            </a:xfrm>
            <a:custGeom>
              <a:avLst/>
              <a:gdLst/>
              <a:ahLst/>
              <a:cxnLst/>
              <a:rect l="0" t="0" r="r" b="b"/>
              <a:pathLst>
                <a:path w="4741862" h="3833813">
                  <a:moveTo>
                    <a:pt x="247650" y="2000250"/>
                  </a:moveTo>
                  <a:lnTo>
                    <a:pt x="1016000" y="2000250"/>
                  </a:lnTo>
                  <a:lnTo>
                    <a:pt x="1030288" y="2003425"/>
                  </a:lnTo>
                  <a:lnTo>
                    <a:pt x="1041400" y="2012950"/>
                  </a:lnTo>
                  <a:lnTo>
                    <a:pt x="1050925" y="2020888"/>
                  </a:lnTo>
                  <a:lnTo>
                    <a:pt x="1054100" y="2036763"/>
                  </a:lnTo>
                  <a:lnTo>
                    <a:pt x="1050925" y="2051051"/>
                  </a:lnTo>
                  <a:lnTo>
                    <a:pt x="1041400" y="2063751"/>
                  </a:lnTo>
                  <a:lnTo>
                    <a:pt x="1030288" y="2071688"/>
                  </a:lnTo>
                  <a:lnTo>
                    <a:pt x="1016000" y="2074863"/>
                  </a:lnTo>
                  <a:lnTo>
                    <a:pt x="247650" y="2074863"/>
                  </a:lnTo>
                  <a:lnTo>
                    <a:pt x="233362" y="2071688"/>
                  </a:lnTo>
                  <a:lnTo>
                    <a:pt x="220662" y="2063751"/>
                  </a:lnTo>
                  <a:lnTo>
                    <a:pt x="212725" y="2051051"/>
                  </a:lnTo>
                  <a:lnTo>
                    <a:pt x="209550" y="2036763"/>
                  </a:lnTo>
                  <a:lnTo>
                    <a:pt x="212725" y="2020888"/>
                  </a:lnTo>
                  <a:lnTo>
                    <a:pt x="220662" y="2012950"/>
                  </a:lnTo>
                  <a:lnTo>
                    <a:pt x="233362" y="2003425"/>
                  </a:lnTo>
                  <a:lnTo>
                    <a:pt x="247650" y="2000250"/>
                  </a:lnTo>
                  <a:close/>
                  <a:moveTo>
                    <a:pt x="244475" y="1901825"/>
                  </a:moveTo>
                  <a:lnTo>
                    <a:pt x="1012825" y="1901825"/>
                  </a:lnTo>
                  <a:lnTo>
                    <a:pt x="1027112" y="1905000"/>
                  </a:lnTo>
                  <a:lnTo>
                    <a:pt x="1039812" y="1914525"/>
                  </a:lnTo>
                  <a:lnTo>
                    <a:pt x="1044575" y="1925638"/>
                  </a:lnTo>
                  <a:lnTo>
                    <a:pt x="1047750" y="1941513"/>
                  </a:lnTo>
                  <a:lnTo>
                    <a:pt x="1044575" y="1952626"/>
                  </a:lnTo>
                  <a:lnTo>
                    <a:pt x="1039812" y="1965326"/>
                  </a:lnTo>
                  <a:lnTo>
                    <a:pt x="1027112" y="1973263"/>
                  </a:lnTo>
                  <a:lnTo>
                    <a:pt x="1012825" y="1976438"/>
                  </a:lnTo>
                  <a:lnTo>
                    <a:pt x="244475" y="1976438"/>
                  </a:lnTo>
                  <a:lnTo>
                    <a:pt x="230188" y="1973263"/>
                  </a:lnTo>
                  <a:lnTo>
                    <a:pt x="217488" y="1965326"/>
                  </a:lnTo>
                  <a:lnTo>
                    <a:pt x="209550" y="1952626"/>
                  </a:lnTo>
                  <a:lnTo>
                    <a:pt x="206375" y="1941513"/>
                  </a:lnTo>
                  <a:lnTo>
                    <a:pt x="209550" y="1925638"/>
                  </a:lnTo>
                  <a:lnTo>
                    <a:pt x="217488" y="1914525"/>
                  </a:lnTo>
                  <a:lnTo>
                    <a:pt x="230188" y="1905000"/>
                  </a:lnTo>
                  <a:lnTo>
                    <a:pt x="244475" y="1901825"/>
                  </a:lnTo>
                  <a:close/>
                  <a:moveTo>
                    <a:pt x="277813" y="1803400"/>
                  </a:moveTo>
                  <a:lnTo>
                    <a:pt x="1047750" y="1803400"/>
                  </a:lnTo>
                  <a:lnTo>
                    <a:pt x="1060450" y="1806575"/>
                  </a:lnTo>
                  <a:lnTo>
                    <a:pt x="1071563" y="1816100"/>
                  </a:lnTo>
                  <a:lnTo>
                    <a:pt x="1081088" y="1827213"/>
                  </a:lnTo>
                  <a:lnTo>
                    <a:pt x="1084263" y="1843088"/>
                  </a:lnTo>
                  <a:lnTo>
                    <a:pt x="1081088" y="1857376"/>
                  </a:lnTo>
                  <a:lnTo>
                    <a:pt x="1071563" y="1868488"/>
                  </a:lnTo>
                  <a:lnTo>
                    <a:pt x="1060450" y="1874838"/>
                  </a:lnTo>
                  <a:lnTo>
                    <a:pt x="1047750" y="1878013"/>
                  </a:lnTo>
                  <a:lnTo>
                    <a:pt x="277813" y="1878013"/>
                  </a:lnTo>
                  <a:lnTo>
                    <a:pt x="263525" y="1874838"/>
                  </a:lnTo>
                  <a:lnTo>
                    <a:pt x="250825" y="1868488"/>
                  </a:lnTo>
                  <a:lnTo>
                    <a:pt x="244475" y="1857376"/>
                  </a:lnTo>
                  <a:lnTo>
                    <a:pt x="241300" y="1843088"/>
                  </a:lnTo>
                  <a:lnTo>
                    <a:pt x="244475" y="1827213"/>
                  </a:lnTo>
                  <a:lnTo>
                    <a:pt x="250825" y="1816100"/>
                  </a:lnTo>
                  <a:lnTo>
                    <a:pt x="263525" y="1806575"/>
                  </a:lnTo>
                  <a:lnTo>
                    <a:pt x="277813" y="1803400"/>
                  </a:lnTo>
                  <a:close/>
                  <a:moveTo>
                    <a:pt x="238125" y="1708150"/>
                  </a:moveTo>
                  <a:lnTo>
                    <a:pt x="1009650" y="1708150"/>
                  </a:lnTo>
                  <a:lnTo>
                    <a:pt x="1020762" y="1711325"/>
                  </a:lnTo>
                  <a:lnTo>
                    <a:pt x="1033462" y="1717675"/>
                  </a:lnTo>
                  <a:lnTo>
                    <a:pt x="1041400" y="1728788"/>
                  </a:lnTo>
                  <a:lnTo>
                    <a:pt x="1044575" y="1744663"/>
                  </a:lnTo>
                  <a:lnTo>
                    <a:pt x="1041400" y="1758951"/>
                  </a:lnTo>
                  <a:lnTo>
                    <a:pt x="1033462" y="1770063"/>
                  </a:lnTo>
                  <a:lnTo>
                    <a:pt x="1020762" y="1779588"/>
                  </a:lnTo>
                  <a:lnTo>
                    <a:pt x="1009650" y="1782763"/>
                  </a:lnTo>
                  <a:lnTo>
                    <a:pt x="238125" y="1782763"/>
                  </a:lnTo>
                  <a:lnTo>
                    <a:pt x="223838" y="1779588"/>
                  </a:lnTo>
                  <a:lnTo>
                    <a:pt x="212725" y="1770063"/>
                  </a:lnTo>
                  <a:lnTo>
                    <a:pt x="206375" y="1758951"/>
                  </a:lnTo>
                  <a:lnTo>
                    <a:pt x="203200" y="1744663"/>
                  </a:lnTo>
                  <a:lnTo>
                    <a:pt x="206375" y="1728788"/>
                  </a:lnTo>
                  <a:lnTo>
                    <a:pt x="212725" y="1717675"/>
                  </a:lnTo>
                  <a:lnTo>
                    <a:pt x="223838" y="1711325"/>
                  </a:lnTo>
                  <a:lnTo>
                    <a:pt x="238125" y="1708150"/>
                  </a:lnTo>
                  <a:close/>
                  <a:moveTo>
                    <a:pt x="301626" y="1609725"/>
                  </a:moveTo>
                  <a:lnTo>
                    <a:pt x="1068388" y="1609725"/>
                  </a:lnTo>
                  <a:lnTo>
                    <a:pt x="1084264" y="1612900"/>
                  </a:lnTo>
                  <a:lnTo>
                    <a:pt x="1095376" y="1620838"/>
                  </a:lnTo>
                  <a:lnTo>
                    <a:pt x="1104901" y="1633538"/>
                  </a:lnTo>
                  <a:lnTo>
                    <a:pt x="1108076" y="1644650"/>
                  </a:lnTo>
                  <a:lnTo>
                    <a:pt x="1104901" y="1660526"/>
                  </a:lnTo>
                  <a:lnTo>
                    <a:pt x="1095376" y="1671638"/>
                  </a:lnTo>
                  <a:lnTo>
                    <a:pt x="1084264" y="1681163"/>
                  </a:lnTo>
                  <a:lnTo>
                    <a:pt x="1068388" y="1684338"/>
                  </a:lnTo>
                  <a:lnTo>
                    <a:pt x="301626" y="1684338"/>
                  </a:lnTo>
                  <a:lnTo>
                    <a:pt x="287338" y="1681163"/>
                  </a:lnTo>
                  <a:lnTo>
                    <a:pt x="274638" y="1671638"/>
                  </a:lnTo>
                  <a:lnTo>
                    <a:pt x="268288" y="1660526"/>
                  </a:lnTo>
                  <a:lnTo>
                    <a:pt x="265113" y="1644650"/>
                  </a:lnTo>
                  <a:lnTo>
                    <a:pt x="268288" y="1633538"/>
                  </a:lnTo>
                  <a:lnTo>
                    <a:pt x="274638" y="1620838"/>
                  </a:lnTo>
                  <a:lnTo>
                    <a:pt x="287338" y="1612900"/>
                  </a:lnTo>
                  <a:lnTo>
                    <a:pt x="301626" y="1609725"/>
                  </a:lnTo>
                  <a:close/>
                  <a:moveTo>
                    <a:pt x="254001" y="1511300"/>
                  </a:moveTo>
                  <a:lnTo>
                    <a:pt x="1020764" y="1511300"/>
                  </a:lnTo>
                  <a:lnTo>
                    <a:pt x="1036638" y="1514475"/>
                  </a:lnTo>
                  <a:lnTo>
                    <a:pt x="1047751" y="1522413"/>
                  </a:lnTo>
                  <a:lnTo>
                    <a:pt x="1057276" y="1535113"/>
                  </a:lnTo>
                  <a:lnTo>
                    <a:pt x="1060451" y="1549401"/>
                  </a:lnTo>
                  <a:lnTo>
                    <a:pt x="1057276" y="1562101"/>
                  </a:lnTo>
                  <a:lnTo>
                    <a:pt x="1047751" y="1573213"/>
                  </a:lnTo>
                  <a:lnTo>
                    <a:pt x="1036638" y="1582738"/>
                  </a:lnTo>
                  <a:lnTo>
                    <a:pt x="1020764" y="1585913"/>
                  </a:lnTo>
                  <a:lnTo>
                    <a:pt x="254001" y="1585913"/>
                  </a:lnTo>
                  <a:lnTo>
                    <a:pt x="238126" y="1582738"/>
                  </a:lnTo>
                  <a:lnTo>
                    <a:pt x="227013" y="1573213"/>
                  </a:lnTo>
                  <a:lnTo>
                    <a:pt x="220663" y="1562101"/>
                  </a:lnTo>
                  <a:lnTo>
                    <a:pt x="217488" y="1549401"/>
                  </a:lnTo>
                  <a:lnTo>
                    <a:pt x="220663" y="1535113"/>
                  </a:lnTo>
                  <a:lnTo>
                    <a:pt x="227013" y="1522413"/>
                  </a:lnTo>
                  <a:lnTo>
                    <a:pt x="238126" y="1514475"/>
                  </a:lnTo>
                  <a:lnTo>
                    <a:pt x="254001" y="1511300"/>
                  </a:lnTo>
                  <a:close/>
                  <a:moveTo>
                    <a:pt x="274638" y="1412875"/>
                  </a:moveTo>
                  <a:lnTo>
                    <a:pt x="1041400" y="1412875"/>
                  </a:lnTo>
                  <a:lnTo>
                    <a:pt x="1057276" y="1416050"/>
                  </a:lnTo>
                  <a:lnTo>
                    <a:pt x="1068388" y="1423988"/>
                  </a:lnTo>
                  <a:lnTo>
                    <a:pt x="1077913" y="1436688"/>
                  </a:lnTo>
                  <a:lnTo>
                    <a:pt x="1081088" y="1450976"/>
                  </a:lnTo>
                  <a:lnTo>
                    <a:pt x="1077913" y="1466851"/>
                  </a:lnTo>
                  <a:lnTo>
                    <a:pt x="1068388" y="1477963"/>
                  </a:lnTo>
                  <a:lnTo>
                    <a:pt x="1057276" y="1484313"/>
                  </a:lnTo>
                  <a:lnTo>
                    <a:pt x="1041400" y="1487488"/>
                  </a:lnTo>
                  <a:lnTo>
                    <a:pt x="274638" y="1487488"/>
                  </a:lnTo>
                  <a:lnTo>
                    <a:pt x="260350" y="1484313"/>
                  </a:lnTo>
                  <a:lnTo>
                    <a:pt x="247650" y="1477963"/>
                  </a:lnTo>
                  <a:lnTo>
                    <a:pt x="238126" y="1466851"/>
                  </a:lnTo>
                  <a:lnTo>
                    <a:pt x="236538" y="1450976"/>
                  </a:lnTo>
                  <a:lnTo>
                    <a:pt x="238126" y="1436688"/>
                  </a:lnTo>
                  <a:lnTo>
                    <a:pt x="247650" y="1423988"/>
                  </a:lnTo>
                  <a:lnTo>
                    <a:pt x="260350" y="1416050"/>
                  </a:lnTo>
                  <a:lnTo>
                    <a:pt x="274638" y="1412875"/>
                  </a:lnTo>
                  <a:close/>
                  <a:moveTo>
                    <a:pt x="3359150" y="0"/>
                  </a:moveTo>
                  <a:lnTo>
                    <a:pt x="3403600" y="3175"/>
                  </a:lnTo>
                  <a:lnTo>
                    <a:pt x="3449638" y="6350"/>
                  </a:lnTo>
                  <a:lnTo>
                    <a:pt x="3494088" y="17462"/>
                  </a:lnTo>
                  <a:lnTo>
                    <a:pt x="3535362" y="30162"/>
                  </a:lnTo>
                  <a:lnTo>
                    <a:pt x="3579814" y="50800"/>
                  </a:lnTo>
                  <a:lnTo>
                    <a:pt x="3619500" y="71437"/>
                  </a:lnTo>
                  <a:lnTo>
                    <a:pt x="3654426" y="98425"/>
                  </a:lnTo>
                  <a:lnTo>
                    <a:pt x="3687762" y="128587"/>
                  </a:lnTo>
                  <a:lnTo>
                    <a:pt x="3717926" y="158750"/>
                  </a:lnTo>
                  <a:lnTo>
                    <a:pt x="3744914" y="193675"/>
                  </a:lnTo>
                  <a:lnTo>
                    <a:pt x="3768726" y="230187"/>
                  </a:lnTo>
                  <a:lnTo>
                    <a:pt x="3789362" y="268287"/>
                  </a:lnTo>
                  <a:lnTo>
                    <a:pt x="3803650" y="311150"/>
                  </a:lnTo>
                  <a:lnTo>
                    <a:pt x="3816350" y="352425"/>
                  </a:lnTo>
                  <a:lnTo>
                    <a:pt x="3822700" y="393700"/>
                  </a:lnTo>
                  <a:lnTo>
                    <a:pt x="3827462" y="439737"/>
                  </a:lnTo>
                  <a:lnTo>
                    <a:pt x="3825876" y="484187"/>
                  </a:lnTo>
                  <a:lnTo>
                    <a:pt x="3822700" y="528637"/>
                  </a:lnTo>
                  <a:lnTo>
                    <a:pt x="3813176" y="573087"/>
                  </a:lnTo>
                  <a:lnTo>
                    <a:pt x="3798888" y="615950"/>
                  </a:lnTo>
                  <a:lnTo>
                    <a:pt x="3776662" y="660400"/>
                  </a:lnTo>
                  <a:lnTo>
                    <a:pt x="3756026" y="698500"/>
                  </a:lnTo>
                  <a:lnTo>
                    <a:pt x="3729038" y="735012"/>
                  </a:lnTo>
                  <a:lnTo>
                    <a:pt x="3702050" y="768350"/>
                  </a:lnTo>
                  <a:lnTo>
                    <a:pt x="3670300" y="796925"/>
                  </a:lnTo>
                  <a:lnTo>
                    <a:pt x="3633788" y="823912"/>
                  </a:lnTo>
                  <a:lnTo>
                    <a:pt x="3598862" y="847724"/>
                  </a:lnTo>
                  <a:lnTo>
                    <a:pt x="3606800" y="844549"/>
                  </a:lnTo>
                  <a:lnTo>
                    <a:pt x="3633788" y="842962"/>
                  </a:lnTo>
                  <a:lnTo>
                    <a:pt x="3675062" y="839787"/>
                  </a:lnTo>
                  <a:lnTo>
                    <a:pt x="3721100" y="839787"/>
                  </a:lnTo>
                  <a:lnTo>
                    <a:pt x="3765550" y="842962"/>
                  </a:lnTo>
                  <a:lnTo>
                    <a:pt x="3810000" y="850899"/>
                  </a:lnTo>
                  <a:lnTo>
                    <a:pt x="3857626" y="863599"/>
                  </a:lnTo>
                  <a:lnTo>
                    <a:pt x="3902076" y="881062"/>
                  </a:lnTo>
                  <a:lnTo>
                    <a:pt x="3948112" y="904874"/>
                  </a:lnTo>
                  <a:lnTo>
                    <a:pt x="3989388" y="935037"/>
                  </a:lnTo>
                  <a:lnTo>
                    <a:pt x="4019550" y="958849"/>
                  </a:lnTo>
                  <a:lnTo>
                    <a:pt x="4046538" y="982662"/>
                  </a:lnTo>
                  <a:lnTo>
                    <a:pt x="4070350" y="1009649"/>
                  </a:lnTo>
                  <a:lnTo>
                    <a:pt x="4094162" y="1039812"/>
                  </a:lnTo>
                  <a:lnTo>
                    <a:pt x="4117976" y="1068387"/>
                  </a:lnTo>
                  <a:lnTo>
                    <a:pt x="4138612" y="1101724"/>
                  </a:lnTo>
                  <a:lnTo>
                    <a:pt x="4179888" y="1169987"/>
                  </a:lnTo>
                  <a:lnTo>
                    <a:pt x="4216400" y="1243012"/>
                  </a:lnTo>
                  <a:lnTo>
                    <a:pt x="4249738" y="1319212"/>
                  </a:lnTo>
                  <a:lnTo>
                    <a:pt x="4278312" y="1400174"/>
                  </a:lnTo>
                  <a:lnTo>
                    <a:pt x="4305300" y="1484312"/>
                  </a:lnTo>
                  <a:lnTo>
                    <a:pt x="4329112" y="1568450"/>
                  </a:lnTo>
                  <a:lnTo>
                    <a:pt x="4352926" y="1654175"/>
                  </a:lnTo>
                  <a:lnTo>
                    <a:pt x="4395788" y="1824038"/>
                  </a:lnTo>
                  <a:lnTo>
                    <a:pt x="4433888" y="1989138"/>
                  </a:lnTo>
                  <a:lnTo>
                    <a:pt x="4451910" y="2059780"/>
                  </a:lnTo>
                  <a:lnTo>
                    <a:pt x="4606926" y="935037"/>
                  </a:lnTo>
                  <a:lnTo>
                    <a:pt x="4610100" y="919162"/>
                  </a:lnTo>
                  <a:lnTo>
                    <a:pt x="4616450" y="908049"/>
                  </a:lnTo>
                  <a:lnTo>
                    <a:pt x="4625976" y="898524"/>
                  </a:lnTo>
                  <a:lnTo>
                    <a:pt x="4633914" y="890587"/>
                  </a:lnTo>
                  <a:lnTo>
                    <a:pt x="4646614" y="881062"/>
                  </a:lnTo>
                  <a:lnTo>
                    <a:pt x="4657726" y="877887"/>
                  </a:lnTo>
                  <a:lnTo>
                    <a:pt x="4670426" y="874712"/>
                  </a:lnTo>
                  <a:lnTo>
                    <a:pt x="4684714" y="874712"/>
                  </a:lnTo>
                  <a:lnTo>
                    <a:pt x="4697414" y="877887"/>
                  </a:lnTo>
                  <a:lnTo>
                    <a:pt x="4708526" y="884237"/>
                  </a:lnTo>
                  <a:lnTo>
                    <a:pt x="4721226" y="892174"/>
                  </a:lnTo>
                  <a:lnTo>
                    <a:pt x="4729162" y="901699"/>
                  </a:lnTo>
                  <a:lnTo>
                    <a:pt x="4735514" y="914399"/>
                  </a:lnTo>
                  <a:lnTo>
                    <a:pt x="4738688" y="925512"/>
                  </a:lnTo>
                  <a:lnTo>
                    <a:pt x="4741862" y="938212"/>
                  </a:lnTo>
                  <a:lnTo>
                    <a:pt x="4741862" y="952499"/>
                  </a:lnTo>
                  <a:lnTo>
                    <a:pt x="4538662" y="2415850"/>
                  </a:lnTo>
                  <a:lnTo>
                    <a:pt x="4538662" y="3765551"/>
                  </a:lnTo>
                  <a:lnTo>
                    <a:pt x="4535488" y="3779838"/>
                  </a:lnTo>
                  <a:lnTo>
                    <a:pt x="4532314" y="3792538"/>
                  </a:lnTo>
                  <a:lnTo>
                    <a:pt x="4527550" y="3803651"/>
                  </a:lnTo>
                  <a:lnTo>
                    <a:pt x="4518026" y="3813176"/>
                  </a:lnTo>
                  <a:lnTo>
                    <a:pt x="4508500" y="3821113"/>
                  </a:lnTo>
                  <a:lnTo>
                    <a:pt x="4497388" y="3827463"/>
                  </a:lnTo>
                  <a:lnTo>
                    <a:pt x="4484688" y="3833813"/>
                  </a:lnTo>
                  <a:lnTo>
                    <a:pt x="4470400" y="3833813"/>
                  </a:lnTo>
                  <a:lnTo>
                    <a:pt x="4454526" y="3833813"/>
                  </a:lnTo>
                  <a:lnTo>
                    <a:pt x="4443414" y="3827463"/>
                  </a:lnTo>
                  <a:lnTo>
                    <a:pt x="4430714" y="3821113"/>
                  </a:lnTo>
                  <a:lnTo>
                    <a:pt x="4422776" y="3813176"/>
                  </a:lnTo>
                  <a:lnTo>
                    <a:pt x="4413250" y="3803651"/>
                  </a:lnTo>
                  <a:lnTo>
                    <a:pt x="4406900" y="3792538"/>
                  </a:lnTo>
                  <a:lnTo>
                    <a:pt x="4403726" y="3779838"/>
                  </a:lnTo>
                  <a:lnTo>
                    <a:pt x="4402138" y="3765551"/>
                  </a:lnTo>
                  <a:lnTo>
                    <a:pt x="4402138" y="2505075"/>
                  </a:lnTo>
                  <a:lnTo>
                    <a:pt x="4398962" y="2493962"/>
                  </a:lnTo>
                  <a:lnTo>
                    <a:pt x="4395788" y="2478087"/>
                  </a:lnTo>
                  <a:lnTo>
                    <a:pt x="4395788" y="2474913"/>
                  </a:lnTo>
                  <a:lnTo>
                    <a:pt x="4386264" y="2493963"/>
                  </a:lnTo>
                  <a:lnTo>
                    <a:pt x="4378326" y="2511425"/>
                  </a:lnTo>
                  <a:lnTo>
                    <a:pt x="4365626" y="2528888"/>
                  </a:lnTo>
                  <a:lnTo>
                    <a:pt x="4351338" y="2544763"/>
                  </a:lnTo>
                  <a:lnTo>
                    <a:pt x="4335464" y="2559050"/>
                  </a:lnTo>
                  <a:lnTo>
                    <a:pt x="4321176" y="2570163"/>
                  </a:lnTo>
                  <a:lnTo>
                    <a:pt x="4302126" y="2579688"/>
                  </a:lnTo>
                  <a:lnTo>
                    <a:pt x="4284664" y="2589213"/>
                  </a:lnTo>
                  <a:lnTo>
                    <a:pt x="4264026" y="2597150"/>
                  </a:lnTo>
                  <a:lnTo>
                    <a:pt x="4243388" y="2603500"/>
                  </a:lnTo>
                  <a:lnTo>
                    <a:pt x="4222750" y="2606675"/>
                  </a:lnTo>
                  <a:lnTo>
                    <a:pt x="3565526" y="2677005"/>
                  </a:lnTo>
                  <a:lnTo>
                    <a:pt x="3565526" y="3765551"/>
                  </a:lnTo>
                  <a:lnTo>
                    <a:pt x="3565526" y="3779838"/>
                  </a:lnTo>
                  <a:lnTo>
                    <a:pt x="3559176" y="3792538"/>
                  </a:lnTo>
                  <a:lnTo>
                    <a:pt x="3552826" y="3803651"/>
                  </a:lnTo>
                  <a:lnTo>
                    <a:pt x="3548064" y="3813176"/>
                  </a:lnTo>
                  <a:lnTo>
                    <a:pt x="3535364" y="3821113"/>
                  </a:lnTo>
                  <a:lnTo>
                    <a:pt x="3524250" y="3827463"/>
                  </a:lnTo>
                  <a:lnTo>
                    <a:pt x="3511550" y="3833813"/>
                  </a:lnTo>
                  <a:lnTo>
                    <a:pt x="3500438" y="3833813"/>
                  </a:lnTo>
                  <a:lnTo>
                    <a:pt x="3484564" y="3833813"/>
                  </a:lnTo>
                  <a:lnTo>
                    <a:pt x="3473450" y="3827463"/>
                  </a:lnTo>
                  <a:lnTo>
                    <a:pt x="3460750" y="3821113"/>
                  </a:lnTo>
                  <a:lnTo>
                    <a:pt x="3451226" y="3813176"/>
                  </a:lnTo>
                  <a:lnTo>
                    <a:pt x="3443288" y="3803651"/>
                  </a:lnTo>
                  <a:lnTo>
                    <a:pt x="3436938" y="3792538"/>
                  </a:lnTo>
                  <a:lnTo>
                    <a:pt x="3430588" y="3779838"/>
                  </a:lnTo>
                  <a:lnTo>
                    <a:pt x="3430588" y="3765551"/>
                  </a:lnTo>
                  <a:lnTo>
                    <a:pt x="3430588" y="2920423"/>
                  </a:lnTo>
                  <a:lnTo>
                    <a:pt x="3355976" y="3582988"/>
                  </a:lnTo>
                  <a:lnTo>
                    <a:pt x="3349626" y="3603625"/>
                  </a:lnTo>
                  <a:lnTo>
                    <a:pt x="3348038" y="3624263"/>
                  </a:lnTo>
                  <a:lnTo>
                    <a:pt x="3338514" y="3643313"/>
                  </a:lnTo>
                  <a:lnTo>
                    <a:pt x="3328988" y="3663950"/>
                  </a:lnTo>
                  <a:lnTo>
                    <a:pt x="3317876" y="3678238"/>
                  </a:lnTo>
                  <a:lnTo>
                    <a:pt x="3305176" y="3695700"/>
                  </a:lnTo>
                  <a:lnTo>
                    <a:pt x="3290888" y="3711575"/>
                  </a:lnTo>
                  <a:lnTo>
                    <a:pt x="3275014" y="3722688"/>
                  </a:lnTo>
                  <a:lnTo>
                    <a:pt x="3260726" y="3735388"/>
                  </a:lnTo>
                  <a:lnTo>
                    <a:pt x="3243262" y="3746500"/>
                  </a:lnTo>
                  <a:lnTo>
                    <a:pt x="3222626" y="3756025"/>
                  </a:lnTo>
                  <a:lnTo>
                    <a:pt x="3203576" y="3762375"/>
                  </a:lnTo>
                  <a:lnTo>
                    <a:pt x="3182938" y="3768725"/>
                  </a:lnTo>
                  <a:lnTo>
                    <a:pt x="3162300" y="3771900"/>
                  </a:lnTo>
                  <a:lnTo>
                    <a:pt x="3141662" y="3771900"/>
                  </a:lnTo>
                  <a:lnTo>
                    <a:pt x="3121026" y="3771900"/>
                  </a:lnTo>
                  <a:lnTo>
                    <a:pt x="3097214" y="3765550"/>
                  </a:lnTo>
                  <a:lnTo>
                    <a:pt x="3078162" y="3759200"/>
                  </a:lnTo>
                  <a:lnTo>
                    <a:pt x="3057526" y="3752850"/>
                  </a:lnTo>
                  <a:lnTo>
                    <a:pt x="3040062" y="3744913"/>
                  </a:lnTo>
                  <a:lnTo>
                    <a:pt x="3022600" y="3732213"/>
                  </a:lnTo>
                  <a:lnTo>
                    <a:pt x="3003550" y="3721100"/>
                  </a:lnTo>
                  <a:lnTo>
                    <a:pt x="2989263" y="3705225"/>
                  </a:lnTo>
                  <a:lnTo>
                    <a:pt x="2976563" y="3690938"/>
                  </a:lnTo>
                  <a:lnTo>
                    <a:pt x="2965450" y="3671888"/>
                  </a:lnTo>
                  <a:lnTo>
                    <a:pt x="2952750" y="3657600"/>
                  </a:lnTo>
                  <a:lnTo>
                    <a:pt x="2947988" y="3636963"/>
                  </a:lnTo>
                  <a:lnTo>
                    <a:pt x="2938463" y="3619500"/>
                  </a:lnTo>
                  <a:lnTo>
                    <a:pt x="2935288" y="3597275"/>
                  </a:lnTo>
                  <a:lnTo>
                    <a:pt x="2932113" y="3576638"/>
                  </a:lnTo>
                  <a:lnTo>
                    <a:pt x="2928938" y="3556000"/>
                  </a:lnTo>
                  <a:lnTo>
                    <a:pt x="2932113" y="3532188"/>
                  </a:lnTo>
                  <a:lnTo>
                    <a:pt x="3051176" y="2478087"/>
                  </a:lnTo>
                  <a:lnTo>
                    <a:pt x="3054350" y="2457450"/>
                  </a:lnTo>
                  <a:lnTo>
                    <a:pt x="3060700" y="2436812"/>
                  </a:lnTo>
                  <a:lnTo>
                    <a:pt x="3070226" y="2416175"/>
                  </a:lnTo>
                  <a:lnTo>
                    <a:pt x="3078162" y="2397125"/>
                  </a:lnTo>
                  <a:lnTo>
                    <a:pt x="3087688" y="2379662"/>
                  </a:lnTo>
                  <a:lnTo>
                    <a:pt x="3101976" y="2365375"/>
                  </a:lnTo>
                  <a:lnTo>
                    <a:pt x="3114676" y="2349500"/>
                  </a:lnTo>
                  <a:lnTo>
                    <a:pt x="3128962" y="2335212"/>
                  </a:lnTo>
                  <a:lnTo>
                    <a:pt x="3148014" y="2322512"/>
                  </a:lnTo>
                  <a:lnTo>
                    <a:pt x="3165476" y="2314575"/>
                  </a:lnTo>
                  <a:lnTo>
                    <a:pt x="3182938" y="2305050"/>
                  </a:lnTo>
                  <a:lnTo>
                    <a:pt x="3203576" y="2298700"/>
                  </a:lnTo>
                  <a:lnTo>
                    <a:pt x="3222626" y="2293937"/>
                  </a:lnTo>
                  <a:lnTo>
                    <a:pt x="3243262" y="2290762"/>
                  </a:lnTo>
                  <a:lnTo>
                    <a:pt x="3260726" y="2290762"/>
                  </a:lnTo>
                  <a:lnTo>
                    <a:pt x="3273426" y="2284412"/>
                  </a:lnTo>
                  <a:lnTo>
                    <a:pt x="3294064" y="2281237"/>
                  </a:lnTo>
                  <a:lnTo>
                    <a:pt x="3314700" y="2274887"/>
                  </a:lnTo>
                  <a:lnTo>
                    <a:pt x="3690474" y="2234675"/>
                  </a:lnTo>
                  <a:lnTo>
                    <a:pt x="3667126" y="2144713"/>
                  </a:lnTo>
                  <a:lnTo>
                    <a:pt x="3609976" y="1931988"/>
                  </a:lnTo>
                  <a:lnTo>
                    <a:pt x="3582988" y="1827213"/>
                  </a:lnTo>
                  <a:lnTo>
                    <a:pt x="3549650" y="1722437"/>
                  </a:lnTo>
                  <a:lnTo>
                    <a:pt x="3514726" y="1620837"/>
                  </a:lnTo>
                  <a:lnTo>
                    <a:pt x="3475038" y="1525587"/>
                  </a:lnTo>
                  <a:lnTo>
                    <a:pt x="3459802" y="1481266"/>
                  </a:lnTo>
                  <a:lnTo>
                    <a:pt x="3457576" y="1484313"/>
                  </a:lnTo>
                  <a:lnTo>
                    <a:pt x="3406776" y="1570038"/>
                  </a:lnTo>
                  <a:lnTo>
                    <a:pt x="3359150" y="1660525"/>
                  </a:lnTo>
                  <a:lnTo>
                    <a:pt x="3341750" y="1690108"/>
                  </a:lnTo>
                  <a:lnTo>
                    <a:pt x="3341688" y="1690688"/>
                  </a:lnTo>
                  <a:lnTo>
                    <a:pt x="3328988" y="1717675"/>
                  </a:lnTo>
                  <a:lnTo>
                    <a:pt x="3317876" y="1744663"/>
                  </a:lnTo>
                  <a:lnTo>
                    <a:pt x="3297238" y="1765300"/>
                  </a:lnTo>
                  <a:lnTo>
                    <a:pt x="3275014" y="1782763"/>
                  </a:lnTo>
                  <a:lnTo>
                    <a:pt x="3249614" y="1797050"/>
                  </a:lnTo>
                  <a:lnTo>
                    <a:pt x="3219450" y="1806575"/>
                  </a:lnTo>
                  <a:lnTo>
                    <a:pt x="2603954" y="1993900"/>
                  </a:lnTo>
                  <a:lnTo>
                    <a:pt x="2606676" y="1993900"/>
                  </a:lnTo>
                  <a:lnTo>
                    <a:pt x="2619376" y="1993900"/>
                  </a:lnTo>
                  <a:lnTo>
                    <a:pt x="2633663" y="2000250"/>
                  </a:lnTo>
                  <a:lnTo>
                    <a:pt x="2646363" y="2006600"/>
                  </a:lnTo>
                  <a:lnTo>
                    <a:pt x="2654300" y="2016125"/>
                  </a:lnTo>
                  <a:lnTo>
                    <a:pt x="2663826" y="2024063"/>
                  </a:lnTo>
                  <a:lnTo>
                    <a:pt x="2670176" y="2036763"/>
                  </a:lnTo>
                  <a:lnTo>
                    <a:pt x="2671763" y="2047875"/>
                  </a:lnTo>
                  <a:lnTo>
                    <a:pt x="2674938" y="2063751"/>
                  </a:lnTo>
                  <a:lnTo>
                    <a:pt x="2671763" y="2074863"/>
                  </a:lnTo>
                  <a:lnTo>
                    <a:pt x="2670176" y="2087563"/>
                  </a:lnTo>
                  <a:lnTo>
                    <a:pt x="2663826" y="2098676"/>
                  </a:lnTo>
                  <a:lnTo>
                    <a:pt x="2654300" y="2111375"/>
                  </a:lnTo>
                  <a:lnTo>
                    <a:pt x="3027362" y="2111375"/>
                  </a:lnTo>
                  <a:lnTo>
                    <a:pt x="3040062" y="2111375"/>
                  </a:lnTo>
                  <a:lnTo>
                    <a:pt x="3054350" y="2114550"/>
                  </a:lnTo>
                  <a:lnTo>
                    <a:pt x="3063876" y="2119313"/>
                  </a:lnTo>
                  <a:lnTo>
                    <a:pt x="3074988" y="2128838"/>
                  </a:lnTo>
                  <a:lnTo>
                    <a:pt x="3084514" y="2141538"/>
                  </a:lnTo>
                  <a:lnTo>
                    <a:pt x="3090862" y="2149475"/>
                  </a:lnTo>
                  <a:lnTo>
                    <a:pt x="3094038" y="2165350"/>
                  </a:lnTo>
                  <a:lnTo>
                    <a:pt x="3094038" y="2176463"/>
                  </a:lnTo>
                  <a:lnTo>
                    <a:pt x="3094038" y="2192338"/>
                  </a:lnTo>
                  <a:lnTo>
                    <a:pt x="3090862" y="2203450"/>
                  </a:lnTo>
                  <a:lnTo>
                    <a:pt x="3084514" y="2216150"/>
                  </a:lnTo>
                  <a:lnTo>
                    <a:pt x="3074988" y="2224088"/>
                  </a:lnTo>
                  <a:lnTo>
                    <a:pt x="3063876" y="2233613"/>
                  </a:lnTo>
                  <a:lnTo>
                    <a:pt x="3054350" y="2239963"/>
                  </a:lnTo>
                  <a:lnTo>
                    <a:pt x="3040062" y="2243138"/>
                  </a:lnTo>
                  <a:lnTo>
                    <a:pt x="3027362" y="2244725"/>
                  </a:lnTo>
                  <a:lnTo>
                    <a:pt x="2857501" y="2244725"/>
                  </a:lnTo>
                  <a:lnTo>
                    <a:pt x="2857501" y="3765551"/>
                  </a:lnTo>
                  <a:lnTo>
                    <a:pt x="2857501" y="3779838"/>
                  </a:lnTo>
                  <a:lnTo>
                    <a:pt x="2851151" y="3792538"/>
                  </a:lnTo>
                  <a:lnTo>
                    <a:pt x="2846388" y="3803651"/>
                  </a:lnTo>
                  <a:lnTo>
                    <a:pt x="2836863" y="3813176"/>
                  </a:lnTo>
                  <a:lnTo>
                    <a:pt x="2827338" y="3821113"/>
                  </a:lnTo>
                  <a:lnTo>
                    <a:pt x="2816226" y="3827463"/>
                  </a:lnTo>
                  <a:lnTo>
                    <a:pt x="2803526" y="3833813"/>
                  </a:lnTo>
                  <a:lnTo>
                    <a:pt x="2789238" y="3833813"/>
                  </a:lnTo>
                  <a:lnTo>
                    <a:pt x="2776538" y="3833813"/>
                  </a:lnTo>
                  <a:lnTo>
                    <a:pt x="2765426" y="3827463"/>
                  </a:lnTo>
                  <a:lnTo>
                    <a:pt x="2752726" y="3821113"/>
                  </a:lnTo>
                  <a:lnTo>
                    <a:pt x="2741613" y="3813176"/>
                  </a:lnTo>
                  <a:lnTo>
                    <a:pt x="2735263" y="3803651"/>
                  </a:lnTo>
                  <a:lnTo>
                    <a:pt x="2728913" y="3792538"/>
                  </a:lnTo>
                  <a:lnTo>
                    <a:pt x="2722563" y="3779838"/>
                  </a:lnTo>
                  <a:lnTo>
                    <a:pt x="2722563" y="3765551"/>
                  </a:lnTo>
                  <a:lnTo>
                    <a:pt x="2722563" y="2244725"/>
                  </a:lnTo>
                  <a:lnTo>
                    <a:pt x="274638" y="2244725"/>
                  </a:lnTo>
                  <a:lnTo>
                    <a:pt x="274638" y="3765551"/>
                  </a:lnTo>
                  <a:lnTo>
                    <a:pt x="271463" y="3779838"/>
                  </a:lnTo>
                  <a:lnTo>
                    <a:pt x="268288" y="3792538"/>
                  </a:lnTo>
                  <a:lnTo>
                    <a:pt x="263526" y="3803651"/>
                  </a:lnTo>
                  <a:lnTo>
                    <a:pt x="254000" y="3813176"/>
                  </a:lnTo>
                  <a:lnTo>
                    <a:pt x="244476" y="3821113"/>
                  </a:lnTo>
                  <a:lnTo>
                    <a:pt x="233363" y="3827463"/>
                  </a:lnTo>
                  <a:lnTo>
                    <a:pt x="217488" y="3833813"/>
                  </a:lnTo>
                  <a:lnTo>
                    <a:pt x="206376" y="3833813"/>
                  </a:lnTo>
                  <a:lnTo>
                    <a:pt x="190500" y="3833813"/>
                  </a:lnTo>
                  <a:lnTo>
                    <a:pt x="179388" y="3827463"/>
                  </a:lnTo>
                  <a:lnTo>
                    <a:pt x="166688" y="3821113"/>
                  </a:lnTo>
                  <a:lnTo>
                    <a:pt x="158750" y="3813176"/>
                  </a:lnTo>
                  <a:lnTo>
                    <a:pt x="149226" y="3803651"/>
                  </a:lnTo>
                  <a:lnTo>
                    <a:pt x="142876" y="3792538"/>
                  </a:lnTo>
                  <a:lnTo>
                    <a:pt x="139700" y="3779838"/>
                  </a:lnTo>
                  <a:lnTo>
                    <a:pt x="138113" y="3765551"/>
                  </a:lnTo>
                  <a:lnTo>
                    <a:pt x="138113" y="2244725"/>
                  </a:lnTo>
                  <a:lnTo>
                    <a:pt x="68263" y="2244725"/>
                  </a:lnTo>
                  <a:lnTo>
                    <a:pt x="53975" y="2243138"/>
                  </a:lnTo>
                  <a:lnTo>
                    <a:pt x="41275" y="2239963"/>
                  </a:lnTo>
                  <a:lnTo>
                    <a:pt x="30163" y="2233613"/>
                  </a:lnTo>
                  <a:lnTo>
                    <a:pt x="20638" y="2224088"/>
                  </a:lnTo>
                  <a:lnTo>
                    <a:pt x="12700" y="2216150"/>
                  </a:lnTo>
                  <a:lnTo>
                    <a:pt x="6350" y="2203450"/>
                  </a:lnTo>
                  <a:lnTo>
                    <a:pt x="0" y="2192338"/>
                  </a:lnTo>
                  <a:lnTo>
                    <a:pt x="0" y="2176463"/>
                  </a:lnTo>
                  <a:lnTo>
                    <a:pt x="0" y="2165350"/>
                  </a:lnTo>
                  <a:lnTo>
                    <a:pt x="6350" y="2149475"/>
                  </a:lnTo>
                  <a:lnTo>
                    <a:pt x="12700" y="2141538"/>
                  </a:lnTo>
                  <a:lnTo>
                    <a:pt x="20638" y="2128838"/>
                  </a:lnTo>
                  <a:lnTo>
                    <a:pt x="30163" y="2119313"/>
                  </a:lnTo>
                  <a:lnTo>
                    <a:pt x="41275" y="2114550"/>
                  </a:lnTo>
                  <a:lnTo>
                    <a:pt x="53975" y="2111375"/>
                  </a:lnTo>
                  <a:lnTo>
                    <a:pt x="68263" y="2111375"/>
                  </a:lnTo>
                  <a:lnTo>
                    <a:pt x="1738313" y="2111375"/>
                  </a:lnTo>
                  <a:lnTo>
                    <a:pt x="1731963" y="2098676"/>
                  </a:lnTo>
                  <a:lnTo>
                    <a:pt x="1722438" y="2087563"/>
                  </a:lnTo>
                  <a:lnTo>
                    <a:pt x="1719263" y="2074863"/>
                  </a:lnTo>
                  <a:lnTo>
                    <a:pt x="1719263" y="2063751"/>
                  </a:lnTo>
                  <a:lnTo>
                    <a:pt x="1719263" y="2062529"/>
                  </a:lnTo>
                  <a:lnTo>
                    <a:pt x="1690688" y="2057400"/>
                  </a:lnTo>
                  <a:lnTo>
                    <a:pt x="1677988" y="2051050"/>
                  </a:lnTo>
                  <a:lnTo>
                    <a:pt x="1666875" y="2039937"/>
                  </a:lnTo>
                  <a:lnTo>
                    <a:pt x="1639888" y="2009775"/>
                  </a:lnTo>
                  <a:lnTo>
                    <a:pt x="1617662" y="1970087"/>
                  </a:lnTo>
                  <a:lnTo>
                    <a:pt x="1597025" y="1928812"/>
                  </a:lnTo>
                  <a:lnTo>
                    <a:pt x="1565275" y="1854200"/>
                  </a:lnTo>
                  <a:lnTo>
                    <a:pt x="1552575" y="1820862"/>
                  </a:lnTo>
                  <a:lnTo>
                    <a:pt x="1484312" y="1576387"/>
                  </a:lnTo>
                  <a:lnTo>
                    <a:pt x="1444625" y="1443037"/>
                  </a:lnTo>
                  <a:lnTo>
                    <a:pt x="1412875" y="1311274"/>
                  </a:lnTo>
                  <a:lnTo>
                    <a:pt x="1385888" y="1192212"/>
                  </a:lnTo>
                  <a:lnTo>
                    <a:pt x="1373188" y="1138237"/>
                  </a:lnTo>
                  <a:lnTo>
                    <a:pt x="1366838" y="1090612"/>
                  </a:lnTo>
                  <a:lnTo>
                    <a:pt x="1365250" y="1047749"/>
                  </a:lnTo>
                  <a:lnTo>
                    <a:pt x="1365250" y="1015999"/>
                  </a:lnTo>
                  <a:lnTo>
                    <a:pt x="1370012" y="989012"/>
                  </a:lnTo>
                  <a:lnTo>
                    <a:pt x="1376362" y="979487"/>
                  </a:lnTo>
                  <a:lnTo>
                    <a:pt x="1379538" y="973137"/>
                  </a:lnTo>
                  <a:lnTo>
                    <a:pt x="1460500" y="935037"/>
                  </a:lnTo>
                  <a:lnTo>
                    <a:pt x="1738957" y="2015573"/>
                  </a:lnTo>
                  <a:lnTo>
                    <a:pt x="1749426" y="2006600"/>
                  </a:lnTo>
                  <a:lnTo>
                    <a:pt x="1758950" y="2000250"/>
                  </a:lnTo>
                  <a:lnTo>
                    <a:pt x="1773238" y="1993900"/>
                  </a:lnTo>
                  <a:lnTo>
                    <a:pt x="1785938" y="1993900"/>
                  </a:lnTo>
                  <a:lnTo>
                    <a:pt x="2264305" y="1993900"/>
                  </a:lnTo>
                  <a:lnTo>
                    <a:pt x="2257426" y="1985963"/>
                  </a:lnTo>
                  <a:lnTo>
                    <a:pt x="2244726" y="1958975"/>
                  </a:lnTo>
                  <a:lnTo>
                    <a:pt x="2236788" y="1928813"/>
                  </a:lnTo>
                  <a:lnTo>
                    <a:pt x="2233613" y="1898650"/>
                  </a:lnTo>
                  <a:lnTo>
                    <a:pt x="2236788" y="1868488"/>
                  </a:lnTo>
                  <a:lnTo>
                    <a:pt x="2244726" y="1839913"/>
                  </a:lnTo>
                  <a:lnTo>
                    <a:pt x="2260600" y="1812925"/>
                  </a:lnTo>
                  <a:lnTo>
                    <a:pt x="2278063" y="1792288"/>
                  </a:lnTo>
                  <a:lnTo>
                    <a:pt x="2301876" y="1773238"/>
                  </a:lnTo>
                  <a:lnTo>
                    <a:pt x="2328863" y="1758950"/>
                  </a:lnTo>
                  <a:lnTo>
                    <a:pt x="2359026" y="1749425"/>
                  </a:lnTo>
                  <a:lnTo>
                    <a:pt x="3084708" y="1528565"/>
                  </a:lnTo>
                  <a:lnTo>
                    <a:pt x="3311526" y="1152524"/>
                  </a:lnTo>
                  <a:lnTo>
                    <a:pt x="3349626" y="1084262"/>
                  </a:lnTo>
                  <a:lnTo>
                    <a:pt x="3368676" y="1050924"/>
                  </a:lnTo>
                  <a:lnTo>
                    <a:pt x="3389314" y="1017587"/>
                  </a:lnTo>
                  <a:lnTo>
                    <a:pt x="3413126" y="989012"/>
                  </a:lnTo>
                  <a:lnTo>
                    <a:pt x="3436938" y="958849"/>
                  </a:lnTo>
                  <a:lnTo>
                    <a:pt x="3467100" y="935037"/>
                  </a:lnTo>
                  <a:lnTo>
                    <a:pt x="3467392" y="934856"/>
                  </a:lnTo>
                  <a:lnTo>
                    <a:pt x="3475038" y="925512"/>
                  </a:lnTo>
                  <a:lnTo>
                    <a:pt x="3490912" y="911224"/>
                  </a:lnTo>
                  <a:lnTo>
                    <a:pt x="3505200" y="895349"/>
                  </a:lnTo>
                  <a:lnTo>
                    <a:pt x="3522244" y="882567"/>
                  </a:lnTo>
                  <a:lnTo>
                    <a:pt x="3517900" y="884237"/>
                  </a:lnTo>
                  <a:lnTo>
                    <a:pt x="3475038" y="895350"/>
                  </a:lnTo>
                  <a:lnTo>
                    <a:pt x="3433762" y="901700"/>
                  </a:lnTo>
                  <a:lnTo>
                    <a:pt x="3389314" y="908050"/>
                  </a:lnTo>
                  <a:lnTo>
                    <a:pt x="3344862" y="904875"/>
                  </a:lnTo>
                  <a:lnTo>
                    <a:pt x="3302000" y="901700"/>
                  </a:lnTo>
                  <a:lnTo>
                    <a:pt x="3257550" y="890587"/>
                  </a:lnTo>
                  <a:lnTo>
                    <a:pt x="3213100" y="877887"/>
                  </a:lnTo>
                  <a:lnTo>
                    <a:pt x="3171826" y="857250"/>
                  </a:lnTo>
                  <a:lnTo>
                    <a:pt x="3128962" y="836612"/>
                  </a:lnTo>
                  <a:lnTo>
                    <a:pt x="3094038" y="809625"/>
                  </a:lnTo>
                  <a:lnTo>
                    <a:pt x="3060700" y="779462"/>
                  </a:lnTo>
                  <a:lnTo>
                    <a:pt x="3030538" y="749300"/>
                  </a:lnTo>
                  <a:lnTo>
                    <a:pt x="3003550" y="714375"/>
                  </a:lnTo>
                  <a:lnTo>
                    <a:pt x="2979738" y="677862"/>
                  </a:lnTo>
                  <a:lnTo>
                    <a:pt x="2962276" y="639762"/>
                  </a:lnTo>
                  <a:lnTo>
                    <a:pt x="2944813" y="596900"/>
                  </a:lnTo>
                  <a:lnTo>
                    <a:pt x="2932113" y="555625"/>
                  </a:lnTo>
                  <a:lnTo>
                    <a:pt x="2925763" y="514350"/>
                  </a:lnTo>
                  <a:lnTo>
                    <a:pt x="2922588" y="468312"/>
                  </a:lnTo>
                  <a:lnTo>
                    <a:pt x="2922588" y="427037"/>
                  </a:lnTo>
                  <a:lnTo>
                    <a:pt x="2925763" y="382587"/>
                  </a:lnTo>
                  <a:lnTo>
                    <a:pt x="2938463" y="338137"/>
                  </a:lnTo>
                  <a:lnTo>
                    <a:pt x="2952750" y="292100"/>
                  </a:lnTo>
                  <a:lnTo>
                    <a:pt x="2971800" y="250825"/>
                  </a:lnTo>
                  <a:lnTo>
                    <a:pt x="2992438" y="212725"/>
                  </a:lnTo>
                  <a:lnTo>
                    <a:pt x="3019426" y="173037"/>
                  </a:lnTo>
                  <a:lnTo>
                    <a:pt x="3048000" y="141287"/>
                  </a:lnTo>
                  <a:lnTo>
                    <a:pt x="3078162" y="111125"/>
                  </a:lnTo>
                  <a:lnTo>
                    <a:pt x="3114676" y="84137"/>
                  </a:lnTo>
                  <a:lnTo>
                    <a:pt x="3149600" y="60325"/>
                  </a:lnTo>
                  <a:lnTo>
                    <a:pt x="3189288" y="41275"/>
                  </a:lnTo>
                  <a:lnTo>
                    <a:pt x="3230562" y="23812"/>
                  </a:lnTo>
                  <a:lnTo>
                    <a:pt x="3273426" y="12700"/>
                  </a:lnTo>
                  <a:lnTo>
                    <a:pt x="3314700" y="6350"/>
                  </a:lnTo>
                  <a:lnTo>
                    <a:pt x="335915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2931019" y="3713925"/>
              <a:ext cx="174172" cy="72571"/>
            </a:xfrm>
            <a:prstGeom prst="line">
              <a:avLst/>
            </a:prstGeom>
            <a:ln w="539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 19"/>
            <p:cNvSpPr/>
            <p:nvPr/>
          </p:nvSpPr>
          <p:spPr>
            <a:xfrm>
              <a:off x="2827020" y="3756660"/>
              <a:ext cx="182880" cy="342900"/>
            </a:xfrm>
            <a:custGeom>
              <a:avLst/>
              <a:gdLst>
                <a:gd name="connsiteX0" fmla="*/ 182880 w 182880"/>
                <a:gd name="connsiteY0" fmla="*/ 0 h 342900"/>
                <a:gd name="connsiteX1" fmla="*/ 144780 w 182880"/>
                <a:gd name="connsiteY1" fmla="*/ 76200 h 342900"/>
                <a:gd name="connsiteX2" fmla="*/ 144780 w 182880"/>
                <a:gd name="connsiteY2" fmla="*/ 137160 h 342900"/>
                <a:gd name="connsiteX3" fmla="*/ 76200 w 182880"/>
                <a:gd name="connsiteY3" fmla="*/ 175260 h 342900"/>
                <a:gd name="connsiteX4" fmla="*/ 68580 w 182880"/>
                <a:gd name="connsiteY4" fmla="*/ 281940 h 342900"/>
                <a:gd name="connsiteX5" fmla="*/ 0 w 182880"/>
                <a:gd name="connsiteY5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880" h="342900">
                  <a:moveTo>
                    <a:pt x="182880" y="0"/>
                  </a:moveTo>
                  <a:cubicBezTo>
                    <a:pt x="167005" y="26670"/>
                    <a:pt x="151130" y="53340"/>
                    <a:pt x="144780" y="76200"/>
                  </a:cubicBezTo>
                  <a:cubicBezTo>
                    <a:pt x="138430" y="99060"/>
                    <a:pt x="156210" y="120650"/>
                    <a:pt x="144780" y="137160"/>
                  </a:cubicBezTo>
                  <a:cubicBezTo>
                    <a:pt x="133350" y="153670"/>
                    <a:pt x="88900" y="151130"/>
                    <a:pt x="76200" y="175260"/>
                  </a:cubicBezTo>
                  <a:cubicBezTo>
                    <a:pt x="63500" y="199390"/>
                    <a:pt x="81280" y="254000"/>
                    <a:pt x="68580" y="281940"/>
                  </a:cubicBezTo>
                  <a:cubicBezTo>
                    <a:pt x="55880" y="309880"/>
                    <a:pt x="27940" y="326390"/>
                    <a:pt x="0" y="342900"/>
                  </a:cubicBezTo>
                </a:path>
              </a:pathLst>
            </a:custGeom>
            <a:noFill/>
            <a:ln w="25400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任意多边形 21"/>
          <p:cNvSpPr/>
          <p:nvPr/>
        </p:nvSpPr>
        <p:spPr>
          <a:xfrm>
            <a:off x="3188247" y="4093687"/>
            <a:ext cx="218365" cy="122830"/>
          </a:xfrm>
          <a:custGeom>
            <a:avLst/>
            <a:gdLst>
              <a:gd name="connsiteX0" fmla="*/ 0 w 218365"/>
              <a:gd name="connsiteY0" fmla="*/ 122830 h 122830"/>
              <a:gd name="connsiteX1" fmla="*/ 136478 w 218365"/>
              <a:gd name="connsiteY1" fmla="*/ 27295 h 122830"/>
              <a:gd name="connsiteX2" fmla="*/ 218365 w 218365"/>
              <a:gd name="connsiteY2" fmla="*/ 0 h 12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8365" h="122830">
                <a:moveTo>
                  <a:pt x="0" y="122830"/>
                </a:moveTo>
                <a:cubicBezTo>
                  <a:pt x="50042" y="85298"/>
                  <a:pt x="100084" y="47767"/>
                  <a:pt x="136478" y="27295"/>
                </a:cubicBezTo>
                <a:cubicBezTo>
                  <a:pt x="172872" y="6823"/>
                  <a:pt x="195618" y="3411"/>
                  <a:pt x="218365" y="0"/>
                </a:cubicBezTo>
              </a:path>
            </a:pathLst>
          </a:cu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510279" y="386167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走先。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 rot="1186265">
            <a:off x="5037827" y="5145083"/>
            <a:ext cx="430887" cy="5027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</a:rPr>
              <a:t>同事</a:t>
            </a:r>
          </a:p>
        </p:txBody>
      </p:sp>
    </p:spTree>
    <p:extLst>
      <p:ext uri="{BB962C8B-B14F-4D97-AF65-F5344CB8AC3E}">
        <p14:creationId xmlns:p14="http://schemas.microsoft.com/office/powerpoint/2010/main" val="194070750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976094" y="992355"/>
            <a:ext cx="509344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smtClean="0">
                <a:solidFill>
                  <a:schemeClr val="bg1"/>
                </a:solidFill>
                <a:latin typeface="+mj-ea"/>
                <a:ea typeface="+mj-ea"/>
              </a:rPr>
              <a:t>&lt;</a:t>
            </a:r>
            <a:r>
              <a:rPr lang="zh-CN" altLang="en-US" sz="4400" smtClean="0">
                <a:solidFill>
                  <a:schemeClr val="bg1"/>
                </a:solidFill>
                <a:latin typeface="+mj-ea"/>
                <a:ea typeface="+mj-ea"/>
              </a:rPr>
              <a:t>教你告别加班</a:t>
            </a:r>
            <a:r>
              <a:rPr lang="en-US" altLang="zh-CN" sz="4400" smtClean="0">
                <a:solidFill>
                  <a:schemeClr val="bg1"/>
                </a:solidFill>
                <a:latin typeface="+mj-ea"/>
                <a:ea typeface="+mj-ea"/>
              </a:rPr>
              <a:t>&gt;</a:t>
            </a:r>
            <a:r>
              <a:rPr lang="zh-CN" altLang="en-US" sz="4400" smtClean="0">
                <a:solidFill>
                  <a:schemeClr val="bg1"/>
                </a:solidFill>
                <a:latin typeface="+mj-ea"/>
                <a:ea typeface="+mj-ea"/>
              </a:rPr>
              <a:t>之</a:t>
            </a:r>
            <a:endParaRPr lang="en-US" altLang="zh-CN" sz="440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dist"/>
            <a:r>
              <a:rPr lang="zh-CN" altLang="en-US" sz="6000" smtClean="0">
                <a:solidFill>
                  <a:srgbClr val="FFFF00"/>
                </a:solidFill>
                <a:latin typeface="+mj-ea"/>
                <a:ea typeface="+mj-ea"/>
              </a:rPr>
              <a:t>字体篇</a:t>
            </a:r>
            <a:r>
              <a:rPr lang="zh-CN" altLang="en-US" sz="6000">
                <a:solidFill>
                  <a:srgbClr val="FFFF00"/>
                </a:solidFill>
                <a:latin typeface="+mj-ea"/>
                <a:ea typeface="+mj-ea"/>
              </a:rPr>
              <a:t>总结</a:t>
            </a:r>
            <a:endParaRPr lang="en-US" altLang="zh-CN" sz="6000">
              <a:solidFill>
                <a:srgbClr val="FFFF00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 rot="526228">
            <a:off x="3651715" y="1264778"/>
            <a:ext cx="506579" cy="268221"/>
            <a:chOff x="2251595" y="1914962"/>
            <a:chExt cx="847360" cy="448656"/>
          </a:xfrm>
        </p:grpSpPr>
        <p:sp>
          <p:nvSpPr>
            <p:cNvPr id="17" name="弦形 16"/>
            <p:cNvSpPr/>
            <p:nvPr/>
          </p:nvSpPr>
          <p:spPr>
            <a:xfrm rot="16200000">
              <a:off x="2737498" y="1914962"/>
              <a:ext cx="361457" cy="361457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0672355">
              <a:off x="2871623" y="2030183"/>
              <a:ext cx="67805" cy="14156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弦形 18"/>
            <p:cNvSpPr/>
            <p:nvPr/>
          </p:nvSpPr>
          <p:spPr>
            <a:xfrm rot="4326572" flipH="1">
              <a:off x="2251595" y="1992840"/>
              <a:ext cx="370778" cy="370778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21454217" flipH="1">
              <a:off x="2416269" y="2106768"/>
              <a:ext cx="69554" cy="14522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2169994" y="3002510"/>
            <a:ext cx="4899546" cy="600501"/>
          </a:xfrm>
          <a:prstGeom prst="round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/>
              <a:t>应急技巧 </a:t>
            </a:r>
            <a:r>
              <a:rPr lang="en-US" altLang="zh-CN" sz="2800" smtClean="0"/>
              <a:t>—— </a:t>
            </a:r>
            <a:r>
              <a:rPr lang="zh-CN" altLang="en-US" sz="2800" smtClean="0"/>
              <a:t>替换字体</a:t>
            </a:r>
            <a:endParaRPr lang="zh-CN" altLang="en-US" sz="2800"/>
          </a:p>
        </p:txBody>
      </p:sp>
      <p:sp>
        <p:nvSpPr>
          <p:cNvPr id="5" name="椭圆 4"/>
          <p:cNvSpPr/>
          <p:nvPr/>
        </p:nvSpPr>
        <p:spPr>
          <a:xfrm>
            <a:off x="6864823" y="2866033"/>
            <a:ext cx="327546" cy="3275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√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2169994" y="4002283"/>
            <a:ext cx="4899546" cy="600501"/>
          </a:xfrm>
          <a:prstGeom prst="round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预防</a:t>
            </a:r>
            <a:r>
              <a:rPr lang="zh-CN" altLang="en-US" sz="2800" smtClean="0"/>
              <a:t>技巧 </a:t>
            </a:r>
            <a:r>
              <a:rPr lang="en-US" altLang="zh-CN" sz="2800" smtClean="0"/>
              <a:t>—— </a:t>
            </a:r>
            <a:r>
              <a:rPr lang="zh-CN" altLang="en-US" sz="2800" smtClean="0"/>
              <a:t>主题字体</a:t>
            </a:r>
            <a:endParaRPr lang="zh-CN" altLang="en-US" sz="2800"/>
          </a:p>
        </p:txBody>
      </p:sp>
      <p:sp>
        <p:nvSpPr>
          <p:cNvPr id="23" name="椭圆 22"/>
          <p:cNvSpPr/>
          <p:nvPr/>
        </p:nvSpPr>
        <p:spPr>
          <a:xfrm>
            <a:off x="6864823" y="3865806"/>
            <a:ext cx="327546" cy="3275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√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2169994" y="5002056"/>
            <a:ext cx="4899546" cy="600501"/>
          </a:xfrm>
          <a:prstGeom prst="round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/>
              <a:t>补充技巧 </a:t>
            </a:r>
            <a:r>
              <a:rPr lang="en-US" altLang="zh-CN" sz="2800" smtClean="0"/>
              <a:t>—— </a:t>
            </a:r>
            <a:r>
              <a:rPr lang="zh-CN" altLang="en-US" sz="2800" smtClean="0"/>
              <a:t>设置默认字体</a:t>
            </a:r>
            <a:endParaRPr lang="zh-CN" altLang="en-US" sz="2800"/>
          </a:p>
        </p:txBody>
      </p:sp>
      <p:sp>
        <p:nvSpPr>
          <p:cNvPr id="25" name="椭圆 24"/>
          <p:cNvSpPr/>
          <p:nvPr/>
        </p:nvSpPr>
        <p:spPr>
          <a:xfrm>
            <a:off x="6864823" y="4865579"/>
            <a:ext cx="327546" cy="3275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94427302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2723584" y="938264"/>
            <a:ext cx="3696846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收到的</a:t>
            </a:r>
            <a:r>
              <a:rPr lang="en-US" altLang="zh-CN" sz="3200" spc="300" smtClean="0">
                <a:latin typeface="+mj-ea"/>
                <a:ea typeface="+mj-ea"/>
              </a:rPr>
              <a:t>PPT</a:t>
            </a:r>
            <a:r>
              <a:rPr lang="zh-CN" altLang="en-US" sz="3200" spc="300" smtClean="0">
                <a:latin typeface="+mj-ea"/>
                <a:ea typeface="+mj-ea"/>
              </a:rPr>
              <a:t>基本是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这样的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47" y="2339349"/>
            <a:ext cx="2722539" cy="20439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817" y="2339349"/>
            <a:ext cx="2722539" cy="20439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947" y="4571969"/>
            <a:ext cx="2722539" cy="20439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9818" y="4571968"/>
            <a:ext cx="2722539" cy="20439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5690" y="4571967"/>
            <a:ext cx="2722539" cy="20439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5688" y="2339349"/>
            <a:ext cx="2722540" cy="20439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圆角矩形 10"/>
          <p:cNvSpPr/>
          <p:nvPr/>
        </p:nvSpPr>
        <p:spPr>
          <a:xfrm>
            <a:off x="2409372" y="4005913"/>
            <a:ext cx="4325258" cy="682172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spc="300" smtClean="0"/>
              <a:t>花样百出，页数繁多</a:t>
            </a:r>
            <a:endParaRPr lang="zh-CN" altLang="en-US" sz="2800" spc="300"/>
          </a:p>
        </p:txBody>
      </p:sp>
    </p:spTree>
    <p:extLst>
      <p:ext uri="{BB962C8B-B14F-4D97-AF65-F5344CB8AC3E}">
        <p14:creationId xmlns:p14="http://schemas.microsoft.com/office/powerpoint/2010/main" val="47792654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55420" y="1695166"/>
            <a:ext cx="303316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smtClean="0">
                <a:solidFill>
                  <a:srgbClr val="FFFF00"/>
                </a:solidFill>
                <a:latin typeface="+mj-ea"/>
                <a:ea typeface="+mj-ea"/>
              </a:rPr>
              <a:t>完</a:t>
            </a:r>
            <a:endParaRPr lang="en-US" altLang="zh-CN" sz="16600">
              <a:solidFill>
                <a:srgbClr val="FFFF00"/>
              </a:solidFill>
              <a:latin typeface="+mj-ea"/>
              <a:ea typeface="+mj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815152" y="4832548"/>
            <a:ext cx="5513696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815152" y="4923588"/>
            <a:ext cx="5513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smtClean="0">
                <a:solidFill>
                  <a:schemeClr val="bg1"/>
                </a:solidFill>
              </a:rPr>
              <a:t>本文以呆鱼自身角度出发，欢迎留言拍砖。</a:t>
            </a:r>
            <a:endParaRPr lang="zh-CN" altLang="en-US" sz="2000">
              <a:solidFill>
                <a:schemeClr val="bg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815152" y="5387614"/>
            <a:ext cx="5513696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526228">
            <a:off x="4021516" y="2155797"/>
            <a:ext cx="1100967" cy="582935"/>
            <a:chOff x="2251595" y="1914962"/>
            <a:chExt cx="847360" cy="448656"/>
          </a:xfrm>
        </p:grpSpPr>
        <p:sp>
          <p:nvSpPr>
            <p:cNvPr id="10" name="弦形 9"/>
            <p:cNvSpPr/>
            <p:nvPr/>
          </p:nvSpPr>
          <p:spPr>
            <a:xfrm rot="16200000">
              <a:off x="2737498" y="1914962"/>
              <a:ext cx="361457" cy="361457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20672355">
              <a:off x="2871623" y="2030183"/>
              <a:ext cx="67805" cy="14156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弦形 11"/>
            <p:cNvSpPr/>
            <p:nvPr/>
          </p:nvSpPr>
          <p:spPr>
            <a:xfrm rot="4326572" flipH="1">
              <a:off x="2251595" y="1992840"/>
              <a:ext cx="370778" cy="370778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21454217" flipH="1">
              <a:off x="2416269" y="2106768"/>
              <a:ext cx="69554" cy="14522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815152" y="4301100"/>
            <a:ext cx="543181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微</a:t>
            </a:r>
            <a:r>
              <a:rPr lang="zh-CN" altLang="en-US" smtClean="0">
                <a:solidFill>
                  <a:schemeClr val="bg1"/>
                </a:solidFill>
              </a:rPr>
              <a:t>信公众号：</a:t>
            </a:r>
            <a:r>
              <a:rPr lang="en-US" altLang="zh-CN" smtClean="0">
                <a:solidFill>
                  <a:schemeClr val="bg1"/>
                </a:solidFill>
              </a:rPr>
              <a:t>SmilePPT       </a:t>
            </a:r>
            <a:r>
              <a:rPr lang="zh-CN" altLang="en-US" smtClean="0">
                <a:solidFill>
                  <a:schemeClr val="bg1"/>
                </a:solidFill>
              </a:rPr>
              <a:t>新浪微博：</a:t>
            </a:r>
            <a:r>
              <a:rPr lang="en-US" altLang="zh-CN" smtClean="0">
                <a:solidFill>
                  <a:schemeClr val="bg1"/>
                </a:solidFill>
              </a:rPr>
              <a:t>@Smile</a:t>
            </a:r>
            <a:r>
              <a:rPr lang="zh-CN" altLang="en-US" smtClean="0">
                <a:solidFill>
                  <a:schemeClr val="bg1"/>
                </a:solidFill>
              </a:rPr>
              <a:t>呆鱼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31330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306694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11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306964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11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49381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11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249078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11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379801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11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11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11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6127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622851" y="938264"/>
            <a:ext cx="7898316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我分析了一下原因：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一份</a:t>
            </a:r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PPT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经常汇总于多个部门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4325259" y="3526973"/>
            <a:ext cx="72572" cy="246743"/>
          </a:xfrm>
          <a:custGeom>
            <a:avLst/>
            <a:gdLst>
              <a:gd name="connsiteX0" fmla="*/ 72572 w 72572"/>
              <a:gd name="connsiteY0" fmla="*/ 246743 h 246743"/>
              <a:gd name="connsiteX1" fmla="*/ 29029 w 72572"/>
              <a:gd name="connsiteY1" fmla="*/ 43543 h 246743"/>
              <a:gd name="connsiteX2" fmla="*/ 0 w 72572"/>
              <a:gd name="connsiteY2" fmla="*/ 0 h 24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572" h="246743">
                <a:moveTo>
                  <a:pt x="72572" y="246743"/>
                </a:moveTo>
                <a:cubicBezTo>
                  <a:pt x="56848" y="165705"/>
                  <a:pt x="41124" y="84667"/>
                  <a:pt x="29029" y="43543"/>
                </a:cubicBezTo>
                <a:cubicBezTo>
                  <a:pt x="16934" y="2419"/>
                  <a:pt x="8467" y="1209"/>
                  <a:pt x="0" y="0"/>
                </a:cubicBezTo>
              </a:path>
            </a:pathLst>
          </a:cu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2254993" y="2678585"/>
            <a:ext cx="3897798" cy="743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汇报的</a:t>
            </a:r>
            <a:r>
              <a:rPr lang="en-US" altLang="zh-CN"/>
              <a:t>PPT</a:t>
            </a:r>
            <a:r>
              <a:rPr lang="zh-CN" altLang="en-US"/>
              <a:t>，</a:t>
            </a:r>
            <a:r>
              <a:rPr lang="zh-CN" altLang="en-US" smtClean="0"/>
              <a:t>小</a:t>
            </a:r>
            <a:r>
              <a:rPr lang="en-US" altLang="zh-CN" smtClean="0"/>
              <a:t>A</a:t>
            </a:r>
            <a:r>
              <a:rPr lang="zh-CN" altLang="en-US" smtClean="0"/>
              <a:t>，市场模块你做下。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zh-CN" altLang="en-US" smtClean="0"/>
              <a:t>研发模板小</a:t>
            </a:r>
            <a:r>
              <a:rPr lang="en-US" altLang="zh-CN" smtClean="0"/>
              <a:t>B</a:t>
            </a:r>
            <a:r>
              <a:rPr lang="zh-CN" altLang="en-US" smtClean="0"/>
              <a:t>做下，然后给我汇总。</a:t>
            </a:r>
            <a:endParaRPr lang="en-US" altLang="zh-CN" smtClean="0"/>
          </a:p>
        </p:txBody>
      </p:sp>
      <p:grpSp>
        <p:nvGrpSpPr>
          <p:cNvPr id="21" name="组合 20"/>
          <p:cNvGrpSpPr/>
          <p:nvPr/>
        </p:nvGrpSpPr>
        <p:grpSpPr>
          <a:xfrm>
            <a:off x="2497139" y="3897586"/>
            <a:ext cx="4180370" cy="2352573"/>
            <a:chOff x="1814503" y="3868738"/>
            <a:chExt cx="1909765" cy="107475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" name="Freeform 391"/>
            <p:cNvSpPr>
              <a:spLocks/>
            </p:cNvSpPr>
            <p:nvPr/>
          </p:nvSpPr>
          <p:spPr bwMode="auto">
            <a:xfrm>
              <a:off x="3011480" y="3948125"/>
              <a:ext cx="223838" cy="223838"/>
            </a:xfrm>
            <a:custGeom>
              <a:avLst/>
              <a:gdLst>
                <a:gd name="T0" fmla="*/ 22 w 76"/>
                <a:gd name="T1" fmla="*/ 67 h 76"/>
                <a:gd name="T2" fmla="*/ 67 w 76"/>
                <a:gd name="T3" fmla="*/ 54 h 76"/>
                <a:gd name="T4" fmla="*/ 54 w 76"/>
                <a:gd name="T5" fmla="*/ 9 h 76"/>
                <a:gd name="T6" fmla="*/ 9 w 76"/>
                <a:gd name="T7" fmla="*/ 22 h 76"/>
                <a:gd name="T8" fmla="*/ 22 w 76"/>
                <a:gd name="T9" fmla="*/ 6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22" y="67"/>
                  </a:moveTo>
                  <a:cubicBezTo>
                    <a:pt x="38" y="76"/>
                    <a:pt x="58" y="70"/>
                    <a:pt x="67" y="54"/>
                  </a:cubicBezTo>
                  <a:cubicBezTo>
                    <a:pt x="76" y="38"/>
                    <a:pt x="70" y="18"/>
                    <a:pt x="54" y="9"/>
                  </a:cubicBezTo>
                  <a:cubicBezTo>
                    <a:pt x="38" y="0"/>
                    <a:pt x="18" y="6"/>
                    <a:pt x="9" y="22"/>
                  </a:cubicBezTo>
                  <a:cubicBezTo>
                    <a:pt x="0" y="38"/>
                    <a:pt x="6" y="58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92"/>
            <p:cNvSpPr>
              <a:spLocks/>
            </p:cNvSpPr>
            <p:nvPr/>
          </p:nvSpPr>
          <p:spPr bwMode="auto">
            <a:xfrm>
              <a:off x="3032117" y="4138625"/>
              <a:ext cx="523876" cy="769940"/>
            </a:xfrm>
            <a:custGeom>
              <a:avLst/>
              <a:gdLst>
                <a:gd name="T0" fmla="*/ 43 w 178"/>
                <a:gd name="T1" fmla="*/ 82 h 261"/>
                <a:gd name="T2" fmla="*/ 69 w 178"/>
                <a:gd name="T3" fmla="*/ 65 h 261"/>
                <a:gd name="T4" fmla="*/ 98 w 178"/>
                <a:gd name="T5" fmla="*/ 119 h 261"/>
                <a:gd name="T6" fmla="*/ 54 w 178"/>
                <a:gd name="T7" fmla="*/ 123 h 261"/>
                <a:gd name="T8" fmla="*/ 28 w 178"/>
                <a:gd name="T9" fmla="*/ 163 h 261"/>
                <a:gd name="T10" fmla="*/ 52 w 178"/>
                <a:gd name="T11" fmla="*/ 246 h 261"/>
                <a:gd name="T12" fmla="*/ 73 w 178"/>
                <a:gd name="T13" fmla="*/ 259 h 261"/>
                <a:gd name="T14" fmla="*/ 86 w 178"/>
                <a:gd name="T15" fmla="*/ 240 h 261"/>
                <a:gd name="T16" fmla="*/ 74 w 178"/>
                <a:gd name="T17" fmla="*/ 170 h 261"/>
                <a:gd name="T18" fmla="*/ 122 w 178"/>
                <a:gd name="T19" fmla="*/ 170 h 261"/>
                <a:gd name="T20" fmla="*/ 156 w 178"/>
                <a:gd name="T21" fmla="*/ 104 h 261"/>
                <a:gd name="T22" fmla="*/ 115 w 178"/>
                <a:gd name="T23" fmla="*/ 23 h 261"/>
                <a:gd name="T24" fmla="*/ 56 w 178"/>
                <a:gd name="T25" fmla="*/ 20 h 261"/>
                <a:gd name="T26" fmla="*/ 33 w 178"/>
                <a:gd name="T27" fmla="*/ 45 h 261"/>
                <a:gd name="T28" fmla="*/ 27 w 178"/>
                <a:gd name="T29" fmla="*/ 20 h 261"/>
                <a:gd name="T30" fmla="*/ 11 w 178"/>
                <a:gd name="T31" fmla="*/ 9 h 261"/>
                <a:gd name="T32" fmla="*/ 1 w 178"/>
                <a:gd name="T33" fmla="*/ 26 h 261"/>
                <a:gd name="T34" fmla="*/ 6 w 178"/>
                <a:gd name="T35" fmla="*/ 68 h 261"/>
                <a:gd name="T36" fmla="*/ 43 w 178"/>
                <a:gd name="T37" fmla="*/ 82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8" h="261">
                  <a:moveTo>
                    <a:pt x="43" y="82"/>
                  </a:moveTo>
                  <a:cubicBezTo>
                    <a:pt x="69" y="65"/>
                    <a:pt x="69" y="65"/>
                    <a:pt x="69" y="65"/>
                  </a:cubicBezTo>
                  <a:cubicBezTo>
                    <a:pt x="98" y="119"/>
                    <a:pt x="98" y="119"/>
                    <a:pt x="98" y="119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33" y="125"/>
                    <a:pt x="22" y="141"/>
                    <a:pt x="28" y="163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55" y="254"/>
                    <a:pt x="63" y="261"/>
                    <a:pt x="73" y="259"/>
                  </a:cubicBezTo>
                  <a:cubicBezTo>
                    <a:pt x="82" y="256"/>
                    <a:pt x="87" y="249"/>
                    <a:pt x="86" y="240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122" y="170"/>
                    <a:pt x="122" y="170"/>
                    <a:pt x="122" y="170"/>
                  </a:cubicBezTo>
                  <a:cubicBezTo>
                    <a:pt x="148" y="172"/>
                    <a:pt x="178" y="143"/>
                    <a:pt x="156" y="104"/>
                  </a:cubicBezTo>
                  <a:cubicBezTo>
                    <a:pt x="156" y="103"/>
                    <a:pt x="115" y="23"/>
                    <a:pt x="115" y="23"/>
                  </a:cubicBezTo>
                  <a:cubicBezTo>
                    <a:pt x="102" y="1"/>
                    <a:pt x="75" y="0"/>
                    <a:pt x="56" y="20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13"/>
                    <a:pt x="19" y="8"/>
                    <a:pt x="11" y="9"/>
                  </a:cubicBezTo>
                  <a:cubicBezTo>
                    <a:pt x="4" y="11"/>
                    <a:pt x="0" y="18"/>
                    <a:pt x="1" y="2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9" y="88"/>
                    <a:pt x="29" y="92"/>
                    <a:pt x="43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393"/>
            <p:cNvSpPr>
              <a:spLocks noChangeArrowheads="1"/>
            </p:cNvSpPr>
            <p:nvPr/>
          </p:nvSpPr>
          <p:spPr bwMode="auto">
            <a:xfrm>
              <a:off x="3332155" y="4902215"/>
              <a:ext cx="38100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394"/>
            <p:cNvSpPr>
              <a:spLocks noChangeArrowheads="1"/>
            </p:cNvSpPr>
            <p:nvPr/>
          </p:nvSpPr>
          <p:spPr bwMode="auto">
            <a:xfrm>
              <a:off x="3562343" y="4902215"/>
              <a:ext cx="38100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395"/>
            <p:cNvSpPr>
              <a:spLocks noChangeArrowheads="1"/>
            </p:cNvSpPr>
            <p:nvPr/>
          </p:nvSpPr>
          <p:spPr bwMode="auto">
            <a:xfrm>
              <a:off x="3446455" y="4902215"/>
              <a:ext cx="38100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96"/>
            <p:cNvSpPr>
              <a:spLocks/>
            </p:cNvSpPr>
            <p:nvPr/>
          </p:nvSpPr>
          <p:spPr bwMode="auto">
            <a:xfrm>
              <a:off x="3294055" y="4330714"/>
              <a:ext cx="430213" cy="565152"/>
            </a:xfrm>
            <a:custGeom>
              <a:avLst/>
              <a:gdLst>
                <a:gd name="T0" fmla="*/ 137 w 146"/>
                <a:gd name="T1" fmla="*/ 2 h 192"/>
                <a:gd name="T2" fmla="*/ 125 w 146"/>
                <a:gd name="T3" fmla="*/ 9 h 192"/>
                <a:gd name="T4" fmla="*/ 103 w 146"/>
                <a:gd name="T5" fmla="*/ 93 h 192"/>
                <a:gd name="T6" fmla="*/ 95 w 146"/>
                <a:gd name="T7" fmla="*/ 109 h 192"/>
                <a:gd name="T8" fmla="*/ 77 w 146"/>
                <a:gd name="T9" fmla="*/ 116 h 192"/>
                <a:gd name="T10" fmla="*/ 10 w 146"/>
                <a:gd name="T11" fmla="*/ 116 h 192"/>
                <a:gd name="T12" fmla="*/ 0 w 146"/>
                <a:gd name="T13" fmla="*/ 126 h 192"/>
                <a:gd name="T14" fmla="*/ 10 w 146"/>
                <a:gd name="T15" fmla="*/ 136 h 192"/>
                <a:gd name="T16" fmla="*/ 50 w 146"/>
                <a:gd name="T17" fmla="*/ 136 h 192"/>
                <a:gd name="T18" fmla="*/ 50 w 146"/>
                <a:gd name="T19" fmla="*/ 176 h 192"/>
                <a:gd name="T20" fmla="*/ 29 w 146"/>
                <a:gd name="T21" fmla="*/ 176 h 192"/>
                <a:gd name="T22" fmla="*/ 15 w 146"/>
                <a:gd name="T23" fmla="*/ 190 h 192"/>
                <a:gd name="T24" fmla="*/ 15 w 146"/>
                <a:gd name="T25" fmla="*/ 192 h 192"/>
                <a:gd name="T26" fmla="*/ 24 w 146"/>
                <a:gd name="T27" fmla="*/ 192 h 192"/>
                <a:gd name="T28" fmla="*/ 24 w 146"/>
                <a:gd name="T29" fmla="*/ 190 h 192"/>
                <a:gd name="T30" fmla="*/ 29 w 146"/>
                <a:gd name="T31" fmla="*/ 185 h 192"/>
                <a:gd name="T32" fmla="*/ 54 w 146"/>
                <a:gd name="T33" fmla="*/ 185 h 192"/>
                <a:gd name="T34" fmla="*/ 54 w 146"/>
                <a:gd name="T35" fmla="*/ 192 h 192"/>
                <a:gd name="T36" fmla="*/ 62 w 146"/>
                <a:gd name="T37" fmla="*/ 192 h 192"/>
                <a:gd name="T38" fmla="*/ 62 w 146"/>
                <a:gd name="T39" fmla="*/ 185 h 192"/>
                <a:gd name="T40" fmla="*/ 87 w 146"/>
                <a:gd name="T41" fmla="*/ 185 h 192"/>
                <a:gd name="T42" fmla="*/ 93 w 146"/>
                <a:gd name="T43" fmla="*/ 190 h 192"/>
                <a:gd name="T44" fmla="*/ 93 w 146"/>
                <a:gd name="T45" fmla="*/ 192 h 192"/>
                <a:gd name="T46" fmla="*/ 102 w 146"/>
                <a:gd name="T47" fmla="*/ 192 h 192"/>
                <a:gd name="T48" fmla="*/ 102 w 146"/>
                <a:gd name="T49" fmla="*/ 190 h 192"/>
                <a:gd name="T50" fmla="*/ 87 w 146"/>
                <a:gd name="T51" fmla="*/ 176 h 192"/>
                <a:gd name="T52" fmla="*/ 66 w 146"/>
                <a:gd name="T53" fmla="*/ 176 h 192"/>
                <a:gd name="T54" fmla="*/ 66 w 146"/>
                <a:gd name="T55" fmla="*/ 136 h 192"/>
                <a:gd name="T56" fmla="*/ 77 w 146"/>
                <a:gd name="T57" fmla="*/ 136 h 192"/>
                <a:gd name="T58" fmla="*/ 110 w 146"/>
                <a:gd name="T59" fmla="*/ 122 h 192"/>
                <a:gd name="T60" fmla="*/ 123 w 146"/>
                <a:gd name="T61" fmla="*/ 98 h 192"/>
                <a:gd name="T62" fmla="*/ 144 w 146"/>
                <a:gd name="T63" fmla="*/ 14 h 192"/>
                <a:gd name="T64" fmla="*/ 137 w 146"/>
                <a:gd name="T65" fmla="*/ 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192">
                  <a:moveTo>
                    <a:pt x="137" y="2"/>
                  </a:moveTo>
                  <a:cubicBezTo>
                    <a:pt x="132" y="0"/>
                    <a:pt x="126" y="3"/>
                    <a:pt x="125" y="9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2" y="100"/>
                    <a:pt x="99" y="104"/>
                    <a:pt x="95" y="109"/>
                  </a:cubicBezTo>
                  <a:cubicBezTo>
                    <a:pt x="91" y="113"/>
                    <a:pt x="84" y="116"/>
                    <a:pt x="77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4" y="116"/>
                    <a:pt x="0" y="121"/>
                    <a:pt x="0" y="126"/>
                  </a:cubicBezTo>
                  <a:cubicBezTo>
                    <a:pt x="0" y="132"/>
                    <a:pt x="4" y="136"/>
                    <a:pt x="10" y="136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1" y="176"/>
                    <a:pt x="15" y="182"/>
                    <a:pt x="15" y="190"/>
                  </a:cubicBezTo>
                  <a:cubicBezTo>
                    <a:pt x="15" y="192"/>
                    <a:pt x="15" y="192"/>
                    <a:pt x="15" y="192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87"/>
                    <a:pt x="26" y="185"/>
                    <a:pt x="29" y="185"/>
                  </a:cubicBezTo>
                  <a:cubicBezTo>
                    <a:pt x="54" y="185"/>
                    <a:pt x="54" y="185"/>
                    <a:pt x="54" y="185"/>
                  </a:cubicBezTo>
                  <a:cubicBezTo>
                    <a:pt x="54" y="192"/>
                    <a:pt x="54" y="192"/>
                    <a:pt x="54" y="192"/>
                  </a:cubicBezTo>
                  <a:cubicBezTo>
                    <a:pt x="62" y="192"/>
                    <a:pt x="62" y="192"/>
                    <a:pt x="62" y="192"/>
                  </a:cubicBezTo>
                  <a:cubicBezTo>
                    <a:pt x="62" y="185"/>
                    <a:pt x="62" y="185"/>
                    <a:pt x="62" y="185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90" y="185"/>
                    <a:pt x="93" y="187"/>
                    <a:pt x="93" y="190"/>
                  </a:cubicBezTo>
                  <a:cubicBezTo>
                    <a:pt x="93" y="192"/>
                    <a:pt x="93" y="192"/>
                    <a:pt x="93" y="192"/>
                  </a:cubicBezTo>
                  <a:cubicBezTo>
                    <a:pt x="102" y="192"/>
                    <a:pt x="102" y="192"/>
                    <a:pt x="102" y="192"/>
                  </a:cubicBezTo>
                  <a:cubicBezTo>
                    <a:pt x="102" y="190"/>
                    <a:pt x="102" y="190"/>
                    <a:pt x="102" y="190"/>
                  </a:cubicBezTo>
                  <a:cubicBezTo>
                    <a:pt x="102" y="182"/>
                    <a:pt x="95" y="176"/>
                    <a:pt x="87" y="176"/>
                  </a:cubicBezTo>
                  <a:cubicBezTo>
                    <a:pt x="66" y="176"/>
                    <a:pt x="66" y="176"/>
                    <a:pt x="66" y="176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0" y="136"/>
                    <a:pt x="102" y="131"/>
                    <a:pt x="110" y="122"/>
                  </a:cubicBezTo>
                  <a:cubicBezTo>
                    <a:pt x="116" y="116"/>
                    <a:pt x="120" y="108"/>
                    <a:pt x="123" y="98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6" y="8"/>
                    <a:pt x="143" y="3"/>
                    <a:pt x="137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397"/>
            <p:cNvSpPr>
              <a:spLocks noChangeArrowheads="1"/>
            </p:cNvSpPr>
            <p:nvPr/>
          </p:nvSpPr>
          <p:spPr bwMode="auto">
            <a:xfrm>
              <a:off x="2168516" y="4902215"/>
              <a:ext cx="38100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398"/>
            <p:cNvSpPr>
              <a:spLocks noChangeArrowheads="1"/>
            </p:cNvSpPr>
            <p:nvPr/>
          </p:nvSpPr>
          <p:spPr bwMode="auto">
            <a:xfrm>
              <a:off x="1935153" y="4902215"/>
              <a:ext cx="41275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399"/>
            <p:cNvSpPr>
              <a:spLocks noChangeArrowheads="1"/>
            </p:cNvSpPr>
            <p:nvPr/>
          </p:nvSpPr>
          <p:spPr bwMode="auto">
            <a:xfrm>
              <a:off x="2054216" y="4902215"/>
              <a:ext cx="38100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00"/>
            <p:cNvSpPr>
              <a:spLocks/>
            </p:cNvSpPr>
            <p:nvPr/>
          </p:nvSpPr>
          <p:spPr bwMode="auto">
            <a:xfrm>
              <a:off x="1814503" y="4330714"/>
              <a:ext cx="430213" cy="565152"/>
            </a:xfrm>
            <a:custGeom>
              <a:avLst/>
              <a:gdLst>
                <a:gd name="T0" fmla="*/ 9 w 146"/>
                <a:gd name="T1" fmla="*/ 2 h 192"/>
                <a:gd name="T2" fmla="*/ 21 w 146"/>
                <a:gd name="T3" fmla="*/ 9 h 192"/>
                <a:gd name="T4" fmla="*/ 42 w 146"/>
                <a:gd name="T5" fmla="*/ 93 h 192"/>
                <a:gd name="T6" fmla="*/ 50 w 146"/>
                <a:gd name="T7" fmla="*/ 109 h 192"/>
                <a:gd name="T8" fmla="*/ 69 w 146"/>
                <a:gd name="T9" fmla="*/ 116 h 192"/>
                <a:gd name="T10" fmla="*/ 136 w 146"/>
                <a:gd name="T11" fmla="*/ 116 h 192"/>
                <a:gd name="T12" fmla="*/ 146 w 146"/>
                <a:gd name="T13" fmla="*/ 126 h 192"/>
                <a:gd name="T14" fmla="*/ 136 w 146"/>
                <a:gd name="T15" fmla="*/ 136 h 192"/>
                <a:gd name="T16" fmla="*/ 95 w 146"/>
                <a:gd name="T17" fmla="*/ 136 h 192"/>
                <a:gd name="T18" fmla="*/ 95 w 146"/>
                <a:gd name="T19" fmla="*/ 176 h 192"/>
                <a:gd name="T20" fmla="*/ 117 w 146"/>
                <a:gd name="T21" fmla="*/ 176 h 192"/>
                <a:gd name="T22" fmla="*/ 131 w 146"/>
                <a:gd name="T23" fmla="*/ 190 h 192"/>
                <a:gd name="T24" fmla="*/ 131 w 146"/>
                <a:gd name="T25" fmla="*/ 192 h 192"/>
                <a:gd name="T26" fmla="*/ 122 w 146"/>
                <a:gd name="T27" fmla="*/ 192 h 192"/>
                <a:gd name="T28" fmla="*/ 122 w 146"/>
                <a:gd name="T29" fmla="*/ 190 h 192"/>
                <a:gd name="T30" fmla="*/ 117 w 146"/>
                <a:gd name="T31" fmla="*/ 185 h 192"/>
                <a:gd name="T32" fmla="*/ 91 w 146"/>
                <a:gd name="T33" fmla="*/ 185 h 192"/>
                <a:gd name="T34" fmla="*/ 91 w 146"/>
                <a:gd name="T35" fmla="*/ 192 h 192"/>
                <a:gd name="T36" fmla="*/ 84 w 146"/>
                <a:gd name="T37" fmla="*/ 192 h 192"/>
                <a:gd name="T38" fmla="*/ 84 w 146"/>
                <a:gd name="T39" fmla="*/ 185 h 192"/>
                <a:gd name="T40" fmla="*/ 58 w 146"/>
                <a:gd name="T41" fmla="*/ 185 h 192"/>
                <a:gd name="T42" fmla="*/ 53 w 146"/>
                <a:gd name="T43" fmla="*/ 190 h 192"/>
                <a:gd name="T44" fmla="*/ 53 w 146"/>
                <a:gd name="T45" fmla="*/ 192 h 192"/>
                <a:gd name="T46" fmla="*/ 44 w 146"/>
                <a:gd name="T47" fmla="*/ 192 h 192"/>
                <a:gd name="T48" fmla="*/ 44 w 146"/>
                <a:gd name="T49" fmla="*/ 190 h 192"/>
                <a:gd name="T50" fmla="*/ 58 w 146"/>
                <a:gd name="T51" fmla="*/ 176 h 192"/>
                <a:gd name="T52" fmla="*/ 80 w 146"/>
                <a:gd name="T53" fmla="*/ 176 h 192"/>
                <a:gd name="T54" fmla="*/ 80 w 146"/>
                <a:gd name="T55" fmla="*/ 136 h 192"/>
                <a:gd name="T56" fmla="*/ 69 w 146"/>
                <a:gd name="T57" fmla="*/ 136 h 192"/>
                <a:gd name="T58" fmla="*/ 36 w 146"/>
                <a:gd name="T59" fmla="*/ 122 h 192"/>
                <a:gd name="T60" fmla="*/ 23 w 146"/>
                <a:gd name="T61" fmla="*/ 98 h 192"/>
                <a:gd name="T62" fmla="*/ 1 w 146"/>
                <a:gd name="T63" fmla="*/ 14 h 192"/>
                <a:gd name="T64" fmla="*/ 9 w 146"/>
                <a:gd name="T65" fmla="*/ 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192">
                  <a:moveTo>
                    <a:pt x="9" y="2"/>
                  </a:moveTo>
                  <a:cubicBezTo>
                    <a:pt x="14" y="0"/>
                    <a:pt x="19" y="3"/>
                    <a:pt x="21" y="9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4" y="100"/>
                    <a:pt x="47" y="104"/>
                    <a:pt x="50" y="109"/>
                  </a:cubicBezTo>
                  <a:cubicBezTo>
                    <a:pt x="55" y="113"/>
                    <a:pt x="61" y="116"/>
                    <a:pt x="69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41" y="116"/>
                    <a:pt x="146" y="121"/>
                    <a:pt x="146" y="126"/>
                  </a:cubicBezTo>
                  <a:cubicBezTo>
                    <a:pt x="146" y="132"/>
                    <a:pt x="141" y="136"/>
                    <a:pt x="136" y="136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117" y="176"/>
                    <a:pt x="117" y="176"/>
                    <a:pt x="117" y="176"/>
                  </a:cubicBezTo>
                  <a:cubicBezTo>
                    <a:pt x="124" y="176"/>
                    <a:pt x="131" y="182"/>
                    <a:pt x="131" y="190"/>
                  </a:cubicBezTo>
                  <a:cubicBezTo>
                    <a:pt x="131" y="192"/>
                    <a:pt x="131" y="192"/>
                    <a:pt x="131" y="192"/>
                  </a:cubicBezTo>
                  <a:cubicBezTo>
                    <a:pt x="122" y="192"/>
                    <a:pt x="122" y="192"/>
                    <a:pt x="122" y="192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2" y="187"/>
                    <a:pt x="120" y="185"/>
                    <a:pt x="117" y="185"/>
                  </a:cubicBezTo>
                  <a:cubicBezTo>
                    <a:pt x="91" y="185"/>
                    <a:pt x="91" y="185"/>
                    <a:pt x="91" y="185"/>
                  </a:cubicBezTo>
                  <a:cubicBezTo>
                    <a:pt x="91" y="192"/>
                    <a:pt x="91" y="192"/>
                    <a:pt x="91" y="192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4" y="185"/>
                    <a:pt x="84" y="185"/>
                    <a:pt x="84" y="185"/>
                  </a:cubicBezTo>
                  <a:cubicBezTo>
                    <a:pt x="58" y="185"/>
                    <a:pt x="58" y="185"/>
                    <a:pt x="58" y="185"/>
                  </a:cubicBezTo>
                  <a:cubicBezTo>
                    <a:pt x="55" y="185"/>
                    <a:pt x="53" y="187"/>
                    <a:pt x="53" y="190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44" y="192"/>
                    <a:pt x="44" y="192"/>
                    <a:pt x="44" y="192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82"/>
                    <a:pt x="50" y="176"/>
                    <a:pt x="58" y="176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56" y="136"/>
                    <a:pt x="44" y="131"/>
                    <a:pt x="36" y="122"/>
                  </a:cubicBezTo>
                  <a:cubicBezTo>
                    <a:pt x="29" y="116"/>
                    <a:pt x="25" y="108"/>
                    <a:pt x="23" y="9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8"/>
                    <a:pt x="3" y="3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01"/>
            <p:cNvSpPr>
              <a:spLocks/>
            </p:cNvSpPr>
            <p:nvPr/>
          </p:nvSpPr>
          <p:spPr bwMode="auto">
            <a:xfrm>
              <a:off x="2589204" y="4510102"/>
              <a:ext cx="120650" cy="395289"/>
            </a:xfrm>
            <a:custGeom>
              <a:avLst/>
              <a:gdLst>
                <a:gd name="T0" fmla="*/ 20 w 41"/>
                <a:gd name="T1" fmla="*/ 0 h 134"/>
                <a:gd name="T2" fmla="*/ 0 w 41"/>
                <a:gd name="T3" fmla="*/ 21 h 134"/>
                <a:gd name="T4" fmla="*/ 4 w 41"/>
                <a:gd name="T5" fmla="*/ 117 h 134"/>
                <a:gd name="T6" fmla="*/ 20 w 41"/>
                <a:gd name="T7" fmla="*/ 134 h 134"/>
                <a:gd name="T8" fmla="*/ 37 w 41"/>
                <a:gd name="T9" fmla="*/ 117 h 134"/>
                <a:gd name="T10" fmla="*/ 41 w 41"/>
                <a:gd name="T11" fmla="*/ 21 h 134"/>
                <a:gd name="T12" fmla="*/ 20 w 41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34">
                  <a:moveTo>
                    <a:pt x="20" y="0"/>
                  </a:moveTo>
                  <a:cubicBezTo>
                    <a:pt x="9" y="0"/>
                    <a:pt x="0" y="10"/>
                    <a:pt x="0" y="21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26"/>
                    <a:pt x="11" y="134"/>
                    <a:pt x="20" y="134"/>
                  </a:cubicBezTo>
                  <a:cubicBezTo>
                    <a:pt x="30" y="134"/>
                    <a:pt x="37" y="126"/>
                    <a:pt x="37" y="117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10"/>
                    <a:pt x="32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02"/>
            <p:cNvSpPr>
              <a:spLocks/>
            </p:cNvSpPr>
            <p:nvPr/>
          </p:nvSpPr>
          <p:spPr bwMode="auto">
            <a:xfrm>
              <a:off x="2746367" y="4510102"/>
              <a:ext cx="120650" cy="395289"/>
            </a:xfrm>
            <a:custGeom>
              <a:avLst/>
              <a:gdLst>
                <a:gd name="T0" fmla="*/ 21 w 41"/>
                <a:gd name="T1" fmla="*/ 0 h 134"/>
                <a:gd name="T2" fmla="*/ 0 w 41"/>
                <a:gd name="T3" fmla="*/ 21 h 134"/>
                <a:gd name="T4" fmla="*/ 4 w 41"/>
                <a:gd name="T5" fmla="*/ 117 h 134"/>
                <a:gd name="T6" fmla="*/ 21 w 41"/>
                <a:gd name="T7" fmla="*/ 134 h 134"/>
                <a:gd name="T8" fmla="*/ 38 w 41"/>
                <a:gd name="T9" fmla="*/ 117 h 134"/>
                <a:gd name="T10" fmla="*/ 41 w 41"/>
                <a:gd name="T11" fmla="*/ 21 h 134"/>
                <a:gd name="T12" fmla="*/ 21 w 41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34">
                  <a:moveTo>
                    <a:pt x="21" y="0"/>
                  </a:moveTo>
                  <a:cubicBezTo>
                    <a:pt x="9" y="0"/>
                    <a:pt x="0" y="10"/>
                    <a:pt x="0" y="21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26"/>
                    <a:pt x="11" y="134"/>
                    <a:pt x="21" y="134"/>
                  </a:cubicBezTo>
                  <a:cubicBezTo>
                    <a:pt x="30" y="134"/>
                    <a:pt x="38" y="126"/>
                    <a:pt x="38" y="117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403"/>
            <p:cNvSpPr>
              <a:spLocks noChangeArrowheads="1"/>
            </p:cNvSpPr>
            <p:nvPr/>
          </p:nvSpPr>
          <p:spPr bwMode="auto">
            <a:xfrm>
              <a:off x="2630479" y="3868749"/>
              <a:ext cx="195263" cy="19367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404"/>
            <p:cNvSpPr>
              <a:spLocks noChangeArrowheads="1"/>
            </p:cNvSpPr>
            <p:nvPr/>
          </p:nvSpPr>
          <p:spPr bwMode="auto">
            <a:xfrm>
              <a:off x="2244716" y="4400564"/>
              <a:ext cx="966789" cy="396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05"/>
            <p:cNvSpPr>
              <a:spLocks/>
            </p:cNvSpPr>
            <p:nvPr/>
          </p:nvSpPr>
          <p:spPr bwMode="auto">
            <a:xfrm>
              <a:off x="2495541" y="4100525"/>
              <a:ext cx="465138" cy="261938"/>
            </a:xfrm>
            <a:custGeom>
              <a:avLst/>
              <a:gdLst>
                <a:gd name="T0" fmla="*/ 158 w 158"/>
                <a:gd name="T1" fmla="*/ 89 h 89"/>
                <a:gd name="T2" fmla="*/ 158 w 158"/>
                <a:gd name="T3" fmla="*/ 47 h 89"/>
                <a:gd name="T4" fmla="*/ 79 w 158"/>
                <a:gd name="T5" fmla="*/ 0 h 89"/>
                <a:gd name="T6" fmla="*/ 0 w 158"/>
                <a:gd name="T7" fmla="*/ 47 h 89"/>
                <a:gd name="T8" fmla="*/ 0 w 158"/>
                <a:gd name="T9" fmla="*/ 89 h 89"/>
                <a:gd name="T10" fmla="*/ 158 w 158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89">
                  <a:moveTo>
                    <a:pt x="158" y="89"/>
                  </a:moveTo>
                  <a:cubicBezTo>
                    <a:pt x="158" y="47"/>
                    <a:pt x="158" y="47"/>
                    <a:pt x="158" y="47"/>
                  </a:cubicBezTo>
                  <a:cubicBezTo>
                    <a:pt x="158" y="2"/>
                    <a:pt x="103" y="0"/>
                    <a:pt x="79" y="0"/>
                  </a:cubicBezTo>
                  <a:cubicBezTo>
                    <a:pt x="56" y="0"/>
                    <a:pt x="0" y="2"/>
                    <a:pt x="0" y="47"/>
                  </a:cubicBezTo>
                  <a:cubicBezTo>
                    <a:pt x="0" y="89"/>
                    <a:pt x="0" y="89"/>
                    <a:pt x="0" y="89"/>
                  </a:cubicBezTo>
                  <a:lnTo>
                    <a:pt x="158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7"/>
            <p:cNvSpPr>
              <a:spLocks/>
            </p:cNvSpPr>
            <p:nvPr/>
          </p:nvSpPr>
          <p:spPr bwMode="auto">
            <a:xfrm>
              <a:off x="2112950" y="4244975"/>
              <a:ext cx="282575" cy="93663"/>
            </a:xfrm>
            <a:custGeom>
              <a:avLst/>
              <a:gdLst>
                <a:gd name="T0" fmla="*/ 0 w 96"/>
                <a:gd name="T1" fmla="*/ 15 h 32"/>
                <a:gd name="T2" fmla="*/ 17 w 96"/>
                <a:gd name="T3" fmla="*/ 0 h 32"/>
                <a:gd name="T4" fmla="*/ 83 w 96"/>
                <a:gd name="T5" fmla="*/ 7 h 32"/>
                <a:gd name="T6" fmla="*/ 96 w 96"/>
                <a:gd name="T7" fmla="*/ 20 h 32"/>
                <a:gd name="T8" fmla="*/ 82 w 96"/>
                <a:gd name="T9" fmla="*/ 32 h 32"/>
                <a:gd name="T10" fmla="*/ 15 w 96"/>
                <a:gd name="T11" fmla="*/ 32 h 32"/>
                <a:gd name="T12" fmla="*/ 0 w 96"/>
                <a:gd name="T13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32">
                  <a:moveTo>
                    <a:pt x="0" y="15"/>
                  </a:moveTo>
                  <a:cubicBezTo>
                    <a:pt x="1" y="6"/>
                    <a:pt x="8" y="0"/>
                    <a:pt x="17" y="0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91" y="7"/>
                    <a:pt x="96" y="13"/>
                    <a:pt x="96" y="20"/>
                  </a:cubicBezTo>
                  <a:cubicBezTo>
                    <a:pt x="95" y="27"/>
                    <a:pt x="90" y="32"/>
                    <a:pt x="82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7" y="31"/>
                    <a:pt x="0" y="2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8"/>
            <p:cNvSpPr>
              <a:spLocks/>
            </p:cNvSpPr>
            <p:nvPr/>
          </p:nvSpPr>
          <p:spPr bwMode="auto">
            <a:xfrm>
              <a:off x="2000237" y="4106863"/>
              <a:ext cx="422275" cy="801688"/>
            </a:xfrm>
            <a:custGeom>
              <a:avLst/>
              <a:gdLst>
                <a:gd name="T0" fmla="*/ 141 w 143"/>
                <a:gd name="T1" fmla="*/ 252 h 272"/>
                <a:gd name="T2" fmla="*/ 131 w 143"/>
                <a:gd name="T3" fmla="*/ 152 h 272"/>
                <a:gd name="T4" fmla="*/ 109 w 143"/>
                <a:gd name="T5" fmla="*/ 131 h 272"/>
                <a:gd name="T6" fmla="*/ 61 w 143"/>
                <a:gd name="T7" fmla="*/ 126 h 272"/>
                <a:gd name="T8" fmla="*/ 61 w 143"/>
                <a:gd name="T9" fmla="*/ 30 h 272"/>
                <a:gd name="T10" fmla="*/ 31 w 143"/>
                <a:gd name="T11" fmla="*/ 1 h 272"/>
                <a:gd name="T12" fmla="*/ 0 w 143"/>
                <a:gd name="T13" fmla="*/ 31 h 272"/>
                <a:gd name="T14" fmla="*/ 0 w 143"/>
                <a:gd name="T15" fmla="*/ 138 h 272"/>
                <a:gd name="T16" fmla="*/ 37 w 143"/>
                <a:gd name="T17" fmla="*/ 176 h 272"/>
                <a:gd name="T18" fmla="*/ 94 w 143"/>
                <a:gd name="T19" fmla="*/ 176 h 272"/>
                <a:gd name="T20" fmla="*/ 111 w 143"/>
                <a:gd name="T21" fmla="*/ 259 h 272"/>
                <a:gd name="T22" fmla="*/ 130 w 143"/>
                <a:gd name="T23" fmla="*/ 270 h 272"/>
                <a:gd name="T24" fmla="*/ 141 w 143"/>
                <a:gd name="T25" fmla="*/ 25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272">
                  <a:moveTo>
                    <a:pt x="141" y="25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7" y="136"/>
                    <a:pt x="118" y="133"/>
                    <a:pt x="109" y="131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0" y="128"/>
                    <a:pt x="61" y="30"/>
                    <a:pt x="61" y="30"/>
                  </a:cubicBezTo>
                  <a:cubicBezTo>
                    <a:pt x="61" y="13"/>
                    <a:pt x="47" y="0"/>
                    <a:pt x="31" y="1"/>
                  </a:cubicBezTo>
                  <a:cubicBezTo>
                    <a:pt x="15" y="1"/>
                    <a:pt x="0" y="15"/>
                    <a:pt x="0" y="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60"/>
                    <a:pt x="7" y="176"/>
                    <a:pt x="37" y="176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111" y="259"/>
                    <a:pt x="111" y="259"/>
                    <a:pt x="111" y="259"/>
                  </a:cubicBezTo>
                  <a:cubicBezTo>
                    <a:pt x="113" y="267"/>
                    <a:pt x="121" y="272"/>
                    <a:pt x="130" y="270"/>
                  </a:cubicBezTo>
                  <a:cubicBezTo>
                    <a:pt x="138" y="268"/>
                    <a:pt x="143" y="260"/>
                    <a:pt x="141" y="2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9"/>
            <p:cNvSpPr>
              <a:spLocks/>
            </p:cNvSpPr>
            <p:nvPr/>
          </p:nvSpPr>
          <p:spPr bwMode="auto">
            <a:xfrm>
              <a:off x="2000237" y="3868738"/>
              <a:ext cx="219075" cy="220663"/>
            </a:xfrm>
            <a:custGeom>
              <a:avLst/>
              <a:gdLst>
                <a:gd name="T0" fmla="*/ 68 w 74"/>
                <a:gd name="T1" fmla="*/ 48 h 75"/>
                <a:gd name="T2" fmla="*/ 26 w 74"/>
                <a:gd name="T3" fmla="*/ 69 h 75"/>
                <a:gd name="T4" fmla="*/ 5 w 74"/>
                <a:gd name="T5" fmla="*/ 27 h 75"/>
                <a:gd name="T6" fmla="*/ 47 w 74"/>
                <a:gd name="T7" fmla="*/ 6 h 75"/>
                <a:gd name="T8" fmla="*/ 68 w 74"/>
                <a:gd name="T9" fmla="*/ 4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5">
                  <a:moveTo>
                    <a:pt x="68" y="48"/>
                  </a:moveTo>
                  <a:cubicBezTo>
                    <a:pt x="63" y="65"/>
                    <a:pt x="44" y="75"/>
                    <a:pt x="26" y="69"/>
                  </a:cubicBezTo>
                  <a:cubicBezTo>
                    <a:pt x="9" y="63"/>
                    <a:pt x="0" y="44"/>
                    <a:pt x="5" y="27"/>
                  </a:cubicBezTo>
                  <a:cubicBezTo>
                    <a:pt x="11" y="9"/>
                    <a:pt x="30" y="0"/>
                    <a:pt x="47" y="6"/>
                  </a:cubicBezTo>
                  <a:cubicBezTo>
                    <a:pt x="65" y="12"/>
                    <a:pt x="74" y="30"/>
                    <a:pt x="68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900437" y="4699120"/>
            <a:ext cx="430887" cy="4161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smtClean="0">
                <a:solidFill>
                  <a:schemeClr val="bg1"/>
                </a:solidFill>
              </a:rPr>
              <a:t>小</a:t>
            </a:r>
            <a:r>
              <a:rPr lang="en-US" altLang="zh-CN" sz="1600" smtClean="0">
                <a:solidFill>
                  <a:schemeClr val="bg1"/>
                </a:solidFill>
              </a:rPr>
              <a:t>A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 rot="20042690">
            <a:off x="5583768" y="4749553"/>
            <a:ext cx="430887" cy="4097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smtClean="0">
                <a:solidFill>
                  <a:schemeClr val="bg1"/>
                </a:solidFill>
              </a:rPr>
              <a:t>小</a:t>
            </a:r>
            <a:r>
              <a:rPr lang="en-US" altLang="zh-CN" sz="1600">
                <a:solidFill>
                  <a:schemeClr val="bg1"/>
                </a:solidFill>
              </a:rPr>
              <a:t>B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190872" y="4534729"/>
            <a:ext cx="646331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</a:rPr>
              <a:t>领导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244074" y="6220013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51046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00003" y="3106514"/>
            <a:ext cx="2772229" cy="56605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不同的风格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422400" y="4339428"/>
            <a:ext cx="2772229" cy="56605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600" smtClean="0">
                <a:solidFill>
                  <a:schemeClr val="bg1">
                    <a:lumMod val="65000"/>
                  </a:schemeClr>
                </a:solidFill>
              </a:rPr>
              <a:t>不同的排版</a:t>
            </a:r>
            <a:endParaRPr lang="zh-CN" altLang="en-US" sz="36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27315" y="3207663"/>
            <a:ext cx="2772229" cy="56605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不同的配色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466688" y="4321457"/>
            <a:ext cx="2772229" cy="56605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不同的字号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6064" y="938264"/>
            <a:ext cx="8311891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所以</a:t>
            </a:r>
            <a:r>
              <a:rPr lang="en-US" altLang="zh-CN" sz="3200" spc="300" smtClean="0">
                <a:latin typeface="+mj-ea"/>
                <a:ea typeface="+mj-ea"/>
              </a:rPr>
              <a:t>,</a:t>
            </a:r>
            <a:r>
              <a:rPr lang="zh-CN" altLang="en-US" sz="3200" spc="300" smtClean="0">
                <a:latin typeface="+mj-ea"/>
                <a:ea typeface="+mj-ea"/>
              </a:rPr>
              <a:t>需要调整的</a:t>
            </a:r>
            <a:r>
              <a:rPr lang="en-US" altLang="zh-CN" sz="3200" spc="300" smtClean="0">
                <a:latin typeface="+mj-ea"/>
                <a:ea typeface="+mj-ea"/>
              </a:rPr>
              <a:t>PPT</a:t>
            </a:r>
            <a:r>
              <a:rPr lang="zh-CN" altLang="en-US" sz="3200" spc="300" smtClean="0">
                <a:latin typeface="+mj-ea"/>
                <a:ea typeface="+mj-ea"/>
              </a:rPr>
              <a:t>不仅页数非常多，还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花样百出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2668474" y="3617067"/>
            <a:ext cx="4110289" cy="83927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spc="600" smtClean="0"/>
              <a:t>不同的字体</a:t>
            </a:r>
            <a:endParaRPr lang="zh-CN" altLang="en-US" sz="4400" spc="600"/>
          </a:p>
        </p:txBody>
      </p:sp>
      <p:grpSp>
        <p:nvGrpSpPr>
          <p:cNvPr id="4" name="组合 3"/>
          <p:cNvGrpSpPr/>
          <p:nvPr/>
        </p:nvGrpSpPr>
        <p:grpSpPr>
          <a:xfrm>
            <a:off x="4081281" y="6023549"/>
            <a:ext cx="1037444" cy="105816"/>
            <a:chOff x="3739487" y="5477155"/>
            <a:chExt cx="1616286" cy="164856"/>
          </a:xfrm>
          <a:solidFill>
            <a:schemeClr val="tx1"/>
          </a:solidFill>
        </p:grpSpPr>
        <p:sp>
          <p:nvSpPr>
            <p:cNvPr id="3" name="椭圆 2"/>
            <p:cNvSpPr/>
            <p:nvPr/>
          </p:nvSpPr>
          <p:spPr>
            <a:xfrm>
              <a:off x="3739487" y="5477155"/>
              <a:ext cx="164856" cy="164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029773" y="5477155"/>
              <a:ext cx="164856" cy="164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320059" y="5477155"/>
              <a:ext cx="164856" cy="164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610345" y="5477155"/>
              <a:ext cx="164856" cy="164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900631" y="5477155"/>
              <a:ext cx="164856" cy="164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190917" y="5477155"/>
              <a:ext cx="164856" cy="164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3974069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244074" y="6220013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370121" y="938264"/>
            <a:ext cx="4403770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今天讲的是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规范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字体的方法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3482741" y="3193143"/>
            <a:ext cx="2178518" cy="3045482"/>
            <a:chOff x="4516438" y="4479471"/>
            <a:chExt cx="933450" cy="13049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" name="Freeform 413"/>
            <p:cNvSpPr>
              <a:spLocks/>
            </p:cNvSpPr>
            <p:nvPr/>
          </p:nvSpPr>
          <p:spPr bwMode="auto">
            <a:xfrm>
              <a:off x="4733926" y="5133521"/>
              <a:ext cx="477838" cy="203200"/>
            </a:xfrm>
            <a:custGeom>
              <a:avLst/>
              <a:gdLst>
                <a:gd name="T0" fmla="*/ 2 w 162"/>
                <a:gd name="T1" fmla="*/ 26 h 69"/>
                <a:gd name="T2" fmla="*/ 26 w 162"/>
                <a:gd name="T3" fmla="*/ 57 h 69"/>
                <a:gd name="T4" fmla="*/ 134 w 162"/>
                <a:gd name="T5" fmla="*/ 68 h 69"/>
                <a:gd name="T6" fmla="*/ 161 w 162"/>
                <a:gd name="T7" fmla="*/ 47 h 69"/>
                <a:gd name="T8" fmla="*/ 140 w 162"/>
                <a:gd name="T9" fmla="*/ 20 h 69"/>
                <a:gd name="T10" fmla="*/ 33 w 162"/>
                <a:gd name="T11" fmla="*/ 2 h 69"/>
                <a:gd name="T12" fmla="*/ 2 w 162"/>
                <a:gd name="T13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69">
                  <a:moveTo>
                    <a:pt x="2" y="26"/>
                  </a:moveTo>
                  <a:cubicBezTo>
                    <a:pt x="0" y="41"/>
                    <a:pt x="10" y="55"/>
                    <a:pt x="26" y="57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47" y="69"/>
                    <a:pt x="159" y="60"/>
                    <a:pt x="161" y="47"/>
                  </a:cubicBezTo>
                  <a:cubicBezTo>
                    <a:pt x="162" y="34"/>
                    <a:pt x="153" y="22"/>
                    <a:pt x="140" y="20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18" y="0"/>
                    <a:pt x="4" y="10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4"/>
            <p:cNvSpPr>
              <a:spLocks/>
            </p:cNvSpPr>
            <p:nvPr/>
          </p:nvSpPr>
          <p:spPr bwMode="auto">
            <a:xfrm>
              <a:off x="4530726" y="4750934"/>
              <a:ext cx="904875" cy="420688"/>
            </a:xfrm>
            <a:custGeom>
              <a:avLst/>
              <a:gdLst>
                <a:gd name="T0" fmla="*/ 289 w 307"/>
                <a:gd name="T1" fmla="*/ 83 h 143"/>
                <a:gd name="T2" fmla="*/ 261 w 307"/>
                <a:gd name="T3" fmla="*/ 83 h 143"/>
                <a:gd name="T4" fmla="*/ 230 w 307"/>
                <a:gd name="T5" fmla="*/ 38 h 143"/>
                <a:gd name="T6" fmla="*/ 154 w 307"/>
                <a:gd name="T7" fmla="*/ 0 h 143"/>
                <a:gd name="T8" fmla="*/ 77 w 307"/>
                <a:gd name="T9" fmla="*/ 38 h 143"/>
                <a:gd name="T10" fmla="*/ 47 w 307"/>
                <a:gd name="T11" fmla="*/ 83 h 143"/>
                <a:gd name="T12" fmla="*/ 18 w 307"/>
                <a:gd name="T13" fmla="*/ 83 h 143"/>
                <a:gd name="T14" fmla="*/ 0 w 307"/>
                <a:gd name="T15" fmla="*/ 102 h 143"/>
                <a:gd name="T16" fmla="*/ 18 w 307"/>
                <a:gd name="T17" fmla="*/ 120 h 143"/>
                <a:gd name="T18" fmla="*/ 55 w 307"/>
                <a:gd name="T19" fmla="*/ 120 h 143"/>
                <a:gd name="T20" fmla="*/ 71 w 307"/>
                <a:gd name="T21" fmla="*/ 112 h 143"/>
                <a:gd name="T22" fmla="*/ 94 w 307"/>
                <a:gd name="T23" fmla="*/ 90 h 143"/>
                <a:gd name="T24" fmla="*/ 94 w 307"/>
                <a:gd name="T25" fmla="*/ 124 h 143"/>
                <a:gd name="T26" fmla="*/ 98 w 307"/>
                <a:gd name="T27" fmla="*/ 123 h 143"/>
                <a:gd name="T28" fmla="*/ 103 w 307"/>
                <a:gd name="T29" fmla="*/ 124 h 143"/>
                <a:gd name="T30" fmla="*/ 210 w 307"/>
                <a:gd name="T31" fmla="*/ 142 h 143"/>
                <a:gd name="T32" fmla="*/ 214 w 307"/>
                <a:gd name="T33" fmla="*/ 143 h 143"/>
                <a:gd name="T34" fmla="*/ 214 w 307"/>
                <a:gd name="T35" fmla="*/ 90 h 143"/>
                <a:gd name="T36" fmla="*/ 236 w 307"/>
                <a:gd name="T37" fmla="*/ 112 h 143"/>
                <a:gd name="T38" fmla="*/ 253 w 307"/>
                <a:gd name="T39" fmla="*/ 120 h 143"/>
                <a:gd name="T40" fmla="*/ 289 w 307"/>
                <a:gd name="T41" fmla="*/ 120 h 143"/>
                <a:gd name="T42" fmla="*/ 307 w 307"/>
                <a:gd name="T43" fmla="*/ 102 h 143"/>
                <a:gd name="T44" fmla="*/ 289 w 307"/>
                <a:gd name="T45" fmla="*/ 8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7" h="143">
                  <a:moveTo>
                    <a:pt x="289" y="83"/>
                  </a:moveTo>
                  <a:cubicBezTo>
                    <a:pt x="261" y="83"/>
                    <a:pt x="261" y="83"/>
                    <a:pt x="261" y="83"/>
                  </a:cubicBezTo>
                  <a:cubicBezTo>
                    <a:pt x="230" y="38"/>
                    <a:pt x="230" y="38"/>
                    <a:pt x="230" y="38"/>
                  </a:cubicBezTo>
                  <a:cubicBezTo>
                    <a:pt x="215" y="19"/>
                    <a:pt x="192" y="0"/>
                    <a:pt x="154" y="0"/>
                  </a:cubicBezTo>
                  <a:cubicBezTo>
                    <a:pt x="115" y="0"/>
                    <a:pt x="93" y="19"/>
                    <a:pt x="77" y="38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8" y="83"/>
                    <a:pt x="0" y="92"/>
                    <a:pt x="0" y="102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61" y="120"/>
                    <a:pt x="67" y="118"/>
                    <a:pt x="71" y="112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5" y="124"/>
                    <a:pt x="97" y="123"/>
                    <a:pt x="98" y="123"/>
                  </a:cubicBezTo>
                  <a:cubicBezTo>
                    <a:pt x="100" y="123"/>
                    <a:pt x="102" y="124"/>
                    <a:pt x="103" y="124"/>
                  </a:cubicBezTo>
                  <a:cubicBezTo>
                    <a:pt x="210" y="142"/>
                    <a:pt x="210" y="142"/>
                    <a:pt x="210" y="142"/>
                  </a:cubicBezTo>
                  <a:cubicBezTo>
                    <a:pt x="211" y="143"/>
                    <a:pt x="212" y="143"/>
                    <a:pt x="214" y="143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236" y="112"/>
                    <a:pt x="236" y="112"/>
                    <a:pt x="236" y="112"/>
                  </a:cubicBezTo>
                  <a:cubicBezTo>
                    <a:pt x="241" y="118"/>
                    <a:pt x="246" y="120"/>
                    <a:pt x="253" y="120"/>
                  </a:cubicBezTo>
                  <a:cubicBezTo>
                    <a:pt x="289" y="120"/>
                    <a:pt x="289" y="120"/>
                    <a:pt x="289" y="120"/>
                  </a:cubicBezTo>
                  <a:cubicBezTo>
                    <a:pt x="299" y="120"/>
                    <a:pt x="307" y="112"/>
                    <a:pt x="307" y="102"/>
                  </a:cubicBezTo>
                  <a:cubicBezTo>
                    <a:pt x="307" y="92"/>
                    <a:pt x="299" y="83"/>
                    <a:pt x="289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415"/>
            <p:cNvSpPr>
              <a:spLocks noChangeArrowheads="1"/>
            </p:cNvSpPr>
            <p:nvPr/>
          </p:nvSpPr>
          <p:spPr bwMode="auto">
            <a:xfrm>
              <a:off x="4872038" y="4479471"/>
              <a:ext cx="230188" cy="2270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16"/>
            <p:cNvSpPr>
              <a:spLocks/>
            </p:cNvSpPr>
            <p:nvPr/>
          </p:nvSpPr>
          <p:spPr bwMode="auto">
            <a:xfrm>
              <a:off x="5157788" y="5116059"/>
              <a:ext cx="292100" cy="450850"/>
            </a:xfrm>
            <a:custGeom>
              <a:avLst/>
              <a:gdLst>
                <a:gd name="T0" fmla="*/ 74 w 99"/>
                <a:gd name="T1" fmla="*/ 3 h 153"/>
                <a:gd name="T2" fmla="*/ 40 w 99"/>
                <a:gd name="T3" fmla="*/ 31 h 153"/>
                <a:gd name="T4" fmla="*/ 3 w 99"/>
                <a:gd name="T5" fmla="*/ 79 h 153"/>
                <a:gd name="T6" fmla="*/ 4 w 99"/>
                <a:gd name="T7" fmla="*/ 85 h 153"/>
                <a:gd name="T8" fmla="*/ 4 w 99"/>
                <a:gd name="T9" fmla="*/ 86 h 153"/>
                <a:gd name="T10" fmla="*/ 0 w 99"/>
                <a:gd name="T11" fmla="*/ 153 h 153"/>
                <a:gd name="T12" fmla="*/ 99 w 99"/>
                <a:gd name="T13" fmla="*/ 41 h 153"/>
                <a:gd name="T14" fmla="*/ 74 w 99"/>
                <a:gd name="T15" fmla="*/ 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153">
                  <a:moveTo>
                    <a:pt x="74" y="3"/>
                  </a:moveTo>
                  <a:cubicBezTo>
                    <a:pt x="55" y="0"/>
                    <a:pt x="43" y="15"/>
                    <a:pt x="40" y="31"/>
                  </a:cubicBezTo>
                  <a:cubicBezTo>
                    <a:pt x="37" y="56"/>
                    <a:pt x="23" y="71"/>
                    <a:pt x="3" y="79"/>
                  </a:cubicBezTo>
                  <a:cubicBezTo>
                    <a:pt x="3" y="81"/>
                    <a:pt x="4" y="83"/>
                    <a:pt x="4" y="85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76" y="132"/>
                    <a:pt x="99" y="71"/>
                    <a:pt x="99" y="41"/>
                  </a:cubicBezTo>
                  <a:cubicBezTo>
                    <a:pt x="99" y="15"/>
                    <a:pt x="87" y="5"/>
                    <a:pt x="7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17"/>
            <p:cNvSpPr>
              <a:spLocks/>
            </p:cNvSpPr>
            <p:nvPr/>
          </p:nvSpPr>
          <p:spPr bwMode="auto">
            <a:xfrm>
              <a:off x="4516438" y="5116059"/>
              <a:ext cx="452438" cy="471488"/>
            </a:xfrm>
            <a:custGeom>
              <a:avLst/>
              <a:gdLst>
                <a:gd name="T0" fmla="*/ 150 w 154"/>
                <a:gd name="T1" fmla="*/ 88 h 160"/>
                <a:gd name="T2" fmla="*/ 58 w 154"/>
                <a:gd name="T3" fmla="*/ 31 h 160"/>
                <a:gd name="T4" fmla="*/ 25 w 154"/>
                <a:gd name="T5" fmla="*/ 3 h 160"/>
                <a:gd name="T6" fmla="*/ 0 w 154"/>
                <a:gd name="T7" fmla="*/ 41 h 160"/>
                <a:gd name="T8" fmla="*/ 154 w 154"/>
                <a:gd name="T9" fmla="*/ 160 h 160"/>
                <a:gd name="T10" fmla="*/ 150 w 154"/>
                <a:gd name="T11" fmla="*/ 8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0">
                  <a:moveTo>
                    <a:pt x="150" y="88"/>
                  </a:moveTo>
                  <a:cubicBezTo>
                    <a:pt x="105" y="87"/>
                    <a:pt x="65" y="76"/>
                    <a:pt x="58" y="31"/>
                  </a:cubicBezTo>
                  <a:cubicBezTo>
                    <a:pt x="56" y="15"/>
                    <a:pt x="44" y="0"/>
                    <a:pt x="25" y="3"/>
                  </a:cubicBezTo>
                  <a:cubicBezTo>
                    <a:pt x="12" y="5"/>
                    <a:pt x="0" y="15"/>
                    <a:pt x="0" y="41"/>
                  </a:cubicBezTo>
                  <a:cubicBezTo>
                    <a:pt x="0" y="78"/>
                    <a:pt x="33" y="158"/>
                    <a:pt x="154" y="160"/>
                  </a:cubicBezTo>
                  <a:lnTo>
                    <a:pt x="150" y="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18"/>
            <p:cNvSpPr>
              <a:spLocks/>
            </p:cNvSpPr>
            <p:nvPr/>
          </p:nvSpPr>
          <p:spPr bwMode="auto">
            <a:xfrm>
              <a:off x="4748213" y="5608184"/>
              <a:ext cx="468313" cy="176213"/>
            </a:xfrm>
            <a:custGeom>
              <a:avLst/>
              <a:gdLst>
                <a:gd name="T0" fmla="*/ 149 w 159"/>
                <a:gd name="T1" fmla="*/ 45 h 60"/>
                <a:gd name="T2" fmla="*/ 135 w 159"/>
                <a:gd name="T3" fmla="*/ 39 h 60"/>
                <a:gd name="T4" fmla="*/ 107 w 159"/>
                <a:gd name="T5" fmla="*/ 58 h 60"/>
                <a:gd name="T6" fmla="*/ 76 w 159"/>
                <a:gd name="T7" fmla="*/ 28 h 60"/>
                <a:gd name="T8" fmla="*/ 75 w 159"/>
                <a:gd name="T9" fmla="*/ 1 h 60"/>
                <a:gd name="T10" fmla="*/ 53 w 159"/>
                <a:gd name="T11" fmla="*/ 0 h 60"/>
                <a:gd name="T12" fmla="*/ 53 w 159"/>
                <a:gd name="T13" fmla="*/ 26 h 60"/>
                <a:gd name="T14" fmla="*/ 10 w 159"/>
                <a:gd name="T15" fmla="*/ 45 h 60"/>
                <a:gd name="T16" fmla="*/ 13 w 159"/>
                <a:gd name="T17" fmla="*/ 60 h 60"/>
                <a:gd name="T18" fmla="*/ 79 w 159"/>
                <a:gd name="T19" fmla="*/ 60 h 60"/>
                <a:gd name="T20" fmla="*/ 145 w 159"/>
                <a:gd name="T21" fmla="*/ 60 h 60"/>
                <a:gd name="T22" fmla="*/ 149 w 159"/>
                <a:gd name="T23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9" h="60">
                  <a:moveTo>
                    <a:pt x="149" y="45"/>
                  </a:moveTo>
                  <a:cubicBezTo>
                    <a:pt x="146" y="43"/>
                    <a:pt x="141" y="41"/>
                    <a:pt x="135" y="39"/>
                  </a:cubicBezTo>
                  <a:cubicBezTo>
                    <a:pt x="131" y="50"/>
                    <a:pt x="120" y="58"/>
                    <a:pt x="107" y="58"/>
                  </a:cubicBezTo>
                  <a:cubicBezTo>
                    <a:pt x="90" y="58"/>
                    <a:pt x="76" y="45"/>
                    <a:pt x="76" y="28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67" y="1"/>
                    <a:pt x="60" y="1"/>
                    <a:pt x="53" y="0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20" y="40"/>
                    <a:pt x="10" y="45"/>
                  </a:cubicBezTo>
                  <a:cubicBezTo>
                    <a:pt x="0" y="50"/>
                    <a:pt x="6" y="60"/>
                    <a:pt x="13" y="60"/>
                  </a:cubicBezTo>
                  <a:cubicBezTo>
                    <a:pt x="24" y="60"/>
                    <a:pt x="79" y="60"/>
                    <a:pt x="79" y="60"/>
                  </a:cubicBezTo>
                  <a:cubicBezTo>
                    <a:pt x="79" y="60"/>
                    <a:pt x="135" y="60"/>
                    <a:pt x="145" y="60"/>
                  </a:cubicBezTo>
                  <a:cubicBezTo>
                    <a:pt x="153" y="60"/>
                    <a:pt x="159" y="50"/>
                    <a:pt x="149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9"/>
            <p:cNvSpPr>
              <a:spLocks/>
            </p:cNvSpPr>
            <p:nvPr/>
          </p:nvSpPr>
          <p:spPr bwMode="auto">
            <a:xfrm>
              <a:off x="4981576" y="5285921"/>
              <a:ext cx="165100" cy="468313"/>
            </a:xfrm>
            <a:custGeom>
              <a:avLst/>
              <a:gdLst>
                <a:gd name="T0" fmla="*/ 28 w 56"/>
                <a:gd name="T1" fmla="*/ 0 h 159"/>
                <a:gd name="T2" fmla="*/ 0 w 56"/>
                <a:gd name="T3" fmla="*/ 27 h 159"/>
                <a:gd name="T4" fmla="*/ 5 w 56"/>
                <a:gd name="T5" fmla="*/ 137 h 159"/>
                <a:gd name="T6" fmla="*/ 28 w 56"/>
                <a:gd name="T7" fmla="*/ 159 h 159"/>
                <a:gd name="T8" fmla="*/ 50 w 56"/>
                <a:gd name="T9" fmla="*/ 137 h 159"/>
                <a:gd name="T10" fmla="*/ 56 w 56"/>
                <a:gd name="T11" fmla="*/ 27 h 159"/>
                <a:gd name="T12" fmla="*/ 28 w 56"/>
                <a:gd name="T1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59">
                  <a:moveTo>
                    <a:pt x="28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5" y="137"/>
                    <a:pt x="5" y="137"/>
                    <a:pt x="5" y="137"/>
                  </a:cubicBezTo>
                  <a:cubicBezTo>
                    <a:pt x="5" y="149"/>
                    <a:pt x="15" y="159"/>
                    <a:pt x="28" y="159"/>
                  </a:cubicBezTo>
                  <a:cubicBezTo>
                    <a:pt x="40" y="159"/>
                    <a:pt x="50" y="149"/>
                    <a:pt x="50" y="13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12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329524" y="4003795"/>
            <a:ext cx="461665" cy="5539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</a:rPr>
              <a:t>领导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5116631" y="3105513"/>
            <a:ext cx="313899" cy="122830"/>
          </a:xfrm>
          <a:custGeom>
            <a:avLst/>
            <a:gdLst>
              <a:gd name="connsiteX0" fmla="*/ 0 w 313899"/>
              <a:gd name="connsiteY0" fmla="*/ 122830 h 122830"/>
              <a:gd name="connsiteX1" fmla="*/ 191069 w 313899"/>
              <a:gd name="connsiteY1" fmla="*/ 27296 h 122830"/>
              <a:gd name="connsiteX2" fmla="*/ 313899 w 313899"/>
              <a:gd name="connsiteY2" fmla="*/ 0 h 12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899" h="122830">
                <a:moveTo>
                  <a:pt x="0" y="122830"/>
                </a:moveTo>
                <a:cubicBezTo>
                  <a:pt x="69376" y="85299"/>
                  <a:pt x="138753" y="47768"/>
                  <a:pt x="191069" y="27296"/>
                </a:cubicBezTo>
                <a:cubicBezTo>
                  <a:pt x="243385" y="6824"/>
                  <a:pt x="278642" y="3412"/>
                  <a:pt x="313899" y="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595643" y="2718578"/>
            <a:ext cx="2791149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300" smtClean="0"/>
              <a:t>好像</a:t>
            </a:r>
            <a:r>
              <a:rPr lang="zh-CN" altLang="en-US" spc="300">
                <a:solidFill>
                  <a:srgbClr val="005A7A"/>
                </a:solidFill>
              </a:rPr>
              <a:t> </a:t>
            </a:r>
            <a:r>
              <a:rPr lang="zh-CN" altLang="en-US" b="1" spc="300" smtClean="0">
                <a:solidFill>
                  <a:srgbClr val="005A7A"/>
                </a:solidFill>
              </a:rPr>
              <a:t>黑体</a:t>
            </a:r>
            <a:r>
              <a:rPr lang="zh-CN" altLang="en-US" spc="300" smtClean="0">
                <a:solidFill>
                  <a:srgbClr val="005A7A"/>
                </a:solidFill>
              </a:rPr>
              <a:t> </a:t>
            </a:r>
            <a:r>
              <a:rPr lang="zh-CN" altLang="en-US" spc="300" smtClean="0"/>
              <a:t>挺好看的，</a:t>
            </a:r>
            <a:endParaRPr lang="en-US" altLang="zh-CN" spc="300" smtClean="0"/>
          </a:p>
          <a:p>
            <a:pPr>
              <a:lnSpc>
                <a:spcPct val="120000"/>
              </a:lnSpc>
            </a:pPr>
            <a:r>
              <a:rPr lang="zh-CN" altLang="en-US" spc="300"/>
              <a:t>改</a:t>
            </a:r>
            <a:r>
              <a:rPr lang="zh-CN" altLang="en-US" spc="300" smtClean="0"/>
              <a:t>一下给我看看。</a:t>
            </a:r>
            <a:endParaRPr lang="zh-CN" altLang="en-US" spc="300"/>
          </a:p>
        </p:txBody>
      </p:sp>
    </p:spTree>
    <p:extLst>
      <p:ext uri="{BB962C8B-B14F-4D97-AF65-F5344CB8AC3E}">
        <p14:creationId xmlns:p14="http://schemas.microsoft.com/office/powerpoint/2010/main" val="3848986418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1244074" y="6220013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370121" y="938264"/>
            <a:ext cx="4403770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面对这样一份</a:t>
            </a:r>
            <a:r>
              <a:rPr lang="en-US" altLang="zh-CN" sz="3200" spc="300" smtClean="0">
                <a:latin typeface="+mj-ea"/>
                <a:ea typeface="+mj-ea"/>
              </a:rPr>
              <a:t>PPT</a:t>
            </a:r>
          </a:p>
          <a:p>
            <a:pPr algn="ctr"/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大多数人的做法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5390990" y="5855689"/>
            <a:ext cx="1712683" cy="365442"/>
            <a:chOff x="5347448" y="5855689"/>
            <a:chExt cx="1712683" cy="365442"/>
          </a:xfrm>
        </p:grpSpPr>
        <p:sp>
          <p:nvSpPr>
            <p:cNvPr id="2" name="圆角矩形 1"/>
            <p:cNvSpPr/>
            <p:nvPr/>
          </p:nvSpPr>
          <p:spPr>
            <a:xfrm>
              <a:off x="5347448" y="5855689"/>
              <a:ext cx="365442" cy="365442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smtClean="0">
                  <a:solidFill>
                    <a:schemeClr val="tx1"/>
                  </a:solidFill>
                </a:rPr>
                <a:t>1</a:t>
              </a: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5764994" y="5855689"/>
              <a:ext cx="365442" cy="365442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>
                  <a:solidFill>
                    <a:schemeClr val="tx1"/>
                  </a:solidFill>
                </a:rPr>
                <a:t>5</a:t>
              </a: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6277143" y="5855689"/>
              <a:ext cx="365442" cy="365442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smtClean="0">
                  <a:solidFill>
                    <a:schemeClr val="tx1"/>
                  </a:solidFill>
                </a:rPr>
                <a:t>0</a:t>
              </a: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6694689" y="5855689"/>
              <a:ext cx="365442" cy="365442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smtClean="0">
                  <a:solidFill>
                    <a:schemeClr val="tx1"/>
                  </a:solidFill>
                </a:rPr>
                <a:t>0</a:t>
              </a:r>
              <a:endParaRPr lang="zh-CN" alt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177231" y="5957498"/>
              <a:ext cx="46235" cy="161824"/>
              <a:chOff x="1074057" y="2133369"/>
              <a:chExt cx="145143" cy="508000"/>
            </a:xfrm>
            <a:solidFill>
              <a:schemeClr val="tx1"/>
            </a:solidFill>
          </p:grpSpPr>
          <p:sp>
            <p:nvSpPr>
              <p:cNvPr id="4" name="椭圆 3"/>
              <p:cNvSpPr/>
              <p:nvPr/>
            </p:nvSpPr>
            <p:spPr>
              <a:xfrm>
                <a:off x="1074057" y="2133369"/>
                <a:ext cx="145143" cy="14514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074057" y="2496226"/>
                <a:ext cx="145143" cy="14514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5376476" y="2598058"/>
            <a:ext cx="168668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/>
              <a:t>1</a:t>
            </a:r>
            <a:r>
              <a:rPr lang="zh-CN" altLang="en-US" smtClean="0"/>
              <a:t>、选择文本框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en-US" altLang="zh-CN" smtClean="0"/>
              <a:t>2</a:t>
            </a:r>
            <a:r>
              <a:rPr lang="zh-CN" altLang="en-US" smtClean="0"/>
              <a:t>、修改字体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en-US" altLang="zh-CN" smtClean="0"/>
              <a:t>3</a:t>
            </a:r>
            <a:r>
              <a:rPr lang="zh-CN" altLang="en-US" smtClean="0"/>
              <a:t>、选择文本框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en-US" altLang="zh-CN" smtClean="0"/>
              <a:t>4</a:t>
            </a:r>
            <a:r>
              <a:rPr lang="zh-CN" altLang="en-US" smtClean="0"/>
              <a:t>、修改字体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en-US" altLang="zh-CN" smtClean="0"/>
              <a:t>……</a:t>
            </a:r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 flipH="1">
            <a:off x="1814286" y="3435552"/>
            <a:ext cx="3446078" cy="2785580"/>
          </a:xfrm>
          <a:custGeom>
            <a:avLst/>
            <a:gdLst/>
            <a:ahLst/>
            <a:cxnLst/>
            <a:rect l="0" t="0" r="r" b="b"/>
            <a:pathLst>
              <a:path w="4741862" h="3833813">
                <a:moveTo>
                  <a:pt x="247650" y="2000250"/>
                </a:moveTo>
                <a:lnTo>
                  <a:pt x="1016000" y="2000250"/>
                </a:lnTo>
                <a:lnTo>
                  <a:pt x="1030288" y="2003425"/>
                </a:lnTo>
                <a:lnTo>
                  <a:pt x="1041400" y="2012950"/>
                </a:lnTo>
                <a:lnTo>
                  <a:pt x="1050925" y="2020888"/>
                </a:lnTo>
                <a:lnTo>
                  <a:pt x="1054100" y="2036763"/>
                </a:lnTo>
                <a:lnTo>
                  <a:pt x="1050925" y="2051051"/>
                </a:lnTo>
                <a:lnTo>
                  <a:pt x="1041400" y="2063751"/>
                </a:lnTo>
                <a:lnTo>
                  <a:pt x="1030288" y="2071688"/>
                </a:lnTo>
                <a:lnTo>
                  <a:pt x="1016000" y="2074863"/>
                </a:lnTo>
                <a:lnTo>
                  <a:pt x="247650" y="2074863"/>
                </a:lnTo>
                <a:lnTo>
                  <a:pt x="233362" y="2071688"/>
                </a:lnTo>
                <a:lnTo>
                  <a:pt x="220662" y="2063751"/>
                </a:lnTo>
                <a:lnTo>
                  <a:pt x="212725" y="2051051"/>
                </a:lnTo>
                <a:lnTo>
                  <a:pt x="209550" y="2036763"/>
                </a:lnTo>
                <a:lnTo>
                  <a:pt x="212725" y="2020888"/>
                </a:lnTo>
                <a:lnTo>
                  <a:pt x="220662" y="2012950"/>
                </a:lnTo>
                <a:lnTo>
                  <a:pt x="233362" y="2003425"/>
                </a:lnTo>
                <a:lnTo>
                  <a:pt x="247650" y="2000250"/>
                </a:lnTo>
                <a:close/>
                <a:moveTo>
                  <a:pt x="244475" y="1901825"/>
                </a:moveTo>
                <a:lnTo>
                  <a:pt x="1012825" y="1901825"/>
                </a:lnTo>
                <a:lnTo>
                  <a:pt x="1027112" y="1905000"/>
                </a:lnTo>
                <a:lnTo>
                  <a:pt x="1039812" y="1914525"/>
                </a:lnTo>
                <a:lnTo>
                  <a:pt x="1044575" y="1925638"/>
                </a:lnTo>
                <a:lnTo>
                  <a:pt x="1047750" y="1941513"/>
                </a:lnTo>
                <a:lnTo>
                  <a:pt x="1044575" y="1952626"/>
                </a:lnTo>
                <a:lnTo>
                  <a:pt x="1039812" y="1965326"/>
                </a:lnTo>
                <a:lnTo>
                  <a:pt x="1027112" y="1973263"/>
                </a:lnTo>
                <a:lnTo>
                  <a:pt x="1012825" y="1976438"/>
                </a:lnTo>
                <a:lnTo>
                  <a:pt x="244475" y="1976438"/>
                </a:lnTo>
                <a:lnTo>
                  <a:pt x="230188" y="1973263"/>
                </a:lnTo>
                <a:lnTo>
                  <a:pt x="217488" y="1965326"/>
                </a:lnTo>
                <a:lnTo>
                  <a:pt x="209550" y="1952626"/>
                </a:lnTo>
                <a:lnTo>
                  <a:pt x="206375" y="1941513"/>
                </a:lnTo>
                <a:lnTo>
                  <a:pt x="209550" y="1925638"/>
                </a:lnTo>
                <a:lnTo>
                  <a:pt x="217488" y="1914525"/>
                </a:lnTo>
                <a:lnTo>
                  <a:pt x="230188" y="1905000"/>
                </a:lnTo>
                <a:lnTo>
                  <a:pt x="244475" y="1901825"/>
                </a:lnTo>
                <a:close/>
                <a:moveTo>
                  <a:pt x="277813" y="1803400"/>
                </a:moveTo>
                <a:lnTo>
                  <a:pt x="1047750" y="1803400"/>
                </a:lnTo>
                <a:lnTo>
                  <a:pt x="1060450" y="1806575"/>
                </a:lnTo>
                <a:lnTo>
                  <a:pt x="1071563" y="1816100"/>
                </a:lnTo>
                <a:lnTo>
                  <a:pt x="1081088" y="1827213"/>
                </a:lnTo>
                <a:lnTo>
                  <a:pt x="1084263" y="1843088"/>
                </a:lnTo>
                <a:lnTo>
                  <a:pt x="1081088" y="1857376"/>
                </a:lnTo>
                <a:lnTo>
                  <a:pt x="1071563" y="1868488"/>
                </a:lnTo>
                <a:lnTo>
                  <a:pt x="1060450" y="1874838"/>
                </a:lnTo>
                <a:lnTo>
                  <a:pt x="1047750" y="1878013"/>
                </a:lnTo>
                <a:lnTo>
                  <a:pt x="277813" y="1878013"/>
                </a:lnTo>
                <a:lnTo>
                  <a:pt x="263525" y="1874838"/>
                </a:lnTo>
                <a:lnTo>
                  <a:pt x="250825" y="1868488"/>
                </a:lnTo>
                <a:lnTo>
                  <a:pt x="244475" y="1857376"/>
                </a:lnTo>
                <a:lnTo>
                  <a:pt x="241300" y="1843088"/>
                </a:lnTo>
                <a:lnTo>
                  <a:pt x="244475" y="1827213"/>
                </a:lnTo>
                <a:lnTo>
                  <a:pt x="250825" y="1816100"/>
                </a:lnTo>
                <a:lnTo>
                  <a:pt x="263525" y="1806575"/>
                </a:lnTo>
                <a:lnTo>
                  <a:pt x="277813" y="1803400"/>
                </a:lnTo>
                <a:close/>
                <a:moveTo>
                  <a:pt x="238125" y="1708150"/>
                </a:moveTo>
                <a:lnTo>
                  <a:pt x="1009650" y="1708150"/>
                </a:lnTo>
                <a:lnTo>
                  <a:pt x="1020762" y="1711325"/>
                </a:lnTo>
                <a:lnTo>
                  <a:pt x="1033462" y="1717675"/>
                </a:lnTo>
                <a:lnTo>
                  <a:pt x="1041400" y="1728788"/>
                </a:lnTo>
                <a:lnTo>
                  <a:pt x="1044575" y="1744663"/>
                </a:lnTo>
                <a:lnTo>
                  <a:pt x="1041400" y="1758951"/>
                </a:lnTo>
                <a:lnTo>
                  <a:pt x="1033462" y="1770063"/>
                </a:lnTo>
                <a:lnTo>
                  <a:pt x="1020762" y="1779588"/>
                </a:lnTo>
                <a:lnTo>
                  <a:pt x="1009650" y="1782763"/>
                </a:lnTo>
                <a:lnTo>
                  <a:pt x="238125" y="1782763"/>
                </a:lnTo>
                <a:lnTo>
                  <a:pt x="223838" y="1779588"/>
                </a:lnTo>
                <a:lnTo>
                  <a:pt x="212725" y="1770063"/>
                </a:lnTo>
                <a:lnTo>
                  <a:pt x="206375" y="1758951"/>
                </a:lnTo>
                <a:lnTo>
                  <a:pt x="203200" y="1744663"/>
                </a:lnTo>
                <a:lnTo>
                  <a:pt x="206375" y="1728788"/>
                </a:lnTo>
                <a:lnTo>
                  <a:pt x="212725" y="1717675"/>
                </a:lnTo>
                <a:lnTo>
                  <a:pt x="223838" y="1711325"/>
                </a:lnTo>
                <a:lnTo>
                  <a:pt x="238125" y="1708150"/>
                </a:lnTo>
                <a:close/>
                <a:moveTo>
                  <a:pt x="301626" y="1609725"/>
                </a:moveTo>
                <a:lnTo>
                  <a:pt x="1068388" y="1609725"/>
                </a:lnTo>
                <a:lnTo>
                  <a:pt x="1084264" y="1612900"/>
                </a:lnTo>
                <a:lnTo>
                  <a:pt x="1095376" y="1620838"/>
                </a:lnTo>
                <a:lnTo>
                  <a:pt x="1104901" y="1633538"/>
                </a:lnTo>
                <a:lnTo>
                  <a:pt x="1108076" y="1644650"/>
                </a:lnTo>
                <a:lnTo>
                  <a:pt x="1104901" y="1660526"/>
                </a:lnTo>
                <a:lnTo>
                  <a:pt x="1095376" y="1671638"/>
                </a:lnTo>
                <a:lnTo>
                  <a:pt x="1084264" y="1681163"/>
                </a:lnTo>
                <a:lnTo>
                  <a:pt x="1068388" y="1684338"/>
                </a:lnTo>
                <a:lnTo>
                  <a:pt x="301626" y="1684338"/>
                </a:lnTo>
                <a:lnTo>
                  <a:pt x="287338" y="1681163"/>
                </a:lnTo>
                <a:lnTo>
                  <a:pt x="274638" y="1671638"/>
                </a:lnTo>
                <a:lnTo>
                  <a:pt x="268288" y="1660526"/>
                </a:lnTo>
                <a:lnTo>
                  <a:pt x="265113" y="1644650"/>
                </a:lnTo>
                <a:lnTo>
                  <a:pt x="268288" y="1633538"/>
                </a:lnTo>
                <a:lnTo>
                  <a:pt x="274638" y="1620838"/>
                </a:lnTo>
                <a:lnTo>
                  <a:pt x="287338" y="1612900"/>
                </a:lnTo>
                <a:lnTo>
                  <a:pt x="301626" y="1609725"/>
                </a:lnTo>
                <a:close/>
                <a:moveTo>
                  <a:pt x="254001" y="1511300"/>
                </a:moveTo>
                <a:lnTo>
                  <a:pt x="1020764" y="1511300"/>
                </a:lnTo>
                <a:lnTo>
                  <a:pt x="1036638" y="1514475"/>
                </a:lnTo>
                <a:lnTo>
                  <a:pt x="1047751" y="1522413"/>
                </a:lnTo>
                <a:lnTo>
                  <a:pt x="1057276" y="1535113"/>
                </a:lnTo>
                <a:lnTo>
                  <a:pt x="1060451" y="1549401"/>
                </a:lnTo>
                <a:lnTo>
                  <a:pt x="1057276" y="1562101"/>
                </a:lnTo>
                <a:lnTo>
                  <a:pt x="1047751" y="1573213"/>
                </a:lnTo>
                <a:lnTo>
                  <a:pt x="1036638" y="1582738"/>
                </a:lnTo>
                <a:lnTo>
                  <a:pt x="1020764" y="1585913"/>
                </a:lnTo>
                <a:lnTo>
                  <a:pt x="254001" y="1585913"/>
                </a:lnTo>
                <a:lnTo>
                  <a:pt x="238126" y="1582738"/>
                </a:lnTo>
                <a:lnTo>
                  <a:pt x="227013" y="1573213"/>
                </a:lnTo>
                <a:lnTo>
                  <a:pt x="220663" y="1562101"/>
                </a:lnTo>
                <a:lnTo>
                  <a:pt x="217488" y="1549401"/>
                </a:lnTo>
                <a:lnTo>
                  <a:pt x="220663" y="1535113"/>
                </a:lnTo>
                <a:lnTo>
                  <a:pt x="227013" y="1522413"/>
                </a:lnTo>
                <a:lnTo>
                  <a:pt x="238126" y="1514475"/>
                </a:lnTo>
                <a:lnTo>
                  <a:pt x="254001" y="1511300"/>
                </a:lnTo>
                <a:close/>
                <a:moveTo>
                  <a:pt x="274638" y="1412875"/>
                </a:moveTo>
                <a:lnTo>
                  <a:pt x="1041400" y="1412875"/>
                </a:lnTo>
                <a:lnTo>
                  <a:pt x="1057276" y="1416050"/>
                </a:lnTo>
                <a:lnTo>
                  <a:pt x="1068388" y="1423988"/>
                </a:lnTo>
                <a:lnTo>
                  <a:pt x="1077913" y="1436688"/>
                </a:lnTo>
                <a:lnTo>
                  <a:pt x="1081088" y="1450976"/>
                </a:lnTo>
                <a:lnTo>
                  <a:pt x="1077913" y="1466851"/>
                </a:lnTo>
                <a:lnTo>
                  <a:pt x="1068388" y="1477963"/>
                </a:lnTo>
                <a:lnTo>
                  <a:pt x="1057276" y="1484313"/>
                </a:lnTo>
                <a:lnTo>
                  <a:pt x="1041400" y="1487488"/>
                </a:lnTo>
                <a:lnTo>
                  <a:pt x="274638" y="1487488"/>
                </a:lnTo>
                <a:lnTo>
                  <a:pt x="260350" y="1484313"/>
                </a:lnTo>
                <a:lnTo>
                  <a:pt x="247650" y="1477963"/>
                </a:lnTo>
                <a:lnTo>
                  <a:pt x="238126" y="1466851"/>
                </a:lnTo>
                <a:lnTo>
                  <a:pt x="236538" y="1450976"/>
                </a:lnTo>
                <a:lnTo>
                  <a:pt x="238126" y="1436688"/>
                </a:lnTo>
                <a:lnTo>
                  <a:pt x="247650" y="1423988"/>
                </a:lnTo>
                <a:lnTo>
                  <a:pt x="260350" y="1416050"/>
                </a:lnTo>
                <a:lnTo>
                  <a:pt x="274638" y="1412875"/>
                </a:lnTo>
                <a:close/>
                <a:moveTo>
                  <a:pt x="3359150" y="0"/>
                </a:moveTo>
                <a:lnTo>
                  <a:pt x="3403600" y="3175"/>
                </a:lnTo>
                <a:lnTo>
                  <a:pt x="3449638" y="6350"/>
                </a:lnTo>
                <a:lnTo>
                  <a:pt x="3494088" y="17462"/>
                </a:lnTo>
                <a:lnTo>
                  <a:pt x="3535362" y="30162"/>
                </a:lnTo>
                <a:lnTo>
                  <a:pt x="3579814" y="50800"/>
                </a:lnTo>
                <a:lnTo>
                  <a:pt x="3619500" y="71437"/>
                </a:lnTo>
                <a:lnTo>
                  <a:pt x="3654426" y="98425"/>
                </a:lnTo>
                <a:lnTo>
                  <a:pt x="3687762" y="128587"/>
                </a:lnTo>
                <a:lnTo>
                  <a:pt x="3717926" y="158750"/>
                </a:lnTo>
                <a:lnTo>
                  <a:pt x="3744914" y="193675"/>
                </a:lnTo>
                <a:lnTo>
                  <a:pt x="3768726" y="230187"/>
                </a:lnTo>
                <a:lnTo>
                  <a:pt x="3789362" y="268287"/>
                </a:lnTo>
                <a:lnTo>
                  <a:pt x="3803650" y="311150"/>
                </a:lnTo>
                <a:lnTo>
                  <a:pt x="3816350" y="352425"/>
                </a:lnTo>
                <a:lnTo>
                  <a:pt x="3822700" y="393700"/>
                </a:lnTo>
                <a:lnTo>
                  <a:pt x="3827462" y="439737"/>
                </a:lnTo>
                <a:lnTo>
                  <a:pt x="3825876" y="484187"/>
                </a:lnTo>
                <a:lnTo>
                  <a:pt x="3822700" y="528637"/>
                </a:lnTo>
                <a:lnTo>
                  <a:pt x="3813176" y="573087"/>
                </a:lnTo>
                <a:lnTo>
                  <a:pt x="3798888" y="615950"/>
                </a:lnTo>
                <a:lnTo>
                  <a:pt x="3776662" y="660400"/>
                </a:lnTo>
                <a:lnTo>
                  <a:pt x="3756026" y="698500"/>
                </a:lnTo>
                <a:lnTo>
                  <a:pt x="3729038" y="735012"/>
                </a:lnTo>
                <a:lnTo>
                  <a:pt x="3702050" y="768350"/>
                </a:lnTo>
                <a:lnTo>
                  <a:pt x="3670300" y="796925"/>
                </a:lnTo>
                <a:lnTo>
                  <a:pt x="3633788" y="823912"/>
                </a:lnTo>
                <a:lnTo>
                  <a:pt x="3598862" y="847724"/>
                </a:lnTo>
                <a:lnTo>
                  <a:pt x="3606800" y="844549"/>
                </a:lnTo>
                <a:lnTo>
                  <a:pt x="3633788" y="842962"/>
                </a:lnTo>
                <a:lnTo>
                  <a:pt x="3675062" y="839787"/>
                </a:lnTo>
                <a:lnTo>
                  <a:pt x="3721100" y="839787"/>
                </a:lnTo>
                <a:lnTo>
                  <a:pt x="3765550" y="842962"/>
                </a:lnTo>
                <a:lnTo>
                  <a:pt x="3810000" y="850899"/>
                </a:lnTo>
                <a:lnTo>
                  <a:pt x="3857626" y="863599"/>
                </a:lnTo>
                <a:lnTo>
                  <a:pt x="3902076" y="881062"/>
                </a:lnTo>
                <a:lnTo>
                  <a:pt x="3948112" y="904874"/>
                </a:lnTo>
                <a:lnTo>
                  <a:pt x="3989388" y="935037"/>
                </a:lnTo>
                <a:lnTo>
                  <a:pt x="4019550" y="958849"/>
                </a:lnTo>
                <a:lnTo>
                  <a:pt x="4046538" y="982662"/>
                </a:lnTo>
                <a:lnTo>
                  <a:pt x="4070350" y="1009649"/>
                </a:lnTo>
                <a:lnTo>
                  <a:pt x="4094162" y="1039812"/>
                </a:lnTo>
                <a:lnTo>
                  <a:pt x="4117976" y="1068387"/>
                </a:lnTo>
                <a:lnTo>
                  <a:pt x="4138612" y="1101724"/>
                </a:lnTo>
                <a:lnTo>
                  <a:pt x="4179888" y="1169987"/>
                </a:lnTo>
                <a:lnTo>
                  <a:pt x="4216400" y="1243012"/>
                </a:lnTo>
                <a:lnTo>
                  <a:pt x="4249738" y="1319212"/>
                </a:lnTo>
                <a:lnTo>
                  <a:pt x="4278312" y="1400174"/>
                </a:lnTo>
                <a:lnTo>
                  <a:pt x="4305300" y="1484312"/>
                </a:lnTo>
                <a:lnTo>
                  <a:pt x="4329112" y="1568450"/>
                </a:lnTo>
                <a:lnTo>
                  <a:pt x="4352926" y="1654175"/>
                </a:lnTo>
                <a:lnTo>
                  <a:pt x="4395788" y="1824038"/>
                </a:lnTo>
                <a:lnTo>
                  <a:pt x="4433888" y="1989138"/>
                </a:lnTo>
                <a:lnTo>
                  <a:pt x="4451910" y="2059780"/>
                </a:lnTo>
                <a:lnTo>
                  <a:pt x="4606926" y="935037"/>
                </a:lnTo>
                <a:lnTo>
                  <a:pt x="4610100" y="919162"/>
                </a:lnTo>
                <a:lnTo>
                  <a:pt x="4616450" y="908049"/>
                </a:lnTo>
                <a:lnTo>
                  <a:pt x="4625976" y="898524"/>
                </a:lnTo>
                <a:lnTo>
                  <a:pt x="4633914" y="890587"/>
                </a:lnTo>
                <a:lnTo>
                  <a:pt x="4646614" y="881062"/>
                </a:lnTo>
                <a:lnTo>
                  <a:pt x="4657726" y="877887"/>
                </a:lnTo>
                <a:lnTo>
                  <a:pt x="4670426" y="874712"/>
                </a:lnTo>
                <a:lnTo>
                  <a:pt x="4684714" y="874712"/>
                </a:lnTo>
                <a:lnTo>
                  <a:pt x="4697414" y="877887"/>
                </a:lnTo>
                <a:lnTo>
                  <a:pt x="4708526" y="884237"/>
                </a:lnTo>
                <a:lnTo>
                  <a:pt x="4721226" y="892174"/>
                </a:lnTo>
                <a:lnTo>
                  <a:pt x="4729162" y="901699"/>
                </a:lnTo>
                <a:lnTo>
                  <a:pt x="4735514" y="914399"/>
                </a:lnTo>
                <a:lnTo>
                  <a:pt x="4738688" y="925512"/>
                </a:lnTo>
                <a:lnTo>
                  <a:pt x="4741862" y="938212"/>
                </a:lnTo>
                <a:lnTo>
                  <a:pt x="4741862" y="952499"/>
                </a:lnTo>
                <a:lnTo>
                  <a:pt x="4538662" y="2415850"/>
                </a:lnTo>
                <a:lnTo>
                  <a:pt x="4538662" y="3765551"/>
                </a:lnTo>
                <a:lnTo>
                  <a:pt x="4535488" y="3779838"/>
                </a:lnTo>
                <a:lnTo>
                  <a:pt x="4532314" y="3792538"/>
                </a:lnTo>
                <a:lnTo>
                  <a:pt x="4527550" y="3803651"/>
                </a:lnTo>
                <a:lnTo>
                  <a:pt x="4518026" y="3813176"/>
                </a:lnTo>
                <a:lnTo>
                  <a:pt x="4508500" y="3821113"/>
                </a:lnTo>
                <a:lnTo>
                  <a:pt x="4497388" y="3827463"/>
                </a:lnTo>
                <a:lnTo>
                  <a:pt x="4484688" y="3833813"/>
                </a:lnTo>
                <a:lnTo>
                  <a:pt x="4470400" y="3833813"/>
                </a:lnTo>
                <a:lnTo>
                  <a:pt x="4454526" y="3833813"/>
                </a:lnTo>
                <a:lnTo>
                  <a:pt x="4443414" y="3827463"/>
                </a:lnTo>
                <a:lnTo>
                  <a:pt x="4430714" y="3821113"/>
                </a:lnTo>
                <a:lnTo>
                  <a:pt x="4422776" y="3813176"/>
                </a:lnTo>
                <a:lnTo>
                  <a:pt x="4413250" y="3803651"/>
                </a:lnTo>
                <a:lnTo>
                  <a:pt x="4406900" y="3792538"/>
                </a:lnTo>
                <a:lnTo>
                  <a:pt x="4403726" y="3779838"/>
                </a:lnTo>
                <a:lnTo>
                  <a:pt x="4402138" y="3765551"/>
                </a:lnTo>
                <a:lnTo>
                  <a:pt x="4402138" y="2505075"/>
                </a:lnTo>
                <a:lnTo>
                  <a:pt x="4398962" y="2493962"/>
                </a:lnTo>
                <a:lnTo>
                  <a:pt x="4395788" y="2478087"/>
                </a:lnTo>
                <a:lnTo>
                  <a:pt x="4395788" y="2474913"/>
                </a:lnTo>
                <a:lnTo>
                  <a:pt x="4386264" y="2493963"/>
                </a:lnTo>
                <a:lnTo>
                  <a:pt x="4378326" y="2511425"/>
                </a:lnTo>
                <a:lnTo>
                  <a:pt x="4365626" y="2528888"/>
                </a:lnTo>
                <a:lnTo>
                  <a:pt x="4351338" y="2544763"/>
                </a:lnTo>
                <a:lnTo>
                  <a:pt x="4335464" y="2559050"/>
                </a:lnTo>
                <a:lnTo>
                  <a:pt x="4321176" y="2570163"/>
                </a:lnTo>
                <a:lnTo>
                  <a:pt x="4302126" y="2579688"/>
                </a:lnTo>
                <a:lnTo>
                  <a:pt x="4284664" y="2589213"/>
                </a:lnTo>
                <a:lnTo>
                  <a:pt x="4264026" y="2597150"/>
                </a:lnTo>
                <a:lnTo>
                  <a:pt x="4243388" y="2603500"/>
                </a:lnTo>
                <a:lnTo>
                  <a:pt x="4222750" y="2606675"/>
                </a:lnTo>
                <a:lnTo>
                  <a:pt x="3565526" y="2677005"/>
                </a:lnTo>
                <a:lnTo>
                  <a:pt x="3565526" y="3765551"/>
                </a:lnTo>
                <a:lnTo>
                  <a:pt x="3565526" y="3779838"/>
                </a:lnTo>
                <a:lnTo>
                  <a:pt x="3559176" y="3792538"/>
                </a:lnTo>
                <a:lnTo>
                  <a:pt x="3552826" y="3803651"/>
                </a:lnTo>
                <a:lnTo>
                  <a:pt x="3548064" y="3813176"/>
                </a:lnTo>
                <a:lnTo>
                  <a:pt x="3535364" y="3821113"/>
                </a:lnTo>
                <a:lnTo>
                  <a:pt x="3524250" y="3827463"/>
                </a:lnTo>
                <a:lnTo>
                  <a:pt x="3511550" y="3833813"/>
                </a:lnTo>
                <a:lnTo>
                  <a:pt x="3500438" y="3833813"/>
                </a:lnTo>
                <a:lnTo>
                  <a:pt x="3484564" y="3833813"/>
                </a:lnTo>
                <a:lnTo>
                  <a:pt x="3473450" y="3827463"/>
                </a:lnTo>
                <a:lnTo>
                  <a:pt x="3460750" y="3821113"/>
                </a:lnTo>
                <a:lnTo>
                  <a:pt x="3451226" y="3813176"/>
                </a:lnTo>
                <a:lnTo>
                  <a:pt x="3443288" y="3803651"/>
                </a:lnTo>
                <a:lnTo>
                  <a:pt x="3436938" y="3792538"/>
                </a:lnTo>
                <a:lnTo>
                  <a:pt x="3430588" y="3779838"/>
                </a:lnTo>
                <a:lnTo>
                  <a:pt x="3430588" y="3765551"/>
                </a:lnTo>
                <a:lnTo>
                  <a:pt x="3430588" y="2920423"/>
                </a:lnTo>
                <a:lnTo>
                  <a:pt x="3355976" y="3582988"/>
                </a:lnTo>
                <a:lnTo>
                  <a:pt x="3349626" y="3603625"/>
                </a:lnTo>
                <a:lnTo>
                  <a:pt x="3348038" y="3624263"/>
                </a:lnTo>
                <a:lnTo>
                  <a:pt x="3338514" y="3643313"/>
                </a:lnTo>
                <a:lnTo>
                  <a:pt x="3328988" y="3663950"/>
                </a:lnTo>
                <a:lnTo>
                  <a:pt x="3317876" y="3678238"/>
                </a:lnTo>
                <a:lnTo>
                  <a:pt x="3305176" y="3695700"/>
                </a:lnTo>
                <a:lnTo>
                  <a:pt x="3290888" y="3711575"/>
                </a:lnTo>
                <a:lnTo>
                  <a:pt x="3275014" y="3722688"/>
                </a:lnTo>
                <a:lnTo>
                  <a:pt x="3260726" y="3735388"/>
                </a:lnTo>
                <a:lnTo>
                  <a:pt x="3243262" y="3746500"/>
                </a:lnTo>
                <a:lnTo>
                  <a:pt x="3222626" y="3756025"/>
                </a:lnTo>
                <a:lnTo>
                  <a:pt x="3203576" y="3762375"/>
                </a:lnTo>
                <a:lnTo>
                  <a:pt x="3182938" y="3768725"/>
                </a:lnTo>
                <a:lnTo>
                  <a:pt x="3162300" y="3771900"/>
                </a:lnTo>
                <a:lnTo>
                  <a:pt x="3141662" y="3771900"/>
                </a:lnTo>
                <a:lnTo>
                  <a:pt x="3121026" y="3771900"/>
                </a:lnTo>
                <a:lnTo>
                  <a:pt x="3097214" y="3765550"/>
                </a:lnTo>
                <a:lnTo>
                  <a:pt x="3078162" y="3759200"/>
                </a:lnTo>
                <a:lnTo>
                  <a:pt x="3057526" y="3752850"/>
                </a:lnTo>
                <a:lnTo>
                  <a:pt x="3040062" y="3744913"/>
                </a:lnTo>
                <a:lnTo>
                  <a:pt x="3022600" y="3732213"/>
                </a:lnTo>
                <a:lnTo>
                  <a:pt x="3003550" y="3721100"/>
                </a:lnTo>
                <a:lnTo>
                  <a:pt x="2989263" y="3705225"/>
                </a:lnTo>
                <a:lnTo>
                  <a:pt x="2976563" y="3690938"/>
                </a:lnTo>
                <a:lnTo>
                  <a:pt x="2965450" y="3671888"/>
                </a:lnTo>
                <a:lnTo>
                  <a:pt x="2952750" y="3657600"/>
                </a:lnTo>
                <a:lnTo>
                  <a:pt x="2947988" y="3636963"/>
                </a:lnTo>
                <a:lnTo>
                  <a:pt x="2938463" y="3619500"/>
                </a:lnTo>
                <a:lnTo>
                  <a:pt x="2935288" y="3597275"/>
                </a:lnTo>
                <a:lnTo>
                  <a:pt x="2932113" y="3576638"/>
                </a:lnTo>
                <a:lnTo>
                  <a:pt x="2928938" y="3556000"/>
                </a:lnTo>
                <a:lnTo>
                  <a:pt x="2932113" y="3532188"/>
                </a:lnTo>
                <a:lnTo>
                  <a:pt x="3051176" y="2478087"/>
                </a:lnTo>
                <a:lnTo>
                  <a:pt x="3054350" y="2457450"/>
                </a:lnTo>
                <a:lnTo>
                  <a:pt x="3060700" y="2436812"/>
                </a:lnTo>
                <a:lnTo>
                  <a:pt x="3070226" y="2416175"/>
                </a:lnTo>
                <a:lnTo>
                  <a:pt x="3078162" y="2397125"/>
                </a:lnTo>
                <a:lnTo>
                  <a:pt x="3087688" y="2379662"/>
                </a:lnTo>
                <a:lnTo>
                  <a:pt x="3101976" y="2365375"/>
                </a:lnTo>
                <a:lnTo>
                  <a:pt x="3114676" y="2349500"/>
                </a:lnTo>
                <a:lnTo>
                  <a:pt x="3128962" y="2335212"/>
                </a:lnTo>
                <a:lnTo>
                  <a:pt x="3148014" y="2322512"/>
                </a:lnTo>
                <a:lnTo>
                  <a:pt x="3165476" y="2314575"/>
                </a:lnTo>
                <a:lnTo>
                  <a:pt x="3182938" y="2305050"/>
                </a:lnTo>
                <a:lnTo>
                  <a:pt x="3203576" y="2298700"/>
                </a:lnTo>
                <a:lnTo>
                  <a:pt x="3222626" y="2293937"/>
                </a:lnTo>
                <a:lnTo>
                  <a:pt x="3243262" y="2290762"/>
                </a:lnTo>
                <a:lnTo>
                  <a:pt x="3260726" y="2290762"/>
                </a:lnTo>
                <a:lnTo>
                  <a:pt x="3273426" y="2284412"/>
                </a:lnTo>
                <a:lnTo>
                  <a:pt x="3294064" y="2281237"/>
                </a:lnTo>
                <a:lnTo>
                  <a:pt x="3314700" y="2274887"/>
                </a:lnTo>
                <a:lnTo>
                  <a:pt x="3690474" y="2234675"/>
                </a:lnTo>
                <a:lnTo>
                  <a:pt x="3667126" y="2144713"/>
                </a:lnTo>
                <a:lnTo>
                  <a:pt x="3609976" y="1931988"/>
                </a:lnTo>
                <a:lnTo>
                  <a:pt x="3582988" y="1827213"/>
                </a:lnTo>
                <a:lnTo>
                  <a:pt x="3549650" y="1722437"/>
                </a:lnTo>
                <a:lnTo>
                  <a:pt x="3514726" y="1620837"/>
                </a:lnTo>
                <a:lnTo>
                  <a:pt x="3475038" y="1525587"/>
                </a:lnTo>
                <a:lnTo>
                  <a:pt x="3459802" y="1481266"/>
                </a:lnTo>
                <a:lnTo>
                  <a:pt x="3457576" y="1484313"/>
                </a:lnTo>
                <a:lnTo>
                  <a:pt x="3406776" y="1570038"/>
                </a:lnTo>
                <a:lnTo>
                  <a:pt x="3359150" y="1660525"/>
                </a:lnTo>
                <a:lnTo>
                  <a:pt x="3341750" y="1690108"/>
                </a:lnTo>
                <a:lnTo>
                  <a:pt x="3341688" y="1690688"/>
                </a:lnTo>
                <a:lnTo>
                  <a:pt x="3328988" y="1717675"/>
                </a:lnTo>
                <a:lnTo>
                  <a:pt x="3317876" y="1744663"/>
                </a:lnTo>
                <a:lnTo>
                  <a:pt x="3297238" y="1765300"/>
                </a:lnTo>
                <a:lnTo>
                  <a:pt x="3275014" y="1782763"/>
                </a:lnTo>
                <a:lnTo>
                  <a:pt x="3249614" y="1797050"/>
                </a:lnTo>
                <a:lnTo>
                  <a:pt x="3219450" y="1806575"/>
                </a:lnTo>
                <a:lnTo>
                  <a:pt x="2603954" y="1993900"/>
                </a:lnTo>
                <a:lnTo>
                  <a:pt x="2606676" y="1993900"/>
                </a:lnTo>
                <a:lnTo>
                  <a:pt x="2619376" y="1993900"/>
                </a:lnTo>
                <a:lnTo>
                  <a:pt x="2633663" y="2000250"/>
                </a:lnTo>
                <a:lnTo>
                  <a:pt x="2646363" y="2006600"/>
                </a:lnTo>
                <a:lnTo>
                  <a:pt x="2654300" y="2016125"/>
                </a:lnTo>
                <a:lnTo>
                  <a:pt x="2663826" y="2024063"/>
                </a:lnTo>
                <a:lnTo>
                  <a:pt x="2670176" y="2036763"/>
                </a:lnTo>
                <a:lnTo>
                  <a:pt x="2671763" y="2047875"/>
                </a:lnTo>
                <a:lnTo>
                  <a:pt x="2674938" y="2063751"/>
                </a:lnTo>
                <a:lnTo>
                  <a:pt x="2671763" y="2074863"/>
                </a:lnTo>
                <a:lnTo>
                  <a:pt x="2670176" y="2087563"/>
                </a:lnTo>
                <a:lnTo>
                  <a:pt x="2663826" y="2098676"/>
                </a:lnTo>
                <a:lnTo>
                  <a:pt x="2654300" y="2111375"/>
                </a:lnTo>
                <a:lnTo>
                  <a:pt x="3027362" y="2111375"/>
                </a:lnTo>
                <a:lnTo>
                  <a:pt x="3040062" y="2111375"/>
                </a:lnTo>
                <a:lnTo>
                  <a:pt x="3054350" y="2114550"/>
                </a:lnTo>
                <a:lnTo>
                  <a:pt x="3063876" y="2119313"/>
                </a:lnTo>
                <a:lnTo>
                  <a:pt x="3074988" y="2128838"/>
                </a:lnTo>
                <a:lnTo>
                  <a:pt x="3084514" y="2141538"/>
                </a:lnTo>
                <a:lnTo>
                  <a:pt x="3090862" y="2149475"/>
                </a:lnTo>
                <a:lnTo>
                  <a:pt x="3094038" y="2165350"/>
                </a:lnTo>
                <a:lnTo>
                  <a:pt x="3094038" y="2176463"/>
                </a:lnTo>
                <a:lnTo>
                  <a:pt x="3094038" y="2192338"/>
                </a:lnTo>
                <a:lnTo>
                  <a:pt x="3090862" y="2203450"/>
                </a:lnTo>
                <a:lnTo>
                  <a:pt x="3084514" y="2216150"/>
                </a:lnTo>
                <a:lnTo>
                  <a:pt x="3074988" y="2224088"/>
                </a:lnTo>
                <a:lnTo>
                  <a:pt x="3063876" y="2233613"/>
                </a:lnTo>
                <a:lnTo>
                  <a:pt x="3054350" y="2239963"/>
                </a:lnTo>
                <a:lnTo>
                  <a:pt x="3040062" y="2243138"/>
                </a:lnTo>
                <a:lnTo>
                  <a:pt x="3027362" y="2244725"/>
                </a:lnTo>
                <a:lnTo>
                  <a:pt x="2857501" y="2244725"/>
                </a:lnTo>
                <a:lnTo>
                  <a:pt x="2857501" y="3765551"/>
                </a:lnTo>
                <a:lnTo>
                  <a:pt x="2857501" y="3779838"/>
                </a:lnTo>
                <a:lnTo>
                  <a:pt x="2851151" y="3792538"/>
                </a:lnTo>
                <a:lnTo>
                  <a:pt x="2846388" y="3803651"/>
                </a:lnTo>
                <a:lnTo>
                  <a:pt x="2836863" y="3813176"/>
                </a:lnTo>
                <a:lnTo>
                  <a:pt x="2827338" y="3821113"/>
                </a:lnTo>
                <a:lnTo>
                  <a:pt x="2816226" y="3827463"/>
                </a:lnTo>
                <a:lnTo>
                  <a:pt x="2803526" y="3833813"/>
                </a:lnTo>
                <a:lnTo>
                  <a:pt x="2789238" y="3833813"/>
                </a:lnTo>
                <a:lnTo>
                  <a:pt x="2776538" y="3833813"/>
                </a:lnTo>
                <a:lnTo>
                  <a:pt x="2765426" y="3827463"/>
                </a:lnTo>
                <a:lnTo>
                  <a:pt x="2752726" y="3821113"/>
                </a:lnTo>
                <a:lnTo>
                  <a:pt x="2741613" y="3813176"/>
                </a:lnTo>
                <a:lnTo>
                  <a:pt x="2735263" y="3803651"/>
                </a:lnTo>
                <a:lnTo>
                  <a:pt x="2728913" y="3792538"/>
                </a:lnTo>
                <a:lnTo>
                  <a:pt x="2722563" y="3779838"/>
                </a:lnTo>
                <a:lnTo>
                  <a:pt x="2722563" y="3765551"/>
                </a:lnTo>
                <a:lnTo>
                  <a:pt x="2722563" y="2244725"/>
                </a:lnTo>
                <a:lnTo>
                  <a:pt x="274638" y="2244725"/>
                </a:lnTo>
                <a:lnTo>
                  <a:pt x="274638" y="3765551"/>
                </a:lnTo>
                <a:lnTo>
                  <a:pt x="271463" y="3779838"/>
                </a:lnTo>
                <a:lnTo>
                  <a:pt x="268288" y="3792538"/>
                </a:lnTo>
                <a:lnTo>
                  <a:pt x="263526" y="3803651"/>
                </a:lnTo>
                <a:lnTo>
                  <a:pt x="254000" y="3813176"/>
                </a:lnTo>
                <a:lnTo>
                  <a:pt x="244476" y="3821113"/>
                </a:lnTo>
                <a:lnTo>
                  <a:pt x="233363" y="3827463"/>
                </a:lnTo>
                <a:lnTo>
                  <a:pt x="217488" y="3833813"/>
                </a:lnTo>
                <a:lnTo>
                  <a:pt x="206376" y="3833813"/>
                </a:lnTo>
                <a:lnTo>
                  <a:pt x="190500" y="3833813"/>
                </a:lnTo>
                <a:lnTo>
                  <a:pt x="179388" y="3827463"/>
                </a:lnTo>
                <a:lnTo>
                  <a:pt x="166688" y="3821113"/>
                </a:lnTo>
                <a:lnTo>
                  <a:pt x="158750" y="3813176"/>
                </a:lnTo>
                <a:lnTo>
                  <a:pt x="149226" y="3803651"/>
                </a:lnTo>
                <a:lnTo>
                  <a:pt x="142876" y="3792538"/>
                </a:lnTo>
                <a:lnTo>
                  <a:pt x="139700" y="3779838"/>
                </a:lnTo>
                <a:lnTo>
                  <a:pt x="138113" y="3765551"/>
                </a:lnTo>
                <a:lnTo>
                  <a:pt x="138113" y="2244725"/>
                </a:lnTo>
                <a:lnTo>
                  <a:pt x="68263" y="2244725"/>
                </a:lnTo>
                <a:lnTo>
                  <a:pt x="53975" y="2243138"/>
                </a:lnTo>
                <a:lnTo>
                  <a:pt x="41275" y="2239963"/>
                </a:lnTo>
                <a:lnTo>
                  <a:pt x="30163" y="2233613"/>
                </a:lnTo>
                <a:lnTo>
                  <a:pt x="20638" y="2224088"/>
                </a:lnTo>
                <a:lnTo>
                  <a:pt x="12700" y="2216150"/>
                </a:lnTo>
                <a:lnTo>
                  <a:pt x="6350" y="2203450"/>
                </a:lnTo>
                <a:lnTo>
                  <a:pt x="0" y="2192338"/>
                </a:lnTo>
                <a:lnTo>
                  <a:pt x="0" y="2176463"/>
                </a:lnTo>
                <a:lnTo>
                  <a:pt x="0" y="2165350"/>
                </a:lnTo>
                <a:lnTo>
                  <a:pt x="6350" y="2149475"/>
                </a:lnTo>
                <a:lnTo>
                  <a:pt x="12700" y="2141538"/>
                </a:lnTo>
                <a:lnTo>
                  <a:pt x="20638" y="2128838"/>
                </a:lnTo>
                <a:lnTo>
                  <a:pt x="30163" y="2119313"/>
                </a:lnTo>
                <a:lnTo>
                  <a:pt x="41275" y="2114550"/>
                </a:lnTo>
                <a:lnTo>
                  <a:pt x="53975" y="2111375"/>
                </a:lnTo>
                <a:lnTo>
                  <a:pt x="68263" y="2111375"/>
                </a:lnTo>
                <a:lnTo>
                  <a:pt x="1738313" y="2111375"/>
                </a:lnTo>
                <a:lnTo>
                  <a:pt x="1731963" y="2098676"/>
                </a:lnTo>
                <a:lnTo>
                  <a:pt x="1722438" y="2087563"/>
                </a:lnTo>
                <a:lnTo>
                  <a:pt x="1719263" y="2074863"/>
                </a:lnTo>
                <a:lnTo>
                  <a:pt x="1719263" y="2063751"/>
                </a:lnTo>
                <a:lnTo>
                  <a:pt x="1719263" y="2062529"/>
                </a:lnTo>
                <a:lnTo>
                  <a:pt x="1690688" y="2057400"/>
                </a:lnTo>
                <a:lnTo>
                  <a:pt x="1677988" y="2051050"/>
                </a:lnTo>
                <a:lnTo>
                  <a:pt x="1666875" y="2039937"/>
                </a:lnTo>
                <a:lnTo>
                  <a:pt x="1639888" y="2009775"/>
                </a:lnTo>
                <a:lnTo>
                  <a:pt x="1617662" y="1970087"/>
                </a:lnTo>
                <a:lnTo>
                  <a:pt x="1597025" y="1928812"/>
                </a:lnTo>
                <a:lnTo>
                  <a:pt x="1565275" y="1854200"/>
                </a:lnTo>
                <a:lnTo>
                  <a:pt x="1552575" y="1820862"/>
                </a:lnTo>
                <a:lnTo>
                  <a:pt x="1484312" y="1576387"/>
                </a:lnTo>
                <a:lnTo>
                  <a:pt x="1444625" y="1443037"/>
                </a:lnTo>
                <a:lnTo>
                  <a:pt x="1412875" y="1311274"/>
                </a:lnTo>
                <a:lnTo>
                  <a:pt x="1385888" y="1192212"/>
                </a:lnTo>
                <a:lnTo>
                  <a:pt x="1373188" y="1138237"/>
                </a:lnTo>
                <a:lnTo>
                  <a:pt x="1366838" y="1090612"/>
                </a:lnTo>
                <a:lnTo>
                  <a:pt x="1365250" y="1047749"/>
                </a:lnTo>
                <a:lnTo>
                  <a:pt x="1365250" y="1015999"/>
                </a:lnTo>
                <a:lnTo>
                  <a:pt x="1370012" y="989012"/>
                </a:lnTo>
                <a:lnTo>
                  <a:pt x="1376362" y="979487"/>
                </a:lnTo>
                <a:lnTo>
                  <a:pt x="1379538" y="973137"/>
                </a:lnTo>
                <a:lnTo>
                  <a:pt x="1460500" y="935037"/>
                </a:lnTo>
                <a:lnTo>
                  <a:pt x="1738957" y="2015573"/>
                </a:lnTo>
                <a:lnTo>
                  <a:pt x="1749426" y="2006600"/>
                </a:lnTo>
                <a:lnTo>
                  <a:pt x="1758950" y="2000250"/>
                </a:lnTo>
                <a:lnTo>
                  <a:pt x="1773238" y="1993900"/>
                </a:lnTo>
                <a:lnTo>
                  <a:pt x="1785938" y="1993900"/>
                </a:lnTo>
                <a:lnTo>
                  <a:pt x="2264305" y="1993900"/>
                </a:lnTo>
                <a:lnTo>
                  <a:pt x="2257426" y="1985963"/>
                </a:lnTo>
                <a:lnTo>
                  <a:pt x="2244726" y="1958975"/>
                </a:lnTo>
                <a:lnTo>
                  <a:pt x="2236788" y="1928813"/>
                </a:lnTo>
                <a:lnTo>
                  <a:pt x="2233613" y="1898650"/>
                </a:lnTo>
                <a:lnTo>
                  <a:pt x="2236788" y="1868488"/>
                </a:lnTo>
                <a:lnTo>
                  <a:pt x="2244726" y="1839913"/>
                </a:lnTo>
                <a:lnTo>
                  <a:pt x="2260600" y="1812925"/>
                </a:lnTo>
                <a:lnTo>
                  <a:pt x="2278063" y="1792288"/>
                </a:lnTo>
                <a:lnTo>
                  <a:pt x="2301876" y="1773238"/>
                </a:lnTo>
                <a:lnTo>
                  <a:pt x="2328863" y="1758950"/>
                </a:lnTo>
                <a:lnTo>
                  <a:pt x="2359026" y="1749425"/>
                </a:lnTo>
                <a:lnTo>
                  <a:pt x="3084708" y="1528565"/>
                </a:lnTo>
                <a:lnTo>
                  <a:pt x="3311526" y="1152524"/>
                </a:lnTo>
                <a:lnTo>
                  <a:pt x="3349626" y="1084262"/>
                </a:lnTo>
                <a:lnTo>
                  <a:pt x="3368676" y="1050924"/>
                </a:lnTo>
                <a:lnTo>
                  <a:pt x="3389314" y="1017587"/>
                </a:lnTo>
                <a:lnTo>
                  <a:pt x="3413126" y="989012"/>
                </a:lnTo>
                <a:lnTo>
                  <a:pt x="3436938" y="958849"/>
                </a:lnTo>
                <a:lnTo>
                  <a:pt x="3467100" y="935037"/>
                </a:lnTo>
                <a:lnTo>
                  <a:pt x="3467392" y="934856"/>
                </a:lnTo>
                <a:lnTo>
                  <a:pt x="3475038" y="925512"/>
                </a:lnTo>
                <a:lnTo>
                  <a:pt x="3490912" y="911224"/>
                </a:lnTo>
                <a:lnTo>
                  <a:pt x="3505200" y="895349"/>
                </a:lnTo>
                <a:lnTo>
                  <a:pt x="3522244" y="882567"/>
                </a:lnTo>
                <a:lnTo>
                  <a:pt x="3517900" y="884237"/>
                </a:lnTo>
                <a:lnTo>
                  <a:pt x="3475038" y="895350"/>
                </a:lnTo>
                <a:lnTo>
                  <a:pt x="3433762" y="901700"/>
                </a:lnTo>
                <a:lnTo>
                  <a:pt x="3389314" y="908050"/>
                </a:lnTo>
                <a:lnTo>
                  <a:pt x="3344862" y="904875"/>
                </a:lnTo>
                <a:lnTo>
                  <a:pt x="3302000" y="901700"/>
                </a:lnTo>
                <a:lnTo>
                  <a:pt x="3257550" y="890587"/>
                </a:lnTo>
                <a:lnTo>
                  <a:pt x="3213100" y="877887"/>
                </a:lnTo>
                <a:lnTo>
                  <a:pt x="3171826" y="857250"/>
                </a:lnTo>
                <a:lnTo>
                  <a:pt x="3128962" y="836612"/>
                </a:lnTo>
                <a:lnTo>
                  <a:pt x="3094038" y="809625"/>
                </a:lnTo>
                <a:lnTo>
                  <a:pt x="3060700" y="779462"/>
                </a:lnTo>
                <a:lnTo>
                  <a:pt x="3030538" y="749300"/>
                </a:lnTo>
                <a:lnTo>
                  <a:pt x="3003550" y="714375"/>
                </a:lnTo>
                <a:lnTo>
                  <a:pt x="2979738" y="677862"/>
                </a:lnTo>
                <a:lnTo>
                  <a:pt x="2962276" y="639762"/>
                </a:lnTo>
                <a:lnTo>
                  <a:pt x="2944813" y="596900"/>
                </a:lnTo>
                <a:lnTo>
                  <a:pt x="2932113" y="555625"/>
                </a:lnTo>
                <a:lnTo>
                  <a:pt x="2925763" y="514350"/>
                </a:lnTo>
                <a:lnTo>
                  <a:pt x="2922588" y="468312"/>
                </a:lnTo>
                <a:lnTo>
                  <a:pt x="2922588" y="427037"/>
                </a:lnTo>
                <a:lnTo>
                  <a:pt x="2925763" y="382587"/>
                </a:lnTo>
                <a:lnTo>
                  <a:pt x="2938463" y="338137"/>
                </a:lnTo>
                <a:lnTo>
                  <a:pt x="2952750" y="292100"/>
                </a:lnTo>
                <a:lnTo>
                  <a:pt x="2971800" y="250825"/>
                </a:lnTo>
                <a:lnTo>
                  <a:pt x="2992438" y="212725"/>
                </a:lnTo>
                <a:lnTo>
                  <a:pt x="3019426" y="173037"/>
                </a:lnTo>
                <a:lnTo>
                  <a:pt x="3048000" y="141287"/>
                </a:lnTo>
                <a:lnTo>
                  <a:pt x="3078162" y="111125"/>
                </a:lnTo>
                <a:lnTo>
                  <a:pt x="3114676" y="84137"/>
                </a:lnTo>
                <a:lnTo>
                  <a:pt x="3149600" y="60325"/>
                </a:lnTo>
                <a:lnTo>
                  <a:pt x="3189288" y="41275"/>
                </a:lnTo>
                <a:lnTo>
                  <a:pt x="3230562" y="23812"/>
                </a:lnTo>
                <a:lnTo>
                  <a:pt x="3273426" y="12700"/>
                </a:lnTo>
                <a:lnTo>
                  <a:pt x="3314700" y="6350"/>
                </a:lnTo>
                <a:lnTo>
                  <a:pt x="33591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96723" y="544545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滴答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178944" y="509705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滴答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33493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244074" y="6220013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466026" y="938264"/>
            <a:ext cx="6211958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大众方法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选择文本框，修改字体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KSO_Shape"/>
          <p:cNvSpPr>
            <a:spLocks/>
          </p:cNvSpPr>
          <p:nvPr/>
        </p:nvSpPr>
        <p:spPr bwMode="auto">
          <a:xfrm flipH="1">
            <a:off x="1814286" y="3435552"/>
            <a:ext cx="3446078" cy="2785580"/>
          </a:xfrm>
          <a:custGeom>
            <a:avLst/>
            <a:gdLst/>
            <a:ahLst/>
            <a:cxnLst/>
            <a:rect l="0" t="0" r="r" b="b"/>
            <a:pathLst>
              <a:path w="4741862" h="3833813">
                <a:moveTo>
                  <a:pt x="247650" y="2000250"/>
                </a:moveTo>
                <a:lnTo>
                  <a:pt x="1016000" y="2000250"/>
                </a:lnTo>
                <a:lnTo>
                  <a:pt x="1030288" y="2003425"/>
                </a:lnTo>
                <a:lnTo>
                  <a:pt x="1041400" y="2012950"/>
                </a:lnTo>
                <a:lnTo>
                  <a:pt x="1050925" y="2020888"/>
                </a:lnTo>
                <a:lnTo>
                  <a:pt x="1054100" y="2036763"/>
                </a:lnTo>
                <a:lnTo>
                  <a:pt x="1050925" y="2051051"/>
                </a:lnTo>
                <a:lnTo>
                  <a:pt x="1041400" y="2063751"/>
                </a:lnTo>
                <a:lnTo>
                  <a:pt x="1030288" y="2071688"/>
                </a:lnTo>
                <a:lnTo>
                  <a:pt x="1016000" y="2074863"/>
                </a:lnTo>
                <a:lnTo>
                  <a:pt x="247650" y="2074863"/>
                </a:lnTo>
                <a:lnTo>
                  <a:pt x="233362" y="2071688"/>
                </a:lnTo>
                <a:lnTo>
                  <a:pt x="220662" y="2063751"/>
                </a:lnTo>
                <a:lnTo>
                  <a:pt x="212725" y="2051051"/>
                </a:lnTo>
                <a:lnTo>
                  <a:pt x="209550" y="2036763"/>
                </a:lnTo>
                <a:lnTo>
                  <a:pt x="212725" y="2020888"/>
                </a:lnTo>
                <a:lnTo>
                  <a:pt x="220662" y="2012950"/>
                </a:lnTo>
                <a:lnTo>
                  <a:pt x="233362" y="2003425"/>
                </a:lnTo>
                <a:lnTo>
                  <a:pt x="247650" y="2000250"/>
                </a:lnTo>
                <a:close/>
                <a:moveTo>
                  <a:pt x="244475" y="1901825"/>
                </a:moveTo>
                <a:lnTo>
                  <a:pt x="1012825" y="1901825"/>
                </a:lnTo>
                <a:lnTo>
                  <a:pt x="1027112" y="1905000"/>
                </a:lnTo>
                <a:lnTo>
                  <a:pt x="1039812" y="1914525"/>
                </a:lnTo>
                <a:lnTo>
                  <a:pt x="1044575" y="1925638"/>
                </a:lnTo>
                <a:lnTo>
                  <a:pt x="1047750" y="1941513"/>
                </a:lnTo>
                <a:lnTo>
                  <a:pt x="1044575" y="1952626"/>
                </a:lnTo>
                <a:lnTo>
                  <a:pt x="1039812" y="1965326"/>
                </a:lnTo>
                <a:lnTo>
                  <a:pt x="1027112" y="1973263"/>
                </a:lnTo>
                <a:lnTo>
                  <a:pt x="1012825" y="1976438"/>
                </a:lnTo>
                <a:lnTo>
                  <a:pt x="244475" y="1976438"/>
                </a:lnTo>
                <a:lnTo>
                  <a:pt x="230188" y="1973263"/>
                </a:lnTo>
                <a:lnTo>
                  <a:pt x="217488" y="1965326"/>
                </a:lnTo>
                <a:lnTo>
                  <a:pt x="209550" y="1952626"/>
                </a:lnTo>
                <a:lnTo>
                  <a:pt x="206375" y="1941513"/>
                </a:lnTo>
                <a:lnTo>
                  <a:pt x="209550" y="1925638"/>
                </a:lnTo>
                <a:lnTo>
                  <a:pt x="217488" y="1914525"/>
                </a:lnTo>
                <a:lnTo>
                  <a:pt x="230188" y="1905000"/>
                </a:lnTo>
                <a:lnTo>
                  <a:pt x="244475" y="1901825"/>
                </a:lnTo>
                <a:close/>
                <a:moveTo>
                  <a:pt x="277813" y="1803400"/>
                </a:moveTo>
                <a:lnTo>
                  <a:pt x="1047750" y="1803400"/>
                </a:lnTo>
                <a:lnTo>
                  <a:pt x="1060450" y="1806575"/>
                </a:lnTo>
                <a:lnTo>
                  <a:pt x="1071563" y="1816100"/>
                </a:lnTo>
                <a:lnTo>
                  <a:pt x="1081088" y="1827213"/>
                </a:lnTo>
                <a:lnTo>
                  <a:pt x="1084263" y="1843088"/>
                </a:lnTo>
                <a:lnTo>
                  <a:pt x="1081088" y="1857376"/>
                </a:lnTo>
                <a:lnTo>
                  <a:pt x="1071563" y="1868488"/>
                </a:lnTo>
                <a:lnTo>
                  <a:pt x="1060450" y="1874838"/>
                </a:lnTo>
                <a:lnTo>
                  <a:pt x="1047750" y="1878013"/>
                </a:lnTo>
                <a:lnTo>
                  <a:pt x="277813" y="1878013"/>
                </a:lnTo>
                <a:lnTo>
                  <a:pt x="263525" y="1874838"/>
                </a:lnTo>
                <a:lnTo>
                  <a:pt x="250825" y="1868488"/>
                </a:lnTo>
                <a:lnTo>
                  <a:pt x="244475" y="1857376"/>
                </a:lnTo>
                <a:lnTo>
                  <a:pt x="241300" y="1843088"/>
                </a:lnTo>
                <a:lnTo>
                  <a:pt x="244475" y="1827213"/>
                </a:lnTo>
                <a:lnTo>
                  <a:pt x="250825" y="1816100"/>
                </a:lnTo>
                <a:lnTo>
                  <a:pt x="263525" y="1806575"/>
                </a:lnTo>
                <a:lnTo>
                  <a:pt x="277813" y="1803400"/>
                </a:lnTo>
                <a:close/>
                <a:moveTo>
                  <a:pt x="238125" y="1708150"/>
                </a:moveTo>
                <a:lnTo>
                  <a:pt x="1009650" y="1708150"/>
                </a:lnTo>
                <a:lnTo>
                  <a:pt x="1020762" y="1711325"/>
                </a:lnTo>
                <a:lnTo>
                  <a:pt x="1033462" y="1717675"/>
                </a:lnTo>
                <a:lnTo>
                  <a:pt x="1041400" y="1728788"/>
                </a:lnTo>
                <a:lnTo>
                  <a:pt x="1044575" y="1744663"/>
                </a:lnTo>
                <a:lnTo>
                  <a:pt x="1041400" y="1758951"/>
                </a:lnTo>
                <a:lnTo>
                  <a:pt x="1033462" y="1770063"/>
                </a:lnTo>
                <a:lnTo>
                  <a:pt x="1020762" y="1779588"/>
                </a:lnTo>
                <a:lnTo>
                  <a:pt x="1009650" y="1782763"/>
                </a:lnTo>
                <a:lnTo>
                  <a:pt x="238125" y="1782763"/>
                </a:lnTo>
                <a:lnTo>
                  <a:pt x="223838" y="1779588"/>
                </a:lnTo>
                <a:lnTo>
                  <a:pt x="212725" y="1770063"/>
                </a:lnTo>
                <a:lnTo>
                  <a:pt x="206375" y="1758951"/>
                </a:lnTo>
                <a:lnTo>
                  <a:pt x="203200" y="1744663"/>
                </a:lnTo>
                <a:lnTo>
                  <a:pt x="206375" y="1728788"/>
                </a:lnTo>
                <a:lnTo>
                  <a:pt x="212725" y="1717675"/>
                </a:lnTo>
                <a:lnTo>
                  <a:pt x="223838" y="1711325"/>
                </a:lnTo>
                <a:lnTo>
                  <a:pt x="238125" y="1708150"/>
                </a:lnTo>
                <a:close/>
                <a:moveTo>
                  <a:pt x="301626" y="1609725"/>
                </a:moveTo>
                <a:lnTo>
                  <a:pt x="1068388" y="1609725"/>
                </a:lnTo>
                <a:lnTo>
                  <a:pt x="1084264" y="1612900"/>
                </a:lnTo>
                <a:lnTo>
                  <a:pt x="1095376" y="1620838"/>
                </a:lnTo>
                <a:lnTo>
                  <a:pt x="1104901" y="1633538"/>
                </a:lnTo>
                <a:lnTo>
                  <a:pt x="1108076" y="1644650"/>
                </a:lnTo>
                <a:lnTo>
                  <a:pt x="1104901" y="1660526"/>
                </a:lnTo>
                <a:lnTo>
                  <a:pt x="1095376" y="1671638"/>
                </a:lnTo>
                <a:lnTo>
                  <a:pt x="1084264" y="1681163"/>
                </a:lnTo>
                <a:lnTo>
                  <a:pt x="1068388" y="1684338"/>
                </a:lnTo>
                <a:lnTo>
                  <a:pt x="301626" y="1684338"/>
                </a:lnTo>
                <a:lnTo>
                  <a:pt x="287338" y="1681163"/>
                </a:lnTo>
                <a:lnTo>
                  <a:pt x="274638" y="1671638"/>
                </a:lnTo>
                <a:lnTo>
                  <a:pt x="268288" y="1660526"/>
                </a:lnTo>
                <a:lnTo>
                  <a:pt x="265113" y="1644650"/>
                </a:lnTo>
                <a:lnTo>
                  <a:pt x="268288" y="1633538"/>
                </a:lnTo>
                <a:lnTo>
                  <a:pt x="274638" y="1620838"/>
                </a:lnTo>
                <a:lnTo>
                  <a:pt x="287338" y="1612900"/>
                </a:lnTo>
                <a:lnTo>
                  <a:pt x="301626" y="1609725"/>
                </a:lnTo>
                <a:close/>
                <a:moveTo>
                  <a:pt x="254001" y="1511300"/>
                </a:moveTo>
                <a:lnTo>
                  <a:pt x="1020764" y="1511300"/>
                </a:lnTo>
                <a:lnTo>
                  <a:pt x="1036638" y="1514475"/>
                </a:lnTo>
                <a:lnTo>
                  <a:pt x="1047751" y="1522413"/>
                </a:lnTo>
                <a:lnTo>
                  <a:pt x="1057276" y="1535113"/>
                </a:lnTo>
                <a:lnTo>
                  <a:pt x="1060451" y="1549401"/>
                </a:lnTo>
                <a:lnTo>
                  <a:pt x="1057276" y="1562101"/>
                </a:lnTo>
                <a:lnTo>
                  <a:pt x="1047751" y="1573213"/>
                </a:lnTo>
                <a:lnTo>
                  <a:pt x="1036638" y="1582738"/>
                </a:lnTo>
                <a:lnTo>
                  <a:pt x="1020764" y="1585913"/>
                </a:lnTo>
                <a:lnTo>
                  <a:pt x="254001" y="1585913"/>
                </a:lnTo>
                <a:lnTo>
                  <a:pt x="238126" y="1582738"/>
                </a:lnTo>
                <a:lnTo>
                  <a:pt x="227013" y="1573213"/>
                </a:lnTo>
                <a:lnTo>
                  <a:pt x="220663" y="1562101"/>
                </a:lnTo>
                <a:lnTo>
                  <a:pt x="217488" y="1549401"/>
                </a:lnTo>
                <a:lnTo>
                  <a:pt x="220663" y="1535113"/>
                </a:lnTo>
                <a:lnTo>
                  <a:pt x="227013" y="1522413"/>
                </a:lnTo>
                <a:lnTo>
                  <a:pt x="238126" y="1514475"/>
                </a:lnTo>
                <a:lnTo>
                  <a:pt x="254001" y="1511300"/>
                </a:lnTo>
                <a:close/>
                <a:moveTo>
                  <a:pt x="274638" y="1412875"/>
                </a:moveTo>
                <a:lnTo>
                  <a:pt x="1041400" y="1412875"/>
                </a:lnTo>
                <a:lnTo>
                  <a:pt x="1057276" y="1416050"/>
                </a:lnTo>
                <a:lnTo>
                  <a:pt x="1068388" y="1423988"/>
                </a:lnTo>
                <a:lnTo>
                  <a:pt x="1077913" y="1436688"/>
                </a:lnTo>
                <a:lnTo>
                  <a:pt x="1081088" y="1450976"/>
                </a:lnTo>
                <a:lnTo>
                  <a:pt x="1077913" y="1466851"/>
                </a:lnTo>
                <a:lnTo>
                  <a:pt x="1068388" y="1477963"/>
                </a:lnTo>
                <a:lnTo>
                  <a:pt x="1057276" y="1484313"/>
                </a:lnTo>
                <a:lnTo>
                  <a:pt x="1041400" y="1487488"/>
                </a:lnTo>
                <a:lnTo>
                  <a:pt x="274638" y="1487488"/>
                </a:lnTo>
                <a:lnTo>
                  <a:pt x="260350" y="1484313"/>
                </a:lnTo>
                <a:lnTo>
                  <a:pt x="247650" y="1477963"/>
                </a:lnTo>
                <a:lnTo>
                  <a:pt x="238126" y="1466851"/>
                </a:lnTo>
                <a:lnTo>
                  <a:pt x="236538" y="1450976"/>
                </a:lnTo>
                <a:lnTo>
                  <a:pt x="238126" y="1436688"/>
                </a:lnTo>
                <a:lnTo>
                  <a:pt x="247650" y="1423988"/>
                </a:lnTo>
                <a:lnTo>
                  <a:pt x="260350" y="1416050"/>
                </a:lnTo>
                <a:lnTo>
                  <a:pt x="274638" y="1412875"/>
                </a:lnTo>
                <a:close/>
                <a:moveTo>
                  <a:pt x="3359150" y="0"/>
                </a:moveTo>
                <a:lnTo>
                  <a:pt x="3403600" y="3175"/>
                </a:lnTo>
                <a:lnTo>
                  <a:pt x="3449638" y="6350"/>
                </a:lnTo>
                <a:lnTo>
                  <a:pt x="3494088" y="17462"/>
                </a:lnTo>
                <a:lnTo>
                  <a:pt x="3535362" y="30162"/>
                </a:lnTo>
                <a:lnTo>
                  <a:pt x="3579814" y="50800"/>
                </a:lnTo>
                <a:lnTo>
                  <a:pt x="3619500" y="71437"/>
                </a:lnTo>
                <a:lnTo>
                  <a:pt x="3654426" y="98425"/>
                </a:lnTo>
                <a:lnTo>
                  <a:pt x="3687762" y="128587"/>
                </a:lnTo>
                <a:lnTo>
                  <a:pt x="3717926" y="158750"/>
                </a:lnTo>
                <a:lnTo>
                  <a:pt x="3744914" y="193675"/>
                </a:lnTo>
                <a:lnTo>
                  <a:pt x="3768726" y="230187"/>
                </a:lnTo>
                <a:lnTo>
                  <a:pt x="3789362" y="268287"/>
                </a:lnTo>
                <a:lnTo>
                  <a:pt x="3803650" y="311150"/>
                </a:lnTo>
                <a:lnTo>
                  <a:pt x="3816350" y="352425"/>
                </a:lnTo>
                <a:lnTo>
                  <a:pt x="3822700" y="393700"/>
                </a:lnTo>
                <a:lnTo>
                  <a:pt x="3827462" y="439737"/>
                </a:lnTo>
                <a:lnTo>
                  <a:pt x="3825876" y="484187"/>
                </a:lnTo>
                <a:lnTo>
                  <a:pt x="3822700" y="528637"/>
                </a:lnTo>
                <a:lnTo>
                  <a:pt x="3813176" y="573087"/>
                </a:lnTo>
                <a:lnTo>
                  <a:pt x="3798888" y="615950"/>
                </a:lnTo>
                <a:lnTo>
                  <a:pt x="3776662" y="660400"/>
                </a:lnTo>
                <a:lnTo>
                  <a:pt x="3756026" y="698500"/>
                </a:lnTo>
                <a:lnTo>
                  <a:pt x="3729038" y="735012"/>
                </a:lnTo>
                <a:lnTo>
                  <a:pt x="3702050" y="768350"/>
                </a:lnTo>
                <a:lnTo>
                  <a:pt x="3670300" y="796925"/>
                </a:lnTo>
                <a:lnTo>
                  <a:pt x="3633788" y="823912"/>
                </a:lnTo>
                <a:lnTo>
                  <a:pt x="3598862" y="847724"/>
                </a:lnTo>
                <a:lnTo>
                  <a:pt x="3606800" y="844549"/>
                </a:lnTo>
                <a:lnTo>
                  <a:pt x="3633788" y="842962"/>
                </a:lnTo>
                <a:lnTo>
                  <a:pt x="3675062" y="839787"/>
                </a:lnTo>
                <a:lnTo>
                  <a:pt x="3721100" y="839787"/>
                </a:lnTo>
                <a:lnTo>
                  <a:pt x="3765550" y="842962"/>
                </a:lnTo>
                <a:lnTo>
                  <a:pt x="3810000" y="850899"/>
                </a:lnTo>
                <a:lnTo>
                  <a:pt x="3857626" y="863599"/>
                </a:lnTo>
                <a:lnTo>
                  <a:pt x="3902076" y="881062"/>
                </a:lnTo>
                <a:lnTo>
                  <a:pt x="3948112" y="904874"/>
                </a:lnTo>
                <a:lnTo>
                  <a:pt x="3989388" y="935037"/>
                </a:lnTo>
                <a:lnTo>
                  <a:pt x="4019550" y="958849"/>
                </a:lnTo>
                <a:lnTo>
                  <a:pt x="4046538" y="982662"/>
                </a:lnTo>
                <a:lnTo>
                  <a:pt x="4070350" y="1009649"/>
                </a:lnTo>
                <a:lnTo>
                  <a:pt x="4094162" y="1039812"/>
                </a:lnTo>
                <a:lnTo>
                  <a:pt x="4117976" y="1068387"/>
                </a:lnTo>
                <a:lnTo>
                  <a:pt x="4138612" y="1101724"/>
                </a:lnTo>
                <a:lnTo>
                  <a:pt x="4179888" y="1169987"/>
                </a:lnTo>
                <a:lnTo>
                  <a:pt x="4216400" y="1243012"/>
                </a:lnTo>
                <a:lnTo>
                  <a:pt x="4249738" y="1319212"/>
                </a:lnTo>
                <a:lnTo>
                  <a:pt x="4278312" y="1400174"/>
                </a:lnTo>
                <a:lnTo>
                  <a:pt x="4305300" y="1484312"/>
                </a:lnTo>
                <a:lnTo>
                  <a:pt x="4329112" y="1568450"/>
                </a:lnTo>
                <a:lnTo>
                  <a:pt x="4352926" y="1654175"/>
                </a:lnTo>
                <a:lnTo>
                  <a:pt x="4395788" y="1824038"/>
                </a:lnTo>
                <a:lnTo>
                  <a:pt x="4433888" y="1989138"/>
                </a:lnTo>
                <a:lnTo>
                  <a:pt x="4451910" y="2059780"/>
                </a:lnTo>
                <a:lnTo>
                  <a:pt x="4606926" y="935037"/>
                </a:lnTo>
                <a:lnTo>
                  <a:pt x="4610100" y="919162"/>
                </a:lnTo>
                <a:lnTo>
                  <a:pt x="4616450" y="908049"/>
                </a:lnTo>
                <a:lnTo>
                  <a:pt x="4625976" y="898524"/>
                </a:lnTo>
                <a:lnTo>
                  <a:pt x="4633914" y="890587"/>
                </a:lnTo>
                <a:lnTo>
                  <a:pt x="4646614" y="881062"/>
                </a:lnTo>
                <a:lnTo>
                  <a:pt x="4657726" y="877887"/>
                </a:lnTo>
                <a:lnTo>
                  <a:pt x="4670426" y="874712"/>
                </a:lnTo>
                <a:lnTo>
                  <a:pt x="4684714" y="874712"/>
                </a:lnTo>
                <a:lnTo>
                  <a:pt x="4697414" y="877887"/>
                </a:lnTo>
                <a:lnTo>
                  <a:pt x="4708526" y="884237"/>
                </a:lnTo>
                <a:lnTo>
                  <a:pt x="4721226" y="892174"/>
                </a:lnTo>
                <a:lnTo>
                  <a:pt x="4729162" y="901699"/>
                </a:lnTo>
                <a:lnTo>
                  <a:pt x="4735514" y="914399"/>
                </a:lnTo>
                <a:lnTo>
                  <a:pt x="4738688" y="925512"/>
                </a:lnTo>
                <a:lnTo>
                  <a:pt x="4741862" y="938212"/>
                </a:lnTo>
                <a:lnTo>
                  <a:pt x="4741862" y="952499"/>
                </a:lnTo>
                <a:lnTo>
                  <a:pt x="4538662" y="2415850"/>
                </a:lnTo>
                <a:lnTo>
                  <a:pt x="4538662" y="3765551"/>
                </a:lnTo>
                <a:lnTo>
                  <a:pt x="4535488" y="3779838"/>
                </a:lnTo>
                <a:lnTo>
                  <a:pt x="4532314" y="3792538"/>
                </a:lnTo>
                <a:lnTo>
                  <a:pt x="4527550" y="3803651"/>
                </a:lnTo>
                <a:lnTo>
                  <a:pt x="4518026" y="3813176"/>
                </a:lnTo>
                <a:lnTo>
                  <a:pt x="4508500" y="3821113"/>
                </a:lnTo>
                <a:lnTo>
                  <a:pt x="4497388" y="3827463"/>
                </a:lnTo>
                <a:lnTo>
                  <a:pt x="4484688" y="3833813"/>
                </a:lnTo>
                <a:lnTo>
                  <a:pt x="4470400" y="3833813"/>
                </a:lnTo>
                <a:lnTo>
                  <a:pt x="4454526" y="3833813"/>
                </a:lnTo>
                <a:lnTo>
                  <a:pt x="4443414" y="3827463"/>
                </a:lnTo>
                <a:lnTo>
                  <a:pt x="4430714" y="3821113"/>
                </a:lnTo>
                <a:lnTo>
                  <a:pt x="4422776" y="3813176"/>
                </a:lnTo>
                <a:lnTo>
                  <a:pt x="4413250" y="3803651"/>
                </a:lnTo>
                <a:lnTo>
                  <a:pt x="4406900" y="3792538"/>
                </a:lnTo>
                <a:lnTo>
                  <a:pt x="4403726" y="3779838"/>
                </a:lnTo>
                <a:lnTo>
                  <a:pt x="4402138" y="3765551"/>
                </a:lnTo>
                <a:lnTo>
                  <a:pt x="4402138" y="2505075"/>
                </a:lnTo>
                <a:lnTo>
                  <a:pt x="4398962" y="2493962"/>
                </a:lnTo>
                <a:lnTo>
                  <a:pt x="4395788" y="2478087"/>
                </a:lnTo>
                <a:lnTo>
                  <a:pt x="4395788" y="2474913"/>
                </a:lnTo>
                <a:lnTo>
                  <a:pt x="4386264" y="2493963"/>
                </a:lnTo>
                <a:lnTo>
                  <a:pt x="4378326" y="2511425"/>
                </a:lnTo>
                <a:lnTo>
                  <a:pt x="4365626" y="2528888"/>
                </a:lnTo>
                <a:lnTo>
                  <a:pt x="4351338" y="2544763"/>
                </a:lnTo>
                <a:lnTo>
                  <a:pt x="4335464" y="2559050"/>
                </a:lnTo>
                <a:lnTo>
                  <a:pt x="4321176" y="2570163"/>
                </a:lnTo>
                <a:lnTo>
                  <a:pt x="4302126" y="2579688"/>
                </a:lnTo>
                <a:lnTo>
                  <a:pt x="4284664" y="2589213"/>
                </a:lnTo>
                <a:lnTo>
                  <a:pt x="4264026" y="2597150"/>
                </a:lnTo>
                <a:lnTo>
                  <a:pt x="4243388" y="2603500"/>
                </a:lnTo>
                <a:lnTo>
                  <a:pt x="4222750" y="2606675"/>
                </a:lnTo>
                <a:lnTo>
                  <a:pt x="3565526" y="2677005"/>
                </a:lnTo>
                <a:lnTo>
                  <a:pt x="3565526" y="3765551"/>
                </a:lnTo>
                <a:lnTo>
                  <a:pt x="3565526" y="3779838"/>
                </a:lnTo>
                <a:lnTo>
                  <a:pt x="3559176" y="3792538"/>
                </a:lnTo>
                <a:lnTo>
                  <a:pt x="3552826" y="3803651"/>
                </a:lnTo>
                <a:lnTo>
                  <a:pt x="3548064" y="3813176"/>
                </a:lnTo>
                <a:lnTo>
                  <a:pt x="3535364" y="3821113"/>
                </a:lnTo>
                <a:lnTo>
                  <a:pt x="3524250" y="3827463"/>
                </a:lnTo>
                <a:lnTo>
                  <a:pt x="3511550" y="3833813"/>
                </a:lnTo>
                <a:lnTo>
                  <a:pt x="3500438" y="3833813"/>
                </a:lnTo>
                <a:lnTo>
                  <a:pt x="3484564" y="3833813"/>
                </a:lnTo>
                <a:lnTo>
                  <a:pt x="3473450" y="3827463"/>
                </a:lnTo>
                <a:lnTo>
                  <a:pt x="3460750" y="3821113"/>
                </a:lnTo>
                <a:lnTo>
                  <a:pt x="3451226" y="3813176"/>
                </a:lnTo>
                <a:lnTo>
                  <a:pt x="3443288" y="3803651"/>
                </a:lnTo>
                <a:lnTo>
                  <a:pt x="3436938" y="3792538"/>
                </a:lnTo>
                <a:lnTo>
                  <a:pt x="3430588" y="3779838"/>
                </a:lnTo>
                <a:lnTo>
                  <a:pt x="3430588" y="3765551"/>
                </a:lnTo>
                <a:lnTo>
                  <a:pt x="3430588" y="2920423"/>
                </a:lnTo>
                <a:lnTo>
                  <a:pt x="3355976" y="3582988"/>
                </a:lnTo>
                <a:lnTo>
                  <a:pt x="3349626" y="3603625"/>
                </a:lnTo>
                <a:lnTo>
                  <a:pt x="3348038" y="3624263"/>
                </a:lnTo>
                <a:lnTo>
                  <a:pt x="3338514" y="3643313"/>
                </a:lnTo>
                <a:lnTo>
                  <a:pt x="3328988" y="3663950"/>
                </a:lnTo>
                <a:lnTo>
                  <a:pt x="3317876" y="3678238"/>
                </a:lnTo>
                <a:lnTo>
                  <a:pt x="3305176" y="3695700"/>
                </a:lnTo>
                <a:lnTo>
                  <a:pt x="3290888" y="3711575"/>
                </a:lnTo>
                <a:lnTo>
                  <a:pt x="3275014" y="3722688"/>
                </a:lnTo>
                <a:lnTo>
                  <a:pt x="3260726" y="3735388"/>
                </a:lnTo>
                <a:lnTo>
                  <a:pt x="3243262" y="3746500"/>
                </a:lnTo>
                <a:lnTo>
                  <a:pt x="3222626" y="3756025"/>
                </a:lnTo>
                <a:lnTo>
                  <a:pt x="3203576" y="3762375"/>
                </a:lnTo>
                <a:lnTo>
                  <a:pt x="3182938" y="3768725"/>
                </a:lnTo>
                <a:lnTo>
                  <a:pt x="3162300" y="3771900"/>
                </a:lnTo>
                <a:lnTo>
                  <a:pt x="3141662" y="3771900"/>
                </a:lnTo>
                <a:lnTo>
                  <a:pt x="3121026" y="3771900"/>
                </a:lnTo>
                <a:lnTo>
                  <a:pt x="3097214" y="3765550"/>
                </a:lnTo>
                <a:lnTo>
                  <a:pt x="3078162" y="3759200"/>
                </a:lnTo>
                <a:lnTo>
                  <a:pt x="3057526" y="3752850"/>
                </a:lnTo>
                <a:lnTo>
                  <a:pt x="3040062" y="3744913"/>
                </a:lnTo>
                <a:lnTo>
                  <a:pt x="3022600" y="3732213"/>
                </a:lnTo>
                <a:lnTo>
                  <a:pt x="3003550" y="3721100"/>
                </a:lnTo>
                <a:lnTo>
                  <a:pt x="2989263" y="3705225"/>
                </a:lnTo>
                <a:lnTo>
                  <a:pt x="2976563" y="3690938"/>
                </a:lnTo>
                <a:lnTo>
                  <a:pt x="2965450" y="3671888"/>
                </a:lnTo>
                <a:lnTo>
                  <a:pt x="2952750" y="3657600"/>
                </a:lnTo>
                <a:lnTo>
                  <a:pt x="2947988" y="3636963"/>
                </a:lnTo>
                <a:lnTo>
                  <a:pt x="2938463" y="3619500"/>
                </a:lnTo>
                <a:lnTo>
                  <a:pt x="2935288" y="3597275"/>
                </a:lnTo>
                <a:lnTo>
                  <a:pt x="2932113" y="3576638"/>
                </a:lnTo>
                <a:lnTo>
                  <a:pt x="2928938" y="3556000"/>
                </a:lnTo>
                <a:lnTo>
                  <a:pt x="2932113" y="3532188"/>
                </a:lnTo>
                <a:lnTo>
                  <a:pt x="3051176" y="2478087"/>
                </a:lnTo>
                <a:lnTo>
                  <a:pt x="3054350" y="2457450"/>
                </a:lnTo>
                <a:lnTo>
                  <a:pt x="3060700" y="2436812"/>
                </a:lnTo>
                <a:lnTo>
                  <a:pt x="3070226" y="2416175"/>
                </a:lnTo>
                <a:lnTo>
                  <a:pt x="3078162" y="2397125"/>
                </a:lnTo>
                <a:lnTo>
                  <a:pt x="3087688" y="2379662"/>
                </a:lnTo>
                <a:lnTo>
                  <a:pt x="3101976" y="2365375"/>
                </a:lnTo>
                <a:lnTo>
                  <a:pt x="3114676" y="2349500"/>
                </a:lnTo>
                <a:lnTo>
                  <a:pt x="3128962" y="2335212"/>
                </a:lnTo>
                <a:lnTo>
                  <a:pt x="3148014" y="2322512"/>
                </a:lnTo>
                <a:lnTo>
                  <a:pt x="3165476" y="2314575"/>
                </a:lnTo>
                <a:lnTo>
                  <a:pt x="3182938" y="2305050"/>
                </a:lnTo>
                <a:lnTo>
                  <a:pt x="3203576" y="2298700"/>
                </a:lnTo>
                <a:lnTo>
                  <a:pt x="3222626" y="2293937"/>
                </a:lnTo>
                <a:lnTo>
                  <a:pt x="3243262" y="2290762"/>
                </a:lnTo>
                <a:lnTo>
                  <a:pt x="3260726" y="2290762"/>
                </a:lnTo>
                <a:lnTo>
                  <a:pt x="3273426" y="2284412"/>
                </a:lnTo>
                <a:lnTo>
                  <a:pt x="3294064" y="2281237"/>
                </a:lnTo>
                <a:lnTo>
                  <a:pt x="3314700" y="2274887"/>
                </a:lnTo>
                <a:lnTo>
                  <a:pt x="3690474" y="2234675"/>
                </a:lnTo>
                <a:lnTo>
                  <a:pt x="3667126" y="2144713"/>
                </a:lnTo>
                <a:lnTo>
                  <a:pt x="3609976" y="1931988"/>
                </a:lnTo>
                <a:lnTo>
                  <a:pt x="3582988" y="1827213"/>
                </a:lnTo>
                <a:lnTo>
                  <a:pt x="3549650" y="1722437"/>
                </a:lnTo>
                <a:lnTo>
                  <a:pt x="3514726" y="1620837"/>
                </a:lnTo>
                <a:lnTo>
                  <a:pt x="3475038" y="1525587"/>
                </a:lnTo>
                <a:lnTo>
                  <a:pt x="3459802" y="1481266"/>
                </a:lnTo>
                <a:lnTo>
                  <a:pt x="3457576" y="1484313"/>
                </a:lnTo>
                <a:lnTo>
                  <a:pt x="3406776" y="1570038"/>
                </a:lnTo>
                <a:lnTo>
                  <a:pt x="3359150" y="1660525"/>
                </a:lnTo>
                <a:lnTo>
                  <a:pt x="3341750" y="1690108"/>
                </a:lnTo>
                <a:lnTo>
                  <a:pt x="3341688" y="1690688"/>
                </a:lnTo>
                <a:lnTo>
                  <a:pt x="3328988" y="1717675"/>
                </a:lnTo>
                <a:lnTo>
                  <a:pt x="3317876" y="1744663"/>
                </a:lnTo>
                <a:lnTo>
                  <a:pt x="3297238" y="1765300"/>
                </a:lnTo>
                <a:lnTo>
                  <a:pt x="3275014" y="1782763"/>
                </a:lnTo>
                <a:lnTo>
                  <a:pt x="3249614" y="1797050"/>
                </a:lnTo>
                <a:lnTo>
                  <a:pt x="3219450" y="1806575"/>
                </a:lnTo>
                <a:lnTo>
                  <a:pt x="2603954" y="1993900"/>
                </a:lnTo>
                <a:lnTo>
                  <a:pt x="2606676" y="1993900"/>
                </a:lnTo>
                <a:lnTo>
                  <a:pt x="2619376" y="1993900"/>
                </a:lnTo>
                <a:lnTo>
                  <a:pt x="2633663" y="2000250"/>
                </a:lnTo>
                <a:lnTo>
                  <a:pt x="2646363" y="2006600"/>
                </a:lnTo>
                <a:lnTo>
                  <a:pt x="2654300" y="2016125"/>
                </a:lnTo>
                <a:lnTo>
                  <a:pt x="2663826" y="2024063"/>
                </a:lnTo>
                <a:lnTo>
                  <a:pt x="2670176" y="2036763"/>
                </a:lnTo>
                <a:lnTo>
                  <a:pt x="2671763" y="2047875"/>
                </a:lnTo>
                <a:lnTo>
                  <a:pt x="2674938" y="2063751"/>
                </a:lnTo>
                <a:lnTo>
                  <a:pt x="2671763" y="2074863"/>
                </a:lnTo>
                <a:lnTo>
                  <a:pt x="2670176" y="2087563"/>
                </a:lnTo>
                <a:lnTo>
                  <a:pt x="2663826" y="2098676"/>
                </a:lnTo>
                <a:lnTo>
                  <a:pt x="2654300" y="2111375"/>
                </a:lnTo>
                <a:lnTo>
                  <a:pt x="3027362" y="2111375"/>
                </a:lnTo>
                <a:lnTo>
                  <a:pt x="3040062" y="2111375"/>
                </a:lnTo>
                <a:lnTo>
                  <a:pt x="3054350" y="2114550"/>
                </a:lnTo>
                <a:lnTo>
                  <a:pt x="3063876" y="2119313"/>
                </a:lnTo>
                <a:lnTo>
                  <a:pt x="3074988" y="2128838"/>
                </a:lnTo>
                <a:lnTo>
                  <a:pt x="3084514" y="2141538"/>
                </a:lnTo>
                <a:lnTo>
                  <a:pt x="3090862" y="2149475"/>
                </a:lnTo>
                <a:lnTo>
                  <a:pt x="3094038" y="2165350"/>
                </a:lnTo>
                <a:lnTo>
                  <a:pt x="3094038" y="2176463"/>
                </a:lnTo>
                <a:lnTo>
                  <a:pt x="3094038" y="2192338"/>
                </a:lnTo>
                <a:lnTo>
                  <a:pt x="3090862" y="2203450"/>
                </a:lnTo>
                <a:lnTo>
                  <a:pt x="3084514" y="2216150"/>
                </a:lnTo>
                <a:lnTo>
                  <a:pt x="3074988" y="2224088"/>
                </a:lnTo>
                <a:lnTo>
                  <a:pt x="3063876" y="2233613"/>
                </a:lnTo>
                <a:lnTo>
                  <a:pt x="3054350" y="2239963"/>
                </a:lnTo>
                <a:lnTo>
                  <a:pt x="3040062" y="2243138"/>
                </a:lnTo>
                <a:lnTo>
                  <a:pt x="3027362" y="2244725"/>
                </a:lnTo>
                <a:lnTo>
                  <a:pt x="2857501" y="2244725"/>
                </a:lnTo>
                <a:lnTo>
                  <a:pt x="2857501" y="3765551"/>
                </a:lnTo>
                <a:lnTo>
                  <a:pt x="2857501" y="3779838"/>
                </a:lnTo>
                <a:lnTo>
                  <a:pt x="2851151" y="3792538"/>
                </a:lnTo>
                <a:lnTo>
                  <a:pt x="2846388" y="3803651"/>
                </a:lnTo>
                <a:lnTo>
                  <a:pt x="2836863" y="3813176"/>
                </a:lnTo>
                <a:lnTo>
                  <a:pt x="2827338" y="3821113"/>
                </a:lnTo>
                <a:lnTo>
                  <a:pt x="2816226" y="3827463"/>
                </a:lnTo>
                <a:lnTo>
                  <a:pt x="2803526" y="3833813"/>
                </a:lnTo>
                <a:lnTo>
                  <a:pt x="2789238" y="3833813"/>
                </a:lnTo>
                <a:lnTo>
                  <a:pt x="2776538" y="3833813"/>
                </a:lnTo>
                <a:lnTo>
                  <a:pt x="2765426" y="3827463"/>
                </a:lnTo>
                <a:lnTo>
                  <a:pt x="2752726" y="3821113"/>
                </a:lnTo>
                <a:lnTo>
                  <a:pt x="2741613" y="3813176"/>
                </a:lnTo>
                <a:lnTo>
                  <a:pt x="2735263" y="3803651"/>
                </a:lnTo>
                <a:lnTo>
                  <a:pt x="2728913" y="3792538"/>
                </a:lnTo>
                <a:lnTo>
                  <a:pt x="2722563" y="3779838"/>
                </a:lnTo>
                <a:lnTo>
                  <a:pt x="2722563" y="3765551"/>
                </a:lnTo>
                <a:lnTo>
                  <a:pt x="2722563" y="2244725"/>
                </a:lnTo>
                <a:lnTo>
                  <a:pt x="274638" y="2244725"/>
                </a:lnTo>
                <a:lnTo>
                  <a:pt x="274638" y="3765551"/>
                </a:lnTo>
                <a:lnTo>
                  <a:pt x="271463" y="3779838"/>
                </a:lnTo>
                <a:lnTo>
                  <a:pt x="268288" y="3792538"/>
                </a:lnTo>
                <a:lnTo>
                  <a:pt x="263526" y="3803651"/>
                </a:lnTo>
                <a:lnTo>
                  <a:pt x="254000" y="3813176"/>
                </a:lnTo>
                <a:lnTo>
                  <a:pt x="244476" y="3821113"/>
                </a:lnTo>
                <a:lnTo>
                  <a:pt x="233363" y="3827463"/>
                </a:lnTo>
                <a:lnTo>
                  <a:pt x="217488" y="3833813"/>
                </a:lnTo>
                <a:lnTo>
                  <a:pt x="206376" y="3833813"/>
                </a:lnTo>
                <a:lnTo>
                  <a:pt x="190500" y="3833813"/>
                </a:lnTo>
                <a:lnTo>
                  <a:pt x="179388" y="3827463"/>
                </a:lnTo>
                <a:lnTo>
                  <a:pt x="166688" y="3821113"/>
                </a:lnTo>
                <a:lnTo>
                  <a:pt x="158750" y="3813176"/>
                </a:lnTo>
                <a:lnTo>
                  <a:pt x="149226" y="3803651"/>
                </a:lnTo>
                <a:lnTo>
                  <a:pt x="142876" y="3792538"/>
                </a:lnTo>
                <a:lnTo>
                  <a:pt x="139700" y="3779838"/>
                </a:lnTo>
                <a:lnTo>
                  <a:pt x="138113" y="3765551"/>
                </a:lnTo>
                <a:lnTo>
                  <a:pt x="138113" y="2244725"/>
                </a:lnTo>
                <a:lnTo>
                  <a:pt x="68263" y="2244725"/>
                </a:lnTo>
                <a:lnTo>
                  <a:pt x="53975" y="2243138"/>
                </a:lnTo>
                <a:lnTo>
                  <a:pt x="41275" y="2239963"/>
                </a:lnTo>
                <a:lnTo>
                  <a:pt x="30163" y="2233613"/>
                </a:lnTo>
                <a:lnTo>
                  <a:pt x="20638" y="2224088"/>
                </a:lnTo>
                <a:lnTo>
                  <a:pt x="12700" y="2216150"/>
                </a:lnTo>
                <a:lnTo>
                  <a:pt x="6350" y="2203450"/>
                </a:lnTo>
                <a:lnTo>
                  <a:pt x="0" y="2192338"/>
                </a:lnTo>
                <a:lnTo>
                  <a:pt x="0" y="2176463"/>
                </a:lnTo>
                <a:lnTo>
                  <a:pt x="0" y="2165350"/>
                </a:lnTo>
                <a:lnTo>
                  <a:pt x="6350" y="2149475"/>
                </a:lnTo>
                <a:lnTo>
                  <a:pt x="12700" y="2141538"/>
                </a:lnTo>
                <a:lnTo>
                  <a:pt x="20638" y="2128838"/>
                </a:lnTo>
                <a:lnTo>
                  <a:pt x="30163" y="2119313"/>
                </a:lnTo>
                <a:lnTo>
                  <a:pt x="41275" y="2114550"/>
                </a:lnTo>
                <a:lnTo>
                  <a:pt x="53975" y="2111375"/>
                </a:lnTo>
                <a:lnTo>
                  <a:pt x="68263" y="2111375"/>
                </a:lnTo>
                <a:lnTo>
                  <a:pt x="1738313" y="2111375"/>
                </a:lnTo>
                <a:lnTo>
                  <a:pt x="1731963" y="2098676"/>
                </a:lnTo>
                <a:lnTo>
                  <a:pt x="1722438" y="2087563"/>
                </a:lnTo>
                <a:lnTo>
                  <a:pt x="1719263" y="2074863"/>
                </a:lnTo>
                <a:lnTo>
                  <a:pt x="1719263" y="2063751"/>
                </a:lnTo>
                <a:lnTo>
                  <a:pt x="1719263" y="2062529"/>
                </a:lnTo>
                <a:lnTo>
                  <a:pt x="1690688" y="2057400"/>
                </a:lnTo>
                <a:lnTo>
                  <a:pt x="1677988" y="2051050"/>
                </a:lnTo>
                <a:lnTo>
                  <a:pt x="1666875" y="2039937"/>
                </a:lnTo>
                <a:lnTo>
                  <a:pt x="1639888" y="2009775"/>
                </a:lnTo>
                <a:lnTo>
                  <a:pt x="1617662" y="1970087"/>
                </a:lnTo>
                <a:lnTo>
                  <a:pt x="1597025" y="1928812"/>
                </a:lnTo>
                <a:lnTo>
                  <a:pt x="1565275" y="1854200"/>
                </a:lnTo>
                <a:lnTo>
                  <a:pt x="1552575" y="1820862"/>
                </a:lnTo>
                <a:lnTo>
                  <a:pt x="1484312" y="1576387"/>
                </a:lnTo>
                <a:lnTo>
                  <a:pt x="1444625" y="1443037"/>
                </a:lnTo>
                <a:lnTo>
                  <a:pt x="1412875" y="1311274"/>
                </a:lnTo>
                <a:lnTo>
                  <a:pt x="1385888" y="1192212"/>
                </a:lnTo>
                <a:lnTo>
                  <a:pt x="1373188" y="1138237"/>
                </a:lnTo>
                <a:lnTo>
                  <a:pt x="1366838" y="1090612"/>
                </a:lnTo>
                <a:lnTo>
                  <a:pt x="1365250" y="1047749"/>
                </a:lnTo>
                <a:lnTo>
                  <a:pt x="1365250" y="1015999"/>
                </a:lnTo>
                <a:lnTo>
                  <a:pt x="1370012" y="989012"/>
                </a:lnTo>
                <a:lnTo>
                  <a:pt x="1376362" y="979487"/>
                </a:lnTo>
                <a:lnTo>
                  <a:pt x="1379538" y="973137"/>
                </a:lnTo>
                <a:lnTo>
                  <a:pt x="1460500" y="935037"/>
                </a:lnTo>
                <a:lnTo>
                  <a:pt x="1738957" y="2015573"/>
                </a:lnTo>
                <a:lnTo>
                  <a:pt x="1749426" y="2006600"/>
                </a:lnTo>
                <a:lnTo>
                  <a:pt x="1758950" y="2000250"/>
                </a:lnTo>
                <a:lnTo>
                  <a:pt x="1773238" y="1993900"/>
                </a:lnTo>
                <a:lnTo>
                  <a:pt x="1785938" y="1993900"/>
                </a:lnTo>
                <a:lnTo>
                  <a:pt x="2264305" y="1993900"/>
                </a:lnTo>
                <a:lnTo>
                  <a:pt x="2257426" y="1985963"/>
                </a:lnTo>
                <a:lnTo>
                  <a:pt x="2244726" y="1958975"/>
                </a:lnTo>
                <a:lnTo>
                  <a:pt x="2236788" y="1928813"/>
                </a:lnTo>
                <a:lnTo>
                  <a:pt x="2233613" y="1898650"/>
                </a:lnTo>
                <a:lnTo>
                  <a:pt x="2236788" y="1868488"/>
                </a:lnTo>
                <a:lnTo>
                  <a:pt x="2244726" y="1839913"/>
                </a:lnTo>
                <a:lnTo>
                  <a:pt x="2260600" y="1812925"/>
                </a:lnTo>
                <a:lnTo>
                  <a:pt x="2278063" y="1792288"/>
                </a:lnTo>
                <a:lnTo>
                  <a:pt x="2301876" y="1773238"/>
                </a:lnTo>
                <a:lnTo>
                  <a:pt x="2328863" y="1758950"/>
                </a:lnTo>
                <a:lnTo>
                  <a:pt x="2359026" y="1749425"/>
                </a:lnTo>
                <a:lnTo>
                  <a:pt x="3084708" y="1528565"/>
                </a:lnTo>
                <a:lnTo>
                  <a:pt x="3311526" y="1152524"/>
                </a:lnTo>
                <a:lnTo>
                  <a:pt x="3349626" y="1084262"/>
                </a:lnTo>
                <a:lnTo>
                  <a:pt x="3368676" y="1050924"/>
                </a:lnTo>
                <a:lnTo>
                  <a:pt x="3389314" y="1017587"/>
                </a:lnTo>
                <a:lnTo>
                  <a:pt x="3413126" y="989012"/>
                </a:lnTo>
                <a:lnTo>
                  <a:pt x="3436938" y="958849"/>
                </a:lnTo>
                <a:lnTo>
                  <a:pt x="3467100" y="935037"/>
                </a:lnTo>
                <a:lnTo>
                  <a:pt x="3467392" y="934856"/>
                </a:lnTo>
                <a:lnTo>
                  <a:pt x="3475038" y="925512"/>
                </a:lnTo>
                <a:lnTo>
                  <a:pt x="3490912" y="911224"/>
                </a:lnTo>
                <a:lnTo>
                  <a:pt x="3505200" y="895349"/>
                </a:lnTo>
                <a:lnTo>
                  <a:pt x="3522244" y="882567"/>
                </a:lnTo>
                <a:lnTo>
                  <a:pt x="3517900" y="884237"/>
                </a:lnTo>
                <a:lnTo>
                  <a:pt x="3475038" y="895350"/>
                </a:lnTo>
                <a:lnTo>
                  <a:pt x="3433762" y="901700"/>
                </a:lnTo>
                <a:lnTo>
                  <a:pt x="3389314" y="908050"/>
                </a:lnTo>
                <a:lnTo>
                  <a:pt x="3344862" y="904875"/>
                </a:lnTo>
                <a:lnTo>
                  <a:pt x="3302000" y="901700"/>
                </a:lnTo>
                <a:lnTo>
                  <a:pt x="3257550" y="890587"/>
                </a:lnTo>
                <a:lnTo>
                  <a:pt x="3213100" y="877887"/>
                </a:lnTo>
                <a:lnTo>
                  <a:pt x="3171826" y="857250"/>
                </a:lnTo>
                <a:lnTo>
                  <a:pt x="3128962" y="836612"/>
                </a:lnTo>
                <a:lnTo>
                  <a:pt x="3094038" y="809625"/>
                </a:lnTo>
                <a:lnTo>
                  <a:pt x="3060700" y="779462"/>
                </a:lnTo>
                <a:lnTo>
                  <a:pt x="3030538" y="749300"/>
                </a:lnTo>
                <a:lnTo>
                  <a:pt x="3003550" y="714375"/>
                </a:lnTo>
                <a:lnTo>
                  <a:pt x="2979738" y="677862"/>
                </a:lnTo>
                <a:lnTo>
                  <a:pt x="2962276" y="639762"/>
                </a:lnTo>
                <a:lnTo>
                  <a:pt x="2944813" y="596900"/>
                </a:lnTo>
                <a:lnTo>
                  <a:pt x="2932113" y="555625"/>
                </a:lnTo>
                <a:lnTo>
                  <a:pt x="2925763" y="514350"/>
                </a:lnTo>
                <a:lnTo>
                  <a:pt x="2922588" y="468312"/>
                </a:lnTo>
                <a:lnTo>
                  <a:pt x="2922588" y="427037"/>
                </a:lnTo>
                <a:lnTo>
                  <a:pt x="2925763" y="382587"/>
                </a:lnTo>
                <a:lnTo>
                  <a:pt x="2938463" y="338137"/>
                </a:lnTo>
                <a:lnTo>
                  <a:pt x="2952750" y="292100"/>
                </a:lnTo>
                <a:lnTo>
                  <a:pt x="2971800" y="250825"/>
                </a:lnTo>
                <a:lnTo>
                  <a:pt x="2992438" y="212725"/>
                </a:lnTo>
                <a:lnTo>
                  <a:pt x="3019426" y="173037"/>
                </a:lnTo>
                <a:lnTo>
                  <a:pt x="3048000" y="141287"/>
                </a:lnTo>
                <a:lnTo>
                  <a:pt x="3078162" y="111125"/>
                </a:lnTo>
                <a:lnTo>
                  <a:pt x="3114676" y="84137"/>
                </a:lnTo>
                <a:lnTo>
                  <a:pt x="3149600" y="60325"/>
                </a:lnTo>
                <a:lnTo>
                  <a:pt x="3189288" y="41275"/>
                </a:lnTo>
                <a:lnTo>
                  <a:pt x="3230562" y="23812"/>
                </a:lnTo>
                <a:lnTo>
                  <a:pt x="3273426" y="12700"/>
                </a:lnTo>
                <a:lnTo>
                  <a:pt x="3314700" y="6350"/>
                </a:lnTo>
                <a:lnTo>
                  <a:pt x="33591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90990" y="5855689"/>
            <a:ext cx="1712683" cy="365442"/>
            <a:chOff x="5347448" y="5855689"/>
            <a:chExt cx="1712683" cy="365442"/>
          </a:xfrm>
        </p:grpSpPr>
        <p:sp>
          <p:nvSpPr>
            <p:cNvPr id="2" name="圆角矩形 1"/>
            <p:cNvSpPr/>
            <p:nvPr/>
          </p:nvSpPr>
          <p:spPr>
            <a:xfrm>
              <a:off x="5347448" y="5855689"/>
              <a:ext cx="365442" cy="365442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smtClean="0">
                  <a:solidFill>
                    <a:schemeClr val="tx1"/>
                  </a:solidFill>
                </a:rPr>
                <a:t>1</a:t>
              </a: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5764994" y="5855689"/>
              <a:ext cx="365442" cy="365442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smtClean="0">
                  <a:solidFill>
                    <a:schemeClr val="tx1"/>
                  </a:solidFill>
                </a:rPr>
                <a:t>7</a:t>
              </a: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6277143" y="5855689"/>
              <a:ext cx="365442" cy="365442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smtClean="0">
                  <a:solidFill>
                    <a:schemeClr val="tx1"/>
                  </a:solidFill>
                </a:rPr>
                <a:t>0</a:t>
              </a: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6694689" y="5855689"/>
              <a:ext cx="365442" cy="365442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smtClean="0">
                  <a:solidFill>
                    <a:schemeClr val="tx1"/>
                  </a:solidFill>
                </a:rPr>
                <a:t>0</a:t>
              </a:r>
              <a:endParaRPr lang="zh-CN" alt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177231" y="5957498"/>
              <a:ext cx="46235" cy="161824"/>
              <a:chOff x="1074057" y="2133369"/>
              <a:chExt cx="145143" cy="508000"/>
            </a:xfrm>
            <a:solidFill>
              <a:schemeClr val="tx1"/>
            </a:solidFill>
          </p:grpSpPr>
          <p:sp>
            <p:nvSpPr>
              <p:cNvPr id="4" name="椭圆 3"/>
              <p:cNvSpPr/>
              <p:nvPr/>
            </p:nvSpPr>
            <p:spPr>
              <a:xfrm>
                <a:off x="1074057" y="2133369"/>
                <a:ext cx="145143" cy="14514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074057" y="2496226"/>
                <a:ext cx="145143" cy="14514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5376476" y="2598058"/>
            <a:ext cx="168668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/>
              <a:t>1</a:t>
            </a:r>
            <a:r>
              <a:rPr lang="zh-CN" altLang="en-US" smtClean="0"/>
              <a:t>、选择文本框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en-US" altLang="zh-CN" smtClean="0"/>
              <a:t>2</a:t>
            </a:r>
            <a:r>
              <a:rPr lang="zh-CN" altLang="en-US" smtClean="0"/>
              <a:t>、修改字体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en-US" altLang="zh-CN" smtClean="0"/>
              <a:t>3</a:t>
            </a:r>
            <a:r>
              <a:rPr lang="zh-CN" altLang="en-US" smtClean="0"/>
              <a:t>、选择文本框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en-US" altLang="zh-CN" smtClean="0"/>
              <a:t>4</a:t>
            </a:r>
            <a:r>
              <a:rPr lang="zh-CN" altLang="en-US" smtClean="0"/>
              <a:t>、修改字体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en-US" altLang="zh-CN" smtClean="0"/>
              <a:t>……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896723" y="544545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滴答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78944" y="509705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滴答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27772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2011046" y="938264"/>
            <a:ext cx="5121915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问题不在上面，关键的是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领导的反复修改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739487" y="213336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1244074" y="6220013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Group 27"/>
          <p:cNvGrpSpPr>
            <a:grpSpLocks/>
          </p:cNvGrpSpPr>
          <p:nvPr/>
        </p:nvGrpSpPr>
        <p:grpSpPr bwMode="auto">
          <a:xfrm>
            <a:off x="2081747" y="3361156"/>
            <a:ext cx="3031057" cy="2909012"/>
            <a:chOff x="3204" y="268"/>
            <a:chExt cx="1813" cy="174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" name="Freeform 19"/>
            <p:cNvSpPr>
              <a:spLocks/>
            </p:cNvSpPr>
            <p:nvPr/>
          </p:nvSpPr>
          <p:spPr bwMode="auto">
            <a:xfrm flipV="1">
              <a:off x="3792" y="268"/>
              <a:ext cx="369" cy="364"/>
            </a:xfrm>
            <a:custGeom>
              <a:avLst/>
              <a:gdLst>
                <a:gd name="T0" fmla="*/ 3782 w 8607"/>
                <a:gd name="T1" fmla="*/ 8366 h 8514"/>
                <a:gd name="T2" fmla="*/ 7342 w 8607"/>
                <a:gd name="T3" fmla="*/ 7007 h 8514"/>
                <a:gd name="T4" fmla="*/ 8329 w 8607"/>
                <a:gd name="T5" fmla="*/ 3353 h 8514"/>
                <a:gd name="T6" fmla="*/ 7452 w 8607"/>
                <a:gd name="T7" fmla="*/ 1535 h 8514"/>
                <a:gd name="T8" fmla="*/ 4318 w 8607"/>
                <a:gd name="T9" fmla="*/ 20 h 8514"/>
                <a:gd name="T10" fmla="*/ 1880 w 8607"/>
                <a:gd name="T11" fmla="*/ 740 h 8514"/>
                <a:gd name="T12" fmla="*/ 171 w 8607"/>
                <a:gd name="T13" fmla="*/ 3180 h 8514"/>
                <a:gd name="T14" fmla="*/ 173 w 8607"/>
                <a:gd name="T15" fmla="*/ 5231 h 8514"/>
                <a:gd name="T16" fmla="*/ 1616 w 8607"/>
                <a:gd name="T17" fmla="*/ 7471 h 8514"/>
                <a:gd name="T18" fmla="*/ 3782 w 8607"/>
                <a:gd name="T19" fmla="*/ 8366 h 8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07" h="8514">
                  <a:moveTo>
                    <a:pt x="3782" y="8366"/>
                  </a:moveTo>
                  <a:cubicBezTo>
                    <a:pt x="5095" y="8514"/>
                    <a:pt x="6464" y="7996"/>
                    <a:pt x="7342" y="7007"/>
                  </a:cubicBezTo>
                  <a:cubicBezTo>
                    <a:pt x="8229" y="6038"/>
                    <a:pt x="8607" y="4636"/>
                    <a:pt x="8329" y="3353"/>
                  </a:cubicBezTo>
                  <a:cubicBezTo>
                    <a:pt x="8191" y="2688"/>
                    <a:pt x="7887" y="2057"/>
                    <a:pt x="7452" y="1535"/>
                  </a:cubicBezTo>
                  <a:cubicBezTo>
                    <a:pt x="6687" y="615"/>
                    <a:pt x="5517" y="39"/>
                    <a:pt x="4318" y="20"/>
                  </a:cubicBezTo>
                  <a:cubicBezTo>
                    <a:pt x="3457" y="0"/>
                    <a:pt x="2592" y="255"/>
                    <a:pt x="1880" y="740"/>
                  </a:cubicBezTo>
                  <a:cubicBezTo>
                    <a:pt x="1038" y="1308"/>
                    <a:pt x="418" y="2195"/>
                    <a:pt x="171" y="3180"/>
                  </a:cubicBezTo>
                  <a:cubicBezTo>
                    <a:pt x="0" y="3850"/>
                    <a:pt x="1" y="4562"/>
                    <a:pt x="173" y="5231"/>
                  </a:cubicBezTo>
                  <a:cubicBezTo>
                    <a:pt x="392" y="6109"/>
                    <a:pt x="908" y="6909"/>
                    <a:pt x="1616" y="7471"/>
                  </a:cubicBezTo>
                  <a:cubicBezTo>
                    <a:pt x="2234" y="7966"/>
                    <a:pt x="2994" y="8284"/>
                    <a:pt x="3782" y="83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"/>
            <p:cNvSpPr>
              <a:spLocks noEditPoints="1"/>
            </p:cNvSpPr>
            <p:nvPr/>
          </p:nvSpPr>
          <p:spPr bwMode="auto">
            <a:xfrm flipV="1">
              <a:off x="3204" y="534"/>
              <a:ext cx="1226" cy="1474"/>
            </a:xfrm>
            <a:custGeom>
              <a:avLst/>
              <a:gdLst>
                <a:gd name="T0" fmla="*/ 25103 w 28638"/>
                <a:gd name="T1" fmla="*/ 33560 h 34415"/>
                <a:gd name="T2" fmla="*/ 26259 w 28638"/>
                <a:gd name="T3" fmla="*/ 31074 h 34415"/>
                <a:gd name="T4" fmla="*/ 27547 w 28638"/>
                <a:gd name="T5" fmla="*/ 30045 h 34415"/>
                <a:gd name="T6" fmla="*/ 28456 w 28638"/>
                <a:gd name="T7" fmla="*/ 28091 h 34415"/>
                <a:gd name="T8" fmla="*/ 28022 w 28638"/>
                <a:gd name="T9" fmla="*/ 25267 h 34415"/>
                <a:gd name="T10" fmla="*/ 28115 w 28638"/>
                <a:gd name="T11" fmla="*/ 24046 h 34415"/>
                <a:gd name="T12" fmla="*/ 27729 w 28638"/>
                <a:gd name="T13" fmla="*/ 25238 h 34415"/>
                <a:gd name="T14" fmla="*/ 20985 w 28638"/>
                <a:gd name="T15" fmla="*/ 24580 h 34415"/>
                <a:gd name="T16" fmla="*/ 19468 w 28638"/>
                <a:gd name="T17" fmla="*/ 24992 h 34415"/>
                <a:gd name="T18" fmla="*/ 14817 w 28638"/>
                <a:gd name="T19" fmla="*/ 18495 h 34415"/>
                <a:gd name="T20" fmla="*/ 22821 w 28638"/>
                <a:gd name="T21" fmla="*/ 16522 h 34415"/>
                <a:gd name="T22" fmla="*/ 24599 w 28638"/>
                <a:gd name="T23" fmla="*/ 1932 h 34415"/>
                <a:gd name="T24" fmla="*/ 20370 w 28638"/>
                <a:gd name="T25" fmla="*/ 5946 h 34415"/>
                <a:gd name="T26" fmla="*/ 19058 w 28638"/>
                <a:gd name="T27" fmla="*/ 11732 h 34415"/>
                <a:gd name="T28" fmla="*/ 19046 w 28638"/>
                <a:gd name="T29" fmla="*/ 9124 h 34415"/>
                <a:gd name="T30" fmla="*/ 19046 w 28638"/>
                <a:gd name="T31" fmla="*/ 7604 h 34415"/>
                <a:gd name="T32" fmla="*/ 19056 w 28638"/>
                <a:gd name="T33" fmla="*/ 4148 h 34415"/>
                <a:gd name="T34" fmla="*/ 19054 w 28638"/>
                <a:gd name="T35" fmla="*/ 2491 h 34415"/>
                <a:gd name="T36" fmla="*/ 19058 w 28638"/>
                <a:gd name="T37" fmla="*/ 31 h 34415"/>
                <a:gd name="T38" fmla="*/ 16926 w 28638"/>
                <a:gd name="T39" fmla="*/ 692 h 34415"/>
                <a:gd name="T40" fmla="*/ 16937 w 28638"/>
                <a:gd name="T41" fmla="*/ 2878 h 34415"/>
                <a:gd name="T42" fmla="*/ 16931 w 28638"/>
                <a:gd name="T43" fmla="*/ 5029 h 34415"/>
                <a:gd name="T44" fmla="*/ 7163 w 28638"/>
                <a:gd name="T45" fmla="*/ 5529 h 34415"/>
                <a:gd name="T46" fmla="*/ 4658 w 28638"/>
                <a:gd name="T47" fmla="*/ 32 h 34415"/>
                <a:gd name="T48" fmla="*/ 2610 w 28638"/>
                <a:gd name="T49" fmla="*/ 29 h 34415"/>
                <a:gd name="T50" fmla="*/ 3864 w 28638"/>
                <a:gd name="T51" fmla="*/ 12668 h 34415"/>
                <a:gd name="T52" fmla="*/ 110 w 28638"/>
                <a:gd name="T53" fmla="*/ 29512 h 34415"/>
                <a:gd name="T54" fmla="*/ 0 w 28638"/>
                <a:gd name="T55" fmla="*/ 30313 h 34415"/>
                <a:gd name="T56" fmla="*/ 2512 w 28638"/>
                <a:gd name="T57" fmla="*/ 32052 h 34415"/>
                <a:gd name="T58" fmla="*/ 3865 w 28638"/>
                <a:gd name="T59" fmla="*/ 30325 h 34415"/>
                <a:gd name="T60" fmla="*/ 8358 w 28638"/>
                <a:gd name="T61" fmla="*/ 15267 h 34415"/>
                <a:gd name="T62" fmla="*/ 9990 w 28638"/>
                <a:gd name="T63" fmla="*/ 29460 h 34415"/>
                <a:gd name="T64" fmla="*/ 14363 w 28638"/>
                <a:gd name="T65" fmla="*/ 32089 h 34415"/>
                <a:gd name="T66" fmla="*/ 15622 w 28638"/>
                <a:gd name="T67" fmla="*/ 31458 h 34415"/>
                <a:gd name="T68" fmla="*/ 26438 w 28638"/>
                <a:gd name="T69" fmla="*/ 28097 h 34415"/>
                <a:gd name="T70" fmla="*/ 25328 w 28638"/>
                <a:gd name="T71" fmla="*/ 31200 h 34415"/>
                <a:gd name="T72" fmla="*/ 25645 w 28638"/>
                <a:gd name="T73" fmla="*/ 31972 h 34415"/>
                <a:gd name="T74" fmla="*/ 24524 w 28638"/>
                <a:gd name="T75" fmla="*/ 34415 h 34415"/>
                <a:gd name="T76" fmla="*/ 5814 w 28638"/>
                <a:gd name="T77" fmla="*/ 7226 h 34415"/>
                <a:gd name="T78" fmla="*/ 16545 w 28638"/>
                <a:gd name="T79" fmla="*/ 7222 h 34415"/>
                <a:gd name="T80" fmla="*/ 16933 w 28638"/>
                <a:gd name="T81" fmla="*/ 7500 h 34415"/>
                <a:gd name="T82" fmla="*/ 16939 w 28638"/>
                <a:gd name="T83" fmla="*/ 9158 h 34415"/>
                <a:gd name="T84" fmla="*/ 16928 w 28638"/>
                <a:gd name="T85" fmla="*/ 10781 h 34415"/>
                <a:gd name="T86" fmla="*/ 16914 w 28638"/>
                <a:gd name="T87" fmla="*/ 11457 h 34415"/>
                <a:gd name="T88" fmla="*/ 11359 w 28638"/>
                <a:gd name="T89" fmla="*/ 11457 h 34415"/>
                <a:gd name="T90" fmla="*/ 8325 w 28638"/>
                <a:gd name="T91" fmla="*/ 11457 h 34415"/>
                <a:gd name="T92" fmla="*/ 7478 w 28638"/>
                <a:gd name="T93" fmla="*/ 11457 h 34415"/>
                <a:gd name="T94" fmla="*/ 6480 w 28638"/>
                <a:gd name="T95" fmla="*/ 11446 h 34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638" h="34415">
                  <a:moveTo>
                    <a:pt x="24524" y="34415"/>
                  </a:moveTo>
                  <a:cubicBezTo>
                    <a:pt x="24613" y="34071"/>
                    <a:pt x="24869" y="33812"/>
                    <a:pt x="25103" y="33560"/>
                  </a:cubicBezTo>
                  <a:cubicBezTo>
                    <a:pt x="25538" y="33121"/>
                    <a:pt x="25988" y="32695"/>
                    <a:pt x="26374" y="32211"/>
                  </a:cubicBezTo>
                  <a:cubicBezTo>
                    <a:pt x="26333" y="31832"/>
                    <a:pt x="26295" y="31453"/>
                    <a:pt x="26259" y="31074"/>
                  </a:cubicBezTo>
                  <a:cubicBezTo>
                    <a:pt x="26373" y="31355"/>
                    <a:pt x="26488" y="31636"/>
                    <a:pt x="26599" y="31918"/>
                  </a:cubicBezTo>
                  <a:cubicBezTo>
                    <a:pt x="27020" y="31355"/>
                    <a:pt x="27385" y="30735"/>
                    <a:pt x="27547" y="30045"/>
                  </a:cubicBezTo>
                  <a:cubicBezTo>
                    <a:pt x="27708" y="29408"/>
                    <a:pt x="27711" y="28740"/>
                    <a:pt x="27624" y="28092"/>
                  </a:cubicBezTo>
                  <a:cubicBezTo>
                    <a:pt x="27901" y="28092"/>
                    <a:pt x="28178" y="28090"/>
                    <a:pt x="28456" y="28091"/>
                  </a:cubicBezTo>
                  <a:cubicBezTo>
                    <a:pt x="28524" y="27173"/>
                    <a:pt x="28579" y="26253"/>
                    <a:pt x="28638" y="25333"/>
                  </a:cubicBezTo>
                  <a:cubicBezTo>
                    <a:pt x="28433" y="25308"/>
                    <a:pt x="28226" y="25300"/>
                    <a:pt x="28022" y="25267"/>
                  </a:cubicBezTo>
                  <a:cubicBezTo>
                    <a:pt x="28094" y="24967"/>
                    <a:pt x="28172" y="24667"/>
                    <a:pt x="28232" y="24364"/>
                  </a:cubicBezTo>
                  <a:cubicBezTo>
                    <a:pt x="28245" y="24253"/>
                    <a:pt x="28271" y="24059"/>
                    <a:pt x="28115" y="24046"/>
                  </a:cubicBezTo>
                  <a:cubicBezTo>
                    <a:pt x="28036" y="24152"/>
                    <a:pt x="27975" y="24272"/>
                    <a:pt x="27944" y="24402"/>
                  </a:cubicBezTo>
                  <a:cubicBezTo>
                    <a:pt x="27872" y="24680"/>
                    <a:pt x="27797" y="24958"/>
                    <a:pt x="27729" y="25238"/>
                  </a:cubicBezTo>
                  <a:cubicBezTo>
                    <a:pt x="27187" y="25200"/>
                    <a:pt x="26647" y="25134"/>
                    <a:pt x="26105" y="25086"/>
                  </a:cubicBezTo>
                  <a:cubicBezTo>
                    <a:pt x="24399" y="24917"/>
                    <a:pt x="22692" y="24750"/>
                    <a:pt x="20985" y="24580"/>
                  </a:cubicBezTo>
                  <a:cubicBezTo>
                    <a:pt x="20702" y="24539"/>
                    <a:pt x="20409" y="24550"/>
                    <a:pt x="20137" y="24643"/>
                  </a:cubicBezTo>
                  <a:cubicBezTo>
                    <a:pt x="19894" y="24718"/>
                    <a:pt x="19684" y="24864"/>
                    <a:pt x="19468" y="24992"/>
                  </a:cubicBezTo>
                  <a:cubicBezTo>
                    <a:pt x="18523" y="25563"/>
                    <a:pt x="17580" y="26135"/>
                    <a:pt x="16635" y="26705"/>
                  </a:cubicBezTo>
                  <a:cubicBezTo>
                    <a:pt x="16027" y="23969"/>
                    <a:pt x="15417" y="21233"/>
                    <a:pt x="14817" y="18495"/>
                  </a:cubicBezTo>
                  <a:cubicBezTo>
                    <a:pt x="16874" y="18304"/>
                    <a:pt x="18929" y="18100"/>
                    <a:pt x="20985" y="17902"/>
                  </a:cubicBezTo>
                  <a:cubicBezTo>
                    <a:pt x="21791" y="17830"/>
                    <a:pt x="22527" y="17276"/>
                    <a:pt x="22821" y="16522"/>
                  </a:cubicBezTo>
                  <a:cubicBezTo>
                    <a:pt x="22924" y="16280"/>
                    <a:pt x="22959" y="16017"/>
                    <a:pt x="22986" y="15757"/>
                  </a:cubicBezTo>
                  <a:cubicBezTo>
                    <a:pt x="23524" y="11149"/>
                    <a:pt x="24056" y="6540"/>
                    <a:pt x="24599" y="1932"/>
                  </a:cubicBezTo>
                  <a:cubicBezTo>
                    <a:pt x="23479" y="1751"/>
                    <a:pt x="22355" y="1592"/>
                    <a:pt x="21235" y="1414"/>
                  </a:cubicBezTo>
                  <a:cubicBezTo>
                    <a:pt x="20954" y="2926"/>
                    <a:pt x="20657" y="4435"/>
                    <a:pt x="20370" y="5946"/>
                  </a:cubicBezTo>
                  <a:cubicBezTo>
                    <a:pt x="19991" y="7914"/>
                    <a:pt x="19618" y="9884"/>
                    <a:pt x="19236" y="11852"/>
                  </a:cubicBezTo>
                  <a:cubicBezTo>
                    <a:pt x="19176" y="11813"/>
                    <a:pt x="19117" y="11772"/>
                    <a:pt x="19058" y="11732"/>
                  </a:cubicBezTo>
                  <a:cubicBezTo>
                    <a:pt x="19050" y="11273"/>
                    <a:pt x="19050" y="10815"/>
                    <a:pt x="19048" y="10357"/>
                  </a:cubicBezTo>
                  <a:cubicBezTo>
                    <a:pt x="19028" y="9946"/>
                    <a:pt x="19069" y="9535"/>
                    <a:pt x="19046" y="9124"/>
                  </a:cubicBezTo>
                  <a:cubicBezTo>
                    <a:pt x="19059" y="8876"/>
                    <a:pt x="19060" y="8627"/>
                    <a:pt x="19045" y="8379"/>
                  </a:cubicBezTo>
                  <a:cubicBezTo>
                    <a:pt x="19032" y="8121"/>
                    <a:pt x="19070" y="7863"/>
                    <a:pt x="19046" y="7604"/>
                  </a:cubicBezTo>
                  <a:cubicBezTo>
                    <a:pt x="19049" y="7371"/>
                    <a:pt x="19066" y="7138"/>
                    <a:pt x="19047" y="6905"/>
                  </a:cubicBezTo>
                  <a:cubicBezTo>
                    <a:pt x="19057" y="5987"/>
                    <a:pt x="19054" y="5067"/>
                    <a:pt x="19056" y="4148"/>
                  </a:cubicBezTo>
                  <a:cubicBezTo>
                    <a:pt x="19060" y="3950"/>
                    <a:pt x="19032" y="3752"/>
                    <a:pt x="19051" y="3553"/>
                  </a:cubicBezTo>
                  <a:cubicBezTo>
                    <a:pt x="19074" y="3199"/>
                    <a:pt x="19025" y="2845"/>
                    <a:pt x="19054" y="2491"/>
                  </a:cubicBezTo>
                  <a:cubicBezTo>
                    <a:pt x="19058" y="2045"/>
                    <a:pt x="19057" y="1598"/>
                    <a:pt x="19044" y="1152"/>
                  </a:cubicBezTo>
                  <a:cubicBezTo>
                    <a:pt x="19078" y="778"/>
                    <a:pt x="19020" y="404"/>
                    <a:pt x="19058" y="31"/>
                  </a:cubicBezTo>
                  <a:cubicBezTo>
                    <a:pt x="18347" y="14"/>
                    <a:pt x="17636" y="25"/>
                    <a:pt x="16925" y="31"/>
                  </a:cubicBezTo>
                  <a:cubicBezTo>
                    <a:pt x="16956" y="251"/>
                    <a:pt x="16920" y="471"/>
                    <a:pt x="16926" y="692"/>
                  </a:cubicBezTo>
                  <a:cubicBezTo>
                    <a:pt x="16930" y="1103"/>
                    <a:pt x="16917" y="1515"/>
                    <a:pt x="16939" y="1927"/>
                  </a:cubicBezTo>
                  <a:cubicBezTo>
                    <a:pt x="16952" y="2244"/>
                    <a:pt x="16910" y="2562"/>
                    <a:pt x="16937" y="2878"/>
                  </a:cubicBezTo>
                  <a:cubicBezTo>
                    <a:pt x="16933" y="3267"/>
                    <a:pt x="16924" y="3655"/>
                    <a:pt x="16928" y="4043"/>
                  </a:cubicBezTo>
                  <a:cubicBezTo>
                    <a:pt x="16960" y="4372"/>
                    <a:pt x="16908" y="4700"/>
                    <a:pt x="16931" y="5029"/>
                  </a:cubicBezTo>
                  <a:cubicBezTo>
                    <a:pt x="16945" y="5196"/>
                    <a:pt x="16940" y="5363"/>
                    <a:pt x="16923" y="5529"/>
                  </a:cubicBezTo>
                  <a:cubicBezTo>
                    <a:pt x="13669" y="5528"/>
                    <a:pt x="10416" y="5529"/>
                    <a:pt x="7163" y="5529"/>
                  </a:cubicBezTo>
                  <a:cubicBezTo>
                    <a:pt x="6608" y="5522"/>
                    <a:pt x="6052" y="5542"/>
                    <a:pt x="5497" y="5518"/>
                  </a:cubicBezTo>
                  <a:cubicBezTo>
                    <a:pt x="5226" y="3688"/>
                    <a:pt x="4925" y="1862"/>
                    <a:pt x="4658" y="32"/>
                  </a:cubicBezTo>
                  <a:cubicBezTo>
                    <a:pt x="4435" y="0"/>
                    <a:pt x="4210" y="40"/>
                    <a:pt x="3985" y="16"/>
                  </a:cubicBezTo>
                  <a:cubicBezTo>
                    <a:pt x="3527" y="38"/>
                    <a:pt x="3069" y="20"/>
                    <a:pt x="2610" y="29"/>
                  </a:cubicBezTo>
                  <a:cubicBezTo>
                    <a:pt x="3262" y="3933"/>
                    <a:pt x="3924" y="7836"/>
                    <a:pt x="4579" y="11740"/>
                  </a:cubicBezTo>
                  <a:cubicBezTo>
                    <a:pt x="4257" y="11971"/>
                    <a:pt x="4008" y="12299"/>
                    <a:pt x="3864" y="12668"/>
                  </a:cubicBezTo>
                  <a:cubicBezTo>
                    <a:pt x="3777" y="12888"/>
                    <a:pt x="3740" y="13124"/>
                    <a:pt x="3686" y="13353"/>
                  </a:cubicBezTo>
                  <a:cubicBezTo>
                    <a:pt x="2494" y="18740"/>
                    <a:pt x="1302" y="24126"/>
                    <a:pt x="110" y="29512"/>
                  </a:cubicBezTo>
                  <a:cubicBezTo>
                    <a:pt x="63" y="29719"/>
                    <a:pt x="15" y="29926"/>
                    <a:pt x="0" y="30138"/>
                  </a:cubicBezTo>
                  <a:lnTo>
                    <a:pt x="0" y="30313"/>
                  </a:lnTo>
                  <a:cubicBezTo>
                    <a:pt x="23" y="30980"/>
                    <a:pt x="422" y="31619"/>
                    <a:pt x="1016" y="31925"/>
                  </a:cubicBezTo>
                  <a:cubicBezTo>
                    <a:pt x="1470" y="32167"/>
                    <a:pt x="2024" y="32218"/>
                    <a:pt x="2512" y="32052"/>
                  </a:cubicBezTo>
                  <a:cubicBezTo>
                    <a:pt x="3035" y="31881"/>
                    <a:pt x="3477" y="31476"/>
                    <a:pt x="3689" y="30968"/>
                  </a:cubicBezTo>
                  <a:cubicBezTo>
                    <a:pt x="3779" y="30763"/>
                    <a:pt x="3817" y="30542"/>
                    <a:pt x="3865" y="30325"/>
                  </a:cubicBezTo>
                  <a:cubicBezTo>
                    <a:pt x="4974" y="25306"/>
                    <a:pt x="6081" y="20286"/>
                    <a:pt x="7189" y="15266"/>
                  </a:cubicBezTo>
                  <a:cubicBezTo>
                    <a:pt x="7579" y="15266"/>
                    <a:pt x="7968" y="15265"/>
                    <a:pt x="8358" y="15267"/>
                  </a:cubicBezTo>
                  <a:cubicBezTo>
                    <a:pt x="7622" y="16112"/>
                    <a:pt x="7293" y="17304"/>
                    <a:pt x="7542" y="18402"/>
                  </a:cubicBezTo>
                  <a:cubicBezTo>
                    <a:pt x="8357" y="22088"/>
                    <a:pt x="9174" y="25774"/>
                    <a:pt x="9990" y="29460"/>
                  </a:cubicBezTo>
                  <a:cubicBezTo>
                    <a:pt x="10223" y="30542"/>
                    <a:pt x="11005" y="31482"/>
                    <a:pt x="12021" y="31917"/>
                  </a:cubicBezTo>
                  <a:cubicBezTo>
                    <a:pt x="12752" y="32240"/>
                    <a:pt x="13594" y="32305"/>
                    <a:pt x="14363" y="32089"/>
                  </a:cubicBezTo>
                  <a:cubicBezTo>
                    <a:pt x="14514" y="32043"/>
                    <a:pt x="14661" y="31986"/>
                    <a:pt x="14811" y="31940"/>
                  </a:cubicBezTo>
                  <a:cubicBezTo>
                    <a:pt x="15104" y="31820"/>
                    <a:pt x="15366" y="31641"/>
                    <a:pt x="15622" y="31458"/>
                  </a:cubicBezTo>
                  <a:cubicBezTo>
                    <a:pt x="17456" y="30345"/>
                    <a:pt x="19293" y="29238"/>
                    <a:pt x="21126" y="28124"/>
                  </a:cubicBezTo>
                  <a:cubicBezTo>
                    <a:pt x="22897" y="28112"/>
                    <a:pt x="24668" y="28125"/>
                    <a:pt x="26438" y="28097"/>
                  </a:cubicBezTo>
                  <a:cubicBezTo>
                    <a:pt x="26285" y="28345"/>
                    <a:pt x="26140" y="28601"/>
                    <a:pt x="26042" y="28877"/>
                  </a:cubicBezTo>
                  <a:cubicBezTo>
                    <a:pt x="25753" y="29636"/>
                    <a:pt x="25688" y="30467"/>
                    <a:pt x="25328" y="31200"/>
                  </a:cubicBezTo>
                  <a:cubicBezTo>
                    <a:pt x="25183" y="31490"/>
                    <a:pt x="25059" y="31791"/>
                    <a:pt x="24971" y="32103"/>
                  </a:cubicBezTo>
                  <a:cubicBezTo>
                    <a:pt x="25194" y="32055"/>
                    <a:pt x="25419" y="32013"/>
                    <a:pt x="25645" y="31972"/>
                  </a:cubicBezTo>
                  <a:cubicBezTo>
                    <a:pt x="25385" y="32129"/>
                    <a:pt x="25127" y="32290"/>
                    <a:pt x="24865" y="32443"/>
                  </a:cubicBezTo>
                  <a:cubicBezTo>
                    <a:pt x="24701" y="33090"/>
                    <a:pt x="24568" y="33748"/>
                    <a:pt x="24524" y="34415"/>
                  </a:cubicBezTo>
                  <a:moveTo>
                    <a:pt x="6480" y="11446"/>
                  </a:moveTo>
                  <a:cubicBezTo>
                    <a:pt x="6260" y="10039"/>
                    <a:pt x="6035" y="8633"/>
                    <a:pt x="5814" y="7226"/>
                  </a:cubicBezTo>
                  <a:cubicBezTo>
                    <a:pt x="6898" y="7224"/>
                    <a:pt x="7982" y="7226"/>
                    <a:pt x="9066" y="7224"/>
                  </a:cubicBezTo>
                  <a:cubicBezTo>
                    <a:pt x="11559" y="7224"/>
                    <a:pt x="14052" y="7228"/>
                    <a:pt x="16545" y="7222"/>
                  </a:cubicBezTo>
                  <a:cubicBezTo>
                    <a:pt x="16672" y="7226"/>
                    <a:pt x="16799" y="7226"/>
                    <a:pt x="16926" y="7225"/>
                  </a:cubicBezTo>
                  <a:cubicBezTo>
                    <a:pt x="16926" y="7317"/>
                    <a:pt x="16926" y="7409"/>
                    <a:pt x="16933" y="7500"/>
                  </a:cubicBezTo>
                  <a:cubicBezTo>
                    <a:pt x="16927" y="7888"/>
                    <a:pt x="16949" y="8276"/>
                    <a:pt x="16934" y="8664"/>
                  </a:cubicBezTo>
                  <a:cubicBezTo>
                    <a:pt x="16917" y="8829"/>
                    <a:pt x="16938" y="8994"/>
                    <a:pt x="16939" y="9158"/>
                  </a:cubicBezTo>
                  <a:cubicBezTo>
                    <a:pt x="16916" y="9475"/>
                    <a:pt x="16930" y="9793"/>
                    <a:pt x="16931" y="10111"/>
                  </a:cubicBezTo>
                  <a:cubicBezTo>
                    <a:pt x="16927" y="10334"/>
                    <a:pt x="16927" y="10558"/>
                    <a:pt x="16928" y="10781"/>
                  </a:cubicBezTo>
                  <a:cubicBezTo>
                    <a:pt x="16952" y="10982"/>
                    <a:pt x="16905" y="11184"/>
                    <a:pt x="16940" y="11384"/>
                  </a:cubicBezTo>
                  <a:cubicBezTo>
                    <a:pt x="16934" y="11402"/>
                    <a:pt x="16921" y="11439"/>
                    <a:pt x="16914" y="11457"/>
                  </a:cubicBezTo>
                  <a:cubicBezTo>
                    <a:pt x="16262" y="11455"/>
                    <a:pt x="15610" y="11457"/>
                    <a:pt x="14957" y="11457"/>
                  </a:cubicBezTo>
                  <a:cubicBezTo>
                    <a:pt x="13758" y="11457"/>
                    <a:pt x="12558" y="11457"/>
                    <a:pt x="11359" y="11457"/>
                  </a:cubicBezTo>
                  <a:cubicBezTo>
                    <a:pt x="10665" y="11457"/>
                    <a:pt x="9971" y="11457"/>
                    <a:pt x="9278" y="11457"/>
                  </a:cubicBezTo>
                  <a:cubicBezTo>
                    <a:pt x="8960" y="11457"/>
                    <a:pt x="8643" y="11457"/>
                    <a:pt x="8325" y="11457"/>
                  </a:cubicBezTo>
                  <a:cubicBezTo>
                    <a:pt x="8207" y="11457"/>
                    <a:pt x="8090" y="11457"/>
                    <a:pt x="7972" y="11457"/>
                  </a:cubicBezTo>
                  <a:cubicBezTo>
                    <a:pt x="7808" y="11457"/>
                    <a:pt x="7643" y="11457"/>
                    <a:pt x="7478" y="11457"/>
                  </a:cubicBezTo>
                  <a:cubicBezTo>
                    <a:pt x="7337" y="11457"/>
                    <a:pt x="7196" y="11457"/>
                    <a:pt x="7055" y="11457"/>
                  </a:cubicBezTo>
                  <a:cubicBezTo>
                    <a:pt x="6863" y="11453"/>
                    <a:pt x="6671" y="11466"/>
                    <a:pt x="6480" y="114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 flipV="1">
              <a:off x="4772" y="644"/>
              <a:ext cx="28" cy="74"/>
            </a:xfrm>
            <a:custGeom>
              <a:avLst/>
              <a:gdLst>
                <a:gd name="T0" fmla="*/ 136 w 668"/>
                <a:gd name="T1" fmla="*/ 908 h 1718"/>
                <a:gd name="T2" fmla="*/ 325 w 668"/>
                <a:gd name="T3" fmla="*/ 1718 h 1718"/>
                <a:gd name="T4" fmla="*/ 498 w 668"/>
                <a:gd name="T5" fmla="*/ 1010 h 1718"/>
                <a:gd name="T6" fmla="*/ 553 w 668"/>
                <a:gd name="T7" fmla="*/ 187 h 1718"/>
                <a:gd name="T8" fmla="*/ 140 w 668"/>
                <a:gd name="T9" fmla="*/ 145 h 1718"/>
                <a:gd name="T10" fmla="*/ 136 w 668"/>
                <a:gd name="T11" fmla="*/ 908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8" h="1718">
                  <a:moveTo>
                    <a:pt x="136" y="908"/>
                  </a:moveTo>
                  <a:cubicBezTo>
                    <a:pt x="236" y="1168"/>
                    <a:pt x="317" y="1438"/>
                    <a:pt x="325" y="1718"/>
                  </a:cubicBezTo>
                  <a:cubicBezTo>
                    <a:pt x="368" y="1479"/>
                    <a:pt x="407" y="1237"/>
                    <a:pt x="498" y="1010"/>
                  </a:cubicBezTo>
                  <a:cubicBezTo>
                    <a:pt x="594" y="752"/>
                    <a:pt x="668" y="451"/>
                    <a:pt x="553" y="187"/>
                  </a:cubicBezTo>
                  <a:cubicBezTo>
                    <a:pt x="483" y="25"/>
                    <a:pt x="241" y="0"/>
                    <a:pt x="140" y="145"/>
                  </a:cubicBezTo>
                  <a:cubicBezTo>
                    <a:pt x="0" y="375"/>
                    <a:pt x="57" y="666"/>
                    <a:pt x="136" y="90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 flipV="1">
              <a:off x="4747" y="723"/>
              <a:ext cx="78" cy="264"/>
            </a:xfrm>
            <a:custGeom>
              <a:avLst/>
              <a:gdLst>
                <a:gd name="T0" fmla="*/ 252 w 1822"/>
                <a:gd name="T1" fmla="*/ 6144 h 6159"/>
                <a:gd name="T2" fmla="*/ 478 w 1822"/>
                <a:gd name="T3" fmla="*/ 6155 h 6159"/>
                <a:gd name="T4" fmla="*/ 1503 w 1822"/>
                <a:gd name="T5" fmla="*/ 6152 h 6159"/>
                <a:gd name="T6" fmla="*/ 1808 w 1822"/>
                <a:gd name="T7" fmla="*/ 5811 h 6159"/>
                <a:gd name="T8" fmla="*/ 1806 w 1822"/>
                <a:gd name="T9" fmla="*/ 4111 h 6159"/>
                <a:gd name="T10" fmla="*/ 1699 w 1822"/>
                <a:gd name="T11" fmla="*/ 3931 h 6159"/>
                <a:gd name="T12" fmla="*/ 1697 w 1822"/>
                <a:gd name="T13" fmla="*/ 0 h 6159"/>
                <a:gd name="T14" fmla="*/ 129 w 1822"/>
                <a:gd name="T15" fmla="*/ 0 h 6159"/>
                <a:gd name="T16" fmla="*/ 129 w 1822"/>
                <a:gd name="T17" fmla="*/ 4538 h 6159"/>
                <a:gd name="T18" fmla="*/ 6 w 1822"/>
                <a:gd name="T19" fmla="*/ 4926 h 6159"/>
                <a:gd name="T20" fmla="*/ 5 w 1822"/>
                <a:gd name="T21" fmla="*/ 5808 h 6159"/>
                <a:gd name="T22" fmla="*/ 252 w 1822"/>
                <a:gd name="T23" fmla="*/ 6144 h 6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22" h="6159">
                  <a:moveTo>
                    <a:pt x="252" y="6144"/>
                  </a:moveTo>
                  <a:cubicBezTo>
                    <a:pt x="326" y="6159"/>
                    <a:pt x="402" y="6154"/>
                    <a:pt x="478" y="6155"/>
                  </a:cubicBezTo>
                  <a:cubicBezTo>
                    <a:pt x="819" y="6151"/>
                    <a:pt x="1161" y="6158"/>
                    <a:pt x="1503" y="6152"/>
                  </a:cubicBezTo>
                  <a:cubicBezTo>
                    <a:pt x="1677" y="6151"/>
                    <a:pt x="1822" y="5982"/>
                    <a:pt x="1808" y="5811"/>
                  </a:cubicBezTo>
                  <a:cubicBezTo>
                    <a:pt x="1808" y="5245"/>
                    <a:pt x="1811" y="4678"/>
                    <a:pt x="1806" y="4111"/>
                  </a:cubicBezTo>
                  <a:cubicBezTo>
                    <a:pt x="1815" y="4032"/>
                    <a:pt x="1752" y="3978"/>
                    <a:pt x="1699" y="3931"/>
                  </a:cubicBezTo>
                  <a:cubicBezTo>
                    <a:pt x="1694" y="2620"/>
                    <a:pt x="1697" y="1310"/>
                    <a:pt x="1697" y="0"/>
                  </a:cubicBezTo>
                  <a:cubicBezTo>
                    <a:pt x="1174" y="0"/>
                    <a:pt x="651" y="0"/>
                    <a:pt x="129" y="0"/>
                  </a:cubicBezTo>
                  <a:cubicBezTo>
                    <a:pt x="127" y="1513"/>
                    <a:pt x="128" y="3025"/>
                    <a:pt x="129" y="4538"/>
                  </a:cubicBezTo>
                  <a:cubicBezTo>
                    <a:pt x="143" y="4682"/>
                    <a:pt x="6" y="4784"/>
                    <a:pt x="6" y="4926"/>
                  </a:cubicBezTo>
                  <a:cubicBezTo>
                    <a:pt x="2" y="5220"/>
                    <a:pt x="5" y="5514"/>
                    <a:pt x="5" y="5808"/>
                  </a:cubicBezTo>
                  <a:cubicBezTo>
                    <a:pt x="0" y="5958"/>
                    <a:pt x="107" y="6105"/>
                    <a:pt x="252" y="61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"/>
            <p:cNvSpPr>
              <a:spLocks noEditPoints="1"/>
            </p:cNvSpPr>
            <p:nvPr/>
          </p:nvSpPr>
          <p:spPr bwMode="auto">
            <a:xfrm flipV="1">
              <a:off x="4599" y="866"/>
              <a:ext cx="122" cy="118"/>
            </a:xfrm>
            <a:custGeom>
              <a:avLst/>
              <a:gdLst>
                <a:gd name="T0" fmla="*/ 812 w 2859"/>
                <a:gd name="T1" fmla="*/ 2653 h 2759"/>
                <a:gd name="T2" fmla="*/ 819 w 2859"/>
                <a:gd name="T3" fmla="*/ 2758 h 2759"/>
                <a:gd name="T4" fmla="*/ 2042 w 2859"/>
                <a:gd name="T5" fmla="*/ 2757 h 2759"/>
                <a:gd name="T6" fmla="*/ 2041 w 2859"/>
                <a:gd name="T7" fmla="*/ 2634 h 2759"/>
                <a:gd name="T8" fmla="*/ 2121 w 2859"/>
                <a:gd name="T9" fmla="*/ 2609 h 2759"/>
                <a:gd name="T10" fmla="*/ 2127 w 2859"/>
                <a:gd name="T11" fmla="*/ 2498 h 2759"/>
                <a:gd name="T12" fmla="*/ 2024 w 2859"/>
                <a:gd name="T13" fmla="*/ 2435 h 2759"/>
                <a:gd name="T14" fmla="*/ 2129 w 2859"/>
                <a:gd name="T15" fmla="*/ 2356 h 2759"/>
                <a:gd name="T16" fmla="*/ 2082 w 2859"/>
                <a:gd name="T17" fmla="*/ 2223 h 2759"/>
                <a:gd name="T18" fmla="*/ 2462 w 2859"/>
                <a:gd name="T19" fmla="*/ 1953 h 2759"/>
                <a:gd name="T20" fmla="*/ 2825 w 2859"/>
                <a:gd name="T21" fmla="*/ 1693 h 2759"/>
                <a:gd name="T22" fmla="*/ 2838 w 2859"/>
                <a:gd name="T23" fmla="*/ 594 h 2759"/>
                <a:gd name="T24" fmla="*/ 2787 w 2859"/>
                <a:gd name="T25" fmla="*/ 219 h 2759"/>
                <a:gd name="T26" fmla="*/ 2421 w 2859"/>
                <a:gd name="T27" fmla="*/ 13 h 2759"/>
                <a:gd name="T28" fmla="*/ 413 w 2859"/>
                <a:gd name="T29" fmla="*/ 13 h 2759"/>
                <a:gd name="T30" fmla="*/ 7 w 2859"/>
                <a:gd name="T31" fmla="*/ 418 h 2759"/>
                <a:gd name="T32" fmla="*/ 7 w 2859"/>
                <a:gd name="T33" fmla="*/ 1545 h 2759"/>
                <a:gd name="T34" fmla="*/ 210 w 2859"/>
                <a:gd name="T35" fmla="*/ 1904 h 2759"/>
                <a:gd name="T36" fmla="*/ 610 w 2859"/>
                <a:gd name="T37" fmla="*/ 2015 h 2759"/>
                <a:gd name="T38" fmla="*/ 703 w 2859"/>
                <a:gd name="T39" fmla="*/ 2334 h 2759"/>
                <a:gd name="T40" fmla="*/ 825 w 2859"/>
                <a:gd name="T41" fmla="*/ 2431 h 2759"/>
                <a:gd name="T42" fmla="*/ 717 w 2859"/>
                <a:gd name="T43" fmla="*/ 2533 h 2759"/>
                <a:gd name="T44" fmla="*/ 812 w 2859"/>
                <a:gd name="T45" fmla="*/ 2653 h 2759"/>
                <a:gd name="T46" fmla="*/ 561 w 2859"/>
                <a:gd name="T47" fmla="*/ 1461 h 2759"/>
                <a:gd name="T48" fmla="*/ 561 w 2859"/>
                <a:gd name="T49" fmla="*/ 570 h 2759"/>
                <a:gd name="T50" fmla="*/ 2291 w 2859"/>
                <a:gd name="T51" fmla="*/ 571 h 2759"/>
                <a:gd name="T52" fmla="*/ 2291 w 2859"/>
                <a:gd name="T53" fmla="*/ 1460 h 2759"/>
                <a:gd name="T54" fmla="*/ 561 w 2859"/>
                <a:gd name="T55" fmla="*/ 1461 h 2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59" h="2759">
                  <a:moveTo>
                    <a:pt x="812" y="2653"/>
                  </a:moveTo>
                  <a:cubicBezTo>
                    <a:pt x="814" y="2688"/>
                    <a:pt x="816" y="2723"/>
                    <a:pt x="819" y="2758"/>
                  </a:cubicBezTo>
                  <a:cubicBezTo>
                    <a:pt x="1227" y="2757"/>
                    <a:pt x="1634" y="2759"/>
                    <a:pt x="2042" y="2757"/>
                  </a:cubicBezTo>
                  <a:cubicBezTo>
                    <a:pt x="2041" y="2727"/>
                    <a:pt x="2041" y="2665"/>
                    <a:pt x="2041" y="2634"/>
                  </a:cubicBezTo>
                  <a:cubicBezTo>
                    <a:pt x="2061" y="2628"/>
                    <a:pt x="2101" y="2615"/>
                    <a:pt x="2121" y="2609"/>
                  </a:cubicBezTo>
                  <a:cubicBezTo>
                    <a:pt x="2123" y="2572"/>
                    <a:pt x="2125" y="2535"/>
                    <a:pt x="2127" y="2498"/>
                  </a:cubicBezTo>
                  <a:cubicBezTo>
                    <a:pt x="2092" y="2477"/>
                    <a:pt x="2058" y="2456"/>
                    <a:pt x="2024" y="2435"/>
                  </a:cubicBezTo>
                  <a:cubicBezTo>
                    <a:pt x="2059" y="2410"/>
                    <a:pt x="2094" y="2384"/>
                    <a:pt x="2129" y="2356"/>
                  </a:cubicBezTo>
                  <a:cubicBezTo>
                    <a:pt x="2128" y="2307"/>
                    <a:pt x="2088" y="2271"/>
                    <a:pt x="2082" y="2223"/>
                  </a:cubicBezTo>
                  <a:cubicBezTo>
                    <a:pt x="2131" y="2061"/>
                    <a:pt x="2292" y="1946"/>
                    <a:pt x="2462" y="1953"/>
                  </a:cubicBezTo>
                  <a:cubicBezTo>
                    <a:pt x="2626" y="1952"/>
                    <a:pt x="2755" y="1833"/>
                    <a:pt x="2825" y="1693"/>
                  </a:cubicBezTo>
                  <a:cubicBezTo>
                    <a:pt x="2852" y="1328"/>
                    <a:pt x="2830" y="961"/>
                    <a:pt x="2838" y="594"/>
                  </a:cubicBezTo>
                  <a:cubicBezTo>
                    <a:pt x="2832" y="469"/>
                    <a:pt x="2859" y="331"/>
                    <a:pt x="2787" y="219"/>
                  </a:cubicBezTo>
                  <a:cubicBezTo>
                    <a:pt x="2714" y="92"/>
                    <a:pt x="2571" y="0"/>
                    <a:pt x="2421" y="13"/>
                  </a:cubicBezTo>
                  <a:cubicBezTo>
                    <a:pt x="1752" y="13"/>
                    <a:pt x="1082" y="12"/>
                    <a:pt x="413" y="13"/>
                  </a:cubicBezTo>
                  <a:cubicBezTo>
                    <a:pt x="197" y="3"/>
                    <a:pt x="1" y="204"/>
                    <a:pt x="7" y="418"/>
                  </a:cubicBezTo>
                  <a:cubicBezTo>
                    <a:pt x="7" y="794"/>
                    <a:pt x="7" y="1169"/>
                    <a:pt x="7" y="1545"/>
                  </a:cubicBezTo>
                  <a:cubicBezTo>
                    <a:pt x="0" y="1691"/>
                    <a:pt x="86" y="1830"/>
                    <a:pt x="210" y="1904"/>
                  </a:cubicBezTo>
                  <a:cubicBezTo>
                    <a:pt x="331" y="1982"/>
                    <a:pt x="491" y="1930"/>
                    <a:pt x="610" y="2015"/>
                  </a:cubicBezTo>
                  <a:cubicBezTo>
                    <a:pt x="713" y="2078"/>
                    <a:pt x="831" y="2234"/>
                    <a:pt x="703" y="2334"/>
                  </a:cubicBezTo>
                  <a:cubicBezTo>
                    <a:pt x="740" y="2371"/>
                    <a:pt x="781" y="2403"/>
                    <a:pt x="825" y="2431"/>
                  </a:cubicBezTo>
                  <a:cubicBezTo>
                    <a:pt x="791" y="2465"/>
                    <a:pt x="719" y="2476"/>
                    <a:pt x="717" y="2533"/>
                  </a:cubicBezTo>
                  <a:cubicBezTo>
                    <a:pt x="684" y="2599"/>
                    <a:pt x="781" y="2616"/>
                    <a:pt x="812" y="2653"/>
                  </a:cubicBezTo>
                  <a:moveTo>
                    <a:pt x="561" y="1461"/>
                  </a:moveTo>
                  <a:cubicBezTo>
                    <a:pt x="561" y="1164"/>
                    <a:pt x="561" y="867"/>
                    <a:pt x="561" y="570"/>
                  </a:cubicBezTo>
                  <a:cubicBezTo>
                    <a:pt x="1137" y="571"/>
                    <a:pt x="1714" y="570"/>
                    <a:pt x="2291" y="571"/>
                  </a:cubicBezTo>
                  <a:cubicBezTo>
                    <a:pt x="2290" y="867"/>
                    <a:pt x="2290" y="1164"/>
                    <a:pt x="2291" y="1460"/>
                  </a:cubicBezTo>
                  <a:cubicBezTo>
                    <a:pt x="1714" y="1461"/>
                    <a:pt x="1137" y="1460"/>
                    <a:pt x="561" y="14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"/>
            <p:cNvSpPr>
              <a:spLocks/>
            </p:cNvSpPr>
            <p:nvPr/>
          </p:nvSpPr>
          <p:spPr bwMode="auto">
            <a:xfrm flipV="1">
              <a:off x="4240" y="997"/>
              <a:ext cx="777" cy="77"/>
            </a:xfrm>
            <a:custGeom>
              <a:avLst/>
              <a:gdLst>
                <a:gd name="T0" fmla="*/ 2 w 18148"/>
                <a:gd name="T1" fmla="*/ 1782 h 1794"/>
                <a:gd name="T2" fmla="*/ 15677 w 18148"/>
                <a:gd name="T3" fmla="*/ 1782 h 1794"/>
                <a:gd name="T4" fmla="*/ 18148 w 18148"/>
                <a:gd name="T5" fmla="*/ 1772 h 1794"/>
                <a:gd name="T6" fmla="*/ 18148 w 18148"/>
                <a:gd name="T7" fmla="*/ 0 h 1794"/>
                <a:gd name="T8" fmla="*/ 1 w 18148"/>
                <a:gd name="T9" fmla="*/ 0 h 1794"/>
                <a:gd name="T10" fmla="*/ 2 w 18148"/>
                <a:gd name="T11" fmla="*/ 1782 h 1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48" h="1794">
                  <a:moveTo>
                    <a:pt x="2" y="1782"/>
                  </a:moveTo>
                  <a:cubicBezTo>
                    <a:pt x="5227" y="1782"/>
                    <a:pt x="10452" y="1782"/>
                    <a:pt x="15677" y="1782"/>
                  </a:cubicBezTo>
                  <a:cubicBezTo>
                    <a:pt x="16500" y="1775"/>
                    <a:pt x="17325" y="1794"/>
                    <a:pt x="18148" y="1772"/>
                  </a:cubicBezTo>
                  <a:lnTo>
                    <a:pt x="18148" y="0"/>
                  </a:lnTo>
                  <a:cubicBezTo>
                    <a:pt x="12099" y="0"/>
                    <a:pt x="6050" y="0"/>
                    <a:pt x="1" y="0"/>
                  </a:cubicBezTo>
                  <a:cubicBezTo>
                    <a:pt x="2" y="594"/>
                    <a:pt x="0" y="1188"/>
                    <a:pt x="2" y="17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"/>
            <p:cNvSpPr>
              <a:spLocks noEditPoints="1"/>
            </p:cNvSpPr>
            <p:nvPr/>
          </p:nvSpPr>
          <p:spPr bwMode="auto">
            <a:xfrm flipV="1">
              <a:off x="4289" y="1089"/>
              <a:ext cx="678" cy="905"/>
            </a:xfrm>
            <a:custGeom>
              <a:avLst/>
              <a:gdLst>
                <a:gd name="T0" fmla="*/ 2 w 15840"/>
                <a:gd name="T1" fmla="*/ 2 h 21144"/>
                <a:gd name="T2" fmla="*/ 3 w 15840"/>
                <a:gd name="T3" fmla="*/ 21128 h 21144"/>
                <a:gd name="T4" fmla="*/ 14910 w 15840"/>
                <a:gd name="T5" fmla="*/ 21128 h 21144"/>
                <a:gd name="T6" fmla="*/ 15840 w 15840"/>
                <a:gd name="T7" fmla="*/ 21114 h 21144"/>
                <a:gd name="T8" fmla="*/ 15839 w 15840"/>
                <a:gd name="T9" fmla="*/ 3 h 21144"/>
                <a:gd name="T10" fmla="*/ 2 w 15840"/>
                <a:gd name="T11" fmla="*/ 2 h 21144"/>
                <a:gd name="T12" fmla="*/ 1911 w 15840"/>
                <a:gd name="T13" fmla="*/ 19089 h 21144"/>
                <a:gd name="T14" fmla="*/ 1912 w 15840"/>
                <a:gd name="T15" fmla="*/ 2415 h 21144"/>
                <a:gd name="T16" fmla="*/ 13917 w 15840"/>
                <a:gd name="T17" fmla="*/ 2415 h 21144"/>
                <a:gd name="T18" fmla="*/ 13918 w 15840"/>
                <a:gd name="T19" fmla="*/ 19089 h 21144"/>
                <a:gd name="T20" fmla="*/ 1911 w 15840"/>
                <a:gd name="T21" fmla="*/ 19089 h 2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840" h="21144">
                  <a:moveTo>
                    <a:pt x="2" y="2"/>
                  </a:moveTo>
                  <a:cubicBezTo>
                    <a:pt x="3" y="7044"/>
                    <a:pt x="0" y="14086"/>
                    <a:pt x="3" y="21128"/>
                  </a:cubicBezTo>
                  <a:cubicBezTo>
                    <a:pt x="4972" y="21127"/>
                    <a:pt x="9941" y="21128"/>
                    <a:pt x="14910" y="21128"/>
                  </a:cubicBezTo>
                  <a:cubicBezTo>
                    <a:pt x="15220" y="21120"/>
                    <a:pt x="15531" y="21144"/>
                    <a:pt x="15840" y="21114"/>
                  </a:cubicBezTo>
                  <a:cubicBezTo>
                    <a:pt x="15837" y="14077"/>
                    <a:pt x="15839" y="7040"/>
                    <a:pt x="15839" y="3"/>
                  </a:cubicBezTo>
                  <a:cubicBezTo>
                    <a:pt x="10560" y="0"/>
                    <a:pt x="5281" y="3"/>
                    <a:pt x="2" y="2"/>
                  </a:cubicBezTo>
                  <a:moveTo>
                    <a:pt x="1911" y="19089"/>
                  </a:moveTo>
                  <a:cubicBezTo>
                    <a:pt x="1912" y="13531"/>
                    <a:pt x="1911" y="7973"/>
                    <a:pt x="1912" y="2415"/>
                  </a:cubicBezTo>
                  <a:cubicBezTo>
                    <a:pt x="5914" y="2415"/>
                    <a:pt x="9915" y="2415"/>
                    <a:pt x="13917" y="2415"/>
                  </a:cubicBezTo>
                  <a:cubicBezTo>
                    <a:pt x="13918" y="7973"/>
                    <a:pt x="13917" y="13531"/>
                    <a:pt x="13918" y="19089"/>
                  </a:cubicBezTo>
                  <a:cubicBezTo>
                    <a:pt x="9916" y="19089"/>
                    <a:pt x="5914" y="19089"/>
                    <a:pt x="1911" y="1908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"/>
            <p:cNvSpPr>
              <a:spLocks/>
            </p:cNvSpPr>
            <p:nvPr/>
          </p:nvSpPr>
          <p:spPr bwMode="auto">
            <a:xfrm flipV="1">
              <a:off x="4387" y="1193"/>
              <a:ext cx="482" cy="681"/>
            </a:xfrm>
            <a:custGeom>
              <a:avLst/>
              <a:gdLst>
                <a:gd name="T0" fmla="*/ 0 w 11241"/>
                <a:gd name="T1" fmla="*/ 1 h 15906"/>
                <a:gd name="T2" fmla="*/ 0 w 11241"/>
                <a:gd name="T3" fmla="*/ 15905 h 15906"/>
                <a:gd name="T4" fmla="*/ 11241 w 11241"/>
                <a:gd name="T5" fmla="*/ 15904 h 15906"/>
                <a:gd name="T6" fmla="*/ 11241 w 11241"/>
                <a:gd name="T7" fmla="*/ 2 h 15906"/>
                <a:gd name="T8" fmla="*/ 0 w 11241"/>
                <a:gd name="T9" fmla="*/ 1 h 15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41" h="15906">
                  <a:moveTo>
                    <a:pt x="0" y="1"/>
                  </a:moveTo>
                  <a:cubicBezTo>
                    <a:pt x="0" y="5302"/>
                    <a:pt x="0" y="10604"/>
                    <a:pt x="0" y="15905"/>
                  </a:cubicBezTo>
                  <a:cubicBezTo>
                    <a:pt x="3747" y="15904"/>
                    <a:pt x="7494" y="15906"/>
                    <a:pt x="11241" y="15904"/>
                  </a:cubicBezTo>
                  <a:cubicBezTo>
                    <a:pt x="11240" y="10603"/>
                    <a:pt x="11240" y="5302"/>
                    <a:pt x="11241" y="2"/>
                  </a:cubicBezTo>
                  <a:cubicBezTo>
                    <a:pt x="7494" y="0"/>
                    <a:pt x="3747" y="1"/>
                    <a:pt x="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 flipH="1">
            <a:off x="6344512" y="3171583"/>
            <a:ext cx="1080052" cy="3063758"/>
            <a:chOff x="3590926" y="438150"/>
            <a:chExt cx="1185863" cy="3363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" name="Freeform 14"/>
            <p:cNvSpPr>
              <a:spLocks/>
            </p:cNvSpPr>
            <p:nvPr/>
          </p:nvSpPr>
          <p:spPr bwMode="auto">
            <a:xfrm flipV="1">
              <a:off x="3770314" y="438150"/>
              <a:ext cx="666750" cy="657225"/>
            </a:xfrm>
            <a:custGeom>
              <a:avLst/>
              <a:gdLst>
                <a:gd name="T0" fmla="*/ 800 w 1840"/>
                <a:gd name="T1" fmla="*/ 1774 h 1820"/>
                <a:gd name="T2" fmla="*/ 1503 w 1840"/>
                <a:gd name="T3" fmla="*/ 1601 h 1820"/>
                <a:gd name="T4" fmla="*/ 1835 w 1840"/>
                <a:gd name="T5" fmla="*/ 917 h 1820"/>
                <a:gd name="T6" fmla="*/ 1421 w 1840"/>
                <a:gd name="T7" fmla="*/ 171 h 1820"/>
                <a:gd name="T8" fmla="*/ 564 w 1840"/>
                <a:gd name="T9" fmla="*/ 136 h 1820"/>
                <a:gd name="T10" fmla="*/ 123 w 1840"/>
                <a:gd name="T11" fmla="*/ 1159 h 1820"/>
                <a:gd name="T12" fmla="*/ 800 w 1840"/>
                <a:gd name="T13" fmla="*/ 1774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0" h="1820">
                  <a:moveTo>
                    <a:pt x="800" y="1774"/>
                  </a:moveTo>
                  <a:cubicBezTo>
                    <a:pt x="1045" y="1820"/>
                    <a:pt x="1309" y="1758"/>
                    <a:pt x="1503" y="1601"/>
                  </a:cubicBezTo>
                  <a:cubicBezTo>
                    <a:pt x="1711" y="1440"/>
                    <a:pt x="1839" y="1180"/>
                    <a:pt x="1835" y="917"/>
                  </a:cubicBezTo>
                  <a:cubicBezTo>
                    <a:pt x="1840" y="619"/>
                    <a:pt x="1676" y="325"/>
                    <a:pt x="1421" y="171"/>
                  </a:cubicBezTo>
                  <a:cubicBezTo>
                    <a:pt x="1167" y="12"/>
                    <a:pt x="831" y="0"/>
                    <a:pt x="564" y="136"/>
                  </a:cubicBezTo>
                  <a:cubicBezTo>
                    <a:pt x="199" y="315"/>
                    <a:pt x="0" y="770"/>
                    <a:pt x="123" y="1159"/>
                  </a:cubicBezTo>
                  <a:cubicBezTo>
                    <a:pt x="207" y="1472"/>
                    <a:pt x="484" y="1716"/>
                    <a:pt x="800" y="17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 flipV="1">
              <a:off x="3590926" y="1136650"/>
              <a:ext cx="1185863" cy="2665413"/>
            </a:xfrm>
            <a:custGeom>
              <a:avLst/>
              <a:gdLst>
                <a:gd name="T0" fmla="*/ 884 w 3267"/>
                <a:gd name="T1" fmla="*/ 7310 h 7378"/>
                <a:gd name="T2" fmla="*/ 1480 w 3267"/>
                <a:gd name="T3" fmla="*/ 7237 h 7378"/>
                <a:gd name="T4" fmla="*/ 1729 w 3267"/>
                <a:gd name="T5" fmla="*/ 6685 h 7378"/>
                <a:gd name="T6" fmla="*/ 1981 w 3267"/>
                <a:gd name="T7" fmla="*/ 6269 h 7378"/>
                <a:gd name="T8" fmla="*/ 2497 w 3267"/>
                <a:gd name="T9" fmla="*/ 6549 h 7378"/>
                <a:gd name="T10" fmla="*/ 2929 w 3267"/>
                <a:gd name="T11" fmla="*/ 6866 h 7378"/>
                <a:gd name="T12" fmla="*/ 3257 w 3267"/>
                <a:gd name="T13" fmla="*/ 6506 h 7378"/>
                <a:gd name="T14" fmla="*/ 3049 w 3267"/>
                <a:gd name="T15" fmla="*/ 6652 h 7378"/>
                <a:gd name="T16" fmla="*/ 2641 w 3267"/>
                <a:gd name="T17" fmla="*/ 6547 h 7378"/>
                <a:gd name="T18" fmla="*/ 2022 w 3267"/>
                <a:gd name="T19" fmla="*/ 6109 h 7378"/>
                <a:gd name="T20" fmla="*/ 1578 w 3267"/>
                <a:gd name="T21" fmla="*/ 6495 h 7378"/>
                <a:gd name="T22" fmla="*/ 1293 w 3267"/>
                <a:gd name="T23" fmla="*/ 7016 h 7378"/>
                <a:gd name="T24" fmla="*/ 719 w 3267"/>
                <a:gd name="T25" fmla="*/ 6822 h 7378"/>
                <a:gd name="T26" fmla="*/ 777 w 3267"/>
                <a:gd name="T27" fmla="*/ 6400 h 7378"/>
                <a:gd name="T28" fmla="*/ 1531 w 3267"/>
                <a:gd name="T29" fmla="*/ 5447 h 7378"/>
                <a:gd name="T30" fmla="*/ 1457 w 3267"/>
                <a:gd name="T31" fmla="*/ 4175 h 7378"/>
                <a:gd name="T32" fmla="*/ 1480 w 3267"/>
                <a:gd name="T33" fmla="*/ 503 h 7378"/>
                <a:gd name="T34" fmla="*/ 991 w 3267"/>
                <a:gd name="T35" fmla="*/ 14 h 7378"/>
                <a:gd name="T36" fmla="*/ 508 w 3267"/>
                <a:gd name="T37" fmla="*/ 471 h 7378"/>
                <a:gd name="T38" fmla="*/ 486 w 3267"/>
                <a:gd name="T39" fmla="*/ 3906 h 7378"/>
                <a:gd name="T40" fmla="*/ 67 w 3267"/>
                <a:gd name="T41" fmla="*/ 4533 h 7378"/>
                <a:gd name="T42" fmla="*/ 47 w 3267"/>
                <a:gd name="T43" fmla="*/ 5656 h 7378"/>
                <a:gd name="T44" fmla="*/ 293 w 3267"/>
                <a:gd name="T45" fmla="*/ 6680 h 7378"/>
                <a:gd name="T46" fmla="*/ 884 w 3267"/>
                <a:gd name="T47" fmla="*/ 7310 h 7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67" h="7378">
                  <a:moveTo>
                    <a:pt x="884" y="7310"/>
                  </a:moveTo>
                  <a:cubicBezTo>
                    <a:pt x="1078" y="7377"/>
                    <a:pt x="1318" y="7378"/>
                    <a:pt x="1480" y="7237"/>
                  </a:cubicBezTo>
                  <a:cubicBezTo>
                    <a:pt x="1638" y="7097"/>
                    <a:pt x="1685" y="6882"/>
                    <a:pt x="1729" y="6685"/>
                  </a:cubicBezTo>
                  <a:cubicBezTo>
                    <a:pt x="1775" y="6531"/>
                    <a:pt x="1829" y="6350"/>
                    <a:pt x="1981" y="6269"/>
                  </a:cubicBezTo>
                  <a:cubicBezTo>
                    <a:pt x="2187" y="6262"/>
                    <a:pt x="2351" y="6421"/>
                    <a:pt x="2497" y="6549"/>
                  </a:cubicBezTo>
                  <a:cubicBezTo>
                    <a:pt x="2634" y="6661"/>
                    <a:pt x="2730" y="6860"/>
                    <a:pt x="2929" y="6866"/>
                  </a:cubicBezTo>
                  <a:cubicBezTo>
                    <a:pt x="3122" y="6873"/>
                    <a:pt x="3267" y="6691"/>
                    <a:pt x="3257" y="6506"/>
                  </a:cubicBezTo>
                  <a:cubicBezTo>
                    <a:pt x="3192" y="6560"/>
                    <a:pt x="3131" y="6626"/>
                    <a:pt x="3049" y="6652"/>
                  </a:cubicBezTo>
                  <a:cubicBezTo>
                    <a:pt x="2908" y="6703"/>
                    <a:pt x="2741" y="6659"/>
                    <a:pt x="2641" y="6547"/>
                  </a:cubicBezTo>
                  <a:cubicBezTo>
                    <a:pt x="2466" y="6366"/>
                    <a:pt x="2281" y="6160"/>
                    <a:pt x="2022" y="6109"/>
                  </a:cubicBezTo>
                  <a:cubicBezTo>
                    <a:pt x="1801" y="6104"/>
                    <a:pt x="1673" y="6326"/>
                    <a:pt x="1578" y="6495"/>
                  </a:cubicBezTo>
                  <a:cubicBezTo>
                    <a:pt x="1471" y="6663"/>
                    <a:pt x="1473" y="6900"/>
                    <a:pt x="1293" y="7016"/>
                  </a:cubicBezTo>
                  <a:cubicBezTo>
                    <a:pt x="1098" y="7158"/>
                    <a:pt x="789" y="7051"/>
                    <a:pt x="719" y="6822"/>
                  </a:cubicBezTo>
                  <a:cubicBezTo>
                    <a:pt x="661" y="6680"/>
                    <a:pt x="728" y="6533"/>
                    <a:pt x="777" y="6400"/>
                  </a:cubicBezTo>
                  <a:cubicBezTo>
                    <a:pt x="925" y="6019"/>
                    <a:pt x="1163" y="5647"/>
                    <a:pt x="1531" y="5447"/>
                  </a:cubicBezTo>
                  <a:cubicBezTo>
                    <a:pt x="1484" y="5025"/>
                    <a:pt x="1452" y="4600"/>
                    <a:pt x="1457" y="4175"/>
                  </a:cubicBezTo>
                  <a:cubicBezTo>
                    <a:pt x="1465" y="2951"/>
                    <a:pt x="1471" y="1727"/>
                    <a:pt x="1480" y="503"/>
                  </a:cubicBezTo>
                  <a:cubicBezTo>
                    <a:pt x="1490" y="242"/>
                    <a:pt x="1254" y="0"/>
                    <a:pt x="991" y="14"/>
                  </a:cubicBezTo>
                  <a:cubicBezTo>
                    <a:pt x="741" y="2"/>
                    <a:pt x="513" y="222"/>
                    <a:pt x="508" y="471"/>
                  </a:cubicBezTo>
                  <a:cubicBezTo>
                    <a:pt x="502" y="1616"/>
                    <a:pt x="490" y="2761"/>
                    <a:pt x="486" y="3906"/>
                  </a:cubicBezTo>
                  <a:cubicBezTo>
                    <a:pt x="242" y="4018"/>
                    <a:pt x="103" y="4276"/>
                    <a:pt x="67" y="4533"/>
                  </a:cubicBezTo>
                  <a:cubicBezTo>
                    <a:pt x="24" y="4905"/>
                    <a:pt x="0" y="5283"/>
                    <a:pt x="47" y="5656"/>
                  </a:cubicBezTo>
                  <a:cubicBezTo>
                    <a:pt x="85" y="6006"/>
                    <a:pt x="180" y="6347"/>
                    <a:pt x="293" y="6680"/>
                  </a:cubicBezTo>
                  <a:cubicBezTo>
                    <a:pt x="389" y="6960"/>
                    <a:pt x="598" y="7213"/>
                    <a:pt x="884" y="73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 flipV="1">
              <a:off x="3859214" y="1252538"/>
              <a:ext cx="909638" cy="603250"/>
            </a:xfrm>
            <a:custGeom>
              <a:avLst/>
              <a:gdLst>
                <a:gd name="T0" fmla="*/ 199 w 2506"/>
                <a:gd name="T1" fmla="*/ 1584 h 1670"/>
                <a:gd name="T2" fmla="*/ 629 w 2506"/>
                <a:gd name="T3" fmla="*/ 1425 h 1670"/>
                <a:gd name="T4" fmla="*/ 800 w 2506"/>
                <a:gd name="T5" fmla="*/ 1027 h 1670"/>
                <a:gd name="T6" fmla="*/ 1196 w 2506"/>
                <a:gd name="T7" fmla="*/ 652 h 1670"/>
                <a:gd name="T8" fmla="*/ 1778 w 2506"/>
                <a:gd name="T9" fmla="*/ 930 h 1670"/>
                <a:gd name="T10" fmla="*/ 2128 w 2506"/>
                <a:gd name="T11" fmla="*/ 1206 h 1670"/>
                <a:gd name="T12" fmla="*/ 2496 w 2506"/>
                <a:gd name="T13" fmla="*/ 903 h 1670"/>
                <a:gd name="T14" fmla="*/ 2274 w 2506"/>
                <a:gd name="T15" fmla="*/ 539 h 1670"/>
                <a:gd name="T16" fmla="*/ 1314 w 2506"/>
                <a:gd name="T17" fmla="*/ 27 h 1670"/>
                <a:gd name="T18" fmla="*/ 486 w 2506"/>
                <a:gd name="T19" fmla="*/ 394 h 1670"/>
                <a:gd name="T20" fmla="*/ 45 w 2506"/>
                <a:gd name="T21" fmla="*/ 1219 h 1670"/>
                <a:gd name="T22" fmla="*/ 199 w 2506"/>
                <a:gd name="T23" fmla="*/ 1584 h 1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06" h="1670">
                  <a:moveTo>
                    <a:pt x="199" y="1584"/>
                  </a:moveTo>
                  <a:cubicBezTo>
                    <a:pt x="353" y="1670"/>
                    <a:pt x="571" y="1592"/>
                    <a:pt x="629" y="1425"/>
                  </a:cubicBezTo>
                  <a:cubicBezTo>
                    <a:pt x="678" y="1289"/>
                    <a:pt x="728" y="1153"/>
                    <a:pt x="800" y="1027"/>
                  </a:cubicBezTo>
                  <a:cubicBezTo>
                    <a:pt x="891" y="868"/>
                    <a:pt x="1010" y="699"/>
                    <a:pt x="1196" y="652"/>
                  </a:cubicBezTo>
                  <a:cubicBezTo>
                    <a:pt x="1426" y="625"/>
                    <a:pt x="1618" y="788"/>
                    <a:pt x="1778" y="930"/>
                  </a:cubicBezTo>
                  <a:cubicBezTo>
                    <a:pt x="1892" y="1024"/>
                    <a:pt x="1971" y="1180"/>
                    <a:pt x="2128" y="1206"/>
                  </a:cubicBezTo>
                  <a:cubicBezTo>
                    <a:pt x="2310" y="1245"/>
                    <a:pt x="2502" y="1090"/>
                    <a:pt x="2496" y="903"/>
                  </a:cubicBezTo>
                  <a:cubicBezTo>
                    <a:pt x="2506" y="745"/>
                    <a:pt x="2372" y="642"/>
                    <a:pt x="2274" y="539"/>
                  </a:cubicBezTo>
                  <a:cubicBezTo>
                    <a:pt x="2013" y="284"/>
                    <a:pt x="1692" y="48"/>
                    <a:pt x="1314" y="27"/>
                  </a:cubicBezTo>
                  <a:cubicBezTo>
                    <a:pt x="998" y="0"/>
                    <a:pt x="691" y="159"/>
                    <a:pt x="486" y="394"/>
                  </a:cubicBezTo>
                  <a:cubicBezTo>
                    <a:pt x="279" y="631"/>
                    <a:pt x="134" y="918"/>
                    <a:pt x="45" y="1219"/>
                  </a:cubicBezTo>
                  <a:cubicBezTo>
                    <a:pt x="0" y="1358"/>
                    <a:pt x="72" y="1517"/>
                    <a:pt x="199" y="15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十角星 48"/>
          <p:cNvSpPr/>
          <p:nvPr/>
        </p:nvSpPr>
        <p:spPr>
          <a:xfrm rot="933688">
            <a:off x="7136673" y="2869549"/>
            <a:ext cx="528884" cy="528884"/>
          </a:xfrm>
          <a:prstGeom prst="star10">
            <a:avLst>
              <a:gd name="adj" fmla="val 34300"/>
              <a:gd name="hf" fmla="val 10514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smtClean="0"/>
              <a:t>!</a:t>
            </a:r>
            <a:endParaRPr lang="zh-CN" altLang="en-US" sz="3200"/>
          </a:p>
        </p:txBody>
      </p:sp>
      <p:sp>
        <p:nvSpPr>
          <p:cNvPr id="50" name="任意多边形 49"/>
          <p:cNvSpPr/>
          <p:nvPr/>
        </p:nvSpPr>
        <p:spPr>
          <a:xfrm flipH="1">
            <a:off x="2873830" y="3107295"/>
            <a:ext cx="272253" cy="106534"/>
          </a:xfrm>
          <a:custGeom>
            <a:avLst/>
            <a:gdLst>
              <a:gd name="connsiteX0" fmla="*/ 0 w 313899"/>
              <a:gd name="connsiteY0" fmla="*/ 122830 h 122830"/>
              <a:gd name="connsiteX1" fmla="*/ 191069 w 313899"/>
              <a:gd name="connsiteY1" fmla="*/ 27296 h 122830"/>
              <a:gd name="connsiteX2" fmla="*/ 313899 w 313899"/>
              <a:gd name="connsiteY2" fmla="*/ 0 h 12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899" h="122830">
                <a:moveTo>
                  <a:pt x="0" y="122830"/>
                </a:moveTo>
                <a:cubicBezTo>
                  <a:pt x="69376" y="85299"/>
                  <a:pt x="138753" y="47768"/>
                  <a:pt x="191069" y="27296"/>
                </a:cubicBezTo>
                <a:cubicBezTo>
                  <a:pt x="243385" y="6824"/>
                  <a:pt x="278642" y="3412"/>
                  <a:pt x="313899" y="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522515" y="2602466"/>
            <a:ext cx="240937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300" smtClean="0"/>
              <a:t>好像</a:t>
            </a:r>
            <a:r>
              <a:rPr lang="zh-CN" altLang="en-US" spc="300">
                <a:solidFill>
                  <a:srgbClr val="005A7A"/>
                </a:solidFill>
              </a:rPr>
              <a:t> </a:t>
            </a:r>
            <a:r>
              <a:rPr lang="zh-CN" altLang="en-US" b="1" spc="300" smtClean="0">
                <a:solidFill>
                  <a:srgbClr val="005A7A"/>
                </a:solidFill>
              </a:rPr>
              <a:t>微软雅黑</a:t>
            </a:r>
            <a:r>
              <a:rPr lang="zh-CN" altLang="en-US" spc="300" smtClean="0">
                <a:solidFill>
                  <a:srgbClr val="005A7A"/>
                </a:solidFill>
              </a:rPr>
              <a:t> </a:t>
            </a:r>
            <a:r>
              <a:rPr lang="zh-CN" altLang="en-US" spc="300" smtClean="0"/>
              <a:t>更好些，改一下试试。</a:t>
            </a:r>
            <a:endParaRPr lang="zh-CN" altLang="en-US" spc="300"/>
          </a:p>
        </p:txBody>
      </p:sp>
      <p:sp>
        <p:nvSpPr>
          <p:cNvPr id="3" name="椭圆 2"/>
          <p:cNvSpPr/>
          <p:nvPr/>
        </p:nvSpPr>
        <p:spPr>
          <a:xfrm>
            <a:off x="6626628" y="3291356"/>
            <a:ext cx="238195" cy="238195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626628" y="3359596"/>
            <a:ext cx="85795" cy="8579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30026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推文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005A7A"/>
      </a:accent5>
      <a:accent6>
        <a:srgbClr val="70AD47"/>
      </a:accent6>
      <a:hlink>
        <a:srgbClr val="0563C1"/>
      </a:hlink>
      <a:folHlink>
        <a:srgbClr val="954F72"/>
      </a:folHlink>
    </a:clrScheme>
    <a:fontScheme name="推文专用">
      <a:majorFont>
        <a:latin typeface="Calibri Light"/>
        <a:ea typeface="造字工房悦黑体验版常规体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1272</TotalTime>
  <Words>1102</Words>
  <Application>Microsoft Office PowerPoint</Application>
  <PresentationFormat>全屏显示(4:3)</PresentationFormat>
  <Paragraphs>161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Meiryo</vt:lpstr>
      <vt:lpstr>宋体</vt:lpstr>
      <vt:lpstr>微软雅黑</vt:lpstr>
      <vt:lpstr>造字工房悦黑体验版常规体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WeiZhou Yang</dc:creator>
  <cp:lastModifiedBy>www.ypppt.com</cp:lastModifiedBy>
  <cp:revision>141</cp:revision>
  <dcterms:created xsi:type="dcterms:W3CDTF">2015-11-07T03:10:55Z</dcterms:created>
  <dcterms:modified xsi:type="dcterms:W3CDTF">2016-09-25T13:01:14Z</dcterms:modified>
</cp:coreProperties>
</file>