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64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6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6638"/>
    <a:srgbClr val="FF6600"/>
    <a:srgbClr val="FF3300"/>
    <a:srgbClr val="FCBB01"/>
    <a:srgbClr val="FFA7A7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3" autoAdjust="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  <p:guide pos="7679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B3D7A-8DD1-445A-81B3-266398B03C0E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55F21-4E84-48F5-A366-5ACD1362E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404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55F21-4E84-48F5-A366-5ACD1362E3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6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801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762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10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98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886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9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80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99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0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7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0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093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268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641812" y="974812"/>
            <a:ext cx="4908376" cy="4908376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50800" algn="l" rotWithShape="0">
              <a:schemeClr val="tx1">
                <a:lumMod val="95000"/>
                <a:lumOff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79876" y="486916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    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微信公众号：西禾视觉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2924" y="4427756"/>
            <a:ext cx="2806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 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小西老师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1909" y="1661899"/>
            <a:ext cx="24881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箭头</a:t>
            </a:r>
            <a:endParaRPr lang="zh-CN" alt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984205" y="2616830"/>
            <a:ext cx="4223591" cy="10743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1824" y="2800046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处理所有逻辑关系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8125154" y="5230512"/>
            <a:ext cx="212405" cy="21240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75157" y="1626851"/>
            <a:ext cx="204543" cy="2045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474954" y="4830190"/>
            <a:ext cx="343552" cy="3435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944300" y="884856"/>
            <a:ext cx="928767" cy="928767"/>
            <a:chOff x="3203848" y="974849"/>
            <a:chExt cx="720080" cy="720080"/>
          </a:xfrm>
        </p:grpSpPr>
        <p:sp>
          <p:nvSpPr>
            <p:cNvPr id="81" name="椭圆 80"/>
            <p:cNvSpPr/>
            <p:nvPr/>
          </p:nvSpPr>
          <p:spPr>
            <a:xfrm>
              <a:off x="3203848" y="974849"/>
              <a:ext cx="720080" cy="7200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106"/>
            <p:cNvSpPr>
              <a:spLocks noEditPoints="1"/>
            </p:cNvSpPr>
            <p:nvPr/>
          </p:nvSpPr>
          <p:spPr bwMode="auto">
            <a:xfrm>
              <a:off x="3319629" y="1095101"/>
              <a:ext cx="468533" cy="468533"/>
            </a:xfrm>
            <a:custGeom>
              <a:avLst/>
              <a:gdLst>
                <a:gd name="T0" fmla="*/ 73 w 114"/>
                <a:gd name="T1" fmla="*/ 0 h 115"/>
                <a:gd name="T2" fmla="*/ 23 w 114"/>
                <a:gd name="T3" fmla="*/ 0 h 115"/>
                <a:gd name="T4" fmla="*/ 0 w 114"/>
                <a:gd name="T5" fmla="*/ 103 h 115"/>
                <a:gd name="T6" fmla="*/ 30 w 114"/>
                <a:gd name="T7" fmla="*/ 103 h 115"/>
                <a:gd name="T8" fmla="*/ 37 w 114"/>
                <a:gd name="T9" fmla="*/ 69 h 115"/>
                <a:gd name="T10" fmla="*/ 58 w 114"/>
                <a:gd name="T11" fmla="*/ 69 h 115"/>
                <a:gd name="T12" fmla="*/ 100 w 114"/>
                <a:gd name="T13" fmla="*/ 35 h 115"/>
                <a:gd name="T14" fmla="*/ 73 w 114"/>
                <a:gd name="T15" fmla="*/ 0 h 115"/>
                <a:gd name="T16" fmla="*/ 51 w 114"/>
                <a:gd name="T17" fmla="*/ 49 h 115"/>
                <a:gd name="T18" fmla="*/ 41 w 114"/>
                <a:gd name="T19" fmla="*/ 49 h 115"/>
                <a:gd name="T20" fmla="*/ 48 w 114"/>
                <a:gd name="T21" fmla="*/ 21 h 115"/>
                <a:gd name="T22" fmla="*/ 62 w 114"/>
                <a:gd name="T23" fmla="*/ 21 h 115"/>
                <a:gd name="T24" fmla="*/ 72 w 114"/>
                <a:gd name="T25" fmla="*/ 28 h 115"/>
                <a:gd name="T26" fmla="*/ 70 w 114"/>
                <a:gd name="T27" fmla="*/ 28 h 115"/>
                <a:gd name="T28" fmla="*/ 56 w 114"/>
                <a:gd name="T29" fmla="*/ 28 h 115"/>
                <a:gd name="T30" fmla="*/ 51 w 114"/>
                <a:gd name="T31" fmla="*/ 49 h 115"/>
                <a:gd name="T32" fmla="*/ 72 w 114"/>
                <a:gd name="T33" fmla="*/ 35 h 115"/>
                <a:gd name="T34" fmla="*/ 56 w 114"/>
                <a:gd name="T35" fmla="*/ 49 h 115"/>
                <a:gd name="T36" fmla="*/ 59 w 114"/>
                <a:gd name="T37" fmla="*/ 34 h 115"/>
                <a:gd name="T38" fmla="*/ 72 w 114"/>
                <a:gd name="T39" fmla="*/ 34 h 115"/>
                <a:gd name="T40" fmla="*/ 72 w 114"/>
                <a:gd name="T41" fmla="*/ 35 h 115"/>
                <a:gd name="T42" fmla="*/ 108 w 114"/>
                <a:gd name="T43" fmla="*/ 42 h 115"/>
                <a:gd name="T44" fmla="*/ 107 w 114"/>
                <a:gd name="T45" fmla="*/ 23 h 115"/>
                <a:gd name="T46" fmla="*/ 111 w 114"/>
                <a:gd name="T47" fmla="*/ 48 h 115"/>
                <a:gd name="T48" fmla="*/ 70 w 114"/>
                <a:gd name="T49" fmla="*/ 81 h 115"/>
                <a:gd name="T50" fmla="*/ 49 w 114"/>
                <a:gd name="T51" fmla="*/ 81 h 115"/>
                <a:gd name="T52" fmla="*/ 41 w 114"/>
                <a:gd name="T53" fmla="*/ 115 h 115"/>
                <a:gd name="T54" fmla="*/ 12 w 114"/>
                <a:gd name="T55" fmla="*/ 115 h 115"/>
                <a:gd name="T56" fmla="*/ 13 w 114"/>
                <a:gd name="T57" fmla="*/ 110 h 115"/>
                <a:gd name="T58" fmla="*/ 38 w 114"/>
                <a:gd name="T59" fmla="*/ 110 h 115"/>
                <a:gd name="T60" fmla="*/ 45 w 114"/>
                <a:gd name="T61" fmla="*/ 76 h 115"/>
                <a:gd name="T62" fmla="*/ 66 w 114"/>
                <a:gd name="T63" fmla="*/ 76 h 115"/>
                <a:gd name="T64" fmla="*/ 108 w 114"/>
                <a:gd name="T65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15">
                  <a:moveTo>
                    <a:pt x="7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78" y="69"/>
                    <a:pt x="95" y="56"/>
                    <a:pt x="100" y="35"/>
                  </a:cubicBezTo>
                  <a:cubicBezTo>
                    <a:pt x="105" y="11"/>
                    <a:pt x="88" y="0"/>
                    <a:pt x="73" y="0"/>
                  </a:cubicBezTo>
                  <a:close/>
                  <a:moveTo>
                    <a:pt x="51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7" y="21"/>
                    <a:pt x="71" y="24"/>
                    <a:pt x="72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56" y="28"/>
                    <a:pt x="56" y="28"/>
                    <a:pt x="56" y="28"/>
                  </a:cubicBezTo>
                  <a:lnTo>
                    <a:pt x="51" y="49"/>
                  </a:lnTo>
                  <a:close/>
                  <a:moveTo>
                    <a:pt x="72" y="35"/>
                  </a:moveTo>
                  <a:cubicBezTo>
                    <a:pt x="70" y="43"/>
                    <a:pt x="63" y="49"/>
                    <a:pt x="56" y="4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4"/>
                    <a:pt x="72" y="35"/>
                    <a:pt x="72" y="35"/>
                  </a:cubicBezTo>
                  <a:moveTo>
                    <a:pt x="108" y="42"/>
                  </a:moveTo>
                  <a:cubicBezTo>
                    <a:pt x="110" y="34"/>
                    <a:pt x="109" y="28"/>
                    <a:pt x="107" y="23"/>
                  </a:cubicBezTo>
                  <a:cubicBezTo>
                    <a:pt x="111" y="28"/>
                    <a:pt x="114" y="37"/>
                    <a:pt x="111" y="48"/>
                  </a:cubicBezTo>
                  <a:cubicBezTo>
                    <a:pt x="107" y="69"/>
                    <a:pt x="90" y="81"/>
                    <a:pt x="7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86" y="76"/>
                    <a:pt x="103" y="63"/>
                    <a:pt x="108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864766" y="3731903"/>
            <a:ext cx="2462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Microsoft PowerPoint 2013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002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007768" y="0"/>
            <a:ext cx="4176464" cy="720080"/>
          </a:xfrm>
          <a:prstGeom prst="trapezoid">
            <a:avLst/>
          </a:prstGeom>
          <a:solidFill>
            <a:srgbClr val="00B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929" y="676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循环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关系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569127" y="1500182"/>
            <a:ext cx="7151389" cy="4802396"/>
            <a:chOff x="3828124" y="2868635"/>
            <a:chExt cx="10859426" cy="7292466"/>
          </a:xfrm>
        </p:grpSpPr>
        <p:sp>
          <p:nvSpPr>
            <p:cNvPr id="4" name="任意多边形 3"/>
            <p:cNvSpPr/>
            <p:nvPr/>
          </p:nvSpPr>
          <p:spPr>
            <a:xfrm flipH="1" flipV="1">
              <a:off x="10554893" y="7732018"/>
              <a:ext cx="2335110" cy="1152128"/>
            </a:xfrm>
            <a:custGeom>
              <a:avLst/>
              <a:gdLst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3439885"/>
                <a:gd name="connsiteY0" fmla="*/ 1003130 h 3336583"/>
                <a:gd name="connsiteX1" fmla="*/ 2119086 w 3439885"/>
                <a:gd name="connsiteY1" fmla="*/ 16158 h 3336583"/>
                <a:gd name="connsiteX2" fmla="*/ 3439885 w 3439885"/>
                <a:gd name="connsiteY2" fmla="*/ 3325416 h 3336583"/>
                <a:gd name="connsiteX0" fmla="*/ 0 w 2119086"/>
                <a:gd name="connsiteY0" fmla="*/ 986972 h 986972"/>
                <a:gd name="connsiteX1" fmla="*/ 2119086 w 2119086"/>
                <a:gd name="connsiteY1" fmla="*/ 0 h 98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9086" h="986972">
                  <a:moveTo>
                    <a:pt x="0" y="986972"/>
                  </a:moveTo>
                  <a:cubicBezTo>
                    <a:pt x="471714" y="641048"/>
                    <a:pt x="943429" y="295124"/>
                    <a:pt x="2119086" y="0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triangle" w="lg" len="lg"/>
              <a:tailEnd type="non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5329163" y="7732018"/>
              <a:ext cx="2335110" cy="1152128"/>
            </a:xfrm>
            <a:custGeom>
              <a:avLst/>
              <a:gdLst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3439885"/>
                <a:gd name="connsiteY0" fmla="*/ 1003130 h 3336583"/>
                <a:gd name="connsiteX1" fmla="*/ 2119086 w 3439885"/>
                <a:gd name="connsiteY1" fmla="*/ 16158 h 3336583"/>
                <a:gd name="connsiteX2" fmla="*/ 3439885 w 3439885"/>
                <a:gd name="connsiteY2" fmla="*/ 3325416 h 3336583"/>
                <a:gd name="connsiteX0" fmla="*/ 0 w 2119086"/>
                <a:gd name="connsiteY0" fmla="*/ 986972 h 986972"/>
                <a:gd name="connsiteX1" fmla="*/ 2119086 w 2119086"/>
                <a:gd name="connsiteY1" fmla="*/ 0 h 98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9086" h="986972">
                  <a:moveTo>
                    <a:pt x="0" y="986972"/>
                  </a:moveTo>
                  <a:cubicBezTo>
                    <a:pt x="471714" y="641048"/>
                    <a:pt x="943429" y="295124"/>
                    <a:pt x="2119086" y="0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602514" y="3918858"/>
              <a:ext cx="2119086" cy="986972"/>
            </a:xfrm>
            <a:custGeom>
              <a:avLst/>
              <a:gdLst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3439885"/>
                <a:gd name="connsiteY0" fmla="*/ 1003130 h 3336583"/>
                <a:gd name="connsiteX1" fmla="*/ 2119086 w 3439885"/>
                <a:gd name="connsiteY1" fmla="*/ 16158 h 3336583"/>
                <a:gd name="connsiteX2" fmla="*/ 3439885 w 3439885"/>
                <a:gd name="connsiteY2" fmla="*/ 3325416 h 3336583"/>
                <a:gd name="connsiteX0" fmla="*/ 0 w 2119086"/>
                <a:gd name="connsiteY0" fmla="*/ 986972 h 986972"/>
                <a:gd name="connsiteX1" fmla="*/ 2119086 w 2119086"/>
                <a:gd name="connsiteY1" fmla="*/ 0 h 98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9086" h="986972">
                  <a:moveTo>
                    <a:pt x="0" y="986972"/>
                  </a:moveTo>
                  <a:cubicBezTo>
                    <a:pt x="471714" y="641048"/>
                    <a:pt x="943429" y="295124"/>
                    <a:pt x="2119086" y="0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10513885" y="3918858"/>
              <a:ext cx="2119086" cy="986972"/>
            </a:xfrm>
            <a:custGeom>
              <a:avLst/>
              <a:gdLst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7053943"/>
                <a:gd name="connsiteY0" fmla="*/ 1770743 h 1770743"/>
                <a:gd name="connsiteX1" fmla="*/ 2119086 w 7053943"/>
                <a:gd name="connsiteY1" fmla="*/ 783771 h 1770743"/>
                <a:gd name="connsiteX2" fmla="*/ 7053943 w 7053943"/>
                <a:gd name="connsiteY2" fmla="*/ 0 h 1770743"/>
                <a:gd name="connsiteX0" fmla="*/ 0 w 3439885"/>
                <a:gd name="connsiteY0" fmla="*/ 1003130 h 3336583"/>
                <a:gd name="connsiteX1" fmla="*/ 2119086 w 3439885"/>
                <a:gd name="connsiteY1" fmla="*/ 16158 h 3336583"/>
                <a:gd name="connsiteX2" fmla="*/ 3439885 w 3439885"/>
                <a:gd name="connsiteY2" fmla="*/ 3325416 h 3336583"/>
                <a:gd name="connsiteX0" fmla="*/ 0 w 2119086"/>
                <a:gd name="connsiteY0" fmla="*/ 986972 h 986972"/>
                <a:gd name="connsiteX1" fmla="*/ 2119086 w 2119086"/>
                <a:gd name="connsiteY1" fmla="*/ 0 h 98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9086" h="986972">
                  <a:moveTo>
                    <a:pt x="0" y="986972"/>
                  </a:moveTo>
                  <a:cubicBezTo>
                    <a:pt x="471714" y="641048"/>
                    <a:pt x="943429" y="295124"/>
                    <a:pt x="2119086" y="0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triangle" w="lg" len="lg"/>
              <a:tailEnd type="non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844685" y="2868635"/>
              <a:ext cx="2622220" cy="2622220"/>
              <a:chOff x="7844685" y="2868635"/>
              <a:chExt cx="2622220" cy="262222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844685" y="2868635"/>
                <a:ext cx="2622220" cy="26222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8111629" y="3701066"/>
                <a:ext cx="2149858" cy="887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大卖场</a:t>
                </a:r>
                <a:endPara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2065330" y="4928119"/>
              <a:ext cx="2622220" cy="2622220"/>
              <a:chOff x="12065330" y="4928119"/>
              <a:chExt cx="2622220" cy="262222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2065330" y="4928119"/>
                <a:ext cx="2622220" cy="26222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2627668" y="5825025"/>
                <a:ext cx="1526711" cy="887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顾客</a:t>
                </a:r>
                <a:endPara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828124" y="4928119"/>
              <a:ext cx="2622220" cy="2622220"/>
              <a:chOff x="3828124" y="4928119"/>
              <a:chExt cx="2622220" cy="262222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828124" y="4928119"/>
                <a:ext cx="2622220" cy="26222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006406" y="5825025"/>
                <a:ext cx="2149858" cy="887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零售商</a:t>
                </a:r>
                <a:endPara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844685" y="7538881"/>
              <a:ext cx="2622220" cy="2622220"/>
              <a:chOff x="7844685" y="7538881"/>
              <a:chExt cx="2622220" cy="262222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7844685" y="7538881"/>
                <a:ext cx="2622220" cy="26222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050022" y="8457093"/>
                <a:ext cx="2149858" cy="887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供应商</a:t>
                </a:r>
                <a:endPara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 flipH="1">
              <a:off x="6934886" y="6262214"/>
              <a:ext cx="480814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8487548" y="5624325"/>
              <a:ext cx="1537752" cy="1537752"/>
              <a:chOff x="8487548" y="5624325"/>
              <a:chExt cx="1537752" cy="153775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878374" y="6405978"/>
                <a:ext cx="756101" cy="7560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大黑简体" pitchFamily="2" charset="-122"/>
                    <a:ea typeface="方正正大黑简体" pitchFamily="2" charset="-122"/>
                  </a:rPr>
                  <a:t>3</a:t>
                </a:r>
                <a:endPara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8487548" y="5624325"/>
                <a:ext cx="1537752" cy="153775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8665391" y="5777673"/>
                <a:ext cx="1098298" cy="4673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下订单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13845" y="3201308"/>
              <a:ext cx="1537752" cy="1537752"/>
              <a:chOff x="11013845" y="3201308"/>
              <a:chExt cx="1537752" cy="153775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1013845" y="3201308"/>
                <a:ext cx="1537752" cy="153775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295759" y="3977947"/>
                <a:ext cx="756101" cy="75609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大黑简体" pitchFamily="2" charset="-122"/>
                    <a:ea typeface="方正正大黑简体" pitchFamily="2" charset="-122"/>
                  </a:rPr>
                  <a:t>2</a:t>
                </a:r>
                <a:endPara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364980" y="3424185"/>
                <a:ext cx="825671" cy="4673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购买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1056574" y="8054485"/>
              <a:ext cx="1537752" cy="1537752"/>
              <a:chOff x="11056574" y="8054485"/>
              <a:chExt cx="1537752" cy="153775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1056574" y="8054485"/>
                <a:ext cx="1537752" cy="153775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1295759" y="8067263"/>
                <a:ext cx="756101" cy="7560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大黑简体" pitchFamily="2" charset="-122"/>
                    <a:ea typeface="方正正大黑简体" pitchFamily="2" charset="-122"/>
                  </a:rPr>
                  <a:t>5</a:t>
                </a:r>
                <a:endPara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1446080" y="8885239"/>
                <a:ext cx="825671" cy="4673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发货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502383" y="7952846"/>
              <a:ext cx="1537752" cy="1537752"/>
              <a:chOff x="5502383" y="7952846"/>
              <a:chExt cx="1537752" cy="1537752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502383" y="7952846"/>
                <a:ext cx="1537752" cy="153775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6178785" y="8067263"/>
                <a:ext cx="756101" cy="75609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大黑简体" pitchFamily="2" charset="-122"/>
                    <a:ea typeface="方正正大黑简体" pitchFamily="2" charset="-122"/>
                  </a:rPr>
                  <a:t>4</a:t>
                </a:r>
                <a:endPara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5757448" y="8812138"/>
                <a:ext cx="825671" cy="4673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转交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681468" y="3145175"/>
              <a:ext cx="1537752" cy="1537752"/>
              <a:chOff x="5681468" y="3145175"/>
              <a:chExt cx="1537752" cy="153775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681468" y="3145175"/>
                <a:ext cx="1537752" cy="153775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242684" y="3914051"/>
                <a:ext cx="756101" cy="7560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正大黑简体" pitchFamily="2" charset="-122"/>
                    <a:ea typeface="方正正大黑简体" pitchFamily="2" charset="-122"/>
                  </a:rPr>
                  <a:t>1</a:t>
                </a:r>
                <a:endPara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950187" y="3311145"/>
                <a:ext cx="825671" cy="4673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调货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95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007768" y="0"/>
            <a:ext cx="4176464" cy="720080"/>
          </a:xfrm>
          <a:prstGeom prst="trapezoi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929" y="676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包含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关系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75520" y="1688088"/>
            <a:ext cx="4162357" cy="4162357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5" name="组合 4"/>
          <p:cNvGrpSpPr/>
          <p:nvPr/>
        </p:nvGrpSpPr>
        <p:grpSpPr>
          <a:xfrm>
            <a:off x="2280909" y="2551973"/>
            <a:ext cx="2478943" cy="2434586"/>
            <a:chOff x="1279165" y="3294411"/>
            <a:chExt cx="1861816" cy="1828501"/>
          </a:xfrm>
          <a:solidFill>
            <a:srgbClr val="0070C0"/>
          </a:solidFill>
        </p:grpSpPr>
        <p:sp>
          <p:nvSpPr>
            <p:cNvPr id="6" name="椭圆 5"/>
            <p:cNvSpPr/>
            <p:nvPr/>
          </p:nvSpPr>
          <p:spPr>
            <a:xfrm>
              <a:off x="1312479" y="3294411"/>
              <a:ext cx="1828502" cy="182850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79165" y="3801810"/>
              <a:ext cx="1828502" cy="901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游 艇</a:t>
              </a:r>
              <a:endPara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 业</a:t>
              </a:r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565934" y="1734516"/>
            <a:ext cx="437682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科研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设计、游艇制造技术中心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6712" y="2950411"/>
            <a:ext cx="366928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游艇装配、游艇体制造等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6712" y="4261459"/>
            <a:ext cx="377035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船装配件、游艇器材供应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5934" y="5376276"/>
            <a:ext cx="468005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游艇业系列辅助产业、旁类产业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31122" y="1484784"/>
            <a:ext cx="1057009" cy="1057009"/>
            <a:chOff x="6766725" y="3267522"/>
            <a:chExt cx="1506031" cy="1506031"/>
          </a:xfrm>
        </p:grpSpPr>
        <p:sp>
          <p:nvSpPr>
            <p:cNvPr id="13" name="椭圆 12"/>
            <p:cNvSpPr/>
            <p:nvPr/>
          </p:nvSpPr>
          <p:spPr>
            <a:xfrm>
              <a:off x="6766725" y="3267522"/>
              <a:ext cx="1506031" cy="1506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13339" y="3627562"/>
              <a:ext cx="1186372" cy="763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74825" y="2630509"/>
            <a:ext cx="1057009" cy="1057009"/>
            <a:chOff x="8111317" y="4899956"/>
            <a:chExt cx="1506031" cy="1506031"/>
          </a:xfrm>
        </p:grpSpPr>
        <p:sp>
          <p:nvSpPr>
            <p:cNvPr id="16" name="椭圆 15"/>
            <p:cNvSpPr/>
            <p:nvPr/>
          </p:nvSpPr>
          <p:spPr>
            <a:xfrm>
              <a:off x="8111317" y="4899956"/>
              <a:ext cx="1506031" cy="1506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59426" y="5283746"/>
              <a:ext cx="1346202" cy="763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制造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74825" y="3923122"/>
            <a:ext cx="1057009" cy="1057009"/>
            <a:chOff x="8111317" y="6741677"/>
            <a:chExt cx="1506031" cy="1506031"/>
          </a:xfrm>
        </p:grpSpPr>
        <p:sp>
          <p:nvSpPr>
            <p:cNvPr id="19" name="椭圆 18"/>
            <p:cNvSpPr/>
            <p:nvPr/>
          </p:nvSpPr>
          <p:spPr>
            <a:xfrm>
              <a:off x="8111317" y="6741677"/>
              <a:ext cx="1506031" cy="1506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09483" y="7083946"/>
              <a:ext cx="1282929" cy="763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31122" y="5065094"/>
            <a:ext cx="1057009" cy="1057009"/>
            <a:chOff x="6766725" y="8368765"/>
            <a:chExt cx="1506031" cy="1506031"/>
          </a:xfrm>
        </p:grpSpPr>
        <p:sp>
          <p:nvSpPr>
            <p:cNvPr id="22" name="椭圆 21"/>
            <p:cNvSpPr/>
            <p:nvPr/>
          </p:nvSpPr>
          <p:spPr>
            <a:xfrm>
              <a:off x="6766725" y="8368765"/>
              <a:ext cx="1506031" cy="1506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13339" y="8740130"/>
              <a:ext cx="1186372" cy="763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关联</a:t>
              </a:r>
              <a:endPara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6" name="直接箭头连接符 25"/>
          <p:cNvCxnSpPr/>
          <p:nvPr/>
        </p:nvCxnSpPr>
        <p:spPr>
          <a:xfrm flipV="1">
            <a:off x="4328907" y="2486493"/>
            <a:ext cx="210231" cy="288031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4799856" y="3284984"/>
            <a:ext cx="432048" cy="14401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4799856" y="4163344"/>
            <a:ext cx="432048" cy="129752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4338613" y="4769047"/>
            <a:ext cx="245219" cy="296047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0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1891746">
            <a:off x="4963662" y="3138828"/>
            <a:ext cx="2302064" cy="2928777"/>
            <a:chOff x="-4313683" y="417739"/>
            <a:chExt cx="3551238" cy="4518027"/>
          </a:xfrm>
        </p:grpSpPr>
        <p:sp>
          <p:nvSpPr>
            <p:cNvPr id="4" name="Freeform 66"/>
            <p:cNvSpPr>
              <a:spLocks/>
            </p:cNvSpPr>
            <p:nvPr/>
          </p:nvSpPr>
          <p:spPr bwMode="auto">
            <a:xfrm>
              <a:off x="-3762821" y="1186090"/>
              <a:ext cx="1495425" cy="954088"/>
            </a:xfrm>
            <a:custGeom>
              <a:avLst/>
              <a:gdLst>
                <a:gd name="T0" fmla="*/ 84 w 152"/>
                <a:gd name="T1" fmla="*/ 0 h 97"/>
                <a:gd name="T2" fmla="*/ 152 w 152"/>
                <a:gd name="T3" fmla="*/ 21 h 97"/>
                <a:gd name="T4" fmla="*/ 0 w 152"/>
                <a:gd name="T5" fmla="*/ 97 h 97"/>
                <a:gd name="T6" fmla="*/ 12 w 152"/>
                <a:gd name="T7" fmla="*/ 48 h 97"/>
                <a:gd name="T8" fmla="*/ 84 w 15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97">
                  <a:moveTo>
                    <a:pt x="84" y="0"/>
                  </a:moveTo>
                  <a:cubicBezTo>
                    <a:pt x="94" y="1"/>
                    <a:pt x="126" y="6"/>
                    <a:pt x="152" y="21"/>
                  </a:cubicBezTo>
                  <a:cubicBezTo>
                    <a:pt x="123" y="40"/>
                    <a:pt x="54" y="83"/>
                    <a:pt x="0" y="97"/>
                  </a:cubicBezTo>
                  <a:cubicBezTo>
                    <a:pt x="3" y="80"/>
                    <a:pt x="10" y="55"/>
                    <a:pt x="12" y="48"/>
                  </a:cubicBezTo>
                  <a:cubicBezTo>
                    <a:pt x="34" y="31"/>
                    <a:pt x="62" y="12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7"/>
            <p:cNvSpPr>
              <a:spLocks/>
            </p:cNvSpPr>
            <p:nvPr/>
          </p:nvSpPr>
          <p:spPr bwMode="auto">
            <a:xfrm>
              <a:off x="-1962596" y="2278290"/>
              <a:ext cx="373063" cy="393700"/>
            </a:xfrm>
            <a:custGeom>
              <a:avLst/>
              <a:gdLst>
                <a:gd name="T0" fmla="*/ 38 w 38"/>
                <a:gd name="T1" fmla="*/ 13 h 40"/>
                <a:gd name="T2" fmla="*/ 31 w 38"/>
                <a:gd name="T3" fmla="*/ 40 h 40"/>
                <a:gd name="T4" fmla="*/ 23 w 38"/>
                <a:gd name="T5" fmla="*/ 39 h 40"/>
                <a:gd name="T6" fmla="*/ 0 w 38"/>
                <a:gd name="T7" fmla="*/ 12 h 40"/>
                <a:gd name="T8" fmla="*/ 12 w 38"/>
                <a:gd name="T9" fmla="*/ 0 h 40"/>
                <a:gd name="T10" fmla="*/ 38 w 38"/>
                <a:gd name="T11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13"/>
                  </a:moveTo>
                  <a:cubicBezTo>
                    <a:pt x="38" y="13"/>
                    <a:pt x="33" y="30"/>
                    <a:pt x="31" y="40"/>
                  </a:cubicBezTo>
                  <a:cubicBezTo>
                    <a:pt x="29" y="39"/>
                    <a:pt x="26" y="39"/>
                    <a:pt x="23" y="39"/>
                  </a:cubicBezTo>
                  <a:cubicBezTo>
                    <a:pt x="18" y="22"/>
                    <a:pt x="5" y="14"/>
                    <a:pt x="0" y="12"/>
                  </a:cubicBezTo>
                  <a:cubicBezTo>
                    <a:pt x="5" y="8"/>
                    <a:pt x="9" y="4"/>
                    <a:pt x="12" y="0"/>
                  </a:cubicBezTo>
                  <a:cubicBezTo>
                    <a:pt x="14" y="1"/>
                    <a:pt x="31" y="5"/>
                    <a:pt x="38" y="1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8"/>
            <p:cNvSpPr>
              <a:spLocks/>
            </p:cNvSpPr>
            <p:nvPr/>
          </p:nvSpPr>
          <p:spPr bwMode="auto">
            <a:xfrm>
              <a:off x="-3251646" y="2967265"/>
              <a:ext cx="323850" cy="412750"/>
            </a:xfrm>
            <a:custGeom>
              <a:avLst/>
              <a:gdLst>
                <a:gd name="T0" fmla="*/ 33 w 33"/>
                <a:gd name="T1" fmla="*/ 10 h 42"/>
                <a:gd name="T2" fmla="*/ 32 w 33"/>
                <a:gd name="T3" fmla="*/ 29 h 42"/>
                <a:gd name="T4" fmla="*/ 28 w 33"/>
                <a:gd name="T5" fmla="*/ 42 h 42"/>
                <a:gd name="T6" fmla="*/ 3 w 33"/>
                <a:gd name="T7" fmla="*/ 17 h 42"/>
                <a:gd name="T8" fmla="*/ 3 w 33"/>
                <a:gd name="T9" fmla="*/ 3 h 42"/>
                <a:gd name="T10" fmla="*/ 18 w 33"/>
                <a:gd name="T11" fmla="*/ 0 h 42"/>
                <a:gd name="T12" fmla="*/ 18 w 33"/>
                <a:gd name="T13" fmla="*/ 1 h 42"/>
                <a:gd name="T14" fmla="*/ 33 w 33"/>
                <a:gd name="T15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42">
                  <a:moveTo>
                    <a:pt x="33" y="10"/>
                  </a:moveTo>
                  <a:cubicBezTo>
                    <a:pt x="31" y="12"/>
                    <a:pt x="28" y="18"/>
                    <a:pt x="32" y="29"/>
                  </a:cubicBezTo>
                  <a:cubicBezTo>
                    <a:pt x="29" y="33"/>
                    <a:pt x="28" y="37"/>
                    <a:pt x="28" y="42"/>
                  </a:cubicBezTo>
                  <a:cubicBezTo>
                    <a:pt x="13" y="35"/>
                    <a:pt x="3" y="17"/>
                    <a:pt x="3" y="17"/>
                  </a:cubicBezTo>
                  <a:cubicBezTo>
                    <a:pt x="0" y="10"/>
                    <a:pt x="3" y="4"/>
                    <a:pt x="3" y="3"/>
                  </a:cubicBezTo>
                  <a:cubicBezTo>
                    <a:pt x="8" y="2"/>
                    <a:pt x="13" y="2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20" y="8"/>
                    <a:pt x="33" y="1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9"/>
            <p:cNvSpPr>
              <a:spLocks/>
            </p:cNvSpPr>
            <p:nvPr/>
          </p:nvSpPr>
          <p:spPr bwMode="auto">
            <a:xfrm>
              <a:off x="-2534096" y="4511903"/>
              <a:ext cx="787400" cy="423863"/>
            </a:xfrm>
            <a:custGeom>
              <a:avLst/>
              <a:gdLst>
                <a:gd name="T0" fmla="*/ 72 w 80"/>
                <a:gd name="T1" fmla="*/ 0 h 43"/>
                <a:gd name="T2" fmla="*/ 59 w 80"/>
                <a:gd name="T3" fmla="*/ 18 h 43"/>
                <a:gd name="T4" fmla="*/ 18 w 80"/>
                <a:gd name="T5" fmla="*/ 35 h 43"/>
                <a:gd name="T6" fmla="*/ 14 w 80"/>
                <a:gd name="T7" fmla="*/ 16 h 43"/>
                <a:gd name="T8" fmla="*/ 72 w 8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3">
                  <a:moveTo>
                    <a:pt x="72" y="0"/>
                  </a:moveTo>
                  <a:cubicBezTo>
                    <a:pt x="80" y="13"/>
                    <a:pt x="59" y="18"/>
                    <a:pt x="59" y="18"/>
                  </a:cubicBezTo>
                  <a:cubicBezTo>
                    <a:pt x="59" y="18"/>
                    <a:pt x="37" y="26"/>
                    <a:pt x="18" y="35"/>
                  </a:cubicBezTo>
                  <a:cubicBezTo>
                    <a:pt x="0" y="43"/>
                    <a:pt x="14" y="16"/>
                    <a:pt x="14" y="16"/>
                  </a:cubicBezTo>
                  <a:cubicBezTo>
                    <a:pt x="14" y="16"/>
                    <a:pt x="45" y="13"/>
                    <a:pt x="72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0"/>
            <p:cNvSpPr>
              <a:spLocks/>
            </p:cNvSpPr>
            <p:nvPr/>
          </p:nvSpPr>
          <p:spPr bwMode="auto">
            <a:xfrm>
              <a:off x="-3261171" y="3734028"/>
              <a:ext cx="344488" cy="295275"/>
            </a:xfrm>
            <a:custGeom>
              <a:avLst/>
              <a:gdLst>
                <a:gd name="T0" fmla="*/ 34 w 35"/>
                <a:gd name="T1" fmla="*/ 2 h 30"/>
                <a:gd name="T2" fmla="*/ 35 w 35"/>
                <a:gd name="T3" fmla="*/ 7 h 30"/>
                <a:gd name="T4" fmla="*/ 34 w 35"/>
                <a:gd name="T5" fmla="*/ 7 h 30"/>
                <a:gd name="T6" fmla="*/ 15 w 35"/>
                <a:gd name="T7" fmla="*/ 24 h 30"/>
                <a:gd name="T8" fmla="*/ 0 w 35"/>
                <a:gd name="T9" fmla="*/ 0 h 30"/>
                <a:gd name="T10" fmla="*/ 34 w 35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34" y="2"/>
                  </a:moveTo>
                  <a:cubicBezTo>
                    <a:pt x="35" y="3"/>
                    <a:pt x="35" y="5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18"/>
                    <a:pt x="15" y="24"/>
                  </a:cubicBezTo>
                  <a:cubicBezTo>
                    <a:pt x="1" y="30"/>
                    <a:pt x="0" y="0"/>
                    <a:pt x="0" y="0"/>
                  </a:cubicBezTo>
                  <a:cubicBezTo>
                    <a:pt x="0" y="0"/>
                    <a:pt x="18" y="5"/>
                    <a:pt x="34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1"/>
            <p:cNvSpPr>
              <a:spLocks/>
            </p:cNvSpPr>
            <p:nvPr/>
          </p:nvSpPr>
          <p:spPr bwMode="auto">
            <a:xfrm>
              <a:off x="-3359596" y="3133953"/>
              <a:ext cx="431800" cy="541338"/>
            </a:xfrm>
            <a:custGeom>
              <a:avLst/>
              <a:gdLst>
                <a:gd name="T0" fmla="*/ 39 w 44"/>
                <a:gd name="T1" fmla="*/ 25 h 55"/>
                <a:gd name="T2" fmla="*/ 44 w 44"/>
                <a:gd name="T3" fmla="*/ 43 h 55"/>
                <a:gd name="T4" fmla="*/ 44 w 44"/>
                <a:gd name="T5" fmla="*/ 55 h 55"/>
                <a:gd name="T6" fmla="*/ 42 w 44"/>
                <a:gd name="T7" fmla="*/ 55 h 55"/>
                <a:gd name="T8" fmla="*/ 6 w 44"/>
                <a:gd name="T9" fmla="*/ 26 h 55"/>
                <a:gd name="T10" fmla="*/ 14 w 44"/>
                <a:gd name="T11" fmla="*/ 0 h 55"/>
                <a:gd name="T12" fmla="*/ 39 w 44"/>
                <a:gd name="T13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5">
                  <a:moveTo>
                    <a:pt x="39" y="25"/>
                  </a:moveTo>
                  <a:cubicBezTo>
                    <a:pt x="39" y="32"/>
                    <a:pt x="41" y="38"/>
                    <a:pt x="44" y="43"/>
                  </a:cubicBezTo>
                  <a:cubicBezTo>
                    <a:pt x="44" y="43"/>
                    <a:pt x="43" y="48"/>
                    <a:pt x="44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24" y="52"/>
                    <a:pt x="6" y="26"/>
                    <a:pt x="6" y="26"/>
                  </a:cubicBezTo>
                  <a:cubicBezTo>
                    <a:pt x="0" y="7"/>
                    <a:pt x="14" y="0"/>
                    <a:pt x="14" y="0"/>
                  </a:cubicBezTo>
                  <a:cubicBezTo>
                    <a:pt x="14" y="0"/>
                    <a:pt x="24" y="18"/>
                    <a:pt x="39" y="2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2"/>
            <p:cNvSpPr>
              <a:spLocks/>
            </p:cNvSpPr>
            <p:nvPr/>
          </p:nvSpPr>
          <p:spPr bwMode="auto">
            <a:xfrm>
              <a:off x="-1657796" y="2405290"/>
              <a:ext cx="373063" cy="365125"/>
            </a:xfrm>
            <a:custGeom>
              <a:avLst/>
              <a:gdLst>
                <a:gd name="T0" fmla="*/ 7 w 38"/>
                <a:gd name="T1" fmla="*/ 0 h 37"/>
                <a:gd name="T2" fmla="*/ 38 w 38"/>
                <a:gd name="T3" fmla="*/ 27 h 37"/>
                <a:gd name="T4" fmla="*/ 8 w 38"/>
                <a:gd name="T5" fmla="*/ 37 h 37"/>
                <a:gd name="T6" fmla="*/ 0 w 38"/>
                <a:gd name="T7" fmla="*/ 27 h 37"/>
                <a:gd name="T8" fmla="*/ 7 w 3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7" y="0"/>
                  </a:moveTo>
                  <a:cubicBezTo>
                    <a:pt x="7" y="0"/>
                    <a:pt x="29" y="9"/>
                    <a:pt x="38" y="27"/>
                  </a:cubicBezTo>
                  <a:cubicBezTo>
                    <a:pt x="38" y="27"/>
                    <a:pt x="19" y="24"/>
                    <a:pt x="8" y="37"/>
                  </a:cubicBezTo>
                  <a:cubicBezTo>
                    <a:pt x="6" y="32"/>
                    <a:pt x="3" y="29"/>
                    <a:pt x="0" y="27"/>
                  </a:cubicBezTo>
                  <a:cubicBezTo>
                    <a:pt x="2" y="17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3"/>
            <p:cNvSpPr>
              <a:spLocks/>
            </p:cNvSpPr>
            <p:nvPr/>
          </p:nvSpPr>
          <p:spPr bwMode="auto">
            <a:xfrm>
              <a:off x="-1578421" y="2641827"/>
              <a:ext cx="392113" cy="482600"/>
            </a:xfrm>
            <a:custGeom>
              <a:avLst/>
              <a:gdLst>
                <a:gd name="T0" fmla="*/ 30 w 40"/>
                <a:gd name="T1" fmla="*/ 3 h 49"/>
                <a:gd name="T2" fmla="*/ 40 w 40"/>
                <a:gd name="T3" fmla="*/ 15 h 49"/>
                <a:gd name="T4" fmla="*/ 19 w 40"/>
                <a:gd name="T5" fmla="*/ 49 h 49"/>
                <a:gd name="T6" fmla="*/ 5 w 40"/>
                <a:gd name="T7" fmla="*/ 41 h 49"/>
                <a:gd name="T8" fmla="*/ 0 w 40"/>
                <a:gd name="T9" fmla="*/ 13 h 49"/>
                <a:gd name="T10" fmla="*/ 30 w 40"/>
                <a:gd name="T11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9">
                  <a:moveTo>
                    <a:pt x="30" y="3"/>
                  </a:moveTo>
                  <a:cubicBezTo>
                    <a:pt x="30" y="3"/>
                    <a:pt x="39" y="7"/>
                    <a:pt x="40" y="15"/>
                  </a:cubicBezTo>
                  <a:cubicBezTo>
                    <a:pt x="40" y="15"/>
                    <a:pt x="19" y="35"/>
                    <a:pt x="19" y="4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7" y="42"/>
                    <a:pt x="6" y="27"/>
                    <a:pt x="0" y="13"/>
                  </a:cubicBezTo>
                  <a:cubicBezTo>
                    <a:pt x="11" y="0"/>
                    <a:pt x="30" y="3"/>
                    <a:pt x="30" y="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4"/>
            <p:cNvSpPr>
              <a:spLocks/>
            </p:cNvSpPr>
            <p:nvPr/>
          </p:nvSpPr>
          <p:spPr bwMode="auto">
            <a:xfrm>
              <a:off x="-1500633" y="3970565"/>
              <a:ext cx="531813" cy="384175"/>
            </a:xfrm>
            <a:custGeom>
              <a:avLst/>
              <a:gdLst>
                <a:gd name="T0" fmla="*/ 50 w 54"/>
                <a:gd name="T1" fmla="*/ 0 h 39"/>
                <a:gd name="T2" fmla="*/ 50 w 54"/>
                <a:gd name="T3" fmla="*/ 14 h 39"/>
                <a:gd name="T4" fmla="*/ 9 w 54"/>
                <a:gd name="T5" fmla="*/ 39 h 39"/>
                <a:gd name="T6" fmla="*/ 0 w 54"/>
                <a:gd name="T7" fmla="*/ 31 h 39"/>
                <a:gd name="T8" fmla="*/ 50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50" y="0"/>
                  </a:moveTo>
                  <a:cubicBezTo>
                    <a:pt x="54" y="6"/>
                    <a:pt x="50" y="14"/>
                    <a:pt x="50" y="14"/>
                  </a:cubicBezTo>
                  <a:cubicBezTo>
                    <a:pt x="40" y="31"/>
                    <a:pt x="9" y="39"/>
                    <a:pt x="9" y="39"/>
                  </a:cubicBezTo>
                  <a:cubicBezTo>
                    <a:pt x="3" y="39"/>
                    <a:pt x="0" y="31"/>
                    <a:pt x="0" y="31"/>
                  </a:cubicBezTo>
                  <a:cubicBezTo>
                    <a:pt x="0" y="31"/>
                    <a:pt x="43" y="17"/>
                    <a:pt x="5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5"/>
            <p:cNvSpPr>
              <a:spLocks/>
            </p:cNvSpPr>
            <p:nvPr/>
          </p:nvSpPr>
          <p:spPr bwMode="auto">
            <a:xfrm>
              <a:off x="-2534096" y="4315053"/>
              <a:ext cx="758825" cy="354013"/>
            </a:xfrm>
            <a:custGeom>
              <a:avLst/>
              <a:gdLst>
                <a:gd name="T0" fmla="*/ 67 w 77"/>
                <a:gd name="T1" fmla="*/ 0 h 36"/>
                <a:gd name="T2" fmla="*/ 72 w 77"/>
                <a:gd name="T3" fmla="*/ 20 h 36"/>
                <a:gd name="T4" fmla="*/ 14 w 77"/>
                <a:gd name="T5" fmla="*/ 36 h 36"/>
                <a:gd name="T6" fmla="*/ 0 w 77"/>
                <a:gd name="T7" fmla="*/ 17 h 36"/>
                <a:gd name="T8" fmla="*/ 67 w 7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6">
                  <a:moveTo>
                    <a:pt x="67" y="0"/>
                  </a:moveTo>
                  <a:cubicBezTo>
                    <a:pt x="77" y="6"/>
                    <a:pt x="72" y="20"/>
                    <a:pt x="72" y="20"/>
                  </a:cubicBezTo>
                  <a:cubicBezTo>
                    <a:pt x="45" y="33"/>
                    <a:pt x="14" y="36"/>
                    <a:pt x="14" y="36"/>
                  </a:cubicBezTo>
                  <a:cubicBezTo>
                    <a:pt x="3" y="29"/>
                    <a:pt x="0" y="17"/>
                    <a:pt x="0" y="17"/>
                  </a:cubicBezTo>
                  <a:cubicBezTo>
                    <a:pt x="0" y="17"/>
                    <a:pt x="45" y="11"/>
                    <a:pt x="6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6"/>
            <p:cNvSpPr>
              <a:spLocks/>
            </p:cNvSpPr>
            <p:nvPr/>
          </p:nvSpPr>
          <p:spPr bwMode="auto">
            <a:xfrm>
              <a:off x="-1392683" y="2789465"/>
              <a:ext cx="414338" cy="334963"/>
            </a:xfrm>
            <a:custGeom>
              <a:avLst/>
              <a:gdLst>
                <a:gd name="T0" fmla="*/ 21 w 42"/>
                <a:gd name="T1" fmla="*/ 0 h 34"/>
                <a:gd name="T2" fmla="*/ 34 w 42"/>
                <a:gd name="T3" fmla="*/ 18 h 34"/>
                <a:gd name="T4" fmla="*/ 0 w 42"/>
                <a:gd name="T5" fmla="*/ 34 h 34"/>
                <a:gd name="T6" fmla="*/ 21 w 4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4">
                  <a:moveTo>
                    <a:pt x="21" y="0"/>
                  </a:moveTo>
                  <a:cubicBezTo>
                    <a:pt x="21" y="0"/>
                    <a:pt x="42" y="10"/>
                    <a:pt x="34" y="18"/>
                  </a:cubicBezTo>
                  <a:cubicBezTo>
                    <a:pt x="26" y="25"/>
                    <a:pt x="0" y="34"/>
                    <a:pt x="0" y="34"/>
                  </a:cubicBezTo>
                  <a:cubicBezTo>
                    <a:pt x="0" y="2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7"/>
            <p:cNvSpPr>
              <a:spLocks/>
            </p:cNvSpPr>
            <p:nvPr/>
          </p:nvSpPr>
          <p:spPr bwMode="auto">
            <a:xfrm>
              <a:off x="-1392683" y="2897415"/>
              <a:ext cx="354013" cy="227013"/>
            </a:xfrm>
            <a:custGeom>
              <a:avLst/>
              <a:gdLst>
                <a:gd name="T0" fmla="*/ 33 w 36"/>
                <a:gd name="T1" fmla="*/ 2 h 23"/>
                <a:gd name="T2" fmla="*/ 1 w 36"/>
                <a:gd name="T3" fmla="*/ 18 h 23"/>
                <a:gd name="T4" fmla="*/ 0 w 36"/>
                <a:gd name="T5" fmla="*/ 23 h 23"/>
                <a:gd name="T6" fmla="*/ 34 w 36"/>
                <a:gd name="T7" fmla="*/ 7 h 23"/>
                <a:gd name="T8" fmla="*/ 34 w 36"/>
                <a:gd name="T9" fmla="*/ 0 h 23"/>
                <a:gd name="T10" fmla="*/ 33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3" y="2"/>
                  </a:moveTo>
                  <a:cubicBezTo>
                    <a:pt x="27" y="8"/>
                    <a:pt x="7" y="15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3"/>
                    <a:pt x="26" y="14"/>
                    <a:pt x="34" y="7"/>
                  </a:cubicBezTo>
                  <a:cubicBezTo>
                    <a:pt x="36" y="5"/>
                    <a:pt x="36" y="2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-3359596" y="3389540"/>
              <a:ext cx="431800" cy="393700"/>
            </a:xfrm>
            <a:custGeom>
              <a:avLst/>
              <a:gdLst>
                <a:gd name="T0" fmla="*/ 42 w 44"/>
                <a:gd name="T1" fmla="*/ 29 h 40"/>
                <a:gd name="T2" fmla="*/ 44 w 44"/>
                <a:gd name="T3" fmla="*/ 29 h 40"/>
                <a:gd name="T4" fmla="*/ 44 w 44"/>
                <a:gd name="T5" fmla="*/ 37 h 40"/>
                <a:gd name="T6" fmla="*/ 10 w 44"/>
                <a:gd name="T7" fmla="*/ 35 h 40"/>
                <a:gd name="T8" fmla="*/ 6 w 44"/>
                <a:gd name="T9" fmla="*/ 0 h 40"/>
                <a:gd name="T10" fmla="*/ 42 w 44"/>
                <a:gd name="T1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42" y="29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4" y="34"/>
                    <a:pt x="44" y="37"/>
                  </a:cubicBezTo>
                  <a:cubicBezTo>
                    <a:pt x="28" y="40"/>
                    <a:pt x="10" y="35"/>
                    <a:pt x="10" y="35"/>
                  </a:cubicBezTo>
                  <a:cubicBezTo>
                    <a:pt x="0" y="18"/>
                    <a:pt x="6" y="0"/>
                    <a:pt x="6" y="0"/>
                  </a:cubicBezTo>
                  <a:cubicBezTo>
                    <a:pt x="6" y="0"/>
                    <a:pt x="24" y="26"/>
                    <a:pt x="42" y="29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-3989833" y="1706790"/>
              <a:ext cx="2371725" cy="1023938"/>
            </a:xfrm>
            <a:custGeom>
              <a:avLst/>
              <a:gdLst>
                <a:gd name="T0" fmla="*/ 220 w 241"/>
                <a:gd name="T1" fmla="*/ 55 h 104"/>
                <a:gd name="T2" fmla="*/ 79 w 241"/>
                <a:gd name="T3" fmla="*/ 98 h 104"/>
                <a:gd name="T4" fmla="*/ 13 w 241"/>
                <a:gd name="T5" fmla="*/ 96 h 104"/>
                <a:gd name="T6" fmla="*/ 0 w 241"/>
                <a:gd name="T7" fmla="*/ 70 h 104"/>
                <a:gd name="T8" fmla="*/ 1 w 241"/>
                <a:gd name="T9" fmla="*/ 60 h 104"/>
                <a:gd name="T10" fmla="*/ 23 w 241"/>
                <a:gd name="T11" fmla="*/ 44 h 104"/>
                <a:gd name="T12" fmla="*/ 221 w 241"/>
                <a:gd name="T13" fmla="*/ 1 h 104"/>
                <a:gd name="T14" fmla="*/ 238 w 241"/>
                <a:gd name="T15" fmla="*/ 24 h 104"/>
                <a:gd name="T16" fmla="*/ 220 w 241"/>
                <a:gd name="T17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04">
                  <a:moveTo>
                    <a:pt x="220" y="55"/>
                  </a:moveTo>
                  <a:cubicBezTo>
                    <a:pt x="189" y="76"/>
                    <a:pt x="124" y="90"/>
                    <a:pt x="79" y="98"/>
                  </a:cubicBezTo>
                  <a:cubicBezTo>
                    <a:pt x="45" y="104"/>
                    <a:pt x="24" y="103"/>
                    <a:pt x="13" y="96"/>
                  </a:cubicBezTo>
                  <a:cubicBezTo>
                    <a:pt x="3" y="90"/>
                    <a:pt x="0" y="81"/>
                    <a:pt x="0" y="70"/>
                  </a:cubicBezTo>
                  <a:cubicBezTo>
                    <a:pt x="0" y="66"/>
                    <a:pt x="0" y="62"/>
                    <a:pt x="1" y="60"/>
                  </a:cubicBezTo>
                  <a:cubicBezTo>
                    <a:pt x="7" y="44"/>
                    <a:pt x="23" y="44"/>
                    <a:pt x="23" y="44"/>
                  </a:cubicBezTo>
                  <a:cubicBezTo>
                    <a:pt x="23" y="44"/>
                    <a:pt x="90" y="57"/>
                    <a:pt x="221" y="1"/>
                  </a:cubicBezTo>
                  <a:cubicBezTo>
                    <a:pt x="229" y="0"/>
                    <a:pt x="234" y="6"/>
                    <a:pt x="238" y="24"/>
                  </a:cubicBezTo>
                  <a:cubicBezTo>
                    <a:pt x="241" y="35"/>
                    <a:pt x="233" y="46"/>
                    <a:pt x="220" y="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-3762821" y="1284515"/>
              <a:ext cx="1947863" cy="984250"/>
            </a:xfrm>
            <a:custGeom>
              <a:avLst/>
              <a:gdLst>
                <a:gd name="T0" fmla="*/ 152 w 198"/>
                <a:gd name="T1" fmla="*/ 11 h 100"/>
                <a:gd name="T2" fmla="*/ 166 w 198"/>
                <a:gd name="T3" fmla="*/ 1 h 100"/>
                <a:gd name="T4" fmla="*/ 183 w 198"/>
                <a:gd name="T5" fmla="*/ 14 h 100"/>
                <a:gd name="T6" fmla="*/ 198 w 198"/>
                <a:gd name="T7" fmla="*/ 44 h 100"/>
                <a:gd name="T8" fmla="*/ 0 w 198"/>
                <a:gd name="T9" fmla="*/ 87 h 100"/>
                <a:gd name="T10" fmla="*/ 152 w 198"/>
                <a:gd name="T11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00">
                  <a:moveTo>
                    <a:pt x="152" y="11"/>
                  </a:moveTo>
                  <a:cubicBezTo>
                    <a:pt x="161" y="5"/>
                    <a:pt x="166" y="1"/>
                    <a:pt x="166" y="1"/>
                  </a:cubicBezTo>
                  <a:cubicBezTo>
                    <a:pt x="166" y="1"/>
                    <a:pt x="171" y="0"/>
                    <a:pt x="183" y="14"/>
                  </a:cubicBezTo>
                  <a:cubicBezTo>
                    <a:pt x="195" y="28"/>
                    <a:pt x="198" y="44"/>
                    <a:pt x="198" y="44"/>
                  </a:cubicBezTo>
                  <a:cubicBezTo>
                    <a:pt x="67" y="100"/>
                    <a:pt x="0" y="87"/>
                    <a:pt x="0" y="87"/>
                  </a:cubicBezTo>
                  <a:cubicBezTo>
                    <a:pt x="54" y="73"/>
                    <a:pt x="123" y="30"/>
                    <a:pt x="152" y="1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-2719833" y="3459390"/>
              <a:ext cx="1741488" cy="688975"/>
            </a:xfrm>
            <a:custGeom>
              <a:avLst/>
              <a:gdLst>
                <a:gd name="T0" fmla="*/ 162 w 177"/>
                <a:gd name="T1" fmla="*/ 0 h 70"/>
                <a:gd name="T2" fmla="*/ 173 w 177"/>
                <a:gd name="T3" fmla="*/ 38 h 70"/>
                <a:gd name="T4" fmla="*/ 112 w 177"/>
                <a:gd name="T5" fmla="*/ 62 h 70"/>
                <a:gd name="T6" fmla="*/ 82 w 177"/>
                <a:gd name="T7" fmla="*/ 66 h 70"/>
                <a:gd name="T8" fmla="*/ 0 w 177"/>
                <a:gd name="T9" fmla="*/ 68 h 70"/>
                <a:gd name="T10" fmla="*/ 34 w 177"/>
                <a:gd name="T11" fmla="*/ 46 h 70"/>
                <a:gd name="T12" fmla="*/ 162 w 17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70">
                  <a:moveTo>
                    <a:pt x="162" y="0"/>
                  </a:moveTo>
                  <a:cubicBezTo>
                    <a:pt x="177" y="17"/>
                    <a:pt x="173" y="38"/>
                    <a:pt x="173" y="38"/>
                  </a:cubicBezTo>
                  <a:cubicBezTo>
                    <a:pt x="173" y="38"/>
                    <a:pt x="133" y="59"/>
                    <a:pt x="112" y="62"/>
                  </a:cubicBezTo>
                  <a:cubicBezTo>
                    <a:pt x="103" y="64"/>
                    <a:pt x="82" y="66"/>
                    <a:pt x="82" y="66"/>
                  </a:cubicBezTo>
                  <a:cubicBezTo>
                    <a:pt x="54" y="70"/>
                    <a:pt x="0" y="68"/>
                    <a:pt x="0" y="68"/>
                  </a:cubicBezTo>
                  <a:cubicBezTo>
                    <a:pt x="0" y="68"/>
                    <a:pt x="15" y="60"/>
                    <a:pt x="34" y="46"/>
                  </a:cubicBezTo>
                  <a:cubicBezTo>
                    <a:pt x="79" y="33"/>
                    <a:pt x="162" y="0"/>
                    <a:pt x="162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-2386458" y="3045053"/>
              <a:ext cx="1260475" cy="866775"/>
            </a:xfrm>
            <a:custGeom>
              <a:avLst/>
              <a:gdLst>
                <a:gd name="T0" fmla="*/ 101 w 128"/>
                <a:gd name="T1" fmla="*/ 8 h 88"/>
                <a:gd name="T2" fmla="*/ 128 w 128"/>
                <a:gd name="T3" fmla="*/ 42 h 88"/>
                <a:gd name="T4" fmla="*/ 0 w 128"/>
                <a:gd name="T5" fmla="*/ 88 h 88"/>
                <a:gd name="T6" fmla="*/ 87 w 128"/>
                <a:gd name="T7" fmla="*/ 0 h 88"/>
                <a:gd name="T8" fmla="*/ 101 w 128"/>
                <a:gd name="T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8">
                  <a:moveTo>
                    <a:pt x="101" y="8"/>
                  </a:moveTo>
                  <a:cubicBezTo>
                    <a:pt x="120" y="17"/>
                    <a:pt x="128" y="42"/>
                    <a:pt x="128" y="42"/>
                  </a:cubicBezTo>
                  <a:cubicBezTo>
                    <a:pt x="128" y="42"/>
                    <a:pt x="45" y="75"/>
                    <a:pt x="0" y="88"/>
                  </a:cubicBezTo>
                  <a:cubicBezTo>
                    <a:pt x="30" y="68"/>
                    <a:pt x="71" y="35"/>
                    <a:pt x="87" y="0"/>
                  </a:cubicBezTo>
                  <a:lnTo>
                    <a:pt x="101" y="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-1618108" y="3832453"/>
              <a:ext cx="649288" cy="442913"/>
            </a:xfrm>
            <a:custGeom>
              <a:avLst/>
              <a:gdLst>
                <a:gd name="T0" fmla="*/ 61 w 66"/>
                <a:gd name="T1" fmla="*/ 0 h 45"/>
                <a:gd name="T2" fmla="*/ 62 w 66"/>
                <a:gd name="T3" fmla="*/ 14 h 45"/>
                <a:gd name="T4" fmla="*/ 12 w 66"/>
                <a:gd name="T5" fmla="*/ 45 h 45"/>
                <a:gd name="T6" fmla="*/ 0 w 66"/>
                <a:gd name="T7" fmla="*/ 24 h 45"/>
                <a:gd name="T8" fmla="*/ 61 w 6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5">
                  <a:moveTo>
                    <a:pt x="61" y="0"/>
                  </a:moveTo>
                  <a:cubicBezTo>
                    <a:pt x="66" y="8"/>
                    <a:pt x="62" y="14"/>
                    <a:pt x="62" y="14"/>
                  </a:cubicBezTo>
                  <a:cubicBezTo>
                    <a:pt x="55" y="31"/>
                    <a:pt x="12" y="45"/>
                    <a:pt x="12" y="45"/>
                  </a:cubicBezTo>
                  <a:cubicBezTo>
                    <a:pt x="0" y="40"/>
                    <a:pt x="0" y="24"/>
                    <a:pt x="0" y="24"/>
                  </a:cubicBezTo>
                  <a:cubicBezTo>
                    <a:pt x="21" y="21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4"/>
            <p:cNvSpPr>
              <a:spLocks/>
            </p:cNvSpPr>
            <p:nvPr/>
          </p:nvSpPr>
          <p:spPr bwMode="auto">
            <a:xfrm>
              <a:off x="-1411733" y="4108678"/>
              <a:ext cx="649288" cy="334963"/>
            </a:xfrm>
            <a:custGeom>
              <a:avLst/>
              <a:gdLst>
                <a:gd name="T0" fmla="*/ 41 w 66"/>
                <a:gd name="T1" fmla="*/ 0 h 34"/>
                <a:gd name="T2" fmla="*/ 57 w 66"/>
                <a:gd name="T3" fmla="*/ 9 h 34"/>
                <a:gd name="T4" fmla="*/ 10 w 66"/>
                <a:gd name="T5" fmla="*/ 30 h 34"/>
                <a:gd name="T6" fmla="*/ 0 w 66"/>
                <a:gd name="T7" fmla="*/ 25 h 34"/>
                <a:gd name="T8" fmla="*/ 41 w 6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4">
                  <a:moveTo>
                    <a:pt x="41" y="0"/>
                  </a:moveTo>
                  <a:cubicBezTo>
                    <a:pt x="66" y="1"/>
                    <a:pt x="57" y="9"/>
                    <a:pt x="57" y="9"/>
                  </a:cubicBezTo>
                  <a:cubicBezTo>
                    <a:pt x="57" y="9"/>
                    <a:pt x="20" y="26"/>
                    <a:pt x="10" y="30"/>
                  </a:cubicBezTo>
                  <a:cubicBezTo>
                    <a:pt x="1" y="34"/>
                    <a:pt x="0" y="25"/>
                    <a:pt x="0" y="25"/>
                  </a:cubicBezTo>
                  <a:cubicBezTo>
                    <a:pt x="0" y="25"/>
                    <a:pt x="31" y="17"/>
                    <a:pt x="41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auto">
            <a:xfrm>
              <a:off x="-2937321" y="979715"/>
              <a:ext cx="806450" cy="412750"/>
            </a:xfrm>
            <a:custGeom>
              <a:avLst/>
              <a:gdLst>
                <a:gd name="T0" fmla="*/ 51 w 82"/>
                <a:gd name="T1" fmla="*/ 1 h 42"/>
                <a:gd name="T2" fmla="*/ 82 w 82"/>
                <a:gd name="T3" fmla="*/ 32 h 42"/>
                <a:gd name="T4" fmla="*/ 68 w 82"/>
                <a:gd name="T5" fmla="*/ 42 h 42"/>
                <a:gd name="T6" fmla="*/ 0 w 82"/>
                <a:gd name="T7" fmla="*/ 21 h 42"/>
                <a:gd name="T8" fmla="*/ 7 w 82"/>
                <a:gd name="T9" fmla="*/ 18 h 42"/>
                <a:gd name="T10" fmla="*/ 51 w 82"/>
                <a:gd name="T11" fmla="*/ 0 h 42"/>
                <a:gd name="T12" fmla="*/ 51 w 82"/>
                <a:gd name="T1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2">
                  <a:moveTo>
                    <a:pt x="51" y="1"/>
                  </a:moveTo>
                  <a:cubicBezTo>
                    <a:pt x="69" y="1"/>
                    <a:pt x="82" y="32"/>
                    <a:pt x="82" y="32"/>
                  </a:cubicBezTo>
                  <a:cubicBezTo>
                    <a:pt x="82" y="32"/>
                    <a:pt x="77" y="36"/>
                    <a:pt x="68" y="42"/>
                  </a:cubicBezTo>
                  <a:cubicBezTo>
                    <a:pt x="42" y="27"/>
                    <a:pt x="10" y="22"/>
                    <a:pt x="0" y="21"/>
                  </a:cubicBezTo>
                  <a:cubicBezTo>
                    <a:pt x="2" y="20"/>
                    <a:pt x="5" y="19"/>
                    <a:pt x="7" y="18"/>
                  </a:cubicBezTo>
                  <a:cubicBezTo>
                    <a:pt x="31" y="8"/>
                    <a:pt x="45" y="4"/>
                    <a:pt x="51" y="0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auto">
            <a:xfrm>
              <a:off x="-4313683" y="497114"/>
              <a:ext cx="1927225" cy="1554163"/>
            </a:xfrm>
            <a:custGeom>
              <a:avLst/>
              <a:gdLst>
                <a:gd name="T0" fmla="*/ 140 w 196"/>
                <a:gd name="T1" fmla="*/ 70 h 158"/>
                <a:gd name="T2" fmla="*/ 68 w 196"/>
                <a:gd name="T3" fmla="*/ 118 h 158"/>
                <a:gd name="T4" fmla="*/ 28 w 196"/>
                <a:gd name="T5" fmla="*/ 150 h 158"/>
                <a:gd name="T6" fmla="*/ 22 w 196"/>
                <a:gd name="T7" fmla="*/ 154 h 158"/>
                <a:gd name="T8" fmla="*/ 5 w 196"/>
                <a:gd name="T9" fmla="*/ 126 h 158"/>
                <a:gd name="T10" fmla="*/ 10 w 196"/>
                <a:gd name="T11" fmla="*/ 97 h 158"/>
                <a:gd name="T12" fmla="*/ 135 w 196"/>
                <a:gd name="T13" fmla="*/ 10 h 158"/>
                <a:gd name="T14" fmla="*/ 192 w 196"/>
                <a:gd name="T15" fmla="*/ 38 h 158"/>
                <a:gd name="T16" fmla="*/ 191 w 196"/>
                <a:gd name="T17" fmla="*/ 49 h 158"/>
                <a:gd name="T18" fmla="*/ 147 w 196"/>
                <a:gd name="T19" fmla="*/ 67 h 158"/>
                <a:gd name="T20" fmla="*/ 140 w 196"/>
                <a:gd name="T21" fmla="*/ 7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158">
                  <a:moveTo>
                    <a:pt x="140" y="70"/>
                  </a:moveTo>
                  <a:cubicBezTo>
                    <a:pt x="118" y="82"/>
                    <a:pt x="90" y="101"/>
                    <a:pt x="68" y="118"/>
                  </a:cubicBezTo>
                  <a:cubicBezTo>
                    <a:pt x="49" y="132"/>
                    <a:pt x="34" y="145"/>
                    <a:pt x="28" y="150"/>
                  </a:cubicBezTo>
                  <a:cubicBezTo>
                    <a:pt x="26" y="153"/>
                    <a:pt x="23" y="154"/>
                    <a:pt x="22" y="154"/>
                  </a:cubicBezTo>
                  <a:cubicBezTo>
                    <a:pt x="12" y="158"/>
                    <a:pt x="8" y="142"/>
                    <a:pt x="5" y="126"/>
                  </a:cubicBezTo>
                  <a:cubicBezTo>
                    <a:pt x="0" y="107"/>
                    <a:pt x="10" y="97"/>
                    <a:pt x="10" y="97"/>
                  </a:cubicBezTo>
                  <a:cubicBezTo>
                    <a:pt x="60" y="43"/>
                    <a:pt x="135" y="10"/>
                    <a:pt x="135" y="10"/>
                  </a:cubicBezTo>
                  <a:cubicBezTo>
                    <a:pt x="164" y="0"/>
                    <a:pt x="184" y="27"/>
                    <a:pt x="192" y="38"/>
                  </a:cubicBezTo>
                  <a:cubicBezTo>
                    <a:pt x="196" y="43"/>
                    <a:pt x="195" y="46"/>
                    <a:pt x="191" y="49"/>
                  </a:cubicBezTo>
                  <a:cubicBezTo>
                    <a:pt x="185" y="53"/>
                    <a:pt x="171" y="57"/>
                    <a:pt x="147" y="67"/>
                  </a:cubicBezTo>
                  <a:cubicBezTo>
                    <a:pt x="145" y="68"/>
                    <a:pt x="142" y="69"/>
                    <a:pt x="140" y="7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auto">
            <a:xfrm>
              <a:off x="-2977008" y="2662465"/>
              <a:ext cx="1565275" cy="590550"/>
            </a:xfrm>
            <a:custGeom>
              <a:avLst/>
              <a:gdLst>
                <a:gd name="T0" fmla="*/ 134 w 159"/>
                <a:gd name="T1" fmla="*/ 1 h 60"/>
                <a:gd name="T2" fmla="*/ 142 w 159"/>
                <a:gd name="T3" fmla="*/ 11 h 60"/>
                <a:gd name="T4" fmla="*/ 147 w 159"/>
                <a:gd name="T5" fmla="*/ 39 h 60"/>
                <a:gd name="T6" fmla="*/ 128 w 159"/>
                <a:gd name="T7" fmla="*/ 40 h 60"/>
                <a:gd name="T8" fmla="*/ 11 w 159"/>
                <a:gd name="T9" fmla="*/ 54 h 60"/>
                <a:gd name="T10" fmla="*/ 4 w 159"/>
                <a:gd name="T11" fmla="*/ 60 h 60"/>
                <a:gd name="T12" fmla="*/ 5 w 159"/>
                <a:gd name="T13" fmla="*/ 41 h 60"/>
                <a:gd name="T14" fmla="*/ 31 w 159"/>
                <a:gd name="T15" fmla="*/ 37 h 60"/>
                <a:gd name="T16" fmla="*/ 117 w 159"/>
                <a:gd name="T17" fmla="*/ 2 h 60"/>
                <a:gd name="T18" fmla="*/ 126 w 159"/>
                <a:gd name="T19" fmla="*/ 0 h 60"/>
                <a:gd name="T20" fmla="*/ 134 w 159"/>
                <a:gd name="T2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60">
                  <a:moveTo>
                    <a:pt x="134" y="1"/>
                  </a:moveTo>
                  <a:cubicBezTo>
                    <a:pt x="137" y="3"/>
                    <a:pt x="140" y="6"/>
                    <a:pt x="142" y="11"/>
                  </a:cubicBezTo>
                  <a:cubicBezTo>
                    <a:pt x="148" y="25"/>
                    <a:pt x="159" y="40"/>
                    <a:pt x="147" y="39"/>
                  </a:cubicBezTo>
                  <a:cubicBezTo>
                    <a:pt x="145" y="39"/>
                    <a:pt x="138" y="39"/>
                    <a:pt x="128" y="40"/>
                  </a:cubicBezTo>
                  <a:cubicBezTo>
                    <a:pt x="94" y="41"/>
                    <a:pt x="24" y="46"/>
                    <a:pt x="11" y="54"/>
                  </a:cubicBezTo>
                  <a:cubicBezTo>
                    <a:pt x="8" y="56"/>
                    <a:pt x="6" y="58"/>
                    <a:pt x="4" y="60"/>
                  </a:cubicBezTo>
                  <a:cubicBezTo>
                    <a:pt x="0" y="49"/>
                    <a:pt x="3" y="43"/>
                    <a:pt x="5" y="41"/>
                  </a:cubicBezTo>
                  <a:cubicBezTo>
                    <a:pt x="11" y="42"/>
                    <a:pt x="19" y="41"/>
                    <a:pt x="31" y="37"/>
                  </a:cubicBezTo>
                  <a:cubicBezTo>
                    <a:pt x="67" y="25"/>
                    <a:pt x="105" y="4"/>
                    <a:pt x="117" y="2"/>
                  </a:cubicBezTo>
                  <a:cubicBezTo>
                    <a:pt x="120" y="1"/>
                    <a:pt x="123" y="0"/>
                    <a:pt x="126" y="0"/>
                  </a:cubicBezTo>
                  <a:cubicBezTo>
                    <a:pt x="129" y="0"/>
                    <a:pt x="132" y="0"/>
                    <a:pt x="134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auto">
            <a:xfrm>
              <a:off x="-3861246" y="2248127"/>
              <a:ext cx="2036763" cy="768350"/>
            </a:xfrm>
            <a:custGeom>
              <a:avLst/>
              <a:gdLst>
                <a:gd name="T0" fmla="*/ 205 w 207"/>
                <a:gd name="T1" fmla="*/ 3 h 78"/>
                <a:gd name="T2" fmla="*/ 193 w 207"/>
                <a:gd name="T3" fmla="*/ 15 h 78"/>
                <a:gd name="T4" fmla="*/ 110 w 207"/>
                <a:gd name="T5" fmla="*/ 63 h 78"/>
                <a:gd name="T6" fmla="*/ 80 w 207"/>
                <a:gd name="T7" fmla="*/ 73 h 78"/>
                <a:gd name="T8" fmla="*/ 65 w 207"/>
                <a:gd name="T9" fmla="*/ 76 h 78"/>
                <a:gd name="T10" fmla="*/ 22 w 207"/>
                <a:gd name="T11" fmla="*/ 70 h 78"/>
                <a:gd name="T12" fmla="*/ 0 w 207"/>
                <a:gd name="T13" fmla="*/ 41 h 78"/>
                <a:gd name="T14" fmla="*/ 66 w 207"/>
                <a:gd name="T15" fmla="*/ 43 h 78"/>
                <a:gd name="T16" fmla="*/ 207 w 207"/>
                <a:gd name="T17" fmla="*/ 0 h 78"/>
                <a:gd name="T18" fmla="*/ 205 w 207"/>
                <a:gd name="T1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78">
                  <a:moveTo>
                    <a:pt x="205" y="3"/>
                  </a:moveTo>
                  <a:cubicBezTo>
                    <a:pt x="202" y="7"/>
                    <a:pt x="198" y="11"/>
                    <a:pt x="193" y="15"/>
                  </a:cubicBezTo>
                  <a:cubicBezTo>
                    <a:pt x="174" y="31"/>
                    <a:pt x="143" y="48"/>
                    <a:pt x="110" y="63"/>
                  </a:cubicBezTo>
                  <a:cubicBezTo>
                    <a:pt x="98" y="68"/>
                    <a:pt x="89" y="71"/>
                    <a:pt x="80" y="73"/>
                  </a:cubicBezTo>
                  <a:cubicBezTo>
                    <a:pt x="75" y="75"/>
                    <a:pt x="70" y="75"/>
                    <a:pt x="65" y="76"/>
                  </a:cubicBezTo>
                  <a:cubicBezTo>
                    <a:pt x="47" y="78"/>
                    <a:pt x="33" y="74"/>
                    <a:pt x="22" y="70"/>
                  </a:cubicBezTo>
                  <a:cubicBezTo>
                    <a:pt x="5" y="63"/>
                    <a:pt x="0" y="43"/>
                    <a:pt x="0" y="41"/>
                  </a:cubicBezTo>
                  <a:cubicBezTo>
                    <a:pt x="11" y="48"/>
                    <a:pt x="32" y="49"/>
                    <a:pt x="66" y="43"/>
                  </a:cubicBezTo>
                  <a:cubicBezTo>
                    <a:pt x="111" y="35"/>
                    <a:pt x="176" y="21"/>
                    <a:pt x="207" y="0"/>
                  </a:cubicBezTo>
                  <a:cubicBezTo>
                    <a:pt x="206" y="1"/>
                    <a:pt x="205" y="2"/>
                    <a:pt x="205" y="3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auto">
            <a:xfrm>
              <a:off x="-3073846" y="2395765"/>
              <a:ext cx="1336675" cy="679450"/>
            </a:xfrm>
            <a:custGeom>
              <a:avLst/>
              <a:gdLst>
                <a:gd name="T0" fmla="*/ 15 w 136"/>
                <a:gd name="T1" fmla="*/ 68 h 69"/>
                <a:gd name="T2" fmla="*/ 0 w 136"/>
                <a:gd name="T3" fmla="*/ 59 h 69"/>
                <a:gd name="T4" fmla="*/ 0 w 136"/>
                <a:gd name="T5" fmla="*/ 58 h 69"/>
                <a:gd name="T6" fmla="*/ 30 w 136"/>
                <a:gd name="T7" fmla="*/ 48 h 69"/>
                <a:gd name="T8" fmla="*/ 113 w 136"/>
                <a:gd name="T9" fmla="*/ 0 h 69"/>
                <a:gd name="T10" fmla="*/ 136 w 136"/>
                <a:gd name="T11" fmla="*/ 27 h 69"/>
                <a:gd name="T12" fmla="*/ 127 w 136"/>
                <a:gd name="T13" fmla="*/ 29 h 69"/>
                <a:gd name="T14" fmla="*/ 41 w 136"/>
                <a:gd name="T15" fmla="*/ 64 h 69"/>
                <a:gd name="T16" fmla="*/ 15 w 136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69">
                  <a:moveTo>
                    <a:pt x="15" y="68"/>
                  </a:moveTo>
                  <a:cubicBezTo>
                    <a:pt x="2" y="66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56"/>
                    <a:pt x="18" y="53"/>
                    <a:pt x="30" y="48"/>
                  </a:cubicBezTo>
                  <a:cubicBezTo>
                    <a:pt x="63" y="33"/>
                    <a:pt x="94" y="16"/>
                    <a:pt x="113" y="0"/>
                  </a:cubicBezTo>
                  <a:cubicBezTo>
                    <a:pt x="118" y="2"/>
                    <a:pt x="131" y="10"/>
                    <a:pt x="136" y="27"/>
                  </a:cubicBezTo>
                  <a:cubicBezTo>
                    <a:pt x="133" y="27"/>
                    <a:pt x="130" y="28"/>
                    <a:pt x="127" y="29"/>
                  </a:cubicBezTo>
                  <a:cubicBezTo>
                    <a:pt x="115" y="31"/>
                    <a:pt x="77" y="52"/>
                    <a:pt x="41" y="64"/>
                  </a:cubicBezTo>
                  <a:cubicBezTo>
                    <a:pt x="29" y="68"/>
                    <a:pt x="21" y="69"/>
                    <a:pt x="15" y="68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auto">
            <a:xfrm>
              <a:off x="-2937321" y="3045053"/>
              <a:ext cx="1408113" cy="1082675"/>
            </a:xfrm>
            <a:custGeom>
              <a:avLst/>
              <a:gdLst>
                <a:gd name="T0" fmla="*/ 1 w 143"/>
                <a:gd name="T1" fmla="*/ 72 h 110"/>
                <a:gd name="T2" fmla="*/ 1 w 143"/>
                <a:gd name="T3" fmla="*/ 64 h 110"/>
                <a:gd name="T4" fmla="*/ 1 w 143"/>
                <a:gd name="T5" fmla="*/ 52 h 110"/>
                <a:gd name="T6" fmla="*/ 124 w 143"/>
                <a:gd name="T7" fmla="*/ 1 h 110"/>
                <a:gd name="T8" fmla="*/ 143 w 143"/>
                <a:gd name="T9" fmla="*/ 0 h 110"/>
                <a:gd name="T10" fmla="*/ 56 w 143"/>
                <a:gd name="T11" fmla="*/ 88 h 110"/>
                <a:gd name="T12" fmla="*/ 22 w 143"/>
                <a:gd name="T13" fmla="*/ 110 h 110"/>
                <a:gd name="T14" fmla="*/ 5 w 143"/>
                <a:gd name="T15" fmla="*/ 87 h 110"/>
                <a:gd name="T16" fmla="*/ 2 w 143"/>
                <a:gd name="T17" fmla="*/ 77 h 110"/>
                <a:gd name="T18" fmla="*/ 1 w 143"/>
                <a:gd name="T19" fmla="*/ 7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10">
                  <a:moveTo>
                    <a:pt x="1" y="72"/>
                  </a:moveTo>
                  <a:cubicBezTo>
                    <a:pt x="1" y="69"/>
                    <a:pt x="1" y="66"/>
                    <a:pt x="1" y="64"/>
                  </a:cubicBezTo>
                  <a:cubicBezTo>
                    <a:pt x="0" y="57"/>
                    <a:pt x="1" y="52"/>
                    <a:pt x="1" y="52"/>
                  </a:cubicBezTo>
                  <a:cubicBezTo>
                    <a:pt x="1" y="52"/>
                    <a:pt x="96" y="28"/>
                    <a:pt x="124" y="1"/>
                  </a:cubicBezTo>
                  <a:cubicBezTo>
                    <a:pt x="134" y="0"/>
                    <a:pt x="141" y="0"/>
                    <a:pt x="143" y="0"/>
                  </a:cubicBezTo>
                  <a:cubicBezTo>
                    <a:pt x="127" y="35"/>
                    <a:pt x="86" y="68"/>
                    <a:pt x="56" y="88"/>
                  </a:cubicBezTo>
                  <a:cubicBezTo>
                    <a:pt x="37" y="102"/>
                    <a:pt x="22" y="110"/>
                    <a:pt x="22" y="110"/>
                  </a:cubicBezTo>
                  <a:cubicBezTo>
                    <a:pt x="17" y="109"/>
                    <a:pt x="12" y="106"/>
                    <a:pt x="5" y="87"/>
                  </a:cubicBezTo>
                  <a:cubicBezTo>
                    <a:pt x="4" y="83"/>
                    <a:pt x="3" y="80"/>
                    <a:pt x="2" y="77"/>
                  </a:cubicBezTo>
                  <a:cubicBezTo>
                    <a:pt x="2" y="75"/>
                    <a:pt x="2" y="73"/>
                    <a:pt x="1" y="7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auto">
            <a:xfrm>
              <a:off x="-2977008" y="3056165"/>
              <a:ext cx="1260475" cy="501650"/>
            </a:xfrm>
            <a:custGeom>
              <a:avLst/>
              <a:gdLst>
                <a:gd name="T0" fmla="*/ 0 w 128"/>
                <a:gd name="T1" fmla="*/ 33 h 51"/>
                <a:gd name="T2" fmla="*/ 4 w 128"/>
                <a:gd name="T3" fmla="*/ 20 h 51"/>
                <a:gd name="T4" fmla="*/ 11 w 128"/>
                <a:gd name="T5" fmla="*/ 14 h 51"/>
                <a:gd name="T6" fmla="*/ 128 w 128"/>
                <a:gd name="T7" fmla="*/ 0 h 51"/>
                <a:gd name="T8" fmla="*/ 5 w 128"/>
                <a:gd name="T9" fmla="*/ 51 h 51"/>
                <a:gd name="T10" fmla="*/ 0 w 128"/>
                <a:gd name="T11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51">
                  <a:moveTo>
                    <a:pt x="0" y="33"/>
                  </a:moveTo>
                  <a:cubicBezTo>
                    <a:pt x="0" y="28"/>
                    <a:pt x="1" y="24"/>
                    <a:pt x="4" y="20"/>
                  </a:cubicBezTo>
                  <a:cubicBezTo>
                    <a:pt x="6" y="18"/>
                    <a:pt x="8" y="16"/>
                    <a:pt x="11" y="14"/>
                  </a:cubicBezTo>
                  <a:cubicBezTo>
                    <a:pt x="24" y="6"/>
                    <a:pt x="94" y="1"/>
                    <a:pt x="128" y="0"/>
                  </a:cubicBezTo>
                  <a:cubicBezTo>
                    <a:pt x="100" y="27"/>
                    <a:pt x="5" y="51"/>
                    <a:pt x="5" y="51"/>
                  </a:cubicBezTo>
                  <a:cubicBezTo>
                    <a:pt x="2" y="46"/>
                    <a:pt x="0" y="40"/>
                    <a:pt x="0" y="3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auto">
            <a:xfrm>
              <a:off x="-2719833" y="4108678"/>
              <a:ext cx="865188" cy="373063"/>
            </a:xfrm>
            <a:custGeom>
              <a:avLst/>
              <a:gdLst>
                <a:gd name="T0" fmla="*/ 82 w 88"/>
                <a:gd name="T1" fmla="*/ 0 h 38"/>
                <a:gd name="T2" fmla="*/ 86 w 88"/>
                <a:gd name="T3" fmla="*/ 21 h 38"/>
                <a:gd name="T4" fmla="*/ 19 w 88"/>
                <a:gd name="T5" fmla="*/ 38 h 38"/>
                <a:gd name="T6" fmla="*/ 0 w 88"/>
                <a:gd name="T7" fmla="*/ 2 h 38"/>
                <a:gd name="T8" fmla="*/ 82 w 8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8">
                  <a:moveTo>
                    <a:pt x="82" y="0"/>
                  </a:moveTo>
                  <a:cubicBezTo>
                    <a:pt x="88" y="7"/>
                    <a:pt x="86" y="21"/>
                    <a:pt x="86" y="21"/>
                  </a:cubicBezTo>
                  <a:cubicBezTo>
                    <a:pt x="64" y="32"/>
                    <a:pt x="19" y="38"/>
                    <a:pt x="19" y="38"/>
                  </a:cubicBezTo>
                  <a:cubicBezTo>
                    <a:pt x="5" y="25"/>
                    <a:pt x="0" y="2"/>
                    <a:pt x="0" y="2"/>
                  </a:cubicBezTo>
                  <a:cubicBezTo>
                    <a:pt x="0" y="2"/>
                    <a:pt x="54" y="4"/>
                    <a:pt x="8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auto">
            <a:xfrm>
              <a:off x="-1500633" y="3970565"/>
              <a:ext cx="531813" cy="384175"/>
            </a:xfrm>
            <a:custGeom>
              <a:avLst/>
              <a:gdLst>
                <a:gd name="T0" fmla="*/ 50 w 54"/>
                <a:gd name="T1" fmla="*/ 0 h 39"/>
                <a:gd name="T2" fmla="*/ 50 w 54"/>
                <a:gd name="T3" fmla="*/ 14 h 39"/>
                <a:gd name="T4" fmla="*/ 9 w 54"/>
                <a:gd name="T5" fmla="*/ 39 h 39"/>
                <a:gd name="T6" fmla="*/ 0 w 54"/>
                <a:gd name="T7" fmla="*/ 31 h 39"/>
                <a:gd name="T8" fmla="*/ 50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50" y="0"/>
                  </a:moveTo>
                  <a:cubicBezTo>
                    <a:pt x="54" y="6"/>
                    <a:pt x="50" y="14"/>
                    <a:pt x="50" y="14"/>
                  </a:cubicBezTo>
                  <a:cubicBezTo>
                    <a:pt x="40" y="31"/>
                    <a:pt x="9" y="39"/>
                    <a:pt x="9" y="39"/>
                  </a:cubicBezTo>
                  <a:cubicBezTo>
                    <a:pt x="3" y="39"/>
                    <a:pt x="0" y="31"/>
                    <a:pt x="0" y="31"/>
                  </a:cubicBezTo>
                  <a:cubicBezTo>
                    <a:pt x="0" y="31"/>
                    <a:pt x="43" y="17"/>
                    <a:pt x="5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4"/>
            <p:cNvSpPr>
              <a:spLocks/>
            </p:cNvSpPr>
            <p:nvPr/>
          </p:nvSpPr>
          <p:spPr bwMode="auto">
            <a:xfrm>
              <a:off x="-2386458" y="3045053"/>
              <a:ext cx="1260475" cy="866775"/>
            </a:xfrm>
            <a:custGeom>
              <a:avLst/>
              <a:gdLst>
                <a:gd name="T0" fmla="*/ 101 w 128"/>
                <a:gd name="T1" fmla="*/ 8 h 88"/>
                <a:gd name="T2" fmla="*/ 128 w 128"/>
                <a:gd name="T3" fmla="*/ 42 h 88"/>
                <a:gd name="T4" fmla="*/ 0 w 128"/>
                <a:gd name="T5" fmla="*/ 88 h 88"/>
                <a:gd name="T6" fmla="*/ 87 w 128"/>
                <a:gd name="T7" fmla="*/ 0 h 88"/>
                <a:gd name="T8" fmla="*/ 101 w 128"/>
                <a:gd name="T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8">
                  <a:moveTo>
                    <a:pt x="101" y="8"/>
                  </a:moveTo>
                  <a:cubicBezTo>
                    <a:pt x="120" y="17"/>
                    <a:pt x="128" y="42"/>
                    <a:pt x="128" y="42"/>
                  </a:cubicBezTo>
                  <a:cubicBezTo>
                    <a:pt x="128" y="42"/>
                    <a:pt x="45" y="75"/>
                    <a:pt x="0" y="88"/>
                  </a:cubicBezTo>
                  <a:cubicBezTo>
                    <a:pt x="30" y="68"/>
                    <a:pt x="71" y="35"/>
                    <a:pt x="87" y="0"/>
                  </a:cubicBezTo>
                  <a:lnTo>
                    <a:pt x="101" y="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5"/>
            <p:cNvSpPr>
              <a:spLocks/>
            </p:cNvSpPr>
            <p:nvPr/>
          </p:nvSpPr>
          <p:spPr bwMode="auto">
            <a:xfrm>
              <a:off x="-4264471" y="417739"/>
              <a:ext cx="1277938" cy="1033463"/>
            </a:xfrm>
            <a:custGeom>
              <a:avLst/>
              <a:gdLst>
                <a:gd name="T0" fmla="*/ 130 w 130"/>
                <a:gd name="T1" fmla="*/ 18 h 105"/>
                <a:gd name="T2" fmla="*/ 5 w 130"/>
                <a:gd name="T3" fmla="*/ 105 h 105"/>
                <a:gd name="T4" fmla="*/ 23 w 130"/>
                <a:gd name="T5" fmla="*/ 51 h 105"/>
                <a:gd name="T6" fmla="*/ 130 w 130"/>
                <a:gd name="T7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05">
                  <a:moveTo>
                    <a:pt x="130" y="18"/>
                  </a:moveTo>
                  <a:cubicBezTo>
                    <a:pt x="130" y="18"/>
                    <a:pt x="55" y="51"/>
                    <a:pt x="5" y="105"/>
                  </a:cubicBezTo>
                  <a:cubicBezTo>
                    <a:pt x="5" y="105"/>
                    <a:pt x="0" y="70"/>
                    <a:pt x="23" y="51"/>
                  </a:cubicBezTo>
                  <a:cubicBezTo>
                    <a:pt x="45" y="33"/>
                    <a:pt x="75" y="0"/>
                    <a:pt x="130" y="18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6"/>
            <p:cNvSpPr>
              <a:spLocks/>
            </p:cNvSpPr>
            <p:nvPr/>
          </p:nvSpPr>
          <p:spPr bwMode="auto">
            <a:xfrm>
              <a:off x="-4137471" y="1657577"/>
              <a:ext cx="492125" cy="639763"/>
            </a:xfrm>
            <a:custGeom>
              <a:avLst/>
              <a:gdLst>
                <a:gd name="T0" fmla="*/ 50 w 50"/>
                <a:gd name="T1" fmla="*/ 0 h 65"/>
                <a:gd name="T2" fmla="*/ 38 w 50"/>
                <a:gd name="T3" fmla="*/ 49 h 65"/>
                <a:gd name="T4" fmla="*/ 16 w 50"/>
                <a:gd name="T5" fmla="*/ 65 h 65"/>
                <a:gd name="T6" fmla="*/ 16 w 50"/>
                <a:gd name="T7" fmla="*/ 64 h 65"/>
                <a:gd name="T8" fmla="*/ 4 w 50"/>
                <a:gd name="T9" fmla="*/ 38 h 65"/>
                <a:gd name="T10" fmla="*/ 4 w 50"/>
                <a:gd name="T11" fmla="*/ 36 h 65"/>
                <a:gd name="T12" fmla="*/ 10 w 50"/>
                <a:gd name="T13" fmla="*/ 32 h 65"/>
                <a:gd name="T14" fmla="*/ 50 w 50"/>
                <a:gd name="T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5">
                  <a:moveTo>
                    <a:pt x="50" y="0"/>
                  </a:moveTo>
                  <a:cubicBezTo>
                    <a:pt x="48" y="7"/>
                    <a:pt x="41" y="32"/>
                    <a:pt x="38" y="49"/>
                  </a:cubicBezTo>
                  <a:cubicBezTo>
                    <a:pt x="38" y="49"/>
                    <a:pt x="22" y="49"/>
                    <a:pt x="16" y="65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51"/>
                    <a:pt x="4" y="38"/>
                    <a:pt x="4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8" y="35"/>
                    <a:pt x="10" y="32"/>
                  </a:cubicBezTo>
                  <a:cubicBezTo>
                    <a:pt x="16" y="27"/>
                    <a:pt x="31" y="14"/>
                    <a:pt x="50" y="0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7"/>
            <p:cNvSpPr>
              <a:spLocks/>
            </p:cNvSpPr>
            <p:nvPr/>
          </p:nvSpPr>
          <p:spPr bwMode="auto">
            <a:xfrm>
              <a:off x="-4313683" y="497114"/>
              <a:ext cx="1927225" cy="1554163"/>
            </a:xfrm>
            <a:custGeom>
              <a:avLst/>
              <a:gdLst>
                <a:gd name="T0" fmla="*/ 192 w 196"/>
                <a:gd name="T1" fmla="*/ 38 h 158"/>
                <a:gd name="T2" fmla="*/ 135 w 196"/>
                <a:gd name="T3" fmla="*/ 10 h 158"/>
                <a:gd name="T4" fmla="*/ 112 w 196"/>
                <a:gd name="T5" fmla="*/ 21 h 158"/>
                <a:gd name="T6" fmla="*/ 112 w 196"/>
                <a:gd name="T7" fmla="*/ 21 h 158"/>
                <a:gd name="T8" fmla="*/ 164 w 196"/>
                <a:gd name="T9" fmla="*/ 34 h 158"/>
                <a:gd name="T10" fmla="*/ 136 w 196"/>
                <a:gd name="T11" fmla="*/ 61 h 158"/>
                <a:gd name="T12" fmla="*/ 42 w 196"/>
                <a:gd name="T13" fmla="*/ 123 h 158"/>
                <a:gd name="T14" fmla="*/ 12 w 196"/>
                <a:gd name="T15" fmla="*/ 117 h 158"/>
                <a:gd name="T16" fmla="*/ 11 w 196"/>
                <a:gd name="T17" fmla="*/ 96 h 158"/>
                <a:gd name="T18" fmla="*/ 10 w 196"/>
                <a:gd name="T19" fmla="*/ 97 h 158"/>
                <a:gd name="T20" fmla="*/ 5 w 196"/>
                <a:gd name="T21" fmla="*/ 126 h 158"/>
                <a:gd name="T22" fmla="*/ 22 w 196"/>
                <a:gd name="T23" fmla="*/ 154 h 158"/>
                <a:gd name="T24" fmla="*/ 28 w 196"/>
                <a:gd name="T25" fmla="*/ 150 h 158"/>
                <a:gd name="T26" fmla="*/ 68 w 196"/>
                <a:gd name="T27" fmla="*/ 118 h 158"/>
                <a:gd name="T28" fmla="*/ 140 w 196"/>
                <a:gd name="T29" fmla="*/ 70 h 158"/>
                <a:gd name="T30" fmla="*/ 147 w 196"/>
                <a:gd name="T31" fmla="*/ 67 h 158"/>
                <a:gd name="T32" fmla="*/ 191 w 196"/>
                <a:gd name="T33" fmla="*/ 49 h 158"/>
                <a:gd name="T34" fmla="*/ 192 w 196"/>
                <a:gd name="T35" fmla="*/ 3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58">
                  <a:moveTo>
                    <a:pt x="192" y="38"/>
                  </a:moveTo>
                  <a:cubicBezTo>
                    <a:pt x="184" y="27"/>
                    <a:pt x="164" y="0"/>
                    <a:pt x="135" y="10"/>
                  </a:cubicBezTo>
                  <a:cubicBezTo>
                    <a:pt x="135" y="10"/>
                    <a:pt x="126" y="14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47" y="7"/>
                    <a:pt x="156" y="25"/>
                    <a:pt x="164" y="34"/>
                  </a:cubicBezTo>
                  <a:cubicBezTo>
                    <a:pt x="172" y="43"/>
                    <a:pt x="162" y="48"/>
                    <a:pt x="136" y="61"/>
                  </a:cubicBezTo>
                  <a:cubicBezTo>
                    <a:pt x="109" y="74"/>
                    <a:pt x="61" y="108"/>
                    <a:pt x="42" y="123"/>
                  </a:cubicBezTo>
                  <a:cubicBezTo>
                    <a:pt x="24" y="138"/>
                    <a:pt x="16" y="136"/>
                    <a:pt x="12" y="117"/>
                  </a:cubicBezTo>
                  <a:cubicBezTo>
                    <a:pt x="10" y="110"/>
                    <a:pt x="10" y="102"/>
                    <a:pt x="11" y="96"/>
                  </a:cubicBezTo>
                  <a:cubicBezTo>
                    <a:pt x="11" y="96"/>
                    <a:pt x="10" y="97"/>
                    <a:pt x="10" y="97"/>
                  </a:cubicBezTo>
                  <a:cubicBezTo>
                    <a:pt x="10" y="97"/>
                    <a:pt x="0" y="107"/>
                    <a:pt x="5" y="126"/>
                  </a:cubicBezTo>
                  <a:cubicBezTo>
                    <a:pt x="8" y="142"/>
                    <a:pt x="12" y="158"/>
                    <a:pt x="22" y="154"/>
                  </a:cubicBezTo>
                  <a:cubicBezTo>
                    <a:pt x="23" y="154"/>
                    <a:pt x="26" y="153"/>
                    <a:pt x="28" y="150"/>
                  </a:cubicBezTo>
                  <a:cubicBezTo>
                    <a:pt x="34" y="145"/>
                    <a:pt x="49" y="132"/>
                    <a:pt x="68" y="118"/>
                  </a:cubicBezTo>
                  <a:cubicBezTo>
                    <a:pt x="90" y="101"/>
                    <a:pt x="118" y="82"/>
                    <a:pt x="140" y="70"/>
                  </a:cubicBezTo>
                  <a:cubicBezTo>
                    <a:pt x="142" y="69"/>
                    <a:pt x="145" y="68"/>
                    <a:pt x="147" y="67"/>
                  </a:cubicBezTo>
                  <a:cubicBezTo>
                    <a:pt x="171" y="57"/>
                    <a:pt x="185" y="53"/>
                    <a:pt x="191" y="49"/>
                  </a:cubicBezTo>
                  <a:cubicBezTo>
                    <a:pt x="195" y="46"/>
                    <a:pt x="196" y="43"/>
                    <a:pt x="192" y="38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8"/>
            <p:cNvSpPr>
              <a:spLocks/>
            </p:cNvSpPr>
            <p:nvPr/>
          </p:nvSpPr>
          <p:spPr bwMode="auto">
            <a:xfrm>
              <a:off x="-4235896" y="497114"/>
              <a:ext cx="1249363" cy="954088"/>
            </a:xfrm>
            <a:custGeom>
              <a:avLst/>
              <a:gdLst>
                <a:gd name="T0" fmla="*/ 55 w 127"/>
                <a:gd name="T1" fmla="*/ 16 h 97"/>
                <a:gd name="T2" fmla="*/ 77 w 127"/>
                <a:gd name="T3" fmla="*/ 18 h 97"/>
                <a:gd name="T4" fmla="*/ 19 w 127"/>
                <a:gd name="T5" fmla="*/ 66 h 97"/>
                <a:gd name="T6" fmla="*/ 6 w 127"/>
                <a:gd name="T7" fmla="*/ 63 h 97"/>
                <a:gd name="T8" fmla="*/ 2 w 127"/>
                <a:gd name="T9" fmla="*/ 97 h 97"/>
                <a:gd name="T10" fmla="*/ 127 w 127"/>
                <a:gd name="T11" fmla="*/ 10 h 97"/>
                <a:gd name="T12" fmla="*/ 55 w 127"/>
                <a:gd name="T13" fmla="*/ 1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7">
                  <a:moveTo>
                    <a:pt x="55" y="16"/>
                  </a:moveTo>
                  <a:cubicBezTo>
                    <a:pt x="67" y="15"/>
                    <a:pt x="76" y="16"/>
                    <a:pt x="77" y="18"/>
                  </a:cubicBezTo>
                  <a:cubicBezTo>
                    <a:pt x="79" y="24"/>
                    <a:pt x="41" y="51"/>
                    <a:pt x="19" y="66"/>
                  </a:cubicBezTo>
                  <a:cubicBezTo>
                    <a:pt x="11" y="72"/>
                    <a:pt x="7" y="69"/>
                    <a:pt x="6" y="63"/>
                  </a:cubicBezTo>
                  <a:cubicBezTo>
                    <a:pt x="0" y="80"/>
                    <a:pt x="2" y="97"/>
                    <a:pt x="2" y="97"/>
                  </a:cubicBezTo>
                  <a:cubicBezTo>
                    <a:pt x="52" y="43"/>
                    <a:pt x="127" y="10"/>
                    <a:pt x="127" y="10"/>
                  </a:cubicBezTo>
                  <a:cubicBezTo>
                    <a:pt x="96" y="0"/>
                    <a:pt x="73" y="6"/>
                    <a:pt x="55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9"/>
            <p:cNvSpPr>
              <a:spLocks/>
            </p:cNvSpPr>
            <p:nvPr/>
          </p:nvSpPr>
          <p:spPr bwMode="auto">
            <a:xfrm>
              <a:off x="-4116833" y="1805215"/>
              <a:ext cx="274638" cy="393700"/>
            </a:xfrm>
            <a:custGeom>
              <a:avLst/>
              <a:gdLst>
                <a:gd name="T0" fmla="*/ 28 w 28"/>
                <a:gd name="T1" fmla="*/ 0 h 40"/>
                <a:gd name="T2" fmla="*/ 8 w 28"/>
                <a:gd name="T3" fmla="*/ 17 h 40"/>
                <a:gd name="T4" fmla="*/ 2 w 28"/>
                <a:gd name="T5" fmla="*/ 21 h 40"/>
                <a:gd name="T6" fmla="*/ 2 w 28"/>
                <a:gd name="T7" fmla="*/ 23 h 40"/>
                <a:gd name="T8" fmla="*/ 6 w 28"/>
                <a:gd name="T9" fmla="*/ 40 h 40"/>
                <a:gd name="T10" fmla="*/ 28 w 2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0">
                  <a:moveTo>
                    <a:pt x="28" y="0"/>
                  </a:moveTo>
                  <a:cubicBezTo>
                    <a:pt x="19" y="8"/>
                    <a:pt x="12" y="14"/>
                    <a:pt x="8" y="17"/>
                  </a:cubicBezTo>
                  <a:cubicBezTo>
                    <a:pt x="6" y="20"/>
                    <a:pt x="3" y="21"/>
                    <a:pt x="2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0" y="30"/>
                    <a:pt x="6" y="40"/>
                  </a:cubicBezTo>
                  <a:cubicBezTo>
                    <a:pt x="9" y="27"/>
                    <a:pt x="19" y="12"/>
                    <a:pt x="28" y="0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0"/>
            <p:cNvSpPr>
              <a:spLocks/>
            </p:cNvSpPr>
            <p:nvPr/>
          </p:nvSpPr>
          <p:spPr bwMode="auto">
            <a:xfrm>
              <a:off x="-2937321" y="979715"/>
              <a:ext cx="688975" cy="215900"/>
            </a:xfrm>
            <a:custGeom>
              <a:avLst/>
              <a:gdLst>
                <a:gd name="T0" fmla="*/ 70 w 70"/>
                <a:gd name="T1" fmla="*/ 12 h 22"/>
                <a:gd name="T2" fmla="*/ 51 w 70"/>
                <a:gd name="T3" fmla="*/ 1 h 22"/>
                <a:gd name="T4" fmla="*/ 51 w 70"/>
                <a:gd name="T5" fmla="*/ 0 h 22"/>
                <a:gd name="T6" fmla="*/ 7 w 70"/>
                <a:gd name="T7" fmla="*/ 18 h 22"/>
                <a:gd name="T8" fmla="*/ 0 w 70"/>
                <a:gd name="T9" fmla="*/ 21 h 22"/>
                <a:gd name="T10" fmla="*/ 5 w 70"/>
                <a:gd name="T11" fmla="*/ 22 h 22"/>
                <a:gd name="T12" fmla="*/ 70 w 70"/>
                <a:gd name="T1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">
                  <a:moveTo>
                    <a:pt x="70" y="12"/>
                  </a:moveTo>
                  <a:cubicBezTo>
                    <a:pt x="65" y="6"/>
                    <a:pt x="58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5" y="4"/>
                    <a:pt x="31" y="8"/>
                    <a:pt x="7" y="18"/>
                  </a:cubicBezTo>
                  <a:cubicBezTo>
                    <a:pt x="5" y="19"/>
                    <a:pt x="2" y="20"/>
                    <a:pt x="0" y="21"/>
                  </a:cubicBezTo>
                  <a:cubicBezTo>
                    <a:pt x="1" y="21"/>
                    <a:pt x="3" y="22"/>
                    <a:pt x="5" y="22"/>
                  </a:cubicBezTo>
                  <a:cubicBezTo>
                    <a:pt x="22" y="17"/>
                    <a:pt x="51" y="9"/>
                    <a:pt x="70" y="12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1"/>
            <p:cNvSpPr>
              <a:spLocks/>
            </p:cNvSpPr>
            <p:nvPr/>
          </p:nvSpPr>
          <p:spPr bwMode="auto">
            <a:xfrm>
              <a:off x="-3762821" y="1284515"/>
              <a:ext cx="1947863" cy="984250"/>
            </a:xfrm>
            <a:custGeom>
              <a:avLst/>
              <a:gdLst>
                <a:gd name="T0" fmla="*/ 183 w 198"/>
                <a:gd name="T1" fmla="*/ 14 h 100"/>
                <a:gd name="T2" fmla="*/ 166 w 198"/>
                <a:gd name="T3" fmla="*/ 1 h 100"/>
                <a:gd name="T4" fmla="*/ 152 w 198"/>
                <a:gd name="T5" fmla="*/ 11 h 100"/>
                <a:gd name="T6" fmla="*/ 130 w 198"/>
                <a:gd name="T7" fmla="*/ 25 h 100"/>
                <a:gd name="T8" fmla="*/ 139 w 198"/>
                <a:gd name="T9" fmla="*/ 20 h 100"/>
                <a:gd name="T10" fmla="*/ 180 w 198"/>
                <a:gd name="T11" fmla="*/ 34 h 100"/>
                <a:gd name="T12" fmla="*/ 56 w 198"/>
                <a:gd name="T13" fmla="*/ 78 h 100"/>
                <a:gd name="T14" fmla="*/ 43 w 198"/>
                <a:gd name="T15" fmla="*/ 72 h 100"/>
                <a:gd name="T16" fmla="*/ 0 w 198"/>
                <a:gd name="T17" fmla="*/ 87 h 100"/>
                <a:gd name="T18" fmla="*/ 198 w 198"/>
                <a:gd name="T19" fmla="*/ 44 h 100"/>
                <a:gd name="T20" fmla="*/ 183 w 198"/>
                <a:gd name="T2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8" h="100">
                  <a:moveTo>
                    <a:pt x="183" y="14"/>
                  </a:moveTo>
                  <a:cubicBezTo>
                    <a:pt x="171" y="0"/>
                    <a:pt x="166" y="1"/>
                    <a:pt x="166" y="1"/>
                  </a:cubicBezTo>
                  <a:cubicBezTo>
                    <a:pt x="166" y="1"/>
                    <a:pt x="161" y="5"/>
                    <a:pt x="152" y="11"/>
                  </a:cubicBezTo>
                  <a:cubicBezTo>
                    <a:pt x="146" y="14"/>
                    <a:pt x="138" y="19"/>
                    <a:pt x="130" y="25"/>
                  </a:cubicBezTo>
                  <a:cubicBezTo>
                    <a:pt x="133" y="23"/>
                    <a:pt x="136" y="22"/>
                    <a:pt x="139" y="20"/>
                  </a:cubicBezTo>
                  <a:cubicBezTo>
                    <a:pt x="162" y="7"/>
                    <a:pt x="178" y="21"/>
                    <a:pt x="180" y="34"/>
                  </a:cubicBezTo>
                  <a:cubicBezTo>
                    <a:pt x="181" y="47"/>
                    <a:pt x="88" y="72"/>
                    <a:pt x="56" y="78"/>
                  </a:cubicBezTo>
                  <a:cubicBezTo>
                    <a:pt x="42" y="80"/>
                    <a:pt x="40" y="77"/>
                    <a:pt x="43" y="72"/>
                  </a:cubicBezTo>
                  <a:cubicBezTo>
                    <a:pt x="28" y="78"/>
                    <a:pt x="14" y="83"/>
                    <a:pt x="0" y="87"/>
                  </a:cubicBezTo>
                  <a:cubicBezTo>
                    <a:pt x="0" y="87"/>
                    <a:pt x="67" y="100"/>
                    <a:pt x="198" y="44"/>
                  </a:cubicBezTo>
                  <a:cubicBezTo>
                    <a:pt x="198" y="44"/>
                    <a:pt x="195" y="28"/>
                    <a:pt x="183" y="14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2"/>
            <p:cNvSpPr>
              <a:spLocks/>
            </p:cNvSpPr>
            <p:nvPr/>
          </p:nvSpPr>
          <p:spPr bwMode="auto">
            <a:xfrm>
              <a:off x="-3989833" y="1706790"/>
              <a:ext cx="2371725" cy="1023938"/>
            </a:xfrm>
            <a:custGeom>
              <a:avLst/>
              <a:gdLst>
                <a:gd name="T0" fmla="*/ 221 w 241"/>
                <a:gd name="T1" fmla="*/ 1 h 104"/>
                <a:gd name="T2" fmla="*/ 23 w 241"/>
                <a:gd name="T3" fmla="*/ 44 h 104"/>
                <a:gd name="T4" fmla="*/ 152 w 241"/>
                <a:gd name="T5" fmla="*/ 33 h 104"/>
                <a:gd name="T6" fmla="*/ 201 w 241"/>
                <a:gd name="T7" fmla="*/ 39 h 104"/>
                <a:gd name="T8" fmla="*/ 96 w 241"/>
                <a:gd name="T9" fmla="*/ 83 h 104"/>
                <a:gd name="T10" fmla="*/ 5 w 241"/>
                <a:gd name="T11" fmla="*/ 69 h 104"/>
                <a:gd name="T12" fmla="*/ 9 w 241"/>
                <a:gd name="T13" fmla="*/ 49 h 104"/>
                <a:gd name="T14" fmla="*/ 1 w 241"/>
                <a:gd name="T15" fmla="*/ 60 h 104"/>
                <a:gd name="T16" fmla="*/ 0 w 241"/>
                <a:gd name="T17" fmla="*/ 70 h 104"/>
                <a:gd name="T18" fmla="*/ 13 w 241"/>
                <a:gd name="T19" fmla="*/ 96 h 104"/>
                <a:gd name="T20" fmla="*/ 79 w 241"/>
                <a:gd name="T21" fmla="*/ 98 h 104"/>
                <a:gd name="T22" fmla="*/ 220 w 241"/>
                <a:gd name="T23" fmla="*/ 55 h 104"/>
                <a:gd name="T24" fmla="*/ 238 w 241"/>
                <a:gd name="T25" fmla="*/ 24 h 104"/>
                <a:gd name="T26" fmla="*/ 221 w 241"/>
                <a:gd name="T27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04">
                  <a:moveTo>
                    <a:pt x="221" y="1"/>
                  </a:moveTo>
                  <a:cubicBezTo>
                    <a:pt x="90" y="57"/>
                    <a:pt x="23" y="44"/>
                    <a:pt x="23" y="44"/>
                  </a:cubicBezTo>
                  <a:cubicBezTo>
                    <a:pt x="58" y="56"/>
                    <a:pt x="126" y="46"/>
                    <a:pt x="152" y="33"/>
                  </a:cubicBezTo>
                  <a:cubicBezTo>
                    <a:pt x="178" y="20"/>
                    <a:pt x="200" y="23"/>
                    <a:pt x="201" y="39"/>
                  </a:cubicBezTo>
                  <a:cubicBezTo>
                    <a:pt x="203" y="55"/>
                    <a:pt x="150" y="70"/>
                    <a:pt x="96" y="83"/>
                  </a:cubicBezTo>
                  <a:cubicBezTo>
                    <a:pt x="42" y="95"/>
                    <a:pt x="10" y="90"/>
                    <a:pt x="5" y="69"/>
                  </a:cubicBezTo>
                  <a:cubicBezTo>
                    <a:pt x="3" y="60"/>
                    <a:pt x="5" y="53"/>
                    <a:pt x="9" y="49"/>
                  </a:cubicBezTo>
                  <a:cubicBezTo>
                    <a:pt x="6" y="51"/>
                    <a:pt x="3" y="55"/>
                    <a:pt x="1" y="60"/>
                  </a:cubicBezTo>
                  <a:cubicBezTo>
                    <a:pt x="0" y="62"/>
                    <a:pt x="0" y="66"/>
                    <a:pt x="0" y="70"/>
                  </a:cubicBezTo>
                  <a:cubicBezTo>
                    <a:pt x="0" y="81"/>
                    <a:pt x="3" y="90"/>
                    <a:pt x="13" y="96"/>
                  </a:cubicBezTo>
                  <a:cubicBezTo>
                    <a:pt x="24" y="103"/>
                    <a:pt x="45" y="104"/>
                    <a:pt x="79" y="98"/>
                  </a:cubicBezTo>
                  <a:cubicBezTo>
                    <a:pt x="124" y="90"/>
                    <a:pt x="189" y="76"/>
                    <a:pt x="220" y="55"/>
                  </a:cubicBezTo>
                  <a:cubicBezTo>
                    <a:pt x="233" y="46"/>
                    <a:pt x="241" y="35"/>
                    <a:pt x="238" y="24"/>
                  </a:cubicBezTo>
                  <a:cubicBezTo>
                    <a:pt x="234" y="6"/>
                    <a:pt x="229" y="0"/>
                    <a:pt x="221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auto">
            <a:xfrm>
              <a:off x="-3861246" y="2248127"/>
              <a:ext cx="2036763" cy="747713"/>
            </a:xfrm>
            <a:custGeom>
              <a:avLst/>
              <a:gdLst>
                <a:gd name="T0" fmla="*/ 66 w 207"/>
                <a:gd name="T1" fmla="*/ 43 h 76"/>
                <a:gd name="T2" fmla="*/ 0 w 207"/>
                <a:gd name="T3" fmla="*/ 41 h 76"/>
                <a:gd name="T4" fmla="*/ 12 w 207"/>
                <a:gd name="T5" fmla="*/ 63 h 76"/>
                <a:gd name="T6" fmla="*/ 28 w 207"/>
                <a:gd name="T7" fmla="*/ 55 h 76"/>
                <a:gd name="T8" fmla="*/ 132 w 207"/>
                <a:gd name="T9" fmla="*/ 42 h 76"/>
                <a:gd name="T10" fmla="*/ 50 w 207"/>
                <a:gd name="T11" fmla="*/ 76 h 76"/>
                <a:gd name="T12" fmla="*/ 65 w 207"/>
                <a:gd name="T13" fmla="*/ 76 h 76"/>
                <a:gd name="T14" fmla="*/ 80 w 207"/>
                <a:gd name="T15" fmla="*/ 73 h 76"/>
                <a:gd name="T16" fmla="*/ 110 w 207"/>
                <a:gd name="T17" fmla="*/ 63 h 76"/>
                <a:gd name="T18" fmla="*/ 193 w 207"/>
                <a:gd name="T19" fmla="*/ 15 h 76"/>
                <a:gd name="T20" fmla="*/ 205 w 207"/>
                <a:gd name="T21" fmla="*/ 3 h 76"/>
                <a:gd name="T22" fmla="*/ 207 w 207"/>
                <a:gd name="T23" fmla="*/ 0 h 76"/>
                <a:gd name="T24" fmla="*/ 66 w 207"/>
                <a:gd name="T25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76">
                  <a:moveTo>
                    <a:pt x="66" y="43"/>
                  </a:moveTo>
                  <a:cubicBezTo>
                    <a:pt x="32" y="49"/>
                    <a:pt x="11" y="48"/>
                    <a:pt x="0" y="41"/>
                  </a:cubicBezTo>
                  <a:cubicBezTo>
                    <a:pt x="0" y="43"/>
                    <a:pt x="3" y="54"/>
                    <a:pt x="12" y="63"/>
                  </a:cubicBezTo>
                  <a:cubicBezTo>
                    <a:pt x="12" y="59"/>
                    <a:pt x="16" y="56"/>
                    <a:pt x="28" y="55"/>
                  </a:cubicBezTo>
                  <a:cubicBezTo>
                    <a:pt x="62" y="52"/>
                    <a:pt x="115" y="47"/>
                    <a:pt x="132" y="42"/>
                  </a:cubicBezTo>
                  <a:cubicBezTo>
                    <a:pt x="147" y="38"/>
                    <a:pt x="104" y="69"/>
                    <a:pt x="50" y="76"/>
                  </a:cubicBezTo>
                  <a:cubicBezTo>
                    <a:pt x="55" y="76"/>
                    <a:pt x="60" y="76"/>
                    <a:pt x="65" y="76"/>
                  </a:cubicBezTo>
                  <a:cubicBezTo>
                    <a:pt x="70" y="75"/>
                    <a:pt x="75" y="75"/>
                    <a:pt x="80" y="73"/>
                  </a:cubicBezTo>
                  <a:cubicBezTo>
                    <a:pt x="89" y="71"/>
                    <a:pt x="98" y="68"/>
                    <a:pt x="110" y="63"/>
                  </a:cubicBezTo>
                  <a:cubicBezTo>
                    <a:pt x="143" y="48"/>
                    <a:pt x="174" y="31"/>
                    <a:pt x="193" y="15"/>
                  </a:cubicBezTo>
                  <a:cubicBezTo>
                    <a:pt x="198" y="11"/>
                    <a:pt x="202" y="7"/>
                    <a:pt x="205" y="3"/>
                  </a:cubicBezTo>
                  <a:cubicBezTo>
                    <a:pt x="205" y="2"/>
                    <a:pt x="206" y="1"/>
                    <a:pt x="207" y="0"/>
                  </a:cubicBezTo>
                  <a:cubicBezTo>
                    <a:pt x="176" y="21"/>
                    <a:pt x="111" y="35"/>
                    <a:pt x="66" y="43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4"/>
            <p:cNvSpPr>
              <a:spLocks/>
            </p:cNvSpPr>
            <p:nvPr/>
          </p:nvSpPr>
          <p:spPr bwMode="auto">
            <a:xfrm>
              <a:off x="-2927796" y="2395765"/>
              <a:ext cx="1190625" cy="679450"/>
            </a:xfrm>
            <a:custGeom>
              <a:avLst/>
              <a:gdLst>
                <a:gd name="T0" fmla="*/ 98 w 121"/>
                <a:gd name="T1" fmla="*/ 0 h 69"/>
                <a:gd name="T2" fmla="*/ 64 w 121"/>
                <a:gd name="T3" fmla="*/ 23 h 69"/>
                <a:gd name="T4" fmla="*/ 83 w 121"/>
                <a:gd name="T5" fmla="*/ 19 h 69"/>
                <a:gd name="T6" fmla="*/ 0 w 121"/>
                <a:gd name="T7" fmla="*/ 68 h 69"/>
                <a:gd name="T8" fmla="*/ 26 w 121"/>
                <a:gd name="T9" fmla="*/ 64 h 69"/>
                <a:gd name="T10" fmla="*/ 112 w 121"/>
                <a:gd name="T11" fmla="*/ 29 h 69"/>
                <a:gd name="T12" fmla="*/ 121 w 121"/>
                <a:gd name="T13" fmla="*/ 27 h 69"/>
                <a:gd name="T14" fmla="*/ 98 w 1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69">
                  <a:moveTo>
                    <a:pt x="98" y="0"/>
                  </a:moveTo>
                  <a:cubicBezTo>
                    <a:pt x="89" y="7"/>
                    <a:pt x="77" y="16"/>
                    <a:pt x="64" y="23"/>
                  </a:cubicBezTo>
                  <a:cubicBezTo>
                    <a:pt x="71" y="21"/>
                    <a:pt x="78" y="20"/>
                    <a:pt x="83" y="19"/>
                  </a:cubicBezTo>
                  <a:cubicBezTo>
                    <a:pt x="105" y="17"/>
                    <a:pt x="53" y="63"/>
                    <a:pt x="0" y="68"/>
                  </a:cubicBezTo>
                  <a:cubicBezTo>
                    <a:pt x="6" y="69"/>
                    <a:pt x="14" y="68"/>
                    <a:pt x="26" y="64"/>
                  </a:cubicBezTo>
                  <a:cubicBezTo>
                    <a:pt x="62" y="52"/>
                    <a:pt x="100" y="31"/>
                    <a:pt x="112" y="29"/>
                  </a:cubicBezTo>
                  <a:cubicBezTo>
                    <a:pt x="115" y="28"/>
                    <a:pt x="118" y="27"/>
                    <a:pt x="121" y="27"/>
                  </a:cubicBezTo>
                  <a:cubicBezTo>
                    <a:pt x="116" y="10"/>
                    <a:pt x="103" y="2"/>
                    <a:pt x="98" y="0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auto">
            <a:xfrm>
              <a:off x="-2937321" y="2662465"/>
              <a:ext cx="1525588" cy="590550"/>
            </a:xfrm>
            <a:custGeom>
              <a:avLst/>
              <a:gdLst>
                <a:gd name="T0" fmla="*/ 138 w 155"/>
                <a:gd name="T1" fmla="*/ 11 h 60"/>
                <a:gd name="T2" fmla="*/ 130 w 155"/>
                <a:gd name="T3" fmla="*/ 1 h 60"/>
                <a:gd name="T4" fmla="*/ 122 w 155"/>
                <a:gd name="T5" fmla="*/ 0 h 60"/>
                <a:gd name="T6" fmla="*/ 113 w 155"/>
                <a:gd name="T7" fmla="*/ 2 h 60"/>
                <a:gd name="T8" fmla="*/ 110 w 155"/>
                <a:gd name="T9" fmla="*/ 2 h 60"/>
                <a:gd name="T10" fmla="*/ 124 w 155"/>
                <a:gd name="T11" fmla="*/ 9 h 60"/>
                <a:gd name="T12" fmla="*/ 94 w 155"/>
                <a:gd name="T13" fmla="*/ 34 h 60"/>
                <a:gd name="T14" fmla="*/ 0 w 155"/>
                <a:gd name="T15" fmla="*/ 60 h 60"/>
                <a:gd name="T16" fmla="*/ 7 w 155"/>
                <a:gd name="T17" fmla="*/ 54 h 60"/>
                <a:gd name="T18" fmla="*/ 124 w 155"/>
                <a:gd name="T19" fmla="*/ 40 h 60"/>
                <a:gd name="T20" fmla="*/ 143 w 155"/>
                <a:gd name="T21" fmla="*/ 39 h 60"/>
                <a:gd name="T22" fmla="*/ 138 w 155"/>
                <a:gd name="T23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" h="60">
                  <a:moveTo>
                    <a:pt x="138" y="11"/>
                  </a:moveTo>
                  <a:cubicBezTo>
                    <a:pt x="136" y="6"/>
                    <a:pt x="133" y="3"/>
                    <a:pt x="130" y="1"/>
                  </a:cubicBezTo>
                  <a:cubicBezTo>
                    <a:pt x="128" y="0"/>
                    <a:pt x="125" y="0"/>
                    <a:pt x="122" y="0"/>
                  </a:cubicBezTo>
                  <a:cubicBezTo>
                    <a:pt x="119" y="0"/>
                    <a:pt x="116" y="1"/>
                    <a:pt x="113" y="2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6" y="3"/>
                    <a:pt x="121" y="5"/>
                    <a:pt x="124" y="9"/>
                  </a:cubicBezTo>
                  <a:cubicBezTo>
                    <a:pt x="132" y="21"/>
                    <a:pt x="119" y="34"/>
                    <a:pt x="94" y="34"/>
                  </a:cubicBezTo>
                  <a:cubicBezTo>
                    <a:pt x="69" y="34"/>
                    <a:pt x="9" y="40"/>
                    <a:pt x="0" y="60"/>
                  </a:cubicBezTo>
                  <a:cubicBezTo>
                    <a:pt x="2" y="58"/>
                    <a:pt x="4" y="56"/>
                    <a:pt x="7" y="54"/>
                  </a:cubicBezTo>
                  <a:cubicBezTo>
                    <a:pt x="20" y="46"/>
                    <a:pt x="90" y="41"/>
                    <a:pt x="124" y="40"/>
                  </a:cubicBezTo>
                  <a:cubicBezTo>
                    <a:pt x="134" y="39"/>
                    <a:pt x="141" y="39"/>
                    <a:pt x="143" y="39"/>
                  </a:cubicBezTo>
                  <a:cubicBezTo>
                    <a:pt x="155" y="40"/>
                    <a:pt x="144" y="25"/>
                    <a:pt x="138" y="1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auto">
            <a:xfrm>
              <a:off x="-2977008" y="3056165"/>
              <a:ext cx="1260475" cy="501650"/>
            </a:xfrm>
            <a:custGeom>
              <a:avLst/>
              <a:gdLst>
                <a:gd name="T0" fmla="*/ 45 w 128"/>
                <a:gd name="T1" fmla="*/ 6 h 51"/>
                <a:gd name="T2" fmla="*/ 83 w 128"/>
                <a:gd name="T3" fmla="*/ 10 h 51"/>
                <a:gd name="T4" fmla="*/ 56 w 128"/>
                <a:gd name="T5" fmla="*/ 29 h 51"/>
                <a:gd name="T6" fmla="*/ 0 w 128"/>
                <a:gd name="T7" fmla="*/ 30 h 51"/>
                <a:gd name="T8" fmla="*/ 0 w 128"/>
                <a:gd name="T9" fmla="*/ 33 h 51"/>
                <a:gd name="T10" fmla="*/ 5 w 128"/>
                <a:gd name="T11" fmla="*/ 51 h 51"/>
                <a:gd name="T12" fmla="*/ 128 w 128"/>
                <a:gd name="T13" fmla="*/ 0 h 51"/>
                <a:gd name="T14" fmla="*/ 45 w 128"/>
                <a:gd name="T1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51">
                  <a:moveTo>
                    <a:pt x="45" y="6"/>
                  </a:moveTo>
                  <a:cubicBezTo>
                    <a:pt x="59" y="7"/>
                    <a:pt x="78" y="8"/>
                    <a:pt x="83" y="10"/>
                  </a:cubicBezTo>
                  <a:cubicBezTo>
                    <a:pt x="91" y="13"/>
                    <a:pt x="78" y="19"/>
                    <a:pt x="56" y="29"/>
                  </a:cubicBezTo>
                  <a:cubicBezTo>
                    <a:pt x="36" y="38"/>
                    <a:pt x="2" y="51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40"/>
                    <a:pt x="2" y="46"/>
                    <a:pt x="5" y="51"/>
                  </a:cubicBezTo>
                  <a:cubicBezTo>
                    <a:pt x="5" y="51"/>
                    <a:pt x="100" y="27"/>
                    <a:pt x="128" y="0"/>
                  </a:cubicBezTo>
                  <a:cubicBezTo>
                    <a:pt x="107" y="1"/>
                    <a:pt x="72" y="3"/>
                    <a:pt x="45" y="6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7"/>
            <p:cNvSpPr>
              <a:spLocks/>
            </p:cNvSpPr>
            <p:nvPr/>
          </p:nvSpPr>
          <p:spPr bwMode="auto">
            <a:xfrm>
              <a:off x="-2927796" y="3045053"/>
              <a:ext cx="1398588" cy="1082675"/>
            </a:xfrm>
            <a:custGeom>
              <a:avLst/>
              <a:gdLst>
                <a:gd name="T0" fmla="*/ 123 w 142"/>
                <a:gd name="T1" fmla="*/ 1 h 110"/>
                <a:gd name="T2" fmla="*/ 50 w 142"/>
                <a:gd name="T3" fmla="*/ 37 h 110"/>
                <a:gd name="T4" fmla="*/ 95 w 142"/>
                <a:gd name="T5" fmla="*/ 37 h 110"/>
                <a:gd name="T6" fmla="*/ 36 w 142"/>
                <a:gd name="T7" fmla="*/ 85 h 110"/>
                <a:gd name="T8" fmla="*/ 0 w 142"/>
                <a:gd name="T9" fmla="*/ 68 h 110"/>
                <a:gd name="T10" fmla="*/ 0 w 142"/>
                <a:gd name="T11" fmla="*/ 72 h 110"/>
                <a:gd name="T12" fmla="*/ 1 w 142"/>
                <a:gd name="T13" fmla="*/ 77 h 110"/>
                <a:gd name="T14" fmla="*/ 4 w 142"/>
                <a:gd name="T15" fmla="*/ 87 h 110"/>
                <a:gd name="T16" fmla="*/ 21 w 142"/>
                <a:gd name="T17" fmla="*/ 110 h 110"/>
                <a:gd name="T18" fmla="*/ 55 w 142"/>
                <a:gd name="T19" fmla="*/ 88 h 110"/>
                <a:gd name="T20" fmla="*/ 142 w 142"/>
                <a:gd name="T21" fmla="*/ 0 h 110"/>
                <a:gd name="T22" fmla="*/ 123 w 142"/>
                <a:gd name="T23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110">
                  <a:moveTo>
                    <a:pt x="123" y="1"/>
                  </a:moveTo>
                  <a:cubicBezTo>
                    <a:pt x="109" y="15"/>
                    <a:pt x="77" y="28"/>
                    <a:pt x="50" y="37"/>
                  </a:cubicBezTo>
                  <a:cubicBezTo>
                    <a:pt x="75" y="31"/>
                    <a:pt x="92" y="30"/>
                    <a:pt x="95" y="37"/>
                  </a:cubicBezTo>
                  <a:cubicBezTo>
                    <a:pt x="98" y="45"/>
                    <a:pt x="66" y="69"/>
                    <a:pt x="36" y="85"/>
                  </a:cubicBezTo>
                  <a:cubicBezTo>
                    <a:pt x="18" y="95"/>
                    <a:pt x="6" y="81"/>
                    <a:pt x="0" y="68"/>
                  </a:cubicBezTo>
                  <a:cubicBezTo>
                    <a:pt x="0" y="69"/>
                    <a:pt x="0" y="70"/>
                    <a:pt x="0" y="72"/>
                  </a:cubicBezTo>
                  <a:cubicBezTo>
                    <a:pt x="1" y="73"/>
                    <a:pt x="1" y="75"/>
                    <a:pt x="1" y="77"/>
                  </a:cubicBezTo>
                  <a:cubicBezTo>
                    <a:pt x="2" y="80"/>
                    <a:pt x="3" y="83"/>
                    <a:pt x="4" y="87"/>
                  </a:cubicBezTo>
                  <a:cubicBezTo>
                    <a:pt x="11" y="106"/>
                    <a:pt x="16" y="109"/>
                    <a:pt x="21" y="110"/>
                  </a:cubicBezTo>
                  <a:cubicBezTo>
                    <a:pt x="21" y="110"/>
                    <a:pt x="36" y="102"/>
                    <a:pt x="55" y="88"/>
                  </a:cubicBezTo>
                  <a:cubicBezTo>
                    <a:pt x="85" y="68"/>
                    <a:pt x="126" y="35"/>
                    <a:pt x="142" y="0"/>
                  </a:cubicBezTo>
                  <a:cubicBezTo>
                    <a:pt x="140" y="0"/>
                    <a:pt x="133" y="0"/>
                    <a:pt x="12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8"/>
            <p:cNvSpPr>
              <a:spLocks/>
            </p:cNvSpPr>
            <p:nvPr/>
          </p:nvSpPr>
          <p:spPr bwMode="auto">
            <a:xfrm>
              <a:off x="-2719833" y="3459390"/>
              <a:ext cx="1819275" cy="688975"/>
            </a:xfrm>
            <a:custGeom>
              <a:avLst/>
              <a:gdLst>
                <a:gd name="T0" fmla="*/ 162 w 185"/>
                <a:gd name="T1" fmla="*/ 0 h 70"/>
                <a:gd name="T2" fmla="*/ 161 w 185"/>
                <a:gd name="T3" fmla="*/ 0 h 70"/>
                <a:gd name="T4" fmla="*/ 164 w 185"/>
                <a:gd name="T5" fmla="*/ 4 h 70"/>
                <a:gd name="T6" fmla="*/ 48 w 185"/>
                <a:gd name="T7" fmla="*/ 56 h 70"/>
                <a:gd name="T8" fmla="*/ 27 w 185"/>
                <a:gd name="T9" fmla="*/ 51 h 70"/>
                <a:gd name="T10" fmla="*/ 0 w 185"/>
                <a:gd name="T11" fmla="*/ 68 h 70"/>
                <a:gd name="T12" fmla="*/ 82 w 185"/>
                <a:gd name="T13" fmla="*/ 66 h 70"/>
                <a:gd name="T14" fmla="*/ 112 w 185"/>
                <a:gd name="T15" fmla="*/ 62 h 70"/>
                <a:gd name="T16" fmla="*/ 173 w 185"/>
                <a:gd name="T17" fmla="*/ 38 h 70"/>
                <a:gd name="T18" fmla="*/ 162 w 185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70">
                  <a:moveTo>
                    <a:pt x="162" y="0"/>
                  </a:moveTo>
                  <a:cubicBezTo>
                    <a:pt x="162" y="0"/>
                    <a:pt x="162" y="0"/>
                    <a:pt x="161" y="0"/>
                  </a:cubicBezTo>
                  <a:cubicBezTo>
                    <a:pt x="162" y="1"/>
                    <a:pt x="163" y="2"/>
                    <a:pt x="164" y="4"/>
                  </a:cubicBezTo>
                  <a:cubicBezTo>
                    <a:pt x="185" y="40"/>
                    <a:pt x="84" y="52"/>
                    <a:pt x="48" y="56"/>
                  </a:cubicBezTo>
                  <a:cubicBezTo>
                    <a:pt x="34" y="58"/>
                    <a:pt x="28" y="55"/>
                    <a:pt x="27" y="51"/>
                  </a:cubicBezTo>
                  <a:cubicBezTo>
                    <a:pt x="12" y="61"/>
                    <a:pt x="0" y="68"/>
                    <a:pt x="0" y="68"/>
                  </a:cubicBezTo>
                  <a:cubicBezTo>
                    <a:pt x="0" y="68"/>
                    <a:pt x="54" y="70"/>
                    <a:pt x="82" y="66"/>
                  </a:cubicBezTo>
                  <a:cubicBezTo>
                    <a:pt x="82" y="66"/>
                    <a:pt x="103" y="64"/>
                    <a:pt x="112" y="62"/>
                  </a:cubicBezTo>
                  <a:cubicBezTo>
                    <a:pt x="133" y="59"/>
                    <a:pt x="173" y="38"/>
                    <a:pt x="173" y="38"/>
                  </a:cubicBezTo>
                  <a:cubicBezTo>
                    <a:pt x="173" y="38"/>
                    <a:pt x="177" y="17"/>
                    <a:pt x="16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9"/>
            <p:cNvSpPr>
              <a:spLocks/>
            </p:cNvSpPr>
            <p:nvPr/>
          </p:nvSpPr>
          <p:spPr bwMode="auto">
            <a:xfrm>
              <a:off x="-2759521" y="4108678"/>
              <a:ext cx="904875" cy="373063"/>
            </a:xfrm>
            <a:custGeom>
              <a:avLst/>
              <a:gdLst>
                <a:gd name="T0" fmla="*/ 86 w 92"/>
                <a:gd name="T1" fmla="*/ 0 h 38"/>
                <a:gd name="T2" fmla="*/ 53 w 92"/>
                <a:gd name="T3" fmla="*/ 2 h 38"/>
                <a:gd name="T4" fmla="*/ 79 w 92"/>
                <a:gd name="T5" fmla="*/ 10 h 38"/>
                <a:gd name="T6" fmla="*/ 48 w 92"/>
                <a:gd name="T7" fmla="*/ 23 h 38"/>
                <a:gd name="T8" fmla="*/ 41 w 92"/>
                <a:gd name="T9" fmla="*/ 3 h 38"/>
                <a:gd name="T10" fmla="*/ 4 w 92"/>
                <a:gd name="T11" fmla="*/ 2 h 38"/>
                <a:gd name="T12" fmla="*/ 23 w 92"/>
                <a:gd name="T13" fmla="*/ 38 h 38"/>
                <a:gd name="T14" fmla="*/ 90 w 92"/>
                <a:gd name="T15" fmla="*/ 21 h 38"/>
                <a:gd name="T16" fmla="*/ 86 w 92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8">
                  <a:moveTo>
                    <a:pt x="86" y="0"/>
                  </a:moveTo>
                  <a:cubicBezTo>
                    <a:pt x="77" y="2"/>
                    <a:pt x="65" y="2"/>
                    <a:pt x="53" y="2"/>
                  </a:cubicBezTo>
                  <a:cubicBezTo>
                    <a:pt x="63" y="3"/>
                    <a:pt x="76" y="4"/>
                    <a:pt x="79" y="10"/>
                  </a:cubicBezTo>
                  <a:cubicBezTo>
                    <a:pt x="83" y="20"/>
                    <a:pt x="69" y="20"/>
                    <a:pt x="48" y="23"/>
                  </a:cubicBezTo>
                  <a:cubicBezTo>
                    <a:pt x="27" y="25"/>
                    <a:pt x="0" y="5"/>
                    <a:pt x="41" y="3"/>
                  </a:cubicBezTo>
                  <a:cubicBezTo>
                    <a:pt x="21" y="3"/>
                    <a:pt x="4" y="2"/>
                    <a:pt x="4" y="2"/>
                  </a:cubicBezTo>
                  <a:cubicBezTo>
                    <a:pt x="4" y="2"/>
                    <a:pt x="9" y="25"/>
                    <a:pt x="23" y="38"/>
                  </a:cubicBezTo>
                  <a:cubicBezTo>
                    <a:pt x="23" y="38"/>
                    <a:pt x="68" y="32"/>
                    <a:pt x="90" y="21"/>
                  </a:cubicBezTo>
                  <a:cubicBezTo>
                    <a:pt x="90" y="21"/>
                    <a:pt x="92" y="7"/>
                    <a:pt x="86" y="0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0"/>
            <p:cNvSpPr>
              <a:spLocks/>
            </p:cNvSpPr>
            <p:nvPr/>
          </p:nvSpPr>
          <p:spPr bwMode="auto">
            <a:xfrm>
              <a:off x="-2229296" y="4315053"/>
              <a:ext cx="454025" cy="325438"/>
            </a:xfrm>
            <a:custGeom>
              <a:avLst/>
              <a:gdLst>
                <a:gd name="T0" fmla="*/ 36 w 46"/>
                <a:gd name="T1" fmla="*/ 0 h 33"/>
                <a:gd name="T2" fmla="*/ 25 w 46"/>
                <a:gd name="T3" fmla="*/ 4 h 33"/>
                <a:gd name="T4" fmla="*/ 28 w 46"/>
                <a:gd name="T5" fmla="*/ 9 h 33"/>
                <a:gd name="T6" fmla="*/ 0 w 46"/>
                <a:gd name="T7" fmla="*/ 33 h 33"/>
                <a:gd name="T8" fmla="*/ 41 w 46"/>
                <a:gd name="T9" fmla="*/ 20 h 33"/>
                <a:gd name="T10" fmla="*/ 36 w 46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3">
                  <a:moveTo>
                    <a:pt x="36" y="0"/>
                  </a:moveTo>
                  <a:cubicBezTo>
                    <a:pt x="33" y="1"/>
                    <a:pt x="29" y="3"/>
                    <a:pt x="25" y="4"/>
                  </a:cubicBezTo>
                  <a:cubicBezTo>
                    <a:pt x="26" y="6"/>
                    <a:pt x="27" y="7"/>
                    <a:pt x="28" y="9"/>
                  </a:cubicBezTo>
                  <a:cubicBezTo>
                    <a:pt x="32" y="17"/>
                    <a:pt x="19" y="28"/>
                    <a:pt x="0" y="33"/>
                  </a:cubicBezTo>
                  <a:cubicBezTo>
                    <a:pt x="12" y="31"/>
                    <a:pt x="27" y="27"/>
                    <a:pt x="41" y="20"/>
                  </a:cubicBezTo>
                  <a:cubicBezTo>
                    <a:pt x="41" y="20"/>
                    <a:pt x="46" y="6"/>
                    <a:pt x="36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1"/>
            <p:cNvSpPr>
              <a:spLocks/>
            </p:cNvSpPr>
            <p:nvPr/>
          </p:nvSpPr>
          <p:spPr bwMode="auto">
            <a:xfrm>
              <a:off x="-2415033" y="4856390"/>
              <a:ext cx="58738" cy="9525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1 h 1"/>
                <a:gd name="T4" fmla="*/ 6 w 6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3" y="1"/>
                    <a:pt x="6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2"/>
            <p:cNvSpPr>
              <a:spLocks/>
            </p:cNvSpPr>
            <p:nvPr/>
          </p:nvSpPr>
          <p:spPr bwMode="auto">
            <a:xfrm>
              <a:off x="-2415033" y="4511903"/>
              <a:ext cx="668338" cy="246063"/>
            </a:xfrm>
            <a:custGeom>
              <a:avLst/>
              <a:gdLst>
                <a:gd name="T0" fmla="*/ 2 w 68"/>
                <a:gd name="T1" fmla="*/ 16 h 25"/>
                <a:gd name="T2" fmla="*/ 0 w 68"/>
                <a:gd name="T3" fmla="*/ 19 h 25"/>
                <a:gd name="T4" fmla="*/ 23 w 68"/>
                <a:gd name="T5" fmla="*/ 16 h 25"/>
                <a:gd name="T6" fmla="*/ 30 w 68"/>
                <a:gd name="T7" fmla="*/ 25 h 25"/>
                <a:gd name="T8" fmla="*/ 47 w 68"/>
                <a:gd name="T9" fmla="*/ 18 h 25"/>
                <a:gd name="T10" fmla="*/ 60 w 68"/>
                <a:gd name="T11" fmla="*/ 0 h 25"/>
                <a:gd name="T12" fmla="*/ 2 w 68"/>
                <a:gd name="T1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5">
                  <a:moveTo>
                    <a:pt x="2" y="16"/>
                  </a:moveTo>
                  <a:cubicBezTo>
                    <a:pt x="2" y="16"/>
                    <a:pt x="1" y="17"/>
                    <a:pt x="0" y="19"/>
                  </a:cubicBezTo>
                  <a:cubicBezTo>
                    <a:pt x="5" y="20"/>
                    <a:pt x="12" y="20"/>
                    <a:pt x="23" y="16"/>
                  </a:cubicBezTo>
                  <a:cubicBezTo>
                    <a:pt x="43" y="8"/>
                    <a:pt x="44" y="16"/>
                    <a:pt x="30" y="25"/>
                  </a:cubicBezTo>
                  <a:cubicBezTo>
                    <a:pt x="40" y="21"/>
                    <a:pt x="47" y="18"/>
                    <a:pt x="47" y="18"/>
                  </a:cubicBezTo>
                  <a:cubicBezTo>
                    <a:pt x="47" y="18"/>
                    <a:pt x="68" y="13"/>
                    <a:pt x="60" y="0"/>
                  </a:cubicBezTo>
                  <a:cubicBezTo>
                    <a:pt x="33" y="13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3"/>
            <p:cNvSpPr>
              <a:spLocks/>
            </p:cNvSpPr>
            <p:nvPr/>
          </p:nvSpPr>
          <p:spPr bwMode="auto">
            <a:xfrm>
              <a:off x="-1618108" y="3872140"/>
              <a:ext cx="609600" cy="452438"/>
            </a:xfrm>
            <a:custGeom>
              <a:avLst/>
              <a:gdLst>
                <a:gd name="T0" fmla="*/ 21 w 62"/>
                <a:gd name="T1" fmla="*/ 21 h 46"/>
                <a:gd name="T2" fmla="*/ 54 w 62"/>
                <a:gd name="T3" fmla="*/ 0 h 46"/>
                <a:gd name="T4" fmla="*/ 0 w 62"/>
                <a:gd name="T5" fmla="*/ 20 h 46"/>
                <a:gd name="T6" fmla="*/ 12 w 62"/>
                <a:gd name="T7" fmla="*/ 41 h 46"/>
                <a:gd name="T8" fmla="*/ 62 w 62"/>
                <a:gd name="T9" fmla="*/ 10 h 46"/>
                <a:gd name="T10" fmla="*/ 21 w 62"/>
                <a:gd name="T11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6">
                  <a:moveTo>
                    <a:pt x="21" y="21"/>
                  </a:moveTo>
                  <a:cubicBezTo>
                    <a:pt x="34" y="22"/>
                    <a:pt x="46" y="10"/>
                    <a:pt x="54" y="0"/>
                  </a:cubicBezTo>
                  <a:cubicBezTo>
                    <a:pt x="41" y="6"/>
                    <a:pt x="15" y="18"/>
                    <a:pt x="0" y="20"/>
                  </a:cubicBezTo>
                  <a:cubicBezTo>
                    <a:pt x="0" y="20"/>
                    <a:pt x="0" y="36"/>
                    <a:pt x="12" y="41"/>
                  </a:cubicBezTo>
                  <a:cubicBezTo>
                    <a:pt x="12" y="41"/>
                    <a:pt x="55" y="27"/>
                    <a:pt x="62" y="10"/>
                  </a:cubicBezTo>
                  <a:cubicBezTo>
                    <a:pt x="13" y="46"/>
                    <a:pt x="0" y="20"/>
                    <a:pt x="21" y="21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4"/>
            <p:cNvSpPr>
              <a:spLocks/>
            </p:cNvSpPr>
            <p:nvPr/>
          </p:nvSpPr>
          <p:spPr bwMode="auto">
            <a:xfrm>
              <a:off x="-1284733" y="4167415"/>
              <a:ext cx="227013" cy="138113"/>
            </a:xfrm>
            <a:custGeom>
              <a:avLst/>
              <a:gdLst>
                <a:gd name="T0" fmla="*/ 1 w 23"/>
                <a:gd name="T1" fmla="*/ 14 h 14"/>
                <a:gd name="T2" fmla="*/ 23 w 23"/>
                <a:gd name="T3" fmla="*/ 0 h 14"/>
                <a:gd name="T4" fmla="*/ 0 w 23"/>
                <a:gd name="T5" fmla="*/ 14 h 14"/>
                <a:gd name="T6" fmla="*/ 1 w 2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" y="14"/>
                  </a:moveTo>
                  <a:cubicBezTo>
                    <a:pt x="13" y="11"/>
                    <a:pt x="19" y="6"/>
                    <a:pt x="23" y="0"/>
                  </a:cubicBezTo>
                  <a:cubicBezTo>
                    <a:pt x="16" y="6"/>
                    <a:pt x="8" y="11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5"/>
            <p:cNvSpPr>
              <a:spLocks/>
            </p:cNvSpPr>
            <p:nvPr/>
          </p:nvSpPr>
          <p:spPr bwMode="auto">
            <a:xfrm>
              <a:off x="-1411733" y="4157890"/>
              <a:ext cx="581025" cy="285750"/>
            </a:xfrm>
            <a:custGeom>
              <a:avLst/>
              <a:gdLst>
                <a:gd name="T0" fmla="*/ 2 w 59"/>
                <a:gd name="T1" fmla="*/ 19 h 29"/>
                <a:gd name="T2" fmla="*/ 0 w 59"/>
                <a:gd name="T3" fmla="*/ 20 h 29"/>
                <a:gd name="T4" fmla="*/ 10 w 59"/>
                <a:gd name="T5" fmla="*/ 25 h 29"/>
                <a:gd name="T6" fmla="*/ 57 w 59"/>
                <a:gd name="T7" fmla="*/ 4 h 29"/>
                <a:gd name="T8" fmla="*/ 58 w 59"/>
                <a:gd name="T9" fmla="*/ 0 h 29"/>
                <a:gd name="T10" fmla="*/ 2 w 59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9">
                  <a:moveTo>
                    <a:pt x="2" y="19"/>
                  </a:moveTo>
                  <a:cubicBezTo>
                    <a:pt x="1" y="20"/>
                    <a:pt x="0" y="20"/>
                    <a:pt x="0" y="20"/>
                  </a:cubicBezTo>
                  <a:cubicBezTo>
                    <a:pt x="0" y="20"/>
                    <a:pt x="1" y="29"/>
                    <a:pt x="10" y="25"/>
                  </a:cubicBezTo>
                  <a:cubicBezTo>
                    <a:pt x="20" y="21"/>
                    <a:pt x="57" y="4"/>
                    <a:pt x="57" y="4"/>
                  </a:cubicBezTo>
                  <a:cubicBezTo>
                    <a:pt x="57" y="4"/>
                    <a:pt x="59" y="2"/>
                    <a:pt x="58" y="0"/>
                  </a:cubicBezTo>
                  <a:cubicBezTo>
                    <a:pt x="26" y="18"/>
                    <a:pt x="0" y="22"/>
                    <a:pt x="2" y="19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6"/>
            <p:cNvSpPr>
              <a:spLocks/>
            </p:cNvSpPr>
            <p:nvPr/>
          </p:nvSpPr>
          <p:spPr bwMode="auto">
            <a:xfrm>
              <a:off x="-3221483" y="2967265"/>
              <a:ext cx="293688" cy="412750"/>
            </a:xfrm>
            <a:custGeom>
              <a:avLst/>
              <a:gdLst>
                <a:gd name="T0" fmla="*/ 15 w 30"/>
                <a:gd name="T1" fmla="*/ 1 h 42"/>
                <a:gd name="T2" fmla="*/ 15 w 30"/>
                <a:gd name="T3" fmla="*/ 0 h 42"/>
                <a:gd name="T4" fmla="*/ 8 w 30"/>
                <a:gd name="T5" fmla="*/ 2 h 42"/>
                <a:gd name="T6" fmla="*/ 20 w 30"/>
                <a:gd name="T7" fmla="*/ 13 h 42"/>
                <a:gd name="T8" fmla="*/ 0 w 30"/>
                <a:gd name="T9" fmla="*/ 17 h 42"/>
                <a:gd name="T10" fmla="*/ 25 w 30"/>
                <a:gd name="T11" fmla="*/ 42 h 42"/>
                <a:gd name="T12" fmla="*/ 29 w 30"/>
                <a:gd name="T13" fmla="*/ 29 h 42"/>
                <a:gd name="T14" fmla="*/ 30 w 30"/>
                <a:gd name="T15" fmla="*/ 10 h 42"/>
                <a:gd name="T16" fmla="*/ 15 w 30"/>
                <a:gd name="T1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2">
                  <a:moveTo>
                    <a:pt x="15" y="1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10" y="1"/>
                    <a:pt x="8" y="2"/>
                  </a:cubicBezTo>
                  <a:cubicBezTo>
                    <a:pt x="14" y="5"/>
                    <a:pt x="20" y="9"/>
                    <a:pt x="20" y="13"/>
                  </a:cubicBezTo>
                  <a:cubicBezTo>
                    <a:pt x="22" y="24"/>
                    <a:pt x="20" y="34"/>
                    <a:pt x="0" y="17"/>
                  </a:cubicBezTo>
                  <a:cubicBezTo>
                    <a:pt x="0" y="17"/>
                    <a:pt x="10" y="35"/>
                    <a:pt x="25" y="42"/>
                  </a:cubicBezTo>
                  <a:cubicBezTo>
                    <a:pt x="25" y="37"/>
                    <a:pt x="26" y="33"/>
                    <a:pt x="29" y="29"/>
                  </a:cubicBezTo>
                  <a:cubicBezTo>
                    <a:pt x="25" y="18"/>
                    <a:pt x="28" y="12"/>
                    <a:pt x="30" y="10"/>
                  </a:cubicBezTo>
                  <a:cubicBezTo>
                    <a:pt x="17" y="8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7"/>
            <p:cNvSpPr>
              <a:spLocks/>
            </p:cNvSpPr>
            <p:nvPr/>
          </p:nvSpPr>
          <p:spPr bwMode="auto">
            <a:xfrm>
              <a:off x="-3300858" y="3133953"/>
              <a:ext cx="373063" cy="541338"/>
            </a:xfrm>
            <a:custGeom>
              <a:avLst/>
              <a:gdLst>
                <a:gd name="T0" fmla="*/ 33 w 38"/>
                <a:gd name="T1" fmla="*/ 25 h 55"/>
                <a:gd name="T2" fmla="*/ 8 w 38"/>
                <a:gd name="T3" fmla="*/ 0 h 55"/>
                <a:gd name="T4" fmla="*/ 7 w 38"/>
                <a:gd name="T5" fmla="*/ 0 h 55"/>
                <a:gd name="T6" fmla="*/ 24 w 38"/>
                <a:gd name="T7" fmla="*/ 27 h 55"/>
                <a:gd name="T8" fmla="*/ 0 w 38"/>
                <a:gd name="T9" fmla="*/ 26 h 55"/>
                <a:gd name="T10" fmla="*/ 36 w 38"/>
                <a:gd name="T11" fmla="*/ 55 h 55"/>
                <a:gd name="T12" fmla="*/ 38 w 38"/>
                <a:gd name="T13" fmla="*/ 55 h 55"/>
                <a:gd name="T14" fmla="*/ 38 w 38"/>
                <a:gd name="T15" fmla="*/ 43 h 55"/>
                <a:gd name="T16" fmla="*/ 33 w 38"/>
                <a:gd name="T17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5">
                  <a:moveTo>
                    <a:pt x="33" y="25"/>
                  </a:moveTo>
                  <a:cubicBezTo>
                    <a:pt x="18" y="18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12" y="8"/>
                    <a:pt x="20" y="20"/>
                    <a:pt x="24" y="27"/>
                  </a:cubicBezTo>
                  <a:cubicBezTo>
                    <a:pt x="30" y="39"/>
                    <a:pt x="31" y="53"/>
                    <a:pt x="0" y="26"/>
                  </a:cubicBezTo>
                  <a:cubicBezTo>
                    <a:pt x="0" y="26"/>
                    <a:pt x="18" y="52"/>
                    <a:pt x="36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48"/>
                    <a:pt x="38" y="43"/>
                    <a:pt x="38" y="43"/>
                  </a:cubicBezTo>
                  <a:cubicBezTo>
                    <a:pt x="35" y="38"/>
                    <a:pt x="33" y="32"/>
                    <a:pt x="33" y="25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8"/>
            <p:cNvSpPr>
              <a:spLocks/>
            </p:cNvSpPr>
            <p:nvPr/>
          </p:nvSpPr>
          <p:spPr bwMode="auto">
            <a:xfrm>
              <a:off x="-3310383" y="3389540"/>
              <a:ext cx="382588" cy="393700"/>
            </a:xfrm>
            <a:custGeom>
              <a:avLst/>
              <a:gdLst>
                <a:gd name="T0" fmla="*/ 37 w 39"/>
                <a:gd name="T1" fmla="*/ 29 h 40"/>
                <a:gd name="T2" fmla="*/ 1 w 39"/>
                <a:gd name="T3" fmla="*/ 0 h 40"/>
                <a:gd name="T4" fmla="*/ 0 w 39"/>
                <a:gd name="T5" fmla="*/ 3 h 40"/>
                <a:gd name="T6" fmla="*/ 17 w 39"/>
                <a:gd name="T7" fmla="*/ 24 h 40"/>
                <a:gd name="T8" fmla="*/ 5 w 39"/>
                <a:gd name="T9" fmla="*/ 35 h 40"/>
                <a:gd name="T10" fmla="*/ 39 w 39"/>
                <a:gd name="T11" fmla="*/ 37 h 40"/>
                <a:gd name="T12" fmla="*/ 39 w 39"/>
                <a:gd name="T13" fmla="*/ 29 h 40"/>
                <a:gd name="T14" fmla="*/ 37 w 39"/>
                <a:gd name="T15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0">
                  <a:moveTo>
                    <a:pt x="37" y="29"/>
                  </a:moveTo>
                  <a:cubicBezTo>
                    <a:pt x="19" y="26"/>
                    <a:pt x="1" y="0"/>
                    <a:pt x="1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4" y="12"/>
                    <a:pt x="11" y="22"/>
                    <a:pt x="17" y="24"/>
                  </a:cubicBezTo>
                  <a:cubicBezTo>
                    <a:pt x="28" y="28"/>
                    <a:pt x="25" y="40"/>
                    <a:pt x="5" y="35"/>
                  </a:cubicBezTo>
                  <a:cubicBezTo>
                    <a:pt x="5" y="35"/>
                    <a:pt x="23" y="40"/>
                    <a:pt x="39" y="37"/>
                  </a:cubicBezTo>
                  <a:cubicBezTo>
                    <a:pt x="39" y="34"/>
                    <a:pt x="39" y="31"/>
                    <a:pt x="39" y="29"/>
                  </a:cubicBezTo>
                  <a:lnTo>
                    <a:pt x="37" y="2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9"/>
            <p:cNvSpPr>
              <a:spLocks/>
            </p:cNvSpPr>
            <p:nvPr/>
          </p:nvSpPr>
          <p:spPr bwMode="auto">
            <a:xfrm>
              <a:off x="-3183383" y="3754665"/>
              <a:ext cx="266700" cy="236538"/>
            </a:xfrm>
            <a:custGeom>
              <a:avLst/>
              <a:gdLst>
                <a:gd name="T0" fmla="*/ 12 w 27"/>
                <a:gd name="T1" fmla="*/ 1 h 24"/>
                <a:gd name="T2" fmla="*/ 14 w 27"/>
                <a:gd name="T3" fmla="*/ 9 h 24"/>
                <a:gd name="T4" fmla="*/ 0 w 27"/>
                <a:gd name="T5" fmla="*/ 22 h 24"/>
                <a:gd name="T6" fmla="*/ 7 w 27"/>
                <a:gd name="T7" fmla="*/ 22 h 24"/>
                <a:gd name="T8" fmla="*/ 26 w 27"/>
                <a:gd name="T9" fmla="*/ 5 h 24"/>
                <a:gd name="T10" fmla="*/ 27 w 27"/>
                <a:gd name="T11" fmla="*/ 5 h 24"/>
                <a:gd name="T12" fmla="*/ 26 w 27"/>
                <a:gd name="T13" fmla="*/ 0 h 24"/>
                <a:gd name="T14" fmla="*/ 12 w 2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12" y="1"/>
                  </a:moveTo>
                  <a:cubicBezTo>
                    <a:pt x="15" y="4"/>
                    <a:pt x="17" y="6"/>
                    <a:pt x="14" y="9"/>
                  </a:cubicBezTo>
                  <a:cubicBezTo>
                    <a:pt x="9" y="15"/>
                    <a:pt x="5" y="23"/>
                    <a:pt x="0" y="22"/>
                  </a:cubicBezTo>
                  <a:cubicBezTo>
                    <a:pt x="2" y="23"/>
                    <a:pt x="4" y="24"/>
                    <a:pt x="7" y="22"/>
                  </a:cubicBezTo>
                  <a:cubicBezTo>
                    <a:pt x="21" y="16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3"/>
                    <a:pt x="27" y="1"/>
                    <a:pt x="26" y="0"/>
                  </a:cubicBezTo>
                  <a:cubicBezTo>
                    <a:pt x="21" y="1"/>
                    <a:pt x="16" y="1"/>
                    <a:pt x="12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0"/>
            <p:cNvSpPr>
              <a:spLocks/>
            </p:cNvSpPr>
            <p:nvPr/>
          </p:nvSpPr>
          <p:spPr bwMode="auto">
            <a:xfrm>
              <a:off x="-1962596" y="2278290"/>
              <a:ext cx="373063" cy="393700"/>
            </a:xfrm>
            <a:custGeom>
              <a:avLst/>
              <a:gdLst>
                <a:gd name="T0" fmla="*/ 18 w 38"/>
                <a:gd name="T1" fmla="*/ 16 h 40"/>
                <a:gd name="T2" fmla="*/ 13 w 38"/>
                <a:gd name="T3" fmla="*/ 1 h 40"/>
                <a:gd name="T4" fmla="*/ 12 w 38"/>
                <a:gd name="T5" fmla="*/ 0 h 40"/>
                <a:gd name="T6" fmla="*/ 0 w 38"/>
                <a:gd name="T7" fmla="*/ 12 h 40"/>
                <a:gd name="T8" fmla="*/ 23 w 38"/>
                <a:gd name="T9" fmla="*/ 39 h 40"/>
                <a:gd name="T10" fmla="*/ 31 w 38"/>
                <a:gd name="T11" fmla="*/ 40 h 40"/>
                <a:gd name="T12" fmla="*/ 38 w 38"/>
                <a:gd name="T13" fmla="*/ 13 h 40"/>
                <a:gd name="T14" fmla="*/ 36 w 38"/>
                <a:gd name="T15" fmla="*/ 11 h 40"/>
                <a:gd name="T16" fmla="*/ 18 w 3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0">
                  <a:moveTo>
                    <a:pt x="18" y="16"/>
                  </a:moveTo>
                  <a:cubicBezTo>
                    <a:pt x="14" y="9"/>
                    <a:pt x="13" y="4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5" y="8"/>
                    <a:pt x="0" y="12"/>
                  </a:cubicBezTo>
                  <a:cubicBezTo>
                    <a:pt x="5" y="14"/>
                    <a:pt x="18" y="22"/>
                    <a:pt x="23" y="39"/>
                  </a:cubicBezTo>
                  <a:cubicBezTo>
                    <a:pt x="26" y="39"/>
                    <a:pt x="29" y="39"/>
                    <a:pt x="31" y="40"/>
                  </a:cubicBezTo>
                  <a:cubicBezTo>
                    <a:pt x="33" y="30"/>
                    <a:pt x="38" y="13"/>
                    <a:pt x="38" y="13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3" y="15"/>
                    <a:pt x="25" y="26"/>
                    <a:pt x="18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1"/>
            <p:cNvSpPr>
              <a:spLocks/>
            </p:cNvSpPr>
            <p:nvPr/>
          </p:nvSpPr>
          <p:spPr bwMode="auto">
            <a:xfrm>
              <a:off x="-1657796" y="2573565"/>
              <a:ext cx="373063" cy="196850"/>
            </a:xfrm>
            <a:custGeom>
              <a:avLst/>
              <a:gdLst>
                <a:gd name="T0" fmla="*/ 2 w 38"/>
                <a:gd name="T1" fmla="*/ 3 h 20"/>
                <a:gd name="T2" fmla="*/ 0 w 38"/>
                <a:gd name="T3" fmla="*/ 10 h 20"/>
                <a:gd name="T4" fmla="*/ 8 w 38"/>
                <a:gd name="T5" fmla="*/ 20 h 20"/>
                <a:gd name="T6" fmla="*/ 38 w 38"/>
                <a:gd name="T7" fmla="*/ 10 h 20"/>
                <a:gd name="T8" fmla="*/ 31 w 38"/>
                <a:gd name="T9" fmla="*/ 0 h 20"/>
                <a:gd name="T10" fmla="*/ 2 w 38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1" y="5"/>
                    <a:pt x="1" y="8"/>
                    <a:pt x="0" y="10"/>
                  </a:cubicBezTo>
                  <a:cubicBezTo>
                    <a:pt x="3" y="12"/>
                    <a:pt x="6" y="15"/>
                    <a:pt x="8" y="20"/>
                  </a:cubicBezTo>
                  <a:cubicBezTo>
                    <a:pt x="19" y="7"/>
                    <a:pt x="38" y="10"/>
                    <a:pt x="38" y="10"/>
                  </a:cubicBezTo>
                  <a:cubicBezTo>
                    <a:pt x="36" y="6"/>
                    <a:pt x="33" y="3"/>
                    <a:pt x="31" y="0"/>
                  </a:cubicBezTo>
                  <a:cubicBezTo>
                    <a:pt x="15" y="17"/>
                    <a:pt x="8" y="13"/>
                    <a:pt x="2" y="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2"/>
            <p:cNvSpPr>
              <a:spLocks/>
            </p:cNvSpPr>
            <p:nvPr/>
          </p:nvSpPr>
          <p:spPr bwMode="auto">
            <a:xfrm>
              <a:off x="-1529208" y="2779940"/>
              <a:ext cx="342900" cy="344488"/>
            </a:xfrm>
            <a:custGeom>
              <a:avLst/>
              <a:gdLst>
                <a:gd name="T0" fmla="*/ 15 w 35"/>
                <a:gd name="T1" fmla="*/ 13 h 35"/>
                <a:gd name="T2" fmla="*/ 4 w 35"/>
                <a:gd name="T3" fmla="*/ 18 h 35"/>
                <a:gd name="T4" fmla="*/ 0 w 35"/>
                <a:gd name="T5" fmla="*/ 27 h 35"/>
                <a:gd name="T6" fmla="*/ 14 w 35"/>
                <a:gd name="T7" fmla="*/ 35 h 35"/>
                <a:gd name="T8" fmla="*/ 35 w 35"/>
                <a:gd name="T9" fmla="*/ 1 h 35"/>
                <a:gd name="T10" fmla="*/ 34 w 35"/>
                <a:gd name="T11" fmla="*/ 0 h 35"/>
                <a:gd name="T12" fmla="*/ 15 w 35"/>
                <a:gd name="T13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">
                  <a:moveTo>
                    <a:pt x="15" y="13"/>
                  </a:moveTo>
                  <a:cubicBezTo>
                    <a:pt x="11" y="18"/>
                    <a:pt x="7" y="19"/>
                    <a:pt x="4" y="18"/>
                  </a:cubicBezTo>
                  <a:cubicBezTo>
                    <a:pt x="6" y="24"/>
                    <a:pt x="6" y="28"/>
                    <a:pt x="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21"/>
                    <a:pt x="35" y="1"/>
                    <a:pt x="35" y="1"/>
                  </a:cubicBezTo>
                  <a:cubicBezTo>
                    <a:pt x="35" y="1"/>
                    <a:pt x="34" y="0"/>
                    <a:pt x="34" y="0"/>
                  </a:cubicBezTo>
                  <a:cubicBezTo>
                    <a:pt x="29" y="1"/>
                    <a:pt x="22" y="4"/>
                    <a:pt x="15" y="13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3"/>
            <p:cNvSpPr>
              <a:spLocks/>
            </p:cNvSpPr>
            <p:nvPr/>
          </p:nvSpPr>
          <p:spPr bwMode="auto">
            <a:xfrm>
              <a:off x="-3762821" y="1186090"/>
              <a:ext cx="1495425" cy="954088"/>
            </a:xfrm>
            <a:custGeom>
              <a:avLst/>
              <a:gdLst>
                <a:gd name="T0" fmla="*/ 32 w 152"/>
                <a:gd name="T1" fmla="*/ 77 h 97"/>
                <a:gd name="T2" fmla="*/ 22 w 152"/>
                <a:gd name="T3" fmla="*/ 48 h 97"/>
                <a:gd name="T4" fmla="*/ 86 w 152"/>
                <a:gd name="T5" fmla="*/ 1 h 97"/>
                <a:gd name="T6" fmla="*/ 84 w 152"/>
                <a:gd name="T7" fmla="*/ 0 h 97"/>
                <a:gd name="T8" fmla="*/ 12 w 152"/>
                <a:gd name="T9" fmla="*/ 48 h 97"/>
                <a:gd name="T10" fmla="*/ 0 w 152"/>
                <a:gd name="T11" fmla="*/ 97 h 97"/>
                <a:gd name="T12" fmla="*/ 152 w 152"/>
                <a:gd name="T13" fmla="*/ 21 h 97"/>
                <a:gd name="T14" fmla="*/ 32 w 152"/>
                <a:gd name="T15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97">
                  <a:moveTo>
                    <a:pt x="32" y="77"/>
                  </a:moveTo>
                  <a:cubicBezTo>
                    <a:pt x="4" y="90"/>
                    <a:pt x="22" y="48"/>
                    <a:pt x="22" y="48"/>
                  </a:cubicBezTo>
                  <a:cubicBezTo>
                    <a:pt x="35" y="39"/>
                    <a:pt x="73" y="11"/>
                    <a:pt x="86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62" y="12"/>
                    <a:pt x="34" y="31"/>
                    <a:pt x="12" y="48"/>
                  </a:cubicBezTo>
                  <a:cubicBezTo>
                    <a:pt x="10" y="55"/>
                    <a:pt x="3" y="80"/>
                    <a:pt x="0" y="97"/>
                  </a:cubicBezTo>
                  <a:cubicBezTo>
                    <a:pt x="54" y="83"/>
                    <a:pt x="123" y="40"/>
                    <a:pt x="152" y="21"/>
                  </a:cubicBezTo>
                  <a:cubicBezTo>
                    <a:pt x="108" y="46"/>
                    <a:pt x="60" y="65"/>
                    <a:pt x="3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4"/>
            <p:cNvSpPr>
              <a:spLocks/>
            </p:cNvSpPr>
            <p:nvPr/>
          </p:nvSpPr>
          <p:spPr bwMode="auto">
            <a:xfrm>
              <a:off x="-3664396" y="1570265"/>
              <a:ext cx="412750" cy="323850"/>
            </a:xfrm>
            <a:custGeom>
              <a:avLst/>
              <a:gdLst>
                <a:gd name="T0" fmla="*/ 26 w 42"/>
                <a:gd name="T1" fmla="*/ 7 h 33"/>
                <a:gd name="T2" fmla="*/ 7 w 42"/>
                <a:gd name="T3" fmla="*/ 24 h 33"/>
                <a:gd name="T4" fmla="*/ 13 w 42"/>
                <a:gd name="T5" fmla="*/ 30 h 33"/>
                <a:gd name="T6" fmla="*/ 35 w 42"/>
                <a:gd name="T7" fmla="*/ 9 h 33"/>
                <a:gd name="T8" fmla="*/ 26 w 4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26" y="7"/>
                  </a:moveTo>
                  <a:cubicBezTo>
                    <a:pt x="17" y="14"/>
                    <a:pt x="7" y="24"/>
                    <a:pt x="7" y="24"/>
                  </a:cubicBezTo>
                  <a:cubicBezTo>
                    <a:pt x="0" y="33"/>
                    <a:pt x="7" y="32"/>
                    <a:pt x="13" y="30"/>
                  </a:cubicBezTo>
                  <a:cubicBezTo>
                    <a:pt x="20" y="27"/>
                    <a:pt x="27" y="17"/>
                    <a:pt x="35" y="9"/>
                  </a:cubicBezTo>
                  <a:cubicBezTo>
                    <a:pt x="42" y="1"/>
                    <a:pt x="35" y="0"/>
                    <a:pt x="2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5"/>
            <p:cNvSpPr>
              <a:spLocks/>
            </p:cNvSpPr>
            <p:nvPr/>
          </p:nvSpPr>
          <p:spPr bwMode="auto">
            <a:xfrm>
              <a:off x="-3005583" y="1313090"/>
              <a:ext cx="511175" cy="109538"/>
            </a:xfrm>
            <a:custGeom>
              <a:avLst/>
              <a:gdLst>
                <a:gd name="T0" fmla="*/ 41 w 52"/>
                <a:gd name="T1" fmla="*/ 1 h 11"/>
                <a:gd name="T2" fmla="*/ 15 w 52"/>
                <a:gd name="T3" fmla="*/ 2 h 11"/>
                <a:gd name="T4" fmla="*/ 11 w 52"/>
                <a:gd name="T5" fmla="*/ 10 h 11"/>
                <a:gd name="T6" fmla="*/ 41 w 52"/>
                <a:gd name="T7" fmla="*/ 9 h 11"/>
                <a:gd name="T8" fmla="*/ 41 w 5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41" y="1"/>
                  </a:moveTo>
                  <a:cubicBezTo>
                    <a:pt x="41" y="1"/>
                    <a:pt x="26" y="0"/>
                    <a:pt x="15" y="2"/>
                  </a:cubicBezTo>
                  <a:cubicBezTo>
                    <a:pt x="4" y="3"/>
                    <a:pt x="0" y="10"/>
                    <a:pt x="11" y="10"/>
                  </a:cubicBezTo>
                  <a:cubicBezTo>
                    <a:pt x="21" y="10"/>
                    <a:pt x="34" y="11"/>
                    <a:pt x="41" y="9"/>
                  </a:cubicBezTo>
                  <a:cubicBezTo>
                    <a:pt x="47" y="6"/>
                    <a:pt x="52" y="2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6"/>
            <p:cNvSpPr>
              <a:spLocks noEditPoints="1"/>
            </p:cNvSpPr>
            <p:nvPr/>
          </p:nvSpPr>
          <p:spPr bwMode="auto">
            <a:xfrm>
              <a:off x="-3645346" y="1579790"/>
              <a:ext cx="374650" cy="354013"/>
            </a:xfrm>
            <a:custGeom>
              <a:avLst/>
              <a:gdLst>
                <a:gd name="T0" fmla="*/ 37 w 38"/>
                <a:gd name="T1" fmla="*/ 2 h 36"/>
                <a:gd name="T2" fmla="*/ 31 w 38"/>
                <a:gd name="T3" fmla="*/ 1 h 36"/>
                <a:gd name="T4" fmla="*/ 23 w 38"/>
                <a:gd name="T5" fmla="*/ 5 h 36"/>
                <a:gd name="T6" fmla="*/ 4 w 38"/>
                <a:gd name="T7" fmla="*/ 23 h 36"/>
                <a:gd name="T8" fmla="*/ 2 w 38"/>
                <a:gd name="T9" fmla="*/ 31 h 36"/>
                <a:gd name="T10" fmla="*/ 8 w 38"/>
                <a:gd name="T11" fmla="*/ 32 h 36"/>
                <a:gd name="T12" fmla="*/ 12 w 38"/>
                <a:gd name="T13" fmla="*/ 31 h 36"/>
                <a:gd name="T14" fmla="*/ 29 w 38"/>
                <a:gd name="T15" fmla="*/ 16 h 36"/>
                <a:gd name="T16" fmla="*/ 34 w 38"/>
                <a:gd name="T17" fmla="*/ 10 h 36"/>
                <a:gd name="T18" fmla="*/ 36 w 38"/>
                <a:gd name="T19" fmla="*/ 8 h 36"/>
                <a:gd name="T20" fmla="*/ 25 w 38"/>
                <a:gd name="T21" fmla="*/ 34 h 36"/>
                <a:gd name="T22" fmla="*/ 25 w 38"/>
                <a:gd name="T23" fmla="*/ 35 h 36"/>
                <a:gd name="T24" fmla="*/ 25 w 38"/>
                <a:gd name="T25" fmla="*/ 36 h 36"/>
                <a:gd name="T26" fmla="*/ 26 w 38"/>
                <a:gd name="T27" fmla="*/ 35 h 36"/>
                <a:gd name="T28" fmla="*/ 37 w 38"/>
                <a:gd name="T29" fmla="*/ 5 h 36"/>
                <a:gd name="T30" fmla="*/ 37 w 38"/>
                <a:gd name="T31" fmla="*/ 2 h 36"/>
                <a:gd name="T32" fmla="*/ 32 w 38"/>
                <a:gd name="T33" fmla="*/ 8 h 36"/>
                <a:gd name="T34" fmla="*/ 26 w 38"/>
                <a:gd name="T35" fmla="*/ 14 h 36"/>
                <a:gd name="T36" fmla="*/ 11 w 38"/>
                <a:gd name="T37" fmla="*/ 28 h 36"/>
                <a:gd name="T38" fmla="*/ 7 w 38"/>
                <a:gd name="T39" fmla="*/ 29 h 36"/>
                <a:gd name="T40" fmla="*/ 4 w 38"/>
                <a:gd name="T41" fmla="*/ 30 h 36"/>
                <a:gd name="T42" fmla="*/ 4 w 38"/>
                <a:gd name="T43" fmla="*/ 30 h 36"/>
                <a:gd name="T44" fmla="*/ 7 w 38"/>
                <a:gd name="T45" fmla="*/ 25 h 36"/>
                <a:gd name="T46" fmla="*/ 25 w 38"/>
                <a:gd name="T47" fmla="*/ 8 h 36"/>
                <a:gd name="T48" fmla="*/ 32 w 38"/>
                <a:gd name="T49" fmla="*/ 4 h 36"/>
                <a:gd name="T50" fmla="*/ 34 w 38"/>
                <a:gd name="T51" fmla="*/ 4 h 36"/>
                <a:gd name="T52" fmla="*/ 32 w 38"/>
                <a:gd name="T53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36">
                  <a:moveTo>
                    <a:pt x="37" y="2"/>
                  </a:moveTo>
                  <a:cubicBezTo>
                    <a:pt x="37" y="1"/>
                    <a:pt x="35" y="0"/>
                    <a:pt x="31" y="1"/>
                  </a:cubicBezTo>
                  <a:cubicBezTo>
                    <a:pt x="29" y="1"/>
                    <a:pt x="26" y="3"/>
                    <a:pt x="23" y="5"/>
                  </a:cubicBezTo>
                  <a:cubicBezTo>
                    <a:pt x="15" y="12"/>
                    <a:pt x="5" y="22"/>
                    <a:pt x="4" y="23"/>
                  </a:cubicBezTo>
                  <a:cubicBezTo>
                    <a:pt x="2" y="26"/>
                    <a:pt x="0" y="29"/>
                    <a:pt x="2" y="31"/>
                  </a:cubicBezTo>
                  <a:cubicBezTo>
                    <a:pt x="3" y="33"/>
                    <a:pt x="5" y="33"/>
                    <a:pt x="8" y="32"/>
                  </a:cubicBezTo>
                  <a:cubicBezTo>
                    <a:pt x="9" y="32"/>
                    <a:pt x="11" y="32"/>
                    <a:pt x="12" y="31"/>
                  </a:cubicBezTo>
                  <a:cubicBezTo>
                    <a:pt x="17" y="29"/>
                    <a:pt x="23" y="22"/>
                    <a:pt x="29" y="16"/>
                  </a:cubicBezTo>
                  <a:cubicBezTo>
                    <a:pt x="30" y="14"/>
                    <a:pt x="32" y="12"/>
                    <a:pt x="34" y="10"/>
                  </a:cubicBezTo>
                  <a:cubicBezTo>
                    <a:pt x="35" y="9"/>
                    <a:pt x="35" y="9"/>
                    <a:pt x="36" y="8"/>
                  </a:cubicBezTo>
                  <a:cubicBezTo>
                    <a:pt x="36" y="15"/>
                    <a:pt x="35" y="28"/>
                    <a:pt x="25" y="34"/>
                  </a:cubicBezTo>
                  <a:cubicBezTo>
                    <a:pt x="24" y="34"/>
                    <a:pt x="24" y="35"/>
                    <a:pt x="25" y="35"/>
                  </a:cubicBezTo>
                  <a:cubicBezTo>
                    <a:pt x="25" y="35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8" y="28"/>
                    <a:pt x="38" y="11"/>
                    <a:pt x="37" y="5"/>
                  </a:cubicBezTo>
                  <a:cubicBezTo>
                    <a:pt x="38" y="4"/>
                    <a:pt x="38" y="3"/>
                    <a:pt x="37" y="2"/>
                  </a:cubicBezTo>
                  <a:close/>
                  <a:moveTo>
                    <a:pt x="32" y="8"/>
                  </a:moveTo>
                  <a:cubicBezTo>
                    <a:pt x="30" y="10"/>
                    <a:pt x="28" y="12"/>
                    <a:pt x="26" y="14"/>
                  </a:cubicBezTo>
                  <a:cubicBezTo>
                    <a:pt x="21" y="20"/>
                    <a:pt x="15" y="26"/>
                    <a:pt x="11" y="28"/>
                  </a:cubicBezTo>
                  <a:cubicBezTo>
                    <a:pt x="10" y="28"/>
                    <a:pt x="8" y="29"/>
                    <a:pt x="7" y="29"/>
                  </a:cubicBezTo>
                  <a:cubicBezTo>
                    <a:pt x="6" y="30"/>
                    <a:pt x="5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8"/>
                    <a:pt x="7" y="25"/>
                  </a:cubicBezTo>
                  <a:cubicBezTo>
                    <a:pt x="7" y="25"/>
                    <a:pt x="17" y="14"/>
                    <a:pt x="25" y="8"/>
                  </a:cubicBezTo>
                  <a:cubicBezTo>
                    <a:pt x="28" y="5"/>
                    <a:pt x="31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4" y="4"/>
                    <a:pt x="34" y="5"/>
                    <a:pt x="32" y="8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7"/>
            <p:cNvSpPr>
              <a:spLocks noEditPoints="1"/>
            </p:cNvSpPr>
            <p:nvPr/>
          </p:nvSpPr>
          <p:spPr bwMode="auto">
            <a:xfrm>
              <a:off x="-2986533" y="1303565"/>
              <a:ext cx="463550" cy="276225"/>
            </a:xfrm>
            <a:custGeom>
              <a:avLst/>
              <a:gdLst>
                <a:gd name="T0" fmla="*/ 38 w 47"/>
                <a:gd name="T1" fmla="*/ 1 h 28"/>
                <a:gd name="T2" fmla="*/ 13 w 47"/>
                <a:gd name="T3" fmla="*/ 1 h 28"/>
                <a:gd name="T4" fmla="*/ 4 w 47"/>
                <a:gd name="T5" fmla="*/ 4 h 28"/>
                <a:gd name="T6" fmla="*/ 1 w 47"/>
                <a:gd name="T7" fmla="*/ 9 h 28"/>
                <a:gd name="T8" fmla="*/ 4 w 47"/>
                <a:gd name="T9" fmla="*/ 12 h 28"/>
                <a:gd name="T10" fmla="*/ 33 w 47"/>
                <a:gd name="T11" fmla="*/ 25 h 28"/>
                <a:gd name="T12" fmla="*/ 33 w 47"/>
                <a:gd name="T13" fmla="*/ 25 h 28"/>
                <a:gd name="T14" fmla="*/ 34 w 47"/>
                <a:gd name="T15" fmla="*/ 24 h 28"/>
                <a:gd name="T16" fmla="*/ 33 w 47"/>
                <a:gd name="T17" fmla="*/ 24 h 28"/>
                <a:gd name="T18" fmla="*/ 7 w 47"/>
                <a:gd name="T19" fmla="*/ 13 h 28"/>
                <a:gd name="T20" fmla="*/ 8 w 47"/>
                <a:gd name="T21" fmla="*/ 13 h 28"/>
                <a:gd name="T22" fmla="*/ 16 w 47"/>
                <a:gd name="T23" fmla="*/ 13 h 28"/>
                <a:gd name="T24" fmla="*/ 38 w 47"/>
                <a:gd name="T25" fmla="*/ 12 h 28"/>
                <a:gd name="T26" fmla="*/ 42 w 47"/>
                <a:gd name="T27" fmla="*/ 10 h 28"/>
                <a:gd name="T28" fmla="*/ 46 w 47"/>
                <a:gd name="T29" fmla="*/ 5 h 28"/>
                <a:gd name="T30" fmla="*/ 38 w 47"/>
                <a:gd name="T31" fmla="*/ 1 h 28"/>
                <a:gd name="T32" fmla="*/ 41 w 47"/>
                <a:gd name="T33" fmla="*/ 7 h 28"/>
                <a:gd name="T34" fmla="*/ 37 w 47"/>
                <a:gd name="T35" fmla="*/ 9 h 28"/>
                <a:gd name="T36" fmla="*/ 17 w 47"/>
                <a:gd name="T37" fmla="*/ 10 h 28"/>
                <a:gd name="T38" fmla="*/ 8 w 47"/>
                <a:gd name="T39" fmla="*/ 9 h 28"/>
                <a:gd name="T40" fmla="*/ 4 w 47"/>
                <a:gd name="T41" fmla="*/ 8 h 28"/>
                <a:gd name="T42" fmla="*/ 5 w 47"/>
                <a:gd name="T43" fmla="*/ 7 h 28"/>
                <a:gd name="T44" fmla="*/ 13 w 47"/>
                <a:gd name="T45" fmla="*/ 5 h 28"/>
                <a:gd name="T46" fmla="*/ 38 w 47"/>
                <a:gd name="T47" fmla="*/ 4 h 28"/>
                <a:gd name="T48" fmla="*/ 43 w 47"/>
                <a:gd name="T49" fmla="*/ 6 h 28"/>
                <a:gd name="T50" fmla="*/ 41 w 47"/>
                <a:gd name="T5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28">
                  <a:moveTo>
                    <a:pt x="38" y="1"/>
                  </a:moveTo>
                  <a:cubicBezTo>
                    <a:pt x="38" y="1"/>
                    <a:pt x="24" y="0"/>
                    <a:pt x="13" y="1"/>
                  </a:cubicBezTo>
                  <a:cubicBezTo>
                    <a:pt x="9" y="2"/>
                    <a:pt x="6" y="3"/>
                    <a:pt x="4" y="4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1" y="11"/>
                    <a:pt x="2" y="12"/>
                    <a:pt x="4" y="12"/>
                  </a:cubicBezTo>
                  <a:cubicBezTo>
                    <a:pt x="10" y="18"/>
                    <a:pt x="21" y="28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5"/>
                    <a:pt x="34" y="24"/>
                  </a:cubicBezTo>
                  <a:cubicBezTo>
                    <a:pt x="34" y="24"/>
                    <a:pt x="33" y="24"/>
                    <a:pt x="33" y="24"/>
                  </a:cubicBezTo>
                  <a:cubicBezTo>
                    <a:pt x="23" y="26"/>
                    <a:pt x="13" y="18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3"/>
                    <a:pt x="14" y="13"/>
                    <a:pt x="16" y="13"/>
                  </a:cubicBezTo>
                  <a:cubicBezTo>
                    <a:pt x="25" y="14"/>
                    <a:pt x="33" y="14"/>
                    <a:pt x="38" y="12"/>
                  </a:cubicBezTo>
                  <a:cubicBezTo>
                    <a:pt x="40" y="12"/>
                    <a:pt x="41" y="11"/>
                    <a:pt x="42" y="10"/>
                  </a:cubicBezTo>
                  <a:cubicBezTo>
                    <a:pt x="45" y="9"/>
                    <a:pt x="47" y="7"/>
                    <a:pt x="46" y="5"/>
                  </a:cubicBezTo>
                  <a:cubicBezTo>
                    <a:pt x="46" y="2"/>
                    <a:pt x="42" y="1"/>
                    <a:pt x="38" y="1"/>
                  </a:cubicBezTo>
                  <a:close/>
                  <a:moveTo>
                    <a:pt x="41" y="7"/>
                  </a:moveTo>
                  <a:cubicBezTo>
                    <a:pt x="40" y="8"/>
                    <a:pt x="39" y="9"/>
                    <a:pt x="37" y="9"/>
                  </a:cubicBezTo>
                  <a:cubicBezTo>
                    <a:pt x="33" y="11"/>
                    <a:pt x="25" y="10"/>
                    <a:pt x="17" y="10"/>
                  </a:cubicBezTo>
                  <a:cubicBezTo>
                    <a:pt x="14" y="10"/>
                    <a:pt x="11" y="9"/>
                    <a:pt x="8" y="9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7" y="6"/>
                    <a:pt x="9" y="5"/>
                    <a:pt x="13" y="5"/>
                  </a:cubicBezTo>
                  <a:cubicBezTo>
                    <a:pt x="24" y="4"/>
                    <a:pt x="38" y="4"/>
                    <a:pt x="38" y="4"/>
                  </a:cubicBezTo>
                  <a:cubicBezTo>
                    <a:pt x="42" y="5"/>
                    <a:pt x="43" y="6"/>
                    <a:pt x="43" y="6"/>
                  </a:cubicBezTo>
                  <a:cubicBezTo>
                    <a:pt x="43" y="6"/>
                    <a:pt x="42" y="7"/>
                    <a:pt x="41" y="7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8"/>
            <p:cNvSpPr>
              <a:spLocks/>
            </p:cNvSpPr>
            <p:nvPr/>
          </p:nvSpPr>
          <p:spPr bwMode="auto">
            <a:xfrm>
              <a:off x="-3084958" y="1619477"/>
              <a:ext cx="157163" cy="127000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5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4" y="0"/>
                    <a:pt x="16" y="5"/>
                  </a:cubicBezTo>
                  <a:cubicBezTo>
                    <a:pt x="16" y="5"/>
                    <a:pt x="11" y="7"/>
                    <a:pt x="0" y="1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758365" y="738570"/>
            <a:ext cx="66479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举例说明哈，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应该够用了，你可以举一反三！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椭圆形标注 67"/>
          <p:cNvSpPr/>
          <p:nvPr/>
        </p:nvSpPr>
        <p:spPr>
          <a:xfrm>
            <a:off x="7104112" y="2850148"/>
            <a:ext cx="1440160" cy="1034171"/>
          </a:xfrm>
          <a:prstGeom prst="wedgeEllipseCallout">
            <a:avLst>
              <a:gd name="adj1" fmla="val -57871"/>
              <a:gd name="adj2" fmla="val 376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7176120" y="3010530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我先去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拆纱布了！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36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5696" y="1636385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伙伴们，如果你们有想要学到的课堂内容，欢迎向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 smtClean="0">
                <a:solidFill>
                  <a:srgbClr val="1866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 意见，我们会采纳哦！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3392" y="4595970"/>
            <a:ext cx="2216468" cy="2244603"/>
            <a:chOff x="4608513" y="3871913"/>
            <a:chExt cx="1125538" cy="11398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" name="Freeform 39"/>
            <p:cNvSpPr>
              <a:spLocks noEditPoints="1"/>
            </p:cNvSpPr>
            <p:nvPr/>
          </p:nvSpPr>
          <p:spPr bwMode="auto">
            <a:xfrm>
              <a:off x="5030788" y="3971926"/>
              <a:ext cx="668338" cy="661988"/>
            </a:xfrm>
            <a:custGeom>
              <a:avLst/>
              <a:gdLst>
                <a:gd name="T0" fmla="*/ 464 w 477"/>
                <a:gd name="T1" fmla="*/ 0 h 472"/>
                <a:gd name="T2" fmla="*/ 430 w 477"/>
                <a:gd name="T3" fmla="*/ 0 h 472"/>
                <a:gd name="T4" fmla="*/ 47 w 477"/>
                <a:gd name="T5" fmla="*/ 0 h 472"/>
                <a:gd name="T6" fmla="*/ 14 w 477"/>
                <a:gd name="T7" fmla="*/ 0 h 472"/>
                <a:gd name="T8" fmla="*/ 0 w 477"/>
                <a:gd name="T9" fmla="*/ 13 h 472"/>
                <a:gd name="T10" fmla="*/ 0 w 477"/>
                <a:gd name="T11" fmla="*/ 47 h 472"/>
                <a:gd name="T12" fmla="*/ 0 w 477"/>
                <a:gd name="T13" fmla="*/ 84 h 472"/>
                <a:gd name="T14" fmla="*/ 47 w 477"/>
                <a:gd name="T15" fmla="*/ 84 h 472"/>
                <a:gd name="T16" fmla="*/ 47 w 477"/>
                <a:gd name="T17" fmla="*/ 47 h 472"/>
                <a:gd name="T18" fmla="*/ 430 w 477"/>
                <a:gd name="T19" fmla="*/ 47 h 472"/>
                <a:gd name="T20" fmla="*/ 430 w 477"/>
                <a:gd name="T21" fmla="*/ 321 h 472"/>
                <a:gd name="T22" fmla="*/ 47 w 477"/>
                <a:gd name="T23" fmla="*/ 321 h 472"/>
                <a:gd name="T24" fmla="*/ 47 w 477"/>
                <a:gd name="T25" fmla="*/ 223 h 472"/>
                <a:gd name="T26" fmla="*/ 0 w 477"/>
                <a:gd name="T27" fmla="*/ 223 h 472"/>
                <a:gd name="T28" fmla="*/ 0 w 477"/>
                <a:gd name="T29" fmla="*/ 321 h 472"/>
                <a:gd name="T30" fmla="*/ 0 w 477"/>
                <a:gd name="T31" fmla="*/ 355 h 472"/>
                <a:gd name="T32" fmla="*/ 14 w 477"/>
                <a:gd name="T33" fmla="*/ 368 h 472"/>
                <a:gd name="T34" fmla="*/ 47 w 477"/>
                <a:gd name="T35" fmla="*/ 368 h 472"/>
                <a:gd name="T36" fmla="*/ 214 w 477"/>
                <a:gd name="T37" fmla="*/ 368 h 472"/>
                <a:gd name="T38" fmla="*/ 214 w 477"/>
                <a:gd name="T39" fmla="*/ 396 h 472"/>
                <a:gd name="T40" fmla="*/ 192 w 477"/>
                <a:gd name="T41" fmla="*/ 432 h 472"/>
                <a:gd name="T42" fmla="*/ 233 w 477"/>
                <a:gd name="T43" fmla="*/ 472 h 472"/>
                <a:gd name="T44" fmla="*/ 273 w 477"/>
                <a:gd name="T45" fmla="*/ 432 h 472"/>
                <a:gd name="T46" fmla="*/ 252 w 477"/>
                <a:gd name="T47" fmla="*/ 396 h 472"/>
                <a:gd name="T48" fmla="*/ 252 w 477"/>
                <a:gd name="T49" fmla="*/ 368 h 472"/>
                <a:gd name="T50" fmla="*/ 430 w 477"/>
                <a:gd name="T51" fmla="*/ 368 h 472"/>
                <a:gd name="T52" fmla="*/ 464 w 477"/>
                <a:gd name="T53" fmla="*/ 368 h 472"/>
                <a:gd name="T54" fmla="*/ 477 w 477"/>
                <a:gd name="T55" fmla="*/ 355 h 472"/>
                <a:gd name="T56" fmla="*/ 477 w 477"/>
                <a:gd name="T57" fmla="*/ 321 h 472"/>
                <a:gd name="T58" fmla="*/ 477 w 477"/>
                <a:gd name="T59" fmla="*/ 47 h 472"/>
                <a:gd name="T60" fmla="*/ 477 w 477"/>
                <a:gd name="T61" fmla="*/ 13 h 472"/>
                <a:gd name="T62" fmla="*/ 464 w 477"/>
                <a:gd name="T63" fmla="*/ 0 h 472"/>
                <a:gd name="T64" fmla="*/ 233 w 477"/>
                <a:gd name="T65" fmla="*/ 448 h 472"/>
                <a:gd name="T66" fmla="*/ 217 w 477"/>
                <a:gd name="T67" fmla="*/ 432 h 472"/>
                <a:gd name="T68" fmla="*/ 218 w 477"/>
                <a:gd name="T69" fmla="*/ 426 h 472"/>
                <a:gd name="T70" fmla="*/ 233 w 477"/>
                <a:gd name="T71" fmla="*/ 415 h 472"/>
                <a:gd name="T72" fmla="*/ 248 w 477"/>
                <a:gd name="T73" fmla="*/ 426 h 472"/>
                <a:gd name="T74" fmla="*/ 249 w 477"/>
                <a:gd name="T75" fmla="*/ 432 h 472"/>
                <a:gd name="T76" fmla="*/ 233 w 477"/>
                <a:gd name="T77" fmla="*/ 44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472">
                  <a:moveTo>
                    <a:pt x="464" y="0"/>
                  </a:moveTo>
                  <a:cubicBezTo>
                    <a:pt x="430" y="0"/>
                    <a:pt x="430" y="0"/>
                    <a:pt x="43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0" y="321"/>
                    <a:pt x="430" y="321"/>
                    <a:pt x="430" y="321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6" y="368"/>
                    <a:pt x="14" y="368"/>
                  </a:cubicBezTo>
                  <a:cubicBezTo>
                    <a:pt x="47" y="368"/>
                    <a:pt x="47" y="368"/>
                    <a:pt x="47" y="368"/>
                  </a:cubicBezTo>
                  <a:cubicBezTo>
                    <a:pt x="214" y="368"/>
                    <a:pt x="214" y="368"/>
                    <a:pt x="214" y="368"/>
                  </a:cubicBezTo>
                  <a:cubicBezTo>
                    <a:pt x="214" y="396"/>
                    <a:pt x="214" y="396"/>
                    <a:pt x="214" y="396"/>
                  </a:cubicBezTo>
                  <a:cubicBezTo>
                    <a:pt x="201" y="402"/>
                    <a:pt x="192" y="416"/>
                    <a:pt x="192" y="432"/>
                  </a:cubicBezTo>
                  <a:cubicBezTo>
                    <a:pt x="192" y="454"/>
                    <a:pt x="210" y="472"/>
                    <a:pt x="233" y="472"/>
                  </a:cubicBezTo>
                  <a:cubicBezTo>
                    <a:pt x="255" y="472"/>
                    <a:pt x="273" y="454"/>
                    <a:pt x="273" y="432"/>
                  </a:cubicBezTo>
                  <a:cubicBezTo>
                    <a:pt x="273" y="416"/>
                    <a:pt x="265" y="402"/>
                    <a:pt x="252" y="396"/>
                  </a:cubicBezTo>
                  <a:cubicBezTo>
                    <a:pt x="252" y="368"/>
                    <a:pt x="252" y="368"/>
                    <a:pt x="252" y="368"/>
                  </a:cubicBezTo>
                  <a:cubicBezTo>
                    <a:pt x="430" y="368"/>
                    <a:pt x="430" y="368"/>
                    <a:pt x="430" y="368"/>
                  </a:cubicBezTo>
                  <a:cubicBezTo>
                    <a:pt x="464" y="368"/>
                    <a:pt x="464" y="368"/>
                    <a:pt x="464" y="368"/>
                  </a:cubicBezTo>
                  <a:cubicBezTo>
                    <a:pt x="471" y="368"/>
                    <a:pt x="477" y="362"/>
                    <a:pt x="477" y="355"/>
                  </a:cubicBezTo>
                  <a:cubicBezTo>
                    <a:pt x="477" y="321"/>
                    <a:pt x="477" y="321"/>
                    <a:pt x="477" y="321"/>
                  </a:cubicBezTo>
                  <a:cubicBezTo>
                    <a:pt x="477" y="47"/>
                    <a:pt x="477" y="47"/>
                    <a:pt x="477" y="47"/>
                  </a:cubicBezTo>
                  <a:cubicBezTo>
                    <a:pt x="477" y="13"/>
                    <a:pt x="477" y="13"/>
                    <a:pt x="477" y="13"/>
                  </a:cubicBezTo>
                  <a:cubicBezTo>
                    <a:pt x="477" y="6"/>
                    <a:pt x="471" y="0"/>
                    <a:pt x="464" y="0"/>
                  </a:cubicBezTo>
                  <a:close/>
                  <a:moveTo>
                    <a:pt x="233" y="448"/>
                  </a:moveTo>
                  <a:cubicBezTo>
                    <a:pt x="224" y="448"/>
                    <a:pt x="217" y="440"/>
                    <a:pt x="217" y="432"/>
                  </a:cubicBezTo>
                  <a:cubicBezTo>
                    <a:pt x="217" y="430"/>
                    <a:pt x="217" y="428"/>
                    <a:pt x="218" y="426"/>
                  </a:cubicBezTo>
                  <a:cubicBezTo>
                    <a:pt x="220" y="420"/>
                    <a:pt x="226" y="415"/>
                    <a:pt x="233" y="415"/>
                  </a:cubicBezTo>
                  <a:cubicBezTo>
                    <a:pt x="240" y="415"/>
                    <a:pt x="246" y="420"/>
                    <a:pt x="248" y="426"/>
                  </a:cubicBezTo>
                  <a:cubicBezTo>
                    <a:pt x="249" y="428"/>
                    <a:pt x="249" y="430"/>
                    <a:pt x="249" y="432"/>
                  </a:cubicBezTo>
                  <a:cubicBezTo>
                    <a:pt x="249" y="440"/>
                    <a:pt x="242" y="448"/>
                    <a:pt x="23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4608513" y="4129088"/>
              <a:ext cx="550863" cy="881063"/>
            </a:xfrm>
            <a:custGeom>
              <a:avLst/>
              <a:gdLst>
                <a:gd name="T0" fmla="*/ 227 w 393"/>
                <a:gd name="T1" fmla="*/ 628 h 628"/>
                <a:gd name="T2" fmla="*/ 242 w 393"/>
                <a:gd name="T3" fmla="*/ 613 h 628"/>
                <a:gd name="T4" fmla="*/ 242 w 393"/>
                <a:gd name="T5" fmla="*/ 111 h 628"/>
                <a:gd name="T6" fmla="*/ 242 w 393"/>
                <a:gd name="T7" fmla="*/ 77 h 628"/>
                <a:gd name="T8" fmla="*/ 301 w 393"/>
                <a:gd name="T9" fmla="*/ 77 h 628"/>
                <a:gd name="T10" fmla="*/ 348 w 393"/>
                <a:gd name="T11" fmla="*/ 77 h 628"/>
                <a:gd name="T12" fmla="*/ 372 w 393"/>
                <a:gd name="T13" fmla="*/ 77 h 628"/>
                <a:gd name="T14" fmla="*/ 393 w 393"/>
                <a:gd name="T15" fmla="*/ 56 h 628"/>
                <a:gd name="T16" fmla="*/ 393 w 393"/>
                <a:gd name="T17" fmla="*/ 55 h 628"/>
                <a:gd name="T18" fmla="*/ 393 w 393"/>
                <a:gd name="T19" fmla="*/ 28 h 628"/>
                <a:gd name="T20" fmla="*/ 393 w 393"/>
                <a:gd name="T21" fmla="*/ 21 h 628"/>
                <a:gd name="T22" fmla="*/ 372 w 393"/>
                <a:gd name="T23" fmla="*/ 0 h 628"/>
                <a:gd name="T24" fmla="*/ 348 w 393"/>
                <a:gd name="T25" fmla="*/ 0 h 628"/>
                <a:gd name="T26" fmla="*/ 301 w 393"/>
                <a:gd name="T27" fmla="*/ 0 h 628"/>
                <a:gd name="T28" fmla="*/ 242 w 393"/>
                <a:gd name="T29" fmla="*/ 0 h 628"/>
                <a:gd name="T30" fmla="*/ 242 w 393"/>
                <a:gd name="T31" fmla="*/ 0 h 628"/>
                <a:gd name="T32" fmla="*/ 170 w 393"/>
                <a:gd name="T33" fmla="*/ 0 h 628"/>
                <a:gd name="T34" fmla="*/ 167 w 393"/>
                <a:gd name="T35" fmla="*/ 0 h 628"/>
                <a:gd name="T36" fmla="*/ 137 w 393"/>
                <a:gd name="T37" fmla="*/ 99 h 628"/>
                <a:gd name="T38" fmla="*/ 108 w 393"/>
                <a:gd name="T39" fmla="*/ 0 h 628"/>
                <a:gd name="T40" fmla="*/ 88 w 393"/>
                <a:gd name="T41" fmla="*/ 0 h 628"/>
                <a:gd name="T42" fmla="*/ 68 w 393"/>
                <a:gd name="T43" fmla="*/ 0 h 628"/>
                <a:gd name="T44" fmla="*/ 68 w 393"/>
                <a:gd name="T45" fmla="*/ 0 h 628"/>
                <a:gd name="T46" fmla="*/ 36 w 393"/>
                <a:gd name="T47" fmla="*/ 0 h 628"/>
                <a:gd name="T48" fmla="*/ 0 w 393"/>
                <a:gd name="T49" fmla="*/ 36 h 628"/>
                <a:gd name="T50" fmla="*/ 0 w 393"/>
                <a:gd name="T51" fmla="*/ 298 h 628"/>
                <a:gd name="T52" fmla="*/ 10 w 393"/>
                <a:gd name="T53" fmla="*/ 307 h 628"/>
                <a:gd name="T54" fmla="*/ 33 w 393"/>
                <a:gd name="T55" fmla="*/ 307 h 628"/>
                <a:gd name="T56" fmla="*/ 33 w 393"/>
                <a:gd name="T57" fmla="*/ 613 h 628"/>
                <a:gd name="T58" fmla="*/ 48 w 393"/>
                <a:gd name="T59" fmla="*/ 628 h 628"/>
                <a:gd name="T60" fmla="*/ 124 w 393"/>
                <a:gd name="T61" fmla="*/ 628 h 628"/>
                <a:gd name="T62" fmla="*/ 124 w 393"/>
                <a:gd name="T63" fmla="*/ 326 h 628"/>
                <a:gd name="T64" fmla="*/ 151 w 393"/>
                <a:gd name="T65" fmla="*/ 326 h 628"/>
                <a:gd name="T66" fmla="*/ 151 w 393"/>
                <a:gd name="T67" fmla="*/ 628 h 628"/>
                <a:gd name="T68" fmla="*/ 227 w 393"/>
                <a:gd name="T6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3" h="628">
                  <a:moveTo>
                    <a:pt x="227" y="628"/>
                  </a:moveTo>
                  <a:cubicBezTo>
                    <a:pt x="235" y="628"/>
                    <a:pt x="242" y="621"/>
                    <a:pt x="242" y="613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2" y="77"/>
                    <a:pt x="242" y="77"/>
                    <a:pt x="242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72" y="77"/>
                    <a:pt x="372" y="77"/>
                    <a:pt x="372" y="77"/>
                  </a:cubicBezTo>
                  <a:cubicBezTo>
                    <a:pt x="383" y="77"/>
                    <a:pt x="393" y="67"/>
                    <a:pt x="393" y="56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393" y="21"/>
                    <a:pt x="393" y="21"/>
                    <a:pt x="393" y="21"/>
                  </a:cubicBezTo>
                  <a:cubicBezTo>
                    <a:pt x="393" y="10"/>
                    <a:pt x="383" y="0"/>
                    <a:pt x="372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3"/>
                    <a:pt x="4" y="307"/>
                    <a:pt x="10" y="307"/>
                  </a:cubicBezTo>
                  <a:cubicBezTo>
                    <a:pt x="33" y="307"/>
                    <a:pt x="33" y="307"/>
                    <a:pt x="33" y="307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3" y="621"/>
                    <a:pt x="40" y="628"/>
                    <a:pt x="48" y="628"/>
                  </a:cubicBezTo>
                  <a:cubicBezTo>
                    <a:pt x="124" y="628"/>
                    <a:pt x="124" y="628"/>
                    <a:pt x="124" y="628"/>
                  </a:cubicBezTo>
                  <a:cubicBezTo>
                    <a:pt x="124" y="326"/>
                    <a:pt x="124" y="326"/>
                    <a:pt x="124" y="326"/>
                  </a:cubicBezTo>
                  <a:cubicBezTo>
                    <a:pt x="151" y="326"/>
                    <a:pt x="151" y="326"/>
                    <a:pt x="151" y="326"/>
                  </a:cubicBezTo>
                  <a:cubicBezTo>
                    <a:pt x="151" y="628"/>
                    <a:pt x="151" y="628"/>
                    <a:pt x="151" y="628"/>
                  </a:cubicBezTo>
                  <a:lnTo>
                    <a:pt x="227" y="6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41"/>
            <p:cNvSpPr>
              <a:spLocks noChangeArrowheads="1"/>
            </p:cNvSpPr>
            <p:nvPr/>
          </p:nvSpPr>
          <p:spPr bwMode="auto">
            <a:xfrm>
              <a:off x="4692650" y="387191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42"/>
            <p:cNvSpPr>
              <a:spLocks noChangeArrowheads="1"/>
            </p:cNvSpPr>
            <p:nvPr/>
          </p:nvSpPr>
          <p:spPr bwMode="auto">
            <a:xfrm>
              <a:off x="50736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5008563" y="4875213"/>
              <a:ext cx="725488" cy="136525"/>
            </a:xfrm>
            <a:custGeom>
              <a:avLst/>
              <a:gdLst>
                <a:gd name="T0" fmla="*/ 17 w 518"/>
                <a:gd name="T1" fmla="*/ 44 h 97"/>
                <a:gd name="T2" fmla="*/ 0 w 518"/>
                <a:gd name="T3" fmla="*/ 97 h 97"/>
                <a:gd name="T4" fmla="*/ 158 w 518"/>
                <a:gd name="T5" fmla="*/ 97 h 97"/>
                <a:gd name="T6" fmla="*/ 191 w 518"/>
                <a:gd name="T7" fmla="*/ 97 h 97"/>
                <a:gd name="T8" fmla="*/ 327 w 518"/>
                <a:gd name="T9" fmla="*/ 97 h 97"/>
                <a:gd name="T10" fmla="*/ 348 w 518"/>
                <a:gd name="T11" fmla="*/ 97 h 97"/>
                <a:gd name="T12" fmla="*/ 518 w 518"/>
                <a:gd name="T13" fmla="*/ 97 h 97"/>
                <a:gd name="T14" fmla="*/ 501 w 518"/>
                <a:gd name="T15" fmla="*/ 44 h 97"/>
                <a:gd name="T16" fmla="*/ 441 w 518"/>
                <a:gd name="T17" fmla="*/ 0 h 97"/>
                <a:gd name="T18" fmla="*/ 404 w 518"/>
                <a:gd name="T19" fmla="*/ 0 h 97"/>
                <a:gd name="T20" fmla="*/ 343 w 518"/>
                <a:gd name="T21" fmla="*/ 44 h 97"/>
                <a:gd name="T22" fmla="*/ 338 w 518"/>
                <a:gd name="T23" fmla="*/ 63 h 97"/>
                <a:gd name="T24" fmla="*/ 332 w 518"/>
                <a:gd name="T25" fmla="*/ 44 h 97"/>
                <a:gd name="T26" fmla="*/ 272 w 518"/>
                <a:gd name="T27" fmla="*/ 0 h 97"/>
                <a:gd name="T28" fmla="*/ 234 w 518"/>
                <a:gd name="T29" fmla="*/ 0 h 97"/>
                <a:gd name="T30" fmla="*/ 174 w 518"/>
                <a:gd name="T31" fmla="*/ 43 h 97"/>
                <a:gd name="T32" fmla="*/ 114 w 518"/>
                <a:gd name="T33" fmla="*/ 0 h 97"/>
                <a:gd name="T34" fmla="*/ 77 w 518"/>
                <a:gd name="T35" fmla="*/ 0 h 97"/>
                <a:gd name="T36" fmla="*/ 17 w 518"/>
                <a:gd name="T37" fmla="*/ 4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8" h="97">
                  <a:moveTo>
                    <a:pt x="17" y="44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327" y="97"/>
                    <a:pt x="327" y="97"/>
                    <a:pt x="327" y="97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493" y="18"/>
                    <a:pt x="469" y="0"/>
                    <a:pt x="441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76" y="0"/>
                    <a:pt x="351" y="18"/>
                    <a:pt x="343" y="44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24" y="18"/>
                    <a:pt x="299" y="0"/>
                    <a:pt x="272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07" y="0"/>
                    <a:pt x="183" y="17"/>
                    <a:pt x="174" y="43"/>
                  </a:cubicBezTo>
                  <a:cubicBezTo>
                    <a:pt x="166" y="17"/>
                    <a:pt x="142" y="0"/>
                    <a:pt x="11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9" y="0"/>
                    <a:pt x="25" y="18"/>
                    <a:pt x="1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44"/>
            <p:cNvSpPr>
              <a:spLocks noChangeArrowheads="1"/>
            </p:cNvSpPr>
            <p:nvPr/>
          </p:nvSpPr>
          <p:spPr bwMode="auto">
            <a:xfrm>
              <a:off x="5294313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45"/>
            <p:cNvSpPr>
              <a:spLocks noChangeArrowheads="1"/>
            </p:cNvSpPr>
            <p:nvPr/>
          </p:nvSpPr>
          <p:spPr bwMode="auto">
            <a:xfrm>
              <a:off x="55308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圆角矩形标注 27"/>
          <p:cNvSpPr/>
          <p:nvPr/>
        </p:nvSpPr>
        <p:spPr>
          <a:xfrm flipH="1">
            <a:off x="2575693" y="1340768"/>
            <a:ext cx="4240385" cy="2415868"/>
          </a:xfrm>
          <a:prstGeom prst="wedgeRoundRectCallout">
            <a:avLst>
              <a:gd name="adj1" fmla="val 40421"/>
              <a:gd name="adj2" fmla="val 60374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698955"/>
            <a:ext cx="3096344" cy="61590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35" y="845572"/>
            <a:ext cx="2752289" cy="275228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921636" y="4343738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330213" y="4898254"/>
            <a:ext cx="2544099" cy="474962"/>
            <a:chOff x="8904312" y="4632246"/>
            <a:chExt cx="2070778" cy="386597"/>
          </a:xfrm>
        </p:grpSpPr>
        <p:sp>
          <p:nvSpPr>
            <p:cNvPr id="13" name="文本框 12"/>
            <p:cNvSpPr txBox="1"/>
            <p:nvPr/>
          </p:nvSpPr>
          <p:spPr>
            <a:xfrm>
              <a:off x="9174048" y="4643069"/>
              <a:ext cx="1801042" cy="375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微信“扫一扫”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904312" y="4632246"/>
              <a:ext cx="224010" cy="358237"/>
              <a:chOff x="8904312" y="4632246"/>
              <a:chExt cx="224010" cy="358237"/>
            </a:xfrm>
          </p:grpSpPr>
          <p:sp>
            <p:nvSpPr>
              <p:cNvPr id="15" name="Freeform 740"/>
              <p:cNvSpPr>
                <a:spLocks noEditPoints="1"/>
              </p:cNvSpPr>
              <p:nvPr/>
            </p:nvSpPr>
            <p:spPr bwMode="auto">
              <a:xfrm>
                <a:off x="8904312" y="4632246"/>
                <a:ext cx="224010" cy="358237"/>
              </a:xfrm>
              <a:custGeom>
                <a:avLst/>
                <a:gdLst>
                  <a:gd name="T0" fmla="*/ 234 w 234"/>
                  <a:gd name="T1" fmla="*/ 18 h 373"/>
                  <a:gd name="T2" fmla="*/ 216 w 234"/>
                  <a:gd name="T3" fmla="*/ 0 h 373"/>
                  <a:gd name="T4" fmla="*/ 17 w 234"/>
                  <a:gd name="T5" fmla="*/ 0 h 373"/>
                  <a:gd name="T6" fmla="*/ 0 w 234"/>
                  <a:gd name="T7" fmla="*/ 18 h 373"/>
                  <a:gd name="T8" fmla="*/ 0 w 234"/>
                  <a:gd name="T9" fmla="*/ 355 h 373"/>
                  <a:gd name="T10" fmla="*/ 17 w 234"/>
                  <a:gd name="T11" fmla="*/ 373 h 373"/>
                  <a:gd name="T12" fmla="*/ 216 w 234"/>
                  <a:gd name="T13" fmla="*/ 373 h 373"/>
                  <a:gd name="T14" fmla="*/ 234 w 234"/>
                  <a:gd name="T15" fmla="*/ 355 h 373"/>
                  <a:gd name="T16" fmla="*/ 234 w 234"/>
                  <a:gd name="T17" fmla="*/ 18 h 373"/>
                  <a:gd name="T18" fmla="*/ 167 w 234"/>
                  <a:gd name="T19" fmla="*/ 26 h 373"/>
                  <a:gd name="T20" fmla="*/ 158 w 234"/>
                  <a:gd name="T21" fmla="*/ 35 h 373"/>
                  <a:gd name="T22" fmla="*/ 75 w 234"/>
                  <a:gd name="T23" fmla="*/ 35 h 373"/>
                  <a:gd name="T24" fmla="*/ 66 w 234"/>
                  <a:gd name="T25" fmla="*/ 26 h 373"/>
                  <a:gd name="T26" fmla="*/ 66 w 234"/>
                  <a:gd name="T27" fmla="*/ 25 h 373"/>
                  <a:gd name="T28" fmla="*/ 75 w 234"/>
                  <a:gd name="T29" fmla="*/ 17 h 373"/>
                  <a:gd name="T30" fmla="*/ 158 w 234"/>
                  <a:gd name="T31" fmla="*/ 17 h 373"/>
                  <a:gd name="T32" fmla="*/ 167 w 234"/>
                  <a:gd name="T33" fmla="*/ 25 h 373"/>
                  <a:gd name="T34" fmla="*/ 167 w 234"/>
                  <a:gd name="T35" fmla="*/ 26 h 373"/>
                  <a:gd name="T36" fmla="*/ 139 w 234"/>
                  <a:gd name="T37" fmla="*/ 353 h 373"/>
                  <a:gd name="T38" fmla="*/ 134 w 234"/>
                  <a:gd name="T39" fmla="*/ 358 h 373"/>
                  <a:gd name="T40" fmla="*/ 99 w 234"/>
                  <a:gd name="T41" fmla="*/ 358 h 373"/>
                  <a:gd name="T42" fmla="*/ 94 w 234"/>
                  <a:gd name="T43" fmla="*/ 353 h 373"/>
                  <a:gd name="T44" fmla="*/ 94 w 234"/>
                  <a:gd name="T45" fmla="*/ 336 h 373"/>
                  <a:gd name="T46" fmla="*/ 99 w 234"/>
                  <a:gd name="T47" fmla="*/ 330 h 373"/>
                  <a:gd name="T48" fmla="*/ 134 w 234"/>
                  <a:gd name="T49" fmla="*/ 330 h 373"/>
                  <a:gd name="T50" fmla="*/ 139 w 234"/>
                  <a:gd name="T51" fmla="*/ 336 h 373"/>
                  <a:gd name="T52" fmla="*/ 139 w 234"/>
                  <a:gd name="T53" fmla="*/ 353 h 373"/>
                  <a:gd name="T54" fmla="*/ 215 w 234"/>
                  <a:gd name="T55" fmla="*/ 318 h 373"/>
                  <a:gd name="T56" fmla="*/ 19 w 234"/>
                  <a:gd name="T57" fmla="*/ 318 h 373"/>
                  <a:gd name="T58" fmla="*/ 19 w 234"/>
                  <a:gd name="T59" fmla="*/ 58 h 373"/>
                  <a:gd name="T60" fmla="*/ 215 w 234"/>
                  <a:gd name="T61" fmla="*/ 58 h 373"/>
                  <a:gd name="T62" fmla="*/ 215 w 234"/>
                  <a:gd name="T63" fmla="*/ 3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4" h="373">
                    <a:moveTo>
                      <a:pt x="234" y="18"/>
                    </a:moveTo>
                    <a:cubicBezTo>
                      <a:pt x="234" y="8"/>
                      <a:pt x="226" y="0"/>
                      <a:pt x="2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365"/>
                      <a:pt x="8" y="373"/>
                      <a:pt x="17" y="373"/>
                    </a:cubicBezTo>
                    <a:cubicBezTo>
                      <a:pt x="216" y="373"/>
                      <a:pt x="216" y="373"/>
                      <a:pt x="216" y="373"/>
                    </a:cubicBezTo>
                    <a:cubicBezTo>
                      <a:pt x="226" y="373"/>
                      <a:pt x="234" y="365"/>
                      <a:pt x="234" y="355"/>
                    </a:cubicBezTo>
                    <a:lnTo>
                      <a:pt x="234" y="18"/>
                    </a:lnTo>
                    <a:close/>
                    <a:moveTo>
                      <a:pt x="167" y="26"/>
                    </a:moveTo>
                    <a:cubicBezTo>
                      <a:pt x="167" y="31"/>
                      <a:pt x="163" y="35"/>
                      <a:pt x="158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0" y="35"/>
                      <a:pt x="66" y="31"/>
                      <a:pt x="66" y="2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0"/>
                      <a:pt x="70" y="17"/>
                      <a:pt x="75" y="17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63" y="17"/>
                      <a:pt x="167" y="20"/>
                      <a:pt x="167" y="25"/>
                    </a:cubicBezTo>
                    <a:lnTo>
                      <a:pt x="167" y="26"/>
                    </a:lnTo>
                    <a:close/>
                    <a:moveTo>
                      <a:pt x="139" y="353"/>
                    </a:moveTo>
                    <a:cubicBezTo>
                      <a:pt x="139" y="356"/>
                      <a:pt x="137" y="358"/>
                      <a:pt x="134" y="358"/>
                    </a:cubicBezTo>
                    <a:cubicBezTo>
                      <a:pt x="99" y="358"/>
                      <a:pt x="99" y="358"/>
                      <a:pt x="99" y="358"/>
                    </a:cubicBezTo>
                    <a:cubicBezTo>
                      <a:pt x="96" y="358"/>
                      <a:pt x="94" y="356"/>
                      <a:pt x="94" y="353"/>
                    </a:cubicBezTo>
                    <a:cubicBezTo>
                      <a:pt x="94" y="336"/>
                      <a:pt x="94" y="336"/>
                      <a:pt x="94" y="336"/>
                    </a:cubicBezTo>
                    <a:cubicBezTo>
                      <a:pt x="94" y="333"/>
                      <a:pt x="96" y="330"/>
                      <a:pt x="99" y="330"/>
                    </a:cubicBezTo>
                    <a:cubicBezTo>
                      <a:pt x="134" y="330"/>
                      <a:pt x="134" y="330"/>
                      <a:pt x="134" y="330"/>
                    </a:cubicBezTo>
                    <a:cubicBezTo>
                      <a:pt x="137" y="330"/>
                      <a:pt x="139" y="333"/>
                      <a:pt x="139" y="336"/>
                    </a:cubicBezTo>
                    <a:lnTo>
                      <a:pt x="139" y="353"/>
                    </a:lnTo>
                    <a:close/>
                    <a:moveTo>
                      <a:pt x="215" y="318"/>
                    </a:moveTo>
                    <a:cubicBezTo>
                      <a:pt x="19" y="318"/>
                      <a:pt x="19" y="318"/>
                      <a:pt x="19" y="31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5" y="58"/>
                      <a:pt x="215" y="58"/>
                      <a:pt x="215" y="58"/>
                    </a:cubicBezTo>
                    <a:lnTo>
                      <a:pt x="215" y="3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8950000" y="4747614"/>
                <a:ext cx="132634" cy="127500"/>
                <a:chOff x="7171253" y="5124907"/>
                <a:chExt cx="402170" cy="386602"/>
              </a:xfrm>
            </p:grpSpPr>
            <p:sp>
              <p:nvSpPr>
                <p:cNvPr id="16" name="Freeform 499"/>
                <p:cNvSpPr>
                  <a:spLocks/>
                </p:cNvSpPr>
                <p:nvPr/>
              </p:nvSpPr>
              <p:spPr bwMode="auto">
                <a:xfrm>
                  <a:off x="7355472" y="5420697"/>
                  <a:ext cx="10379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7" name="Freeform 500"/>
                <p:cNvSpPr>
                  <a:spLocks/>
                </p:cNvSpPr>
                <p:nvPr/>
              </p:nvSpPr>
              <p:spPr bwMode="auto">
                <a:xfrm>
                  <a:off x="7171253" y="5124907"/>
                  <a:ext cx="337304" cy="259464"/>
                </a:xfrm>
                <a:custGeom>
                  <a:avLst/>
                  <a:gdLst>
                    <a:gd name="T0" fmla="*/ 101 w 102"/>
                    <a:gd name="T1" fmla="*/ 55 h 78"/>
                    <a:gd name="T2" fmla="*/ 102 w 102"/>
                    <a:gd name="T3" fmla="*/ 45 h 78"/>
                    <a:gd name="T4" fmla="*/ 51 w 102"/>
                    <a:gd name="T5" fmla="*/ 0 h 78"/>
                    <a:gd name="T6" fmla="*/ 0 w 102"/>
                    <a:gd name="T7" fmla="*/ 45 h 78"/>
                    <a:gd name="T8" fmla="*/ 13 w 102"/>
                    <a:gd name="T9" fmla="*/ 74 h 78"/>
                    <a:gd name="T10" fmla="*/ 17 w 102"/>
                    <a:gd name="T11" fmla="*/ 77 h 78"/>
                    <a:gd name="T12" fmla="*/ 17 w 102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78">
                      <a:moveTo>
                        <a:pt x="101" y="55"/>
                      </a:moveTo>
                      <a:cubicBezTo>
                        <a:pt x="102" y="52"/>
                        <a:pt x="102" y="48"/>
                        <a:pt x="102" y="45"/>
                      </a:cubicBezTo>
                      <a:cubicBezTo>
                        <a:pt x="102" y="20"/>
                        <a:pt x="80" y="0"/>
                        <a:pt x="51" y="0"/>
                      </a:cubicBezTo>
                      <a:cubicBezTo>
                        <a:pt x="23" y="0"/>
                        <a:pt x="0" y="20"/>
                        <a:pt x="0" y="45"/>
                      </a:cubicBezTo>
                      <a:cubicBezTo>
                        <a:pt x="0" y="56"/>
                        <a:pt x="5" y="66"/>
                        <a:pt x="13" y="74"/>
                      </a:cubicBezTo>
                      <a:cubicBezTo>
                        <a:pt x="13" y="74"/>
                        <a:pt x="16" y="76"/>
                        <a:pt x="17" y="77"/>
                      </a:cubicBezTo>
                      <a:cubicBezTo>
                        <a:pt x="17" y="77"/>
                        <a:pt x="17" y="78"/>
                        <a:pt x="17" y="7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8" name="Freeform 501"/>
                <p:cNvSpPr>
                  <a:spLocks/>
                </p:cNvSpPr>
                <p:nvPr/>
              </p:nvSpPr>
              <p:spPr bwMode="auto">
                <a:xfrm>
                  <a:off x="7194604" y="5381776"/>
                  <a:ext cx="160868" cy="83029"/>
                </a:xfrm>
                <a:custGeom>
                  <a:avLst/>
                  <a:gdLst>
                    <a:gd name="T0" fmla="*/ 10 w 49"/>
                    <a:gd name="T1" fmla="*/ 0 h 25"/>
                    <a:gd name="T2" fmla="*/ 0 w 49"/>
                    <a:gd name="T3" fmla="*/ 24 h 25"/>
                    <a:gd name="T4" fmla="*/ 24 w 49"/>
                    <a:gd name="T5" fmla="*/ 22 h 25"/>
                    <a:gd name="T6" fmla="*/ 49 w 49"/>
                    <a:gd name="T7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" h="25">
                      <a:moveTo>
                        <a:pt x="10" y="0"/>
                      </a:moveTo>
                      <a:cubicBezTo>
                        <a:pt x="10" y="0"/>
                        <a:pt x="11" y="21"/>
                        <a:pt x="0" y="24"/>
                      </a:cubicBezTo>
                      <a:cubicBezTo>
                        <a:pt x="0" y="24"/>
                        <a:pt x="10" y="25"/>
                        <a:pt x="24" y="22"/>
                      </a:cubicBezTo>
                      <a:cubicBezTo>
                        <a:pt x="32" y="21"/>
                        <a:pt x="40" y="18"/>
                        <a:pt x="49" y="12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9" name="Oval 502"/>
                <p:cNvSpPr>
                  <a:spLocks noChangeArrowheads="1"/>
                </p:cNvSpPr>
                <p:nvPr/>
              </p:nvSpPr>
              <p:spPr bwMode="auto">
                <a:xfrm>
                  <a:off x="7254281" y="5202747"/>
                  <a:ext cx="41514" cy="38920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0" name="Oval 503"/>
                <p:cNvSpPr>
                  <a:spLocks noChangeArrowheads="1"/>
                </p:cNvSpPr>
                <p:nvPr/>
              </p:nvSpPr>
              <p:spPr bwMode="auto">
                <a:xfrm>
                  <a:off x="7384014" y="5197557"/>
                  <a:ext cx="38920" cy="41514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1" name="Freeform 504"/>
                <p:cNvSpPr>
                  <a:spLocks/>
                </p:cNvSpPr>
                <p:nvPr/>
              </p:nvSpPr>
              <p:spPr bwMode="auto">
                <a:xfrm>
                  <a:off x="7363256" y="5301343"/>
                  <a:ext cx="210167" cy="184220"/>
                </a:xfrm>
                <a:custGeom>
                  <a:avLst/>
                  <a:gdLst>
                    <a:gd name="T0" fmla="*/ 52 w 63"/>
                    <a:gd name="T1" fmla="*/ 48 h 55"/>
                    <a:gd name="T2" fmla="*/ 55 w 63"/>
                    <a:gd name="T3" fmla="*/ 46 h 55"/>
                    <a:gd name="T4" fmla="*/ 63 w 63"/>
                    <a:gd name="T5" fmla="*/ 28 h 55"/>
                    <a:gd name="T6" fmla="*/ 31 w 63"/>
                    <a:gd name="T7" fmla="*/ 0 h 55"/>
                    <a:gd name="T8" fmla="*/ 0 w 63"/>
                    <a:gd name="T9" fmla="*/ 28 h 55"/>
                    <a:gd name="T10" fmla="*/ 28 w 63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55">
                      <a:moveTo>
                        <a:pt x="52" y="48"/>
                      </a:moveTo>
                      <a:cubicBezTo>
                        <a:pt x="53" y="48"/>
                        <a:pt x="55" y="46"/>
                        <a:pt x="55" y="46"/>
                      </a:cubicBezTo>
                      <a:cubicBezTo>
                        <a:pt x="60" y="41"/>
                        <a:pt x="63" y="34"/>
                        <a:pt x="63" y="28"/>
                      </a:cubicBezTo>
                      <a:cubicBezTo>
                        <a:pt x="63" y="12"/>
                        <a:pt x="49" y="0"/>
                        <a:pt x="31" y="0"/>
                      </a:cubicBezTo>
                      <a:cubicBezTo>
                        <a:pt x="14" y="0"/>
                        <a:pt x="0" y="12"/>
                        <a:pt x="0" y="28"/>
                      </a:cubicBezTo>
                      <a:cubicBezTo>
                        <a:pt x="0" y="45"/>
                        <a:pt x="16" y="55"/>
                        <a:pt x="28" y="55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2" name="Freeform 505"/>
                <p:cNvSpPr>
                  <a:spLocks/>
                </p:cNvSpPr>
                <p:nvPr/>
              </p:nvSpPr>
              <p:spPr bwMode="auto">
                <a:xfrm>
                  <a:off x="7456664" y="5459616"/>
                  <a:ext cx="103786" cy="51893"/>
                </a:xfrm>
                <a:custGeom>
                  <a:avLst/>
                  <a:gdLst>
                    <a:gd name="T0" fmla="*/ 24 w 31"/>
                    <a:gd name="T1" fmla="*/ 0 h 16"/>
                    <a:gd name="T2" fmla="*/ 31 w 31"/>
                    <a:gd name="T3" fmla="*/ 15 h 16"/>
                    <a:gd name="T4" fmla="*/ 16 w 31"/>
                    <a:gd name="T5" fmla="*/ 14 h 16"/>
                    <a:gd name="T6" fmla="*/ 0 w 31"/>
                    <a:gd name="T7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24" y="0"/>
                      </a:moveTo>
                      <a:cubicBezTo>
                        <a:pt x="24" y="0"/>
                        <a:pt x="24" y="14"/>
                        <a:pt x="31" y="15"/>
                      </a:cubicBezTo>
                      <a:cubicBezTo>
                        <a:pt x="31" y="15"/>
                        <a:pt x="24" y="16"/>
                        <a:pt x="16" y="14"/>
                      </a:cubicBezTo>
                      <a:cubicBezTo>
                        <a:pt x="11" y="13"/>
                        <a:pt x="6" y="12"/>
                        <a:pt x="0" y="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3" name="Oval 506"/>
                <p:cNvSpPr>
                  <a:spLocks noChangeArrowheads="1"/>
                </p:cNvSpPr>
                <p:nvPr/>
              </p:nvSpPr>
              <p:spPr bwMode="auto">
                <a:xfrm>
                  <a:off x="7492989" y="5366208"/>
                  <a:ext cx="25946" cy="23353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4" name="Oval 507"/>
                <p:cNvSpPr>
                  <a:spLocks noChangeArrowheads="1"/>
                </p:cNvSpPr>
                <p:nvPr/>
              </p:nvSpPr>
              <p:spPr bwMode="auto">
                <a:xfrm>
                  <a:off x="7407365" y="5361019"/>
                  <a:ext cx="25946" cy="28542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</p:grpSp>
      </p:grpSp>
      <p:sp>
        <p:nvSpPr>
          <p:cNvPr id="29" name="文本框 28"/>
          <p:cNvSpPr txBox="1"/>
          <p:nvPr/>
        </p:nvSpPr>
        <p:spPr>
          <a:xfrm>
            <a:off x="8654604" y="627922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禾诚意出品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6240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rgbClr val="00B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04198" y="2060848"/>
            <a:ext cx="895629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当有学生问我说，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“小西老师，能不能帮我处理一下关系？”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的时候，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53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rgbClr val="FCB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143356" y="378530"/>
            <a:ext cx="38779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我想我对这类事情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是很在行的！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85688" y="2912051"/>
            <a:ext cx="1970350" cy="2006669"/>
            <a:chOff x="1295798" y="2790483"/>
            <a:chExt cx="1970350" cy="2006669"/>
          </a:xfrm>
        </p:grpSpPr>
        <p:sp>
          <p:nvSpPr>
            <p:cNvPr id="4" name="椭圆 3"/>
            <p:cNvSpPr/>
            <p:nvPr/>
          </p:nvSpPr>
          <p:spPr>
            <a:xfrm>
              <a:off x="1343472" y="2996952"/>
              <a:ext cx="1800200" cy="1800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2" descr="C:\Users\XIHE VISION\Desktop\9款社交生活人物矢量素材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637" t="9364" r="84428" b="28585"/>
            <a:stretch/>
          </p:blipFill>
          <p:spPr bwMode="auto">
            <a:xfrm>
              <a:off x="1295798" y="2790483"/>
              <a:ext cx="1970350" cy="197035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752543" y="2780928"/>
            <a:ext cx="2101299" cy="2137792"/>
            <a:chOff x="3209146" y="2659534"/>
            <a:chExt cx="2101299" cy="2137792"/>
          </a:xfrm>
        </p:grpSpPr>
        <p:sp>
          <p:nvSpPr>
            <p:cNvPr id="9" name="椭圆 8"/>
            <p:cNvSpPr/>
            <p:nvPr/>
          </p:nvSpPr>
          <p:spPr>
            <a:xfrm>
              <a:off x="3359696" y="2997126"/>
              <a:ext cx="1800200" cy="1800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 descr="C:\Users\XIHE VISION\Desktop\9款社交生活人物矢量素材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82" t="7132" r="58103" b="39835"/>
            <a:stretch/>
          </p:blipFill>
          <p:spPr bwMode="auto">
            <a:xfrm>
              <a:off x="3209146" y="2659534"/>
              <a:ext cx="2101299" cy="2101299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259756" y="2911737"/>
            <a:ext cx="1970350" cy="2006983"/>
            <a:chOff x="6226949" y="2790483"/>
            <a:chExt cx="1970350" cy="2006983"/>
          </a:xfrm>
        </p:grpSpPr>
        <p:sp>
          <p:nvSpPr>
            <p:cNvPr id="11" name="椭圆 10"/>
            <p:cNvSpPr/>
            <p:nvPr/>
          </p:nvSpPr>
          <p:spPr>
            <a:xfrm>
              <a:off x="6312024" y="2997266"/>
              <a:ext cx="1800200" cy="1800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 descr="C:\Users\XIHE VISION\Desktop\9款社交生活人物矢量素材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71" t="5540" r="33615" b="34641"/>
            <a:stretch/>
          </p:blipFill>
          <p:spPr bwMode="auto">
            <a:xfrm>
              <a:off x="6226949" y="2790483"/>
              <a:ext cx="1970350" cy="197035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8662154" y="2872906"/>
            <a:ext cx="1970350" cy="2045814"/>
            <a:chOff x="8219578" y="2751652"/>
            <a:chExt cx="1970350" cy="2045814"/>
          </a:xfrm>
        </p:grpSpPr>
        <p:sp>
          <p:nvSpPr>
            <p:cNvPr id="12" name="椭圆 11"/>
            <p:cNvSpPr/>
            <p:nvPr/>
          </p:nvSpPr>
          <p:spPr>
            <a:xfrm>
              <a:off x="8266179" y="2997266"/>
              <a:ext cx="1800200" cy="1800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C:\Users\XIHE VISION\Desktop\9款社交生活人物矢量素材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236" r="-1845" b="27187"/>
            <a:stretch/>
          </p:blipFill>
          <p:spPr bwMode="auto">
            <a:xfrm>
              <a:off x="8219578" y="2751652"/>
              <a:ext cx="1970350" cy="1964167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1879464" y="51150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前女友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03082" y="511507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备胎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44821" y="511507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女神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39443" y="511507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小学同学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280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20025" y="2852936"/>
            <a:ext cx="5724644" cy="8254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“很简单啊，选胸大的。”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58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45" name="组合 2144"/>
          <p:cNvGrpSpPr/>
          <p:nvPr/>
        </p:nvGrpSpPr>
        <p:grpSpPr>
          <a:xfrm rot="19552133">
            <a:off x="4779151" y="2384089"/>
            <a:ext cx="2858604" cy="3338802"/>
            <a:chOff x="-1974850" y="-1247775"/>
            <a:chExt cx="3817938" cy="4459288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-1414462" y="2817813"/>
              <a:ext cx="501650" cy="393700"/>
            </a:xfrm>
            <a:custGeom>
              <a:avLst/>
              <a:gdLst>
                <a:gd name="T0" fmla="*/ 8 w 51"/>
                <a:gd name="T1" fmla="*/ 0 h 40"/>
                <a:gd name="T2" fmla="*/ 41 w 51"/>
                <a:gd name="T3" fmla="*/ 19 h 40"/>
                <a:gd name="T4" fmla="*/ 37 w 51"/>
                <a:gd name="T5" fmla="*/ 31 h 40"/>
                <a:gd name="T6" fmla="*/ 6 w 51"/>
                <a:gd name="T7" fmla="*/ 11 h 40"/>
                <a:gd name="T8" fmla="*/ 5 w 51"/>
                <a:gd name="T9" fmla="*/ 4 h 40"/>
                <a:gd name="T10" fmla="*/ 8 w 5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0">
                  <a:moveTo>
                    <a:pt x="8" y="0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51" y="40"/>
                    <a:pt x="37" y="31"/>
                  </a:cubicBezTo>
                  <a:cubicBezTo>
                    <a:pt x="22" y="22"/>
                    <a:pt x="6" y="11"/>
                    <a:pt x="6" y="11"/>
                  </a:cubicBezTo>
                  <a:cubicBezTo>
                    <a:pt x="6" y="11"/>
                    <a:pt x="0" y="10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lose/>
                </a:path>
              </a:pathLst>
            </a:custGeom>
            <a:solidFill>
              <a:srgbClr val="495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-1974850" y="2532063"/>
              <a:ext cx="541338" cy="334963"/>
            </a:xfrm>
            <a:custGeom>
              <a:avLst/>
              <a:gdLst>
                <a:gd name="T0" fmla="*/ 55 w 55"/>
                <a:gd name="T1" fmla="*/ 23 h 34"/>
                <a:gd name="T2" fmla="*/ 53 w 55"/>
                <a:gd name="T3" fmla="*/ 27 h 34"/>
                <a:gd name="T4" fmla="*/ 46 w 55"/>
                <a:gd name="T5" fmla="*/ 29 h 34"/>
                <a:gd name="T6" fmla="*/ 14 w 55"/>
                <a:gd name="T7" fmla="*/ 9 h 34"/>
                <a:gd name="T8" fmla="*/ 23 w 55"/>
                <a:gd name="T9" fmla="*/ 0 h 34"/>
                <a:gd name="T10" fmla="*/ 55 w 55"/>
                <a:gd name="T1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4">
                  <a:moveTo>
                    <a:pt x="55" y="23"/>
                  </a:moveTo>
                  <a:cubicBezTo>
                    <a:pt x="54" y="24"/>
                    <a:pt x="53" y="26"/>
                    <a:pt x="53" y="27"/>
                  </a:cubicBezTo>
                  <a:cubicBezTo>
                    <a:pt x="49" y="34"/>
                    <a:pt x="46" y="29"/>
                    <a:pt x="46" y="29"/>
                  </a:cubicBezTo>
                  <a:cubicBezTo>
                    <a:pt x="46" y="29"/>
                    <a:pt x="29" y="19"/>
                    <a:pt x="14" y="9"/>
                  </a:cubicBezTo>
                  <a:cubicBezTo>
                    <a:pt x="0" y="0"/>
                    <a:pt x="23" y="0"/>
                    <a:pt x="23" y="0"/>
                  </a:cubicBezTo>
                  <a:lnTo>
                    <a:pt x="55" y="23"/>
                  </a:lnTo>
                  <a:close/>
                </a:path>
              </a:pathLst>
            </a:custGeom>
            <a:solidFill>
              <a:srgbClr val="495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-1749425" y="2058988"/>
              <a:ext cx="1103313" cy="944563"/>
            </a:xfrm>
            <a:custGeom>
              <a:avLst/>
              <a:gdLst>
                <a:gd name="T0" fmla="*/ 17 w 112"/>
                <a:gd name="T1" fmla="*/ 0 h 96"/>
                <a:gd name="T2" fmla="*/ 26 w 112"/>
                <a:gd name="T3" fmla="*/ 26 h 96"/>
                <a:gd name="T4" fmla="*/ 40 w 112"/>
                <a:gd name="T5" fmla="*/ 29 h 96"/>
                <a:gd name="T6" fmla="*/ 42 w 112"/>
                <a:gd name="T7" fmla="*/ 25 h 96"/>
                <a:gd name="T8" fmla="*/ 42 w 112"/>
                <a:gd name="T9" fmla="*/ 25 h 96"/>
                <a:gd name="T10" fmla="*/ 79 w 112"/>
                <a:gd name="T11" fmla="*/ 49 h 96"/>
                <a:gd name="T12" fmla="*/ 76 w 112"/>
                <a:gd name="T13" fmla="*/ 52 h 96"/>
                <a:gd name="T14" fmla="*/ 85 w 112"/>
                <a:gd name="T15" fmla="*/ 64 h 96"/>
                <a:gd name="T16" fmla="*/ 111 w 112"/>
                <a:gd name="T17" fmla="*/ 61 h 96"/>
                <a:gd name="T18" fmla="*/ 112 w 112"/>
                <a:gd name="T19" fmla="*/ 62 h 96"/>
                <a:gd name="T20" fmla="*/ 75 w 112"/>
                <a:gd name="T21" fmla="*/ 96 h 96"/>
                <a:gd name="T22" fmla="*/ 42 w 112"/>
                <a:gd name="T23" fmla="*/ 77 h 96"/>
                <a:gd name="T24" fmla="*/ 55 w 112"/>
                <a:gd name="T25" fmla="*/ 61 h 96"/>
                <a:gd name="T26" fmla="*/ 41 w 112"/>
                <a:gd name="T27" fmla="*/ 52 h 96"/>
                <a:gd name="T28" fmla="*/ 32 w 112"/>
                <a:gd name="T29" fmla="*/ 71 h 96"/>
                <a:gd name="T30" fmla="*/ 0 w 112"/>
                <a:gd name="T31" fmla="*/ 48 h 96"/>
                <a:gd name="T32" fmla="*/ 16 w 112"/>
                <a:gd name="T33" fmla="*/ 1 h 96"/>
                <a:gd name="T34" fmla="*/ 17 w 112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96">
                  <a:moveTo>
                    <a:pt x="17" y="0"/>
                  </a:moveTo>
                  <a:cubicBezTo>
                    <a:pt x="20" y="10"/>
                    <a:pt x="26" y="26"/>
                    <a:pt x="26" y="26"/>
                  </a:cubicBezTo>
                  <a:cubicBezTo>
                    <a:pt x="26" y="26"/>
                    <a:pt x="30" y="44"/>
                    <a:pt x="40" y="29"/>
                  </a:cubicBezTo>
                  <a:cubicBezTo>
                    <a:pt x="41" y="28"/>
                    <a:pt x="41" y="27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8" y="50"/>
                    <a:pt x="77" y="51"/>
                    <a:pt x="76" y="52"/>
                  </a:cubicBezTo>
                  <a:cubicBezTo>
                    <a:pt x="67" y="67"/>
                    <a:pt x="85" y="64"/>
                    <a:pt x="85" y="64"/>
                  </a:cubicBezTo>
                  <a:cubicBezTo>
                    <a:pt x="85" y="64"/>
                    <a:pt x="101" y="62"/>
                    <a:pt x="111" y="61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7" y="70"/>
                    <a:pt x="55" y="61"/>
                    <a:pt x="55" y="6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35" y="63"/>
                    <a:pt x="32" y="7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F4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-1335087" y="2117725"/>
              <a:ext cx="481013" cy="423863"/>
            </a:xfrm>
            <a:custGeom>
              <a:avLst/>
              <a:gdLst>
                <a:gd name="T0" fmla="*/ 49 w 49"/>
                <a:gd name="T1" fmla="*/ 23 h 43"/>
                <a:gd name="T2" fmla="*/ 49 w 49"/>
                <a:gd name="T3" fmla="*/ 24 h 43"/>
                <a:gd name="T4" fmla="*/ 37 w 49"/>
                <a:gd name="T5" fmla="*/ 43 h 43"/>
                <a:gd name="T6" fmla="*/ 0 w 49"/>
                <a:gd name="T7" fmla="*/ 19 h 43"/>
                <a:gd name="T8" fmla="*/ 0 w 49"/>
                <a:gd name="T9" fmla="*/ 19 h 43"/>
                <a:gd name="T10" fmla="*/ 12 w 49"/>
                <a:gd name="T11" fmla="*/ 0 h 43"/>
                <a:gd name="T12" fmla="*/ 49 w 49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3">
                  <a:moveTo>
                    <a:pt x="49" y="23"/>
                  </a:moveTo>
                  <a:cubicBezTo>
                    <a:pt x="49" y="24"/>
                    <a:pt x="49" y="24"/>
                    <a:pt x="49" y="24"/>
                  </a:cubicBezTo>
                  <a:cubicBezTo>
                    <a:pt x="44" y="32"/>
                    <a:pt x="39" y="38"/>
                    <a:pt x="37" y="4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5"/>
                    <a:pt x="7" y="8"/>
                    <a:pt x="12" y="0"/>
                  </a:cubicBezTo>
                  <a:cubicBezTo>
                    <a:pt x="49" y="23"/>
                    <a:pt x="49" y="23"/>
                    <a:pt x="49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-1089025" y="1685925"/>
              <a:ext cx="520700" cy="461963"/>
            </a:xfrm>
            <a:custGeom>
              <a:avLst/>
              <a:gdLst>
                <a:gd name="T0" fmla="*/ 49 w 53"/>
                <a:gd name="T1" fmla="*/ 31 h 47"/>
                <a:gd name="T2" fmla="*/ 38 w 53"/>
                <a:gd name="T3" fmla="*/ 47 h 47"/>
                <a:gd name="T4" fmla="*/ 38 w 53"/>
                <a:gd name="T5" fmla="*/ 47 h 47"/>
                <a:gd name="T6" fmla="*/ 0 w 53"/>
                <a:gd name="T7" fmla="*/ 23 h 47"/>
                <a:gd name="T8" fmla="*/ 10 w 53"/>
                <a:gd name="T9" fmla="*/ 5 h 47"/>
                <a:gd name="T10" fmla="*/ 10 w 53"/>
                <a:gd name="T11" fmla="*/ 5 h 47"/>
                <a:gd name="T12" fmla="*/ 13 w 53"/>
                <a:gd name="T13" fmla="*/ 0 h 47"/>
                <a:gd name="T14" fmla="*/ 13 w 53"/>
                <a:gd name="T15" fmla="*/ 1 h 47"/>
                <a:gd name="T16" fmla="*/ 53 w 53"/>
                <a:gd name="T17" fmla="*/ 26 h 47"/>
                <a:gd name="T18" fmla="*/ 49 w 53"/>
                <a:gd name="T19" fmla="*/ 31 h 47"/>
                <a:gd name="T20" fmla="*/ 49 w 53"/>
                <a:gd name="T21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47">
                  <a:moveTo>
                    <a:pt x="49" y="31"/>
                  </a:moveTo>
                  <a:cubicBezTo>
                    <a:pt x="46" y="36"/>
                    <a:pt x="42" y="42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17"/>
                    <a:pt x="7" y="11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2" y="2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7"/>
                    <a:pt x="51" y="29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-854075" y="1203325"/>
              <a:ext cx="611188" cy="560388"/>
            </a:xfrm>
            <a:custGeom>
              <a:avLst/>
              <a:gdLst>
                <a:gd name="T0" fmla="*/ 62 w 62"/>
                <a:gd name="T1" fmla="*/ 27 h 57"/>
                <a:gd name="T2" fmla="*/ 41 w 62"/>
                <a:gd name="T3" fmla="*/ 57 h 57"/>
                <a:gd name="T4" fmla="*/ 41 w 62"/>
                <a:gd name="T5" fmla="*/ 57 h 57"/>
                <a:gd name="T6" fmla="*/ 0 w 62"/>
                <a:gd name="T7" fmla="*/ 31 h 57"/>
                <a:gd name="T8" fmla="*/ 19 w 62"/>
                <a:gd name="T9" fmla="*/ 0 h 57"/>
                <a:gd name="T10" fmla="*/ 62 w 62"/>
                <a:gd name="T1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7">
                  <a:moveTo>
                    <a:pt x="62" y="27"/>
                  </a:moveTo>
                  <a:cubicBezTo>
                    <a:pt x="62" y="27"/>
                    <a:pt x="53" y="40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13"/>
                    <a:pt x="19" y="0"/>
                    <a:pt x="19" y="0"/>
                  </a:cubicBezTo>
                  <a:cubicBezTo>
                    <a:pt x="19" y="0"/>
                    <a:pt x="24" y="35"/>
                    <a:pt x="62" y="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-1217612" y="1911350"/>
              <a:ext cx="501650" cy="442913"/>
            </a:xfrm>
            <a:custGeom>
              <a:avLst/>
              <a:gdLst>
                <a:gd name="T0" fmla="*/ 51 w 51"/>
                <a:gd name="T1" fmla="*/ 24 h 45"/>
                <a:gd name="T2" fmla="*/ 51 w 51"/>
                <a:gd name="T3" fmla="*/ 24 h 45"/>
                <a:gd name="T4" fmla="*/ 37 w 51"/>
                <a:gd name="T5" fmla="*/ 45 h 45"/>
                <a:gd name="T6" fmla="*/ 37 w 51"/>
                <a:gd name="T7" fmla="*/ 44 h 45"/>
                <a:gd name="T8" fmla="*/ 0 w 51"/>
                <a:gd name="T9" fmla="*/ 21 h 45"/>
                <a:gd name="T10" fmla="*/ 13 w 51"/>
                <a:gd name="T11" fmla="*/ 0 h 45"/>
                <a:gd name="T12" fmla="*/ 51 w 51"/>
                <a:gd name="T13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5"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46" y="31"/>
                    <a:pt x="41" y="38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8" y="7"/>
                    <a:pt x="13" y="0"/>
                  </a:cubicBezTo>
                  <a:cubicBezTo>
                    <a:pt x="51" y="24"/>
                    <a:pt x="51" y="24"/>
                    <a:pt x="51" y="24"/>
                  </a:cubicBezTo>
                  <a:close/>
                </a:path>
              </a:pathLst>
            </a:custGeom>
            <a:solidFill>
              <a:srgbClr val="F2B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-962025" y="1508125"/>
              <a:ext cx="512763" cy="433388"/>
            </a:xfrm>
            <a:custGeom>
              <a:avLst/>
              <a:gdLst>
                <a:gd name="T0" fmla="*/ 52 w 52"/>
                <a:gd name="T1" fmla="*/ 26 h 44"/>
                <a:gd name="T2" fmla="*/ 52 w 52"/>
                <a:gd name="T3" fmla="*/ 26 h 44"/>
                <a:gd name="T4" fmla="*/ 40 w 52"/>
                <a:gd name="T5" fmla="*/ 44 h 44"/>
                <a:gd name="T6" fmla="*/ 0 w 52"/>
                <a:gd name="T7" fmla="*/ 19 h 44"/>
                <a:gd name="T8" fmla="*/ 0 w 52"/>
                <a:gd name="T9" fmla="*/ 18 h 44"/>
                <a:gd name="T10" fmla="*/ 11 w 52"/>
                <a:gd name="T11" fmla="*/ 0 h 44"/>
                <a:gd name="T12" fmla="*/ 52 w 52"/>
                <a:gd name="T13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4">
                  <a:moveTo>
                    <a:pt x="52" y="26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48" y="31"/>
                    <a:pt x="44" y="38"/>
                    <a:pt x="40" y="4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2"/>
                    <a:pt x="8" y="6"/>
                    <a:pt x="11" y="0"/>
                  </a:cubicBezTo>
                  <a:cubicBezTo>
                    <a:pt x="52" y="26"/>
                    <a:pt x="52" y="26"/>
                    <a:pt x="52" y="26"/>
                  </a:cubicBezTo>
                  <a:close/>
                </a:path>
              </a:pathLst>
            </a:custGeom>
            <a:solidFill>
              <a:srgbClr val="F2B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-1335087" y="2117725"/>
              <a:ext cx="481013" cy="423863"/>
            </a:xfrm>
            <a:custGeom>
              <a:avLst/>
              <a:gdLst>
                <a:gd name="T0" fmla="*/ 49 w 49"/>
                <a:gd name="T1" fmla="*/ 23 h 43"/>
                <a:gd name="T2" fmla="*/ 49 w 49"/>
                <a:gd name="T3" fmla="*/ 24 h 43"/>
                <a:gd name="T4" fmla="*/ 37 w 49"/>
                <a:gd name="T5" fmla="*/ 43 h 43"/>
                <a:gd name="T6" fmla="*/ 0 w 49"/>
                <a:gd name="T7" fmla="*/ 19 h 43"/>
                <a:gd name="T8" fmla="*/ 0 w 49"/>
                <a:gd name="T9" fmla="*/ 19 h 43"/>
                <a:gd name="T10" fmla="*/ 12 w 49"/>
                <a:gd name="T11" fmla="*/ 0 h 43"/>
                <a:gd name="T12" fmla="*/ 49 w 49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3">
                  <a:moveTo>
                    <a:pt x="49" y="23"/>
                  </a:moveTo>
                  <a:cubicBezTo>
                    <a:pt x="49" y="24"/>
                    <a:pt x="49" y="24"/>
                    <a:pt x="49" y="24"/>
                  </a:cubicBezTo>
                  <a:cubicBezTo>
                    <a:pt x="44" y="32"/>
                    <a:pt x="39" y="38"/>
                    <a:pt x="37" y="4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5"/>
                    <a:pt x="7" y="8"/>
                    <a:pt x="12" y="0"/>
                  </a:cubicBezTo>
                  <a:cubicBezTo>
                    <a:pt x="49" y="23"/>
                    <a:pt x="49" y="23"/>
                    <a:pt x="49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-1089025" y="1685925"/>
              <a:ext cx="520700" cy="461963"/>
            </a:xfrm>
            <a:custGeom>
              <a:avLst/>
              <a:gdLst>
                <a:gd name="T0" fmla="*/ 49 w 53"/>
                <a:gd name="T1" fmla="*/ 31 h 47"/>
                <a:gd name="T2" fmla="*/ 38 w 53"/>
                <a:gd name="T3" fmla="*/ 47 h 47"/>
                <a:gd name="T4" fmla="*/ 38 w 53"/>
                <a:gd name="T5" fmla="*/ 47 h 47"/>
                <a:gd name="T6" fmla="*/ 0 w 53"/>
                <a:gd name="T7" fmla="*/ 23 h 47"/>
                <a:gd name="T8" fmla="*/ 10 w 53"/>
                <a:gd name="T9" fmla="*/ 5 h 47"/>
                <a:gd name="T10" fmla="*/ 10 w 53"/>
                <a:gd name="T11" fmla="*/ 5 h 47"/>
                <a:gd name="T12" fmla="*/ 13 w 53"/>
                <a:gd name="T13" fmla="*/ 0 h 47"/>
                <a:gd name="T14" fmla="*/ 13 w 53"/>
                <a:gd name="T15" fmla="*/ 1 h 47"/>
                <a:gd name="T16" fmla="*/ 53 w 53"/>
                <a:gd name="T17" fmla="*/ 26 h 47"/>
                <a:gd name="T18" fmla="*/ 49 w 53"/>
                <a:gd name="T19" fmla="*/ 31 h 47"/>
                <a:gd name="T20" fmla="*/ 49 w 53"/>
                <a:gd name="T21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47">
                  <a:moveTo>
                    <a:pt x="49" y="31"/>
                  </a:moveTo>
                  <a:cubicBezTo>
                    <a:pt x="46" y="36"/>
                    <a:pt x="42" y="42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17"/>
                    <a:pt x="7" y="11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2" y="2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7"/>
                    <a:pt x="51" y="29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-854075" y="1203325"/>
              <a:ext cx="611188" cy="560388"/>
            </a:xfrm>
            <a:custGeom>
              <a:avLst/>
              <a:gdLst>
                <a:gd name="T0" fmla="*/ 62 w 62"/>
                <a:gd name="T1" fmla="*/ 27 h 57"/>
                <a:gd name="T2" fmla="*/ 41 w 62"/>
                <a:gd name="T3" fmla="*/ 57 h 57"/>
                <a:gd name="T4" fmla="*/ 41 w 62"/>
                <a:gd name="T5" fmla="*/ 57 h 57"/>
                <a:gd name="T6" fmla="*/ 0 w 62"/>
                <a:gd name="T7" fmla="*/ 31 h 57"/>
                <a:gd name="T8" fmla="*/ 19 w 62"/>
                <a:gd name="T9" fmla="*/ 0 h 57"/>
                <a:gd name="T10" fmla="*/ 62 w 62"/>
                <a:gd name="T1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7">
                  <a:moveTo>
                    <a:pt x="62" y="27"/>
                  </a:moveTo>
                  <a:cubicBezTo>
                    <a:pt x="62" y="27"/>
                    <a:pt x="53" y="40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13"/>
                    <a:pt x="19" y="0"/>
                    <a:pt x="19" y="0"/>
                  </a:cubicBezTo>
                  <a:cubicBezTo>
                    <a:pt x="19" y="0"/>
                    <a:pt x="24" y="35"/>
                    <a:pt x="62" y="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-1217612" y="1911350"/>
              <a:ext cx="501650" cy="442913"/>
            </a:xfrm>
            <a:custGeom>
              <a:avLst/>
              <a:gdLst>
                <a:gd name="T0" fmla="*/ 51 w 51"/>
                <a:gd name="T1" fmla="*/ 24 h 45"/>
                <a:gd name="T2" fmla="*/ 51 w 51"/>
                <a:gd name="T3" fmla="*/ 24 h 45"/>
                <a:gd name="T4" fmla="*/ 37 w 51"/>
                <a:gd name="T5" fmla="*/ 45 h 45"/>
                <a:gd name="T6" fmla="*/ 37 w 51"/>
                <a:gd name="T7" fmla="*/ 44 h 45"/>
                <a:gd name="T8" fmla="*/ 0 w 51"/>
                <a:gd name="T9" fmla="*/ 21 h 45"/>
                <a:gd name="T10" fmla="*/ 13 w 51"/>
                <a:gd name="T11" fmla="*/ 0 h 45"/>
                <a:gd name="T12" fmla="*/ 51 w 51"/>
                <a:gd name="T13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5"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46" y="31"/>
                    <a:pt x="41" y="38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8" y="7"/>
                    <a:pt x="13" y="0"/>
                  </a:cubicBezTo>
                  <a:cubicBezTo>
                    <a:pt x="51" y="24"/>
                    <a:pt x="51" y="24"/>
                    <a:pt x="51" y="24"/>
                  </a:cubicBezTo>
                  <a:close/>
                </a:path>
              </a:pathLst>
            </a:custGeom>
            <a:solidFill>
              <a:srgbClr val="F2B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-962025" y="1508125"/>
              <a:ext cx="512763" cy="433388"/>
            </a:xfrm>
            <a:custGeom>
              <a:avLst/>
              <a:gdLst>
                <a:gd name="T0" fmla="*/ 52 w 52"/>
                <a:gd name="T1" fmla="*/ 26 h 44"/>
                <a:gd name="T2" fmla="*/ 52 w 52"/>
                <a:gd name="T3" fmla="*/ 26 h 44"/>
                <a:gd name="T4" fmla="*/ 40 w 52"/>
                <a:gd name="T5" fmla="*/ 44 h 44"/>
                <a:gd name="T6" fmla="*/ 0 w 52"/>
                <a:gd name="T7" fmla="*/ 19 h 44"/>
                <a:gd name="T8" fmla="*/ 0 w 52"/>
                <a:gd name="T9" fmla="*/ 18 h 44"/>
                <a:gd name="T10" fmla="*/ 11 w 52"/>
                <a:gd name="T11" fmla="*/ 0 h 44"/>
                <a:gd name="T12" fmla="*/ 52 w 52"/>
                <a:gd name="T13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4">
                  <a:moveTo>
                    <a:pt x="52" y="26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48" y="31"/>
                    <a:pt x="44" y="38"/>
                    <a:pt x="40" y="4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2"/>
                    <a:pt x="8" y="6"/>
                    <a:pt x="11" y="0"/>
                  </a:cubicBezTo>
                  <a:cubicBezTo>
                    <a:pt x="52" y="26"/>
                    <a:pt x="52" y="26"/>
                    <a:pt x="52" y="26"/>
                  </a:cubicBezTo>
                  <a:close/>
                </a:path>
              </a:pathLst>
            </a:custGeom>
            <a:solidFill>
              <a:srgbClr val="F2B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-1089025" y="1616075"/>
              <a:ext cx="1219200" cy="1103313"/>
            </a:xfrm>
            <a:custGeom>
              <a:avLst/>
              <a:gdLst>
                <a:gd name="T0" fmla="*/ 12 w 124"/>
                <a:gd name="T1" fmla="*/ 94 h 112"/>
                <a:gd name="T2" fmla="*/ 24 w 124"/>
                <a:gd name="T3" fmla="*/ 75 h 112"/>
                <a:gd name="T4" fmla="*/ 38 w 124"/>
                <a:gd name="T5" fmla="*/ 54 h 112"/>
                <a:gd name="T6" fmla="*/ 49 w 124"/>
                <a:gd name="T7" fmla="*/ 38 h 112"/>
                <a:gd name="T8" fmla="*/ 49 w 124"/>
                <a:gd name="T9" fmla="*/ 38 h 112"/>
                <a:gd name="T10" fmla="*/ 98 w 124"/>
                <a:gd name="T11" fmla="*/ 26 h 112"/>
                <a:gd name="T12" fmla="*/ 93 w 124"/>
                <a:gd name="T13" fmla="*/ 3 h 112"/>
                <a:gd name="T14" fmla="*/ 112 w 124"/>
                <a:gd name="T15" fmla="*/ 0 h 112"/>
                <a:gd name="T16" fmla="*/ 112 w 124"/>
                <a:gd name="T17" fmla="*/ 0 h 112"/>
                <a:gd name="T18" fmla="*/ 124 w 124"/>
                <a:gd name="T19" fmla="*/ 6 h 112"/>
                <a:gd name="T20" fmla="*/ 124 w 124"/>
                <a:gd name="T21" fmla="*/ 70 h 112"/>
                <a:gd name="T22" fmla="*/ 84 w 124"/>
                <a:gd name="T23" fmla="*/ 73 h 112"/>
                <a:gd name="T24" fmla="*/ 63 w 124"/>
                <a:gd name="T25" fmla="*/ 98 h 112"/>
                <a:gd name="T26" fmla="*/ 51 w 124"/>
                <a:gd name="T27" fmla="*/ 105 h 112"/>
                <a:gd name="T28" fmla="*/ 44 w 124"/>
                <a:gd name="T29" fmla="*/ 106 h 112"/>
                <a:gd name="T30" fmla="*/ 18 w 124"/>
                <a:gd name="T31" fmla="*/ 109 h 112"/>
                <a:gd name="T32" fmla="*/ 9 w 124"/>
                <a:gd name="T33" fmla="*/ 97 h 112"/>
                <a:gd name="T34" fmla="*/ 12 w 124"/>
                <a:gd name="T35" fmla="*/ 9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12">
                  <a:moveTo>
                    <a:pt x="12" y="94"/>
                  </a:moveTo>
                  <a:cubicBezTo>
                    <a:pt x="14" y="89"/>
                    <a:pt x="19" y="83"/>
                    <a:pt x="24" y="75"/>
                  </a:cubicBezTo>
                  <a:cubicBezTo>
                    <a:pt x="28" y="68"/>
                    <a:pt x="33" y="61"/>
                    <a:pt x="38" y="54"/>
                  </a:cubicBezTo>
                  <a:cubicBezTo>
                    <a:pt x="42" y="49"/>
                    <a:pt x="46" y="43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1"/>
                    <a:pt x="120" y="4"/>
                    <a:pt x="124" y="6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98"/>
                    <a:pt x="57" y="104"/>
                    <a:pt x="51" y="105"/>
                  </a:cubicBezTo>
                  <a:cubicBezTo>
                    <a:pt x="49" y="105"/>
                    <a:pt x="47" y="106"/>
                    <a:pt x="44" y="106"/>
                  </a:cubicBezTo>
                  <a:cubicBezTo>
                    <a:pt x="34" y="107"/>
                    <a:pt x="18" y="109"/>
                    <a:pt x="18" y="109"/>
                  </a:cubicBezTo>
                  <a:cubicBezTo>
                    <a:pt x="18" y="109"/>
                    <a:pt x="0" y="112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lose/>
                </a:path>
              </a:pathLst>
            </a:custGeom>
            <a:solidFill>
              <a:srgbClr val="ADA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-1611312" y="947738"/>
              <a:ext cx="747713" cy="1544638"/>
            </a:xfrm>
            <a:custGeom>
              <a:avLst/>
              <a:gdLst>
                <a:gd name="T0" fmla="*/ 53 w 76"/>
                <a:gd name="T1" fmla="*/ 98 h 157"/>
                <a:gd name="T2" fmla="*/ 40 w 76"/>
                <a:gd name="T3" fmla="*/ 119 h 157"/>
                <a:gd name="T4" fmla="*/ 28 w 76"/>
                <a:gd name="T5" fmla="*/ 138 h 157"/>
                <a:gd name="T6" fmla="*/ 26 w 76"/>
                <a:gd name="T7" fmla="*/ 142 h 157"/>
                <a:gd name="T8" fmla="*/ 12 w 76"/>
                <a:gd name="T9" fmla="*/ 139 h 157"/>
                <a:gd name="T10" fmla="*/ 3 w 76"/>
                <a:gd name="T11" fmla="*/ 113 h 157"/>
                <a:gd name="T12" fmla="*/ 1 w 76"/>
                <a:gd name="T13" fmla="*/ 108 h 157"/>
                <a:gd name="T14" fmla="*/ 2 w 76"/>
                <a:gd name="T15" fmla="*/ 94 h 157"/>
                <a:gd name="T16" fmla="*/ 16 w 76"/>
                <a:gd name="T17" fmla="*/ 64 h 157"/>
                <a:gd name="T18" fmla="*/ 2 w 76"/>
                <a:gd name="T19" fmla="*/ 27 h 157"/>
                <a:gd name="T20" fmla="*/ 60 w 76"/>
                <a:gd name="T21" fmla="*/ 0 h 157"/>
                <a:gd name="T22" fmla="*/ 71 w 76"/>
                <a:gd name="T23" fmla="*/ 7 h 157"/>
                <a:gd name="T24" fmla="*/ 71 w 76"/>
                <a:gd name="T25" fmla="*/ 7 h 157"/>
                <a:gd name="T26" fmla="*/ 76 w 76"/>
                <a:gd name="T27" fmla="*/ 26 h 157"/>
                <a:gd name="T28" fmla="*/ 53 w 76"/>
                <a:gd name="T29" fmla="*/ 31 h 157"/>
                <a:gd name="T30" fmla="*/ 63 w 76"/>
                <a:gd name="T31" fmla="*/ 80 h 157"/>
                <a:gd name="T32" fmla="*/ 63 w 76"/>
                <a:gd name="T33" fmla="*/ 80 h 157"/>
                <a:gd name="T34" fmla="*/ 53 w 76"/>
                <a:gd name="T35" fmla="*/ 9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157">
                  <a:moveTo>
                    <a:pt x="53" y="98"/>
                  </a:moveTo>
                  <a:cubicBezTo>
                    <a:pt x="48" y="105"/>
                    <a:pt x="44" y="112"/>
                    <a:pt x="40" y="119"/>
                  </a:cubicBezTo>
                  <a:cubicBezTo>
                    <a:pt x="35" y="127"/>
                    <a:pt x="31" y="134"/>
                    <a:pt x="28" y="138"/>
                  </a:cubicBezTo>
                  <a:cubicBezTo>
                    <a:pt x="27" y="140"/>
                    <a:pt x="27" y="141"/>
                    <a:pt x="26" y="142"/>
                  </a:cubicBezTo>
                  <a:cubicBezTo>
                    <a:pt x="16" y="157"/>
                    <a:pt x="12" y="139"/>
                    <a:pt x="12" y="139"/>
                  </a:cubicBezTo>
                  <a:cubicBezTo>
                    <a:pt x="12" y="139"/>
                    <a:pt x="6" y="123"/>
                    <a:pt x="3" y="113"/>
                  </a:cubicBezTo>
                  <a:cubicBezTo>
                    <a:pt x="2" y="111"/>
                    <a:pt x="2" y="109"/>
                    <a:pt x="1" y="108"/>
                  </a:cubicBezTo>
                  <a:cubicBezTo>
                    <a:pt x="0" y="101"/>
                    <a:pt x="2" y="94"/>
                    <a:pt x="2" y="9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2"/>
                    <a:pt x="68" y="5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0" y="86"/>
                    <a:pt x="56" y="92"/>
                    <a:pt x="53" y="98"/>
                  </a:cubicBezTo>
                  <a:close/>
                </a:path>
              </a:pathLst>
            </a:custGeom>
            <a:solidFill>
              <a:srgbClr val="ADA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-608012" y="1468438"/>
              <a:ext cx="620713" cy="522288"/>
            </a:xfrm>
            <a:custGeom>
              <a:avLst/>
              <a:gdLst>
                <a:gd name="T0" fmla="*/ 4 w 63"/>
                <a:gd name="T1" fmla="*/ 48 h 53"/>
                <a:gd name="T2" fmla="*/ 16 w 63"/>
                <a:gd name="T3" fmla="*/ 30 h 53"/>
                <a:gd name="T4" fmla="*/ 37 w 63"/>
                <a:gd name="T5" fmla="*/ 0 h 53"/>
                <a:gd name="T6" fmla="*/ 63 w 63"/>
                <a:gd name="T7" fmla="*/ 15 h 53"/>
                <a:gd name="T8" fmla="*/ 63 w 63"/>
                <a:gd name="T9" fmla="*/ 15 h 53"/>
                <a:gd name="T10" fmla="*/ 44 w 63"/>
                <a:gd name="T11" fmla="*/ 18 h 53"/>
                <a:gd name="T12" fmla="*/ 49 w 63"/>
                <a:gd name="T13" fmla="*/ 41 h 53"/>
                <a:gd name="T14" fmla="*/ 0 w 63"/>
                <a:gd name="T15" fmla="*/ 53 h 53"/>
                <a:gd name="T16" fmla="*/ 4 w 63"/>
                <a:gd name="T17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4" y="48"/>
                  </a:moveTo>
                  <a:cubicBezTo>
                    <a:pt x="8" y="42"/>
                    <a:pt x="12" y="35"/>
                    <a:pt x="16" y="30"/>
                  </a:cubicBezTo>
                  <a:cubicBezTo>
                    <a:pt x="28" y="13"/>
                    <a:pt x="37" y="0"/>
                    <a:pt x="37" y="0"/>
                  </a:cubicBezTo>
                  <a:cubicBezTo>
                    <a:pt x="37" y="0"/>
                    <a:pt x="37" y="0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1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-1089025" y="1016000"/>
              <a:ext cx="422275" cy="719138"/>
            </a:xfrm>
            <a:custGeom>
              <a:avLst/>
              <a:gdLst>
                <a:gd name="T0" fmla="*/ 24 w 43"/>
                <a:gd name="T1" fmla="*/ 50 h 73"/>
                <a:gd name="T2" fmla="*/ 13 w 43"/>
                <a:gd name="T3" fmla="*/ 68 h 73"/>
                <a:gd name="T4" fmla="*/ 10 w 43"/>
                <a:gd name="T5" fmla="*/ 73 h 73"/>
                <a:gd name="T6" fmla="*/ 0 w 43"/>
                <a:gd name="T7" fmla="*/ 24 h 73"/>
                <a:gd name="T8" fmla="*/ 23 w 43"/>
                <a:gd name="T9" fmla="*/ 19 h 73"/>
                <a:gd name="T10" fmla="*/ 18 w 43"/>
                <a:gd name="T11" fmla="*/ 0 h 73"/>
                <a:gd name="T12" fmla="*/ 18 w 43"/>
                <a:gd name="T13" fmla="*/ 0 h 73"/>
                <a:gd name="T14" fmla="*/ 43 w 43"/>
                <a:gd name="T15" fmla="*/ 19 h 73"/>
                <a:gd name="T16" fmla="*/ 24 w 43"/>
                <a:gd name="T17" fmla="*/ 5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24" y="50"/>
                  </a:moveTo>
                  <a:cubicBezTo>
                    <a:pt x="21" y="56"/>
                    <a:pt x="17" y="62"/>
                    <a:pt x="13" y="68"/>
                  </a:cubicBezTo>
                  <a:cubicBezTo>
                    <a:pt x="12" y="70"/>
                    <a:pt x="11" y="72"/>
                    <a:pt x="10" y="7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35" y="32"/>
                    <a:pt x="24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566863" y="22225"/>
              <a:ext cx="276225" cy="354013"/>
            </a:xfrm>
            <a:custGeom>
              <a:avLst/>
              <a:gdLst>
                <a:gd name="T0" fmla="*/ 174 w 174"/>
                <a:gd name="T1" fmla="*/ 198 h 223"/>
                <a:gd name="T2" fmla="*/ 161 w 174"/>
                <a:gd name="T3" fmla="*/ 223 h 223"/>
                <a:gd name="T4" fmla="*/ 161 w 174"/>
                <a:gd name="T5" fmla="*/ 223 h 223"/>
                <a:gd name="T6" fmla="*/ 6 w 174"/>
                <a:gd name="T7" fmla="*/ 167 h 223"/>
                <a:gd name="T8" fmla="*/ 0 w 174"/>
                <a:gd name="T9" fmla="*/ 0 h 223"/>
                <a:gd name="T10" fmla="*/ 130 w 174"/>
                <a:gd name="T11" fmla="*/ 6 h 223"/>
                <a:gd name="T12" fmla="*/ 174 w 174"/>
                <a:gd name="T13" fmla="*/ 19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223">
                  <a:moveTo>
                    <a:pt x="174" y="198"/>
                  </a:moveTo>
                  <a:lnTo>
                    <a:pt x="161" y="223"/>
                  </a:lnTo>
                  <a:lnTo>
                    <a:pt x="161" y="223"/>
                  </a:lnTo>
                  <a:lnTo>
                    <a:pt x="6" y="167"/>
                  </a:lnTo>
                  <a:lnTo>
                    <a:pt x="0" y="0"/>
                  </a:lnTo>
                  <a:lnTo>
                    <a:pt x="130" y="6"/>
                  </a:lnTo>
                  <a:lnTo>
                    <a:pt x="174" y="198"/>
                  </a:lnTo>
                  <a:close/>
                </a:path>
              </a:pathLst>
            </a:custGeom>
            <a:solidFill>
              <a:srgbClr val="94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1241425" y="593725"/>
              <a:ext cx="423863" cy="274638"/>
            </a:xfrm>
            <a:custGeom>
              <a:avLst/>
              <a:gdLst>
                <a:gd name="T0" fmla="*/ 267 w 267"/>
                <a:gd name="T1" fmla="*/ 74 h 173"/>
                <a:gd name="T2" fmla="*/ 100 w 267"/>
                <a:gd name="T3" fmla="*/ 173 h 173"/>
                <a:gd name="T4" fmla="*/ 0 w 267"/>
                <a:gd name="T5" fmla="*/ 86 h 173"/>
                <a:gd name="T6" fmla="*/ 19 w 267"/>
                <a:gd name="T7" fmla="*/ 62 h 173"/>
                <a:gd name="T8" fmla="*/ 106 w 267"/>
                <a:gd name="T9" fmla="*/ 0 h 173"/>
                <a:gd name="T10" fmla="*/ 267 w 267"/>
                <a:gd name="T11" fmla="*/ 7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173">
                  <a:moveTo>
                    <a:pt x="267" y="74"/>
                  </a:moveTo>
                  <a:lnTo>
                    <a:pt x="100" y="173"/>
                  </a:lnTo>
                  <a:lnTo>
                    <a:pt x="0" y="86"/>
                  </a:lnTo>
                  <a:lnTo>
                    <a:pt x="19" y="62"/>
                  </a:lnTo>
                  <a:lnTo>
                    <a:pt x="106" y="0"/>
                  </a:lnTo>
                  <a:lnTo>
                    <a:pt x="267" y="74"/>
                  </a:lnTo>
                  <a:close/>
                </a:path>
              </a:pathLst>
            </a:custGeom>
            <a:solidFill>
              <a:srgbClr val="94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-814387" y="-863600"/>
              <a:ext cx="236538" cy="393700"/>
            </a:xfrm>
            <a:custGeom>
              <a:avLst/>
              <a:gdLst>
                <a:gd name="T0" fmla="*/ 130 w 149"/>
                <a:gd name="T1" fmla="*/ 223 h 248"/>
                <a:gd name="T2" fmla="*/ 118 w 149"/>
                <a:gd name="T3" fmla="*/ 248 h 248"/>
                <a:gd name="T4" fmla="*/ 0 w 149"/>
                <a:gd name="T5" fmla="*/ 192 h 248"/>
                <a:gd name="T6" fmla="*/ 13 w 149"/>
                <a:gd name="T7" fmla="*/ 0 h 248"/>
                <a:gd name="T8" fmla="*/ 149 w 149"/>
                <a:gd name="T9" fmla="*/ 118 h 248"/>
                <a:gd name="T10" fmla="*/ 130 w 149"/>
                <a:gd name="T11" fmla="*/ 22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248">
                  <a:moveTo>
                    <a:pt x="130" y="223"/>
                  </a:moveTo>
                  <a:lnTo>
                    <a:pt x="118" y="248"/>
                  </a:lnTo>
                  <a:lnTo>
                    <a:pt x="0" y="192"/>
                  </a:lnTo>
                  <a:lnTo>
                    <a:pt x="13" y="0"/>
                  </a:lnTo>
                  <a:lnTo>
                    <a:pt x="149" y="118"/>
                  </a:lnTo>
                  <a:lnTo>
                    <a:pt x="130" y="223"/>
                  </a:lnTo>
                  <a:close/>
                </a:path>
              </a:pathLst>
            </a:custGeom>
            <a:solidFill>
              <a:srgbClr val="94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1409700" y="287337"/>
              <a:ext cx="412750" cy="423863"/>
            </a:xfrm>
            <a:custGeom>
              <a:avLst/>
              <a:gdLst>
                <a:gd name="T0" fmla="*/ 260 w 260"/>
                <a:gd name="T1" fmla="*/ 56 h 267"/>
                <a:gd name="T2" fmla="*/ 161 w 260"/>
                <a:gd name="T3" fmla="*/ 267 h 267"/>
                <a:gd name="T4" fmla="*/ 0 w 260"/>
                <a:gd name="T5" fmla="*/ 193 h 267"/>
                <a:gd name="T6" fmla="*/ 105 w 260"/>
                <a:gd name="T7" fmla="*/ 0 h 267"/>
                <a:gd name="T8" fmla="*/ 260 w 260"/>
                <a:gd name="T9" fmla="*/ 56 h 267"/>
                <a:gd name="T10" fmla="*/ 260 w 260"/>
                <a:gd name="T11" fmla="*/ 5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267">
                  <a:moveTo>
                    <a:pt x="260" y="56"/>
                  </a:moveTo>
                  <a:lnTo>
                    <a:pt x="161" y="267"/>
                  </a:lnTo>
                  <a:lnTo>
                    <a:pt x="0" y="193"/>
                  </a:lnTo>
                  <a:lnTo>
                    <a:pt x="105" y="0"/>
                  </a:lnTo>
                  <a:lnTo>
                    <a:pt x="260" y="56"/>
                  </a:lnTo>
                  <a:lnTo>
                    <a:pt x="260" y="56"/>
                  </a:lnTo>
                  <a:close/>
                </a:path>
              </a:pathLst>
            </a:custGeom>
            <a:solidFill>
              <a:srgbClr val="C0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-793750" y="-1138238"/>
              <a:ext cx="431800" cy="461963"/>
            </a:xfrm>
            <a:custGeom>
              <a:avLst/>
              <a:gdLst>
                <a:gd name="T0" fmla="*/ 272 w 272"/>
                <a:gd name="T1" fmla="*/ 117 h 291"/>
                <a:gd name="T2" fmla="*/ 136 w 272"/>
                <a:gd name="T3" fmla="*/ 291 h 291"/>
                <a:gd name="T4" fmla="*/ 0 w 272"/>
                <a:gd name="T5" fmla="*/ 173 h 291"/>
                <a:gd name="T6" fmla="*/ 155 w 272"/>
                <a:gd name="T7" fmla="*/ 0 h 291"/>
                <a:gd name="T8" fmla="*/ 155 w 272"/>
                <a:gd name="T9" fmla="*/ 0 h 291"/>
                <a:gd name="T10" fmla="*/ 272 w 272"/>
                <a:gd name="T11" fmla="*/ 11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291">
                  <a:moveTo>
                    <a:pt x="272" y="117"/>
                  </a:moveTo>
                  <a:lnTo>
                    <a:pt x="136" y="291"/>
                  </a:lnTo>
                  <a:lnTo>
                    <a:pt x="0" y="173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272" y="117"/>
                  </a:lnTo>
                  <a:close/>
                </a:path>
              </a:pathLst>
            </a:custGeom>
            <a:solidFill>
              <a:srgbClr val="C0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-547687" y="-1247775"/>
              <a:ext cx="422275" cy="295275"/>
            </a:xfrm>
            <a:custGeom>
              <a:avLst/>
              <a:gdLst>
                <a:gd name="T0" fmla="*/ 266 w 266"/>
                <a:gd name="T1" fmla="*/ 124 h 186"/>
                <a:gd name="T2" fmla="*/ 117 w 266"/>
                <a:gd name="T3" fmla="*/ 186 h 186"/>
                <a:gd name="T4" fmla="*/ 0 w 266"/>
                <a:gd name="T5" fmla="*/ 69 h 186"/>
                <a:gd name="T6" fmla="*/ 0 w 266"/>
                <a:gd name="T7" fmla="*/ 69 h 186"/>
                <a:gd name="T8" fmla="*/ 12 w 266"/>
                <a:gd name="T9" fmla="*/ 50 h 186"/>
                <a:gd name="T10" fmla="*/ 204 w 266"/>
                <a:gd name="T11" fmla="*/ 0 h 186"/>
                <a:gd name="T12" fmla="*/ 266 w 266"/>
                <a:gd name="T13" fmla="*/ 12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186">
                  <a:moveTo>
                    <a:pt x="266" y="124"/>
                  </a:moveTo>
                  <a:lnTo>
                    <a:pt x="117" y="186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2" y="50"/>
                  </a:lnTo>
                  <a:lnTo>
                    <a:pt x="204" y="0"/>
                  </a:lnTo>
                  <a:lnTo>
                    <a:pt x="266" y="124"/>
                  </a:lnTo>
                  <a:close/>
                </a:path>
              </a:pathLst>
            </a:custGeom>
            <a:solidFill>
              <a:srgbClr val="94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1154113" y="22225"/>
              <a:ext cx="422275" cy="669925"/>
            </a:xfrm>
            <a:custGeom>
              <a:avLst/>
              <a:gdLst>
                <a:gd name="T0" fmla="*/ 43 w 43"/>
                <a:gd name="T1" fmla="*/ 27 h 68"/>
                <a:gd name="T2" fmla="*/ 26 w 43"/>
                <a:gd name="T3" fmla="*/ 58 h 68"/>
                <a:gd name="T4" fmla="*/ 12 w 43"/>
                <a:gd name="T5" fmla="*/ 68 h 68"/>
                <a:gd name="T6" fmla="*/ 15 w 43"/>
                <a:gd name="T7" fmla="*/ 64 h 68"/>
                <a:gd name="T8" fmla="*/ 0 w 43"/>
                <a:gd name="T9" fmla="*/ 56 h 68"/>
                <a:gd name="T10" fmla="*/ 0 w 43"/>
                <a:gd name="T11" fmla="*/ 56 h 68"/>
                <a:gd name="T12" fmla="*/ 16 w 43"/>
                <a:gd name="T13" fmla="*/ 23 h 68"/>
                <a:gd name="T14" fmla="*/ 25 w 43"/>
                <a:gd name="T15" fmla="*/ 6 h 68"/>
                <a:gd name="T16" fmla="*/ 37 w 43"/>
                <a:gd name="T17" fmla="*/ 8 h 68"/>
                <a:gd name="T18" fmla="*/ 42 w 43"/>
                <a:gd name="T19" fmla="*/ 0 h 68"/>
                <a:gd name="T20" fmla="*/ 43 w 43"/>
                <a:gd name="T2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68">
                  <a:moveTo>
                    <a:pt x="43" y="27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44"/>
                    <a:pt x="11" y="33"/>
                    <a:pt x="16" y="23"/>
                  </a:cubicBezTo>
                  <a:cubicBezTo>
                    <a:pt x="19" y="17"/>
                    <a:pt x="22" y="11"/>
                    <a:pt x="25" y="6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43" y="27"/>
                  </a:lnTo>
                  <a:close/>
                </a:path>
              </a:pathLst>
            </a:custGeom>
            <a:solidFill>
              <a:srgbClr val="8C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-608012" y="-1050925"/>
              <a:ext cx="512763" cy="601663"/>
            </a:xfrm>
            <a:custGeom>
              <a:avLst/>
              <a:gdLst>
                <a:gd name="T0" fmla="*/ 44 w 52"/>
                <a:gd name="T1" fmla="*/ 7 h 61"/>
                <a:gd name="T2" fmla="*/ 52 w 52"/>
                <a:gd name="T3" fmla="*/ 18 h 61"/>
                <a:gd name="T4" fmla="*/ 39 w 52"/>
                <a:gd name="T5" fmla="*/ 33 h 61"/>
                <a:gd name="T6" fmla="*/ 16 w 52"/>
                <a:gd name="T7" fmla="*/ 61 h 61"/>
                <a:gd name="T8" fmla="*/ 16 w 52"/>
                <a:gd name="T9" fmla="*/ 61 h 61"/>
                <a:gd name="T10" fmla="*/ 2 w 52"/>
                <a:gd name="T11" fmla="*/ 51 h 61"/>
                <a:gd name="T12" fmla="*/ 0 w 52"/>
                <a:gd name="T13" fmla="*/ 55 h 61"/>
                <a:gd name="T14" fmla="*/ 3 w 52"/>
                <a:gd name="T15" fmla="*/ 38 h 61"/>
                <a:gd name="T16" fmla="*/ 25 w 52"/>
                <a:gd name="T17" fmla="*/ 10 h 61"/>
                <a:gd name="T18" fmla="*/ 49 w 52"/>
                <a:gd name="T19" fmla="*/ 0 h 61"/>
                <a:gd name="T20" fmla="*/ 44 w 52"/>
                <a:gd name="T21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1">
                  <a:moveTo>
                    <a:pt x="44" y="7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48" y="22"/>
                    <a:pt x="44" y="27"/>
                    <a:pt x="39" y="33"/>
                  </a:cubicBezTo>
                  <a:cubicBezTo>
                    <a:pt x="32" y="41"/>
                    <a:pt x="24" y="5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4" y="7"/>
                    <a:pt x="44" y="7"/>
                    <a:pt x="44" y="7"/>
                  </a:cubicBezTo>
                  <a:close/>
                </a:path>
              </a:pathLst>
            </a:custGeom>
            <a:solidFill>
              <a:srgbClr val="8C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-282575" y="2305050"/>
              <a:ext cx="412750" cy="295275"/>
            </a:xfrm>
            <a:custGeom>
              <a:avLst/>
              <a:gdLst>
                <a:gd name="T0" fmla="*/ 42 w 42"/>
                <a:gd name="T1" fmla="*/ 0 h 30"/>
                <a:gd name="T2" fmla="*/ 13 w 42"/>
                <a:gd name="T3" fmla="*/ 20 h 30"/>
                <a:gd name="T4" fmla="*/ 2 w 42"/>
                <a:gd name="T5" fmla="*/ 3 h 30"/>
                <a:gd name="T6" fmla="*/ 42 w 4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cubicBezTo>
                    <a:pt x="42" y="0"/>
                    <a:pt x="42" y="30"/>
                    <a:pt x="13" y="20"/>
                  </a:cubicBezTo>
                  <a:cubicBezTo>
                    <a:pt x="0" y="13"/>
                    <a:pt x="2" y="3"/>
                    <a:pt x="2" y="3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92B9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-1857375" y="1212850"/>
              <a:ext cx="403225" cy="423863"/>
            </a:xfrm>
            <a:custGeom>
              <a:avLst/>
              <a:gdLst>
                <a:gd name="T0" fmla="*/ 27 w 41"/>
                <a:gd name="T1" fmla="*/ 0 h 43"/>
                <a:gd name="T2" fmla="*/ 41 w 41"/>
                <a:gd name="T3" fmla="*/ 37 h 43"/>
                <a:gd name="T4" fmla="*/ 21 w 41"/>
                <a:gd name="T5" fmla="*/ 33 h 43"/>
                <a:gd name="T6" fmla="*/ 27 w 41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3">
                  <a:moveTo>
                    <a:pt x="27" y="0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33" y="43"/>
                    <a:pt x="21" y="33"/>
                  </a:cubicBezTo>
                  <a:cubicBezTo>
                    <a:pt x="0" y="1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92B9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33"/>
            <p:cNvSpPr>
              <a:spLocks/>
            </p:cNvSpPr>
            <p:nvPr/>
          </p:nvSpPr>
          <p:spPr bwMode="auto">
            <a:xfrm>
              <a:off x="-666750" y="1203325"/>
              <a:ext cx="423863" cy="344488"/>
            </a:xfrm>
            <a:custGeom>
              <a:avLst/>
              <a:gdLst>
                <a:gd name="T0" fmla="*/ 0 w 43"/>
                <a:gd name="T1" fmla="*/ 0 h 35"/>
                <a:gd name="T2" fmla="*/ 43 w 43"/>
                <a:gd name="T3" fmla="*/ 27 h 35"/>
                <a:gd name="T4" fmla="*/ 0 w 43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5">
                  <a:moveTo>
                    <a:pt x="0" y="0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5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2B9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34"/>
            <p:cNvSpPr>
              <a:spLocks/>
            </p:cNvSpPr>
            <p:nvPr/>
          </p:nvSpPr>
          <p:spPr bwMode="auto">
            <a:xfrm>
              <a:off x="12700" y="987425"/>
              <a:ext cx="855663" cy="895350"/>
            </a:xfrm>
            <a:custGeom>
              <a:avLst/>
              <a:gdLst>
                <a:gd name="T0" fmla="*/ 70 w 87"/>
                <a:gd name="T1" fmla="*/ 50 h 91"/>
                <a:gd name="T2" fmla="*/ 12 w 87"/>
                <a:gd name="T3" fmla="*/ 70 h 91"/>
                <a:gd name="T4" fmla="*/ 0 w 87"/>
                <a:gd name="T5" fmla="*/ 64 h 91"/>
                <a:gd name="T6" fmla="*/ 86 w 87"/>
                <a:gd name="T7" fmla="*/ 17 h 91"/>
                <a:gd name="T8" fmla="*/ 87 w 87"/>
                <a:gd name="T9" fmla="*/ 17 h 91"/>
                <a:gd name="T10" fmla="*/ 70 w 87"/>
                <a:gd name="T11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1">
                  <a:moveTo>
                    <a:pt x="70" y="50"/>
                  </a:moveTo>
                  <a:cubicBezTo>
                    <a:pt x="70" y="50"/>
                    <a:pt x="50" y="91"/>
                    <a:pt x="12" y="70"/>
                  </a:cubicBezTo>
                  <a:cubicBezTo>
                    <a:pt x="8" y="68"/>
                    <a:pt x="4" y="65"/>
                    <a:pt x="0" y="64"/>
                  </a:cubicBezTo>
                  <a:cubicBezTo>
                    <a:pt x="39" y="0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77" y="37"/>
                    <a:pt x="70" y="50"/>
                    <a:pt x="70" y="50"/>
                  </a:cubicBezTo>
                  <a:close/>
                </a:path>
              </a:pathLst>
            </a:custGeom>
            <a:solidFill>
              <a:srgbClr val="619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35"/>
            <p:cNvSpPr>
              <a:spLocks/>
            </p:cNvSpPr>
            <p:nvPr/>
          </p:nvSpPr>
          <p:spPr bwMode="auto">
            <a:xfrm>
              <a:off x="-912812" y="-833438"/>
              <a:ext cx="2224088" cy="2449513"/>
            </a:xfrm>
            <a:custGeom>
              <a:avLst/>
              <a:gdLst>
                <a:gd name="T0" fmla="*/ 181 w 226"/>
                <a:gd name="T1" fmla="*/ 202 h 249"/>
                <a:gd name="T2" fmla="*/ 180 w 226"/>
                <a:gd name="T3" fmla="*/ 202 h 249"/>
                <a:gd name="T4" fmla="*/ 94 w 226"/>
                <a:gd name="T5" fmla="*/ 249 h 249"/>
                <a:gd name="T6" fmla="*/ 68 w 226"/>
                <a:gd name="T7" fmla="*/ 234 h 249"/>
                <a:gd name="T8" fmla="*/ 25 w 226"/>
                <a:gd name="T9" fmla="*/ 207 h 249"/>
                <a:gd name="T10" fmla="*/ 0 w 226"/>
                <a:gd name="T11" fmla="*/ 188 h 249"/>
                <a:gd name="T12" fmla="*/ 7 w 226"/>
                <a:gd name="T13" fmla="*/ 91 h 249"/>
                <a:gd name="T14" fmla="*/ 6 w 226"/>
                <a:gd name="T15" fmla="*/ 91 h 249"/>
                <a:gd name="T16" fmla="*/ 47 w 226"/>
                <a:gd name="T17" fmla="*/ 39 h 249"/>
                <a:gd name="T18" fmla="*/ 70 w 226"/>
                <a:gd name="T19" fmla="*/ 11 h 249"/>
                <a:gd name="T20" fmla="*/ 71 w 226"/>
                <a:gd name="T21" fmla="*/ 11 h 249"/>
                <a:gd name="T22" fmla="*/ 92 w 226"/>
                <a:gd name="T23" fmla="*/ 4 h 249"/>
                <a:gd name="T24" fmla="*/ 105 w 226"/>
                <a:gd name="T25" fmla="*/ 15 h 249"/>
                <a:gd name="T26" fmla="*/ 119 w 226"/>
                <a:gd name="T27" fmla="*/ 33 h 249"/>
                <a:gd name="T28" fmla="*/ 136 w 226"/>
                <a:gd name="T29" fmla="*/ 27 h 249"/>
                <a:gd name="T30" fmla="*/ 142 w 226"/>
                <a:gd name="T31" fmla="*/ 32 h 249"/>
                <a:gd name="T32" fmla="*/ 157 w 226"/>
                <a:gd name="T33" fmla="*/ 61 h 249"/>
                <a:gd name="T34" fmla="*/ 183 w 226"/>
                <a:gd name="T35" fmla="*/ 56 h 249"/>
                <a:gd name="T36" fmla="*/ 185 w 226"/>
                <a:gd name="T37" fmla="*/ 75 h 249"/>
                <a:gd name="T38" fmla="*/ 207 w 226"/>
                <a:gd name="T39" fmla="*/ 80 h 249"/>
                <a:gd name="T40" fmla="*/ 223 w 226"/>
                <a:gd name="T41" fmla="*/ 88 h 249"/>
                <a:gd name="T42" fmla="*/ 225 w 226"/>
                <a:gd name="T43" fmla="*/ 109 h 249"/>
                <a:gd name="T44" fmla="*/ 226 w 226"/>
                <a:gd name="T45" fmla="*/ 110 h 249"/>
                <a:gd name="T46" fmla="*/ 210 w 226"/>
                <a:gd name="T47" fmla="*/ 143 h 249"/>
                <a:gd name="T48" fmla="*/ 181 w 226"/>
                <a:gd name="T49" fmla="*/ 20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49">
                  <a:moveTo>
                    <a:pt x="181" y="202"/>
                  </a:moveTo>
                  <a:cubicBezTo>
                    <a:pt x="180" y="202"/>
                    <a:pt x="180" y="202"/>
                    <a:pt x="180" y="202"/>
                  </a:cubicBezTo>
                  <a:cubicBezTo>
                    <a:pt x="180" y="202"/>
                    <a:pt x="133" y="185"/>
                    <a:pt x="94" y="249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25" y="207"/>
                    <a:pt x="25" y="207"/>
                    <a:pt x="25" y="207"/>
                  </a:cubicBezTo>
                  <a:cubicBezTo>
                    <a:pt x="25" y="207"/>
                    <a:pt x="25" y="207"/>
                    <a:pt x="0" y="188"/>
                  </a:cubicBezTo>
                  <a:cubicBezTo>
                    <a:pt x="42" y="127"/>
                    <a:pt x="7" y="91"/>
                    <a:pt x="7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18" y="76"/>
                    <a:pt x="33" y="57"/>
                    <a:pt x="47" y="39"/>
                  </a:cubicBezTo>
                  <a:cubicBezTo>
                    <a:pt x="55" y="29"/>
                    <a:pt x="63" y="19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102" y="0"/>
                    <a:pt x="105" y="15"/>
                  </a:cubicBezTo>
                  <a:cubicBezTo>
                    <a:pt x="108" y="30"/>
                    <a:pt x="106" y="37"/>
                    <a:pt x="119" y="33"/>
                  </a:cubicBezTo>
                  <a:cubicBezTo>
                    <a:pt x="132" y="29"/>
                    <a:pt x="136" y="27"/>
                    <a:pt x="136" y="27"/>
                  </a:cubicBezTo>
                  <a:cubicBezTo>
                    <a:pt x="136" y="27"/>
                    <a:pt x="142" y="25"/>
                    <a:pt x="142" y="32"/>
                  </a:cubicBezTo>
                  <a:cubicBezTo>
                    <a:pt x="142" y="38"/>
                    <a:pt x="141" y="66"/>
                    <a:pt x="157" y="61"/>
                  </a:cubicBezTo>
                  <a:cubicBezTo>
                    <a:pt x="173" y="55"/>
                    <a:pt x="181" y="49"/>
                    <a:pt x="183" y="56"/>
                  </a:cubicBezTo>
                  <a:cubicBezTo>
                    <a:pt x="183" y="56"/>
                    <a:pt x="183" y="61"/>
                    <a:pt x="185" y="75"/>
                  </a:cubicBezTo>
                  <a:cubicBezTo>
                    <a:pt x="187" y="88"/>
                    <a:pt x="192" y="84"/>
                    <a:pt x="207" y="80"/>
                  </a:cubicBezTo>
                  <a:cubicBezTo>
                    <a:pt x="222" y="76"/>
                    <a:pt x="223" y="88"/>
                    <a:pt x="223" y="8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1" y="120"/>
                    <a:pt x="216" y="131"/>
                    <a:pt x="210" y="143"/>
                  </a:cubicBezTo>
                  <a:cubicBezTo>
                    <a:pt x="200" y="163"/>
                    <a:pt x="189" y="185"/>
                    <a:pt x="181" y="202"/>
                  </a:cubicBezTo>
                  <a:close/>
                </a:path>
              </a:pathLst>
            </a:custGeom>
            <a:solidFill>
              <a:srgbClr val="92B9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36"/>
            <p:cNvSpPr>
              <a:spLocks/>
            </p:cNvSpPr>
            <p:nvPr/>
          </p:nvSpPr>
          <p:spPr bwMode="auto">
            <a:xfrm>
              <a:off x="-608012" y="-1050925"/>
              <a:ext cx="482600" cy="541338"/>
            </a:xfrm>
            <a:custGeom>
              <a:avLst/>
              <a:gdLst>
                <a:gd name="T0" fmla="*/ 38 w 304"/>
                <a:gd name="T1" fmla="*/ 329 h 341"/>
                <a:gd name="T2" fmla="*/ 69 w 304"/>
                <a:gd name="T3" fmla="*/ 224 h 341"/>
                <a:gd name="T4" fmla="*/ 174 w 304"/>
                <a:gd name="T5" fmla="*/ 93 h 341"/>
                <a:gd name="T6" fmla="*/ 273 w 304"/>
                <a:gd name="T7" fmla="*/ 44 h 341"/>
                <a:gd name="T8" fmla="*/ 304 w 304"/>
                <a:gd name="T9" fmla="*/ 0 h 341"/>
                <a:gd name="T10" fmla="*/ 155 w 304"/>
                <a:gd name="T11" fmla="*/ 62 h 341"/>
                <a:gd name="T12" fmla="*/ 19 w 304"/>
                <a:gd name="T13" fmla="*/ 236 h 341"/>
                <a:gd name="T14" fmla="*/ 0 w 304"/>
                <a:gd name="T15" fmla="*/ 341 h 341"/>
                <a:gd name="T16" fmla="*/ 13 w 304"/>
                <a:gd name="T17" fmla="*/ 317 h 341"/>
                <a:gd name="T18" fmla="*/ 38 w 304"/>
                <a:gd name="T19" fmla="*/ 32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41">
                  <a:moveTo>
                    <a:pt x="38" y="329"/>
                  </a:moveTo>
                  <a:lnTo>
                    <a:pt x="69" y="224"/>
                  </a:lnTo>
                  <a:lnTo>
                    <a:pt x="174" y="93"/>
                  </a:lnTo>
                  <a:lnTo>
                    <a:pt x="273" y="44"/>
                  </a:lnTo>
                  <a:lnTo>
                    <a:pt x="304" y="0"/>
                  </a:lnTo>
                  <a:lnTo>
                    <a:pt x="155" y="62"/>
                  </a:lnTo>
                  <a:lnTo>
                    <a:pt x="19" y="236"/>
                  </a:lnTo>
                  <a:lnTo>
                    <a:pt x="0" y="341"/>
                  </a:lnTo>
                  <a:lnTo>
                    <a:pt x="13" y="317"/>
                  </a:lnTo>
                  <a:lnTo>
                    <a:pt x="38" y="329"/>
                  </a:lnTo>
                  <a:close/>
                </a:path>
              </a:pathLst>
            </a:custGeom>
            <a:solidFill>
              <a:srgbClr val="799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37"/>
            <p:cNvSpPr>
              <a:spLocks/>
            </p:cNvSpPr>
            <p:nvPr/>
          </p:nvSpPr>
          <p:spPr bwMode="auto">
            <a:xfrm>
              <a:off x="1262063" y="22225"/>
              <a:ext cx="314325" cy="669925"/>
            </a:xfrm>
            <a:custGeom>
              <a:avLst/>
              <a:gdLst>
                <a:gd name="T0" fmla="*/ 93 w 198"/>
                <a:gd name="T1" fmla="*/ 360 h 422"/>
                <a:gd name="T2" fmla="*/ 198 w 198"/>
                <a:gd name="T3" fmla="*/ 167 h 422"/>
                <a:gd name="T4" fmla="*/ 192 w 198"/>
                <a:gd name="T5" fmla="*/ 0 h 422"/>
                <a:gd name="T6" fmla="*/ 161 w 198"/>
                <a:gd name="T7" fmla="*/ 50 h 422"/>
                <a:gd name="T8" fmla="*/ 161 w 198"/>
                <a:gd name="T9" fmla="*/ 155 h 422"/>
                <a:gd name="T10" fmla="*/ 68 w 198"/>
                <a:gd name="T11" fmla="*/ 329 h 422"/>
                <a:gd name="T12" fmla="*/ 0 w 198"/>
                <a:gd name="T13" fmla="*/ 384 h 422"/>
                <a:gd name="T14" fmla="*/ 25 w 198"/>
                <a:gd name="T15" fmla="*/ 397 h 422"/>
                <a:gd name="T16" fmla="*/ 6 w 198"/>
                <a:gd name="T17" fmla="*/ 422 h 422"/>
                <a:gd name="T18" fmla="*/ 93 w 198"/>
                <a:gd name="T19" fmla="*/ 3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22">
                  <a:moveTo>
                    <a:pt x="93" y="360"/>
                  </a:moveTo>
                  <a:lnTo>
                    <a:pt x="198" y="167"/>
                  </a:lnTo>
                  <a:lnTo>
                    <a:pt x="192" y="0"/>
                  </a:lnTo>
                  <a:lnTo>
                    <a:pt x="161" y="50"/>
                  </a:lnTo>
                  <a:lnTo>
                    <a:pt x="161" y="155"/>
                  </a:lnTo>
                  <a:lnTo>
                    <a:pt x="68" y="329"/>
                  </a:lnTo>
                  <a:lnTo>
                    <a:pt x="0" y="384"/>
                  </a:lnTo>
                  <a:lnTo>
                    <a:pt x="25" y="397"/>
                  </a:lnTo>
                  <a:lnTo>
                    <a:pt x="6" y="422"/>
                  </a:lnTo>
                  <a:lnTo>
                    <a:pt x="93" y="360"/>
                  </a:lnTo>
                  <a:close/>
                </a:path>
              </a:pathLst>
            </a:custGeom>
            <a:solidFill>
              <a:srgbClr val="799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38"/>
            <p:cNvSpPr>
              <a:spLocks/>
            </p:cNvSpPr>
            <p:nvPr/>
          </p:nvSpPr>
          <p:spPr bwMode="auto">
            <a:xfrm>
              <a:off x="-1020762" y="947738"/>
              <a:ext cx="157163" cy="274638"/>
            </a:xfrm>
            <a:custGeom>
              <a:avLst/>
              <a:gdLst>
                <a:gd name="T0" fmla="*/ 0 w 16"/>
                <a:gd name="T1" fmla="*/ 0 h 28"/>
                <a:gd name="T2" fmla="*/ 7 w 16"/>
                <a:gd name="T3" fmla="*/ 28 h 28"/>
                <a:gd name="T4" fmla="*/ 16 w 16"/>
                <a:gd name="T5" fmla="*/ 26 h 28"/>
                <a:gd name="T6" fmla="*/ 11 w 16"/>
                <a:gd name="T7" fmla="*/ 7 h 28"/>
                <a:gd name="T8" fmla="*/ 11 w 16"/>
                <a:gd name="T9" fmla="*/ 7 h 28"/>
                <a:gd name="T10" fmla="*/ 0 w 16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8">
                  <a:moveTo>
                    <a:pt x="0" y="0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8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8A8D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39"/>
            <p:cNvSpPr>
              <a:spLocks/>
            </p:cNvSpPr>
            <p:nvPr/>
          </p:nvSpPr>
          <p:spPr bwMode="auto">
            <a:xfrm>
              <a:off x="-1611312" y="1212850"/>
              <a:ext cx="620713" cy="1279525"/>
            </a:xfrm>
            <a:custGeom>
              <a:avLst/>
              <a:gdLst>
                <a:gd name="T0" fmla="*/ 28 w 63"/>
                <a:gd name="T1" fmla="*/ 111 h 130"/>
                <a:gd name="T2" fmla="*/ 40 w 63"/>
                <a:gd name="T3" fmla="*/ 92 h 130"/>
                <a:gd name="T4" fmla="*/ 53 w 63"/>
                <a:gd name="T5" fmla="*/ 71 h 130"/>
                <a:gd name="T6" fmla="*/ 63 w 63"/>
                <a:gd name="T7" fmla="*/ 53 h 130"/>
                <a:gd name="T8" fmla="*/ 63 w 63"/>
                <a:gd name="T9" fmla="*/ 53 h 130"/>
                <a:gd name="T10" fmla="*/ 55 w 63"/>
                <a:gd name="T11" fmla="*/ 10 h 130"/>
                <a:gd name="T12" fmla="*/ 44 w 63"/>
                <a:gd name="T13" fmla="*/ 15 h 130"/>
                <a:gd name="T14" fmla="*/ 58 w 63"/>
                <a:gd name="T15" fmla="*/ 51 h 130"/>
                <a:gd name="T16" fmla="*/ 22 w 63"/>
                <a:gd name="T17" fmla="*/ 107 h 130"/>
                <a:gd name="T18" fmla="*/ 12 w 63"/>
                <a:gd name="T19" fmla="*/ 103 h 130"/>
                <a:gd name="T20" fmla="*/ 21 w 63"/>
                <a:gd name="T21" fmla="*/ 47 h 130"/>
                <a:gd name="T22" fmla="*/ 35 w 63"/>
                <a:gd name="T23" fmla="*/ 13 h 130"/>
                <a:gd name="T24" fmla="*/ 2 w 63"/>
                <a:gd name="T25" fmla="*/ 0 h 130"/>
                <a:gd name="T26" fmla="*/ 16 w 63"/>
                <a:gd name="T27" fmla="*/ 37 h 130"/>
                <a:gd name="T28" fmla="*/ 2 w 63"/>
                <a:gd name="T29" fmla="*/ 67 h 130"/>
                <a:gd name="T30" fmla="*/ 1 w 63"/>
                <a:gd name="T31" fmla="*/ 81 h 130"/>
                <a:gd name="T32" fmla="*/ 3 w 63"/>
                <a:gd name="T33" fmla="*/ 86 h 130"/>
                <a:gd name="T34" fmla="*/ 12 w 63"/>
                <a:gd name="T35" fmla="*/ 112 h 130"/>
                <a:gd name="T36" fmla="*/ 26 w 63"/>
                <a:gd name="T37" fmla="*/ 115 h 130"/>
                <a:gd name="T38" fmla="*/ 28 w 63"/>
                <a:gd name="T39" fmla="*/ 1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30">
                  <a:moveTo>
                    <a:pt x="28" y="111"/>
                  </a:moveTo>
                  <a:cubicBezTo>
                    <a:pt x="31" y="107"/>
                    <a:pt x="35" y="100"/>
                    <a:pt x="40" y="92"/>
                  </a:cubicBezTo>
                  <a:cubicBezTo>
                    <a:pt x="44" y="85"/>
                    <a:pt x="48" y="78"/>
                    <a:pt x="53" y="71"/>
                  </a:cubicBezTo>
                  <a:cubicBezTo>
                    <a:pt x="56" y="65"/>
                    <a:pt x="60" y="59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17" y="119"/>
                    <a:pt x="12" y="103"/>
                  </a:cubicBezTo>
                  <a:cubicBezTo>
                    <a:pt x="7" y="88"/>
                    <a:pt x="9" y="65"/>
                    <a:pt x="21" y="47"/>
                  </a:cubicBezTo>
                  <a:cubicBezTo>
                    <a:pt x="32" y="29"/>
                    <a:pt x="50" y="9"/>
                    <a:pt x="35" y="13"/>
                  </a:cubicBezTo>
                  <a:cubicBezTo>
                    <a:pt x="21" y="17"/>
                    <a:pt x="11" y="17"/>
                    <a:pt x="2" y="0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7"/>
                    <a:pt x="0" y="74"/>
                    <a:pt x="1" y="81"/>
                  </a:cubicBezTo>
                  <a:cubicBezTo>
                    <a:pt x="2" y="82"/>
                    <a:pt x="2" y="84"/>
                    <a:pt x="3" y="86"/>
                  </a:cubicBezTo>
                  <a:cubicBezTo>
                    <a:pt x="6" y="96"/>
                    <a:pt x="12" y="112"/>
                    <a:pt x="12" y="112"/>
                  </a:cubicBezTo>
                  <a:cubicBezTo>
                    <a:pt x="12" y="112"/>
                    <a:pt x="16" y="130"/>
                    <a:pt x="26" y="115"/>
                  </a:cubicBezTo>
                  <a:cubicBezTo>
                    <a:pt x="27" y="114"/>
                    <a:pt x="27" y="113"/>
                    <a:pt x="28" y="111"/>
                  </a:cubicBezTo>
                  <a:close/>
                </a:path>
              </a:pathLst>
            </a:custGeom>
            <a:solidFill>
              <a:srgbClr val="8A8D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40"/>
            <p:cNvSpPr>
              <a:spLocks/>
            </p:cNvSpPr>
            <p:nvPr/>
          </p:nvSpPr>
          <p:spPr bwMode="auto">
            <a:xfrm>
              <a:off x="-174625" y="1616075"/>
              <a:ext cx="304800" cy="119063"/>
            </a:xfrm>
            <a:custGeom>
              <a:avLst/>
              <a:gdLst>
                <a:gd name="T0" fmla="*/ 31 w 31"/>
                <a:gd name="T1" fmla="*/ 6 h 12"/>
                <a:gd name="T2" fmla="*/ 2 w 31"/>
                <a:gd name="T3" fmla="*/ 12 h 12"/>
                <a:gd name="T4" fmla="*/ 0 w 31"/>
                <a:gd name="T5" fmla="*/ 3 h 12"/>
                <a:gd name="T6" fmla="*/ 19 w 31"/>
                <a:gd name="T7" fmla="*/ 0 h 12"/>
                <a:gd name="T8" fmla="*/ 19 w 31"/>
                <a:gd name="T9" fmla="*/ 0 h 12"/>
                <a:gd name="T10" fmla="*/ 31 w 3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31" y="6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1"/>
                    <a:pt x="27" y="4"/>
                    <a:pt x="31" y="6"/>
                  </a:cubicBezTo>
                  <a:close/>
                </a:path>
              </a:pathLst>
            </a:custGeom>
            <a:solidFill>
              <a:srgbClr val="8A8D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41"/>
            <p:cNvSpPr>
              <a:spLocks/>
            </p:cNvSpPr>
            <p:nvPr/>
          </p:nvSpPr>
          <p:spPr bwMode="auto">
            <a:xfrm>
              <a:off x="-1089025" y="1882775"/>
              <a:ext cx="1219200" cy="836613"/>
            </a:xfrm>
            <a:custGeom>
              <a:avLst/>
              <a:gdLst>
                <a:gd name="T0" fmla="*/ 12 w 124"/>
                <a:gd name="T1" fmla="*/ 67 h 85"/>
                <a:gd name="T2" fmla="*/ 24 w 124"/>
                <a:gd name="T3" fmla="*/ 48 h 85"/>
                <a:gd name="T4" fmla="*/ 38 w 124"/>
                <a:gd name="T5" fmla="*/ 27 h 85"/>
                <a:gd name="T6" fmla="*/ 49 w 124"/>
                <a:gd name="T7" fmla="*/ 11 h 85"/>
                <a:gd name="T8" fmla="*/ 49 w 124"/>
                <a:gd name="T9" fmla="*/ 11 h 85"/>
                <a:gd name="T10" fmla="*/ 93 w 124"/>
                <a:gd name="T11" fmla="*/ 0 h 85"/>
                <a:gd name="T12" fmla="*/ 92 w 124"/>
                <a:gd name="T13" fmla="*/ 12 h 85"/>
                <a:gd name="T14" fmla="*/ 54 w 124"/>
                <a:gd name="T15" fmla="*/ 15 h 85"/>
                <a:gd name="T16" fmla="*/ 18 w 124"/>
                <a:gd name="T17" fmla="*/ 70 h 85"/>
                <a:gd name="T18" fmla="*/ 25 w 124"/>
                <a:gd name="T19" fmla="*/ 78 h 85"/>
                <a:gd name="T20" fmla="*/ 73 w 124"/>
                <a:gd name="T21" fmla="*/ 46 h 85"/>
                <a:gd name="T22" fmla="*/ 98 w 124"/>
                <a:gd name="T23" fmla="*/ 19 h 85"/>
                <a:gd name="T24" fmla="*/ 124 w 124"/>
                <a:gd name="T25" fmla="*/ 43 h 85"/>
                <a:gd name="T26" fmla="*/ 84 w 124"/>
                <a:gd name="T27" fmla="*/ 46 h 85"/>
                <a:gd name="T28" fmla="*/ 63 w 124"/>
                <a:gd name="T29" fmla="*/ 71 h 85"/>
                <a:gd name="T30" fmla="*/ 51 w 124"/>
                <a:gd name="T31" fmla="*/ 78 h 85"/>
                <a:gd name="T32" fmla="*/ 45 w 124"/>
                <a:gd name="T33" fmla="*/ 79 h 85"/>
                <a:gd name="T34" fmla="*/ 18 w 124"/>
                <a:gd name="T35" fmla="*/ 82 h 85"/>
                <a:gd name="T36" fmla="*/ 9 w 124"/>
                <a:gd name="T37" fmla="*/ 70 h 85"/>
                <a:gd name="T38" fmla="*/ 12 w 124"/>
                <a:gd name="T39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85">
                  <a:moveTo>
                    <a:pt x="12" y="67"/>
                  </a:moveTo>
                  <a:cubicBezTo>
                    <a:pt x="14" y="62"/>
                    <a:pt x="19" y="56"/>
                    <a:pt x="24" y="48"/>
                  </a:cubicBezTo>
                  <a:cubicBezTo>
                    <a:pt x="28" y="41"/>
                    <a:pt x="33" y="34"/>
                    <a:pt x="38" y="27"/>
                  </a:cubicBezTo>
                  <a:cubicBezTo>
                    <a:pt x="42" y="22"/>
                    <a:pt x="46" y="16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9" y="80"/>
                    <a:pt x="25" y="78"/>
                  </a:cubicBezTo>
                  <a:cubicBezTo>
                    <a:pt x="42" y="76"/>
                    <a:pt x="61" y="64"/>
                    <a:pt x="73" y="46"/>
                  </a:cubicBezTo>
                  <a:cubicBezTo>
                    <a:pt x="84" y="28"/>
                    <a:pt x="96" y="3"/>
                    <a:pt x="98" y="19"/>
                  </a:cubicBezTo>
                  <a:cubicBezTo>
                    <a:pt x="100" y="34"/>
                    <a:pt x="104" y="42"/>
                    <a:pt x="124" y="43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57" y="77"/>
                    <a:pt x="51" y="78"/>
                  </a:cubicBezTo>
                  <a:cubicBezTo>
                    <a:pt x="49" y="78"/>
                    <a:pt x="47" y="79"/>
                    <a:pt x="45" y="79"/>
                  </a:cubicBezTo>
                  <a:cubicBezTo>
                    <a:pt x="35" y="80"/>
                    <a:pt x="18" y="82"/>
                    <a:pt x="18" y="82"/>
                  </a:cubicBezTo>
                  <a:cubicBezTo>
                    <a:pt x="18" y="82"/>
                    <a:pt x="0" y="85"/>
                    <a:pt x="9" y="70"/>
                  </a:cubicBezTo>
                  <a:cubicBezTo>
                    <a:pt x="10" y="69"/>
                    <a:pt x="11" y="68"/>
                    <a:pt x="12" y="67"/>
                  </a:cubicBezTo>
                  <a:close/>
                </a:path>
              </a:pathLst>
            </a:custGeom>
            <a:solidFill>
              <a:srgbClr val="8A8D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42"/>
            <p:cNvSpPr>
              <a:spLocks/>
            </p:cNvSpPr>
            <p:nvPr/>
          </p:nvSpPr>
          <p:spPr bwMode="auto">
            <a:xfrm>
              <a:off x="-1335087" y="2117725"/>
              <a:ext cx="481013" cy="423863"/>
            </a:xfrm>
            <a:custGeom>
              <a:avLst/>
              <a:gdLst>
                <a:gd name="T0" fmla="*/ 49 w 49"/>
                <a:gd name="T1" fmla="*/ 23 h 43"/>
                <a:gd name="T2" fmla="*/ 39 w 49"/>
                <a:gd name="T3" fmla="*/ 17 h 43"/>
                <a:gd name="T4" fmla="*/ 28 w 49"/>
                <a:gd name="T5" fmla="*/ 18 h 43"/>
                <a:gd name="T6" fmla="*/ 24 w 49"/>
                <a:gd name="T7" fmla="*/ 8 h 43"/>
                <a:gd name="T8" fmla="*/ 12 w 49"/>
                <a:gd name="T9" fmla="*/ 0 h 43"/>
                <a:gd name="T10" fmla="*/ 0 w 49"/>
                <a:gd name="T11" fmla="*/ 19 h 43"/>
                <a:gd name="T12" fmla="*/ 0 w 49"/>
                <a:gd name="T13" fmla="*/ 19 h 43"/>
                <a:gd name="T14" fmla="*/ 37 w 49"/>
                <a:gd name="T15" fmla="*/ 43 h 43"/>
                <a:gd name="T16" fmla="*/ 37 w 49"/>
                <a:gd name="T17" fmla="*/ 43 h 43"/>
                <a:gd name="T18" fmla="*/ 49 w 49"/>
                <a:gd name="T19" fmla="*/ 24 h 43"/>
                <a:gd name="T20" fmla="*/ 49 w 49"/>
                <a:gd name="T21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3">
                  <a:moveTo>
                    <a:pt x="49" y="23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4" y="19"/>
                    <a:pt x="31" y="20"/>
                    <a:pt x="28" y="18"/>
                  </a:cubicBezTo>
                  <a:cubicBezTo>
                    <a:pt x="25" y="17"/>
                    <a:pt x="24" y="13"/>
                    <a:pt x="24" y="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8"/>
                    <a:pt x="3" y="15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9" y="38"/>
                    <a:pt x="44" y="32"/>
                    <a:pt x="49" y="24"/>
                  </a:cubicBezTo>
                  <a:cubicBezTo>
                    <a:pt x="49" y="23"/>
                    <a:pt x="49" y="23"/>
                    <a:pt x="49" y="23"/>
                  </a:cubicBezTo>
                  <a:close/>
                </a:path>
              </a:pathLst>
            </a:custGeom>
            <a:solidFill>
              <a:srgbClr val="35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43"/>
            <p:cNvSpPr>
              <a:spLocks noEditPoints="1"/>
            </p:cNvSpPr>
            <p:nvPr/>
          </p:nvSpPr>
          <p:spPr bwMode="auto">
            <a:xfrm>
              <a:off x="-1089025" y="1685925"/>
              <a:ext cx="520700" cy="461963"/>
            </a:xfrm>
            <a:custGeom>
              <a:avLst/>
              <a:gdLst>
                <a:gd name="T0" fmla="*/ 16 w 53"/>
                <a:gd name="T1" fmla="*/ 2 h 47"/>
                <a:gd name="T2" fmla="*/ 13 w 53"/>
                <a:gd name="T3" fmla="*/ 1 h 47"/>
                <a:gd name="T4" fmla="*/ 13 w 53"/>
                <a:gd name="T5" fmla="*/ 0 h 47"/>
                <a:gd name="T6" fmla="*/ 10 w 53"/>
                <a:gd name="T7" fmla="*/ 5 h 47"/>
                <a:gd name="T8" fmla="*/ 10 w 53"/>
                <a:gd name="T9" fmla="*/ 5 h 47"/>
                <a:gd name="T10" fmla="*/ 0 w 53"/>
                <a:gd name="T11" fmla="*/ 23 h 47"/>
                <a:gd name="T12" fmla="*/ 0 w 53"/>
                <a:gd name="T13" fmla="*/ 23 h 47"/>
                <a:gd name="T14" fmla="*/ 6 w 53"/>
                <a:gd name="T15" fmla="*/ 26 h 47"/>
                <a:gd name="T16" fmla="*/ 16 w 53"/>
                <a:gd name="T17" fmla="*/ 2 h 47"/>
                <a:gd name="T18" fmla="*/ 53 w 53"/>
                <a:gd name="T19" fmla="*/ 26 h 47"/>
                <a:gd name="T20" fmla="*/ 50 w 53"/>
                <a:gd name="T21" fmla="*/ 24 h 47"/>
                <a:gd name="T22" fmla="*/ 34 w 53"/>
                <a:gd name="T23" fmla="*/ 44 h 47"/>
                <a:gd name="T24" fmla="*/ 38 w 53"/>
                <a:gd name="T25" fmla="*/ 47 h 47"/>
                <a:gd name="T26" fmla="*/ 38 w 53"/>
                <a:gd name="T27" fmla="*/ 47 h 47"/>
                <a:gd name="T28" fmla="*/ 38 w 53"/>
                <a:gd name="T29" fmla="*/ 47 h 47"/>
                <a:gd name="T30" fmla="*/ 49 w 53"/>
                <a:gd name="T31" fmla="*/ 31 h 47"/>
                <a:gd name="T32" fmla="*/ 49 w 53"/>
                <a:gd name="T33" fmla="*/ 31 h 47"/>
                <a:gd name="T34" fmla="*/ 49 w 53"/>
                <a:gd name="T35" fmla="*/ 31 h 47"/>
                <a:gd name="T36" fmla="*/ 49 w 53"/>
                <a:gd name="T37" fmla="*/ 31 h 47"/>
                <a:gd name="T38" fmla="*/ 53 w 53"/>
                <a:gd name="T3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47">
                  <a:moveTo>
                    <a:pt x="16" y="2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1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1"/>
                    <a:pt x="3" y="1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9" y="19"/>
                    <a:pt x="12" y="11"/>
                    <a:pt x="16" y="2"/>
                  </a:cubicBezTo>
                  <a:close/>
                  <a:moveTo>
                    <a:pt x="53" y="26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45" y="31"/>
                    <a:pt x="39" y="38"/>
                    <a:pt x="34" y="44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2" y="42"/>
                    <a:pt x="46" y="36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1" y="29"/>
                    <a:pt x="52" y="27"/>
                    <a:pt x="53" y="26"/>
                  </a:cubicBezTo>
                  <a:close/>
                </a:path>
              </a:pathLst>
            </a:custGeom>
            <a:solidFill>
              <a:srgbClr val="35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Freeform 44"/>
            <p:cNvSpPr>
              <a:spLocks noEditPoints="1"/>
            </p:cNvSpPr>
            <p:nvPr/>
          </p:nvSpPr>
          <p:spPr bwMode="auto">
            <a:xfrm>
              <a:off x="-854075" y="1203325"/>
              <a:ext cx="611188" cy="560388"/>
            </a:xfrm>
            <a:custGeom>
              <a:avLst/>
              <a:gdLst>
                <a:gd name="T0" fmla="*/ 19 w 62"/>
                <a:gd name="T1" fmla="*/ 0 h 57"/>
                <a:gd name="T2" fmla="*/ 0 w 62"/>
                <a:gd name="T3" fmla="*/ 31 h 57"/>
                <a:gd name="T4" fmla="*/ 0 w 62"/>
                <a:gd name="T5" fmla="*/ 31 h 57"/>
                <a:gd name="T6" fmla="*/ 2 w 62"/>
                <a:gd name="T7" fmla="*/ 32 h 57"/>
                <a:gd name="T8" fmla="*/ 19 w 62"/>
                <a:gd name="T9" fmla="*/ 0 h 57"/>
                <a:gd name="T10" fmla="*/ 19 w 62"/>
                <a:gd name="T11" fmla="*/ 0 h 57"/>
                <a:gd name="T12" fmla="*/ 19 w 62"/>
                <a:gd name="T13" fmla="*/ 0 h 57"/>
                <a:gd name="T14" fmla="*/ 62 w 62"/>
                <a:gd name="T15" fmla="*/ 27 h 57"/>
                <a:gd name="T16" fmla="*/ 61 w 62"/>
                <a:gd name="T17" fmla="*/ 27 h 57"/>
                <a:gd name="T18" fmla="*/ 61 w 62"/>
                <a:gd name="T19" fmla="*/ 27 h 57"/>
                <a:gd name="T20" fmla="*/ 61 w 62"/>
                <a:gd name="T21" fmla="*/ 27 h 57"/>
                <a:gd name="T22" fmla="*/ 60 w 62"/>
                <a:gd name="T23" fmla="*/ 27 h 57"/>
                <a:gd name="T24" fmla="*/ 40 w 62"/>
                <a:gd name="T25" fmla="*/ 56 h 57"/>
                <a:gd name="T26" fmla="*/ 41 w 62"/>
                <a:gd name="T27" fmla="*/ 57 h 57"/>
                <a:gd name="T28" fmla="*/ 41 w 62"/>
                <a:gd name="T29" fmla="*/ 57 h 57"/>
                <a:gd name="T30" fmla="*/ 41 w 62"/>
                <a:gd name="T31" fmla="*/ 57 h 57"/>
                <a:gd name="T32" fmla="*/ 62 w 62"/>
                <a:gd name="T33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57">
                  <a:moveTo>
                    <a:pt x="19" y="0"/>
                  </a:moveTo>
                  <a:cubicBezTo>
                    <a:pt x="19" y="0"/>
                    <a:pt x="11" y="13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8" y="19"/>
                    <a:pt x="15" y="8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62" y="27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0" y="27"/>
                    <a:pt x="60" y="27"/>
                  </a:cubicBezTo>
                  <a:cubicBezTo>
                    <a:pt x="55" y="34"/>
                    <a:pt x="48" y="45"/>
                    <a:pt x="40" y="56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53" y="40"/>
                    <a:pt x="62" y="27"/>
                    <a:pt x="62" y="27"/>
                  </a:cubicBezTo>
                  <a:close/>
                </a:path>
              </a:pathLst>
            </a:custGeom>
            <a:solidFill>
              <a:srgbClr val="35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Freeform 45"/>
            <p:cNvSpPr>
              <a:spLocks noEditPoints="1"/>
            </p:cNvSpPr>
            <p:nvPr/>
          </p:nvSpPr>
          <p:spPr bwMode="auto">
            <a:xfrm>
              <a:off x="-1217612" y="1911350"/>
              <a:ext cx="501650" cy="442913"/>
            </a:xfrm>
            <a:custGeom>
              <a:avLst/>
              <a:gdLst>
                <a:gd name="T0" fmla="*/ 19 w 51"/>
                <a:gd name="T1" fmla="*/ 3 h 45"/>
                <a:gd name="T2" fmla="*/ 13 w 51"/>
                <a:gd name="T3" fmla="*/ 0 h 45"/>
                <a:gd name="T4" fmla="*/ 0 w 51"/>
                <a:gd name="T5" fmla="*/ 21 h 45"/>
                <a:gd name="T6" fmla="*/ 0 w 51"/>
                <a:gd name="T7" fmla="*/ 21 h 45"/>
                <a:gd name="T8" fmla="*/ 12 w 51"/>
                <a:gd name="T9" fmla="*/ 29 h 45"/>
                <a:gd name="T10" fmla="*/ 19 w 51"/>
                <a:gd name="T11" fmla="*/ 3 h 45"/>
                <a:gd name="T12" fmla="*/ 51 w 51"/>
                <a:gd name="T13" fmla="*/ 24 h 45"/>
                <a:gd name="T14" fmla="*/ 51 w 51"/>
                <a:gd name="T15" fmla="*/ 24 h 45"/>
                <a:gd name="T16" fmla="*/ 47 w 51"/>
                <a:gd name="T17" fmla="*/ 21 h 45"/>
                <a:gd name="T18" fmla="*/ 27 w 51"/>
                <a:gd name="T19" fmla="*/ 38 h 45"/>
                <a:gd name="T20" fmla="*/ 37 w 51"/>
                <a:gd name="T21" fmla="*/ 44 h 45"/>
                <a:gd name="T22" fmla="*/ 37 w 51"/>
                <a:gd name="T23" fmla="*/ 45 h 45"/>
                <a:gd name="T24" fmla="*/ 37 w 51"/>
                <a:gd name="T25" fmla="*/ 45 h 45"/>
                <a:gd name="T26" fmla="*/ 51 w 51"/>
                <a:gd name="T27" fmla="*/ 24 h 45"/>
                <a:gd name="T28" fmla="*/ 51 w 51"/>
                <a:gd name="T2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45">
                  <a:moveTo>
                    <a:pt x="19" y="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7"/>
                    <a:pt x="4" y="1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2"/>
                    <a:pt x="15" y="13"/>
                    <a:pt x="19" y="3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9" y="29"/>
                    <a:pt x="33" y="35"/>
                    <a:pt x="27" y="38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38"/>
                    <a:pt x="46" y="31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lose/>
                </a:path>
              </a:pathLst>
            </a:custGeom>
            <a:solidFill>
              <a:srgbClr val="D0A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Freeform 46"/>
            <p:cNvSpPr>
              <a:spLocks noEditPoints="1"/>
            </p:cNvSpPr>
            <p:nvPr/>
          </p:nvSpPr>
          <p:spPr bwMode="auto">
            <a:xfrm>
              <a:off x="-962025" y="1508125"/>
              <a:ext cx="512763" cy="433388"/>
            </a:xfrm>
            <a:custGeom>
              <a:avLst/>
              <a:gdLst>
                <a:gd name="T0" fmla="*/ 13 w 52"/>
                <a:gd name="T1" fmla="*/ 1 h 44"/>
                <a:gd name="T2" fmla="*/ 11 w 52"/>
                <a:gd name="T3" fmla="*/ 0 h 44"/>
                <a:gd name="T4" fmla="*/ 0 w 52"/>
                <a:gd name="T5" fmla="*/ 18 h 44"/>
                <a:gd name="T6" fmla="*/ 0 w 52"/>
                <a:gd name="T7" fmla="*/ 18 h 44"/>
                <a:gd name="T8" fmla="*/ 0 w 52"/>
                <a:gd name="T9" fmla="*/ 19 h 44"/>
                <a:gd name="T10" fmla="*/ 3 w 52"/>
                <a:gd name="T11" fmla="*/ 20 h 44"/>
                <a:gd name="T12" fmla="*/ 13 w 52"/>
                <a:gd name="T13" fmla="*/ 1 h 44"/>
                <a:gd name="T14" fmla="*/ 52 w 52"/>
                <a:gd name="T15" fmla="*/ 26 h 44"/>
                <a:gd name="T16" fmla="*/ 52 w 52"/>
                <a:gd name="T17" fmla="*/ 26 h 44"/>
                <a:gd name="T18" fmla="*/ 51 w 52"/>
                <a:gd name="T19" fmla="*/ 25 h 44"/>
                <a:gd name="T20" fmla="*/ 37 w 52"/>
                <a:gd name="T21" fmla="*/ 42 h 44"/>
                <a:gd name="T22" fmla="*/ 40 w 52"/>
                <a:gd name="T23" fmla="*/ 44 h 44"/>
                <a:gd name="T24" fmla="*/ 40 w 52"/>
                <a:gd name="T25" fmla="*/ 44 h 44"/>
                <a:gd name="T26" fmla="*/ 52 w 52"/>
                <a:gd name="T27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4">
                  <a:moveTo>
                    <a:pt x="13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8" y="6"/>
                    <a:pt x="4" y="1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4"/>
                    <a:pt x="9" y="7"/>
                    <a:pt x="13" y="1"/>
                  </a:cubicBezTo>
                  <a:close/>
                  <a:moveTo>
                    <a:pt x="52" y="26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6" y="31"/>
                    <a:pt x="42" y="37"/>
                    <a:pt x="37" y="4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4" y="38"/>
                    <a:pt x="48" y="31"/>
                    <a:pt x="52" y="26"/>
                  </a:cubicBezTo>
                  <a:close/>
                </a:path>
              </a:pathLst>
            </a:custGeom>
            <a:solidFill>
              <a:srgbClr val="D0A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Freeform 47"/>
            <p:cNvSpPr>
              <a:spLocks noEditPoints="1"/>
            </p:cNvSpPr>
            <p:nvPr/>
          </p:nvSpPr>
          <p:spPr bwMode="auto">
            <a:xfrm>
              <a:off x="-666750" y="1203325"/>
              <a:ext cx="412750" cy="265113"/>
            </a:xfrm>
            <a:custGeom>
              <a:avLst/>
              <a:gdLst>
                <a:gd name="T0" fmla="*/ 42 w 42"/>
                <a:gd name="T1" fmla="*/ 27 h 27"/>
                <a:gd name="T2" fmla="*/ 41 w 42"/>
                <a:gd name="T3" fmla="*/ 27 h 27"/>
                <a:gd name="T4" fmla="*/ 41 w 42"/>
                <a:gd name="T5" fmla="*/ 27 h 27"/>
                <a:gd name="T6" fmla="*/ 42 w 42"/>
                <a:gd name="T7" fmla="*/ 27 h 27"/>
                <a:gd name="T8" fmla="*/ 42 w 42"/>
                <a:gd name="T9" fmla="*/ 27 h 27"/>
                <a:gd name="T10" fmla="*/ 42 w 42"/>
                <a:gd name="T11" fmla="*/ 27 h 27"/>
                <a:gd name="T12" fmla="*/ 0 w 42"/>
                <a:gd name="T13" fmla="*/ 0 h 27"/>
                <a:gd name="T14" fmla="*/ 0 w 42"/>
                <a:gd name="T15" fmla="*/ 0 h 27"/>
                <a:gd name="T16" fmla="*/ 0 w 42"/>
                <a:gd name="T17" fmla="*/ 0 h 27"/>
                <a:gd name="T18" fmla="*/ 0 w 42"/>
                <a:gd name="T19" fmla="*/ 0 h 27"/>
                <a:gd name="T20" fmla="*/ 0 w 42"/>
                <a:gd name="T21" fmla="*/ 0 h 27"/>
                <a:gd name="T22" fmla="*/ 0 w 42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7">
                  <a:moveTo>
                    <a:pt x="42" y="27"/>
                  </a:moveTo>
                  <a:cubicBezTo>
                    <a:pt x="42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CA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48"/>
            <p:cNvSpPr>
              <a:spLocks noEditPoints="1"/>
            </p:cNvSpPr>
            <p:nvPr/>
          </p:nvSpPr>
          <p:spPr bwMode="auto">
            <a:xfrm>
              <a:off x="-971550" y="1990725"/>
              <a:ext cx="363538" cy="550863"/>
            </a:xfrm>
            <a:custGeom>
              <a:avLst/>
              <a:gdLst>
                <a:gd name="T0" fmla="*/ 26 w 37"/>
                <a:gd name="T1" fmla="*/ 16 h 56"/>
                <a:gd name="T2" fmla="*/ 12 w 37"/>
                <a:gd name="T3" fmla="*/ 37 h 56"/>
                <a:gd name="T4" fmla="*/ 12 w 37"/>
                <a:gd name="T5" fmla="*/ 37 h 56"/>
                <a:gd name="T6" fmla="*/ 12 w 37"/>
                <a:gd name="T7" fmla="*/ 37 h 56"/>
                <a:gd name="T8" fmla="*/ 0 w 37"/>
                <a:gd name="T9" fmla="*/ 56 h 56"/>
                <a:gd name="T10" fmla="*/ 12 w 37"/>
                <a:gd name="T11" fmla="*/ 37 h 56"/>
                <a:gd name="T12" fmla="*/ 26 w 37"/>
                <a:gd name="T13" fmla="*/ 16 h 56"/>
                <a:gd name="T14" fmla="*/ 37 w 37"/>
                <a:gd name="T15" fmla="*/ 0 h 56"/>
                <a:gd name="T16" fmla="*/ 37 w 37"/>
                <a:gd name="T17" fmla="*/ 0 h 56"/>
                <a:gd name="T18" fmla="*/ 37 w 37"/>
                <a:gd name="T19" fmla="*/ 0 h 56"/>
                <a:gd name="T20" fmla="*/ 37 w 37"/>
                <a:gd name="T21" fmla="*/ 0 h 56"/>
                <a:gd name="T22" fmla="*/ 37 w 37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56">
                  <a:moveTo>
                    <a:pt x="26" y="16"/>
                  </a:moveTo>
                  <a:cubicBezTo>
                    <a:pt x="21" y="23"/>
                    <a:pt x="16" y="30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7" y="45"/>
                    <a:pt x="2" y="51"/>
                    <a:pt x="0" y="56"/>
                  </a:cubicBezTo>
                  <a:cubicBezTo>
                    <a:pt x="2" y="51"/>
                    <a:pt x="7" y="45"/>
                    <a:pt x="12" y="37"/>
                  </a:cubicBezTo>
                  <a:cubicBezTo>
                    <a:pt x="16" y="30"/>
                    <a:pt x="21" y="23"/>
                    <a:pt x="26" y="16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767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49"/>
            <p:cNvSpPr>
              <a:spLocks/>
            </p:cNvSpPr>
            <p:nvPr/>
          </p:nvSpPr>
          <p:spPr bwMode="auto">
            <a:xfrm>
              <a:off x="-1611312" y="2305050"/>
              <a:ext cx="639763" cy="611188"/>
            </a:xfrm>
            <a:custGeom>
              <a:avLst/>
              <a:gdLst>
                <a:gd name="T0" fmla="*/ 48 w 65"/>
                <a:gd name="T1" fmla="*/ 33 h 62"/>
                <a:gd name="T2" fmla="*/ 50 w 65"/>
                <a:gd name="T3" fmla="*/ 27 h 62"/>
                <a:gd name="T4" fmla="*/ 60 w 65"/>
                <a:gd name="T5" fmla="*/ 25 h 62"/>
                <a:gd name="T6" fmla="*/ 63 w 65"/>
                <a:gd name="T7" fmla="*/ 26 h 62"/>
                <a:gd name="T8" fmla="*/ 65 w 65"/>
                <a:gd name="T9" fmla="*/ 24 h 62"/>
                <a:gd name="T10" fmla="*/ 28 w 65"/>
                <a:gd name="T11" fmla="*/ 0 h 62"/>
                <a:gd name="T12" fmla="*/ 28 w 65"/>
                <a:gd name="T13" fmla="*/ 0 h 62"/>
                <a:gd name="T14" fmla="*/ 26 w 65"/>
                <a:gd name="T15" fmla="*/ 4 h 62"/>
                <a:gd name="T16" fmla="*/ 29 w 65"/>
                <a:gd name="T17" fmla="*/ 14 h 62"/>
                <a:gd name="T18" fmla="*/ 24 w 65"/>
                <a:gd name="T19" fmla="*/ 18 h 62"/>
                <a:gd name="T20" fmla="*/ 0 w 65"/>
                <a:gd name="T21" fmla="*/ 33 h 62"/>
                <a:gd name="T22" fmla="*/ 18 w 65"/>
                <a:gd name="T23" fmla="*/ 46 h 62"/>
                <a:gd name="T24" fmla="*/ 27 w 65"/>
                <a:gd name="T25" fmla="*/ 27 h 62"/>
                <a:gd name="T26" fmla="*/ 41 w 65"/>
                <a:gd name="T27" fmla="*/ 36 h 62"/>
                <a:gd name="T28" fmla="*/ 28 w 65"/>
                <a:gd name="T29" fmla="*/ 52 h 62"/>
                <a:gd name="T30" fmla="*/ 45 w 65"/>
                <a:gd name="T31" fmla="*/ 62 h 62"/>
                <a:gd name="T32" fmla="*/ 48 w 65"/>
                <a:gd name="T3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2">
                  <a:moveTo>
                    <a:pt x="48" y="33"/>
                  </a:moveTo>
                  <a:cubicBezTo>
                    <a:pt x="52" y="36"/>
                    <a:pt x="56" y="32"/>
                    <a:pt x="50" y="27"/>
                  </a:cubicBezTo>
                  <a:cubicBezTo>
                    <a:pt x="44" y="22"/>
                    <a:pt x="48" y="21"/>
                    <a:pt x="60" y="25"/>
                  </a:cubicBezTo>
                  <a:cubicBezTo>
                    <a:pt x="61" y="26"/>
                    <a:pt x="62" y="26"/>
                    <a:pt x="63" y="26"/>
                  </a:cubicBezTo>
                  <a:cubicBezTo>
                    <a:pt x="63" y="25"/>
                    <a:pt x="64" y="25"/>
                    <a:pt x="65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2"/>
                    <a:pt x="27" y="3"/>
                    <a:pt x="26" y="4"/>
                  </a:cubicBezTo>
                  <a:cubicBezTo>
                    <a:pt x="35" y="13"/>
                    <a:pt x="36" y="17"/>
                    <a:pt x="29" y="14"/>
                  </a:cubicBezTo>
                  <a:cubicBezTo>
                    <a:pt x="22" y="11"/>
                    <a:pt x="20" y="16"/>
                    <a:pt x="24" y="18"/>
                  </a:cubicBezTo>
                  <a:cubicBezTo>
                    <a:pt x="24" y="18"/>
                    <a:pt x="17" y="40"/>
                    <a:pt x="0" y="3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1" y="38"/>
                    <a:pt x="27" y="27"/>
                    <a:pt x="27" y="2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33" y="45"/>
                    <a:pt x="28" y="5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31" y="49"/>
                    <a:pt x="48" y="33"/>
                    <a:pt x="48" y="33"/>
                  </a:cubicBezTo>
                  <a:close/>
                </a:path>
              </a:pathLst>
            </a:custGeom>
            <a:solidFill>
              <a:srgbClr val="5D3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50"/>
            <p:cNvSpPr>
              <a:spLocks/>
            </p:cNvSpPr>
            <p:nvPr/>
          </p:nvSpPr>
          <p:spPr bwMode="auto">
            <a:xfrm>
              <a:off x="-823912" y="-706438"/>
              <a:ext cx="954088" cy="1211263"/>
            </a:xfrm>
            <a:custGeom>
              <a:avLst/>
              <a:gdLst>
                <a:gd name="T0" fmla="*/ 87 w 97"/>
                <a:gd name="T1" fmla="*/ 14 h 123"/>
                <a:gd name="T2" fmla="*/ 97 w 97"/>
                <a:gd name="T3" fmla="*/ 0 h 123"/>
                <a:gd name="T4" fmla="*/ 86 w 97"/>
                <a:gd name="T5" fmla="*/ 12 h 123"/>
                <a:gd name="T6" fmla="*/ 79 w 97"/>
                <a:gd name="T7" fmla="*/ 9 h 123"/>
                <a:gd name="T8" fmla="*/ 84 w 97"/>
                <a:gd name="T9" fmla="*/ 14 h 123"/>
                <a:gd name="T10" fmla="*/ 71 w 97"/>
                <a:gd name="T11" fmla="*/ 23 h 123"/>
                <a:gd name="T12" fmla="*/ 70 w 97"/>
                <a:gd name="T13" fmla="*/ 24 h 123"/>
                <a:gd name="T14" fmla="*/ 49 w 97"/>
                <a:gd name="T15" fmla="*/ 59 h 123"/>
                <a:gd name="T16" fmla="*/ 43 w 97"/>
                <a:gd name="T17" fmla="*/ 56 h 123"/>
                <a:gd name="T18" fmla="*/ 48 w 97"/>
                <a:gd name="T19" fmla="*/ 61 h 123"/>
                <a:gd name="T20" fmla="*/ 34 w 97"/>
                <a:gd name="T21" fmla="*/ 71 h 123"/>
                <a:gd name="T22" fmla="*/ 33 w 97"/>
                <a:gd name="T23" fmla="*/ 72 h 123"/>
                <a:gd name="T24" fmla="*/ 27 w 97"/>
                <a:gd name="T25" fmla="*/ 88 h 123"/>
                <a:gd name="T26" fmla="*/ 22 w 97"/>
                <a:gd name="T27" fmla="*/ 85 h 123"/>
                <a:gd name="T28" fmla="*/ 26 w 97"/>
                <a:gd name="T29" fmla="*/ 89 h 123"/>
                <a:gd name="T30" fmla="*/ 13 w 97"/>
                <a:gd name="T31" fmla="*/ 97 h 123"/>
                <a:gd name="T32" fmla="*/ 12 w 97"/>
                <a:gd name="T33" fmla="*/ 99 h 123"/>
                <a:gd name="T34" fmla="*/ 1 w 97"/>
                <a:gd name="T35" fmla="*/ 122 h 123"/>
                <a:gd name="T36" fmla="*/ 1 w 97"/>
                <a:gd name="T37" fmla="*/ 123 h 123"/>
                <a:gd name="T38" fmla="*/ 17 w 97"/>
                <a:gd name="T39" fmla="*/ 103 h 123"/>
                <a:gd name="T40" fmla="*/ 22 w 97"/>
                <a:gd name="T41" fmla="*/ 107 h 123"/>
                <a:gd name="T42" fmla="*/ 23 w 97"/>
                <a:gd name="T43" fmla="*/ 105 h 123"/>
                <a:gd name="T44" fmla="*/ 27 w 97"/>
                <a:gd name="T45" fmla="*/ 91 h 123"/>
                <a:gd name="T46" fmla="*/ 32 w 97"/>
                <a:gd name="T47" fmla="*/ 94 h 123"/>
                <a:gd name="T48" fmla="*/ 33 w 97"/>
                <a:gd name="T49" fmla="*/ 92 h 123"/>
                <a:gd name="T50" fmla="*/ 38 w 97"/>
                <a:gd name="T51" fmla="*/ 76 h 123"/>
                <a:gd name="T52" fmla="*/ 43 w 97"/>
                <a:gd name="T53" fmla="*/ 80 h 123"/>
                <a:gd name="T54" fmla="*/ 44 w 97"/>
                <a:gd name="T55" fmla="*/ 78 h 123"/>
                <a:gd name="T56" fmla="*/ 49 w 97"/>
                <a:gd name="T57" fmla="*/ 62 h 123"/>
                <a:gd name="T58" fmla="*/ 54 w 97"/>
                <a:gd name="T59" fmla="*/ 65 h 123"/>
                <a:gd name="T60" fmla="*/ 55 w 97"/>
                <a:gd name="T61" fmla="*/ 64 h 123"/>
                <a:gd name="T62" fmla="*/ 75 w 97"/>
                <a:gd name="T63" fmla="*/ 29 h 123"/>
                <a:gd name="T64" fmla="*/ 79 w 97"/>
                <a:gd name="T65" fmla="*/ 32 h 123"/>
                <a:gd name="T66" fmla="*/ 81 w 97"/>
                <a:gd name="T67" fmla="*/ 30 h 123"/>
                <a:gd name="T68" fmla="*/ 86 w 97"/>
                <a:gd name="T69" fmla="*/ 15 h 123"/>
                <a:gd name="T70" fmla="*/ 89 w 97"/>
                <a:gd name="T71" fmla="*/ 18 h 123"/>
                <a:gd name="T72" fmla="*/ 91 w 97"/>
                <a:gd name="T73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123">
                  <a:moveTo>
                    <a:pt x="91" y="16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97" y="0"/>
                    <a:pt x="97" y="0"/>
                  </a:cubicBezTo>
                  <a:cubicBezTo>
                    <a:pt x="96" y="0"/>
                    <a:pt x="96" y="0"/>
                    <a:pt x="95" y="0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8"/>
                    <a:pt x="80" y="9"/>
                    <a:pt x="79" y="9"/>
                  </a:cubicBezTo>
                  <a:cubicBezTo>
                    <a:pt x="79" y="9"/>
                    <a:pt x="79" y="10"/>
                    <a:pt x="79" y="10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70" y="22"/>
                    <a:pt x="69" y="23"/>
                  </a:cubicBezTo>
                  <a:cubicBezTo>
                    <a:pt x="69" y="23"/>
                    <a:pt x="69" y="24"/>
                    <a:pt x="70" y="24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3" y="57"/>
                    <a:pt x="43" y="57"/>
                    <a:pt x="44" y="58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0"/>
                    <a:pt x="33" y="70"/>
                    <a:pt x="33" y="71"/>
                  </a:cubicBezTo>
                  <a:cubicBezTo>
                    <a:pt x="33" y="71"/>
                    <a:pt x="33" y="72"/>
                    <a:pt x="33" y="72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2" y="85"/>
                    <a:pt x="22" y="85"/>
                  </a:cubicBezTo>
                  <a:cubicBezTo>
                    <a:pt x="21" y="86"/>
                    <a:pt x="21" y="86"/>
                    <a:pt x="22" y="86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7"/>
                    <a:pt x="12" y="97"/>
                    <a:pt x="11" y="98"/>
                  </a:cubicBezTo>
                  <a:cubicBezTo>
                    <a:pt x="11" y="98"/>
                    <a:pt x="11" y="99"/>
                    <a:pt x="12" y="99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22"/>
                    <a:pt x="0" y="123"/>
                    <a:pt x="1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2" y="123"/>
                    <a:pt x="2" y="12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3" y="107"/>
                    <a:pt x="23" y="106"/>
                  </a:cubicBezTo>
                  <a:cubicBezTo>
                    <a:pt x="23" y="106"/>
                    <a:pt x="23" y="105"/>
                    <a:pt x="23" y="105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3" y="94"/>
                    <a:pt x="33" y="94"/>
                  </a:cubicBezTo>
                  <a:cubicBezTo>
                    <a:pt x="33" y="93"/>
                    <a:pt x="33" y="93"/>
                    <a:pt x="33" y="92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5" y="79"/>
                    <a:pt x="45" y="79"/>
                    <a:pt x="44" y="78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80" y="32"/>
                    <a:pt x="80" y="32"/>
                    <a:pt x="81" y="32"/>
                  </a:cubicBezTo>
                  <a:cubicBezTo>
                    <a:pt x="81" y="31"/>
                    <a:pt x="81" y="30"/>
                    <a:pt x="81" y="30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0" y="18"/>
                    <a:pt x="90" y="18"/>
                    <a:pt x="91" y="18"/>
                  </a:cubicBezTo>
                  <a:cubicBezTo>
                    <a:pt x="91" y="17"/>
                    <a:pt x="91" y="17"/>
                    <a:pt x="91" y="16"/>
                  </a:cubicBezTo>
                  <a:close/>
                </a:path>
              </a:pathLst>
            </a:custGeom>
            <a:solidFill>
              <a:srgbClr val="D9D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51"/>
            <p:cNvSpPr>
              <a:spLocks/>
            </p:cNvSpPr>
            <p:nvPr/>
          </p:nvSpPr>
          <p:spPr bwMode="auto">
            <a:xfrm>
              <a:off x="-223837" y="-1247775"/>
              <a:ext cx="1820863" cy="1497013"/>
            </a:xfrm>
            <a:custGeom>
              <a:avLst/>
              <a:gdLst>
                <a:gd name="T0" fmla="*/ 13 w 185"/>
                <a:gd name="T1" fmla="*/ 38 h 152"/>
                <a:gd name="T2" fmla="*/ 22 w 185"/>
                <a:gd name="T3" fmla="*/ 27 h 152"/>
                <a:gd name="T4" fmla="*/ 68 w 185"/>
                <a:gd name="T5" fmla="*/ 19 h 152"/>
                <a:gd name="T6" fmla="*/ 99 w 185"/>
                <a:gd name="T7" fmla="*/ 39 h 152"/>
                <a:gd name="T8" fmla="*/ 127 w 185"/>
                <a:gd name="T9" fmla="*/ 57 h 152"/>
                <a:gd name="T10" fmla="*/ 159 w 185"/>
                <a:gd name="T11" fmla="*/ 77 h 152"/>
                <a:gd name="T12" fmla="*/ 171 w 185"/>
                <a:gd name="T13" fmla="*/ 122 h 152"/>
                <a:gd name="T14" fmla="*/ 165 w 185"/>
                <a:gd name="T15" fmla="*/ 135 h 152"/>
                <a:gd name="T16" fmla="*/ 156 w 185"/>
                <a:gd name="T17" fmla="*/ 152 h 152"/>
                <a:gd name="T18" fmla="*/ 155 w 185"/>
                <a:gd name="T19" fmla="*/ 151 h 152"/>
                <a:gd name="T20" fmla="*/ 153 w 185"/>
                <a:gd name="T21" fmla="*/ 130 h 152"/>
                <a:gd name="T22" fmla="*/ 137 w 185"/>
                <a:gd name="T23" fmla="*/ 122 h 152"/>
                <a:gd name="T24" fmla="*/ 115 w 185"/>
                <a:gd name="T25" fmla="*/ 117 h 152"/>
                <a:gd name="T26" fmla="*/ 113 w 185"/>
                <a:gd name="T27" fmla="*/ 98 h 152"/>
                <a:gd name="T28" fmla="*/ 87 w 185"/>
                <a:gd name="T29" fmla="*/ 103 h 152"/>
                <a:gd name="T30" fmla="*/ 72 w 185"/>
                <a:gd name="T31" fmla="*/ 74 h 152"/>
                <a:gd name="T32" fmla="*/ 66 w 185"/>
                <a:gd name="T33" fmla="*/ 69 h 152"/>
                <a:gd name="T34" fmla="*/ 49 w 185"/>
                <a:gd name="T35" fmla="*/ 75 h 152"/>
                <a:gd name="T36" fmla="*/ 35 w 185"/>
                <a:gd name="T37" fmla="*/ 57 h 152"/>
                <a:gd name="T38" fmla="*/ 22 w 185"/>
                <a:gd name="T39" fmla="*/ 46 h 152"/>
                <a:gd name="T40" fmla="*/ 1 w 185"/>
                <a:gd name="T41" fmla="*/ 53 h 152"/>
                <a:gd name="T42" fmla="*/ 0 w 185"/>
                <a:gd name="T43" fmla="*/ 53 h 152"/>
                <a:gd name="T44" fmla="*/ 13 w 185"/>
                <a:gd name="T45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5" h="152">
                  <a:moveTo>
                    <a:pt x="13" y="38"/>
                  </a:moveTo>
                  <a:cubicBezTo>
                    <a:pt x="16" y="33"/>
                    <a:pt x="19" y="30"/>
                    <a:pt x="22" y="27"/>
                  </a:cubicBezTo>
                  <a:cubicBezTo>
                    <a:pt x="44" y="0"/>
                    <a:pt x="68" y="19"/>
                    <a:pt x="68" y="1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85" y="90"/>
                    <a:pt x="171" y="122"/>
                  </a:cubicBezTo>
                  <a:cubicBezTo>
                    <a:pt x="169" y="125"/>
                    <a:pt x="167" y="129"/>
                    <a:pt x="165" y="135"/>
                  </a:cubicBezTo>
                  <a:cubicBezTo>
                    <a:pt x="162" y="140"/>
                    <a:pt x="159" y="146"/>
                    <a:pt x="156" y="152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2" y="118"/>
                    <a:pt x="137" y="122"/>
                  </a:cubicBezTo>
                  <a:cubicBezTo>
                    <a:pt x="122" y="126"/>
                    <a:pt x="117" y="130"/>
                    <a:pt x="115" y="117"/>
                  </a:cubicBezTo>
                  <a:cubicBezTo>
                    <a:pt x="113" y="103"/>
                    <a:pt x="113" y="98"/>
                    <a:pt x="113" y="98"/>
                  </a:cubicBezTo>
                  <a:cubicBezTo>
                    <a:pt x="111" y="91"/>
                    <a:pt x="103" y="97"/>
                    <a:pt x="87" y="103"/>
                  </a:cubicBezTo>
                  <a:cubicBezTo>
                    <a:pt x="71" y="108"/>
                    <a:pt x="72" y="80"/>
                    <a:pt x="72" y="74"/>
                  </a:cubicBezTo>
                  <a:cubicBezTo>
                    <a:pt x="72" y="67"/>
                    <a:pt x="66" y="69"/>
                    <a:pt x="66" y="69"/>
                  </a:cubicBezTo>
                  <a:cubicBezTo>
                    <a:pt x="66" y="69"/>
                    <a:pt x="62" y="71"/>
                    <a:pt x="49" y="75"/>
                  </a:cubicBezTo>
                  <a:cubicBezTo>
                    <a:pt x="36" y="79"/>
                    <a:pt x="38" y="72"/>
                    <a:pt x="35" y="57"/>
                  </a:cubicBezTo>
                  <a:cubicBezTo>
                    <a:pt x="32" y="42"/>
                    <a:pt x="22" y="46"/>
                    <a:pt x="22" y="46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47"/>
                    <a:pt x="9" y="42"/>
                    <a:pt x="13" y="38"/>
                  </a:cubicBezTo>
                  <a:close/>
                </a:path>
              </a:pathLst>
            </a:custGeom>
            <a:solidFill>
              <a:srgbClr val="495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Freeform 52"/>
            <p:cNvSpPr>
              <a:spLocks/>
            </p:cNvSpPr>
            <p:nvPr/>
          </p:nvSpPr>
          <p:spPr bwMode="auto">
            <a:xfrm>
              <a:off x="-1365250" y="61912"/>
              <a:ext cx="866775" cy="954088"/>
            </a:xfrm>
            <a:custGeom>
              <a:avLst/>
              <a:gdLst>
                <a:gd name="T0" fmla="*/ 53 w 88"/>
                <a:gd name="T1" fmla="*/ 0 h 97"/>
                <a:gd name="T2" fmla="*/ 46 w 88"/>
                <a:gd name="T3" fmla="*/ 97 h 97"/>
                <a:gd name="T4" fmla="*/ 35 w 88"/>
                <a:gd name="T5" fmla="*/ 90 h 97"/>
                <a:gd name="T6" fmla="*/ 29 w 88"/>
                <a:gd name="T7" fmla="*/ 29 h 97"/>
                <a:gd name="T8" fmla="*/ 52 w 88"/>
                <a:gd name="T9" fmla="*/ 0 h 97"/>
                <a:gd name="T10" fmla="*/ 53 w 88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97">
                  <a:moveTo>
                    <a:pt x="53" y="0"/>
                  </a:moveTo>
                  <a:cubicBezTo>
                    <a:pt x="53" y="0"/>
                    <a:pt x="88" y="36"/>
                    <a:pt x="46" y="97"/>
                  </a:cubicBezTo>
                  <a:cubicBezTo>
                    <a:pt x="43" y="95"/>
                    <a:pt x="39" y="92"/>
                    <a:pt x="35" y="90"/>
                  </a:cubicBezTo>
                  <a:cubicBezTo>
                    <a:pt x="0" y="63"/>
                    <a:pt x="29" y="29"/>
                    <a:pt x="29" y="29"/>
                  </a:cubicBezTo>
                  <a:cubicBezTo>
                    <a:pt x="29" y="29"/>
                    <a:pt x="38" y="17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619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53"/>
            <p:cNvSpPr>
              <a:spLocks noEditPoints="1"/>
            </p:cNvSpPr>
            <p:nvPr/>
          </p:nvSpPr>
          <p:spPr bwMode="auto">
            <a:xfrm>
              <a:off x="-223837" y="-1198563"/>
              <a:ext cx="649288" cy="473075"/>
            </a:xfrm>
            <a:custGeom>
              <a:avLst/>
              <a:gdLst>
                <a:gd name="T0" fmla="*/ 30 w 66"/>
                <a:gd name="T1" fmla="*/ 42 h 48"/>
                <a:gd name="T2" fmla="*/ 22 w 66"/>
                <a:gd name="T3" fmla="*/ 41 h 48"/>
                <a:gd name="T4" fmla="*/ 1 w 66"/>
                <a:gd name="T5" fmla="*/ 48 h 48"/>
                <a:gd name="T6" fmla="*/ 0 w 66"/>
                <a:gd name="T7" fmla="*/ 48 h 48"/>
                <a:gd name="T8" fmla="*/ 0 w 66"/>
                <a:gd name="T9" fmla="*/ 48 h 48"/>
                <a:gd name="T10" fmla="*/ 1 w 66"/>
                <a:gd name="T11" fmla="*/ 48 h 48"/>
                <a:gd name="T12" fmla="*/ 22 w 66"/>
                <a:gd name="T13" fmla="*/ 41 h 48"/>
                <a:gd name="T14" fmla="*/ 30 w 66"/>
                <a:gd name="T15" fmla="*/ 42 h 48"/>
                <a:gd name="T16" fmla="*/ 30 w 66"/>
                <a:gd name="T17" fmla="*/ 42 h 48"/>
                <a:gd name="T18" fmla="*/ 30 w 66"/>
                <a:gd name="T19" fmla="*/ 42 h 48"/>
                <a:gd name="T20" fmla="*/ 30 w 66"/>
                <a:gd name="T21" fmla="*/ 42 h 48"/>
                <a:gd name="T22" fmla="*/ 30 w 66"/>
                <a:gd name="T23" fmla="*/ 42 h 48"/>
                <a:gd name="T24" fmla="*/ 22 w 66"/>
                <a:gd name="T25" fmla="*/ 21 h 48"/>
                <a:gd name="T26" fmla="*/ 22 w 66"/>
                <a:gd name="T27" fmla="*/ 22 h 48"/>
                <a:gd name="T28" fmla="*/ 13 w 66"/>
                <a:gd name="T29" fmla="*/ 33 h 48"/>
                <a:gd name="T30" fmla="*/ 13 w 66"/>
                <a:gd name="T31" fmla="*/ 33 h 48"/>
                <a:gd name="T32" fmla="*/ 13 w 66"/>
                <a:gd name="T33" fmla="*/ 33 h 48"/>
                <a:gd name="T34" fmla="*/ 22 w 66"/>
                <a:gd name="T35" fmla="*/ 22 h 48"/>
                <a:gd name="T36" fmla="*/ 22 w 66"/>
                <a:gd name="T37" fmla="*/ 21 h 48"/>
                <a:gd name="T38" fmla="*/ 23 w 66"/>
                <a:gd name="T39" fmla="*/ 21 h 48"/>
                <a:gd name="T40" fmla="*/ 23 w 66"/>
                <a:gd name="T41" fmla="*/ 21 h 48"/>
                <a:gd name="T42" fmla="*/ 23 w 66"/>
                <a:gd name="T43" fmla="*/ 21 h 48"/>
                <a:gd name="T44" fmla="*/ 23 w 66"/>
                <a:gd name="T45" fmla="*/ 20 h 48"/>
                <a:gd name="T46" fmla="*/ 23 w 66"/>
                <a:gd name="T47" fmla="*/ 21 h 48"/>
                <a:gd name="T48" fmla="*/ 23 w 66"/>
                <a:gd name="T49" fmla="*/ 20 h 48"/>
                <a:gd name="T50" fmla="*/ 66 w 66"/>
                <a:gd name="T51" fmla="*/ 12 h 48"/>
                <a:gd name="T52" fmla="*/ 23 w 66"/>
                <a:gd name="T53" fmla="*/ 20 h 48"/>
                <a:gd name="T54" fmla="*/ 66 w 66"/>
                <a:gd name="T55" fmla="*/ 12 h 48"/>
                <a:gd name="T56" fmla="*/ 66 w 66"/>
                <a:gd name="T57" fmla="*/ 13 h 48"/>
                <a:gd name="T58" fmla="*/ 66 w 66"/>
                <a:gd name="T59" fmla="*/ 13 h 48"/>
                <a:gd name="T60" fmla="*/ 66 w 66"/>
                <a:gd name="T61" fmla="*/ 13 h 48"/>
                <a:gd name="T62" fmla="*/ 66 w 66"/>
                <a:gd name="T63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48">
                  <a:moveTo>
                    <a:pt x="30" y="42"/>
                  </a:moveTo>
                  <a:cubicBezTo>
                    <a:pt x="26" y="39"/>
                    <a:pt x="22" y="41"/>
                    <a:pt x="2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6" y="39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lose/>
                  <a:moveTo>
                    <a:pt x="22" y="21"/>
                  </a:moveTo>
                  <a:cubicBezTo>
                    <a:pt x="22" y="21"/>
                    <a:pt x="22" y="21"/>
                    <a:pt x="22" y="22"/>
                  </a:cubicBezTo>
                  <a:cubicBezTo>
                    <a:pt x="19" y="25"/>
                    <a:pt x="16" y="28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6" y="28"/>
                    <a:pt x="19" y="25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lose/>
                  <a:moveTo>
                    <a:pt x="2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lose/>
                  <a:moveTo>
                    <a:pt x="23" y="20"/>
                  </a:moveTo>
                  <a:cubicBezTo>
                    <a:pt x="23" y="20"/>
                    <a:pt x="23" y="20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66" y="12"/>
                  </a:moveTo>
                  <a:cubicBezTo>
                    <a:pt x="60" y="9"/>
                    <a:pt x="41" y="0"/>
                    <a:pt x="23" y="20"/>
                  </a:cubicBezTo>
                  <a:cubicBezTo>
                    <a:pt x="41" y="0"/>
                    <a:pt x="60" y="9"/>
                    <a:pt x="66" y="12"/>
                  </a:cubicBezTo>
                  <a:close/>
                  <a:moveTo>
                    <a:pt x="66" y="13"/>
                  </a:move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54"/>
            <p:cNvSpPr>
              <a:spLocks/>
            </p:cNvSpPr>
            <p:nvPr/>
          </p:nvSpPr>
          <p:spPr bwMode="auto">
            <a:xfrm>
              <a:off x="-854075" y="-814388"/>
              <a:ext cx="965200" cy="1150938"/>
            </a:xfrm>
            <a:custGeom>
              <a:avLst/>
              <a:gdLst>
                <a:gd name="T0" fmla="*/ 94 w 98"/>
                <a:gd name="T1" fmla="*/ 3 h 117"/>
                <a:gd name="T2" fmla="*/ 94 w 98"/>
                <a:gd name="T3" fmla="*/ 3 h 117"/>
                <a:gd name="T4" fmla="*/ 86 w 98"/>
                <a:gd name="T5" fmla="*/ 2 h 117"/>
                <a:gd name="T6" fmla="*/ 65 w 98"/>
                <a:gd name="T7" fmla="*/ 9 h 117"/>
                <a:gd name="T8" fmla="*/ 64 w 98"/>
                <a:gd name="T9" fmla="*/ 9 h 117"/>
                <a:gd name="T10" fmla="*/ 41 w 98"/>
                <a:gd name="T11" fmla="*/ 37 h 117"/>
                <a:gd name="T12" fmla="*/ 41 w 98"/>
                <a:gd name="T13" fmla="*/ 37 h 117"/>
                <a:gd name="T14" fmla="*/ 0 w 98"/>
                <a:gd name="T15" fmla="*/ 89 h 117"/>
                <a:gd name="T16" fmla="*/ 1 w 98"/>
                <a:gd name="T17" fmla="*/ 89 h 117"/>
                <a:gd name="T18" fmla="*/ 13 w 98"/>
                <a:gd name="T19" fmla="*/ 117 h 117"/>
                <a:gd name="T20" fmla="*/ 17 w 98"/>
                <a:gd name="T21" fmla="*/ 112 h 117"/>
                <a:gd name="T22" fmla="*/ 15 w 98"/>
                <a:gd name="T23" fmla="*/ 110 h 117"/>
                <a:gd name="T24" fmla="*/ 14 w 98"/>
                <a:gd name="T25" fmla="*/ 109 h 117"/>
                <a:gd name="T26" fmla="*/ 16 w 98"/>
                <a:gd name="T27" fmla="*/ 108 h 117"/>
                <a:gd name="T28" fmla="*/ 16 w 98"/>
                <a:gd name="T29" fmla="*/ 108 h 117"/>
                <a:gd name="T30" fmla="*/ 19 w 98"/>
                <a:gd name="T31" fmla="*/ 111 h 117"/>
                <a:gd name="T32" fmla="*/ 27 w 98"/>
                <a:gd name="T33" fmla="*/ 99 h 117"/>
                <a:gd name="T34" fmla="*/ 25 w 98"/>
                <a:gd name="T35" fmla="*/ 97 h 117"/>
                <a:gd name="T36" fmla="*/ 25 w 98"/>
                <a:gd name="T37" fmla="*/ 96 h 117"/>
                <a:gd name="T38" fmla="*/ 26 w 98"/>
                <a:gd name="T39" fmla="*/ 96 h 117"/>
                <a:gd name="T40" fmla="*/ 26 w 98"/>
                <a:gd name="T41" fmla="*/ 96 h 117"/>
                <a:gd name="T42" fmla="*/ 29 w 98"/>
                <a:gd name="T43" fmla="*/ 98 h 117"/>
                <a:gd name="T44" fmla="*/ 39 w 98"/>
                <a:gd name="T45" fmla="*/ 85 h 117"/>
                <a:gd name="T46" fmla="*/ 36 w 98"/>
                <a:gd name="T47" fmla="*/ 83 h 117"/>
                <a:gd name="T48" fmla="*/ 36 w 98"/>
                <a:gd name="T49" fmla="*/ 82 h 117"/>
                <a:gd name="T50" fmla="*/ 37 w 98"/>
                <a:gd name="T51" fmla="*/ 82 h 117"/>
                <a:gd name="T52" fmla="*/ 37 w 98"/>
                <a:gd name="T53" fmla="*/ 82 h 117"/>
                <a:gd name="T54" fmla="*/ 40 w 98"/>
                <a:gd name="T55" fmla="*/ 84 h 117"/>
                <a:gd name="T56" fmla="*/ 50 w 98"/>
                <a:gd name="T57" fmla="*/ 71 h 117"/>
                <a:gd name="T58" fmla="*/ 47 w 98"/>
                <a:gd name="T59" fmla="*/ 69 h 117"/>
                <a:gd name="T60" fmla="*/ 46 w 98"/>
                <a:gd name="T61" fmla="*/ 67 h 117"/>
                <a:gd name="T62" fmla="*/ 48 w 98"/>
                <a:gd name="T63" fmla="*/ 67 h 117"/>
                <a:gd name="T64" fmla="*/ 48 w 98"/>
                <a:gd name="T65" fmla="*/ 67 h 117"/>
                <a:gd name="T66" fmla="*/ 51 w 98"/>
                <a:gd name="T67" fmla="*/ 69 h 117"/>
                <a:gd name="T68" fmla="*/ 76 w 98"/>
                <a:gd name="T69" fmla="*/ 38 h 117"/>
                <a:gd name="T70" fmla="*/ 73 w 98"/>
                <a:gd name="T71" fmla="*/ 35 h 117"/>
                <a:gd name="T72" fmla="*/ 72 w 98"/>
                <a:gd name="T73" fmla="*/ 34 h 117"/>
                <a:gd name="T74" fmla="*/ 74 w 98"/>
                <a:gd name="T75" fmla="*/ 34 h 117"/>
                <a:gd name="T76" fmla="*/ 74 w 98"/>
                <a:gd name="T77" fmla="*/ 34 h 117"/>
                <a:gd name="T78" fmla="*/ 77 w 98"/>
                <a:gd name="T79" fmla="*/ 36 h 117"/>
                <a:gd name="T80" fmla="*/ 86 w 98"/>
                <a:gd name="T81" fmla="*/ 24 h 117"/>
                <a:gd name="T82" fmla="*/ 82 w 98"/>
                <a:gd name="T83" fmla="*/ 21 h 117"/>
                <a:gd name="T84" fmla="*/ 82 w 98"/>
                <a:gd name="T85" fmla="*/ 20 h 117"/>
                <a:gd name="T86" fmla="*/ 84 w 98"/>
                <a:gd name="T87" fmla="*/ 20 h 117"/>
                <a:gd name="T88" fmla="*/ 84 w 98"/>
                <a:gd name="T89" fmla="*/ 20 h 117"/>
                <a:gd name="T90" fmla="*/ 87 w 98"/>
                <a:gd name="T91" fmla="*/ 22 h 117"/>
                <a:gd name="T92" fmla="*/ 98 w 98"/>
                <a:gd name="T93" fmla="*/ 8 h 117"/>
                <a:gd name="T94" fmla="*/ 94 w 98"/>
                <a:gd name="T95" fmla="*/ 3 h 117"/>
                <a:gd name="T96" fmla="*/ 94 w 98"/>
                <a:gd name="T97" fmla="*/ 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17">
                  <a:moveTo>
                    <a:pt x="94" y="3"/>
                  </a:moveTo>
                  <a:cubicBezTo>
                    <a:pt x="94" y="3"/>
                    <a:pt x="94" y="3"/>
                    <a:pt x="94" y="3"/>
                  </a:cubicBezTo>
                  <a:cubicBezTo>
                    <a:pt x="90" y="0"/>
                    <a:pt x="86" y="2"/>
                    <a:pt x="86" y="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57" y="17"/>
                    <a:pt x="49" y="2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7" y="55"/>
                    <a:pt x="12" y="74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0" y="99"/>
                    <a:pt x="13" y="117"/>
                  </a:cubicBezTo>
                  <a:cubicBezTo>
                    <a:pt x="15" y="116"/>
                    <a:pt x="16" y="114"/>
                    <a:pt x="17" y="112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4" y="110"/>
                    <a:pt x="14" y="109"/>
                    <a:pt x="14" y="109"/>
                  </a:cubicBezTo>
                  <a:cubicBezTo>
                    <a:pt x="15" y="108"/>
                    <a:pt x="15" y="108"/>
                    <a:pt x="1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1" y="107"/>
                    <a:pt x="24" y="104"/>
                    <a:pt x="27" y="99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4" y="97"/>
                    <a:pt x="24" y="97"/>
                    <a:pt x="25" y="96"/>
                  </a:cubicBezTo>
                  <a:cubicBezTo>
                    <a:pt x="25" y="96"/>
                    <a:pt x="26" y="96"/>
                    <a:pt x="26" y="96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2" y="94"/>
                    <a:pt x="35" y="90"/>
                    <a:pt x="39" y="85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3"/>
                    <a:pt x="36" y="82"/>
                    <a:pt x="36" y="82"/>
                  </a:cubicBezTo>
                  <a:cubicBezTo>
                    <a:pt x="36" y="82"/>
                    <a:pt x="37" y="81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0"/>
                    <a:pt x="46" y="75"/>
                    <a:pt x="50" y="71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6" y="68"/>
                    <a:pt x="46" y="68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9" y="59"/>
                    <a:pt x="68" y="48"/>
                    <a:pt x="76" y="38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2" y="35"/>
                    <a:pt x="72" y="34"/>
                    <a:pt x="72" y="34"/>
                  </a:cubicBezTo>
                  <a:cubicBezTo>
                    <a:pt x="73" y="33"/>
                    <a:pt x="73" y="33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80" y="32"/>
                    <a:pt x="83" y="28"/>
                    <a:pt x="86" y="24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0"/>
                    <a:pt x="82" y="20"/>
                  </a:cubicBezTo>
                  <a:cubicBezTo>
                    <a:pt x="83" y="20"/>
                    <a:pt x="83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1" y="17"/>
                    <a:pt x="95" y="13"/>
                    <a:pt x="98" y="8"/>
                  </a:cubicBezTo>
                  <a:cubicBezTo>
                    <a:pt x="97" y="5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lose/>
                </a:path>
              </a:pathLst>
            </a:custGeom>
            <a:solidFill>
              <a:srgbClr val="7CA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55"/>
            <p:cNvSpPr>
              <a:spLocks noEditPoints="1"/>
            </p:cNvSpPr>
            <p:nvPr/>
          </p:nvSpPr>
          <p:spPr bwMode="auto">
            <a:xfrm>
              <a:off x="-715962" y="-627063"/>
              <a:ext cx="719138" cy="914400"/>
            </a:xfrm>
            <a:custGeom>
              <a:avLst/>
              <a:gdLst>
                <a:gd name="T0" fmla="*/ 2 w 73"/>
                <a:gd name="T1" fmla="*/ 89 h 93"/>
                <a:gd name="T2" fmla="*/ 0 w 73"/>
                <a:gd name="T3" fmla="*/ 90 h 93"/>
                <a:gd name="T4" fmla="*/ 1 w 73"/>
                <a:gd name="T5" fmla="*/ 91 h 93"/>
                <a:gd name="T6" fmla="*/ 3 w 73"/>
                <a:gd name="T7" fmla="*/ 93 h 93"/>
                <a:gd name="T8" fmla="*/ 5 w 73"/>
                <a:gd name="T9" fmla="*/ 92 h 93"/>
                <a:gd name="T10" fmla="*/ 2 w 73"/>
                <a:gd name="T11" fmla="*/ 89 h 93"/>
                <a:gd name="T12" fmla="*/ 2 w 73"/>
                <a:gd name="T13" fmla="*/ 89 h 93"/>
                <a:gd name="T14" fmla="*/ 12 w 73"/>
                <a:gd name="T15" fmla="*/ 77 h 93"/>
                <a:gd name="T16" fmla="*/ 11 w 73"/>
                <a:gd name="T17" fmla="*/ 77 h 93"/>
                <a:gd name="T18" fmla="*/ 11 w 73"/>
                <a:gd name="T19" fmla="*/ 78 h 93"/>
                <a:gd name="T20" fmla="*/ 13 w 73"/>
                <a:gd name="T21" fmla="*/ 80 h 93"/>
                <a:gd name="T22" fmla="*/ 15 w 73"/>
                <a:gd name="T23" fmla="*/ 79 h 93"/>
                <a:gd name="T24" fmla="*/ 12 w 73"/>
                <a:gd name="T25" fmla="*/ 77 h 93"/>
                <a:gd name="T26" fmla="*/ 12 w 73"/>
                <a:gd name="T27" fmla="*/ 77 h 93"/>
                <a:gd name="T28" fmla="*/ 23 w 73"/>
                <a:gd name="T29" fmla="*/ 63 h 93"/>
                <a:gd name="T30" fmla="*/ 22 w 73"/>
                <a:gd name="T31" fmla="*/ 63 h 93"/>
                <a:gd name="T32" fmla="*/ 22 w 73"/>
                <a:gd name="T33" fmla="*/ 64 h 93"/>
                <a:gd name="T34" fmla="*/ 25 w 73"/>
                <a:gd name="T35" fmla="*/ 66 h 93"/>
                <a:gd name="T36" fmla="*/ 26 w 73"/>
                <a:gd name="T37" fmla="*/ 65 h 93"/>
                <a:gd name="T38" fmla="*/ 23 w 73"/>
                <a:gd name="T39" fmla="*/ 63 h 93"/>
                <a:gd name="T40" fmla="*/ 23 w 73"/>
                <a:gd name="T41" fmla="*/ 63 h 93"/>
                <a:gd name="T42" fmla="*/ 34 w 73"/>
                <a:gd name="T43" fmla="*/ 48 h 93"/>
                <a:gd name="T44" fmla="*/ 32 w 73"/>
                <a:gd name="T45" fmla="*/ 48 h 93"/>
                <a:gd name="T46" fmla="*/ 33 w 73"/>
                <a:gd name="T47" fmla="*/ 50 h 93"/>
                <a:gd name="T48" fmla="*/ 36 w 73"/>
                <a:gd name="T49" fmla="*/ 52 h 93"/>
                <a:gd name="T50" fmla="*/ 37 w 73"/>
                <a:gd name="T51" fmla="*/ 50 h 93"/>
                <a:gd name="T52" fmla="*/ 34 w 73"/>
                <a:gd name="T53" fmla="*/ 48 h 93"/>
                <a:gd name="T54" fmla="*/ 34 w 73"/>
                <a:gd name="T55" fmla="*/ 48 h 93"/>
                <a:gd name="T56" fmla="*/ 60 w 73"/>
                <a:gd name="T57" fmla="*/ 15 h 93"/>
                <a:gd name="T58" fmla="*/ 58 w 73"/>
                <a:gd name="T59" fmla="*/ 15 h 93"/>
                <a:gd name="T60" fmla="*/ 59 w 73"/>
                <a:gd name="T61" fmla="*/ 16 h 93"/>
                <a:gd name="T62" fmla="*/ 62 w 73"/>
                <a:gd name="T63" fmla="*/ 19 h 93"/>
                <a:gd name="T64" fmla="*/ 63 w 73"/>
                <a:gd name="T65" fmla="*/ 17 h 93"/>
                <a:gd name="T66" fmla="*/ 60 w 73"/>
                <a:gd name="T67" fmla="*/ 15 h 93"/>
                <a:gd name="T68" fmla="*/ 60 w 73"/>
                <a:gd name="T69" fmla="*/ 15 h 93"/>
                <a:gd name="T70" fmla="*/ 70 w 73"/>
                <a:gd name="T71" fmla="*/ 1 h 93"/>
                <a:gd name="T72" fmla="*/ 68 w 73"/>
                <a:gd name="T73" fmla="*/ 1 h 93"/>
                <a:gd name="T74" fmla="*/ 68 w 73"/>
                <a:gd name="T75" fmla="*/ 2 h 93"/>
                <a:gd name="T76" fmla="*/ 72 w 73"/>
                <a:gd name="T77" fmla="*/ 5 h 93"/>
                <a:gd name="T78" fmla="*/ 73 w 73"/>
                <a:gd name="T79" fmla="*/ 3 h 93"/>
                <a:gd name="T80" fmla="*/ 70 w 73"/>
                <a:gd name="T81" fmla="*/ 1 h 93"/>
                <a:gd name="T82" fmla="*/ 70 w 73"/>
                <a:gd name="T8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3" h="93">
                  <a:moveTo>
                    <a:pt x="2" y="89"/>
                  </a:moveTo>
                  <a:cubicBezTo>
                    <a:pt x="1" y="89"/>
                    <a:pt x="1" y="89"/>
                    <a:pt x="0" y="90"/>
                  </a:cubicBezTo>
                  <a:cubicBezTo>
                    <a:pt x="0" y="90"/>
                    <a:pt x="0" y="91"/>
                    <a:pt x="1" y="91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2"/>
                    <a:pt x="5" y="9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9"/>
                    <a:pt x="2" y="89"/>
                  </a:cubicBezTo>
                  <a:close/>
                  <a:moveTo>
                    <a:pt x="12" y="77"/>
                  </a:moveTo>
                  <a:cubicBezTo>
                    <a:pt x="12" y="77"/>
                    <a:pt x="11" y="77"/>
                    <a:pt x="11" y="77"/>
                  </a:cubicBezTo>
                  <a:cubicBezTo>
                    <a:pt x="10" y="78"/>
                    <a:pt x="10" y="78"/>
                    <a:pt x="11" y="78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4" y="80"/>
                    <a:pt x="14" y="79"/>
                    <a:pt x="15" y="79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lose/>
                  <a:moveTo>
                    <a:pt x="23" y="63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2" y="63"/>
                    <a:pt x="22" y="64"/>
                    <a:pt x="22" y="64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5"/>
                    <a:pt x="26" y="65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lose/>
                  <a:moveTo>
                    <a:pt x="34" y="48"/>
                  </a:moveTo>
                  <a:cubicBezTo>
                    <a:pt x="33" y="48"/>
                    <a:pt x="33" y="48"/>
                    <a:pt x="32" y="48"/>
                  </a:cubicBezTo>
                  <a:cubicBezTo>
                    <a:pt x="32" y="49"/>
                    <a:pt x="32" y="49"/>
                    <a:pt x="33" y="5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7" y="51"/>
                    <a:pt x="37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lose/>
                  <a:moveTo>
                    <a:pt x="60" y="15"/>
                  </a:moveTo>
                  <a:cubicBezTo>
                    <a:pt x="59" y="14"/>
                    <a:pt x="59" y="14"/>
                    <a:pt x="58" y="15"/>
                  </a:cubicBezTo>
                  <a:cubicBezTo>
                    <a:pt x="58" y="15"/>
                    <a:pt x="58" y="16"/>
                    <a:pt x="59" y="16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8"/>
                    <a:pt x="62" y="18"/>
                    <a:pt x="63" y="17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0" y="1"/>
                  </a:moveTo>
                  <a:cubicBezTo>
                    <a:pt x="69" y="0"/>
                    <a:pt x="69" y="1"/>
                    <a:pt x="68" y="1"/>
                  </a:cubicBezTo>
                  <a:cubicBezTo>
                    <a:pt x="68" y="1"/>
                    <a:pt x="68" y="2"/>
                    <a:pt x="68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3" y="4"/>
                    <a:pt x="73" y="3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B9B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56"/>
            <p:cNvSpPr>
              <a:spLocks/>
            </p:cNvSpPr>
            <p:nvPr/>
          </p:nvSpPr>
          <p:spPr bwMode="auto">
            <a:xfrm>
              <a:off x="-223837" y="-1198563"/>
              <a:ext cx="806450" cy="473075"/>
            </a:xfrm>
            <a:custGeom>
              <a:avLst/>
              <a:gdLst>
                <a:gd name="T0" fmla="*/ 66 w 82"/>
                <a:gd name="T1" fmla="*/ 13 h 48"/>
                <a:gd name="T2" fmla="*/ 66 w 82"/>
                <a:gd name="T3" fmla="*/ 12 h 48"/>
                <a:gd name="T4" fmla="*/ 23 w 82"/>
                <a:gd name="T5" fmla="*/ 20 h 48"/>
                <a:gd name="T6" fmla="*/ 23 w 82"/>
                <a:gd name="T7" fmla="*/ 20 h 48"/>
                <a:gd name="T8" fmla="*/ 23 w 82"/>
                <a:gd name="T9" fmla="*/ 21 h 48"/>
                <a:gd name="T10" fmla="*/ 23 w 82"/>
                <a:gd name="T11" fmla="*/ 21 h 48"/>
                <a:gd name="T12" fmla="*/ 23 w 82"/>
                <a:gd name="T13" fmla="*/ 21 h 48"/>
                <a:gd name="T14" fmla="*/ 22 w 82"/>
                <a:gd name="T15" fmla="*/ 21 h 48"/>
                <a:gd name="T16" fmla="*/ 22 w 82"/>
                <a:gd name="T17" fmla="*/ 22 h 48"/>
                <a:gd name="T18" fmla="*/ 13 w 82"/>
                <a:gd name="T19" fmla="*/ 33 h 48"/>
                <a:gd name="T20" fmla="*/ 13 w 82"/>
                <a:gd name="T21" fmla="*/ 33 h 48"/>
                <a:gd name="T22" fmla="*/ 0 w 82"/>
                <a:gd name="T23" fmla="*/ 48 h 48"/>
                <a:gd name="T24" fmla="*/ 0 w 82"/>
                <a:gd name="T25" fmla="*/ 48 h 48"/>
                <a:gd name="T26" fmla="*/ 1 w 82"/>
                <a:gd name="T27" fmla="*/ 48 h 48"/>
                <a:gd name="T28" fmla="*/ 22 w 82"/>
                <a:gd name="T29" fmla="*/ 41 h 48"/>
                <a:gd name="T30" fmla="*/ 30 w 82"/>
                <a:gd name="T31" fmla="*/ 42 h 48"/>
                <a:gd name="T32" fmla="*/ 30 w 82"/>
                <a:gd name="T33" fmla="*/ 42 h 48"/>
                <a:gd name="T34" fmla="*/ 30 w 82"/>
                <a:gd name="T35" fmla="*/ 42 h 48"/>
                <a:gd name="T36" fmla="*/ 30 w 82"/>
                <a:gd name="T37" fmla="*/ 42 h 48"/>
                <a:gd name="T38" fmla="*/ 34 w 82"/>
                <a:gd name="T39" fmla="*/ 47 h 48"/>
                <a:gd name="T40" fmla="*/ 39 w 82"/>
                <a:gd name="T41" fmla="*/ 41 h 48"/>
                <a:gd name="T42" fmla="*/ 80 w 82"/>
                <a:gd name="T43" fmla="*/ 24 h 48"/>
                <a:gd name="T44" fmla="*/ 82 w 82"/>
                <a:gd name="T45" fmla="*/ 23 h 48"/>
                <a:gd name="T46" fmla="*/ 68 w 82"/>
                <a:gd name="T47" fmla="*/ 14 h 48"/>
                <a:gd name="T48" fmla="*/ 68 w 82"/>
                <a:gd name="T49" fmla="*/ 14 h 48"/>
                <a:gd name="T50" fmla="*/ 66 w 82"/>
                <a:gd name="T51" fmla="*/ 13 h 48"/>
                <a:gd name="T52" fmla="*/ 66 w 82"/>
                <a:gd name="T53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48">
                  <a:moveTo>
                    <a:pt x="66" y="13"/>
                  </a:moveTo>
                  <a:cubicBezTo>
                    <a:pt x="66" y="13"/>
                    <a:pt x="66" y="13"/>
                    <a:pt x="66" y="12"/>
                  </a:cubicBezTo>
                  <a:cubicBezTo>
                    <a:pt x="60" y="9"/>
                    <a:pt x="41" y="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19" y="25"/>
                    <a:pt x="16" y="28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9" y="37"/>
                    <a:pt x="5" y="4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6" y="39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3" y="44"/>
                    <a:pt x="34" y="47"/>
                  </a:cubicBezTo>
                  <a:cubicBezTo>
                    <a:pt x="36" y="45"/>
                    <a:pt x="37" y="43"/>
                    <a:pt x="39" y="41"/>
                  </a:cubicBezTo>
                  <a:cubicBezTo>
                    <a:pt x="61" y="11"/>
                    <a:pt x="80" y="24"/>
                    <a:pt x="80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7" y="14"/>
                    <a:pt x="67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lose/>
                </a:path>
              </a:pathLst>
            </a:custGeom>
            <a:solidFill>
              <a:srgbClr val="3F4B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57"/>
            <p:cNvSpPr>
              <a:spLocks/>
            </p:cNvSpPr>
            <p:nvPr/>
          </p:nvSpPr>
          <p:spPr bwMode="auto">
            <a:xfrm>
              <a:off x="12700" y="1479550"/>
              <a:ext cx="688975" cy="363538"/>
            </a:xfrm>
            <a:custGeom>
              <a:avLst/>
              <a:gdLst>
                <a:gd name="T0" fmla="*/ 70 w 70"/>
                <a:gd name="T1" fmla="*/ 0 h 37"/>
                <a:gd name="T2" fmla="*/ 4 w 70"/>
                <a:gd name="T3" fmla="*/ 8 h 37"/>
                <a:gd name="T4" fmla="*/ 2 w 70"/>
                <a:gd name="T5" fmla="*/ 10 h 37"/>
                <a:gd name="T6" fmla="*/ 0 w 70"/>
                <a:gd name="T7" fmla="*/ 14 h 37"/>
                <a:gd name="T8" fmla="*/ 0 w 70"/>
                <a:gd name="T9" fmla="*/ 14 h 37"/>
                <a:gd name="T10" fmla="*/ 12 w 70"/>
                <a:gd name="T11" fmla="*/ 20 h 37"/>
                <a:gd name="T12" fmla="*/ 67 w 70"/>
                <a:gd name="T13" fmla="*/ 5 h 37"/>
                <a:gd name="T14" fmla="*/ 70 w 70"/>
                <a:gd name="T15" fmla="*/ 0 h 37"/>
                <a:gd name="T16" fmla="*/ 70 w 70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7">
                  <a:moveTo>
                    <a:pt x="70" y="0"/>
                  </a:moveTo>
                  <a:cubicBezTo>
                    <a:pt x="55" y="23"/>
                    <a:pt x="30" y="20"/>
                    <a:pt x="4" y="8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5"/>
                    <a:pt x="8" y="18"/>
                    <a:pt x="12" y="20"/>
                  </a:cubicBezTo>
                  <a:cubicBezTo>
                    <a:pt x="42" y="37"/>
                    <a:pt x="61" y="15"/>
                    <a:pt x="67" y="5"/>
                  </a:cubicBezTo>
                  <a:cubicBezTo>
                    <a:pt x="69" y="2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528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58"/>
            <p:cNvSpPr>
              <a:spLocks/>
            </p:cNvSpPr>
            <p:nvPr/>
          </p:nvSpPr>
          <p:spPr bwMode="auto">
            <a:xfrm>
              <a:off x="-912812" y="898525"/>
              <a:ext cx="965200" cy="717550"/>
            </a:xfrm>
            <a:custGeom>
              <a:avLst/>
              <a:gdLst>
                <a:gd name="T0" fmla="*/ 7 w 98"/>
                <a:gd name="T1" fmla="*/ 0 h 73"/>
                <a:gd name="T2" fmla="*/ 2 w 98"/>
                <a:gd name="T3" fmla="*/ 9 h 73"/>
                <a:gd name="T4" fmla="*/ 0 w 98"/>
                <a:gd name="T5" fmla="*/ 12 h 73"/>
                <a:gd name="T6" fmla="*/ 25 w 98"/>
                <a:gd name="T7" fmla="*/ 31 h 73"/>
                <a:gd name="T8" fmla="*/ 68 w 98"/>
                <a:gd name="T9" fmla="*/ 58 h 73"/>
                <a:gd name="T10" fmla="*/ 94 w 98"/>
                <a:gd name="T11" fmla="*/ 73 h 73"/>
                <a:gd name="T12" fmla="*/ 96 w 98"/>
                <a:gd name="T13" fmla="*/ 69 h 73"/>
                <a:gd name="T14" fmla="*/ 98 w 98"/>
                <a:gd name="T15" fmla="*/ 67 h 73"/>
                <a:gd name="T16" fmla="*/ 70 w 98"/>
                <a:gd name="T17" fmla="*/ 51 h 73"/>
                <a:gd name="T18" fmla="*/ 27 w 98"/>
                <a:gd name="T19" fmla="*/ 22 h 73"/>
                <a:gd name="T20" fmla="*/ 7 w 98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73">
                  <a:moveTo>
                    <a:pt x="7" y="0"/>
                  </a:moveTo>
                  <a:cubicBezTo>
                    <a:pt x="6" y="3"/>
                    <a:pt x="4" y="6"/>
                    <a:pt x="2" y="9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8" y="58"/>
                    <a:pt x="94" y="73"/>
                  </a:cubicBezTo>
                  <a:cubicBezTo>
                    <a:pt x="95" y="71"/>
                    <a:pt x="96" y="70"/>
                    <a:pt x="96" y="69"/>
                  </a:cubicBezTo>
                  <a:cubicBezTo>
                    <a:pt x="97" y="68"/>
                    <a:pt x="97" y="68"/>
                    <a:pt x="98" y="67"/>
                  </a:cubicBezTo>
                  <a:cubicBezTo>
                    <a:pt x="89" y="62"/>
                    <a:pt x="79" y="57"/>
                    <a:pt x="70" y="51"/>
                  </a:cubicBezTo>
                  <a:cubicBezTo>
                    <a:pt x="55" y="42"/>
                    <a:pt x="41" y="31"/>
                    <a:pt x="27" y="22"/>
                  </a:cubicBezTo>
                  <a:cubicBezTo>
                    <a:pt x="17" y="15"/>
                    <a:pt x="11" y="7"/>
                    <a:pt x="7" y="0"/>
                  </a:cubicBezTo>
                  <a:close/>
                </a:path>
              </a:pathLst>
            </a:custGeom>
            <a:solidFill>
              <a:srgbClr val="7CA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59"/>
            <p:cNvSpPr>
              <a:spLocks/>
            </p:cNvSpPr>
            <p:nvPr/>
          </p:nvSpPr>
          <p:spPr bwMode="auto">
            <a:xfrm>
              <a:off x="-1295400" y="61912"/>
              <a:ext cx="569913" cy="954088"/>
            </a:xfrm>
            <a:custGeom>
              <a:avLst/>
              <a:gdLst>
                <a:gd name="T0" fmla="*/ 45 w 58"/>
                <a:gd name="T1" fmla="*/ 0 h 97"/>
                <a:gd name="T2" fmla="*/ 22 w 58"/>
                <a:gd name="T3" fmla="*/ 29 h 97"/>
                <a:gd name="T4" fmla="*/ 19 w 58"/>
                <a:gd name="T5" fmla="*/ 33 h 97"/>
                <a:gd name="T6" fmla="*/ 28 w 58"/>
                <a:gd name="T7" fmla="*/ 90 h 97"/>
                <a:gd name="T8" fmla="*/ 39 w 58"/>
                <a:gd name="T9" fmla="*/ 97 h 97"/>
                <a:gd name="T10" fmla="*/ 39 w 58"/>
                <a:gd name="T11" fmla="*/ 97 h 97"/>
                <a:gd name="T12" fmla="*/ 41 w 58"/>
                <a:gd name="T13" fmla="*/ 94 h 97"/>
                <a:gd name="T14" fmla="*/ 46 w 58"/>
                <a:gd name="T15" fmla="*/ 85 h 97"/>
                <a:gd name="T16" fmla="*/ 54 w 58"/>
                <a:gd name="T17" fmla="*/ 34 h 97"/>
                <a:gd name="T18" fmla="*/ 58 w 58"/>
                <a:gd name="T19" fmla="*/ 28 h 97"/>
                <a:gd name="T20" fmla="*/ 46 w 58"/>
                <a:gd name="T21" fmla="*/ 0 h 97"/>
                <a:gd name="T22" fmla="*/ 45 w 58"/>
                <a:gd name="T2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7">
                  <a:moveTo>
                    <a:pt x="45" y="0"/>
                  </a:moveTo>
                  <a:cubicBezTo>
                    <a:pt x="31" y="17"/>
                    <a:pt x="22" y="29"/>
                    <a:pt x="22" y="29"/>
                  </a:cubicBezTo>
                  <a:cubicBezTo>
                    <a:pt x="22" y="29"/>
                    <a:pt x="21" y="30"/>
                    <a:pt x="19" y="33"/>
                  </a:cubicBezTo>
                  <a:cubicBezTo>
                    <a:pt x="13" y="43"/>
                    <a:pt x="0" y="69"/>
                    <a:pt x="28" y="90"/>
                  </a:cubicBezTo>
                  <a:cubicBezTo>
                    <a:pt x="32" y="92"/>
                    <a:pt x="36" y="95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40" y="96"/>
                    <a:pt x="41" y="95"/>
                    <a:pt x="41" y="94"/>
                  </a:cubicBezTo>
                  <a:cubicBezTo>
                    <a:pt x="43" y="91"/>
                    <a:pt x="45" y="88"/>
                    <a:pt x="46" y="85"/>
                  </a:cubicBezTo>
                  <a:cubicBezTo>
                    <a:pt x="33" y="59"/>
                    <a:pt x="54" y="34"/>
                    <a:pt x="54" y="34"/>
                  </a:cubicBezTo>
                  <a:cubicBezTo>
                    <a:pt x="54" y="34"/>
                    <a:pt x="56" y="32"/>
                    <a:pt x="58" y="28"/>
                  </a:cubicBezTo>
                  <a:cubicBezTo>
                    <a:pt x="55" y="1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lose/>
                </a:path>
              </a:pathLst>
            </a:custGeom>
            <a:solidFill>
              <a:srgbClr val="528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60"/>
            <p:cNvSpPr>
              <a:spLocks/>
            </p:cNvSpPr>
            <p:nvPr/>
          </p:nvSpPr>
          <p:spPr bwMode="auto">
            <a:xfrm>
              <a:off x="-381000" y="-233363"/>
              <a:ext cx="581025" cy="117475"/>
            </a:xfrm>
            <a:custGeom>
              <a:avLst/>
              <a:gdLst>
                <a:gd name="T0" fmla="*/ 42 w 59"/>
                <a:gd name="T1" fmla="*/ 2 h 12"/>
                <a:gd name="T2" fmla="*/ 13 w 59"/>
                <a:gd name="T3" fmla="*/ 0 h 12"/>
                <a:gd name="T4" fmla="*/ 13 w 59"/>
                <a:gd name="T5" fmla="*/ 9 h 12"/>
                <a:gd name="T6" fmla="*/ 47 w 59"/>
                <a:gd name="T7" fmla="*/ 11 h 12"/>
                <a:gd name="T8" fmla="*/ 42 w 5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">
                  <a:moveTo>
                    <a:pt x="42" y="2"/>
                  </a:moveTo>
                  <a:cubicBezTo>
                    <a:pt x="29" y="0"/>
                    <a:pt x="13" y="0"/>
                    <a:pt x="13" y="0"/>
                  </a:cubicBezTo>
                  <a:cubicBezTo>
                    <a:pt x="0" y="1"/>
                    <a:pt x="6" y="6"/>
                    <a:pt x="13" y="9"/>
                  </a:cubicBezTo>
                  <a:cubicBezTo>
                    <a:pt x="20" y="12"/>
                    <a:pt x="35" y="11"/>
                    <a:pt x="47" y="11"/>
                  </a:cubicBezTo>
                  <a:cubicBezTo>
                    <a:pt x="59" y="11"/>
                    <a:pt x="54" y="4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61"/>
            <p:cNvSpPr>
              <a:spLocks/>
            </p:cNvSpPr>
            <p:nvPr/>
          </p:nvSpPr>
          <p:spPr bwMode="auto">
            <a:xfrm>
              <a:off x="563563" y="111125"/>
              <a:ext cx="334963" cy="482600"/>
            </a:xfrm>
            <a:custGeom>
              <a:avLst/>
              <a:gdLst>
                <a:gd name="T0" fmla="*/ 29 w 34"/>
                <a:gd name="T1" fmla="*/ 37 h 49"/>
                <a:gd name="T2" fmla="*/ 15 w 34"/>
                <a:gd name="T3" fmla="*/ 11 h 49"/>
                <a:gd name="T4" fmla="*/ 5 w 34"/>
                <a:gd name="T5" fmla="*/ 11 h 49"/>
                <a:gd name="T6" fmla="*/ 21 w 34"/>
                <a:gd name="T7" fmla="*/ 40 h 49"/>
                <a:gd name="T8" fmla="*/ 29 w 34"/>
                <a:gd name="T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9">
                  <a:moveTo>
                    <a:pt x="29" y="37"/>
                  </a:moveTo>
                  <a:cubicBezTo>
                    <a:pt x="29" y="37"/>
                    <a:pt x="22" y="22"/>
                    <a:pt x="15" y="11"/>
                  </a:cubicBezTo>
                  <a:cubicBezTo>
                    <a:pt x="8" y="1"/>
                    <a:pt x="0" y="0"/>
                    <a:pt x="5" y="11"/>
                  </a:cubicBezTo>
                  <a:cubicBezTo>
                    <a:pt x="10" y="21"/>
                    <a:pt x="15" y="35"/>
                    <a:pt x="21" y="40"/>
                  </a:cubicBezTo>
                  <a:cubicBezTo>
                    <a:pt x="27" y="45"/>
                    <a:pt x="34" y="49"/>
                    <a:pt x="2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62"/>
            <p:cNvSpPr>
              <a:spLocks noEditPoints="1"/>
            </p:cNvSpPr>
            <p:nvPr/>
          </p:nvSpPr>
          <p:spPr bwMode="auto">
            <a:xfrm>
              <a:off x="-350837" y="-263525"/>
              <a:ext cx="520700" cy="315913"/>
            </a:xfrm>
            <a:custGeom>
              <a:avLst/>
              <a:gdLst>
                <a:gd name="T0" fmla="*/ 52 w 53"/>
                <a:gd name="T1" fmla="*/ 11 h 32"/>
                <a:gd name="T2" fmla="*/ 49 w 53"/>
                <a:gd name="T3" fmla="*/ 5 h 32"/>
                <a:gd name="T4" fmla="*/ 39 w 53"/>
                <a:gd name="T5" fmla="*/ 2 h 32"/>
                <a:gd name="T6" fmla="*/ 10 w 53"/>
                <a:gd name="T7" fmla="*/ 0 h 32"/>
                <a:gd name="T8" fmla="*/ 1 w 53"/>
                <a:gd name="T9" fmla="*/ 4 h 32"/>
                <a:gd name="T10" fmla="*/ 5 w 53"/>
                <a:gd name="T11" fmla="*/ 11 h 32"/>
                <a:gd name="T12" fmla="*/ 9 w 53"/>
                <a:gd name="T13" fmla="*/ 13 h 32"/>
                <a:gd name="T14" fmla="*/ 34 w 53"/>
                <a:gd name="T15" fmla="*/ 15 h 32"/>
                <a:gd name="T16" fmla="*/ 44 w 53"/>
                <a:gd name="T17" fmla="*/ 15 h 32"/>
                <a:gd name="T18" fmla="*/ 46 w 53"/>
                <a:gd name="T19" fmla="*/ 15 h 32"/>
                <a:gd name="T20" fmla="*/ 16 w 53"/>
                <a:gd name="T21" fmla="*/ 26 h 32"/>
                <a:gd name="T22" fmla="*/ 15 w 53"/>
                <a:gd name="T23" fmla="*/ 26 h 32"/>
                <a:gd name="T24" fmla="*/ 16 w 53"/>
                <a:gd name="T25" fmla="*/ 28 h 32"/>
                <a:gd name="T26" fmla="*/ 16 w 53"/>
                <a:gd name="T27" fmla="*/ 28 h 32"/>
                <a:gd name="T28" fmla="*/ 50 w 53"/>
                <a:gd name="T29" fmla="*/ 14 h 32"/>
                <a:gd name="T30" fmla="*/ 52 w 53"/>
                <a:gd name="T31" fmla="*/ 11 h 32"/>
                <a:gd name="T32" fmla="*/ 44 w 53"/>
                <a:gd name="T33" fmla="*/ 11 h 32"/>
                <a:gd name="T34" fmla="*/ 34 w 53"/>
                <a:gd name="T35" fmla="*/ 11 h 32"/>
                <a:gd name="T36" fmla="*/ 11 w 53"/>
                <a:gd name="T37" fmla="*/ 10 h 32"/>
                <a:gd name="T38" fmla="*/ 7 w 53"/>
                <a:gd name="T39" fmla="*/ 7 h 32"/>
                <a:gd name="T40" fmla="*/ 4 w 53"/>
                <a:gd name="T41" fmla="*/ 5 h 32"/>
                <a:gd name="T42" fmla="*/ 4 w 53"/>
                <a:gd name="T43" fmla="*/ 5 h 32"/>
                <a:gd name="T44" fmla="*/ 10 w 53"/>
                <a:gd name="T45" fmla="*/ 4 h 32"/>
                <a:gd name="T46" fmla="*/ 39 w 53"/>
                <a:gd name="T47" fmla="*/ 6 h 32"/>
                <a:gd name="T48" fmla="*/ 47 w 53"/>
                <a:gd name="T49" fmla="*/ 9 h 32"/>
                <a:gd name="T50" fmla="*/ 49 w 53"/>
                <a:gd name="T51" fmla="*/ 10 h 32"/>
                <a:gd name="T52" fmla="*/ 44 w 53"/>
                <a:gd name="T53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32">
                  <a:moveTo>
                    <a:pt x="52" y="11"/>
                  </a:moveTo>
                  <a:cubicBezTo>
                    <a:pt x="53" y="10"/>
                    <a:pt x="53" y="8"/>
                    <a:pt x="49" y="5"/>
                  </a:cubicBezTo>
                  <a:cubicBezTo>
                    <a:pt x="47" y="4"/>
                    <a:pt x="43" y="3"/>
                    <a:pt x="39" y="2"/>
                  </a:cubicBezTo>
                  <a:cubicBezTo>
                    <a:pt x="27" y="0"/>
                    <a:pt x="11" y="0"/>
                    <a:pt x="10" y="0"/>
                  </a:cubicBezTo>
                  <a:cubicBezTo>
                    <a:pt x="6" y="0"/>
                    <a:pt x="1" y="1"/>
                    <a:pt x="1" y="4"/>
                  </a:cubicBezTo>
                  <a:cubicBezTo>
                    <a:pt x="0" y="6"/>
                    <a:pt x="2" y="9"/>
                    <a:pt x="5" y="11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5" y="15"/>
                    <a:pt x="24" y="15"/>
                    <a:pt x="34" y="15"/>
                  </a:cubicBezTo>
                  <a:cubicBezTo>
                    <a:pt x="37" y="15"/>
                    <a:pt x="41" y="15"/>
                    <a:pt x="44" y="15"/>
                  </a:cubicBezTo>
                  <a:cubicBezTo>
                    <a:pt x="45" y="15"/>
                    <a:pt x="46" y="15"/>
                    <a:pt x="46" y="15"/>
                  </a:cubicBezTo>
                  <a:cubicBezTo>
                    <a:pt x="41" y="20"/>
                    <a:pt x="29" y="30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5" y="27"/>
                    <a:pt x="15" y="27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32" y="32"/>
                    <a:pt x="45" y="19"/>
                    <a:pt x="50" y="14"/>
                  </a:cubicBezTo>
                  <a:cubicBezTo>
                    <a:pt x="51" y="13"/>
                    <a:pt x="52" y="13"/>
                    <a:pt x="52" y="11"/>
                  </a:cubicBezTo>
                  <a:close/>
                  <a:moveTo>
                    <a:pt x="44" y="11"/>
                  </a:moveTo>
                  <a:cubicBezTo>
                    <a:pt x="41" y="11"/>
                    <a:pt x="37" y="11"/>
                    <a:pt x="34" y="11"/>
                  </a:cubicBezTo>
                  <a:cubicBezTo>
                    <a:pt x="25" y="11"/>
                    <a:pt x="16" y="12"/>
                    <a:pt x="11" y="10"/>
                  </a:cubicBezTo>
                  <a:cubicBezTo>
                    <a:pt x="9" y="9"/>
                    <a:pt x="8" y="8"/>
                    <a:pt x="7" y="7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10" y="4"/>
                  </a:cubicBezTo>
                  <a:cubicBezTo>
                    <a:pt x="10" y="4"/>
                    <a:pt x="26" y="4"/>
                    <a:pt x="39" y="6"/>
                  </a:cubicBezTo>
                  <a:cubicBezTo>
                    <a:pt x="43" y="7"/>
                    <a:pt x="46" y="8"/>
                    <a:pt x="47" y="9"/>
                  </a:cubicBezTo>
                  <a:cubicBezTo>
                    <a:pt x="48" y="10"/>
                    <a:pt x="49" y="10"/>
                    <a:pt x="49" y="10"/>
                  </a:cubicBezTo>
                  <a:cubicBezTo>
                    <a:pt x="49" y="10"/>
                    <a:pt x="47" y="11"/>
                    <a:pt x="44" y="11"/>
                  </a:cubicBezTo>
                  <a:close/>
                </a:path>
              </a:pathLst>
            </a:custGeom>
            <a:solidFill>
              <a:srgbClr val="3449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63"/>
            <p:cNvSpPr>
              <a:spLocks noEditPoints="1"/>
            </p:cNvSpPr>
            <p:nvPr/>
          </p:nvSpPr>
          <p:spPr bwMode="auto">
            <a:xfrm>
              <a:off x="514350" y="101600"/>
              <a:ext cx="384175" cy="471488"/>
            </a:xfrm>
            <a:custGeom>
              <a:avLst/>
              <a:gdLst>
                <a:gd name="T0" fmla="*/ 36 w 39"/>
                <a:gd name="T1" fmla="*/ 36 h 48"/>
                <a:gd name="T2" fmla="*/ 22 w 39"/>
                <a:gd name="T3" fmla="*/ 10 h 48"/>
                <a:gd name="T4" fmla="*/ 15 w 39"/>
                <a:gd name="T5" fmla="*/ 3 h 48"/>
                <a:gd name="T6" fmla="*/ 8 w 39"/>
                <a:gd name="T7" fmla="*/ 2 h 48"/>
                <a:gd name="T8" fmla="*/ 7 w 39"/>
                <a:gd name="T9" fmla="*/ 8 h 48"/>
                <a:gd name="T10" fmla="*/ 9 w 39"/>
                <a:gd name="T11" fmla="*/ 44 h 48"/>
                <a:gd name="T12" fmla="*/ 9 w 39"/>
                <a:gd name="T13" fmla="*/ 44 h 48"/>
                <a:gd name="T14" fmla="*/ 10 w 39"/>
                <a:gd name="T15" fmla="*/ 44 h 48"/>
                <a:gd name="T16" fmla="*/ 10 w 39"/>
                <a:gd name="T17" fmla="*/ 42 h 48"/>
                <a:gd name="T18" fmla="*/ 8 w 39"/>
                <a:gd name="T19" fmla="*/ 11 h 48"/>
                <a:gd name="T20" fmla="*/ 9 w 39"/>
                <a:gd name="T21" fmla="*/ 12 h 48"/>
                <a:gd name="T22" fmla="*/ 12 w 39"/>
                <a:gd name="T23" fmla="*/ 20 h 48"/>
                <a:gd name="T24" fmla="*/ 25 w 39"/>
                <a:gd name="T25" fmla="*/ 42 h 48"/>
                <a:gd name="T26" fmla="*/ 29 w 39"/>
                <a:gd name="T27" fmla="*/ 45 h 48"/>
                <a:gd name="T28" fmla="*/ 36 w 39"/>
                <a:gd name="T29" fmla="*/ 46 h 48"/>
                <a:gd name="T30" fmla="*/ 36 w 39"/>
                <a:gd name="T31" fmla="*/ 36 h 48"/>
                <a:gd name="T32" fmla="*/ 31 w 39"/>
                <a:gd name="T33" fmla="*/ 42 h 48"/>
                <a:gd name="T34" fmla="*/ 27 w 39"/>
                <a:gd name="T35" fmla="*/ 39 h 48"/>
                <a:gd name="T36" fmla="*/ 16 w 39"/>
                <a:gd name="T37" fmla="*/ 19 h 48"/>
                <a:gd name="T38" fmla="*/ 12 w 39"/>
                <a:gd name="T39" fmla="*/ 10 h 48"/>
                <a:gd name="T40" fmla="*/ 10 w 39"/>
                <a:gd name="T41" fmla="*/ 5 h 48"/>
                <a:gd name="T42" fmla="*/ 13 w 39"/>
                <a:gd name="T43" fmla="*/ 6 h 48"/>
                <a:gd name="T44" fmla="*/ 19 w 39"/>
                <a:gd name="T45" fmla="*/ 12 h 48"/>
                <a:gd name="T46" fmla="*/ 33 w 39"/>
                <a:gd name="T47" fmla="*/ 38 h 48"/>
                <a:gd name="T48" fmla="*/ 34 w 39"/>
                <a:gd name="T49" fmla="*/ 43 h 48"/>
                <a:gd name="T50" fmla="*/ 31 w 39"/>
                <a:gd name="T5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48">
                  <a:moveTo>
                    <a:pt x="36" y="36"/>
                  </a:moveTo>
                  <a:cubicBezTo>
                    <a:pt x="36" y="35"/>
                    <a:pt x="29" y="21"/>
                    <a:pt x="22" y="10"/>
                  </a:cubicBezTo>
                  <a:cubicBezTo>
                    <a:pt x="20" y="7"/>
                    <a:pt x="17" y="4"/>
                    <a:pt x="15" y="3"/>
                  </a:cubicBezTo>
                  <a:cubicBezTo>
                    <a:pt x="11" y="0"/>
                    <a:pt x="9" y="2"/>
                    <a:pt x="8" y="2"/>
                  </a:cubicBezTo>
                  <a:cubicBezTo>
                    <a:pt x="7" y="3"/>
                    <a:pt x="6" y="5"/>
                    <a:pt x="7" y="8"/>
                  </a:cubicBezTo>
                  <a:cubicBezTo>
                    <a:pt x="4" y="16"/>
                    <a:pt x="0" y="33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3"/>
                    <a:pt x="11" y="43"/>
                    <a:pt x="10" y="42"/>
                  </a:cubicBezTo>
                  <a:cubicBezTo>
                    <a:pt x="2" y="34"/>
                    <a:pt x="5" y="19"/>
                    <a:pt x="8" y="11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10" y="14"/>
                    <a:pt x="11" y="17"/>
                    <a:pt x="12" y="20"/>
                  </a:cubicBezTo>
                  <a:cubicBezTo>
                    <a:pt x="16" y="29"/>
                    <a:pt x="20" y="38"/>
                    <a:pt x="25" y="42"/>
                  </a:cubicBezTo>
                  <a:cubicBezTo>
                    <a:pt x="26" y="43"/>
                    <a:pt x="27" y="44"/>
                    <a:pt x="29" y="45"/>
                  </a:cubicBezTo>
                  <a:cubicBezTo>
                    <a:pt x="32" y="47"/>
                    <a:pt x="35" y="48"/>
                    <a:pt x="36" y="46"/>
                  </a:cubicBezTo>
                  <a:cubicBezTo>
                    <a:pt x="39" y="44"/>
                    <a:pt x="37" y="40"/>
                    <a:pt x="36" y="36"/>
                  </a:cubicBezTo>
                  <a:close/>
                  <a:moveTo>
                    <a:pt x="31" y="42"/>
                  </a:moveTo>
                  <a:cubicBezTo>
                    <a:pt x="30" y="41"/>
                    <a:pt x="28" y="40"/>
                    <a:pt x="27" y="39"/>
                  </a:cubicBezTo>
                  <a:cubicBezTo>
                    <a:pt x="23" y="36"/>
                    <a:pt x="19" y="27"/>
                    <a:pt x="16" y="19"/>
                  </a:cubicBezTo>
                  <a:cubicBezTo>
                    <a:pt x="15" y="16"/>
                    <a:pt x="13" y="13"/>
                    <a:pt x="12" y="10"/>
                  </a:cubicBezTo>
                  <a:cubicBezTo>
                    <a:pt x="10" y="7"/>
                    <a:pt x="10" y="5"/>
                    <a:pt x="10" y="5"/>
                  </a:cubicBezTo>
                  <a:cubicBezTo>
                    <a:pt x="11" y="5"/>
                    <a:pt x="11" y="5"/>
                    <a:pt x="13" y="6"/>
                  </a:cubicBezTo>
                  <a:cubicBezTo>
                    <a:pt x="14" y="7"/>
                    <a:pt x="16" y="9"/>
                    <a:pt x="19" y="12"/>
                  </a:cubicBezTo>
                  <a:cubicBezTo>
                    <a:pt x="26" y="23"/>
                    <a:pt x="33" y="38"/>
                    <a:pt x="33" y="38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4" y="43"/>
                    <a:pt x="33" y="43"/>
                    <a:pt x="31" y="42"/>
                  </a:cubicBezTo>
                  <a:close/>
                </a:path>
              </a:pathLst>
            </a:custGeom>
            <a:solidFill>
              <a:srgbClr val="3449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64"/>
            <p:cNvSpPr>
              <a:spLocks/>
            </p:cNvSpPr>
            <p:nvPr/>
          </p:nvSpPr>
          <p:spPr bwMode="auto">
            <a:xfrm>
              <a:off x="-303212" y="3175"/>
              <a:ext cx="817563" cy="944563"/>
            </a:xfrm>
            <a:custGeom>
              <a:avLst/>
              <a:gdLst>
                <a:gd name="T0" fmla="*/ 11 w 83"/>
                <a:gd name="T1" fmla="*/ 82 h 96"/>
                <a:gd name="T2" fmla="*/ 16 w 83"/>
                <a:gd name="T3" fmla="*/ 86 h 96"/>
                <a:gd name="T4" fmla="*/ 21 w 83"/>
                <a:gd name="T5" fmla="*/ 89 h 96"/>
                <a:gd name="T6" fmla="*/ 41 w 83"/>
                <a:gd name="T7" fmla="*/ 95 h 96"/>
                <a:gd name="T8" fmla="*/ 54 w 83"/>
                <a:gd name="T9" fmla="*/ 81 h 96"/>
                <a:gd name="T10" fmla="*/ 82 w 83"/>
                <a:gd name="T11" fmla="*/ 23 h 96"/>
                <a:gd name="T12" fmla="*/ 81 w 83"/>
                <a:gd name="T13" fmla="*/ 20 h 96"/>
                <a:gd name="T14" fmla="*/ 79 w 83"/>
                <a:gd name="T15" fmla="*/ 21 h 96"/>
                <a:gd name="T16" fmla="*/ 50 w 83"/>
                <a:gd name="T17" fmla="*/ 80 h 96"/>
                <a:gd name="T18" fmla="*/ 40 w 83"/>
                <a:gd name="T19" fmla="*/ 91 h 96"/>
                <a:gd name="T20" fmla="*/ 18 w 83"/>
                <a:gd name="T21" fmla="*/ 82 h 96"/>
                <a:gd name="T22" fmla="*/ 13 w 83"/>
                <a:gd name="T23" fmla="*/ 79 h 96"/>
                <a:gd name="T24" fmla="*/ 6 w 83"/>
                <a:gd name="T25" fmla="*/ 69 h 96"/>
                <a:gd name="T26" fmla="*/ 10 w 83"/>
                <a:gd name="T27" fmla="*/ 55 h 96"/>
                <a:gd name="T28" fmla="*/ 48 w 83"/>
                <a:gd name="T29" fmla="*/ 3 h 96"/>
                <a:gd name="T30" fmla="*/ 48 w 83"/>
                <a:gd name="T31" fmla="*/ 0 h 96"/>
                <a:gd name="T32" fmla="*/ 45 w 83"/>
                <a:gd name="T33" fmla="*/ 1 h 96"/>
                <a:gd name="T34" fmla="*/ 7 w 83"/>
                <a:gd name="T35" fmla="*/ 53 h 96"/>
                <a:gd name="T36" fmla="*/ 2 w 83"/>
                <a:gd name="T37" fmla="*/ 70 h 96"/>
                <a:gd name="T38" fmla="*/ 11 w 83"/>
                <a:gd name="T39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96">
                  <a:moveTo>
                    <a:pt x="11" y="82"/>
                  </a:moveTo>
                  <a:cubicBezTo>
                    <a:pt x="12" y="83"/>
                    <a:pt x="14" y="84"/>
                    <a:pt x="16" y="86"/>
                  </a:cubicBezTo>
                  <a:cubicBezTo>
                    <a:pt x="18" y="87"/>
                    <a:pt x="19" y="88"/>
                    <a:pt x="21" y="89"/>
                  </a:cubicBezTo>
                  <a:cubicBezTo>
                    <a:pt x="28" y="93"/>
                    <a:pt x="34" y="96"/>
                    <a:pt x="41" y="95"/>
                  </a:cubicBezTo>
                  <a:cubicBezTo>
                    <a:pt x="46" y="93"/>
                    <a:pt x="50" y="89"/>
                    <a:pt x="54" y="81"/>
                  </a:cubicBezTo>
                  <a:cubicBezTo>
                    <a:pt x="65" y="59"/>
                    <a:pt x="82" y="23"/>
                    <a:pt x="82" y="23"/>
                  </a:cubicBezTo>
                  <a:cubicBezTo>
                    <a:pt x="83" y="22"/>
                    <a:pt x="82" y="21"/>
                    <a:pt x="81" y="20"/>
                  </a:cubicBezTo>
                  <a:cubicBezTo>
                    <a:pt x="80" y="20"/>
                    <a:pt x="79" y="20"/>
                    <a:pt x="79" y="21"/>
                  </a:cubicBezTo>
                  <a:cubicBezTo>
                    <a:pt x="79" y="21"/>
                    <a:pt x="62" y="57"/>
                    <a:pt x="50" y="80"/>
                  </a:cubicBezTo>
                  <a:cubicBezTo>
                    <a:pt x="47" y="86"/>
                    <a:pt x="44" y="90"/>
                    <a:pt x="40" y="91"/>
                  </a:cubicBezTo>
                  <a:cubicBezTo>
                    <a:pt x="33" y="93"/>
                    <a:pt x="26" y="88"/>
                    <a:pt x="18" y="82"/>
                  </a:cubicBezTo>
                  <a:cubicBezTo>
                    <a:pt x="16" y="81"/>
                    <a:pt x="14" y="80"/>
                    <a:pt x="13" y="79"/>
                  </a:cubicBezTo>
                  <a:cubicBezTo>
                    <a:pt x="9" y="76"/>
                    <a:pt x="6" y="73"/>
                    <a:pt x="6" y="69"/>
                  </a:cubicBezTo>
                  <a:cubicBezTo>
                    <a:pt x="5" y="62"/>
                    <a:pt x="10" y="56"/>
                    <a:pt x="10" y="5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2"/>
                    <a:pt x="49" y="1"/>
                    <a:pt x="48" y="0"/>
                  </a:cubicBezTo>
                  <a:cubicBezTo>
                    <a:pt x="47" y="0"/>
                    <a:pt x="46" y="0"/>
                    <a:pt x="45" y="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0" y="61"/>
                    <a:pt x="2" y="70"/>
                  </a:cubicBezTo>
                  <a:cubicBezTo>
                    <a:pt x="3" y="75"/>
                    <a:pt x="6" y="79"/>
                    <a:pt x="11" y="82"/>
                  </a:cubicBezTo>
                  <a:close/>
                </a:path>
              </a:pathLst>
            </a:custGeom>
            <a:solidFill>
              <a:srgbClr val="3449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65"/>
            <p:cNvSpPr>
              <a:spLocks/>
            </p:cNvSpPr>
            <p:nvPr/>
          </p:nvSpPr>
          <p:spPr bwMode="auto">
            <a:xfrm>
              <a:off x="-430212" y="858838"/>
              <a:ext cx="452438" cy="354013"/>
            </a:xfrm>
            <a:custGeom>
              <a:avLst/>
              <a:gdLst>
                <a:gd name="T0" fmla="*/ 44 w 46"/>
                <a:gd name="T1" fmla="*/ 27 h 36"/>
                <a:gd name="T2" fmla="*/ 32 w 46"/>
                <a:gd name="T3" fmla="*/ 32 h 36"/>
                <a:gd name="T4" fmla="*/ 4 w 46"/>
                <a:gd name="T5" fmla="*/ 14 h 36"/>
                <a:gd name="T6" fmla="*/ 4 w 46"/>
                <a:gd name="T7" fmla="*/ 2 h 36"/>
                <a:gd name="T8" fmla="*/ 3 w 46"/>
                <a:gd name="T9" fmla="*/ 0 h 36"/>
                <a:gd name="T10" fmla="*/ 1 w 46"/>
                <a:gd name="T11" fmla="*/ 2 h 36"/>
                <a:gd name="T12" fmla="*/ 0 w 46"/>
                <a:gd name="T13" fmla="*/ 15 h 36"/>
                <a:gd name="T14" fmla="*/ 1 w 46"/>
                <a:gd name="T15" fmla="*/ 17 h 36"/>
                <a:gd name="T16" fmla="*/ 31 w 46"/>
                <a:gd name="T17" fmla="*/ 36 h 36"/>
                <a:gd name="T18" fmla="*/ 32 w 46"/>
                <a:gd name="T19" fmla="*/ 36 h 36"/>
                <a:gd name="T20" fmla="*/ 45 w 46"/>
                <a:gd name="T21" fmla="*/ 30 h 36"/>
                <a:gd name="T22" fmla="*/ 46 w 46"/>
                <a:gd name="T23" fmla="*/ 28 h 36"/>
                <a:gd name="T24" fmla="*/ 44 w 46"/>
                <a:gd name="T2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36">
                  <a:moveTo>
                    <a:pt x="44" y="27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2" y="36"/>
                    <a:pt x="3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7"/>
                    <a:pt x="44" y="26"/>
                    <a:pt x="44" y="27"/>
                  </a:cubicBezTo>
                  <a:close/>
                </a:path>
              </a:pathLst>
            </a:custGeom>
            <a:solidFill>
              <a:srgbClr val="3449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3220026" y="777478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咦，同学，你怎么变身了！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4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1891746">
            <a:off x="4963662" y="3022643"/>
            <a:ext cx="2302064" cy="2928777"/>
            <a:chOff x="-4313683" y="417739"/>
            <a:chExt cx="3551238" cy="4518027"/>
          </a:xfrm>
        </p:grpSpPr>
        <p:sp>
          <p:nvSpPr>
            <p:cNvPr id="2" name="Freeform 66"/>
            <p:cNvSpPr>
              <a:spLocks/>
            </p:cNvSpPr>
            <p:nvPr/>
          </p:nvSpPr>
          <p:spPr bwMode="auto">
            <a:xfrm>
              <a:off x="-3762821" y="1186090"/>
              <a:ext cx="1495425" cy="954088"/>
            </a:xfrm>
            <a:custGeom>
              <a:avLst/>
              <a:gdLst>
                <a:gd name="T0" fmla="*/ 84 w 152"/>
                <a:gd name="T1" fmla="*/ 0 h 97"/>
                <a:gd name="T2" fmla="*/ 152 w 152"/>
                <a:gd name="T3" fmla="*/ 21 h 97"/>
                <a:gd name="T4" fmla="*/ 0 w 152"/>
                <a:gd name="T5" fmla="*/ 97 h 97"/>
                <a:gd name="T6" fmla="*/ 12 w 152"/>
                <a:gd name="T7" fmla="*/ 48 h 97"/>
                <a:gd name="T8" fmla="*/ 84 w 15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97">
                  <a:moveTo>
                    <a:pt x="84" y="0"/>
                  </a:moveTo>
                  <a:cubicBezTo>
                    <a:pt x="94" y="1"/>
                    <a:pt x="126" y="6"/>
                    <a:pt x="152" y="21"/>
                  </a:cubicBezTo>
                  <a:cubicBezTo>
                    <a:pt x="123" y="40"/>
                    <a:pt x="54" y="83"/>
                    <a:pt x="0" y="97"/>
                  </a:cubicBezTo>
                  <a:cubicBezTo>
                    <a:pt x="3" y="80"/>
                    <a:pt x="10" y="55"/>
                    <a:pt x="12" y="48"/>
                  </a:cubicBezTo>
                  <a:cubicBezTo>
                    <a:pt x="34" y="31"/>
                    <a:pt x="62" y="12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67"/>
            <p:cNvSpPr>
              <a:spLocks/>
            </p:cNvSpPr>
            <p:nvPr/>
          </p:nvSpPr>
          <p:spPr bwMode="auto">
            <a:xfrm>
              <a:off x="-1962596" y="2278290"/>
              <a:ext cx="373063" cy="393700"/>
            </a:xfrm>
            <a:custGeom>
              <a:avLst/>
              <a:gdLst>
                <a:gd name="T0" fmla="*/ 38 w 38"/>
                <a:gd name="T1" fmla="*/ 13 h 40"/>
                <a:gd name="T2" fmla="*/ 31 w 38"/>
                <a:gd name="T3" fmla="*/ 40 h 40"/>
                <a:gd name="T4" fmla="*/ 23 w 38"/>
                <a:gd name="T5" fmla="*/ 39 h 40"/>
                <a:gd name="T6" fmla="*/ 0 w 38"/>
                <a:gd name="T7" fmla="*/ 12 h 40"/>
                <a:gd name="T8" fmla="*/ 12 w 38"/>
                <a:gd name="T9" fmla="*/ 0 h 40"/>
                <a:gd name="T10" fmla="*/ 38 w 38"/>
                <a:gd name="T11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13"/>
                  </a:moveTo>
                  <a:cubicBezTo>
                    <a:pt x="38" y="13"/>
                    <a:pt x="33" y="30"/>
                    <a:pt x="31" y="40"/>
                  </a:cubicBezTo>
                  <a:cubicBezTo>
                    <a:pt x="29" y="39"/>
                    <a:pt x="26" y="39"/>
                    <a:pt x="23" y="39"/>
                  </a:cubicBezTo>
                  <a:cubicBezTo>
                    <a:pt x="18" y="22"/>
                    <a:pt x="5" y="14"/>
                    <a:pt x="0" y="12"/>
                  </a:cubicBezTo>
                  <a:cubicBezTo>
                    <a:pt x="5" y="8"/>
                    <a:pt x="9" y="4"/>
                    <a:pt x="12" y="0"/>
                  </a:cubicBezTo>
                  <a:cubicBezTo>
                    <a:pt x="14" y="1"/>
                    <a:pt x="31" y="5"/>
                    <a:pt x="38" y="1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auto">
            <a:xfrm>
              <a:off x="-3251646" y="2967265"/>
              <a:ext cx="323850" cy="412750"/>
            </a:xfrm>
            <a:custGeom>
              <a:avLst/>
              <a:gdLst>
                <a:gd name="T0" fmla="*/ 33 w 33"/>
                <a:gd name="T1" fmla="*/ 10 h 42"/>
                <a:gd name="T2" fmla="*/ 32 w 33"/>
                <a:gd name="T3" fmla="*/ 29 h 42"/>
                <a:gd name="T4" fmla="*/ 28 w 33"/>
                <a:gd name="T5" fmla="*/ 42 h 42"/>
                <a:gd name="T6" fmla="*/ 3 w 33"/>
                <a:gd name="T7" fmla="*/ 17 h 42"/>
                <a:gd name="T8" fmla="*/ 3 w 33"/>
                <a:gd name="T9" fmla="*/ 3 h 42"/>
                <a:gd name="T10" fmla="*/ 18 w 33"/>
                <a:gd name="T11" fmla="*/ 0 h 42"/>
                <a:gd name="T12" fmla="*/ 18 w 33"/>
                <a:gd name="T13" fmla="*/ 1 h 42"/>
                <a:gd name="T14" fmla="*/ 33 w 33"/>
                <a:gd name="T15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42">
                  <a:moveTo>
                    <a:pt x="33" y="10"/>
                  </a:moveTo>
                  <a:cubicBezTo>
                    <a:pt x="31" y="12"/>
                    <a:pt x="28" y="18"/>
                    <a:pt x="32" y="29"/>
                  </a:cubicBezTo>
                  <a:cubicBezTo>
                    <a:pt x="29" y="33"/>
                    <a:pt x="28" y="37"/>
                    <a:pt x="28" y="42"/>
                  </a:cubicBezTo>
                  <a:cubicBezTo>
                    <a:pt x="13" y="35"/>
                    <a:pt x="3" y="17"/>
                    <a:pt x="3" y="17"/>
                  </a:cubicBezTo>
                  <a:cubicBezTo>
                    <a:pt x="0" y="10"/>
                    <a:pt x="3" y="4"/>
                    <a:pt x="3" y="3"/>
                  </a:cubicBezTo>
                  <a:cubicBezTo>
                    <a:pt x="8" y="2"/>
                    <a:pt x="13" y="2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20" y="8"/>
                    <a:pt x="33" y="1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auto">
            <a:xfrm>
              <a:off x="-2534096" y="4511903"/>
              <a:ext cx="787400" cy="423863"/>
            </a:xfrm>
            <a:custGeom>
              <a:avLst/>
              <a:gdLst>
                <a:gd name="T0" fmla="*/ 72 w 80"/>
                <a:gd name="T1" fmla="*/ 0 h 43"/>
                <a:gd name="T2" fmla="*/ 59 w 80"/>
                <a:gd name="T3" fmla="*/ 18 h 43"/>
                <a:gd name="T4" fmla="*/ 18 w 80"/>
                <a:gd name="T5" fmla="*/ 35 h 43"/>
                <a:gd name="T6" fmla="*/ 14 w 80"/>
                <a:gd name="T7" fmla="*/ 16 h 43"/>
                <a:gd name="T8" fmla="*/ 72 w 8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3">
                  <a:moveTo>
                    <a:pt x="72" y="0"/>
                  </a:moveTo>
                  <a:cubicBezTo>
                    <a:pt x="80" y="13"/>
                    <a:pt x="59" y="18"/>
                    <a:pt x="59" y="18"/>
                  </a:cubicBezTo>
                  <a:cubicBezTo>
                    <a:pt x="59" y="18"/>
                    <a:pt x="37" y="26"/>
                    <a:pt x="18" y="35"/>
                  </a:cubicBezTo>
                  <a:cubicBezTo>
                    <a:pt x="0" y="43"/>
                    <a:pt x="14" y="16"/>
                    <a:pt x="14" y="16"/>
                  </a:cubicBezTo>
                  <a:cubicBezTo>
                    <a:pt x="14" y="16"/>
                    <a:pt x="45" y="13"/>
                    <a:pt x="72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auto">
            <a:xfrm>
              <a:off x="-3261171" y="3734028"/>
              <a:ext cx="344488" cy="295275"/>
            </a:xfrm>
            <a:custGeom>
              <a:avLst/>
              <a:gdLst>
                <a:gd name="T0" fmla="*/ 34 w 35"/>
                <a:gd name="T1" fmla="*/ 2 h 30"/>
                <a:gd name="T2" fmla="*/ 35 w 35"/>
                <a:gd name="T3" fmla="*/ 7 h 30"/>
                <a:gd name="T4" fmla="*/ 34 w 35"/>
                <a:gd name="T5" fmla="*/ 7 h 30"/>
                <a:gd name="T6" fmla="*/ 15 w 35"/>
                <a:gd name="T7" fmla="*/ 24 h 30"/>
                <a:gd name="T8" fmla="*/ 0 w 35"/>
                <a:gd name="T9" fmla="*/ 0 h 30"/>
                <a:gd name="T10" fmla="*/ 34 w 35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34" y="2"/>
                  </a:moveTo>
                  <a:cubicBezTo>
                    <a:pt x="35" y="3"/>
                    <a:pt x="35" y="5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18"/>
                    <a:pt x="15" y="24"/>
                  </a:cubicBezTo>
                  <a:cubicBezTo>
                    <a:pt x="1" y="30"/>
                    <a:pt x="0" y="0"/>
                    <a:pt x="0" y="0"/>
                  </a:cubicBezTo>
                  <a:cubicBezTo>
                    <a:pt x="0" y="0"/>
                    <a:pt x="18" y="5"/>
                    <a:pt x="34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auto">
            <a:xfrm>
              <a:off x="-3359596" y="3133953"/>
              <a:ext cx="431800" cy="541338"/>
            </a:xfrm>
            <a:custGeom>
              <a:avLst/>
              <a:gdLst>
                <a:gd name="T0" fmla="*/ 39 w 44"/>
                <a:gd name="T1" fmla="*/ 25 h 55"/>
                <a:gd name="T2" fmla="*/ 44 w 44"/>
                <a:gd name="T3" fmla="*/ 43 h 55"/>
                <a:gd name="T4" fmla="*/ 44 w 44"/>
                <a:gd name="T5" fmla="*/ 55 h 55"/>
                <a:gd name="T6" fmla="*/ 42 w 44"/>
                <a:gd name="T7" fmla="*/ 55 h 55"/>
                <a:gd name="T8" fmla="*/ 6 w 44"/>
                <a:gd name="T9" fmla="*/ 26 h 55"/>
                <a:gd name="T10" fmla="*/ 14 w 44"/>
                <a:gd name="T11" fmla="*/ 0 h 55"/>
                <a:gd name="T12" fmla="*/ 39 w 44"/>
                <a:gd name="T13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5">
                  <a:moveTo>
                    <a:pt x="39" y="25"/>
                  </a:moveTo>
                  <a:cubicBezTo>
                    <a:pt x="39" y="32"/>
                    <a:pt x="41" y="38"/>
                    <a:pt x="44" y="43"/>
                  </a:cubicBezTo>
                  <a:cubicBezTo>
                    <a:pt x="44" y="43"/>
                    <a:pt x="43" y="48"/>
                    <a:pt x="44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24" y="52"/>
                    <a:pt x="6" y="26"/>
                    <a:pt x="6" y="26"/>
                  </a:cubicBezTo>
                  <a:cubicBezTo>
                    <a:pt x="0" y="7"/>
                    <a:pt x="14" y="0"/>
                    <a:pt x="14" y="0"/>
                  </a:cubicBezTo>
                  <a:cubicBezTo>
                    <a:pt x="14" y="0"/>
                    <a:pt x="24" y="18"/>
                    <a:pt x="39" y="2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auto">
            <a:xfrm>
              <a:off x="-1657796" y="2405290"/>
              <a:ext cx="373063" cy="365125"/>
            </a:xfrm>
            <a:custGeom>
              <a:avLst/>
              <a:gdLst>
                <a:gd name="T0" fmla="*/ 7 w 38"/>
                <a:gd name="T1" fmla="*/ 0 h 37"/>
                <a:gd name="T2" fmla="*/ 38 w 38"/>
                <a:gd name="T3" fmla="*/ 27 h 37"/>
                <a:gd name="T4" fmla="*/ 8 w 38"/>
                <a:gd name="T5" fmla="*/ 37 h 37"/>
                <a:gd name="T6" fmla="*/ 0 w 38"/>
                <a:gd name="T7" fmla="*/ 27 h 37"/>
                <a:gd name="T8" fmla="*/ 7 w 3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7" y="0"/>
                  </a:moveTo>
                  <a:cubicBezTo>
                    <a:pt x="7" y="0"/>
                    <a:pt x="29" y="9"/>
                    <a:pt x="38" y="27"/>
                  </a:cubicBezTo>
                  <a:cubicBezTo>
                    <a:pt x="38" y="27"/>
                    <a:pt x="19" y="24"/>
                    <a:pt x="8" y="37"/>
                  </a:cubicBezTo>
                  <a:cubicBezTo>
                    <a:pt x="6" y="32"/>
                    <a:pt x="3" y="29"/>
                    <a:pt x="0" y="27"/>
                  </a:cubicBezTo>
                  <a:cubicBezTo>
                    <a:pt x="2" y="17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auto">
            <a:xfrm>
              <a:off x="-1578421" y="2641827"/>
              <a:ext cx="392113" cy="482600"/>
            </a:xfrm>
            <a:custGeom>
              <a:avLst/>
              <a:gdLst>
                <a:gd name="T0" fmla="*/ 30 w 40"/>
                <a:gd name="T1" fmla="*/ 3 h 49"/>
                <a:gd name="T2" fmla="*/ 40 w 40"/>
                <a:gd name="T3" fmla="*/ 15 h 49"/>
                <a:gd name="T4" fmla="*/ 19 w 40"/>
                <a:gd name="T5" fmla="*/ 49 h 49"/>
                <a:gd name="T6" fmla="*/ 5 w 40"/>
                <a:gd name="T7" fmla="*/ 41 h 49"/>
                <a:gd name="T8" fmla="*/ 0 w 40"/>
                <a:gd name="T9" fmla="*/ 13 h 49"/>
                <a:gd name="T10" fmla="*/ 30 w 40"/>
                <a:gd name="T11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9">
                  <a:moveTo>
                    <a:pt x="30" y="3"/>
                  </a:moveTo>
                  <a:cubicBezTo>
                    <a:pt x="30" y="3"/>
                    <a:pt x="39" y="7"/>
                    <a:pt x="40" y="15"/>
                  </a:cubicBezTo>
                  <a:cubicBezTo>
                    <a:pt x="40" y="15"/>
                    <a:pt x="19" y="35"/>
                    <a:pt x="19" y="4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7" y="42"/>
                    <a:pt x="6" y="27"/>
                    <a:pt x="0" y="13"/>
                  </a:cubicBezTo>
                  <a:cubicBezTo>
                    <a:pt x="11" y="0"/>
                    <a:pt x="30" y="3"/>
                    <a:pt x="30" y="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auto">
            <a:xfrm>
              <a:off x="-1500633" y="3970565"/>
              <a:ext cx="531813" cy="384175"/>
            </a:xfrm>
            <a:custGeom>
              <a:avLst/>
              <a:gdLst>
                <a:gd name="T0" fmla="*/ 50 w 54"/>
                <a:gd name="T1" fmla="*/ 0 h 39"/>
                <a:gd name="T2" fmla="*/ 50 w 54"/>
                <a:gd name="T3" fmla="*/ 14 h 39"/>
                <a:gd name="T4" fmla="*/ 9 w 54"/>
                <a:gd name="T5" fmla="*/ 39 h 39"/>
                <a:gd name="T6" fmla="*/ 0 w 54"/>
                <a:gd name="T7" fmla="*/ 31 h 39"/>
                <a:gd name="T8" fmla="*/ 50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50" y="0"/>
                  </a:moveTo>
                  <a:cubicBezTo>
                    <a:pt x="54" y="6"/>
                    <a:pt x="50" y="14"/>
                    <a:pt x="50" y="14"/>
                  </a:cubicBezTo>
                  <a:cubicBezTo>
                    <a:pt x="40" y="31"/>
                    <a:pt x="9" y="39"/>
                    <a:pt x="9" y="39"/>
                  </a:cubicBezTo>
                  <a:cubicBezTo>
                    <a:pt x="3" y="39"/>
                    <a:pt x="0" y="31"/>
                    <a:pt x="0" y="31"/>
                  </a:cubicBezTo>
                  <a:cubicBezTo>
                    <a:pt x="0" y="31"/>
                    <a:pt x="43" y="17"/>
                    <a:pt x="5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auto">
            <a:xfrm>
              <a:off x="-2534096" y="4315053"/>
              <a:ext cx="758825" cy="354013"/>
            </a:xfrm>
            <a:custGeom>
              <a:avLst/>
              <a:gdLst>
                <a:gd name="T0" fmla="*/ 67 w 77"/>
                <a:gd name="T1" fmla="*/ 0 h 36"/>
                <a:gd name="T2" fmla="*/ 72 w 77"/>
                <a:gd name="T3" fmla="*/ 20 h 36"/>
                <a:gd name="T4" fmla="*/ 14 w 77"/>
                <a:gd name="T5" fmla="*/ 36 h 36"/>
                <a:gd name="T6" fmla="*/ 0 w 77"/>
                <a:gd name="T7" fmla="*/ 17 h 36"/>
                <a:gd name="T8" fmla="*/ 67 w 7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6">
                  <a:moveTo>
                    <a:pt x="67" y="0"/>
                  </a:moveTo>
                  <a:cubicBezTo>
                    <a:pt x="77" y="6"/>
                    <a:pt x="72" y="20"/>
                    <a:pt x="72" y="20"/>
                  </a:cubicBezTo>
                  <a:cubicBezTo>
                    <a:pt x="45" y="33"/>
                    <a:pt x="14" y="36"/>
                    <a:pt x="14" y="36"/>
                  </a:cubicBezTo>
                  <a:cubicBezTo>
                    <a:pt x="3" y="29"/>
                    <a:pt x="0" y="17"/>
                    <a:pt x="0" y="17"/>
                  </a:cubicBezTo>
                  <a:cubicBezTo>
                    <a:pt x="0" y="17"/>
                    <a:pt x="45" y="11"/>
                    <a:pt x="6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auto">
            <a:xfrm>
              <a:off x="-1392683" y="2789465"/>
              <a:ext cx="414338" cy="334963"/>
            </a:xfrm>
            <a:custGeom>
              <a:avLst/>
              <a:gdLst>
                <a:gd name="T0" fmla="*/ 21 w 42"/>
                <a:gd name="T1" fmla="*/ 0 h 34"/>
                <a:gd name="T2" fmla="*/ 34 w 42"/>
                <a:gd name="T3" fmla="*/ 18 h 34"/>
                <a:gd name="T4" fmla="*/ 0 w 42"/>
                <a:gd name="T5" fmla="*/ 34 h 34"/>
                <a:gd name="T6" fmla="*/ 21 w 4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4">
                  <a:moveTo>
                    <a:pt x="21" y="0"/>
                  </a:moveTo>
                  <a:cubicBezTo>
                    <a:pt x="21" y="0"/>
                    <a:pt x="42" y="10"/>
                    <a:pt x="34" y="18"/>
                  </a:cubicBezTo>
                  <a:cubicBezTo>
                    <a:pt x="26" y="25"/>
                    <a:pt x="0" y="34"/>
                    <a:pt x="0" y="34"/>
                  </a:cubicBezTo>
                  <a:cubicBezTo>
                    <a:pt x="0" y="2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auto">
            <a:xfrm>
              <a:off x="-1392683" y="2897415"/>
              <a:ext cx="354013" cy="227013"/>
            </a:xfrm>
            <a:custGeom>
              <a:avLst/>
              <a:gdLst>
                <a:gd name="T0" fmla="*/ 33 w 36"/>
                <a:gd name="T1" fmla="*/ 2 h 23"/>
                <a:gd name="T2" fmla="*/ 1 w 36"/>
                <a:gd name="T3" fmla="*/ 18 h 23"/>
                <a:gd name="T4" fmla="*/ 0 w 36"/>
                <a:gd name="T5" fmla="*/ 23 h 23"/>
                <a:gd name="T6" fmla="*/ 34 w 36"/>
                <a:gd name="T7" fmla="*/ 7 h 23"/>
                <a:gd name="T8" fmla="*/ 34 w 36"/>
                <a:gd name="T9" fmla="*/ 0 h 23"/>
                <a:gd name="T10" fmla="*/ 33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3" y="2"/>
                  </a:moveTo>
                  <a:cubicBezTo>
                    <a:pt x="27" y="8"/>
                    <a:pt x="7" y="15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3"/>
                    <a:pt x="26" y="14"/>
                    <a:pt x="34" y="7"/>
                  </a:cubicBezTo>
                  <a:cubicBezTo>
                    <a:pt x="36" y="5"/>
                    <a:pt x="36" y="2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auto">
            <a:xfrm>
              <a:off x="-3359596" y="3389540"/>
              <a:ext cx="431800" cy="393700"/>
            </a:xfrm>
            <a:custGeom>
              <a:avLst/>
              <a:gdLst>
                <a:gd name="T0" fmla="*/ 42 w 44"/>
                <a:gd name="T1" fmla="*/ 29 h 40"/>
                <a:gd name="T2" fmla="*/ 44 w 44"/>
                <a:gd name="T3" fmla="*/ 29 h 40"/>
                <a:gd name="T4" fmla="*/ 44 w 44"/>
                <a:gd name="T5" fmla="*/ 37 h 40"/>
                <a:gd name="T6" fmla="*/ 10 w 44"/>
                <a:gd name="T7" fmla="*/ 35 h 40"/>
                <a:gd name="T8" fmla="*/ 6 w 44"/>
                <a:gd name="T9" fmla="*/ 0 h 40"/>
                <a:gd name="T10" fmla="*/ 42 w 44"/>
                <a:gd name="T1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42" y="29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4" y="34"/>
                    <a:pt x="44" y="37"/>
                  </a:cubicBezTo>
                  <a:cubicBezTo>
                    <a:pt x="28" y="40"/>
                    <a:pt x="10" y="35"/>
                    <a:pt x="10" y="35"/>
                  </a:cubicBezTo>
                  <a:cubicBezTo>
                    <a:pt x="0" y="18"/>
                    <a:pt x="6" y="0"/>
                    <a:pt x="6" y="0"/>
                  </a:cubicBezTo>
                  <a:cubicBezTo>
                    <a:pt x="6" y="0"/>
                    <a:pt x="24" y="26"/>
                    <a:pt x="42" y="29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auto">
            <a:xfrm>
              <a:off x="-3989833" y="1706790"/>
              <a:ext cx="2371725" cy="1023938"/>
            </a:xfrm>
            <a:custGeom>
              <a:avLst/>
              <a:gdLst>
                <a:gd name="T0" fmla="*/ 220 w 241"/>
                <a:gd name="T1" fmla="*/ 55 h 104"/>
                <a:gd name="T2" fmla="*/ 79 w 241"/>
                <a:gd name="T3" fmla="*/ 98 h 104"/>
                <a:gd name="T4" fmla="*/ 13 w 241"/>
                <a:gd name="T5" fmla="*/ 96 h 104"/>
                <a:gd name="T6" fmla="*/ 0 w 241"/>
                <a:gd name="T7" fmla="*/ 70 h 104"/>
                <a:gd name="T8" fmla="*/ 1 w 241"/>
                <a:gd name="T9" fmla="*/ 60 h 104"/>
                <a:gd name="T10" fmla="*/ 23 w 241"/>
                <a:gd name="T11" fmla="*/ 44 h 104"/>
                <a:gd name="T12" fmla="*/ 221 w 241"/>
                <a:gd name="T13" fmla="*/ 1 h 104"/>
                <a:gd name="T14" fmla="*/ 238 w 241"/>
                <a:gd name="T15" fmla="*/ 24 h 104"/>
                <a:gd name="T16" fmla="*/ 220 w 241"/>
                <a:gd name="T17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04">
                  <a:moveTo>
                    <a:pt x="220" y="55"/>
                  </a:moveTo>
                  <a:cubicBezTo>
                    <a:pt x="189" y="76"/>
                    <a:pt x="124" y="90"/>
                    <a:pt x="79" y="98"/>
                  </a:cubicBezTo>
                  <a:cubicBezTo>
                    <a:pt x="45" y="104"/>
                    <a:pt x="24" y="103"/>
                    <a:pt x="13" y="96"/>
                  </a:cubicBezTo>
                  <a:cubicBezTo>
                    <a:pt x="3" y="90"/>
                    <a:pt x="0" y="81"/>
                    <a:pt x="0" y="70"/>
                  </a:cubicBezTo>
                  <a:cubicBezTo>
                    <a:pt x="0" y="66"/>
                    <a:pt x="0" y="62"/>
                    <a:pt x="1" y="60"/>
                  </a:cubicBezTo>
                  <a:cubicBezTo>
                    <a:pt x="7" y="44"/>
                    <a:pt x="23" y="44"/>
                    <a:pt x="23" y="44"/>
                  </a:cubicBezTo>
                  <a:cubicBezTo>
                    <a:pt x="23" y="44"/>
                    <a:pt x="90" y="57"/>
                    <a:pt x="221" y="1"/>
                  </a:cubicBezTo>
                  <a:cubicBezTo>
                    <a:pt x="229" y="0"/>
                    <a:pt x="234" y="6"/>
                    <a:pt x="238" y="24"/>
                  </a:cubicBezTo>
                  <a:cubicBezTo>
                    <a:pt x="241" y="35"/>
                    <a:pt x="233" y="46"/>
                    <a:pt x="220" y="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auto">
            <a:xfrm>
              <a:off x="-3762821" y="1284515"/>
              <a:ext cx="1947863" cy="984250"/>
            </a:xfrm>
            <a:custGeom>
              <a:avLst/>
              <a:gdLst>
                <a:gd name="T0" fmla="*/ 152 w 198"/>
                <a:gd name="T1" fmla="*/ 11 h 100"/>
                <a:gd name="T2" fmla="*/ 166 w 198"/>
                <a:gd name="T3" fmla="*/ 1 h 100"/>
                <a:gd name="T4" fmla="*/ 183 w 198"/>
                <a:gd name="T5" fmla="*/ 14 h 100"/>
                <a:gd name="T6" fmla="*/ 198 w 198"/>
                <a:gd name="T7" fmla="*/ 44 h 100"/>
                <a:gd name="T8" fmla="*/ 0 w 198"/>
                <a:gd name="T9" fmla="*/ 87 h 100"/>
                <a:gd name="T10" fmla="*/ 152 w 198"/>
                <a:gd name="T11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00">
                  <a:moveTo>
                    <a:pt x="152" y="11"/>
                  </a:moveTo>
                  <a:cubicBezTo>
                    <a:pt x="161" y="5"/>
                    <a:pt x="166" y="1"/>
                    <a:pt x="166" y="1"/>
                  </a:cubicBezTo>
                  <a:cubicBezTo>
                    <a:pt x="166" y="1"/>
                    <a:pt x="171" y="0"/>
                    <a:pt x="183" y="14"/>
                  </a:cubicBezTo>
                  <a:cubicBezTo>
                    <a:pt x="195" y="28"/>
                    <a:pt x="198" y="44"/>
                    <a:pt x="198" y="44"/>
                  </a:cubicBezTo>
                  <a:cubicBezTo>
                    <a:pt x="67" y="100"/>
                    <a:pt x="0" y="87"/>
                    <a:pt x="0" y="87"/>
                  </a:cubicBezTo>
                  <a:cubicBezTo>
                    <a:pt x="54" y="73"/>
                    <a:pt x="123" y="30"/>
                    <a:pt x="152" y="1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auto">
            <a:xfrm>
              <a:off x="-2719833" y="3459390"/>
              <a:ext cx="1741488" cy="688975"/>
            </a:xfrm>
            <a:custGeom>
              <a:avLst/>
              <a:gdLst>
                <a:gd name="T0" fmla="*/ 162 w 177"/>
                <a:gd name="T1" fmla="*/ 0 h 70"/>
                <a:gd name="T2" fmla="*/ 173 w 177"/>
                <a:gd name="T3" fmla="*/ 38 h 70"/>
                <a:gd name="T4" fmla="*/ 112 w 177"/>
                <a:gd name="T5" fmla="*/ 62 h 70"/>
                <a:gd name="T6" fmla="*/ 82 w 177"/>
                <a:gd name="T7" fmla="*/ 66 h 70"/>
                <a:gd name="T8" fmla="*/ 0 w 177"/>
                <a:gd name="T9" fmla="*/ 68 h 70"/>
                <a:gd name="T10" fmla="*/ 34 w 177"/>
                <a:gd name="T11" fmla="*/ 46 h 70"/>
                <a:gd name="T12" fmla="*/ 162 w 17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70">
                  <a:moveTo>
                    <a:pt x="162" y="0"/>
                  </a:moveTo>
                  <a:cubicBezTo>
                    <a:pt x="177" y="17"/>
                    <a:pt x="173" y="38"/>
                    <a:pt x="173" y="38"/>
                  </a:cubicBezTo>
                  <a:cubicBezTo>
                    <a:pt x="173" y="38"/>
                    <a:pt x="133" y="59"/>
                    <a:pt x="112" y="62"/>
                  </a:cubicBezTo>
                  <a:cubicBezTo>
                    <a:pt x="103" y="64"/>
                    <a:pt x="82" y="66"/>
                    <a:pt x="82" y="66"/>
                  </a:cubicBezTo>
                  <a:cubicBezTo>
                    <a:pt x="54" y="70"/>
                    <a:pt x="0" y="68"/>
                    <a:pt x="0" y="68"/>
                  </a:cubicBezTo>
                  <a:cubicBezTo>
                    <a:pt x="0" y="68"/>
                    <a:pt x="15" y="60"/>
                    <a:pt x="34" y="46"/>
                  </a:cubicBezTo>
                  <a:cubicBezTo>
                    <a:pt x="79" y="33"/>
                    <a:pt x="162" y="0"/>
                    <a:pt x="162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auto">
            <a:xfrm>
              <a:off x="-2386458" y="3045053"/>
              <a:ext cx="1260475" cy="866775"/>
            </a:xfrm>
            <a:custGeom>
              <a:avLst/>
              <a:gdLst>
                <a:gd name="T0" fmla="*/ 101 w 128"/>
                <a:gd name="T1" fmla="*/ 8 h 88"/>
                <a:gd name="T2" fmla="*/ 128 w 128"/>
                <a:gd name="T3" fmla="*/ 42 h 88"/>
                <a:gd name="T4" fmla="*/ 0 w 128"/>
                <a:gd name="T5" fmla="*/ 88 h 88"/>
                <a:gd name="T6" fmla="*/ 87 w 128"/>
                <a:gd name="T7" fmla="*/ 0 h 88"/>
                <a:gd name="T8" fmla="*/ 101 w 128"/>
                <a:gd name="T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8">
                  <a:moveTo>
                    <a:pt x="101" y="8"/>
                  </a:moveTo>
                  <a:cubicBezTo>
                    <a:pt x="120" y="17"/>
                    <a:pt x="128" y="42"/>
                    <a:pt x="128" y="42"/>
                  </a:cubicBezTo>
                  <a:cubicBezTo>
                    <a:pt x="128" y="42"/>
                    <a:pt x="45" y="75"/>
                    <a:pt x="0" y="88"/>
                  </a:cubicBezTo>
                  <a:cubicBezTo>
                    <a:pt x="30" y="68"/>
                    <a:pt x="71" y="35"/>
                    <a:pt x="87" y="0"/>
                  </a:cubicBezTo>
                  <a:lnTo>
                    <a:pt x="101" y="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auto">
            <a:xfrm>
              <a:off x="-1618108" y="3832453"/>
              <a:ext cx="649288" cy="442913"/>
            </a:xfrm>
            <a:custGeom>
              <a:avLst/>
              <a:gdLst>
                <a:gd name="T0" fmla="*/ 61 w 66"/>
                <a:gd name="T1" fmla="*/ 0 h 45"/>
                <a:gd name="T2" fmla="*/ 62 w 66"/>
                <a:gd name="T3" fmla="*/ 14 h 45"/>
                <a:gd name="T4" fmla="*/ 12 w 66"/>
                <a:gd name="T5" fmla="*/ 45 h 45"/>
                <a:gd name="T6" fmla="*/ 0 w 66"/>
                <a:gd name="T7" fmla="*/ 24 h 45"/>
                <a:gd name="T8" fmla="*/ 61 w 6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5">
                  <a:moveTo>
                    <a:pt x="61" y="0"/>
                  </a:moveTo>
                  <a:cubicBezTo>
                    <a:pt x="66" y="8"/>
                    <a:pt x="62" y="14"/>
                    <a:pt x="62" y="14"/>
                  </a:cubicBezTo>
                  <a:cubicBezTo>
                    <a:pt x="55" y="31"/>
                    <a:pt x="12" y="45"/>
                    <a:pt x="12" y="45"/>
                  </a:cubicBezTo>
                  <a:cubicBezTo>
                    <a:pt x="0" y="40"/>
                    <a:pt x="0" y="24"/>
                    <a:pt x="0" y="24"/>
                  </a:cubicBezTo>
                  <a:cubicBezTo>
                    <a:pt x="21" y="21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auto">
            <a:xfrm>
              <a:off x="-1411733" y="4108678"/>
              <a:ext cx="649288" cy="334963"/>
            </a:xfrm>
            <a:custGeom>
              <a:avLst/>
              <a:gdLst>
                <a:gd name="T0" fmla="*/ 41 w 66"/>
                <a:gd name="T1" fmla="*/ 0 h 34"/>
                <a:gd name="T2" fmla="*/ 57 w 66"/>
                <a:gd name="T3" fmla="*/ 9 h 34"/>
                <a:gd name="T4" fmla="*/ 10 w 66"/>
                <a:gd name="T5" fmla="*/ 30 h 34"/>
                <a:gd name="T6" fmla="*/ 0 w 66"/>
                <a:gd name="T7" fmla="*/ 25 h 34"/>
                <a:gd name="T8" fmla="*/ 41 w 6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4">
                  <a:moveTo>
                    <a:pt x="41" y="0"/>
                  </a:moveTo>
                  <a:cubicBezTo>
                    <a:pt x="66" y="1"/>
                    <a:pt x="57" y="9"/>
                    <a:pt x="57" y="9"/>
                  </a:cubicBezTo>
                  <a:cubicBezTo>
                    <a:pt x="57" y="9"/>
                    <a:pt x="20" y="26"/>
                    <a:pt x="10" y="30"/>
                  </a:cubicBezTo>
                  <a:cubicBezTo>
                    <a:pt x="1" y="34"/>
                    <a:pt x="0" y="25"/>
                    <a:pt x="0" y="25"/>
                  </a:cubicBezTo>
                  <a:cubicBezTo>
                    <a:pt x="0" y="25"/>
                    <a:pt x="31" y="17"/>
                    <a:pt x="41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auto">
            <a:xfrm>
              <a:off x="-2937321" y="979715"/>
              <a:ext cx="806450" cy="412750"/>
            </a:xfrm>
            <a:custGeom>
              <a:avLst/>
              <a:gdLst>
                <a:gd name="T0" fmla="*/ 51 w 82"/>
                <a:gd name="T1" fmla="*/ 1 h 42"/>
                <a:gd name="T2" fmla="*/ 82 w 82"/>
                <a:gd name="T3" fmla="*/ 32 h 42"/>
                <a:gd name="T4" fmla="*/ 68 w 82"/>
                <a:gd name="T5" fmla="*/ 42 h 42"/>
                <a:gd name="T6" fmla="*/ 0 w 82"/>
                <a:gd name="T7" fmla="*/ 21 h 42"/>
                <a:gd name="T8" fmla="*/ 7 w 82"/>
                <a:gd name="T9" fmla="*/ 18 h 42"/>
                <a:gd name="T10" fmla="*/ 51 w 82"/>
                <a:gd name="T11" fmla="*/ 0 h 42"/>
                <a:gd name="T12" fmla="*/ 51 w 82"/>
                <a:gd name="T1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2">
                  <a:moveTo>
                    <a:pt x="51" y="1"/>
                  </a:moveTo>
                  <a:cubicBezTo>
                    <a:pt x="69" y="1"/>
                    <a:pt x="82" y="32"/>
                    <a:pt x="82" y="32"/>
                  </a:cubicBezTo>
                  <a:cubicBezTo>
                    <a:pt x="82" y="32"/>
                    <a:pt x="77" y="36"/>
                    <a:pt x="68" y="42"/>
                  </a:cubicBezTo>
                  <a:cubicBezTo>
                    <a:pt x="42" y="27"/>
                    <a:pt x="10" y="22"/>
                    <a:pt x="0" y="21"/>
                  </a:cubicBezTo>
                  <a:cubicBezTo>
                    <a:pt x="2" y="20"/>
                    <a:pt x="5" y="19"/>
                    <a:pt x="7" y="18"/>
                  </a:cubicBezTo>
                  <a:cubicBezTo>
                    <a:pt x="31" y="8"/>
                    <a:pt x="45" y="4"/>
                    <a:pt x="51" y="0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auto">
            <a:xfrm>
              <a:off x="-4313683" y="497114"/>
              <a:ext cx="1927225" cy="1554163"/>
            </a:xfrm>
            <a:custGeom>
              <a:avLst/>
              <a:gdLst>
                <a:gd name="T0" fmla="*/ 140 w 196"/>
                <a:gd name="T1" fmla="*/ 70 h 158"/>
                <a:gd name="T2" fmla="*/ 68 w 196"/>
                <a:gd name="T3" fmla="*/ 118 h 158"/>
                <a:gd name="T4" fmla="*/ 28 w 196"/>
                <a:gd name="T5" fmla="*/ 150 h 158"/>
                <a:gd name="T6" fmla="*/ 22 w 196"/>
                <a:gd name="T7" fmla="*/ 154 h 158"/>
                <a:gd name="T8" fmla="*/ 5 w 196"/>
                <a:gd name="T9" fmla="*/ 126 h 158"/>
                <a:gd name="T10" fmla="*/ 10 w 196"/>
                <a:gd name="T11" fmla="*/ 97 h 158"/>
                <a:gd name="T12" fmla="*/ 135 w 196"/>
                <a:gd name="T13" fmla="*/ 10 h 158"/>
                <a:gd name="T14" fmla="*/ 192 w 196"/>
                <a:gd name="T15" fmla="*/ 38 h 158"/>
                <a:gd name="T16" fmla="*/ 191 w 196"/>
                <a:gd name="T17" fmla="*/ 49 h 158"/>
                <a:gd name="T18" fmla="*/ 147 w 196"/>
                <a:gd name="T19" fmla="*/ 67 h 158"/>
                <a:gd name="T20" fmla="*/ 140 w 196"/>
                <a:gd name="T21" fmla="*/ 7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158">
                  <a:moveTo>
                    <a:pt x="140" y="70"/>
                  </a:moveTo>
                  <a:cubicBezTo>
                    <a:pt x="118" y="82"/>
                    <a:pt x="90" y="101"/>
                    <a:pt x="68" y="118"/>
                  </a:cubicBezTo>
                  <a:cubicBezTo>
                    <a:pt x="49" y="132"/>
                    <a:pt x="34" y="145"/>
                    <a:pt x="28" y="150"/>
                  </a:cubicBezTo>
                  <a:cubicBezTo>
                    <a:pt x="26" y="153"/>
                    <a:pt x="23" y="154"/>
                    <a:pt x="22" y="154"/>
                  </a:cubicBezTo>
                  <a:cubicBezTo>
                    <a:pt x="12" y="158"/>
                    <a:pt x="8" y="142"/>
                    <a:pt x="5" y="126"/>
                  </a:cubicBezTo>
                  <a:cubicBezTo>
                    <a:pt x="0" y="107"/>
                    <a:pt x="10" y="97"/>
                    <a:pt x="10" y="97"/>
                  </a:cubicBezTo>
                  <a:cubicBezTo>
                    <a:pt x="60" y="43"/>
                    <a:pt x="135" y="10"/>
                    <a:pt x="135" y="10"/>
                  </a:cubicBezTo>
                  <a:cubicBezTo>
                    <a:pt x="164" y="0"/>
                    <a:pt x="184" y="27"/>
                    <a:pt x="192" y="38"/>
                  </a:cubicBezTo>
                  <a:cubicBezTo>
                    <a:pt x="196" y="43"/>
                    <a:pt x="195" y="46"/>
                    <a:pt x="191" y="49"/>
                  </a:cubicBezTo>
                  <a:cubicBezTo>
                    <a:pt x="185" y="53"/>
                    <a:pt x="171" y="57"/>
                    <a:pt x="147" y="67"/>
                  </a:cubicBezTo>
                  <a:cubicBezTo>
                    <a:pt x="145" y="68"/>
                    <a:pt x="142" y="69"/>
                    <a:pt x="140" y="7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auto">
            <a:xfrm>
              <a:off x="-2977008" y="2662465"/>
              <a:ext cx="1565275" cy="590550"/>
            </a:xfrm>
            <a:custGeom>
              <a:avLst/>
              <a:gdLst>
                <a:gd name="T0" fmla="*/ 134 w 159"/>
                <a:gd name="T1" fmla="*/ 1 h 60"/>
                <a:gd name="T2" fmla="*/ 142 w 159"/>
                <a:gd name="T3" fmla="*/ 11 h 60"/>
                <a:gd name="T4" fmla="*/ 147 w 159"/>
                <a:gd name="T5" fmla="*/ 39 h 60"/>
                <a:gd name="T6" fmla="*/ 128 w 159"/>
                <a:gd name="T7" fmla="*/ 40 h 60"/>
                <a:gd name="T8" fmla="*/ 11 w 159"/>
                <a:gd name="T9" fmla="*/ 54 h 60"/>
                <a:gd name="T10" fmla="*/ 4 w 159"/>
                <a:gd name="T11" fmla="*/ 60 h 60"/>
                <a:gd name="T12" fmla="*/ 5 w 159"/>
                <a:gd name="T13" fmla="*/ 41 h 60"/>
                <a:gd name="T14" fmla="*/ 31 w 159"/>
                <a:gd name="T15" fmla="*/ 37 h 60"/>
                <a:gd name="T16" fmla="*/ 117 w 159"/>
                <a:gd name="T17" fmla="*/ 2 h 60"/>
                <a:gd name="T18" fmla="*/ 126 w 159"/>
                <a:gd name="T19" fmla="*/ 0 h 60"/>
                <a:gd name="T20" fmla="*/ 134 w 159"/>
                <a:gd name="T2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60">
                  <a:moveTo>
                    <a:pt x="134" y="1"/>
                  </a:moveTo>
                  <a:cubicBezTo>
                    <a:pt x="137" y="3"/>
                    <a:pt x="140" y="6"/>
                    <a:pt x="142" y="11"/>
                  </a:cubicBezTo>
                  <a:cubicBezTo>
                    <a:pt x="148" y="25"/>
                    <a:pt x="159" y="40"/>
                    <a:pt x="147" y="39"/>
                  </a:cubicBezTo>
                  <a:cubicBezTo>
                    <a:pt x="145" y="39"/>
                    <a:pt x="138" y="39"/>
                    <a:pt x="128" y="40"/>
                  </a:cubicBezTo>
                  <a:cubicBezTo>
                    <a:pt x="94" y="41"/>
                    <a:pt x="24" y="46"/>
                    <a:pt x="11" y="54"/>
                  </a:cubicBezTo>
                  <a:cubicBezTo>
                    <a:pt x="8" y="56"/>
                    <a:pt x="6" y="58"/>
                    <a:pt x="4" y="60"/>
                  </a:cubicBezTo>
                  <a:cubicBezTo>
                    <a:pt x="0" y="49"/>
                    <a:pt x="3" y="43"/>
                    <a:pt x="5" y="41"/>
                  </a:cubicBezTo>
                  <a:cubicBezTo>
                    <a:pt x="11" y="42"/>
                    <a:pt x="19" y="41"/>
                    <a:pt x="31" y="37"/>
                  </a:cubicBezTo>
                  <a:cubicBezTo>
                    <a:pt x="67" y="25"/>
                    <a:pt x="105" y="4"/>
                    <a:pt x="117" y="2"/>
                  </a:cubicBezTo>
                  <a:cubicBezTo>
                    <a:pt x="120" y="1"/>
                    <a:pt x="123" y="0"/>
                    <a:pt x="126" y="0"/>
                  </a:cubicBezTo>
                  <a:cubicBezTo>
                    <a:pt x="129" y="0"/>
                    <a:pt x="132" y="0"/>
                    <a:pt x="134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auto">
            <a:xfrm>
              <a:off x="-3861246" y="2248127"/>
              <a:ext cx="2036763" cy="768350"/>
            </a:xfrm>
            <a:custGeom>
              <a:avLst/>
              <a:gdLst>
                <a:gd name="T0" fmla="*/ 205 w 207"/>
                <a:gd name="T1" fmla="*/ 3 h 78"/>
                <a:gd name="T2" fmla="*/ 193 w 207"/>
                <a:gd name="T3" fmla="*/ 15 h 78"/>
                <a:gd name="T4" fmla="*/ 110 w 207"/>
                <a:gd name="T5" fmla="*/ 63 h 78"/>
                <a:gd name="T6" fmla="*/ 80 w 207"/>
                <a:gd name="T7" fmla="*/ 73 h 78"/>
                <a:gd name="T8" fmla="*/ 65 w 207"/>
                <a:gd name="T9" fmla="*/ 76 h 78"/>
                <a:gd name="T10" fmla="*/ 22 w 207"/>
                <a:gd name="T11" fmla="*/ 70 h 78"/>
                <a:gd name="T12" fmla="*/ 0 w 207"/>
                <a:gd name="T13" fmla="*/ 41 h 78"/>
                <a:gd name="T14" fmla="*/ 66 w 207"/>
                <a:gd name="T15" fmla="*/ 43 h 78"/>
                <a:gd name="T16" fmla="*/ 207 w 207"/>
                <a:gd name="T17" fmla="*/ 0 h 78"/>
                <a:gd name="T18" fmla="*/ 205 w 207"/>
                <a:gd name="T1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78">
                  <a:moveTo>
                    <a:pt x="205" y="3"/>
                  </a:moveTo>
                  <a:cubicBezTo>
                    <a:pt x="202" y="7"/>
                    <a:pt x="198" y="11"/>
                    <a:pt x="193" y="15"/>
                  </a:cubicBezTo>
                  <a:cubicBezTo>
                    <a:pt x="174" y="31"/>
                    <a:pt x="143" y="48"/>
                    <a:pt x="110" y="63"/>
                  </a:cubicBezTo>
                  <a:cubicBezTo>
                    <a:pt x="98" y="68"/>
                    <a:pt x="89" y="71"/>
                    <a:pt x="80" y="73"/>
                  </a:cubicBezTo>
                  <a:cubicBezTo>
                    <a:pt x="75" y="75"/>
                    <a:pt x="70" y="75"/>
                    <a:pt x="65" y="76"/>
                  </a:cubicBezTo>
                  <a:cubicBezTo>
                    <a:pt x="47" y="78"/>
                    <a:pt x="33" y="74"/>
                    <a:pt x="22" y="70"/>
                  </a:cubicBezTo>
                  <a:cubicBezTo>
                    <a:pt x="5" y="63"/>
                    <a:pt x="0" y="43"/>
                    <a:pt x="0" y="41"/>
                  </a:cubicBezTo>
                  <a:cubicBezTo>
                    <a:pt x="11" y="48"/>
                    <a:pt x="32" y="49"/>
                    <a:pt x="66" y="43"/>
                  </a:cubicBezTo>
                  <a:cubicBezTo>
                    <a:pt x="111" y="35"/>
                    <a:pt x="176" y="21"/>
                    <a:pt x="207" y="0"/>
                  </a:cubicBezTo>
                  <a:cubicBezTo>
                    <a:pt x="206" y="1"/>
                    <a:pt x="205" y="2"/>
                    <a:pt x="205" y="3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auto">
            <a:xfrm>
              <a:off x="-3073846" y="2395765"/>
              <a:ext cx="1336675" cy="679450"/>
            </a:xfrm>
            <a:custGeom>
              <a:avLst/>
              <a:gdLst>
                <a:gd name="T0" fmla="*/ 15 w 136"/>
                <a:gd name="T1" fmla="*/ 68 h 69"/>
                <a:gd name="T2" fmla="*/ 0 w 136"/>
                <a:gd name="T3" fmla="*/ 59 h 69"/>
                <a:gd name="T4" fmla="*/ 0 w 136"/>
                <a:gd name="T5" fmla="*/ 58 h 69"/>
                <a:gd name="T6" fmla="*/ 30 w 136"/>
                <a:gd name="T7" fmla="*/ 48 h 69"/>
                <a:gd name="T8" fmla="*/ 113 w 136"/>
                <a:gd name="T9" fmla="*/ 0 h 69"/>
                <a:gd name="T10" fmla="*/ 136 w 136"/>
                <a:gd name="T11" fmla="*/ 27 h 69"/>
                <a:gd name="T12" fmla="*/ 127 w 136"/>
                <a:gd name="T13" fmla="*/ 29 h 69"/>
                <a:gd name="T14" fmla="*/ 41 w 136"/>
                <a:gd name="T15" fmla="*/ 64 h 69"/>
                <a:gd name="T16" fmla="*/ 15 w 136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69">
                  <a:moveTo>
                    <a:pt x="15" y="68"/>
                  </a:moveTo>
                  <a:cubicBezTo>
                    <a:pt x="2" y="66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56"/>
                    <a:pt x="18" y="53"/>
                    <a:pt x="30" y="48"/>
                  </a:cubicBezTo>
                  <a:cubicBezTo>
                    <a:pt x="63" y="33"/>
                    <a:pt x="94" y="16"/>
                    <a:pt x="113" y="0"/>
                  </a:cubicBezTo>
                  <a:cubicBezTo>
                    <a:pt x="118" y="2"/>
                    <a:pt x="131" y="10"/>
                    <a:pt x="136" y="27"/>
                  </a:cubicBezTo>
                  <a:cubicBezTo>
                    <a:pt x="133" y="27"/>
                    <a:pt x="130" y="28"/>
                    <a:pt x="127" y="29"/>
                  </a:cubicBezTo>
                  <a:cubicBezTo>
                    <a:pt x="115" y="31"/>
                    <a:pt x="77" y="52"/>
                    <a:pt x="41" y="64"/>
                  </a:cubicBezTo>
                  <a:cubicBezTo>
                    <a:pt x="29" y="68"/>
                    <a:pt x="21" y="69"/>
                    <a:pt x="15" y="68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auto">
            <a:xfrm>
              <a:off x="-2937321" y="3045053"/>
              <a:ext cx="1408113" cy="1082675"/>
            </a:xfrm>
            <a:custGeom>
              <a:avLst/>
              <a:gdLst>
                <a:gd name="T0" fmla="*/ 1 w 143"/>
                <a:gd name="T1" fmla="*/ 72 h 110"/>
                <a:gd name="T2" fmla="*/ 1 w 143"/>
                <a:gd name="T3" fmla="*/ 64 h 110"/>
                <a:gd name="T4" fmla="*/ 1 w 143"/>
                <a:gd name="T5" fmla="*/ 52 h 110"/>
                <a:gd name="T6" fmla="*/ 124 w 143"/>
                <a:gd name="T7" fmla="*/ 1 h 110"/>
                <a:gd name="T8" fmla="*/ 143 w 143"/>
                <a:gd name="T9" fmla="*/ 0 h 110"/>
                <a:gd name="T10" fmla="*/ 56 w 143"/>
                <a:gd name="T11" fmla="*/ 88 h 110"/>
                <a:gd name="T12" fmla="*/ 22 w 143"/>
                <a:gd name="T13" fmla="*/ 110 h 110"/>
                <a:gd name="T14" fmla="*/ 5 w 143"/>
                <a:gd name="T15" fmla="*/ 87 h 110"/>
                <a:gd name="T16" fmla="*/ 2 w 143"/>
                <a:gd name="T17" fmla="*/ 77 h 110"/>
                <a:gd name="T18" fmla="*/ 1 w 143"/>
                <a:gd name="T19" fmla="*/ 7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10">
                  <a:moveTo>
                    <a:pt x="1" y="72"/>
                  </a:moveTo>
                  <a:cubicBezTo>
                    <a:pt x="1" y="69"/>
                    <a:pt x="1" y="66"/>
                    <a:pt x="1" y="64"/>
                  </a:cubicBezTo>
                  <a:cubicBezTo>
                    <a:pt x="0" y="57"/>
                    <a:pt x="1" y="52"/>
                    <a:pt x="1" y="52"/>
                  </a:cubicBezTo>
                  <a:cubicBezTo>
                    <a:pt x="1" y="52"/>
                    <a:pt x="96" y="28"/>
                    <a:pt x="124" y="1"/>
                  </a:cubicBezTo>
                  <a:cubicBezTo>
                    <a:pt x="134" y="0"/>
                    <a:pt x="141" y="0"/>
                    <a:pt x="143" y="0"/>
                  </a:cubicBezTo>
                  <a:cubicBezTo>
                    <a:pt x="127" y="35"/>
                    <a:pt x="86" y="68"/>
                    <a:pt x="56" y="88"/>
                  </a:cubicBezTo>
                  <a:cubicBezTo>
                    <a:pt x="37" y="102"/>
                    <a:pt x="22" y="110"/>
                    <a:pt x="22" y="110"/>
                  </a:cubicBezTo>
                  <a:cubicBezTo>
                    <a:pt x="17" y="109"/>
                    <a:pt x="12" y="106"/>
                    <a:pt x="5" y="87"/>
                  </a:cubicBezTo>
                  <a:cubicBezTo>
                    <a:pt x="4" y="83"/>
                    <a:pt x="3" y="80"/>
                    <a:pt x="2" y="77"/>
                  </a:cubicBezTo>
                  <a:cubicBezTo>
                    <a:pt x="2" y="75"/>
                    <a:pt x="2" y="73"/>
                    <a:pt x="1" y="7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auto">
            <a:xfrm>
              <a:off x="-2977008" y="3056165"/>
              <a:ext cx="1260475" cy="501650"/>
            </a:xfrm>
            <a:custGeom>
              <a:avLst/>
              <a:gdLst>
                <a:gd name="T0" fmla="*/ 0 w 128"/>
                <a:gd name="T1" fmla="*/ 33 h 51"/>
                <a:gd name="T2" fmla="*/ 4 w 128"/>
                <a:gd name="T3" fmla="*/ 20 h 51"/>
                <a:gd name="T4" fmla="*/ 11 w 128"/>
                <a:gd name="T5" fmla="*/ 14 h 51"/>
                <a:gd name="T6" fmla="*/ 128 w 128"/>
                <a:gd name="T7" fmla="*/ 0 h 51"/>
                <a:gd name="T8" fmla="*/ 5 w 128"/>
                <a:gd name="T9" fmla="*/ 51 h 51"/>
                <a:gd name="T10" fmla="*/ 0 w 128"/>
                <a:gd name="T11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51">
                  <a:moveTo>
                    <a:pt x="0" y="33"/>
                  </a:moveTo>
                  <a:cubicBezTo>
                    <a:pt x="0" y="28"/>
                    <a:pt x="1" y="24"/>
                    <a:pt x="4" y="20"/>
                  </a:cubicBezTo>
                  <a:cubicBezTo>
                    <a:pt x="6" y="18"/>
                    <a:pt x="8" y="16"/>
                    <a:pt x="11" y="14"/>
                  </a:cubicBezTo>
                  <a:cubicBezTo>
                    <a:pt x="24" y="6"/>
                    <a:pt x="94" y="1"/>
                    <a:pt x="128" y="0"/>
                  </a:cubicBezTo>
                  <a:cubicBezTo>
                    <a:pt x="100" y="27"/>
                    <a:pt x="5" y="51"/>
                    <a:pt x="5" y="51"/>
                  </a:cubicBezTo>
                  <a:cubicBezTo>
                    <a:pt x="2" y="46"/>
                    <a:pt x="0" y="40"/>
                    <a:pt x="0" y="3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auto">
            <a:xfrm>
              <a:off x="-2719833" y="4108678"/>
              <a:ext cx="865188" cy="373063"/>
            </a:xfrm>
            <a:custGeom>
              <a:avLst/>
              <a:gdLst>
                <a:gd name="T0" fmla="*/ 82 w 88"/>
                <a:gd name="T1" fmla="*/ 0 h 38"/>
                <a:gd name="T2" fmla="*/ 86 w 88"/>
                <a:gd name="T3" fmla="*/ 21 h 38"/>
                <a:gd name="T4" fmla="*/ 19 w 88"/>
                <a:gd name="T5" fmla="*/ 38 h 38"/>
                <a:gd name="T6" fmla="*/ 0 w 88"/>
                <a:gd name="T7" fmla="*/ 2 h 38"/>
                <a:gd name="T8" fmla="*/ 82 w 8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8">
                  <a:moveTo>
                    <a:pt x="82" y="0"/>
                  </a:moveTo>
                  <a:cubicBezTo>
                    <a:pt x="88" y="7"/>
                    <a:pt x="86" y="21"/>
                    <a:pt x="86" y="21"/>
                  </a:cubicBezTo>
                  <a:cubicBezTo>
                    <a:pt x="64" y="32"/>
                    <a:pt x="19" y="38"/>
                    <a:pt x="19" y="38"/>
                  </a:cubicBezTo>
                  <a:cubicBezTo>
                    <a:pt x="5" y="25"/>
                    <a:pt x="0" y="2"/>
                    <a:pt x="0" y="2"/>
                  </a:cubicBezTo>
                  <a:cubicBezTo>
                    <a:pt x="0" y="2"/>
                    <a:pt x="54" y="4"/>
                    <a:pt x="8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auto">
            <a:xfrm>
              <a:off x="-1500633" y="3970565"/>
              <a:ext cx="531813" cy="384175"/>
            </a:xfrm>
            <a:custGeom>
              <a:avLst/>
              <a:gdLst>
                <a:gd name="T0" fmla="*/ 50 w 54"/>
                <a:gd name="T1" fmla="*/ 0 h 39"/>
                <a:gd name="T2" fmla="*/ 50 w 54"/>
                <a:gd name="T3" fmla="*/ 14 h 39"/>
                <a:gd name="T4" fmla="*/ 9 w 54"/>
                <a:gd name="T5" fmla="*/ 39 h 39"/>
                <a:gd name="T6" fmla="*/ 0 w 54"/>
                <a:gd name="T7" fmla="*/ 31 h 39"/>
                <a:gd name="T8" fmla="*/ 50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50" y="0"/>
                  </a:moveTo>
                  <a:cubicBezTo>
                    <a:pt x="54" y="6"/>
                    <a:pt x="50" y="14"/>
                    <a:pt x="50" y="14"/>
                  </a:cubicBezTo>
                  <a:cubicBezTo>
                    <a:pt x="40" y="31"/>
                    <a:pt x="9" y="39"/>
                    <a:pt x="9" y="39"/>
                  </a:cubicBezTo>
                  <a:cubicBezTo>
                    <a:pt x="3" y="39"/>
                    <a:pt x="0" y="31"/>
                    <a:pt x="0" y="31"/>
                  </a:cubicBezTo>
                  <a:cubicBezTo>
                    <a:pt x="0" y="31"/>
                    <a:pt x="43" y="17"/>
                    <a:pt x="5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auto">
            <a:xfrm>
              <a:off x="-2386458" y="3045053"/>
              <a:ext cx="1260475" cy="866775"/>
            </a:xfrm>
            <a:custGeom>
              <a:avLst/>
              <a:gdLst>
                <a:gd name="T0" fmla="*/ 101 w 128"/>
                <a:gd name="T1" fmla="*/ 8 h 88"/>
                <a:gd name="T2" fmla="*/ 128 w 128"/>
                <a:gd name="T3" fmla="*/ 42 h 88"/>
                <a:gd name="T4" fmla="*/ 0 w 128"/>
                <a:gd name="T5" fmla="*/ 88 h 88"/>
                <a:gd name="T6" fmla="*/ 87 w 128"/>
                <a:gd name="T7" fmla="*/ 0 h 88"/>
                <a:gd name="T8" fmla="*/ 101 w 128"/>
                <a:gd name="T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8">
                  <a:moveTo>
                    <a:pt x="101" y="8"/>
                  </a:moveTo>
                  <a:cubicBezTo>
                    <a:pt x="120" y="17"/>
                    <a:pt x="128" y="42"/>
                    <a:pt x="128" y="42"/>
                  </a:cubicBezTo>
                  <a:cubicBezTo>
                    <a:pt x="128" y="42"/>
                    <a:pt x="45" y="75"/>
                    <a:pt x="0" y="88"/>
                  </a:cubicBezTo>
                  <a:cubicBezTo>
                    <a:pt x="30" y="68"/>
                    <a:pt x="71" y="35"/>
                    <a:pt x="87" y="0"/>
                  </a:cubicBezTo>
                  <a:lnTo>
                    <a:pt x="101" y="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auto">
            <a:xfrm>
              <a:off x="-4264471" y="417739"/>
              <a:ext cx="1277938" cy="1033463"/>
            </a:xfrm>
            <a:custGeom>
              <a:avLst/>
              <a:gdLst>
                <a:gd name="T0" fmla="*/ 130 w 130"/>
                <a:gd name="T1" fmla="*/ 18 h 105"/>
                <a:gd name="T2" fmla="*/ 5 w 130"/>
                <a:gd name="T3" fmla="*/ 105 h 105"/>
                <a:gd name="T4" fmla="*/ 23 w 130"/>
                <a:gd name="T5" fmla="*/ 51 h 105"/>
                <a:gd name="T6" fmla="*/ 130 w 130"/>
                <a:gd name="T7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05">
                  <a:moveTo>
                    <a:pt x="130" y="18"/>
                  </a:moveTo>
                  <a:cubicBezTo>
                    <a:pt x="130" y="18"/>
                    <a:pt x="55" y="51"/>
                    <a:pt x="5" y="105"/>
                  </a:cubicBezTo>
                  <a:cubicBezTo>
                    <a:pt x="5" y="105"/>
                    <a:pt x="0" y="70"/>
                    <a:pt x="23" y="51"/>
                  </a:cubicBezTo>
                  <a:cubicBezTo>
                    <a:pt x="45" y="33"/>
                    <a:pt x="75" y="0"/>
                    <a:pt x="130" y="18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auto">
            <a:xfrm>
              <a:off x="-4137471" y="1657577"/>
              <a:ext cx="492125" cy="639763"/>
            </a:xfrm>
            <a:custGeom>
              <a:avLst/>
              <a:gdLst>
                <a:gd name="T0" fmla="*/ 50 w 50"/>
                <a:gd name="T1" fmla="*/ 0 h 65"/>
                <a:gd name="T2" fmla="*/ 38 w 50"/>
                <a:gd name="T3" fmla="*/ 49 h 65"/>
                <a:gd name="T4" fmla="*/ 16 w 50"/>
                <a:gd name="T5" fmla="*/ 65 h 65"/>
                <a:gd name="T6" fmla="*/ 16 w 50"/>
                <a:gd name="T7" fmla="*/ 64 h 65"/>
                <a:gd name="T8" fmla="*/ 4 w 50"/>
                <a:gd name="T9" fmla="*/ 38 h 65"/>
                <a:gd name="T10" fmla="*/ 4 w 50"/>
                <a:gd name="T11" fmla="*/ 36 h 65"/>
                <a:gd name="T12" fmla="*/ 10 w 50"/>
                <a:gd name="T13" fmla="*/ 32 h 65"/>
                <a:gd name="T14" fmla="*/ 50 w 50"/>
                <a:gd name="T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5">
                  <a:moveTo>
                    <a:pt x="50" y="0"/>
                  </a:moveTo>
                  <a:cubicBezTo>
                    <a:pt x="48" y="7"/>
                    <a:pt x="41" y="32"/>
                    <a:pt x="38" y="49"/>
                  </a:cubicBezTo>
                  <a:cubicBezTo>
                    <a:pt x="38" y="49"/>
                    <a:pt x="22" y="49"/>
                    <a:pt x="16" y="65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51"/>
                    <a:pt x="4" y="38"/>
                    <a:pt x="4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8" y="35"/>
                    <a:pt x="10" y="32"/>
                  </a:cubicBezTo>
                  <a:cubicBezTo>
                    <a:pt x="16" y="27"/>
                    <a:pt x="31" y="14"/>
                    <a:pt x="50" y="0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auto">
            <a:xfrm>
              <a:off x="-4313683" y="497114"/>
              <a:ext cx="1927225" cy="1554163"/>
            </a:xfrm>
            <a:custGeom>
              <a:avLst/>
              <a:gdLst>
                <a:gd name="T0" fmla="*/ 192 w 196"/>
                <a:gd name="T1" fmla="*/ 38 h 158"/>
                <a:gd name="T2" fmla="*/ 135 w 196"/>
                <a:gd name="T3" fmla="*/ 10 h 158"/>
                <a:gd name="T4" fmla="*/ 112 w 196"/>
                <a:gd name="T5" fmla="*/ 21 h 158"/>
                <a:gd name="T6" fmla="*/ 112 w 196"/>
                <a:gd name="T7" fmla="*/ 21 h 158"/>
                <a:gd name="T8" fmla="*/ 164 w 196"/>
                <a:gd name="T9" fmla="*/ 34 h 158"/>
                <a:gd name="T10" fmla="*/ 136 w 196"/>
                <a:gd name="T11" fmla="*/ 61 h 158"/>
                <a:gd name="T12" fmla="*/ 42 w 196"/>
                <a:gd name="T13" fmla="*/ 123 h 158"/>
                <a:gd name="T14" fmla="*/ 12 w 196"/>
                <a:gd name="T15" fmla="*/ 117 h 158"/>
                <a:gd name="T16" fmla="*/ 11 w 196"/>
                <a:gd name="T17" fmla="*/ 96 h 158"/>
                <a:gd name="T18" fmla="*/ 10 w 196"/>
                <a:gd name="T19" fmla="*/ 97 h 158"/>
                <a:gd name="T20" fmla="*/ 5 w 196"/>
                <a:gd name="T21" fmla="*/ 126 h 158"/>
                <a:gd name="T22" fmla="*/ 22 w 196"/>
                <a:gd name="T23" fmla="*/ 154 h 158"/>
                <a:gd name="T24" fmla="*/ 28 w 196"/>
                <a:gd name="T25" fmla="*/ 150 h 158"/>
                <a:gd name="T26" fmla="*/ 68 w 196"/>
                <a:gd name="T27" fmla="*/ 118 h 158"/>
                <a:gd name="T28" fmla="*/ 140 w 196"/>
                <a:gd name="T29" fmla="*/ 70 h 158"/>
                <a:gd name="T30" fmla="*/ 147 w 196"/>
                <a:gd name="T31" fmla="*/ 67 h 158"/>
                <a:gd name="T32" fmla="*/ 191 w 196"/>
                <a:gd name="T33" fmla="*/ 49 h 158"/>
                <a:gd name="T34" fmla="*/ 192 w 196"/>
                <a:gd name="T35" fmla="*/ 3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58">
                  <a:moveTo>
                    <a:pt x="192" y="38"/>
                  </a:moveTo>
                  <a:cubicBezTo>
                    <a:pt x="184" y="27"/>
                    <a:pt x="164" y="0"/>
                    <a:pt x="135" y="10"/>
                  </a:cubicBezTo>
                  <a:cubicBezTo>
                    <a:pt x="135" y="10"/>
                    <a:pt x="126" y="14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47" y="7"/>
                    <a:pt x="156" y="25"/>
                    <a:pt x="164" y="34"/>
                  </a:cubicBezTo>
                  <a:cubicBezTo>
                    <a:pt x="172" y="43"/>
                    <a:pt x="162" y="48"/>
                    <a:pt x="136" y="61"/>
                  </a:cubicBezTo>
                  <a:cubicBezTo>
                    <a:pt x="109" y="74"/>
                    <a:pt x="61" y="108"/>
                    <a:pt x="42" y="123"/>
                  </a:cubicBezTo>
                  <a:cubicBezTo>
                    <a:pt x="24" y="138"/>
                    <a:pt x="16" y="136"/>
                    <a:pt x="12" y="117"/>
                  </a:cubicBezTo>
                  <a:cubicBezTo>
                    <a:pt x="10" y="110"/>
                    <a:pt x="10" y="102"/>
                    <a:pt x="11" y="96"/>
                  </a:cubicBezTo>
                  <a:cubicBezTo>
                    <a:pt x="11" y="96"/>
                    <a:pt x="10" y="97"/>
                    <a:pt x="10" y="97"/>
                  </a:cubicBezTo>
                  <a:cubicBezTo>
                    <a:pt x="10" y="97"/>
                    <a:pt x="0" y="107"/>
                    <a:pt x="5" y="126"/>
                  </a:cubicBezTo>
                  <a:cubicBezTo>
                    <a:pt x="8" y="142"/>
                    <a:pt x="12" y="158"/>
                    <a:pt x="22" y="154"/>
                  </a:cubicBezTo>
                  <a:cubicBezTo>
                    <a:pt x="23" y="154"/>
                    <a:pt x="26" y="153"/>
                    <a:pt x="28" y="150"/>
                  </a:cubicBezTo>
                  <a:cubicBezTo>
                    <a:pt x="34" y="145"/>
                    <a:pt x="49" y="132"/>
                    <a:pt x="68" y="118"/>
                  </a:cubicBezTo>
                  <a:cubicBezTo>
                    <a:pt x="90" y="101"/>
                    <a:pt x="118" y="82"/>
                    <a:pt x="140" y="70"/>
                  </a:cubicBezTo>
                  <a:cubicBezTo>
                    <a:pt x="142" y="69"/>
                    <a:pt x="145" y="68"/>
                    <a:pt x="147" y="67"/>
                  </a:cubicBezTo>
                  <a:cubicBezTo>
                    <a:pt x="171" y="57"/>
                    <a:pt x="185" y="53"/>
                    <a:pt x="191" y="49"/>
                  </a:cubicBezTo>
                  <a:cubicBezTo>
                    <a:pt x="195" y="46"/>
                    <a:pt x="196" y="43"/>
                    <a:pt x="192" y="38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auto">
            <a:xfrm>
              <a:off x="-4235896" y="497114"/>
              <a:ext cx="1249363" cy="954088"/>
            </a:xfrm>
            <a:custGeom>
              <a:avLst/>
              <a:gdLst>
                <a:gd name="T0" fmla="*/ 55 w 127"/>
                <a:gd name="T1" fmla="*/ 16 h 97"/>
                <a:gd name="T2" fmla="*/ 77 w 127"/>
                <a:gd name="T3" fmla="*/ 18 h 97"/>
                <a:gd name="T4" fmla="*/ 19 w 127"/>
                <a:gd name="T5" fmla="*/ 66 h 97"/>
                <a:gd name="T6" fmla="*/ 6 w 127"/>
                <a:gd name="T7" fmla="*/ 63 h 97"/>
                <a:gd name="T8" fmla="*/ 2 w 127"/>
                <a:gd name="T9" fmla="*/ 97 h 97"/>
                <a:gd name="T10" fmla="*/ 127 w 127"/>
                <a:gd name="T11" fmla="*/ 10 h 97"/>
                <a:gd name="T12" fmla="*/ 55 w 127"/>
                <a:gd name="T13" fmla="*/ 1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7">
                  <a:moveTo>
                    <a:pt x="55" y="16"/>
                  </a:moveTo>
                  <a:cubicBezTo>
                    <a:pt x="67" y="15"/>
                    <a:pt x="76" y="16"/>
                    <a:pt x="77" y="18"/>
                  </a:cubicBezTo>
                  <a:cubicBezTo>
                    <a:pt x="79" y="24"/>
                    <a:pt x="41" y="51"/>
                    <a:pt x="19" y="66"/>
                  </a:cubicBezTo>
                  <a:cubicBezTo>
                    <a:pt x="11" y="72"/>
                    <a:pt x="7" y="69"/>
                    <a:pt x="6" y="63"/>
                  </a:cubicBezTo>
                  <a:cubicBezTo>
                    <a:pt x="0" y="80"/>
                    <a:pt x="2" y="97"/>
                    <a:pt x="2" y="97"/>
                  </a:cubicBezTo>
                  <a:cubicBezTo>
                    <a:pt x="52" y="43"/>
                    <a:pt x="127" y="10"/>
                    <a:pt x="127" y="10"/>
                  </a:cubicBezTo>
                  <a:cubicBezTo>
                    <a:pt x="96" y="0"/>
                    <a:pt x="73" y="6"/>
                    <a:pt x="55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auto">
            <a:xfrm>
              <a:off x="-4116833" y="1805215"/>
              <a:ext cx="274638" cy="393700"/>
            </a:xfrm>
            <a:custGeom>
              <a:avLst/>
              <a:gdLst>
                <a:gd name="T0" fmla="*/ 28 w 28"/>
                <a:gd name="T1" fmla="*/ 0 h 40"/>
                <a:gd name="T2" fmla="*/ 8 w 28"/>
                <a:gd name="T3" fmla="*/ 17 h 40"/>
                <a:gd name="T4" fmla="*/ 2 w 28"/>
                <a:gd name="T5" fmla="*/ 21 h 40"/>
                <a:gd name="T6" fmla="*/ 2 w 28"/>
                <a:gd name="T7" fmla="*/ 23 h 40"/>
                <a:gd name="T8" fmla="*/ 6 w 28"/>
                <a:gd name="T9" fmla="*/ 40 h 40"/>
                <a:gd name="T10" fmla="*/ 28 w 2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0">
                  <a:moveTo>
                    <a:pt x="28" y="0"/>
                  </a:moveTo>
                  <a:cubicBezTo>
                    <a:pt x="19" y="8"/>
                    <a:pt x="12" y="14"/>
                    <a:pt x="8" y="17"/>
                  </a:cubicBezTo>
                  <a:cubicBezTo>
                    <a:pt x="6" y="20"/>
                    <a:pt x="3" y="21"/>
                    <a:pt x="2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0" y="30"/>
                    <a:pt x="6" y="40"/>
                  </a:cubicBezTo>
                  <a:cubicBezTo>
                    <a:pt x="9" y="27"/>
                    <a:pt x="19" y="12"/>
                    <a:pt x="28" y="0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auto">
            <a:xfrm>
              <a:off x="-2937321" y="979715"/>
              <a:ext cx="688975" cy="215900"/>
            </a:xfrm>
            <a:custGeom>
              <a:avLst/>
              <a:gdLst>
                <a:gd name="T0" fmla="*/ 70 w 70"/>
                <a:gd name="T1" fmla="*/ 12 h 22"/>
                <a:gd name="T2" fmla="*/ 51 w 70"/>
                <a:gd name="T3" fmla="*/ 1 h 22"/>
                <a:gd name="T4" fmla="*/ 51 w 70"/>
                <a:gd name="T5" fmla="*/ 0 h 22"/>
                <a:gd name="T6" fmla="*/ 7 w 70"/>
                <a:gd name="T7" fmla="*/ 18 h 22"/>
                <a:gd name="T8" fmla="*/ 0 w 70"/>
                <a:gd name="T9" fmla="*/ 21 h 22"/>
                <a:gd name="T10" fmla="*/ 5 w 70"/>
                <a:gd name="T11" fmla="*/ 22 h 22"/>
                <a:gd name="T12" fmla="*/ 70 w 70"/>
                <a:gd name="T1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">
                  <a:moveTo>
                    <a:pt x="70" y="12"/>
                  </a:moveTo>
                  <a:cubicBezTo>
                    <a:pt x="65" y="6"/>
                    <a:pt x="58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5" y="4"/>
                    <a:pt x="31" y="8"/>
                    <a:pt x="7" y="18"/>
                  </a:cubicBezTo>
                  <a:cubicBezTo>
                    <a:pt x="5" y="19"/>
                    <a:pt x="2" y="20"/>
                    <a:pt x="0" y="21"/>
                  </a:cubicBezTo>
                  <a:cubicBezTo>
                    <a:pt x="1" y="21"/>
                    <a:pt x="3" y="22"/>
                    <a:pt x="5" y="22"/>
                  </a:cubicBezTo>
                  <a:cubicBezTo>
                    <a:pt x="22" y="17"/>
                    <a:pt x="51" y="9"/>
                    <a:pt x="70" y="12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auto">
            <a:xfrm>
              <a:off x="-3762821" y="1284515"/>
              <a:ext cx="1947863" cy="984250"/>
            </a:xfrm>
            <a:custGeom>
              <a:avLst/>
              <a:gdLst>
                <a:gd name="T0" fmla="*/ 183 w 198"/>
                <a:gd name="T1" fmla="*/ 14 h 100"/>
                <a:gd name="T2" fmla="*/ 166 w 198"/>
                <a:gd name="T3" fmla="*/ 1 h 100"/>
                <a:gd name="T4" fmla="*/ 152 w 198"/>
                <a:gd name="T5" fmla="*/ 11 h 100"/>
                <a:gd name="T6" fmla="*/ 130 w 198"/>
                <a:gd name="T7" fmla="*/ 25 h 100"/>
                <a:gd name="T8" fmla="*/ 139 w 198"/>
                <a:gd name="T9" fmla="*/ 20 h 100"/>
                <a:gd name="T10" fmla="*/ 180 w 198"/>
                <a:gd name="T11" fmla="*/ 34 h 100"/>
                <a:gd name="T12" fmla="*/ 56 w 198"/>
                <a:gd name="T13" fmla="*/ 78 h 100"/>
                <a:gd name="T14" fmla="*/ 43 w 198"/>
                <a:gd name="T15" fmla="*/ 72 h 100"/>
                <a:gd name="T16" fmla="*/ 0 w 198"/>
                <a:gd name="T17" fmla="*/ 87 h 100"/>
                <a:gd name="T18" fmla="*/ 198 w 198"/>
                <a:gd name="T19" fmla="*/ 44 h 100"/>
                <a:gd name="T20" fmla="*/ 183 w 198"/>
                <a:gd name="T2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8" h="100">
                  <a:moveTo>
                    <a:pt x="183" y="14"/>
                  </a:moveTo>
                  <a:cubicBezTo>
                    <a:pt x="171" y="0"/>
                    <a:pt x="166" y="1"/>
                    <a:pt x="166" y="1"/>
                  </a:cubicBezTo>
                  <a:cubicBezTo>
                    <a:pt x="166" y="1"/>
                    <a:pt x="161" y="5"/>
                    <a:pt x="152" y="11"/>
                  </a:cubicBezTo>
                  <a:cubicBezTo>
                    <a:pt x="146" y="14"/>
                    <a:pt x="138" y="19"/>
                    <a:pt x="130" y="25"/>
                  </a:cubicBezTo>
                  <a:cubicBezTo>
                    <a:pt x="133" y="23"/>
                    <a:pt x="136" y="22"/>
                    <a:pt x="139" y="20"/>
                  </a:cubicBezTo>
                  <a:cubicBezTo>
                    <a:pt x="162" y="7"/>
                    <a:pt x="178" y="21"/>
                    <a:pt x="180" y="34"/>
                  </a:cubicBezTo>
                  <a:cubicBezTo>
                    <a:pt x="181" y="47"/>
                    <a:pt x="88" y="72"/>
                    <a:pt x="56" y="78"/>
                  </a:cubicBezTo>
                  <a:cubicBezTo>
                    <a:pt x="42" y="80"/>
                    <a:pt x="40" y="77"/>
                    <a:pt x="43" y="72"/>
                  </a:cubicBezTo>
                  <a:cubicBezTo>
                    <a:pt x="28" y="78"/>
                    <a:pt x="14" y="83"/>
                    <a:pt x="0" y="87"/>
                  </a:cubicBezTo>
                  <a:cubicBezTo>
                    <a:pt x="0" y="87"/>
                    <a:pt x="67" y="100"/>
                    <a:pt x="198" y="44"/>
                  </a:cubicBezTo>
                  <a:cubicBezTo>
                    <a:pt x="198" y="44"/>
                    <a:pt x="195" y="28"/>
                    <a:pt x="183" y="14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auto">
            <a:xfrm>
              <a:off x="-3989833" y="1706790"/>
              <a:ext cx="2371725" cy="1023938"/>
            </a:xfrm>
            <a:custGeom>
              <a:avLst/>
              <a:gdLst>
                <a:gd name="T0" fmla="*/ 221 w 241"/>
                <a:gd name="T1" fmla="*/ 1 h 104"/>
                <a:gd name="T2" fmla="*/ 23 w 241"/>
                <a:gd name="T3" fmla="*/ 44 h 104"/>
                <a:gd name="T4" fmla="*/ 152 w 241"/>
                <a:gd name="T5" fmla="*/ 33 h 104"/>
                <a:gd name="T6" fmla="*/ 201 w 241"/>
                <a:gd name="T7" fmla="*/ 39 h 104"/>
                <a:gd name="T8" fmla="*/ 96 w 241"/>
                <a:gd name="T9" fmla="*/ 83 h 104"/>
                <a:gd name="T10" fmla="*/ 5 w 241"/>
                <a:gd name="T11" fmla="*/ 69 h 104"/>
                <a:gd name="T12" fmla="*/ 9 w 241"/>
                <a:gd name="T13" fmla="*/ 49 h 104"/>
                <a:gd name="T14" fmla="*/ 1 w 241"/>
                <a:gd name="T15" fmla="*/ 60 h 104"/>
                <a:gd name="T16" fmla="*/ 0 w 241"/>
                <a:gd name="T17" fmla="*/ 70 h 104"/>
                <a:gd name="T18" fmla="*/ 13 w 241"/>
                <a:gd name="T19" fmla="*/ 96 h 104"/>
                <a:gd name="T20" fmla="*/ 79 w 241"/>
                <a:gd name="T21" fmla="*/ 98 h 104"/>
                <a:gd name="T22" fmla="*/ 220 w 241"/>
                <a:gd name="T23" fmla="*/ 55 h 104"/>
                <a:gd name="T24" fmla="*/ 238 w 241"/>
                <a:gd name="T25" fmla="*/ 24 h 104"/>
                <a:gd name="T26" fmla="*/ 221 w 241"/>
                <a:gd name="T27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04">
                  <a:moveTo>
                    <a:pt x="221" y="1"/>
                  </a:moveTo>
                  <a:cubicBezTo>
                    <a:pt x="90" y="57"/>
                    <a:pt x="23" y="44"/>
                    <a:pt x="23" y="44"/>
                  </a:cubicBezTo>
                  <a:cubicBezTo>
                    <a:pt x="58" y="56"/>
                    <a:pt x="126" y="46"/>
                    <a:pt x="152" y="33"/>
                  </a:cubicBezTo>
                  <a:cubicBezTo>
                    <a:pt x="178" y="20"/>
                    <a:pt x="200" y="23"/>
                    <a:pt x="201" y="39"/>
                  </a:cubicBezTo>
                  <a:cubicBezTo>
                    <a:pt x="203" y="55"/>
                    <a:pt x="150" y="70"/>
                    <a:pt x="96" y="83"/>
                  </a:cubicBezTo>
                  <a:cubicBezTo>
                    <a:pt x="42" y="95"/>
                    <a:pt x="10" y="90"/>
                    <a:pt x="5" y="69"/>
                  </a:cubicBezTo>
                  <a:cubicBezTo>
                    <a:pt x="3" y="60"/>
                    <a:pt x="5" y="53"/>
                    <a:pt x="9" y="49"/>
                  </a:cubicBezTo>
                  <a:cubicBezTo>
                    <a:pt x="6" y="51"/>
                    <a:pt x="3" y="55"/>
                    <a:pt x="1" y="60"/>
                  </a:cubicBezTo>
                  <a:cubicBezTo>
                    <a:pt x="0" y="62"/>
                    <a:pt x="0" y="66"/>
                    <a:pt x="0" y="70"/>
                  </a:cubicBezTo>
                  <a:cubicBezTo>
                    <a:pt x="0" y="81"/>
                    <a:pt x="3" y="90"/>
                    <a:pt x="13" y="96"/>
                  </a:cubicBezTo>
                  <a:cubicBezTo>
                    <a:pt x="24" y="103"/>
                    <a:pt x="45" y="104"/>
                    <a:pt x="79" y="98"/>
                  </a:cubicBezTo>
                  <a:cubicBezTo>
                    <a:pt x="124" y="90"/>
                    <a:pt x="189" y="76"/>
                    <a:pt x="220" y="55"/>
                  </a:cubicBezTo>
                  <a:cubicBezTo>
                    <a:pt x="233" y="46"/>
                    <a:pt x="241" y="35"/>
                    <a:pt x="238" y="24"/>
                  </a:cubicBezTo>
                  <a:cubicBezTo>
                    <a:pt x="234" y="6"/>
                    <a:pt x="229" y="0"/>
                    <a:pt x="221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auto">
            <a:xfrm>
              <a:off x="-3861246" y="2248127"/>
              <a:ext cx="2036763" cy="747713"/>
            </a:xfrm>
            <a:custGeom>
              <a:avLst/>
              <a:gdLst>
                <a:gd name="T0" fmla="*/ 66 w 207"/>
                <a:gd name="T1" fmla="*/ 43 h 76"/>
                <a:gd name="T2" fmla="*/ 0 w 207"/>
                <a:gd name="T3" fmla="*/ 41 h 76"/>
                <a:gd name="T4" fmla="*/ 12 w 207"/>
                <a:gd name="T5" fmla="*/ 63 h 76"/>
                <a:gd name="T6" fmla="*/ 28 w 207"/>
                <a:gd name="T7" fmla="*/ 55 h 76"/>
                <a:gd name="T8" fmla="*/ 132 w 207"/>
                <a:gd name="T9" fmla="*/ 42 h 76"/>
                <a:gd name="T10" fmla="*/ 50 w 207"/>
                <a:gd name="T11" fmla="*/ 76 h 76"/>
                <a:gd name="T12" fmla="*/ 65 w 207"/>
                <a:gd name="T13" fmla="*/ 76 h 76"/>
                <a:gd name="T14" fmla="*/ 80 w 207"/>
                <a:gd name="T15" fmla="*/ 73 h 76"/>
                <a:gd name="T16" fmla="*/ 110 w 207"/>
                <a:gd name="T17" fmla="*/ 63 h 76"/>
                <a:gd name="T18" fmla="*/ 193 w 207"/>
                <a:gd name="T19" fmla="*/ 15 h 76"/>
                <a:gd name="T20" fmla="*/ 205 w 207"/>
                <a:gd name="T21" fmla="*/ 3 h 76"/>
                <a:gd name="T22" fmla="*/ 207 w 207"/>
                <a:gd name="T23" fmla="*/ 0 h 76"/>
                <a:gd name="T24" fmla="*/ 66 w 207"/>
                <a:gd name="T25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76">
                  <a:moveTo>
                    <a:pt x="66" y="43"/>
                  </a:moveTo>
                  <a:cubicBezTo>
                    <a:pt x="32" y="49"/>
                    <a:pt x="11" y="48"/>
                    <a:pt x="0" y="41"/>
                  </a:cubicBezTo>
                  <a:cubicBezTo>
                    <a:pt x="0" y="43"/>
                    <a:pt x="3" y="54"/>
                    <a:pt x="12" y="63"/>
                  </a:cubicBezTo>
                  <a:cubicBezTo>
                    <a:pt x="12" y="59"/>
                    <a:pt x="16" y="56"/>
                    <a:pt x="28" y="55"/>
                  </a:cubicBezTo>
                  <a:cubicBezTo>
                    <a:pt x="62" y="52"/>
                    <a:pt x="115" y="47"/>
                    <a:pt x="132" y="42"/>
                  </a:cubicBezTo>
                  <a:cubicBezTo>
                    <a:pt x="147" y="38"/>
                    <a:pt x="104" y="69"/>
                    <a:pt x="50" y="76"/>
                  </a:cubicBezTo>
                  <a:cubicBezTo>
                    <a:pt x="55" y="76"/>
                    <a:pt x="60" y="76"/>
                    <a:pt x="65" y="76"/>
                  </a:cubicBezTo>
                  <a:cubicBezTo>
                    <a:pt x="70" y="75"/>
                    <a:pt x="75" y="75"/>
                    <a:pt x="80" y="73"/>
                  </a:cubicBezTo>
                  <a:cubicBezTo>
                    <a:pt x="89" y="71"/>
                    <a:pt x="98" y="68"/>
                    <a:pt x="110" y="63"/>
                  </a:cubicBezTo>
                  <a:cubicBezTo>
                    <a:pt x="143" y="48"/>
                    <a:pt x="174" y="31"/>
                    <a:pt x="193" y="15"/>
                  </a:cubicBezTo>
                  <a:cubicBezTo>
                    <a:pt x="198" y="11"/>
                    <a:pt x="202" y="7"/>
                    <a:pt x="205" y="3"/>
                  </a:cubicBezTo>
                  <a:cubicBezTo>
                    <a:pt x="205" y="2"/>
                    <a:pt x="206" y="1"/>
                    <a:pt x="207" y="0"/>
                  </a:cubicBezTo>
                  <a:cubicBezTo>
                    <a:pt x="176" y="21"/>
                    <a:pt x="111" y="35"/>
                    <a:pt x="66" y="43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auto">
            <a:xfrm>
              <a:off x="-2927796" y="2395765"/>
              <a:ext cx="1190625" cy="679450"/>
            </a:xfrm>
            <a:custGeom>
              <a:avLst/>
              <a:gdLst>
                <a:gd name="T0" fmla="*/ 98 w 121"/>
                <a:gd name="T1" fmla="*/ 0 h 69"/>
                <a:gd name="T2" fmla="*/ 64 w 121"/>
                <a:gd name="T3" fmla="*/ 23 h 69"/>
                <a:gd name="T4" fmla="*/ 83 w 121"/>
                <a:gd name="T5" fmla="*/ 19 h 69"/>
                <a:gd name="T6" fmla="*/ 0 w 121"/>
                <a:gd name="T7" fmla="*/ 68 h 69"/>
                <a:gd name="T8" fmla="*/ 26 w 121"/>
                <a:gd name="T9" fmla="*/ 64 h 69"/>
                <a:gd name="T10" fmla="*/ 112 w 121"/>
                <a:gd name="T11" fmla="*/ 29 h 69"/>
                <a:gd name="T12" fmla="*/ 121 w 121"/>
                <a:gd name="T13" fmla="*/ 27 h 69"/>
                <a:gd name="T14" fmla="*/ 98 w 1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69">
                  <a:moveTo>
                    <a:pt x="98" y="0"/>
                  </a:moveTo>
                  <a:cubicBezTo>
                    <a:pt x="89" y="7"/>
                    <a:pt x="77" y="16"/>
                    <a:pt x="64" y="23"/>
                  </a:cubicBezTo>
                  <a:cubicBezTo>
                    <a:pt x="71" y="21"/>
                    <a:pt x="78" y="20"/>
                    <a:pt x="83" y="19"/>
                  </a:cubicBezTo>
                  <a:cubicBezTo>
                    <a:pt x="105" y="17"/>
                    <a:pt x="53" y="63"/>
                    <a:pt x="0" y="68"/>
                  </a:cubicBezTo>
                  <a:cubicBezTo>
                    <a:pt x="6" y="69"/>
                    <a:pt x="14" y="68"/>
                    <a:pt x="26" y="64"/>
                  </a:cubicBezTo>
                  <a:cubicBezTo>
                    <a:pt x="62" y="52"/>
                    <a:pt x="100" y="31"/>
                    <a:pt x="112" y="29"/>
                  </a:cubicBezTo>
                  <a:cubicBezTo>
                    <a:pt x="115" y="28"/>
                    <a:pt x="118" y="27"/>
                    <a:pt x="121" y="27"/>
                  </a:cubicBezTo>
                  <a:cubicBezTo>
                    <a:pt x="116" y="10"/>
                    <a:pt x="103" y="2"/>
                    <a:pt x="98" y="0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auto">
            <a:xfrm>
              <a:off x="-2937321" y="2662465"/>
              <a:ext cx="1525588" cy="590550"/>
            </a:xfrm>
            <a:custGeom>
              <a:avLst/>
              <a:gdLst>
                <a:gd name="T0" fmla="*/ 138 w 155"/>
                <a:gd name="T1" fmla="*/ 11 h 60"/>
                <a:gd name="T2" fmla="*/ 130 w 155"/>
                <a:gd name="T3" fmla="*/ 1 h 60"/>
                <a:gd name="T4" fmla="*/ 122 w 155"/>
                <a:gd name="T5" fmla="*/ 0 h 60"/>
                <a:gd name="T6" fmla="*/ 113 w 155"/>
                <a:gd name="T7" fmla="*/ 2 h 60"/>
                <a:gd name="T8" fmla="*/ 110 w 155"/>
                <a:gd name="T9" fmla="*/ 2 h 60"/>
                <a:gd name="T10" fmla="*/ 124 w 155"/>
                <a:gd name="T11" fmla="*/ 9 h 60"/>
                <a:gd name="T12" fmla="*/ 94 w 155"/>
                <a:gd name="T13" fmla="*/ 34 h 60"/>
                <a:gd name="T14" fmla="*/ 0 w 155"/>
                <a:gd name="T15" fmla="*/ 60 h 60"/>
                <a:gd name="T16" fmla="*/ 7 w 155"/>
                <a:gd name="T17" fmla="*/ 54 h 60"/>
                <a:gd name="T18" fmla="*/ 124 w 155"/>
                <a:gd name="T19" fmla="*/ 40 h 60"/>
                <a:gd name="T20" fmla="*/ 143 w 155"/>
                <a:gd name="T21" fmla="*/ 39 h 60"/>
                <a:gd name="T22" fmla="*/ 138 w 155"/>
                <a:gd name="T23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" h="60">
                  <a:moveTo>
                    <a:pt x="138" y="11"/>
                  </a:moveTo>
                  <a:cubicBezTo>
                    <a:pt x="136" y="6"/>
                    <a:pt x="133" y="3"/>
                    <a:pt x="130" y="1"/>
                  </a:cubicBezTo>
                  <a:cubicBezTo>
                    <a:pt x="128" y="0"/>
                    <a:pt x="125" y="0"/>
                    <a:pt x="122" y="0"/>
                  </a:cubicBezTo>
                  <a:cubicBezTo>
                    <a:pt x="119" y="0"/>
                    <a:pt x="116" y="1"/>
                    <a:pt x="113" y="2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6" y="3"/>
                    <a:pt x="121" y="5"/>
                    <a:pt x="124" y="9"/>
                  </a:cubicBezTo>
                  <a:cubicBezTo>
                    <a:pt x="132" y="21"/>
                    <a:pt x="119" y="34"/>
                    <a:pt x="94" y="34"/>
                  </a:cubicBezTo>
                  <a:cubicBezTo>
                    <a:pt x="69" y="34"/>
                    <a:pt x="9" y="40"/>
                    <a:pt x="0" y="60"/>
                  </a:cubicBezTo>
                  <a:cubicBezTo>
                    <a:pt x="2" y="58"/>
                    <a:pt x="4" y="56"/>
                    <a:pt x="7" y="54"/>
                  </a:cubicBezTo>
                  <a:cubicBezTo>
                    <a:pt x="20" y="46"/>
                    <a:pt x="90" y="41"/>
                    <a:pt x="124" y="40"/>
                  </a:cubicBezTo>
                  <a:cubicBezTo>
                    <a:pt x="134" y="39"/>
                    <a:pt x="141" y="39"/>
                    <a:pt x="143" y="39"/>
                  </a:cubicBezTo>
                  <a:cubicBezTo>
                    <a:pt x="155" y="40"/>
                    <a:pt x="144" y="25"/>
                    <a:pt x="138" y="1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auto">
            <a:xfrm>
              <a:off x="-2977008" y="3056165"/>
              <a:ext cx="1260475" cy="501650"/>
            </a:xfrm>
            <a:custGeom>
              <a:avLst/>
              <a:gdLst>
                <a:gd name="T0" fmla="*/ 45 w 128"/>
                <a:gd name="T1" fmla="*/ 6 h 51"/>
                <a:gd name="T2" fmla="*/ 83 w 128"/>
                <a:gd name="T3" fmla="*/ 10 h 51"/>
                <a:gd name="T4" fmla="*/ 56 w 128"/>
                <a:gd name="T5" fmla="*/ 29 h 51"/>
                <a:gd name="T6" fmla="*/ 0 w 128"/>
                <a:gd name="T7" fmla="*/ 30 h 51"/>
                <a:gd name="T8" fmla="*/ 0 w 128"/>
                <a:gd name="T9" fmla="*/ 33 h 51"/>
                <a:gd name="T10" fmla="*/ 5 w 128"/>
                <a:gd name="T11" fmla="*/ 51 h 51"/>
                <a:gd name="T12" fmla="*/ 128 w 128"/>
                <a:gd name="T13" fmla="*/ 0 h 51"/>
                <a:gd name="T14" fmla="*/ 45 w 128"/>
                <a:gd name="T1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51">
                  <a:moveTo>
                    <a:pt x="45" y="6"/>
                  </a:moveTo>
                  <a:cubicBezTo>
                    <a:pt x="59" y="7"/>
                    <a:pt x="78" y="8"/>
                    <a:pt x="83" y="10"/>
                  </a:cubicBezTo>
                  <a:cubicBezTo>
                    <a:pt x="91" y="13"/>
                    <a:pt x="78" y="19"/>
                    <a:pt x="56" y="29"/>
                  </a:cubicBezTo>
                  <a:cubicBezTo>
                    <a:pt x="36" y="38"/>
                    <a:pt x="2" y="51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40"/>
                    <a:pt x="2" y="46"/>
                    <a:pt x="5" y="51"/>
                  </a:cubicBezTo>
                  <a:cubicBezTo>
                    <a:pt x="5" y="51"/>
                    <a:pt x="100" y="27"/>
                    <a:pt x="128" y="0"/>
                  </a:cubicBezTo>
                  <a:cubicBezTo>
                    <a:pt x="107" y="1"/>
                    <a:pt x="72" y="3"/>
                    <a:pt x="45" y="6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auto">
            <a:xfrm>
              <a:off x="-2927796" y="3045053"/>
              <a:ext cx="1398588" cy="1082675"/>
            </a:xfrm>
            <a:custGeom>
              <a:avLst/>
              <a:gdLst>
                <a:gd name="T0" fmla="*/ 123 w 142"/>
                <a:gd name="T1" fmla="*/ 1 h 110"/>
                <a:gd name="T2" fmla="*/ 50 w 142"/>
                <a:gd name="T3" fmla="*/ 37 h 110"/>
                <a:gd name="T4" fmla="*/ 95 w 142"/>
                <a:gd name="T5" fmla="*/ 37 h 110"/>
                <a:gd name="T6" fmla="*/ 36 w 142"/>
                <a:gd name="T7" fmla="*/ 85 h 110"/>
                <a:gd name="T8" fmla="*/ 0 w 142"/>
                <a:gd name="T9" fmla="*/ 68 h 110"/>
                <a:gd name="T10" fmla="*/ 0 w 142"/>
                <a:gd name="T11" fmla="*/ 72 h 110"/>
                <a:gd name="T12" fmla="*/ 1 w 142"/>
                <a:gd name="T13" fmla="*/ 77 h 110"/>
                <a:gd name="T14" fmla="*/ 4 w 142"/>
                <a:gd name="T15" fmla="*/ 87 h 110"/>
                <a:gd name="T16" fmla="*/ 21 w 142"/>
                <a:gd name="T17" fmla="*/ 110 h 110"/>
                <a:gd name="T18" fmla="*/ 55 w 142"/>
                <a:gd name="T19" fmla="*/ 88 h 110"/>
                <a:gd name="T20" fmla="*/ 142 w 142"/>
                <a:gd name="T21" fmla="*/ 0 h 110"/>
                <a:gd name="T22" fmla="*/ 123 w 142"/>
                <a:gd name="T23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110">
                  <a:moveTo>
                    <a:pt x="123" y="1"/>
                  </a:moveTo>
                  <a:cubicBezTo>
                    <a:pt x="109" y="15"/>
                    <a:pt x="77" y="28"/>
                    <a:pt x="50" y="37"/>
                  </a:cubicBezTo>
                  <a:cubicBezTo>
                    <a:pt x="75" y="31"/>
                    <a:pt x="92" y="30"/>
                    <a:pt x="95" y="37"/>
                  </a:cubicBezTo>
                  <a:cubicBezTo>
                    <a:pt x="98" y="45"/>
                    <a:pt x="66" y="69"/>
                    <a:pt x="36" y="85"/>
                  </a:cubicBezTo>
                  <a:cubicBezTo>
                    <a:pt x="18" y="95"/>
                    <a:pt x="6" y="81"/>
                    <a:pt x="0" y="68"/>
                  </a:cubicBezTo>
                  <a:cubicBezTo>
                    <a:pt x="0" y="69"/>
                    <a:pt x="0" y="70"/>
                    <a:pt x="0" y="72"/>
                  </a:cubicBezTo>
                  <a:cubicBezTo>
                    <a:pt x="1" y="73"/>
                    <a:pt x="1" y="75"/>
                    <a:pt x="1" y="77"/>
                  </a:cubicBezTo>
                  <a:cubicBezTo>
                    <a:pt x="2" y="80"/>
                    <a:pt x="3" y="83"/>
                    <a:pt x="4" y="87"/>
                  </a:cubicBezTo>
                  <a:cubicBezTo>
                    <a:pt x="11" y="106"/>
                    <a:pt x="16" y="109"/>
                    <a:pt x="21" y="110"/>
                  </a:cubicBezTo>
                  <a:cubicBezTo>
                    <a:pt x="21" y="110"/>
                    <a:pt x="36" y="102"/>
                    <a:pt x="55" y="88"/>
                  </a:cubicBezTo>
                  <a:cubicBezTo>
                    <a:pt x="85" y="68"/>
                    <a:pt x="126" y="35"/>
                    <a:pt x="142" y="0"/>
                  </a:cubicBezTo>
                  <a:cubicBezTo>
                    <a:pt x="140" y="0"/>
                    <a:pt x="133" y="0"/>
                    <a:pt x="12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auto">
            <a:xfrm>
              <a:off x="-2719833" y="3459390"/>
              <a:ext cx="1819275" cy="688975"/>
            </a:xfrm>
            <a:custGeom>
              <a:avLst/>
              <a:gdLst>
                <a:gd name="T0" fmla="*/ 162 w 185"/>
                <a:gd name="T1" fmla="*/ 0 h 70"/>
                <a:gd name="T2" fmla="*/ 161 w 185"/>
                <a:gd name="T3" fmla="*/ 0 h 70"/>
                <a:gd name="T4" fmla="*/ 164 w 185"/>
                <a:gd name="T5" fmla="*/ 4 h 70"/>
                <a:gd name="T6" fmla="*/ 48 w 185"/>
                <a:gd name="T7" fmla="*/ 56 h 70"/>
                <a:gd name="T8" fmla="*/ 27 w 185"/>
                <a:gd name="T9" fmla="*/ 51 h 70"/>
                <a:gd name="T10" fmla="*/ 0 w 185"/>
                <a:gd name="T11" fmla="*/ 68 h 70"/>
                <a:gd name="T12" fmla="*/ 82 w 185"/>
                <a:gd name="T13" fmla="*/ 66 h 70"/>
                <a:gd name="T14" fmla="*/ 112 w 185"/>
                <a:gd name="T15" fmla="*/ 62 h 70"/>
                <a:gd name="T16" fmla="*/ 173 w 185"/>
                <a:gd name="T17" fmla="*/ 38 h 70"/>
                <a:gd name="T18" fmla="*/ 162 w 185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70">
                  <a:moveTo>
                    <a:pt x="162" y="0"/>
                  </a:moveTo>
                  <a:cubicBezTo>
                    <a:pt x="162" y="0"/>
                    <a:pt x="162" y="0"/>
                    <a:pt x="161" y="0"/>
                  </a:cubicBezTo>
                  <a:cubicBezTo>
                    <a:pt x="162" y="1"/>
                    <a:pt x="163" y="2"/>
                    <a:pt x="164" y="4"/>
                  </a:cubicBezTo>
                  <a:cubicBezTo>
                    <a:pt x="185" y="40"/>
                    <a:pt x="84" y="52"/>
                    <a:pt x="48" y="56"/>
                  </a:cubicBezTo>
                  <a:cubicBezTo>
                    <a:pt x="34" y="58"/>
                    <a:pt x="28" y="55"/>
                    <a:pt x="27" y="51"/>
                  </a:cubicBezTo>
                  <a:cubicBezTo>
                    <a:pt x="12" y="61"/>
                    <a:pt x="0" y="68"/>
                    <a:pt x="0" y="68"/>
                  </a:cubicBezTo>
                  <a:cubicBezTo>
                    <a:pt x="0" y="68"/>
                    <a:pt x="54" y="70"/>
                    <a:pt x="82" y="66"/>
                  </a:cubicBezTo>
                  <a:cubicBezTo>
                    <a:pt x="82" y="66"/>
                    <a:pt x="103" y="64"/>
                    <a:pt x="112" y="62"/>
                  </a:cubicBezTo>
                  <a:cubicBezTo>
                    <a:pt x="133" y="59"/>
                    <a:pt x="173" y="38"/>
                    <a:pt x="173" y="38"/>
                  </a:cubicBezTo>
                  <a:cubicBezTo>
                    <a:pt x="173" y="38"/>
                    <a:pt x="177" y="17"/>
                    <a:pt x="16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auto">
            <a:xfrm>
              <a:off x="-2759521" y="4108678"/>
              <a:ext cx="904875" cy="373063"/>
            </a:xfrm>
            <a:custGeom>
              <a:avLst/>
              <a:gdLst>
                <a:gd name="T0" fmla="*/ 86 w 92"/>
                <a:gd name="T1" fmla="*/ 0 h 38"/>
                <a:gd name="T2" fmla="*/ 53 w 92"/>
                <a:gd name="T3" fmla="*/ 2 h 38"/>
                <a:gd name="T4" fmla="*/ 79 w 92"/>
                <a:gd name="T5" fmla="*/ 10 h 38"/>
                <a:gd name="T6" fmla="*/ 48 w 92"/>
                <a:gd name="T7" fmla="*/ 23 h 38"/>
                <a:gd name="T8" fmla="*/ 41 w 92"/>
                <a:gd name="T9" fmla="*/ 3 h 38"/>
                <a:gd name="T10" fmla="*/ 4 w 92"/>
                <a:gd name="T11" fmla="*/ 2 h 38"/>
                <a:gd name="T12" fmla="*/ 23 w 92"/>
                <a:gd name="T13" fmla="*/ 38 h 38"/>
                <a:gd name="T14" fmla="*/ 90 w 92"/>
                <a:gd name="T15" fmla="*/ 21 h 38"/>
                <a:gd name="T16" fmla="*/ 86 w 92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8">
                  <a:moveTo>
                    <a:pt x="86" y="0"/>
                  </a:moveTo>
                  <a:cubicBezTo>
                    <a:pt x="77" y="2"/>
                    <a:pt x="65" y="2"/>
                    <a:pt x="53" y="2"/>
                  </a:cubicBezTo>
                  <a:cubicBezTo>
                    <a:pt x="63" y="3"/>
                    <a:pt x="76" y="4"/>
                    <a:pt x="79" y="10"/>
                  </a:cubicBezTo>
                  <a:cubicBezTo>
                    <a:pt x="83" y="20"/>
                    <a:pt x="69" y="20"/>
                    <a:pt x="48" y="23"/>
                  </a:cubicBezTo>
                  <a:cubicBezTo>
                    <a:pt x="27" y="25"/>
                    <a:pt x="0" y="5"/>
                    <a:pt x="41" y="3"/>
                  </a:cubicBezTo>
                  <a:cubicBezTo>
                    <a:pt x="21" y="3"/>
                    <a:pt x="4" y="2"/>
                    <a:pt x="4" y="2"/>
                  </a:cubicBezTo>
                  <a:cubicBezTo>
                    <a:pt x="4" y="2"/>
                    <a:pt x="9" y="25"/>
                    <a:pt x="23" y="38"/>
                  </a:cubicBezTo>
                  <a:cubicBezTo>
                    <a:pt x="23" y="38"/>
                    <a:pt x="68" y="32"/>
                    <a:pt x="90" y="21"/>
                  </a:cubicBezTo>
                  <a:cubicBezTo>
                    <a:pt x="90" y="21"/>
                    <a:pt x="92" y="7"/>
                    <a:pt x="86" y="0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auto">
            <a:xfrm>
              <a:off x="-2229296" y="4315053"/>
              <a:ext cx="454025" cy="325438"/>
            </a:xfrm>
            <a:custGeom>
              <a:avLst/>
              <a:gdLst>
                <a:gd name="T0" fmla="*/ 36 w 46"/>
                <a:gd name="T1" fmla="*/ 0 h 33"/>
                <a:gd name="T2" fmla="*/ 25 w 46"/>
                <a:gd name="T3" fmla="*/ 4 h 33"/>
                <a:gd name="T4" fmla="*/ 28 w 46"/>
                <a:gd name="T5" fmla="*/ 9 h 33"/>
                <a:gd name="T6" fmla="*/ 0 w 46"/>
                <a:gd name="T7" fmla="*/ 33 h 33"/>
                <a:gd name="T8" fmla="*/ 41 w 46"/>
                <a:gd name="T9" fmla="*/ 20 h 33"/>
                <a:gd name="T10" fmla="*/ 36 w 46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3">
                  <a:moveTo>
                    <a:pt x="36" y="0"/>
                  </a:moveTo>
                  <a:cubicBezTo>
                    <a:pt x="33" y="1"/>
                    <a:pt x="29" y="3"/>
                    <a:pt x="25" y="4"/>
                  </a:cubicBezTo>
                  <a:cubicBezTo>
                    <a:pt x="26" y="6"/>
                    <a:pt x="27" y="7"/>
                    <a:pt x="28" y="9"/>
                  </a:cubicBezTo>
                  <a:cubicBezTo>
                    <a:pt x="32" y="17"/>
                    <a:pt x="19" y="28"/>
                    <a:pt x="0" y="33"/>
                  </a:cubicBezTo>
                  <a:cubicBezTo>
                    <a:pt x="12" y="31"/>
                    <a:pt x="27" y="27"/>
                    <a:pt x="41" y="20"/>
                  </a:cubicBezTo>
                  <a:cubicBezTo>
                    <a:pt x="41" y="20"/>
                    <a:pt x="46" y="6"/>
                    <a:pt x="36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auto">
            <a:xfrm>
              <a:off x="-2415033" y="4856390"/>
              <a:ext cx="58738" cy="9525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1 h 1"/>
                <a:gd name="T4" fmla="*/ 6 w 6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3" y="1"/>
                    <a:pt x="6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auto">
            <a:xfrm>
              <a:off x="-2415033" y="4511903"/>
              <a:ext cx="668338" cy="246063"/>
            </a:xfrm>
            <a:custGeom>
              <a:avLst/>
              <a:gdLst>
                <a:gd name="T0" fmla="*/ 2 w 68"/>
                <a:gd name="T1" fmla="*/ 16 h 25"/>
                <a:gd name="T2" fmla="*/ 0 w 68"/>
                <a:gd name="T3" fmla="*/ 19 h 25"/>
                <a:gd name="T4" fmla="*/ 23 w 68"/>
                <a:gd name="T5" fmla="*/ 16 h 25"/>
                <a:gd name="T6" fmla="*/ 30 w 68"/>
                <a:gd name="T7" fmla="*/ 25 h 25"/>
                <a:gd name="T8" fmla="*/ 47 w 68"/>
                <a:gd name="T9" fmla="*/ 18 h 25"/>
                <a:gd name="T10" fmla="*/ 60 w 68"/>
                <a:gd name="T11" fmla="*/ 0 h 25"/>
                <a:gd name="T12" fmla="*/ 2 w 68"/>
                <a:gd name="T1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5">
                  <a:moveTo>
                    <a:pt x="2" y="16"/>
                  </a:moveTo>
                  <a:cubicBezTo>
                    <a:pt x="2" y="16"/>
                    <a:pt x="1" y="17"/>
                    <a:pt x="0" y="19"/>
                  </a:cubicBezTo>
                  <a:cubicBezTo>
                    <a:pt x="5" y="20"/>
                    <a:pt x="12" y="20"/>
                    <a:pt x="23" y="16"/>
                  </a:cubicBezTo>
                  <a:cubicBezTo>
                    <a:pt x="43" y="8"/>
                    <a:pt x="44" y="16"/>
                    <a:pt x="30" y="25"/>
                  </a:cubicBezTo>
                  <a:cubicBezTo>
                    <a:pt x="40" y="21"/>
                    <a:pt x="47" y="18"/>
                    <a:pt x="47" y="18"/>
                  </a:cubicBezTo>
                  <a:cubicBezTo>
                    <a:pt x="47" y="18"/>
                    <a:pt x="68" y="13"/>
                    <a:pt x="60" y="0"/>
                  </a:cubicBezTo>
                  <a:cubicBezTo>
                    <a:pt x="33" y="13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auto">
            <a:xfrm>
              <a:off x="-1618108" y="3872140"/>
              <a:ext cx="609600" cy="452438"/>
            </a:xfrm>
            <a:custGeom>
              <a:avLst/>
              <a:gdLst>
                <a:gd name="T0" fmla="*/ 21 w 62"/>
                <a:gd name="T1" fmla="*/ 21 h 46"/>
                <a:gd name="T2" fmla="*/ 54 w 62"/>
                <a:gd name="T3" fmla="*/ 0 h 46"/>
                <a:gd name="T4" fmla="*/ 0 w 62"/>
                <a:gd name="T5" fmla="*/ 20 h 46"/>
                <a:gd name="T6" fmla="*/ 12 w 62"/>
                <a:gd name="T7" fmla="*/ 41 h 46"/>
                <a:gd name="T8" fmla="*/ 62 w 62"/>
                <a:gd name="T9" fmla="*/ 10 h 46"/>
                <a:gd name="T10" fmla="*/ 21 w 62"/>
                <a:gd name="T11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6">
                  <a:moveTo>
                    <a:pt x="21" y="21"/>
                  </a:moveTo>
                  <a:cubicBezTo>
                    <a:pt x="34" y="22"/>
                    <a:pt x="46" y="10"/>
                    <a:pt x="54" y="0"/>
                  </a:cubicBezTo>
                  <a:cubicBezTo>
                    <a:pt x="41" y="6"/>
                    <a:pt x="15" y="18"/>
                    <a:pt x="0" y="20"/>
                  </a:cubicBezTo>
                  <a:cubicBezTo>
                    <a:pt x="0" y="20"/>
                    <a:pt x="0" y="36"/>
                    <a:pt x="12" y="41"/>
                  </a:cubicBezTo>
                  <a:cubicBezTo>
                    <a:pt x="12" y="41"/>
                    <a:pt x="55" y="27"/>
                    <a:pt x="62" y="10"/>
                  </a:cubicBezTo>
                  <a:cubicBezTo>
                    <a:pt x="13" y="46"/>
                    <a:pt x="0" y="20"/>
                    <a:pt x="21" y="21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auto">
            <a:xfrm>
              <a:off x="-1284733" y="4167415"/>
              <a:ext cx="227013" cy="138113"/>
            </a:xfrm>
            <a:custGeom>
              <a:avLst/>
              <a:gdLst>
                <a:gd name="T0" fmla="*/ 1 w 23"/>
                <a:gd name="T1" fmla="*/ 14 h 14"/>
                <a:gd name="T2" fmla="*/ 23 w 23"/>
                <a:gd name="T3" fmla="*/ 0 h 14"/>
                <a:gd name="T4" fmla="*/ 0 w 23"/>
                <a:gd name="T5" fmla="*/ 14 h 14"/>
                <a:gd name="T6" fmla="*/ 1 w 2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" y="14"/>
                  </a:moveTo>
                  <a:cubicBezTo>
                    <a:pt x="13" y="11"/>
                    <a:pt x="19" y="6"/>
                    <a:pt x="23" y="0"/>
                  </a:cubicBezTo>
                  <a:cubicBezTo>
                    <a:pt x="16" y="6"/>
                    <a:pt x="8" y="11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auto">
            <a:xfrm>
              <a:off x="-1411733" y="4157890"/>
              <a:ext cx="581025" cy="285750"/>
            </a:xfrm>
            <a:custGeom>
              <a:avLst/>
              <a:gdLst>
                <a:gd name="T0" fmla="*/ 2 w 59"/>
                <a:gd name="T1" fmla="*/ 19 h 29"/>
                <a:gd name="T2" fmla="*/ 0 w 59"/>
                <a:gd name="T3" fmla="*/ 20 h 29"/>
                <a:gd name="T4" fmla="*/ 10 w 59"/>
                <a:gd name="T5" fmla="*/ 25 h 29"/>
                <a:gd name="T6" fmla="*/ 57 w 59"/>
                <a:gd name="T7" fmla="*/ 4 h 29"/>
                <a:gd name="T8" fmla="*/ 58 w 59"/>
                <a:gd name="T9" fmla="*/ 0 h 29"/>
                <a:gd name="T10" fmla="*/ 2 w 59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9">
                  <a:moveTo>
                    <a:pt x="2" y="19"/>
                  </a:moveTo>
                  <a:cubicBezTo>
                    <a:pt x="1" y="20"/>
                    <a:pt x="0" y="20"/>
                    <a:pt x="0" y="20"/>
                  </a:cubicBezTo>
                  <a:cubicBezTo>
                    <a:pt x="0" y="20"/>
                    <a:pt x="1" y="29"/>
                    <a:pt x="10" y="25"/>
                  </a:cubicBezTo>
                  <a:cubicBezTo>
                    <a:pt x="20" y="21"/>
                    <a:pt x="57" y="4"/>
                    <a:pt x="57" y="4"/>
                  </a:cubicBezTo>
                  <a:cubicBezTo>
                    <a:pt x="57" y="4"/>
                    <a:pt x="59" y="2"/>
                    <a:pt x="58" y="0"/>
                  </a:cubicBezTo>
                  <a:cubicBezTo>
                    <a:pt x="26" y="18"/>
                    <a:pt x="0" y="22"/>
                    <a:pt x="2" y="19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auto">
            <a:xfrm>
              <a:off x="-3221483" y="2967265"/>
              <a:ext cx="293688" cy="412750"/>
            </a:xfrm>
            <a:custGeom>
              <a:avLst/>
              <a:gdLst>
                <a:gd name="T0" fmla="*/ 15 w 30"/>
                <a:gd name="T1" fmla="*/ 1 h 42"/>
                <a:gd name="T2" fmla="*/ 15 w 30"/>
                <a:gd name="T3" fmla="*/ 0 h 42"/>
                <a:gd name="T4" fmla="*/ 8 w 30"/>
                <a:gd name="T5" fmla="*/ 2 h 42"/>
                <a:gd name="T6" fmla="*/ 20 w 30"/>
                <a:gd name="T7" fmla="*/ 13 h 42"/>
                <a:gd name="T8" fmla="*/ 0 w 30"/>
                <a:gd name="T9" fmla="*/ 17 h 42"/>
                <a:gd name="T10" fmla="*/ 25 w 30"/>
                <a:gd name="T11" fmla="*/ 42 h 42"/>
                <a:gd name="T12" fmla="*/ 29 w 30"/>
                <a:gd name="T13" fmla="*/ 29 h 42"/>
                <a:gd name="T14" fmla="*/ 30 w 30"/>
                <a:gd name="T15" fmla="*/ 10 h 42"/>
                <a:gd name="T16" fmla="*/ 15 w 30"/>
                <a:gd name="T1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2">
                  <a:moveTo>
                    <a:pt x="15" y="1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10" y="1"/>
                    <a:pt x="8" y="2"/>
                  </a:cubicBezTo>
                  <a:cubicBezTo>
                    <a:pt x="14" y="5"/>
                    <a:pt x="20" y="9"/>
                    <a:pt x="20" y="13"/>
                  </a:cubicBezTo>
                  <a:cubicBezTo>
                    <a:pt x="22" y="24"/>
                    <a:pt x="20" y="34"/>
                    <a:pt x="0" y="17"/>
                  </a:cubicBezTo>
                  <a:cubicBezTo>
                    <a:pt x="0" y="17"/>
                    <a:pt x="10" y="35"/>
                    <a:pt x="25" y="42"/>
                  </a:cubicBezTo>
                  <a:cubicBezTo>
                    <a:pt x="25" y="37"/>
                    <a:pt x="26" y="33"/>
                    <a:pt x="29" y="29"/>
                  </a:cubicBezTo>
                  <a:cubicBezTo>
                    <a:pt x="25" y="18"/>
                    <a:pt x="28" y="12"/>
                    <a:pt x="30" y="10"/>
                  </a:cubicBezTo>
                  <a:cubicBezTo>
                    <a:pt x="17" y="8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auto">
            <a:xfrm>
              <a:off x="-3300858" y="3133953"/>
              <a:ext cx="373063" cy="541338"/>
            </a:xfrm>
            <a:custGeom>
              <a:avLst/>
              <a:gdLst>
                <a:gd name="T0" fmla="*/ 33 w 38"/>
                <a:gd name="T1" fmla="*/ 25 h 55"/>
                <a:gd name="T2" fmla="*/ 8 w 38"/>
                <a:gd name="T3" fmla="*/ 0 h 55"/>
                <a:gd name="T4" fmla="*/ 7 w 38"/>
                <a:gd name="T5" fmla="*/ 0 h 55"/>
                <a:gd name="T6" fmla="*/ 24 w 38"/>
                <a:gd name="T7" fmla="*/ 27 h 55"/>
                <a:gd name="T8" fmla="*/ 0 w 38"/>
                <a:gd name="T9" fmla="*/ 26 h 55"/>
                <a:gd name="T10" fmla="*/ 36 w 38"/>
                <a:gd name="T11" fmla="*/ 55 h 55"/>
                <a:gd name="T12" fmla="*/ 38 w 38"/>
                <a:gd name="T13" fmla="*/ 55 h 55"/>
                <a:gd name="T14" fmla="*/ 38 w 38"/>
                <a:gd name="T15" fmla="*/ 43 h 55"/>
                <a:gd name="T16" fmla="*/ 33 w 38"/>
                <a:gd name="T17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5">
                  <a:moveTo>
                    <a:pt x="33" y="25"/>
                  </a:moveTo>
                  <a:cubicBezTo>
                    <a:pt x="18" y="18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12" y="8"/>
                    <a:pt x="20" y="20"/>
                    <a:pt x="24" y="27"/>
                  </a:cubicBezTo>
                  <a:cubicBezTo>
                    <a:pt x="30" y="39"/>
                    <a:pt x="31" y="53"/>
                    <a:pt x="0" y="26"/>
                  </a:cubicBezTo>
                  <a:cubicBezTo>
                    <a:pt x="0" y="26"/>
                    <a:pt x="18" y="52"/>
                    <a:pt x="36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48"/>
                    <a:pt x="38" y="43"/>
                    <a:pt x="38" y="43"/>
                  </a:cubicBezTo>
                  <a:cubicBezTo>
                    <a:pt x="35" y="38"/>
                    <a:pt x="33" y="32"/>
                    <a:pt x="33" y="25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auto">
            <a:xfrm>
              <a:off x="-3310383" y="3389540"/>
              <a:ext cx="382588" cy="393700"/>
            </a:xfrm>
            <a:custGeom>
              <a:avLst/>
              <a:gdLst>
                <a:gd name="T0" fmla="*/ 37 w 39"/>
                <a:gd name="T1" fmla="*/ 29 h 40"/>
                <a:gd name="T2" fmla="*/ 1 w 39"/>
                <a:gd name="T3" fmla="*/ 0 h 40"/>
                <a:gd name="T4" fmla="*/ 0 w 39"/>
                <a:gd name="T5" fmla="*/ 3 h 40"/>
                <a:gd name="T6" fmla="*/ 17 w 39"/>
                <a:gd name="T7" fmla="*/ 24 h 40"/>
                <a:gd name="T8" fmla="*/ 5 w 39"/>
                <a:gd name="T9" fmla="*/ 35 h 40"/>
                <a:gd name="T10" fmla="*/ 39 w 39"/>
                <a:gd name="T11" fmla="*/ 37 h 40"/>
                <a:gd name="T12" fmla="*/ 39 w 39"/>
                <a:gd name="T13" fmla="*/ 29 h 40"/>
                <a:gd name="T14" fmla="*/ 37 w 39"/>
                <a:gd name="T15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0">
                  <a:moveTo>
                    <a:pt x="37" y="29"/>
                  </a:moveTo>
                  <a:cubicBezTo>
                    <a:pt x="19" y="26"/>
                    <a:pt x="1" y="0"/>
                    <a:pt x="1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4" y="12"/>
                    <a:pt x="11" y="22"/>
                    <a:pt x="17" y="24"/>
                  </a:cubicBezTo>
                  <a:cubicBezTo>
                    <a:pt x="28" y="28"/>
                    <a:pt x="25" y="40"/>
                    <a:pt x="5" y="35"/>
                  </a:cubicBezTo>
                  <a:cubicBezTo>
                    <a:pt x="5" y="35"/>
                    <a:pt x="23" y="40"/>
                    <a:pt x="39" y="37"/>
                  </a:cubicBezTo>
                  <a:cubicBezTo>
                    <a:pt x="39" y="34"/>
                    <a:pt x="39" y="31"/>
                    <a:pt x="39" y="29"/>
                  </a:cubicBezTo>
                  <a:lnTo>
                    <a:pt x="37" y="2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auto">
            <a:xfrm>
              <a:off x="-3183383" y="3754665"/>
              <a:ext cx="266700" cy="236538"/>
            </a:xfrm>
            <a:custGeom>
              <a:avLst/>
              <a:gdLst>
                <a:gd name="T0" fmla="*/ 12 w 27"/>
                <a:gd name="T1" fmla="*/ 1 h 24"/>
                <a:gd name="T2" fmla="*/ 14 w 27"/>
                <a:gd name="T3" fmla="*/ 9 h 24"/>
                <a:gd name="T4" fmla="*/ 0 w 27"/>
                <a:gd name="T5" fmla="*/ 22 h 24"/>
                <a:gd name="T6" fmla="*/ 7 w 27"/>
                <a:gd name="T7" fmla="*/ 22 h 24"/>
                <a:gd name="T8" fmla="*/ 26 w 27"/>
                <a:gd name="T9" fmla="*/ 5 h 24"/>
                <a:gd name="T10" fmla="*/ 27 w 27"/>
                <a:gd name="T11" fmla="*/ 5 h 24"/>
                <a:gd name="T12" fmla="*/ 26 w 27"/>
                <a:gd name="T13" fmla="*/ 0 h 24"/>
                <a:gd name="T14" fmla="*/ 12 w 2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12" y="1"/>
                  </a:moveTo>
                  <a:cubicBezTo>
                    <a:pt x="15" y="4"/>
                    <a:pt x="17" y="6"/>
                    <a:pt x="14" y="9"/>
                  </a:cubicBezTo>
                  <a:cubicBezTo>
                    <a:pt x="9" y="15"/>
                    <a:pt x="5" y="23"/>
                    <a:pt x="0" y="22"/>
                  </a:cubicBezTo>
                  <a:cubicBezTo>
                    <a:pt x="2" y="23"/>
                    <a:pt x="4" y="24"/>
                    <a:pt x="7" y="22"/>
                  </a:cubicBezTo>
                  <a:cubicBezTo>
                    <a:pt x="21" y="16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3"/>
                    <a:pt x="27" y="1"/>
                    <a:pt x="26" y="0"/>
                  </a:cubicBezTo>
                  <a:cubicBezTo>
                    <a:pt x="21" y="1"/>
                    <a:pt x="16" y="1"/>
                    <a:pt x="12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auto">
            <a:xfrm>
              <a:off x="-1962596" y="2278290"/>
              <a:ext cx="373063" cy="393700"/>
            </a:xfrm>
            <a:custGeom>
              <a:avLst/>
              <a:gdLst>
                <a:gd name="T0" fmla="*/ 18 w 38"/>
                <a:gd name="T1" fmla="*/ 16 h 40"/>
                <a:gd name="T2" fmla="*/ 13 w 38"/>
                <a:gd name="T3" fmla="*/ 1 h 40"/>
                <a:gd name="T4" fmla="*/ 12 w 38"/>
                <a:gd name="T5" fmla="*/ 0 h 40"/>
                <a:gd name="T6" fmla="*/ 0 w 38"/>
                <a:gd name="T7" fmla="*/ 12 h 40"/>
                <a:gd name="T8" fmla="*/ 23 w 38"/>
                <a:gd name="T9" fmla="*/ 39 h 40"/>
                <a:gd name="T10" fmla="*/ 31 w 38"/>
                <a:gd name="T11" fmla="*/ 40 h 40"/>
                <a:gd name="T12" fmla="*/ 38 w 38"/>
                <a:gd name="T13" fmla="*/ 13 h 40"/>
                <a:gd name="T14" fmla="*/ 36 w 38"/>
                <a:gd name="T15" fmla="*/ 11 h 40"/>
                <a:gd name="T16" fmla="*/ 18 w 3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0">
                  <a:moveTo>
                    <a:pt x="18" y="16"/>
                  </a:moveTo>
                  <a:cubicBezTo>
                    <a:pt x="14" y="9"/>
                    <a:pt x="13" y="4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5" y="8"/>
                    <a:pt x="0" y="12"/>
                  </a:cubicBezTo>
                  <a:cubicBezTo>
                    <a:pt x="5" y="14"/>
                    <a:pt x="18" y="22"/>
                    <a:pt x="23" y="39"/>
                  </a:cubicBezTo>
                  <a:cubicBezTo>
                    <a:pt x="26" y="39"/>
                    <a:pt x="29" y="39"/>
                    <a:pt x="31" y="40"/>
                  </a:cubicBezTo>
                  <a:cubicBezTo>
                    <a:pt x="33" y="30"/>
                    <a:pt x="38" y="13"/>
                    <a:pt x="38" y="13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3" y="15"/>
                    <a:pt x="25" y="26"/>
                    <a:pt x="18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auto">
            <a:xfrm>
              <a:off x="-1657796" y="2573565"/>
              <a:ext cx="373063" cy="196850"/>
            </a:xfrm>
            <a:custGeom>
              <a:avLst/>
              <a:gdLst>
                <a:gd name="T0" fmla="*/ 2 w 38"/>
                <a:gd name="T1" fmla="*/ 3 h 20"/>
                <a:gd name="T2" fmla="*/ 0 w 38"/>
                <a:gd name="T3" fmla="*/ 10 h 20"/>
                <a:gd name="T4" fmla="*/ 8 w 38"/>
                <a:gd name="T5" fmla="*/ 20 h 20"/>
                <a:gd name="T6" fmla="*/ 38 w 38"/>
                <a:gd name="T7" fmla="*/ 10 h 20"/>
                <a:gd name="T8" fmla="*/ 31 w 38"/>
                <a:gd name="T9" fmla="*/ 0 h 20"/>
                <a:gd name="T10" fmla="*/ 2 w 38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1" y="5"/>
                    <a:pt x="1" y="8"/>
                    <a:pt x="0" y="10"/>
                  </a:cubicBezTo>
                  <a:cubicBezTo>
                    <a:pt x="3" y="12"/>
                    <a:pt x="6" y="15"/>
                    <a:pt x="8" y="20"/>
                  </a:cubicBezTo>
                  <a:cubicBezTo>
                    <a:pt x="19" y="7"/>
                    <a:pt x="38" y="10"/>
                    <a:pt x="38" y="10"/>
                  </a:cubicBezTo>
                  <a:cubicBezTo>
                    <a:pt x="36" y="6"/>
                    <a:pt x="33" y="3"/>
                    <a:pt x="31" y="0"/>
                  </a:cubicBezTo>
                  <a:cubicBezTo>
                    <a:pt x="15" y="17"/>
                    <a:pt x="8" y="13"/>
                    <a:pt x="2" y="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auto">
            <a:xfrm>
              <a:off x="-1529208" y="2779940"/>
              <a:ext cx="342900" cy="344488"/>
            </a:xfrm>
            <a:custGeom>
              <a:avLst/>
              <a:gdLst>
                <a:gd name="T0" fmla="*/ 15 w 35"/>
                <a:gd name="T1" fmla="*/ 13 h 35"/>
                <a:gd name="T2" fmla="*/ 4 w 35"/>
                <a:gd name="T3" fmla="*/ 18 h 35"/>
                <a:gd name="T4" fmla="*/ 0 w 35"/>
                <a:gd name="T5" fmla="*/ 27 h 35"/>
                <a:gd name="T6" fmla="*/ 14 w 35"/>
                <a:gd name="T7" fmla="*/ 35 h 35"/>
                <a:gd name="T8" fmla="*/ 35 w 35"/>
                <a:gd name="T9" fmla="*/ 1 h 35"/>
                <a:gd name="T10" fmla="*/ 34 w 35"/>
                <a:gd name="T11" fmla="*/ 0 h 35"/>
                <a:gd name="T12" fmla="*/ 15 w 35"/>
                <a:gd name="T13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">
                  <a:moveTo>
                    <a:pt x="15" y="13"/>
                  </a:moveTo>
                  <a:cubicBezTo>
                    <a:pt x="11" y="18"/>
                    <a:pt x="7" y="19"/>
                    <a:pt x="4" y="18"/>
                  </a:cubicBezTo>
                  <a:cubicBezTo>
                    <a:pt x="6" y="24"/>
                    <a:pt x="6" y="28"/>
                    <a:pt x="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21"/>
                    <a:pt x="35" y="1"/>
                    <a:pt x="35" y="1"/>
                  </a:cubicBezTo>
                  <a:cubicBezTo>
                    <a:pt x="35" y="1"/>
                    <a:pt x="34" y="0"/>
                    <a:pt x="34" y="0"/>
                  </a:cubicBezTo>
                  <a:cubicBezTo>
                    <a:pt x="29" y="1"/>
                    <a:pt x="22" y="4"/>
                    <a:pt x="15" y="13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auto">
            <a:xfrm>
              <a:off x="-3762821" y="1186090"/>
              <a:ext cx="1495425" cy="954088"/>
            </a:xfrm>
            <a:custGeom>
              <a:avLst/>
              <a:gdLst>
                <a:gd name="T0" fmla="*/ 32 w 152"/>
                <a:gd name="T1" fmla="*/ 77 h 97"/>
                <a:gd name="T2" fmla="*/ 22 w 152"/>
                <a:gd name="T3" fmla="*/ 48 h 97"/>
                <a:gd name="T4" fmla="*/ 86 w 152"/>
                <a:gd name="T5" fmla="*/ 1 h 97"/>
                <a:gd name="T6" fmla="*/ 84 w 152"/>
                <a:gd name="T7" fmla="*/ 0 h 97"/>
                <a:gd name="T8" fmla="*/ 12 w 152"/>
                <a:gd name="T9" fmla="*/ 48 h 97"/>
                <a:gd name="T10" fmla="*/ 0 w 152"/>
                <a:gd name="T11" fmla="*/ 97 h 97"/>
                <a:gd name="T12" fmla="*/ 152 w 152"/>
                <a:gd name="T13" fmla="*/ 21 h 97"/>
                <a:gd name="T14" fmla="*/ 32 w 152"/>
                <a:gd name="T15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97">
                  <a:moveTo>
                    <a:pt x="32" y="77"/>
                  </a:moveTo>
                  <a:cubicBezTo>
                    <a:pt x="4" y="90"/>
                    <a:pt x="22" y="48"/>
                    <a:pt x="22" y="48"/>
                  </a:cubicBezTo>
                  <a:cubicBezTo>
                    <a:pt x="35" y="39"/>
                    <a:pt x="73" y="11"/>
                    <a:pt x="86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62" y="12"/>
                    <a:pt x="34" y="31"/>
                    <a:pt x="12" y="48"/>
                  </a:cubicBezTo>
                  <a:cubicBezTo>
                    <a:pt x="10" y="55"/>
                    <a:pt x="3" y="80"/>
                    <a:pt x="0" y="97"/>
                  </a:cubicBezTo>
                  <a:cubicBezTo>
                    <a:pt x="54" y="83"/>
                    <a:pt x="123" y="40"/>
                    <a:pt x="152" y="21"/>
                  </a:cubicBezTo>
                  <a:cubicBezTo>
                    <a:pt x="108" y="46"/>
                    <a:pt x="60" y="65"/>
                    <a:pt x="3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auto">
            <a:xfrm>
              <a:off x="-3664396" y="1570265"/>
              <a:ext cx="412750" cy="323850"/>
            </a:xfrm>
            <a:custGeom>
              <a:avLst/>
              <a:gdLst>
                <a:gd name="T0" fmla="*/ 26 w 42"/>
                <a:gd name="T1" fmla="*/ 7 h 33"/>
                <a:gd name="T2" fmla="*/ 7 w 42"/>
                <a:gd name="T3" fmla="*/ 24 h 33"/>
                <a:gd name="T4" fmla="*/ 13 w 42"/>
                <a:gd name="T5" fmla="*/ 30 h 33"/>
                <a:gd name="T6" fmla="*/ 35 w 42"/>
                <a:gd name="T7" fmla="*/ 9 h 33"/>
                <a:gd name="T8" fmla="*/ 26 w 4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26" y="7"/>
                  </a:moveTo>
                  <a:cubicBezTo>
                    <a:pt x="17" y="14"/>
                    <a:pt x="7" y="24"/>
                    <a:pt x="7" y="24"/>
                  </a:cubicBezTo>
                  <a:cubicBezTo>
                    <a:pt x="0" y="33"/>
                    <a:pt x="7" y="32"/>
                    <a:pt x="13" y="30"/>
                  </a:cubicBezTo>
                  <a:cubicBezTo>
                    <a:pt x="20" y="27"/>
                    <a:pt x="27" y="17"/>
                    <a:pt x="35" y="9"/>
                  </a:cubicBezTo>
                  <a:cubicBezTo>
                    <a:pt x="42" y="1"/>
                    <a:pt x="35" y="0"/>
                    <a:pt x="2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auto">
            <a:xfrm>
              <a:off x="-3005583" y="1313090"/>
              <a:ext cx="511175" cy="109538"/>
            </a:xfrm>
            <a:custGeom>
              <a:avLst/>
              <a:gdLst>
                <a:gd name="T0" fmla="*/ 41 w 52"/>
                <a:gd name="T1" fmla="*/ 1 h 11"/>
                <a:gd name="T2" fmla="*/ 15 w 52"/>
                <a:gd name="T3" fmla="*/ 2 h 11"/>
                <a:gd name="T4" fmla="*/ 11 w 52"/>
                <a:gd name="T5" fmla="*/ 10 h 11"/>
                <a:gd name="T6" fmla="*/ 41 w 52"/>
                <a:gd name="T7" fmla="*/ 9 h 11"/>
                <a:gd name="T8" fmla="*/ 41 w 5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41" y="1"/>
                  </a:moveTo>
                  <a:cubicBezTo>
                    <a:pt x="41" y="1"/>
                    <a:pt x="26" y="0"/>
                    <a:pt x="15" y="2"/>
                  </a:cubicBezTo>
                  <a:cubicBezTo>
                    <a:pt x="4" y="3"/>
                    <a:pt x="0" y="10"/>
                    <a:pt x="11" y="10"/>
                  </a:cubicBezTo>
                  <a:cubicBezTo>
                    <a:pt x="21" y="10"/>
                    <a:pt x="34" y="11"/>
                    <a:pt x="41" y="9"/>
                  </a:cubicBezTo>
                  <a:cubicBezTo>
                    <a:pt x="47" y="6"/>
                    <a:pt x="52" y="2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6"/>
            <p:cNvSpPr>
              <a:spLocks noEditPoints="1"/>
            </p:cNvSpPr>
            <p:nvPr/>
          </p:nvSpPr>
          <p:spPr bwMode="auto">
            <a:xfrm>
              <a:off x="-3645346" y="1579790"/>
              <a:ext cx="374650" cy="354013"/>
            </a:xfrm>
            <a:custGeom>
              <a:avLst/>
              <a:gdLst>
                <a:gd name="T0" fmla="*/ 37 w 38"/>
                <a:gd name="T1" fmla="*/ 2 h 36"/>
                <a:gd name="T2" fmla="*/ 31 w 38"/>
                <a:gd name="T3" fmla="*/ 1 h 36"/>
                <a:gd name="T4" fmla="*/ 23 w 38"/>
                <a:gd name="T5" fmla="*/ 5 h 36"/>
                <a:gd name="T6" fmla="*/ 4 w 38"/>
                <a:gd name="T7" fmla="*/ 23 h 36"/>
                <a:gd name="T8" fmla="*/ 2 w 38"/>
                <a:gd name="T9" fmla="*/ 31 h 36"/>
                <a:gd name="T10" fmla="*/ 8 w 38"/>
                <a:gd name="T11" fmla="*/ 32 h 36"/>
                <a:gd name="T12" fmla="*/ 12 w 38"/>
                <a:gd name="T13" fmla="*/ 31 h 36"/>
                <a:gd name="T14" fmla="*/ 29 w 38"/>
                <a:gd name="T15" fmla="*/ 16 h 36"/>
                <a:gd name="T16" fmla="*/ 34 w 38"/>
                <a:gd name="T17" fmla="*/ 10 h 36"/>
                <a:gd name="T18" fmla="*/ 36 w 38"/>
                <a:gd name="T19" fmla="*/ 8 h 36"/>
                <a:gd name="T20" fmla="*/ 25 w 38"/>
                <a:gd name="T21" fmla="*/ 34 h 36"/>
                <a:gd name="T22" fmla="*/ 25 w 38"/>
                <a:gd name="T23" fmla="*/ 35 h 36"/>
                <a:gd name="T24" fmla="*/ 25 w 38"/>
                <a:gd name="T25" fmla="*/ 36 h 36"/>
                <a:gd name="T26" fmla="*/ 26 w 38"/>
                <a:gd name="T27" fmla="*/ 35 h 36"/>
                <a:gd name="T28" fmla="*/ 37 w 38"/>
                <a:gd name="T29" fmla="*/ 5 h 36"/>
                <a:gd name="T30" fmla="*/ 37 w 38"/>
                <a:gd name="T31" fmla="*/ 2 h 36"/>
                <a:gd name="T32" fmla="*/ 32 w 38"/>
                <a:gd name="T33" fmla="*/ 8 h 36"/>
                <a:gd name="T34" fmla="*/ 26 w 38"/>
                <a:gd name="T35" fmla="*/ 14 h 36"/>
                <a:gd name="T36" fmla="*/ 11 w 38"/>
                <a:gd name="T37" fmla="*/ 28 h 36"/>
                <a:gd name="T38" fmla="*/ 7 w 38"/>
                <a:gd name="T39" fmla="*/ 29 h 36"/>
                <a:gd name="T40" fmla="*/ 4 w 38"/>
                <a:gd name="T41" fmla="*/ 30 h 36"/>
                <a:gd name="T42" fmla="*/ 4 w 38"/>
                <a:gd name="T43" fmla="*/ 30 h 36"/>
                <a:gd name="T44" fmla="*/ 7 w 38"/>
                <a:gd name="T45" fmla="*/ 25 h 36"/>
                <a:gd name="T46" fmla="*/ 25 w 38"/>
                <a:gd name="T47" fmla="*/ 8 h 36"/>
                <a:gd name="T48" fmla="*/ 32 w 38"/>
                <a:gd name="T49" fmla="*/ 4 h 36"/>
                <a:gd name="T50" fmla="*/ 34 w 38"/>
                <a:gd name="T51" fmla="*/ 4 h 36"/>
                <a:gd name="T52" fmla="*/ 32 w 38"/>
                <a:gd name="T53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36">
                  <a:moveTo>
                    <a:pt x="37" y="2"/>
                  </a:moveTo>
                  <a:cubicBezTo>
                    <a:pt x="37" y="1"/>
                    <a:pt x="35" y="0"/>
                    <a:pt x="31" y="1"/>
                  </a:cubicBezTo>
                  <a:cubicBezTo>
                    <a:pt x="29" y="1"/>
                    <a:pt x="26" y="3"/>
                    <a:pt x="23" y="5"/>
                  </a:cubicBezTo>
                  <a:cubicBezTo>
                    <a:pt x="15" y="12"/>
                    <a:pt x="5" y="22"/>
                    <a:pt x="4" y="23"/>
                  </a:cubicBezTo>
                  <a:cubicBezTo>
                    <a:pt x="2" y="26"/>
                    <a:pt x="0" y="29"/>
                    <a:pt x="2" y="31"/>
                  </a:cubicBezTo>
                  <a:cubicBezTo>
                    <a:pt x="3" y="33"/>
                    <a:pt x="5" y="33"/>
                    <a:pt x="8" y="32"/>
                  </a:cubicBezTo>
                  <a:cubicBezTo>
                    <a:pt x="9" y="32"/>
                    <a:pt x="11" y="32"/>
                    <a:pt x="12" y="31"/>
                  </a:cubicBezTo>
                  <a:cubicBezTo>
                    <a:pt x="17" y="29"/>
                    <a:pt x="23" y="22"/>
                    <a:pt x="29" y="16"/>
                  </a:cubicBezTo>
                  <a:cubicBezTo>
                    <a:pt x="30" y="14"/>
                    <a:pt x="32" y="12"/>
                    <a:pt x="34" y="10"/>
                  </a:cubicBezTo>
                  <a:cubicBezTo>
                    <a:pt x="35" y="9"/>
                    <a:pt x="35" y="9"/>
                    <a:pt x="36" y="8"/>
                  </a:cubicBezTo>
                  <a:cubicBezTo>
                    <a:pt x="36" y="15"/>
                    <a:pt x="35" y="28"/>
                    <a:pt x="25" y="34"/>
                  </a:cubicBezTo>
                  <a:cubicBezTo>
                    <a:pt x="24" y="34"/>
                    <a:pt x="24" y="35"/>
                    <a:pt x="25" y="35"/>
                  </a:cubicBezTo>
                  <a:cubicBezTo>
                    <a:pt x="25" y="35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8" y="28"/>
                    <a:pt x="38" y="11"/>
                    <a:pt x="37" y="5"/>
                  </a:cubicBezTo>
                  <a:cubicBezTo>
                    <a:pt x="38" y="4"/>
                    <a:pt x="38" y="3"/>
                    <a:pt x="37" y="2"/>
                  </a:cubicBezTo>
                  <a:close/>
                  <a:moveTo>
                    <a:pt x="32" y="8"/>
                  </a:moveTo>
                  <a:cubicBezTo>
                    <a:pt x="30" y="10"/>
                    <a:pt x="28" y="12"/>
                    <a:pt x="26" y="14"/>
                  </a:cubicBezTo>
                  <a:cubicBezTo>
                    <a:pt x="21" y="20"/>
                    <a:pt x="15" y="26"/>
                    <a:pt x="11" y="28"/>
                  </a:cubicBezTo>
                  <a:cubicBezTo>
                    <a:pt x="10" y="28"/>
                    <a:pt x="8" y="29"/>
                    <a:pt x="7" y="29"/>
                  </a:cubicBezTo>
                  <a:cubicBezTo>
                    <a:pt x="6" y="30"/>
                    <a:pt x="5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8"/>
                    <a:pt x="7" y="25"/>
                  </a:cubicBezTo>
                  <a:cubicBezTo>
                    <a:pt x="7" y="25"/>
                    <a:pt x="17" y="14"/>
                    <a:pt x="25" y="8"/>
                  </a:cubicBezTo>
                  <a:cubicBezTo>
                    <a:pt x="28" y="5"/>
                    <a:pt x="31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4" y="4"/>
                    <a:pt x="34" y="5"/>
                    <a:pt x="32" y="8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7"/>
            <p:cNvSpPr>
              <a:spLocks noEditPoints="1"/>
            </p:cNvSpPr>
            <p:nvPr/>
          </p:nvSpPr>
          <p:spPr bwMode="auto">
            <a:xfrm>
              <a:off x="-2986533" y="1303565"/>
              <a:ext cx="463550" cy="276225"/>
            </a:xfrm>
            <a:custGeom>
              <a:avLst/>
              <a:gdLst>
                <a:gd name="T0" fmla="*/ 38 w 47"/>
                <a:gd name="T1" fmla="*/ 1 h 28"/>
                <a:gd name="T2" fmla="*/ 13 w 47"/>
                <a:gd name="T3" fmla="*/ 1 h 28"/>
                <a:gd name="T4" fmla="*/ 4 w 47"/>
                <a:gd name="T5" fmla="*/ 4 h 28"/>
                <a:gd name="T6" fmla="*/ 1 w 47"/>
                <a:gd name="T7" fmla="*/ 9 h 28"/>
                <a:gd name="T8" fmla="*/ 4 w 47"/>
                <a:gd name="T9" fmla="*/ 12 h 28"/>
                <a:gd name="T10" fmla="*/ 33 w 47"/>
                <a:gd name="T11" fmla="*/ 25 h 28"/>
                <a:gd name="T12" fmla="*/ 33 w 47"/>
                <a:gd name="T13" fmla="*/ 25 h 28"/>
                <a:gd name="T14" fmla="*/ 34 w 47"/>
                <a:gd name="T15" fmla="*/ 24 h 28"/>
                <a:gd name="T16" fmla="*/ 33 w 47"/>
                <a:gd name="T17" fmla="*/ 24 h 28"/>
                <a:gd name="T18" fmla="*/ 7 w 47"/>
                <a:gd name="T19" fmla="*/ 13 h 28"/>
                <a:gd name="T20" fmla="*/ 8 w 47"/>
                <a:gd name="T21" fmla="*/ 13 h 28"/>
                <a:gd name="T22" fmla="*/ 16 w 47"/>
                <a:gd name="T23" fmla="*/ 13 h 28"/>
                <a:gd name="T24" fmla="*/ 38 w 47"/>
                <a:gd name="T25" fmla="*/ 12 h 28"/>
                <a:gd name="T26" fmla="*/ 42 w 47"/>
                <a:gd name="T27" fmla="*/ 10 h 28"/>
                <a:gd name="T28" fmla="*/ 46 w 47"/>
                <a:gd name="T29" fmla="*/ 5 h 28"/>
                <a:gd name="T30" fmla="*/ 38 w 47"/>
                <a:gd name="T31" fmla="*/ 1 h 28"/>
                <a:gd name="T32" fmla="*/ 41 w 47"/>
                <a:gd name="T33" fmla="*/ 7 h 28"/>
                <a:gd name="T34" fmla="*/ 37 w 47"/>
                <a:gd name="T35" fmla="*/ 9 h 28"/>
                <a:gd name="T36" fmla="*/ 17 w 47"/>
                <a:gd name="T37" fmla="*/ 10 h 28"/>
                <a:gd name="T38" fmla="*/ 8 w 47"/>
                <a:gd name="T39" fmla="*/ 9 h 28"/>
                <a:gd name="T40" fmla="*/ 4 w 47"/>
                <a:gd name="T41" fmla="*/ 8 h 28"/>
                <a:gd name="T42" fmla="*/ 5 w 47"/>
                <a:gd name="T43" fmla="*/ 7 h 28"/>
                <a:gd name="T44" fmla="*/ 13 w 47"/>
                <a:gd name="T45" fmla="*/ 5 h 28"/>
                <a:gd name="T46" fmla="*/ 38 w 47"/>
                <a:gd name="T47" fmla="*/ 4 h 28"/>
                <a:gd name="T48" fmla="*/ 43 w 47"/>
                <a:gd name="T49" fmla="*/ 6 h 28"/>
                <a:gd name="T50" fmla="*/ 41 w 47"/>
                <a:gd name="T5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28">
                  <a:moveTo>
                    <a:pt x="38" y="1"/>
                  </a:moveTo>
                  <a:cubicBezTo>
                    <a:pt x="38" y="1"/>
                    <a:pt x="24" y="0"/>
                    <a:pt x="13" y="1"/>
                  </a:cubicBezTo>
                  <a:cubicBezTo>
                    <a:pt x="9" y="2"/>
                    <a:pt x="6" y="3"/>
                    <a:pt x="4" y="4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1" y="11"/>
                    <a:pt x="2" y="12"/>
                    <a:pt x="4" y="12"/>
                  </a:cubicBezTo>
                  <a:cubicBezTo>
                    <a:pt x="10" y="18"/>
                    <a:pt x="21" y="28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5"/>
                    <a:pt x="34" y="24"/>
                  </a:cubicBezTo>
                  <a:cubicBezTo>
                    <a:pt x="34" y="24"/>
                    <a:pt x="33" y="24"/>
                    <a:pt x="33" y="24"/>
                  </a:cubicBezTo>
                  <a:cubicBezTo>
                    <a:pt x="23" y="26"/>
                    <a:pt x="13" y="18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3"/>
                    <a:pt x="14" y="13"/>
                    <a:pt x="16" y="13"/>
                  </a:cubicBezTo>
                  <a:cubicBezTo>
                    <a:pt x="25" y="14"/>
                    <a:pt x="33" y="14"/>
                    <a:pt x="38" y="12"/>
                  </a:cubicBezTo>
                  <a:cubicBezTo>
                    <a:pt x="40" y="12"/>
                    <a:pt x="41" y="11"/>
                    <a:pt x="42" y="10"/>
                  </a:cubicBezTo>
                  <a:cubicBezTo>
                    <a:pt x="45" y="9"/>
                    <a:pt x="47" y="7"/>
                    <a:pt x="46" y="5"/>
                  </a:cubicBezTo>
                  <a:cubicBezTo>
                    <a:pt x="46" y="2"/>
                    <a:pt x="42" y="1"/>
                    <a:pt x="38" y="1"/>
                  </a:cubicBezTo>
                  <a:close/>
                  <a:moveTo>
                    <a:pt x="41" y="7"/>
                  </a:moveTo>
                  <a:cubicBezTo>
                    <a:pt x="40" y="8"/>
                    <a:pt x="39" y="9"/>
                    <a:pt x="37" y="9"/>
                  </a:cubicBezTo>
                  <a:cubicBezTo>
                    <a:pt x="33" y="11"/>
                    <a:pt x="25" y="10"/>
                    <a:pt x="17" y="10"/>
                  </a:cubicBezTo>
                  <a:cubicBezTo>
                    <a:pt x="14" y="10"/>
                    <a:pt x="11" y="9"/>
                    <a:pt x="8" y="9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7" y="6"/>
                    <a:pt x="9" y="5"/>
                    <a:pt x="13" y="5"/>
                  </a:cubicBezTo>
                  <a:cubicBezTo>
                    <a:pt x="24" y="4"/>
                    <a:pt x="38" y="4"/>
                    <a:pt x="38" y="4"/>
                  </a:cubicBezTo>
                  <a:cubicBezTo>
                    <a:pt x="42" y="5"/>
                    <a:pt x="43" y="6"/>
                    <a:pt x="43" y="6"/>
                  </a:cubicBezTo>
                  <a:cubicBezTo>
                    <a:pt x="43" y="6"/>
                    <a:pt x="42" y="7"/>
                    <a:pt x="41" y="7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auto">
            <a:xfrm>
              <a:off x="-3084958" y="1619477"/>
              <a:ext cx="157163" cy="127000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5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4" y="0"/>
                    <a:pt x="16" y="5"/>
                  </a:cubicBezTo>
                  <a:cubicBezTo>
                    <a:pt x="16" y="5"/>
                    <a:pt x="11" y="7"/>
                    <a:pt x="0" y="1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772790" y="738570"/>
            <a:ext cx="66191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好吧，原来你问的是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里面的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逻辑关系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0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46" y="0"/>
            <a:ext cx="12192000" cy="6741368"/>
          </a:xfrm>
          <a:prstGeom prst="rect">
            <a:avLst/>
          </a:prstGeom>
          <a:solidFill>
            <a:srgbClr val="00B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891746">
            <a:off x="1605924" y="3688248"/>
            <a:ext cx="1570381" cy="1997901"/>
            <a:chOff x="-4313683" y="417739"/>
            <a:chExt cx="3551238" cy="4518027"/>
          </a:xfrm>
        </p:grpSpPr>
        <p:sp>
          <p:nvSpPr>
            <p:cNvPr id="5" name="Freeform 66"/>
            <p:cNvSpPr>
              <a:spLocks/>
            </p:cNvSpPr>
            <p:nvPr/>
          </p:nvSpPr>
          <p:spPr bwMode="auto">
            <a:xfrm>
              <a:off x="-3762821" y="1186090"/>
              <a:ext cx="1495425" cy="954088"/>
            </a:xfrm>
            <a:custGeom>
              <a:avLst/>
              <a:gdLst>
                <a:gd name="T0" fmla="*/ 84 w 152"/>
                <a:gd name="T1" fmla="*/ 0 h 97"/>
                <a:gd name="T2" fmla="*/ 152 w 152"/>
                <a:gd name="T3" fmla="*/ 21 h 97"/>
                <a:gd name="T4" fmla="*/ 0 w 152"/>
                <a:gd name="T5" fmla="*/ 97 h 97"/>
                <a:gd name="T6" fmla="*/ 12 w 152"/>
                <a:gd name="T7" fmla="*/ 48 h 97"/>
                <a:gd name="T8" fmla="*/ 84 w 15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97">
                  <a:moveTo>
                    <a:pt x="84" y="0"/>
                  </a:moveTo>
                  <a:cubicBezTo>
                    <a:pt x="94" y="1"/>
                    <a:pt x="126" y="6"/>
                    <a:pt x="152" y="21"/>
                  </a:cubicBezTo>
                  <a:cubicBezTo>
                    <a:pt x="123" y="40"/>
                    <a:pt x="54" y="83"/>
                    <a:pt x="0" y="97"/>
                  </a:cubicBezTo>
                  <a:cubicBezTo>
                    <a:pt x="3" y="80"/>
                    <a:pt x="10" y="55"/>
                    <a:pt x="12" y="48"/>
                  </a:cubicBezTo>
                  <a:cubicBezTo>
                    <a:pt x="34" y="31"/>
                    <a:pt x="62" y="12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7"/>
            <p:cNvSpPr>
              <a:spLocks/>
            </p:cNvSpPr>
            <p:nvPr/>
          </p:nvSpPr>
          <p:spPr bwMode="auto">
            <a:xfrm>
              <a:off x="-1962596" y="2278290"/>
              <a:ext cx="373063" cy="393700"/>
            </a:xfrm>
            <a:custGeom>
              <a:avLst/>
              <a:gdLst>
                <a:gd name="T0" fmla="*/ 38 w 38"/>
                <a:gd name="T1" fmla="*/ 13 h 40"/>
                <a:gd name="T2" fmla="*/ 31 w 38"/>
                <a:gd name="T3" fmla="*/ 40 h 40"/>
                <a:gd name="T4" fmla="*/ 23 w 38"/>
                <a:gd name="T5" fmla="*/ 39 h 40"/>
                <a:gd name="T6" fmla="*/ 0 w 38"/>
                <a:gd name="T7" fmla="*/ 12 h 40"/>
                <a:gd name="T8" fmla="*/ 12 w 38"/>
                <a:gd name="T9" fmla="*/ 0 h 40"/>
                <a:gd name="T10" fmla="*/ 38 w 38"/>
                <a:gd name="T11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13"/>
                  </a:moveTo>
                  <a:cubicBezTo>
                    <a:pt x="38" y="13"/>
                    <a:pt x="33" y="30"/>
                    <a:pt x="31" y="40"/>
                  </a:cubicBezTo>
                  <a:cubicBezTo>
                    <a:pt x="29" y="39"/>
                    <a:pt x="26" y="39"/>
                    <a:pt x="23" y="39"/>
                  </a:cubicBezTo>
                  <a:cubicBezTo>
                    <a:pt x="18" y="22"/>
                    <a:pt x="5" y="14"/>
                    <a:pt x="0" y="12"/>
                  </a:cubicBezTo>
                  <a:cubicBezTo>
                    <a:pt x="5" y="8"/>
                    <a:pt x="9" y="4"/>
                    <a:pt x="12" y="0"/>
                  </a:cubicBezTo>
                  <a:cubicBezTo>
                    <a:pt x="14" y="1"/>
                    <a:pt x="31" y="5"/>
                    <a:pt x="38" y="1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"/>
            <p:cNvSpPr>
              <a:spLocks/>
            </p:cNvSpPr>
            <p:nvPr/>
          </p:nvSpPr>
          <p:spPr bwMode="auto">
            <a:xfrm>
              <a:off x="-3251646" y="2967265"/>
              <a:ext cx="323850" cy="412750"/>
            </a:xfrm>
            <a:custGeom>
              <a:avLst/>
              <a:gdLst>
                <a:gd name="T0" fmla="*/ 33 w 33"/>
                <a:gd name="T1" fmla="*/ 10 h 42"/>
                <a:gd name="T2" fmla="*/ 32 w 33"/>
                <a:gd name="T3" fmla="*/ 29 h 42"/>
                <a:gd name="T4" fmla="*/ 28 w 33"/>
                <a:gd name="T5" fmla="*/ 42 h 42"/>
                <a:gd name="T6" fmla="*/ 3 w 33"/>
                <a:gd name="T7" fmla="*/ 17 h 42"/>
                <a:gd name="T8" fmla="*/ 3 w 33"/>
                <a:gd name="T9" fmla="*/ 3 h 42"/>
                <a:gd name="T10" fmla="*/ 18 w 33"/>
                <a:gd name="T11" fmla="*/ 0 h 42"/>
                <a:gd name="T12" fmla="*/ 18 w 33"/>
                <a:gd name="T13" fmla="*/ 1 h 42"/>
                <a:gd name="T14" fmla="*/ 33 w 33"/>
                <a:gd name="T15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42">
                  <a:moveTo>
                    <a:pt x="33" y="10"/>
                  </a:moveTo>
                  <a:cubicBezTo>
                    <a:pt x="31" y="12"/>
                    <a:pt x="28" y="18"/>
                    <a:pt x="32" y="29"/>
                  </a:cubicBezTo>
                  <a:cubicBezTo>
                    <a:pt x="29" y="33"/>
                    <a:pt x="28" y="37"/>
                    <a:pt x="28" y="42"/>
                  </a:cubicBezTo>
                  <a:cubicBezTo>
                    <a:pt x="13" y="35"/>
                    <a:pt x="3" y="17"/>
                    <a:pt x="3" y="17"/>
                  </a:cubicBezTo>
                  <a:cubicBezTo>
                    <a:pt x="0" y="10"/>
                    <a:pt x="3" y="4"/>
                    <a:pt x="3" y="3"/>
                  </a:cubicBezTo>
                  <a:cubicBezTo>
                    <a:pt x="8" y="2"/>
                    <a:pt x="13" y="2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20" y="8"/>
                    <a:pt x="33" y="1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9"/>
            <p:cNvSpPr>
              <a:spLocks/>
            </p:cNvSpPr>
            <p:nvPr/>
          </p:nvSpPr>
          <p:spPr bwMode="auto">
            <a:xfrm>
              <a:off x="-2534096" y="4511903"/>
              <a:ext cx="787400" cy="423863"/>
            </a:xfrm>
            <a:custGeom>
              <a:avLst/>
              <a:gdLst>
                <a:gd name="T0" fmla="*/ 72 w 80"/>
                <a:gd name="T1" fmla="*/ 0 h 43"/>
                <a:gd name="T2" fmla="*/ 59 w 80"/>
                <a:gd name="T3" fmla="*/ 18 h 43"/>
                <a:gd name="T4" fmla="*/ 18 w 80"/>
                <a:gd name="T5" fmla="*/ 35 h 43"/>
                <a:gd name="T6" fmla="*/ 14 w 80"/>
                <a:gd name="T7" fmla="*/ 16 h 43"/>
                <a:gd name="T8" fmla="*/ 72 w 8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3">
                  <a:moveTo>
                    <a:pt x="72" y="0"/>
                  </a:moveTo>
                  <a:cubicBezTo>
                    <a:pt x="80" y="13"/>
                    <a:pt x="59" y="18"/>
                    <a:pt x="59" y="18"/>
                  </a:cubicBezTo>
                  <a:cubicBezTo>
                    <a:pt x="59" y="18"/>
                    <a:pt x="37" y="26"/>
                    <a:pt x="18" y="35"/>
                  </a:cubicBezTo>
                  <a:cubicBezTo>
                    <a:pt x="0" y="43"/>
                    <a:pt x="14" y="16"/>
                    <a:pt x="14" y="16"/>
                  </a:cubicBezTo>
                  <a:cubicBezTo>
                    <a:pt x="14" y="16"/>
                    <a:pt x="45" y="13"/>
                    <a:pt x="72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0"/>
            <p:cNvSpPr>
              <a:spLocks/>
            </p:cNvSpPr>
            <p:nvPr/>
          </p:nvSpPr>
          <p:spPr bwMode="auto">
            <a:xfrm>
              <a:off x="-3261171" y="3734028"/>
              <a:ext cx="344488" cy="295275"/>
            </a:xfrm>
            <a:custGeom>
              <a:avLst/>
              <a:gdLst>
                <a:gd name="T0" fmla="*/ 34 w 35"/>
                <a:gd name="T1" fmla="*/ 2 h 30"/>
                <a:gd name="T2" fmla="*/ 35 w 35"/>
                <a:gd name="T3" fmla="*/ 7 h 30"/>
                <a:gd name="T4" fmla="*/ 34 w 35"/>
                <a:gd name="T5" fmla="*/ 7 h 30"/>
                <a:gd name="T6" fmla="*/ 15 w 35"/>
                <a:gd name="T7" fmla="*/ 24 h 30"/>
                <a:gd name="T8" fmla="*/ 0 w 35"/>
                <a:gd name="T9" fmla="*/ 0 h 30"/>
                <a:gd name="T10" fmla="*/ 34 w 35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34" y="2"/>
                  </a:moveTo>
                  <a:cubicBezTo>
                    <a:pt x="35" y="3"/>
                    <a:pt x="35" y="5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18"/>
                    <a:pt x="15" y="24"/>
                  </a:cubicBezTo>
                  <a:cubicBezTo>
                    <a:pt x="1" y="30"/>
                    <a:pt x="0" y="0"/>
                    <a:pt x="0" y="0"/>
                  </a:cubicBezTo>
                  <a:cubicBezTo>
                    <a:pt x="0" y="0"/>
                    <a:pt x="18" y="5"/>
                    <a:pt x="34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1"/>
            <p:cNvSpPr>
              <a:spLocks/>
            </p:cNvSpPr>
            <p:nvPr/>
          </p:nvSpPr>
          <p:spPr bwMode="auto">
            <a:xfrm>
              <a:off x="-3359596" y="3133953"/>
              <a:ext cx="431800" cy="541338"/>
            </a:xfrm>
            <a:custGeom>
              <a:avLst/>
              <a:gdLst>
                <a:gd name="T0" fmla="*/ 39 w 44"/>
                <a:gd name="T1" fmla="*/ 25 h 55"/>
                <a:gd name="T2" fmla="*/ 44 w 44"/>
                <a:gd name="T3" fmla="*/ 43 h 55"/>
                <a:gd name="T4" fmla="*/ 44 w 44"/>
                <a:gd name="T5" fmla="*/ 55 h 55"/>
                <a:gd name="T6" fmla="*/ 42 w 44"/>
                <a:gd name="T7" fmla="*/ 55 h 55"/>
                <a:gd name="T8" fmla="*/ 6 w 44"/>
                <a:gd name="T9" fmla="*/ 26 h 55"/>
                <a:gd name="T10" fmla="*/ 14 w 44"/>
                <a:gd name="T11" fmla="*/ 0 h 55"/>
                <a:gd name="T12" fmla="*/ 39 w 44"/>
                <a:gd name="T13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5">
                  <a:moveTo>
                    <a:pt x="39" y="25"/>
                  </a:moveTo>
                  <a:cubicBezTo>
                    <a:pt x="39" y="32"/>
                    <a:pt x="41" y="38"/>
                    <a:pt x="44" y="43"/>
                  </a:cubicBezTo>
                  <a:cubicBezTo>
                    <a:pt x="44" y="43"/>
                    <a:pt x="43" y="48"/>
                    <a:pt x="44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24" y="52"/>
                    <a:pt x="6" y="26"/>
                    <a:pt x="6" y="26"/>
                  </a:cubicBezTo>
                  <a:cubicBezTo>
                    <a:pt x="0" y="7"/>
                    <a:pt x="14" y="0"/>
                    <a:pt x="14" y="0"/>
                  </a:cubicBezTo>
                  <a:cubicBezTo>
                    <a:pt x="14" y="0"/>
                    <a:pt x="24" y="18"/>
                    <a:pt x="39" y="2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-1657796" y="2405290"/>
              <a:ext cx="373063" cy="365125"/>
            </a:xfrm>
            <a:custGeom>
              <a:avLst/>
              <a:gdLst>
                <a:gd name="T0" fmla="*/ 7 w 38"/>
                <a:gd name="T1" fmla="*/ 0 h 37"/>
                <a:gd name="T2" fmla="*/ 38 w 38"/>
                <a:gd name="T3" fmla="*/ 27 h 37"/>
                <a:gd name="T4" fmla="*/ 8 w 38"/>
                <a:gd name="T5" fmla="*/ 37 h 37"/>
                <a:gd name="T6" fmla="*/ 0 w 38"/>
                <a:gd name="T7" fmla="*/ 27 h 37"/>
                <a:gd name="T8" fmla="*/ 7 w 3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7" y="0"/>
                  </a:moveTo>
                  <a:cubicBezTo>
                    <a:pt x="7" y="0"/>
                    <a:pt x="29" y="9"/>
                    <a:pt x="38" y="27"/>
                  </a:cubicBezTo>
                  <a:cubicBezTo>
                    <a:pt x="38" y="27"/>
                    <a:pt x="19" y="24"/>
                    <a:pt x="8" y="37"/>
                  </a:cubicBezTo>
                  <a:cubicBezTo>
                    <a:pt x="6" y="32"/>
                    <a:pt x="3" y="29"/>
                    <a:pt x="0" y="27"/>
                  </a:cubicBezTo>
                  <a:cubicBezTo>
                    <a:pt x="2" y="17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-1578421" y="2641827"/>
              <a:ext cx="392113" cy="482600"/>
            </a:xfrm>
            <a:custGeom>
              <a:avLst/>
              <a:gdLst>
                <a:gd name="T0" fmla="*/ 30 w 40"/>
                <a:gd name="T1" fmla="*/ 3 h 49"/>
                <a:gd name="T2" fmla="*/ 40 w 40"/>
                <a:gd name="T3" fmla="*/ 15 h 49"/>
                <a:gd name="T4" fmla="*/ 19 w 40"/>
                <a:gd name="T5" fmla="*/ 49 h 49"/>
                <a:gd name="T6" fmla="*/ 5 w 40"/>
                <a:gd name="T7" fmla="*/ 41 h 49"/>
                <a:gd name="T8" fmla="*/ 0 w 40"/>
                <a:gd name="T9" fmla="*/ 13 h 49"/>
                <a:gd name="T10" fmla="*/ 30 w 40"/>
                <a:gd name="T11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9">
                  <a:moveTo>
                    <a:pt x="30" y="3"/>
                  </a:moveTo>
                  <a:cubicBezTo>
                    <a:pt x="30" y="3"/>
                    <a:pt x="39" y="7"/>
                    <a:pt x="40" y="15"/>
                  </a:cubicBezTo>
                  <a:cubicBezTo>
                    <a:pt x="40" y="15"/>
                    <a:pt x="19" y="35"/>
                    <a:pt x="19" y="4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7" y="42"/>
                    <a:pt x="6" y="27"/>
                    <a:pt x="0" y="13"/>
                  </a:cubicBezTo>
                  <a:cubicBezTo>
                    <a:pt x="11" y="0"/>
                    <a:pt x="30" y="3"/>
                    <a:pt x="30" y="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-1500633" y="3970565"/>
              <a:ext cx="531813" cy="384175"/>
            </a:xfrm>
            <a:custGeom>
              <a:avLst/>
              <a:gdLst>
                <a:gd name="T0" fmla="*/ 50 w 54"/>
                <a:gd name="T1" fmla="*/ 0 h 39"/>
                <a:gd name="T2" fmla="*/ 50 w 54"/>
                <a:gd name="T3" fmla="*/ 14 h 39"/>
                <a:gd name="T4" fmla="*/ 9 w 54"/>
                <a:gd name="T5" fmla="*/ 39 h 39"/>
                <a:gd name="T6" fmla="*/ 0 w 54"/>
                <a:gd name="T7" fmla="*/ 31 h 39"/>
                <a:gd name="T8" fmla="*/ 50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50" y="0"/>
                  </a:moveTo>
                  <a:cubicBezTo>
                    <a:pt x="54" y="6"/>
                    <a:pt x="50" y="14"/>
                    <a:pt x="50" y="14"/>
                  </a:cubicBezTo>
                  <a:cubicBezTo>
                    <a:pt x="40" y="31"/>
                    <a:pt x="9" y="39"/>
                    <a:pt x="9" y="39"/>
                  </a:cubicBezTo>
                  <a:cubicBezTo>
                    <a:pt x="3" y="39"/>
                    <a:pt x="0" y="31"/>
                    <a:pt x="0" y="31"/>
                  </a:cubicBezTo>
                  <a:cubicBezTo>
                    <a:pt x="0" y="31"/>
                    <a:pt x="43" y="17"/>
                    <a:pt x="5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-2534096" y="4315053"/>
              <a:ext cx="758825" cy="354013"/>
            </a:xfrm>
            <a:custGeom>
              <a:avLst/>
              <a:gdLst>
                <a:gd name="T0" fmla="*/ 67 w 77"/>
                <a:gd name="T1" fmla="*/ 0 h 36"/>
                <a:gd name="T2" fmla="*/ 72 w 77"/>
                <a:gd name="T3" fmla="*/ 20 h 36"/>
                <a:gd name="T4" fmla="*/ 14 w 77"/>
                <a:gd name="T5" fmla="*/ 36 h 36"/>
                <a:gd name="T6" fmla="*/ 0 w 77"/>
                <a:gd name="T7" fmla="*/ 17 h 36"/>
                <a:gd name="T8" fmla="*/ 67 w 7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6">
                  <a:moveTo>
                    <a:pt x="67" y="0"/>
                  </a:moveTo>
                  <a:cubicBezTo>
                    <a:pt x="77" y="6"/>
                    <a:pt x="72" y="20"/>
                    <a:pt x="72" y="20"/>
                  </a:cubicBezTo>
                  <a:cubicBezTo>
                    <a:pt x="45" y="33"/>
                    <a:pt x="14" y="36"/>
                    <a:pt x="14" y="36"/>
                  </a:cubicBezTo>
                  <a:cubicBezTo>
                    <a:pt x="3" y="29"/>
                    <a:pt x="0" y="17"/>
                    <a:pt x="0" y="17"/>
                  </a:cubicBezTo>
                  <a:cubicBezTo>
                    <a:pt x="0" y="17"/>
                    <a:pt x="45" y="11"/>
                    <a:pt x="6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-1392683" y="2789465"/>
              <a:ext cx="414338" cy="334963"/>
            </a:xfrm>
            <a:custGeom>
              <a:avLst/>
              <a:gdLst>
                <a:gd name="T0" fmla="*/ 21 w 42"/>
                <a:gd name="T1" fmla="*/ 0 h 34"/>
                <a:gd name="T2" fmla="*/ 34 w 42"/>
                <a:gd name="T3" fmla="*/ 18 h 34"/>
                <a:gd name="T4" fmla="*/ 0 w 42"/>
                <a:gd name="T5" fmla="*/ 34 h 34"/>
                <a:gd name="T6" fmla="*/ 21 w 4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4">
                  <a:moveTo>
                    <a:pt x="21" y="0"/>
                  </a:moveTo>
                  <a:cubicBezTo>
                    <a:pt x="21" y="0"/>
                    <a:pt x="42" y="10"/>
                    <a:pt x="34" y="18"/>
                  </a:cubicBezTo>
                  <a:cubicBezTo>
                    <a:pt x="26" y="25"/>
                    <a:pt x="0" y="34"/>
                    <a:pt x="0" y="34"/>
                  </a:cubicBezTo>
                  <a:cubicBezTo>
                    <a:pt x="0" y="2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7"/>
            <p:cNvSpPr>
              <a:spLocks/>
            </p:cNvSpPr>
            <p:nvPr/>
          </p:nvSpPr>
          <p:spPr bwMode="auto">
            <a:xfrm>
              <a:off x="-1392683" y="2897415"/>
              <a:ext cx="354013" cy="227013"/>
            </a:xfrm>
            <a:custGeom>
              <a:avLst/>
              <a:gdLst>
                <a:gd name="T0" fmla="*/ 33 w 36"/>
                <a:gd name="T1" fmla="*/ 2 h 23"/>
                <a:gd name="T2" fmla="*/ 1 w 36"/>
                <a:gd name="T3" fmla="*/ 18 h 23"/>
                <a:gd name="T4" fmla="*/ 0 w 36"/>
                <a:gd name="T5" fmla="*/ 23 h 23"/>
                <a:gd name="T6" fmla="*/ 34 w 36"/>
                <a:gd name="T7" fmla="*/ 7 h 23"/>
                <a:gd name="T8" fmla="*/ 34 w 36"/>
                <a:gd name="T9" fmla="*/ 0 h 23"/>
                <a:gd name="T10" fmla="*/ 33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3" y="2"/>
                  </a:moveTo>
                  <a:cubicBezTo>
                    <a:pt x="27" y="8"/>
                    <a:pt x="7" y="15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3"/>
                    <a:pt x="26" y="14"/>
                    <a:pt x="34" y="7"/>
                  </a:cubicBezTo>
                  <a:cubicBezTo>
                    <a:pt x="36" y="5"/>
                    <a:pt x="36" y="2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8"/>
            <p:cNvSpPr>
              <a:spLocks/>
            </p:cNvSpPr>
            <p:nvPr/>
          </p:nvSpPr>
          <p:spPr bwMode="auto">
            <a:xfrm>
              <a:off x="-3359596" y="3389540"/>
              <a:ext cx="431800" cy="393700"/>
            </a:xfrm>
            <a:custGeom>
              <a:avLst/>
              <a:gdLst>
                <a:gd name="T0" fmla="*/ 42 w 44"/>
                <a:gd name="T1" fmla="*/ 29 h 40"/>
                <a:gd name="T2" fmla="*/ 44 w 44"/>
                <a:gd name="T3" fmla="*/ 29 h 40"/>
                <a:gd name="T4" fmla="*/ 44 w 44"/>
                <a:gd name="T5" fmla="*/ 37 h 40"/>
                <a:gd name="T6" fmla="*/ 10 w 44"/>
                <a:gd name="T7" fmla="*/ 35 h 40"/>
                <a:gd name="T8" fmla="*/ 6 w 44"/>
                <a:gd name="T9" fmla="*/ 0 h 40"/>
                <a:gd name="T10" fmla="*/ 42 w 44"/>
                <a:gd name="T1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42" y="29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4" y="34"/>
                    <a:pt x="44" y="37"/>
                  </a:cubicBezTo>
                  <a:cubicBezTo>
                    <a:pt x="28" y="40"/>
                    <a:pt x="10" y="35"/>
                    <a:pt x="10" y="35"/>
                  </a:cubicBezTo>
                  <a:cubicBezTo>
                    <a:pt x="0" y="18"/>
                    <a:pt x="6" y="0"/>
                    <a:pt x="6" y="0"/>
                  </a:cubicBezTo>
                  <a:cubicBezTo>
                    <a:pt x="6" y="0"/>
                    <a:pt x="24" y="26"/>
                    <a:pt x="42" y="29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9"/>
            <p:cNvSpPr>
              <a:spLocks/>
            </p:cNvSpPr>
            <p:nvPr/>
          </p:nvSpPr>
          <p:spPr bwMode="auto">
            <a:xfrm>
              <a:off x="-3989833" y="1706790"/>
              <a:ext cx="2371725" cy="1023938"/>
            </a:xfrm>
            <a:custGeom>
              <a:avLst/>
              <a:gdLst>
                <a:gd name="T0" fmla="*/ 220 w 241"/>
                <a:gd name="T1" fmla="*/ 55 h 104"/>
                <a:gd name="T2" fmla="*/ 79 w 241"/>
                <a:gd name="T3" fmla="*/ 98 h 104"/>
                <a:gd name="T4" fmla="*/ 13 w 241"/>
                <a:gd name="T5" fmla="*/ 96 h 104"/>
                <a:gd name="T6" fmla="*/ 0 w 241"/>
                <a:gd name="T7" fmla="*/ 70 h 104"/>
                <a:gd name="T8" fmla="*/ 1 w 241"/>
                <a:gd name="T9" fmla="*/ 60 h 104"/>
                <a:gd name="T10" fmla="*/ 23 w 241"/>
                <a:gd name="T11" fmla="*/ 44 h 104"/>
                <a:gd name="T12" fmla="*/ 221 w 241"/>
                <a:gd name="T13" fmla="*/ 1 h 104"/>
                <a:gd name="T14" fmla="*/ 238 w 241"/>
                <a:gd name="T15" fmla="*/ 24 h 104"/>
                <a:gd name="T16" fmla="*/ 220 w 241"/>
                <a:gd name="T17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04">
                  <a:moveTo>
                    <a:pt x="220" y="55"/>
                  </a:moveTo>
                  <a:cubicBezTo>
                    <a:pt x="189" y="76"/>
                    <a:pt x="124" y="90"/>
                    <a:pt x="79" y="98"/>
                  </a:cubicBezTo>
                  <a:cubicBezTo>
                    <a:pt x="45" y="104"/>
                    <a:pt x="24" y="103"/>
                    <a:pt x="13" y="96"/>
                  </a:cubicBezTo>
                  <a:cubicBezTo>
                    <a:pt x="3" y="90"/>
                    <a:pt x="0" y="81"/>
                    <a:pt x="0" y="70"/>
                  </a:cubicBezTo>
                  <a:cubicBezTo>
                    <a:pt x="0" y="66"/>
                    <a:pt x="0" y="62"/>
                    <a:pt x="1" y="60"/>
                  </a:cubicBezTo>
                  <a:cubicBezTo>
                    <a:pt x="7" y="44"/>
                    <a:pt x="23" y="44"/>
                    <a:pt x="23" y="44"/>
                  </a:cubicBezTo>
                  <a:cubicBezTo>
                    <a:pt x="23" y="44"/>
                    <a:pt x="90" y="57"/>
                    <a:pt x="221" y="1"/>
                  </a:cubicBezTo>
                  <a:cubicBezTo>
                    <a:pt x="229" y="0"/>
                    <a:pt x="234" y="6"/>
                    <a:pt x="238" y="24"/>
                  </a:cubicBezTo>
                  <a:cubicBezTo>
                    <a:pt x="241" y="35"/>
                    <a:pt x="233" y="46"/>
                    <a:pt x="220" y="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0"/>
            <p:cNvSpPr>
              <a:spLocks/>
            </p:cNvSpPr>
            <p:nvPr/>
          </p:nvSpPr>
          <p:spPr bwMode="auto">
            <a:xfrm>
              <a:off x="-3762821" y="1284515"/>
              <a:ext cx="1947863" cy="984250"/>
            </a:xfrm>
            <a:custGeom>
              <a:avLst/>
              <a:gdLst>
                <a:gd name="T0" fmla="*/ 152 w 198"/>
                <a:gd name="T1" fmla="*/ 11 h 100"/>
                <a:gd name="T2" fmla="*/ 166 w 198"/>
                <a:gd name="T3" fmla="*/ 1 h 100"/>
                <a:gd name="T4" fmla="*/ 183 w 198"/>
                <a:gd name="T5" fmla="*/ 14 h 100"/>
                <a:gd name="T6" fmla="*/ 198 w 198"/>
                <a:gd name="T7" fmla="*/ 44 h 100"/>
                <a:gd name="T8" fmla="*/ 0 w 198"/>
                <a:gd name="T9" fmla="*/ 87 h 100"/>
                <a:gd name="T10" fmla="*/ 152 w 198"/>
                <a:gd name="T11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00">
                  <a:moveTo>
                    <a:pt x="152" y="11"/>
                  </a:moveTo>
                  <a:cubicBezTo>
                    <a:pt x="161" y="5"/>
                    <a:pt x="166" y="1"/>
                    <a:pt x="166" y="1"/>
                  </a:cubicBezTo>
                  <a:cubicBezTo>
                    <a:pt x="166" y="1"/>
                    <a:pt x="171" y="0"/>
                    <a:pt x="183" y="14"/>
                  </a:cubicBezTo>
                  <a:cubicBezTo>
                    <a:pt x="195" y="28"/>
                    <a:pt x="198" y="44"/>
                    <a:pt x="198" y="44"/>
                  </a:cubicBezTo>
                  <a:cubicBezTo>
                    <a:pt x="67" y="100"/>
                    <a:pt x="0" y="87"/>
                    <a:pt x="0" y="87"/>
                  </a:cubicBezTo>
                  <a:cubicBezTo>
                    <a:pt x="54" y="73"/>
                    <a:pt x="123" y="30"/>
                    <a:pt x="152" y="1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1"/>
            <p:cNvSpPr>
              <a:spLocks/>
            </p:cNvSpPr>
            <p:nvPr/>
          </p:nvSpPr>
          <p:spPr bwMode="auto">
            <a:xfrm>
              <a:off x="-2719833" y="3459390"/>
              <a:ext cx="1741488" cy="688975"/>
            </a:xfrm>
            <a:custGeom>
              <a:avLst/>
              <a:gdLst>
                <a:gd name="T0" fmla="*/ 162 w 177"/>
                <a:gd name="T1" fmla="*/ 0 h 70"/>
                <a:gd name="T2" fmla="*/ 173 w 177"/>
                <a:gd name="T3" fmla="*/ 38 h 70"/>
                <a:gd name="T4" fmla="*/ 112 w 177"/>
                <a:gd name="T5" fmla="*/ 62 h 70"/>
                <a:gd name="T6" fmla="*/ 82 w 177"/>
                <a:gd name="T7" fmla="*/ 66 h 70"/>
                <a:gd name="T8" fmla="*/ 0 w 177"/>
                <a:gd name="T9" fmla="*/ 68 h 70"/>
                <a:gd name="T10" fmla="*/ 34 w 177"/>
                <a:gd name="T11" fmla="*/ 46 h 70"/>
                <a:gd name="T12" fmla="*/ 162 w 17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70">
                  <a:moveTo>
                    <a:pt x="162" y="0"/>
                  </a:moveTo>
                  <a:cubicBezTo>
                    <a:pt x="177" y="17"/>
                    <a:pt x="173" y="38"/>
                    <a:pt x="173" y="38"/>
                  </a:cubicBezTo>
                  <a:cubicBezTo>
                    <a:pt x="173" y="38"/>
                    <a:pt x="133" y="59"/>
                    <a:pt x="112" y="62"/>
                  </a:cubicBezTo>
                  <a:cubicBezTo>
                    <a:pt x="103" y="64"/>
                    <a:pt x="82" y="66"/>
                    <a:pt x="82" y="66"/>
                  </a:cubicBezTo>
                  <a:cubicBezTo>
                    <a:pt x="54" y="70"/>
                    <a:pt x="0" y="68"/>
                    <a:pt x="0" y="68"/>
                  </a:cubicBezTo>
                  <a:cubicBezTo>
                    <a:pt x="0" y="68"/>
                    <a:pt x="15" y="60"/>
                    <a:pt x="34" y="46"/>
                  </a:cubicBezTo>
                  <a:cubicBezTo>
                    <a:pt x="79" y="33"/>
                    <a:pt x="162" y="0"/>
                    <a:pt x="162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2"/>
            <p:cNvSpPr>
              <a:spLocks/>
            </p:cNvSpPr>
            <p:nvPr/>
          </p:nvSpPr>
          <p:spPr bwMode="auto">
            <a:xfrm>
              <a:off x="-2386458" y="3045053"/>
              <a:ext cx="1260475" cy="866775"/>
            </a:xfrm>
            <a:custGeom>
              <a:avLst/>
              <a:gdLst>
                <a:gd name="T0" fmla="*/ 101 w 128"/>
                <a:gd name="T1" fmla="*/ 8 h 88"/>
                <a:gd name="T2" fmla="*/ 128 w 128"/>
                <a:gd name="T3" fmla="*/ 42 h 88"/>
                <a:gd name="T4" fmla="*/ 0 w 128"/>
                <a:gd name="T5" fmla="*/ 88 h 88"/>
                <a:gd name="T6" fmla="*/ 87 w 128"/>
                <a:gd name="T7" fmla="*/ 0 h 88"/>
                <a:gd name="T8" fmla="*/ 101 w 128"/>
                <a:gd name="T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8">
                  <a:moveTo>
                    <a:pt x="101" y="8"/>
                  </a:moveTo>
                  <a:cubicBezTo>
                    <a:pt x="120" y="17"/>
                    <a:pt x="128" y="42"/>
                    <a:pt x="128" y="42"/>
                  </a:cubicBezTo>
                  <a:cubicBezTo>
                    <a:pt x="128" y="42"/>
                    <a:pt x="45" y="75"/>
                    <a:pt x="0" y="88"/>
                  </a:cubicBezTo>
                  <a:cubicBezTo>
                    <a:pt x="30" y="68"/>
                    <a:pt x="71" y="35"/>
                    <a:pt x="87" y="0"/>
                  </a:cubicBezTo>
                  <a:lnTo>
                    <a:pt x="101" y="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3"/>
            <p:cNvSpPr>
              <a:spLocks/>
            </p:cNvSpPr>
            <p:nvPr/>
          </p:nvSpPr>
          <p:spPr bwMode="auto">
            <a:xfrm>
              <a:off x="-1618108" y="3832453"/>
              <a:ext cx="649288" cy="442913"/>
            </a:xfrm>
            <a:custGeom>
              <a:avLst/>
              <a:gdLst>
                <a:gd name="T0" fmla="*/ 61 w 66"/>
                <a:gd name="T1" fmla="*/ 0 h 45"/>
                <a:gd name="T2" fmla="*/ 62 w 66"/>
                <a:gd name="T3" fmla="*/ 14 h 45"/>
                <a:gd name="T4" fmla="*/ 12 w 66"/>
                <a:gd name="T5" fmla="*/ 45 h 45"/>
                <a:gd name="T6" fmla="*/ 0 w 66"/>
                <a:gd name="T7" fmla="*/ 24 h 45"/>
                <a:gd name="T8" fmla="*/ 61 w 6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5">
                  <a:moveTo>
                    <a:pt x="61" y="0"/>
                  </a:moveTo>
                  <a:cubicBezTo>
                    <a:pt x="66" y="8"/>
                    <a:pt x="62" y="14"/>
                    <a:pt x="62" y="14"/>
                  </a:cubicBezTo>
                  <a:cubicBezTo>
                    <a:pt x="55" y="31"/>
                    <a:pt x="12" y="45"/>
                    <a:pt x="12" y="45"/>
                  </a:cubicBezTo>
                  <a:cubicBezTo>
                    <a:pt x="0" y="40"/>
                    <a:pt x="0" y="24"/>
                    <a:pt x="0" y="24"/>
                  </a:cubicBezTo>
                  <a:cubicBezTo>
                    <a:pt x="21" y="21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4"/>
            <p:cNvSpPr>
              <a:spLocks/>
            </p:cNvSpPr>
            <p:nvPr/>
          </p:nvSpPr>
          <p:spPr bwMode="auto">
            <a:xfrm>
              <a:off x="-1411733" y="4108678"/>
              <a:ext cx="649288" cy="334963"/>
            </a:xfrm>
            <a:custGeom>
              <a:avLst/>
              <a:gdLst>
                <a:gd name="T0" fmla="*/ 41 w 66"/>
                <a:gd name="T1" fmla="*/ 0 h 34"/>
                <a:gd name="T2" fmla="*/ 57 w 66"/>
                <a:gd name="T3" fmla="*/ 9 h 34"/>
                <a:gd name="T4" fmla="*/ 10 w 66"/>
                <a:gd name="T5" fmla="*/ 30 h 34"/>
                <a:gd name="T6" fmla="*/ 0 w 66"/>
                <a:gd name="T7" fmla="*/ 25 h 34"/>
                <a:gd name="T8" fmla="*/ 41 w 6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4">
                  <a:moveTo>
                    <a:pt x="41" y="0"/>
                  </a:moveTo>
                  <a:cubicBezTo>
                    <a:pt x="66" y="1"/>
                    <a:pt x="57" y="9"/>
                    <a:pt x="57" y="9"/>
                  </a:cubicBezTo>
                  <a:cubicBezTo>
                    <a:pt x="57" y="9"/>
                    <a:pt x="20" y="26"/>
                    <a:pt x="10" y="30"/>
                  </a:cubicBezTo>
                  <a:cubicBezTo>
                    <a:pt x="1" y="34"/>
                    <a:pt x="0" y="25"/>
                    <a:pt x="0" y="25"/>
                  </a:cubicBezTo>
                  <a:cubicBezTo>
                    <a:pt x="0" y="25"/>
                    <a:pt x="31" y="17"/>
                    <a:pt x="41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5"/>
            <p:cNvSpPr>
              <a:spLocks/>
            </p:cNvSpPr>
            <p:nvPr/>
          </p:nvSpPr>
          <p:spPr bwMode="auto">
            <a:xfrm>
              <a:off x="-2937321" y="979715"/>
              <a:ext cx="806450" cy="412750"/>
            </a:xfrm>
            <a:custGeom>
              <a:avLst/>
              <a:gdLst>
                <a:gd name="T0" fmla="*/ 51 w 82"/>
                <a:gd name="T1" fmla="*/ 1 h 42"/>
                <a:gd name="T2" fmla="*/ 82 w 82"/>
                <a:gd name="T3" fmla="*/ 32 h 42"/>
                <a:gd name="T4" fmla="*/ 68 w 82"/>
                <a:gd name="T5" fmla="*/ 42 h 42"/>
                <a:gd name="T6" fmla="*/ 0 w 82"/>
                <a:gd name="T7" fmla="*/ 21 h 42"/>
                <a:gd name="T8" fmla="*/ 7 w 82"/>
                <a:gd name="T9" fmla="*/ 18 h 42"/>
                <a:gd name="T10" fmla="*/ 51 w 82"/>
                <a:gd name="T11" fmla="*/ 0 h 42"/>
                <a:gd name="T12" fmla="*/ 51 w 82"/>
                <a:gd name="T1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2">
                  <a:moveTo>
                    <a:pt x="51" y="1"/>
                  </a:moveTo>
                  <a:cubicBezTo>
                    <a:pt x="69" y="1"/>
                    <a:pt x="82" y="32"/>
                    <a:pt x="82" y="32"/>
                  </a:cubicBezTo>
                  <a:cubicBezTo>
                    <a:pt x="82" y="32"/>
                    <a:pt x="77" y="36"/>
                    <a:pt x="68" y="42"/>
                  </a:cubicBezTo>
                  <a:cubicBezTo>
                    <a:pt x="42" y="27"/>
                    <a:pt x="10" y="22"/>
                    <a:pt x="0" y="21"/>
                  </a:cubicBezTo>
                  <a:cubicBezTo>
                    <a:pt x="2" y="20"/>
                    <a:pt x="5" y="19"/>
                    <a:pt x="7" y="18"/>
                  </a:cubicBezTo>
                  <a:cubicBezTo>
                    <a:pt x="31" y="8"/>
                    <a:pt x="45" y="4"/>
                    <a:pt x="51" y="0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6"/>
            <p:cNvSpPr>
              <a:spLocks/>
            </p:cNvSpPr>
            <p:nvPr/>
          </p:nvSpPr>
          <p:spPr bwMode="auto">
            <a:xfrm>
              <a:off x="-4313683" y="497114"/>
              <a:ext cx="1927225" cy="1554163"/>
            </a:xfrm>
            <a:custGeom>
              <a:avLst/>
              <a:gdLst>
                <a:gd name="T0" fmla="*/ 140 w 196"/>
                <a:gd name="T1" fmla="*/ 70 h 158"/>
                <a:gd name="T2" fmla="*/ 68 w 196"/>
                <a:gd name="T3" fmla="*/ 118 h 158"/>
                <a:gd name="T4" fmla="*/ 28 w 196"/>
                <a:gd name="T5" fmla="*/ 150 h 158"/>
                <a:gd name="T6" fmla="*/ 22 w 196"/>
                <a:gd name="T7" fmla="*/ 154 h 158"/>
                <a:gd name="T8" fmla="*/ 5 w 196"/>
                <a:gd name="T9" fmla="*/ 126 h 158"/>
                <a:gd name="T10" fmla="*/ 10 w 196"/>
                <a:gd name="T11" fmla="*/ 97 h 158"/>
                <a:gd name="T12" fmla="*/ 135 w 196"/>
                <a:gd name="T13" fmla="*/ 10 h 158"/>
                <a:gd name="T14" fmla="*/ 192 w 196"/>
                <a:gd name="T15" fmla="*/ 38 h 158"/>
                <a:gd name="T16" fmla="*/ 191 w 196"/>
                <a:gd name="T17" fmla="*/ 49 h 158"/>
                <a:gd name="T18" fmla="*/ 147 w 196"/>
                <a:gd name="T19" fmla="*/ 67 h 158"/>
                <a:gd name="T20" fmla="*/ 140 w 196"/>
                <a:gd name="T21" fmla="*/ 7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158">
                  <a:moveTo>
                    <a:pt x="140" y="70"/>
                  </a:moveTo>
                  <a:cubicBezTo>
                    <a:pt x="118" y="82"/>
                    <a:pt x="90" y="101"/>
                    <a:pt x="68" y="118"/>
                  </a:cubicBezTo>
                  <a:cubicBezTo>
                    <a:pt x="49" y="132"/>
                    <a:pt x="34" y="145"/>
                    <a:pt x="28" y="150"/>
                  </a:cubicBezTo>
                  <a:cubicBezTo>
                    <a:pt x="26" y="153"/>
                    <a:pt x="23" y="154"/>
                    <a:pt x="22" y="154"/>
                  </a:cubicBezTo>
                  <a:cubicBezTo>
                    <a:pt x="12" y="158"/>
                    <a:pt x="8" y="142"/>
                    <a:pt x="5" y="126"/>
                  </a:cubicBezTo>
                  <a:cubicBezTo>
                    <a:pt x="0" y="107"/>
                    <a:pt x="10" y="97"/>
                    <a:pt x="10" y="97"/>
                  </a:cubicBezTo>
                  <a:cubicBezTo>
                    <a:pt x="60" y="43"/>
                    <a:pt x="135" y="10"/>
                    <a:pt x="135" y="10"/>
                  </a:cubicBezTo>
                  <a:cubicBezTo>
                    <a:pt x="164" y="0"/>
                    <a:pt x="184" y="27"/>
                    <a:pt x="192" y="38"/>
                  </a:cubicBezTo>
                  <a:cubicBezTo>
                    <a:pt x="196" y="43"/>
                    <a:pt x="195" y="46"/>
                    <a:pt x="191" y="49"/>
                  </a:cubicBezTo>
                  <a:cubicBezTo>
                    <a:pt x="185" y="53"/>
                    <a:pt x="171" y="57"/>
                    <a:pt x="147" y="67"/>
                  </a:cubicBezTo>
                  <a:cubicBezTo>
                    <a:pt x="145" y="68"/>
                    <a:pt x="142" y="69"/>
                    <a:pt x="140" y="7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7"/>
            <p:cNvSpPr>
              <a:spLocks/>
            </p:cNvSpPr>
            <p:nvPr/>
          </p:nvSpPr>
          <p:spPr bwMode="auto">
            <a:xfrm>
              <a:off x="-2977008" y="2662465"/>
              <a:ext cx="1565275" cy="590550"/>
            </a:xfrm>
            <a:custGeom>
              <a:avLst/>
              <a:gdLst>
                <a:gd name="T0" fmla="*/ 134 w 159"/>
                <a:gd name="T1" fmla="*/ 1 h 60"/>
                <a:gd name="T2" fmla="*/ 142 w 159"/>
                <a:gd name="T3" fmla="*/ 11 h 60"/>
                <a:gd name="T4" fmla="*/ 147 w 159"/>
                <a:gd name="T5" fmla="*/ 39 h 60"/>
                <a:gd name="T6" fmla="*/ 128 w 159"/>
                <a:gd name="T7" fmla="*/ 40 h 60"/>
                <a:gd name="T8" fmla="*/ 11 w 159"/>
                <a:gd name="T9" fmla="*/ 54 h 60"/>
                <a:gd name="T10" fmla="*/ 4 w 159"/>
                <a:gd name="T11" fmla="*/ 60 h 60"/>
                <a:gd name="T12" fmla="*/ 5 w 159"/>
                <a:gd name="T13" fmla="*/ 41 h 60"/>
                <a:gd name="T14" fmla="*/ 31 w 159"/>
                <a:gd name="T15" fmla="*/ 37 h 60"/>
                <a:gd name="T16" fmla="*/ 117 w 159"/>
                <a:gd name="T17" fmla="*/ 2 h 60"/>
                <a:gd name="T18" fmla="*/ 126 w 159"/>
                <a:gd name="T19" fmla="*/ 0 h 60"/>
                <a:gd name="T20" fmla="*/ 134 w 159"/>
                <a:gd name="T2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60">
                  <a:moveTo>
                    <a:pt x="134" y="1"/>
                  </a:moveTo>
                  <a:cubicBezTo>
                    <a:pt x="137" y="3"/>
                    <a:pt x="140" y="6"/>
                    <a:pt x="142" y="11"/>
                  </a:cubicBezTo>
                  <a:cubicBezTo>
                    <a:pt x="148" y="25"/>
                    <a:pt x="159" y="40"/>
                    <a:pt x="147" y="39"/>
                  </a:cubicBezTo>
                  <a:cubicBezTo>
                    <a:pt x="145" y="39"/>
                    <a:pt x="138" y="39"/>
                    <a:pt x="128" y="40"/>
                  </a:cubicBezTo>
                  <a:cubicBezTo>
                    <a:pt x="94" y="41"/>
                    <a:pt x="24" y="46"/>
                    <a:pt x="11" y="54"/>
                  </a:cubicBezTo>
                  <a:cubicBezTo>
                    <a:pt x="8" y="56"/>
                    <a:pt x="6" y="58"/>
                    <a:pt x="4" y="60"/>
                  </a:cubicBezTo>
                  <a:cubicBezTo>
                    <a:pt x="0" y="49"/>
                    <a:pt x="3" y="43"/>
                    <a:pt x="5" y="41"/>
                  </a:cubicBezTo>
                  <a:cubicBezTo>
                    <a:pt x="11" y="42"/>
                    <a:pt x="19" y="41"/>
                    <a:pt x="31" y="37"/>
                  </a:cubicBezTo>
                  <a:cubicBezTo>
                    <a:pt x="67" y="25"/>
                    <a:pt x="105" y="4"/>
                    <a:pt x="117" y="2"/>
                  </a:cubicBezTo>
                  <a:cubicBezTo>
                    <a:pt x="120" y="1"/>
                    <a:pt x="123" y="0"/>
                    <a:pt x="126" y="0"/>
                  </a:cubicBezTo>
                  <a:cubicBezTo>
                    <a:pt x="129" y="0"/>
                    <a:pt x="132" y="0"/>
                    <a:pt x="134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8"/>
            <p:cNvSpPr>
              <a:spLocks/>
            </p:cNvSpPr>
            <p:nvPr/>
          </p:nvSpPr>
          <p:spPr bwMode="auto">
            <a:xfrm>
              <a:off x="-3861246" y="2248127"/>
              <a:ext cx="2036763" cy="768350"/>
            </a:xfrm>
            <a:custGeom>
              <a:avLst/>
              <a:gdLst>
                <a:gd name="T0" fmla="*/ 205 w 207"/>
                <a:gd name="T1" fmla="*/ 3 h 78"/>
                <a:gd name="T2" fmla="*/ 193 w 207"/>
                <a:gd name="T3" fmla="*/ 15 h 78"/>
                <a:gd name="T4" fmla="*/ 110 w 207"/>
                <a:gd name="T5" fmla="*/ 63 h 78"/>
                <a:gd name="T6" fmla="*/ 80 w 207"/>
                <a:gd name="T7" fmla="*/ 73 h 78"/>
                <a:gd name="T8" fmla="*/ 65 w 207"/>
                <a:gd name="T9" fmla="*/ 76 h 78"/>
                <a:gd name="T10" fmla="*/ 22 w 207"/>
                <a:gd name="T11" fmla="*/ 70 h 78"/>
                <a:gd name="T12" fmla="*/ 0 w 207"/>
                <a:gd name="T13" fmla="*/ 41 h 78"/>
                <a:gd name="T14" fmla="*/ 66 w 207"/>
                <a:gd name="T15" fmla="*/ 43 h 78"/>
                <a:gd name="T16" fmla="*/ 207 w 207"/>
                <a:gd name="T17" fmla="*/ 0 h 78"/>
                <a:gd name="T18" fmla="*/ 205 w 207"/>
                <a:gd name="T1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78">
                  <a:moveTo>
                    <a:pt x="205" y="3"/>
                  </a:moveTo>
                  <a:cubicBezTo>
                    <a:pt x="202" y="7"/>
                    <a:pt x="198" y="11"/>
                    <a:pt x="193" y="15"/>
                  </a:cubicBezTo>
                  <a:cubicBezTo>
                    <a:pt x="174" y="31"/>
                    <a:pt x="143" y="48"/>
                    <a:pt x="110" y="63"/>
                  </a:cubicBezTo>
                  <a:cubicBezTo>
                    <a:pt x="98" y="68"/>
                    <a:pt x="89" y="71"/>
                    <a:pt x="80" y="73"/>
                  </a:cubicBezTo>
                  <a:cubicBezTo>
                    <a:pt x="75" y="75"/>
                    <a:pt x="70" y="75"/>
                    <a:pt x="65" y="76"/>
                  </a:cubicBezTo>
                  <a:cubicBezTo>
                    <a:pt x="47" y="78"/>
                    <a:pt x="33" y="74"/>
                    <a:pt x="22" y="70"/>
                  </a:cubicBezTo>
                  <a:cubicBezTo>
                    <a:pt x="5" y="63"/>
                    <a:pt x="0" y="43"/>
                    <a:pt x="0" y="41"/>
                  </a:cubicBezTo>
                  <a:cubicBezTo>
                    <a:pt x="11" y="48"/>
                    <a:pt x="32" y="49"/>
                    <a:pt x="66" y="43"/>
                  </a:cubicBezTo>
                  <a:cubicBezTo>
                    <a:pt x="111" y="35"/>
                    <a:pt x="176" y="21"/>
                    <a:pt x="207" y="0"/>
                  </a:cubicBezTo>
                  <a:cubicBezTo>
                    <a:pt x="206" y="1"/>
                    <a:pt x="205" y="2"/>
                    <a:pt x="205" y="3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9"/>
            <p:cNvSpPr>
              <a:spLocks/>
            </p:cNvSpPr>
            <p:nvPr/>
          </p:nvSpPr>
          <p:spPr bwMode="auto">
            <a:xfrm>
              <a:off x="-3073846" y="2395765"/>
              <a:ext cx="1336675" cy="679450"/>
            </a:xfrm>
            <a:custGeom>
              <a:avLst/>
              <a:gdLst>
                <a:gd name="T0" fmla="*/ 15 w 136"/>
                <a:gd name="T1" fmla="*/ 68 h 69"/>
                <a:gd name="T2" fmla="*/ 0 w 136"/>
                <a:gd name="T3" fmla="*/ 59 h 69"/>
                <a:gd name="T4" fmla="*/ 0 w 136"/>
                <a:gd name="T5" fmla="*/ 58 h 69"/>
                <a:gd name="T6" fmla="*/ 30 w 136"/>
                <a:gd name="T7" fmla="*/ 48 h 69"/>
                <a:gd name="T8" fmla="*/ 113 w 136"/>
                <a:gd name="T9" fmla="*/ 0 h 69"/>
                <a:gd name="T10" fmla="*/ 136 w 136"/>
                <a:gd name="T11" fmla="*/ 27 h 69"/>
                <a:gd name="T12" fmla="*/ 127 w 136"/>
                <a:gd name="T13" fmla="*/ 29 h 69"/>
                <a:gd name="T14" fmla="*/ 41 w 136"/>
                <a:gd name="T15" fmla="*/ 64 h 69"/>
                <a:gd name="T16" fmla="*/ 15 w 136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69">
                  <a:moveTo>
                    <a:pt x="15" y="68"/>
                  </a:moveTo>
                  <a:cubicBezTo>
                    <a:pt x="2" y="66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56"/>
                    <a:pt x="18" y="53"/>
                    <a:pt x="30" y="48"/>
                  </a:cubicBezTo>
                  <a:cubicBezTo>
                    <a:pt x="63" y="33"/>
                    <a:pt x="94" y="16"/>
                    <a:pt x="113" y="0"/>
                  </a:cubicBezTo>
                  <a:cubicBezTo>
                    <a:pt x="118" y="2"/>
                    <a:pt x="131" y="10"/>
                    <a:pt x="136" y="27"/>
                  </a:cubicBezTo>
                  <a:cubicBezTo>
                    <a:pt x="133" y="27"/>
                    <a:pt x="130" y="28"/>
                    <a:pt x="127" y="29"/>
                  </a:cubicBezTo>
                  <a:cubicBezTo>
                    <a:pt x="115" y="31"/>
                    <a:pt x="77" y="52"/>
                    <a:pt x="41" y="64"/>
                  </a:cubicBezTo>
                  <a:cubicBezTo>
                    <a:pt x="29" y="68"/>
                    <a:pt x="21" y="69"/>
                    <a:pt x="15" y="68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0"/>
            <p:cNvSpPr>
              <a:spLocks/>
            </p:cNvSpPr>
            <p:nvPr/>
          </p:nvSpPr>
          <p:spPr bwMode="auto">
            <a:xfrm>
              <a:off x="-2937321" y="3045053"/>
              <a:ext cx="1408113" cy="1082675"/>
            </a:xfrm>
            <a:custGeom>
              <a:avLst/>
              <a:gdLst>
                <a:gd name="T0" fmla="*/ 1 w 143"/>
                <a:gd name="T1" fmla="*/ 72 h 110"/>
                <a:gd name="T2" fmla="*/ 1 w 143"/>
                <a:gd name="T3" fmla="*/ 64 h 110"/>
                <a:gd name="T4" fmla="*/ 1 w 143"/>
                <a:gd name="T5" fmla="*/ 52 h 110"/>
                <a:gd name="T6" fmla="*/ 124 w 143"/>
                <a:gd name="T7" fmla="*/ 1 h 110"/>
                <a:gd name="T8" fmla="*/ 143 w 143"/>
                <a:gd name="T9" fmla="*/ 0 h 110"/>
                <a:gd name="T10" fmla="*/ 56 w 143"/>
                <a:gd name="T11" fmla="*/ 88 h 110"/>
                <a:gd name="T12" fmla="*/ 22 w 143"/>
                <a:gd name="T13" fmla="*/ 110 h 110"/>
                <a:gd name="T14" fmla="*/ 5 w 143"/>
                <a:gd name="T15" fmla="*/ 87 h 110"/>
                <a:gd name="T16" fmla="*/ 2 w 143"/>
                <a:gd name="T17" fmla="*/ 77 h 110"/>
                <a:gd name="T18" fmla="*/ 1 w 143"/>
                <a:gd name="T19" fmla="*/ 7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10">
                  <a:moveTo>
                    <a:pt x="1" y="72"/>
                  </a:moveTo>
                  <a:cubicBezTo>
                    <a:pt x="1" y="69"/>
                    <a:pt x="1" y="66"/>
                    <a:pt x="1" y="64"/>
                  </a:cubicBezTo>
                  <a:cubicBezTo>
                    <a:pt x="0" y="57"/>
                    <a:pt x="1" y="52"/>
                    <a:pt x="1" y="52"/>
                  </a:cubicBezTo>
                  <a:cubicBezTo>
                    <a:pt x="1" y="52"/>
                    <a:pt x="96" y="28"/>
                    <a:pt x="124" y="1"/>
                  </a:cubicBezTo>
                  <a:cubicBezTo>
                    <a:pt x="134" y="0"/>
                    <a:pt x="141" y="0"/>
                    <a:pt x="143" y="0"/>
                  </a:cubicBezTo>
                  <a:cubicBezTo>
                    <a:pt x="127" y="35"/>
                    <a:pt x="86" y="68"/>
                    <a:pt x="56" y="88"/>
                  </a:cubicBezTo>
                  <a:cubicBezTo>
                    <a:pt x="37" y="102"/>
                    <a:pt x="22" y="110"/>
                    <a:pt x="22" y="110"/>
                  </a:cubicBezTo>
                  <a:cubicBezTo>
                    <a:pt x="17" y="109"/>
                    <a:pt x="12" y="106"/>
                    <a:pt x="5" y="87"/>
                  </a:cubicBezTo>
                  <a:cubicBezTo>
                    <a:pt x="4" y="83"/>
                    <a:pt x="3" y="80"/>
                    <a:pt x="2" y="77"/>
                  </a:cubicBezTo>
                  <a:cubicBezTo>
                    <a:pt x="2" y="75"/>
                    <a:pt x="2" y="73"/>
                    <a:pt x="1" y="7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1"/>
            <p:cNvSpPr>
              <a:spLocks/>
            </p:cNvSpPr>
            <p:nvPr/>
          </p:nvSpPr>
          <p:spPr bwMode="auto">
            <a:xfrm>
              <a:off x="-2977008" y="3056165"/>
              <a:ext cx="1260475" cy="501650"/>
            </a:xfrm>
            <a:custGeom>
              <a:avLst/>
              <a:gdLst>
                <a:gd name="T0" fmla="*/ 0 w 128"/>
                <a:gd name="T1" fmla="*/ 33 h 51"/>
                <a:gd name="T2" fmla="*/ 4 w 128"/>
                <a:gd name="T3" fmla="*/ 20 h 51"/>
                <a:gd name="T4" fmla="*/ 11 w 128"/>
                <a:gd name="T5" fmla="*/ 14 h 51"/>
                <a:gd name="T6" fmla="*/ 128 w 128"/>
                <a:gd name="T7" fmla="*/ 0 h 51"/>
                <a:gd name="T8" fmla="*/ 5 w 128"/>
                <a:gd name="T9" fmla="*/ 51 h 51"/>
                <a:gd name="T10" fmla="*/ 0 w 128"/>
                <a:gd name="T11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51">
                  <a:moveTo>
                    <a:pt x="0" y="33"/>
                  </a:moveTo>
                  <a:cubicBezTo>
                    <a:pt x="0" y="28"/>
                    <a:pt x="1" y="24"/>
                    <a:pt x="4" y="20"/>
                  </a:cubicBezTo>
                  <a:cubicBezTo>
                    <a:pt x="6" y="18"/>
                    <a:pt x="8" y="16"/>
                    <a:pt x="11" y="14"/>
                  </a:cubicBezTo>
                  <a:cubicBezTo>
                    <a:pt x="24" y="6"/>
                    <a:pt x="94" y="1"/>
                    <a:pt x="128" y="0"/>
                  </a:cubicBezTo>
                  <a:cubicBezTo>
                    <a:pt x="100" y="27"/>
                    <a:pt x="5" y="51"/>
                    <a:pt x="5" y="51"/>
                  </a:cubicBezTo>
                  <a:cubicBezTo>
                    <a:pt x="2" y="46"/>
                    <a:pt x="0" y="40"/>
                    <a:pt x="0" y="3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2"/>
            <p:cNvSpPr>
              <a:spLocks/>
            </p:cNvSpPr>
            <p:nvPr/>
          </p:nvSpPr>
          <p:spPr bwMode="auto">
            <a:xfrm>
              <a:off x="-2719833" y="4108678"/>
              <a:ext cx="865188" cy="373063"/>
            </a:xfrm>
            <a:custGeom>
              <a:avLst/>
              <a:gdLst>
                <a:gd name="T0" fmla="*/ 82 w 88"/>
                <a:gd name="T1" fmla="*/ 0 h 38"/>
                <a:gd name="T2" fmla="*/ 86 w 88"/>
                <a:gd name="T3" fmla="*/ 21 h 38"/>
                <a:gd name="T4" fmla="*/ 19 w 88"/>
                <a:gd name="T5" fmla="*/ 38 h 38"/>
                <a:gd name="T6" fmla="*/ 0 w 88"/>
                <a:gd name="T7" fmla="*/ 2 h 38"/>
                <a:gd name="T8" fmla="*/ 82 w 8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8">
                  <a:moveTo>
                    <a:pt x="82" y="0"/>
                  </a:moveTo>
                  <a:cubicBezTo>
                    <a:pt x="88" y="7"/>
                    <a:pt x="86" y="21"/>
                    <a:pt x="86" y="21"/>
                  </a:cubicBezTo>
                  <a:cubicBezTo>
                    <a:pt x="64" y="32"/>
                    <a:pt x="19" y="38"/>
                    <a:pt x="19" y="38"/>
                  </a:cubicBezTo>
                  <a:cubicBezTo>
                    <a:pt x="5" y="25"/>
                    <a:pt x="0" y="2"/>
                    <a:pt x="0" y="2"/>
                  </a:cubicBezTo>
                  <a:cubicBezTo>
                    <a:pt x="0" y="2"/>
                    <a:pt x="54" y="4"/>
                    <a:pt x="8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3"/>
            <p:cNvSpPr>
              <a:spLocks/>
            </p:cNvSpPr>
            <p:nvPr/>
          </p:nvSpPr>
          <p:spPr bwMode="auto">
            <a:xfrm>
              <a:off x="-1500633" y="3970565"/>
              <a:ext cx="531813" cy="384175"/>
            </a:xfrm>
            <a:custGeom>
              <a:avLst/>
              <a:gdLst>
                <a:gd name="T0" fmla="*/ 50 w 54"/>
                <a:gd name="T1" fmla="*/ 0 h 39"/>
                <a:gd name="T2" fmla="*/ 50 w 54"/>
                <a:gd name="T3" fmla="*/ 14 h 39"/>
                <a:gd name="T4" fmla="*/ 9 w 54"/>
                <a:gd name="T5" fmla="*/ 39 h 39"/>
                <a:gd name="T6" fmla="*/ 0 w 54"/>
                <a:gd name="T7" fmla="*/ 31 h 39"/>
                <a:gd name="T8" fmla="*/ 50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50" y="0"/>
                  </a:moveTo>
                  <a:cubicBezTo>
                    <a:pt x="54" y="6"/>
                    <a:pt x="50" y="14"/>
                    <a:pt x="50" y="14"/>
                  </a:cubicBezTo>
                  <a:cubicBezTo>
                    <a:pt x="40" y="31"/>
                    <a:pt x="9" y="39"/>
                    <a:pt x="9" y="39"/>
                  </a:cubicBezTo>
                  <a:cubicBezTo>
                    <a:pt x="3" y="39"/>
                    <a:pt x="0" y="31"/>
                    <a:pt x="0" y="31"/>
                  </a:cubicBezTo>
                  <a:cubicBezTo>
                    <a:pt x="0" y="31"/>
                    <a:pt x="43" y="17"/>
                    <a:pt x="5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4"/>
            <p:cNvSpPr>
              <a:spLocks/>
            </p:cNvSpPr>
            <p:nvPr/>
          </p:nvSpPr>
          <p:spPr bwMode="auto">
            <a:xfrm>
              <a:off x="-2386458" y="3045053"/>
              <a:ext cx="1260475" cy="866775"/>
            </a:xfrm>
            <a:custGeom>
              <a:avLst/>
              <a:gdLst>
                <a:gd name="T0" fmla="*/ 101 w 128"/>
                <a:gd name="T1" fmla="*/ 8 h 88"/>
                <a:gd name="T2" fmla="*/ 128 w 128"/>
                <a:gd name="T3" fmla="*/ 42 h 88"/>
                <a:gd name="T4" fmla="*/ 0 w 128"/>
                <a:gd name="T5" fmla="*/ 88 h 88"/>
                <a:gd name="T6" fmla="*/ 87 w 128"/>
                <a:gd name="T7" fmla="*/ 0 h 88"/>
                <a:gd name="T8" fmla="*/ 101 w 128"/>
                <a:gd name="T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8">
                  <a:moveTo>
                    <a:pt x="101" y="8"/>
                  </a:moveTo>
                  <a:cubicBezTo>
                    <a:pt x="120" y="17"/>
                    <a:pt x="128" y="42"/>
                    <a:pt x="128" y="42"/>
                  </a:cubicBezTo>
                  <a:cubicBezTo>
                    <a:pt x="128" y="42"/>
                    <a:pt x="45" y="75"/>
                    <a:pt x="0" y="88"/>
                  </a:cubicBezTo>
                  <a:cubicBezTo>
                    <a:pt x="30" y="68"/>
                    <a:pt x="71" y="35"/>
                    <a:pt x="87" y="0"/>
                  </a:cubicBezTo>
                  <a:lnTo>
                    <a:pt x="101" y="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5"/>
            <p:cNvSpPr>
              <a:spLocks/>
            </p:cNvSpPr>
            <p:nvPr/>
          </p:nvSpPr>
          <p:spPr bwMode="auto">
            <a:xfrm>
              <a:off x="-4264471" y="417739"/>
              <a:ext cx="1277938" cy="1033463"/>
            </a:xfrm>
            <a:custGeom>
              <a:avLst/>
              <a:gdLst>
                <a:gd name="T0" fmla="*/ 130 w 130"/>
                <a:gd name="T1" fmla="*/ 18 h 105"/>
                <a:gd name="T2" fmla="*/ 5 w 130"/>
                <a:gd name="T3" fmla="*/ 105 h 105"/>
                <a:gd name="T4" fmla="*/ 23 w 130"/>
                <a:gd name="T5" fmla="*/ 51 h 105"/>
                <a:gd name="T6" fmla="*/ 130 w 130"/>
                <a:gd name="T7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05">
                  <a:moveTo>
                    <a:pt x="130" y="18"/>
                  </a:moveTo>
                  <a:cubicBezTo>
                    <a:pt x="130" y="18"/>
                    <a:pt x="55" y="51"/>
                    <a:pt x="5" y="105"/>
                  </a:cubicBezTo>
                  <a:cubicBezTo>
                    <a:pt x="5" y="105"/>
                    <a:pt x="0" y="70"/>
                    <a:pt x="23" y="51"/>
                  </a:cubicBezTo>
                  <a:cubicBezTo>
                    <a:pt x="45" y="33"/>
                    <a:pt x="75" y="0"/>
                    <a:pt x="130" y="18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6"/>
            <p:cNvSpPr>
              <a:spLocks/>
            </p:cNvSpPr>
            <p:nvPr/>
          </p:nvSpPr>
          <p:spPr bwMode="auto">
            <a:xfrm>
              <a:off x="-4137471" y="1657577"/>
              <a:ext cx="492125" cy="639763"/>
            </a:xfrm>
            <a:custGeom>
              <a:avLst/>
              <a:gdLst>
                <a:gd name="T0" fmla="*/ 50 w 50"/>
                <a:gd name="T1" fmla="*/ 0 h 65"/>
                <a:gd name="T2" fmla="*/ 38 w 50"/>
                <a:gd name="T3" fmla="*/ 49 h 65"/>
                <a:gd name="T4" fmla="*/ 16 w 50"/>
                <a:gd name="T5" fmla="*/ 65 h 65"/>
                <a:gd name="T6" fmla="*/ 16 w 50"/>
                <a:gd name="T7" fmla="*/ 64 h 65"/>
                <a:gd name="T8" fmla="*/ 4 w 50"/>
                <a:gd name="T9" fmla="*/ 38 h 65"/>
                <a:gd name="T10" fmla="*/ 4 w 50"/>
                <a:gd name="T11" fmla="*/ 36 h 65"/>
                <a:gd name="T12" fmla="*/ 10 w 50"/>
                <a:gd name="T13" fmla="*/ 32 h 65"/>
                <a:gd name="T14" fmla="*/ 50 w 50"/>
                <a:gd name="T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5">
                  <a:moveTo>
                    <a:pt x="50" y="0"/>
                  </a:moveTo>
                  <a:cubicBezTo>
                    <a:pt x="48" y="7"/>
                    <a:pt x="41" y="32"/>
                    <a:pt x="38" y="49"/>
                  </a:cubicBezTo>
                  <a:cubicBezTo>
                    <a:pt x="38" y="49"/>
                    <a:pt x="22" y="49"/>
                    <a:pt x="16" y="65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51"/>
                    <a:pt x="4" y="38"/>
                    <a:pt x="4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8" y="35"/>
                    <a:pt x="10" y="32"/>
                  </a:cubicBezTo>
                  <a:cubicBezTo>
                    <a:pt x="16" y="27"/>
                    <a:pt x="31" y="14"/>
                    <a:pt x="50" y="0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7"/>
            <p:cNvSpPr>
              <a:spLocks/>
            </p:cNvSpPr>
            <p:nvPr/>
          </p:nvSpPr>
          <p:spPr bwMode="auto">
            <a:xfrm>
              <a:off x="-4313683" y="497114"/>
              <a:ext cx="1927225" cy="1554163"/>
            </a:xfrm>
            <a:custGeom>
              <a:avLst/>
              <a:gdLst>
                <a:gd name="T0" fmla="*/ 192 w 196"/>
                <a:gd name="T1" fmla="*/ 38 h 158"/>
                <a:gd name="T2" fmla="*/ 135 w 196"/>
                <a:gd name="T3" fmla="*/ 10 h 158"/>
                <a:gd name="T4" fmla="*/ 112 w 196"/>
                <a:gd name="T5" fmla="*/ 21 h 158"/>
                <a:gd name="T6" fmla="*/ 112 w 196"/>
                <a:gd name="T7" fmla="*/ 21 h 158"/>
                <a:gd name="T8" fmla="*/ 164 w 196"/>
                <a:gd name="T9" fmla="*/ 34 h 158"/>
                <a:gd name="T10" fmla="*/ 136 w 196"/>
                <a:gd name="T11" fmla="*/ 61 h 158"/>
                <a:gd name="T12" fmla="*/ 42 w 196"/>
                <a:gd name="T13" fmla="*/ 123 h 158"/>
                <a:gd name="T14" fmla="*/ 12 w 196"/>
                <a:gd name="T15" fmla="*/ 117 h 158"/>
                <a:gd name="T16" fmla="*/ 11 w 196"/>
                <a:gd name="T17" fmla="*/ 96 h 158"/>
                <a:gd name="T18" fmla="*/ 10 w 196"/>
                <a:gd name="T19" fmla="*/ 97 h 158"/>
                <a:gd name="T20" fmla="*/ 5 w 196"/>
                <a:gd name="T21" fmla="*/ 126 h 158"/>
                <a:gd name="T22" fmla="*/ 22 w 196"/>
                <a:gd name="T23" fmla="*/ 154 h 158"/>
                <a:gd name="T24" fmla="*/ 28 w 196"/>
                <a:gd name="T25" fmla="*/ 150 h 158"/>
                <a:gd name="T26" fmla="*/ 68 w 196"/>
                <a:gd name="T27" fmla="*/ 118 h 158"/>
                <a:gd name="T28" fmla="*/ 140 w 196"/>
                <a:gd name="T29" fmla="*/ 70 h 158"/>
                <a:gd name="T30" fmla="*/ 147 w 196"/>
                <a:gd name="T31" fmla="*/ 67 h 158"/>
                <a:gd name="T32" fmla="*/ 191 w 196"/>
                <a:gd name="T33" fmla="*/ 49 h 158"/>
                <a:gd name="T34" fmla="*/ 192 w 196"/>
                <a:gd name="T35" fmla="*/ 3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58">
                  <a:moveTo>
                    <a:pt x="192" y="38"/>
                  </a:moveTo>
                  <a:cubicBezTo>
                    <a:pt x="184" y="27"/>
                    <a:pt x="164" y="0"/>
                    <a:pt x="135" y="10"/>
                  </a:cubicBezTo>
                  <a:cubicBezTo>
                    <a:pt x="135" y="10"/>
                    <a:pt x="126" y="14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47" y="7"/>
                    <a:pt x="156" y="25"/>
                    <a:pt x="164" y="34"/>
                  </a:cubicBezTo>
                  <a:cubicBezTo>
                    <a:pt x="172" y="43"/>
                    <a:pt x="162" y="48"/>
                    <a:pt x="136" y="61"/>
                  </a:cubicBezTo>
                  <a:cubicBezTo>
                    <a:pt x="109" y="74"/>
                    <a:pt x="61" y="108"/>
                    <a:pt x="42" y="123"/>
                  </a:cubicBezTo>
                  <a:cubicBezTo>
                    <a:pt x="24" y="138"/>
                    <a:pt x="16" y="136"/>
                    <a:pt x="12" y="117"/>
                  </a:cubicBezTo>
                  <a:cubicBezTo>
                    <a:pt x="10" y="110"/>
                    <a:pt x="10" y="102"/>
                    <a:pt x="11" y="96"/>
                  </a:cubicBezTo>
                  <a:cubicBezTo>
                    <a:pt x="11" y="96"/>
                    <a:pt x="10" y="97"/>
                    <a:pt x="10" y="97"/>
                  </a:cubicBezTo>
                  <a:cubicBezTo>
                    <a:pt x="10" y="97"/>
                    <a:pt x="0" y="107"/>
                    <a:pt x="5" y="126"/>
                  </a:cubicBezTo>
                  <a:cubicBezTo>
                    <a:pt x="8" y="142"/>
                    <a:pt x="12" y="158"/>
                    <a:pt x="22" y="154"/>
                  </a:cubicBezTo>
                  <a:cubicBezTo>
                    <a:pt x="23" y="154"/>
                    <a:pt x="26" y="153"/>
                    <a:pt x="28" y="150"/>
                  </a:cubicBezTo>
                  <a:cubicBezTo>
                    <a:pt x="34" y="145"/>
                    <a:pt x="49" y="132"/>
                    <a:pt x="68" y="118"/>
                  </a:cubicBezTo>
                  <a:cubicBezTo>
                    <a:pt x="90" y="101"/>
                    <a:pt x="118" y="82"/>
                    <a:pt x="140" y="70"/>
                  </a:cubicBezTo>
                  <a:cubicBezTo>
                    <a:pt x="142" y="69"/>
                    <a:pt x="145" y="68"/>
                    <a:pt x="147" y="67"/>
                  </a:cubicBezTo>
                  <a:cubicBezTo>
                    <a:pt x="171" y="57"/>
                    <a:pt x="185" y="53"/>
                    <a:pt x="191" y="49"/>
                  </a:cubicBezTo>
                  <a:cubicBezTo>
                    <a:pt x="195" y="46"/>
                    <a:pt x="196" y="43"/>
                    <a:pt x="192" y="38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8"/>
            <p:cNvSpPr>
              <a:spLocks/>
            </p:cNvSpPr>
            <p:nvPr/>
          </p:nvSpPr>
          <p:spPr bwMode="auto">
            <a:xfrm>
              <a:off x="-4235896" y="497114"/>
              <a:ext cx="1249363" cy="954088"/>
            </a:xfrm>
            <a:custGeom>
              <a:avLst/>
              <a:gdLst>
                <a:gd name="T0" fmla="*/ 55 w 127"/>
                <a:gd name="T1" fmla="*/ 16 h 97"/>
                <a:gd name="T2" fmla="*/ 77 w 127"/>
                <a:gd name="T3" fmla="*/ 18 h 97"/>
                <a:gd name="T4" fmla="*/ 19 w 127"/>
                <a:gd name="T5" fmla="*/ 66 h 97"/>
                <a:gd name="T6" fmla="*/ 6 w 127"/>
                <a:gd name="T7" fmla="*/ 63 h 97"/>
                <a:gd name="T8" fmla="*/ 2 w 127"/>
                <a:gd name="T9" fmla="*/ 97 h 97"/>
                <a:gd name="T10" fmla="*/ 127 w 127"/>
                <a:gd name="T11" fmla="*/ 10 h 97"/>
                <a:gd name="T12" fmla="*/ 55 w 127"/>
                <a:gd name="T13" fmla="*/ 1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7">
                  <a:moveTo>
                    <a:pt x="55" y="16"/>
                  </a:moveTo>
                  <a:cubicBezTo>
                    <a:pt x="67" y="15"/>
                    <a:pt x="76" y="16"/>
                    <a:pt x="77" y="18"/>
                  </a:cubicBezTo>
                  <a:cubicBezTo>
                    <a:pt x="79" y="24"/>
                    <a:pt x="41" y="51"/>
                    <a:pt x="19" y="66"/>
                  </a:cubicBezTo>
                  <a:cubicBezTo>
                    <a:pt x="11" y="72"/>
                    <a:pt x="7" y="69"/>
                    <a:pt x="6" y="63"/>
                  </a:cubicBezTo>
                  <a:cubicBezTo>
                    <a:pt x="0" y="80"/>
                    <a:pt x="2" y="97"/>
                    <a:pt x="2" y="97"/>
                  </a:cubicBezTo>
                  <a:cubicBezTo>
                    <a:pt x="52" y="43"/>
                    <a:pt x="127" y="10"/>
                    <a:pt x="127" y="10"/>
                  </a:cubicBezTo>
                  <a:cubicBezTo>
                    <a:pt x="96" y="0"/>
                    <a:pt x="73" y="6"/>
                    <a:pt x="55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9"/>
            <p:cNvSpPr>
              <a:spLocks/>
            </p:cNvSpPr>
            <p:nvPr/>
          </p:nvSpPr>
          <p:spPr bwMode="auto">
            <a:xfrm>
              <a:off x="-4116833" y="1805215"/>
              <a:ext cx="274638" cy="393700"/>
            </a:xfrm>
            <a:custGeom>
              <a:avLst/>
              <a:gdLst>
                <a:gd name="T0" fmla="*/ 28 w 28"/>
                <a:gd name="T1" fmla="*/ 0 h 40"/>
                <a:gd name="T2" fmla="*/ 8 w 28"/>
                <a:gd name="T3" fmla="*/ 17 h 40"/>
                <a:gd name="T4" fmla="*/ 2 w 28"/>
                <a:gd name="T5" fmla="*/ 21 h 40"/>
                <a:gd name="T6" fmla="*/ 2 w 28"/>
                <a:gd name="T7" fmla="*/ 23 h 40"/>
                <a:gd name="T8" fmla="*/ 6 w 28"/>
                <a:gd name="T9" fmla="*/ 40 h 40"/>
                <a:gd name="T10" fmla="*/ 28 w 2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0">
                  <a:moveTo>
                    <a:pt x="28" y="0"/>
                  </a:moveTo>
                  <a:cubicBezTo>
                    <a:pt x="19" y="8"/>
                    <a:pt x="12" y="14"/>
                    <a:pt x="8" y="17"/>
                  </a:cubicBezTo>
                  <a:cubicBezTo>
                    <a:pt x="6" y="20"/>
                    <a:pt x="3" y="21"/>
                    <a:pt x="2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0" y="30"/>
                    <a:pt x="6" y="40"/>
                  </a:cubicBezTo>
                  <a:cubicBezTo>
                    <a:pt x="9" y="27"/>
                    <a:pt x="19" y="12"/>
                    <a:pt x="28" y="0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0"/>
            <p:cNvSpPr>
              <a:spLocks/>
            </p:cNvSpPr>
            <p:nvPr/>
          </p:nvSpPr>
          <p:spPr bwMode="auto">
            <a:xfrm>
              <a:off x="-2937321" y="979715"/>
              <a:ext cx="688975" cy="215900"/>
            </a:xfrm>
            <a:custGeom>
              <a:avLst/>
              <a:gdLst>
                <a:gd name="T0" fmla="*/ 70 w 70"/>
                <a:gd name="T1" fmla="*/ 12 h 22"/>
                <a:gd name="T2" fmla="*/ 51 w 70"/>
                <a:gd name="T3" fmla="*/ 1 h 22"/>
                <a:gd name="T4" fmla="*/ 51 w 70"/>
                <a:gd name="T5" fmla="*/ 0 h 22"/>
                <a:gd name="T6" fmla="*/ 7 w 70"/>
                <a:gd name="T7" fmla="*/ 18 h 22"/>
                <a:gd name="T8" fmla="*/ 0 w 70"/>
                <a:gd name="T9" fmla="*/ 21 h 22"/>
                <a:gd name="T10" fmla="*/ 5 w 70"/>
                <a:gd name="T11" fmla="*/ 22 h 22"/>
                <a:gd name="T12" fmla="*/ 70 w 70"/>
                <a:gd name="T1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">
                  <a:moveTo>
                    <a:pt x="70" y="12"/>
                  </a:moveTo>
                  <a:cubicBezTo>
                    <a:pt x="65" y="6"/>
                    <a:pt x="58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5" y="4"/>
                    <a:pt x="31" y="8"/>
                    <a:pt x="7" y="18"/>
                  </a:cubicBezTo>
                  <a:cubicBezTo>
                    <a:pt x="5" y="19"/>
                    <a:pt x="2" y="20"/>
                    <a:pt x="0" y="21"/>
                  </a:cubicBezTo>
                  <a:cubicBezTo>
                    <a:pt x="1" y="21"/>
                    <a:pt x="3" y="22"/>
                    <a:pt x="5" y="22"/>
                  </a:cubicBezTo>
                  <a:cubicBezTo>
                    <a:pt x="22" y="17"/>
                    <a:pt x="51" y="9"/>
                    <a:pt x="70" y="12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1"/>
            <p:cNvSpPr>
              <a:spLocks/>
            </p:cNvSpPr>
            <p:nvPr/>
          </p:nvSpPr>
          <p:spPr bwMode="auto">
            <a:xfrm>
              <a:off x="-3762821" y="1284515"/>
              <a:ext cx="1947863" cy="984250"/>
            </a:xfrm>
            <a:custGeom>
              <a:avLst/>
              <a:gdLst>
                <a:gd name="T0" fmla="*/ 183 w 198"/>
                <a:gd name="T1" fmla="*/ 14 h 100"/>
                <a:gd name="T2" fmla="*/ 166 w 198"/>
                <a:gd name="T3" fmla="*/ 1 h 100"/>
                <a:gd name="T4" fmla="*/ 152 w 198"/>
                <a:gd name="T5" fmla="*/ 11 h 100"/>
                <a:gd name="T6" fmla="*/ 130 w 198"/>
                <a:gd name="T7" fmla="*/ 25 h 100"/>
                <a:gd name="T8" fmla="*/ 139 w 198"/>
                <a:gd name="T9" fmla="*/ 20 h 100"/>
                <a:gd name="T10" fmla="*/ 180 w 198"/>
                <a:gd name="T11" fmla="*/ 34 h 100"/>
                <a:gd name="T12" fmla="*/ 56 w 198"/>
                <a:gd name="T13" fmla="*/ 78 h 100"/>
                <a:gd name="T14" fmla="*/ 43 w 198"/>
                <a:gd name="T15" fmla="*/ 72 h 100"/>
                <a:gd name="T16" fmla="*/ 0 w 198"/>
                <a:gd name="T17" fmla="*/ 87 h 100"/>
                <a:gd name="T18" fmla="*/ 198 w 198"/>
                <a:gd name="T19" fmla="*/ 44 h 100"/>
                <a:gd name="T20" fmla="*/ 183 w 198"/>
                <a:gd name="T2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8" h="100">
                  <a:moveTo>
                    <a:pt x="183" y="14"/>
                  </a:moveTo>
                  <a:cubicBezTo>
                    <a:pt x="171" y="0"/>
                    <a:pt x="166" y="1"/>
                    <a:pt x="166" y="1"/>
                  </a:cubicBezTo>
                  <a:cubicBezTo>
                    <a:pt x="166" y="1"/>
                    <a:pt x="161" y="5"/>
                    <a:pt x="152" y="11"/>
                  </a:cubicBezTo>
                  <a:cubicBezTo>
                    <a:pt x="146" y="14"/>
                    <a:pt x="138" y="19"/>
                    <a:pt x="130" y="25"/>
                  </a:cubicBezTo>
                  <a:cubicBezTo>
                    <a:pt x="133" y="23"/>
                    <a:pt x="136" y="22"/>
                    <a:pt x="139" y="20"/>
                  </a:cubicBezTo>
                  <a:cubicBezTo>
                    <a:pt x="162" y="7"/>
                    <a:pt x="178" y="21"/>
                    <a:pt x="180" y="34"/>
                  </a:cubicBezTo>
                  <a:cubicBezTo>
                    <a:pt x="181" y="47"/>
                    <a:pt x="88" y="72"/>
                    <a:pt x="56" y="78"/>
                  </a:cubicBezTo>
                  <a:cubicBezTo>
                    <a:pt x="42" y="80"/>
                    <a:pt x="40" y="77"/>
                    <a:pt x="43" y="72"/>
                  </a:cubicBezTo>
                  <a:cubicBezTo>
                    <a:pt x="28" y="78"/>
                    <a:pt x="14" y="83"/>
                    <a:pt x="0" y="87"/>
                  </a:cubicBezTo>
                  <a:cubicBezTo>
                    <a:pt x="0" y="87"/>
                    <a:pt x="67" y="100"/>
                    <a:pt x="198" y="44"/>
                  </a:cubicBezTo>
                  <a:cubicBezTo>
                    <a:pt x="198" y="44"/>
                    <a:pt x="195" y="28"/>
                    <a:pt x="183" y="14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2"/>
            <p:cNvSpPr>
              <a:spLocks/>
            </p:cNvSpPr>
            <p:nvPr/>
          </p:nvSpPr>
          <p:spPr bwMode="auto">
            <a:xfrm>
              <a:off x="-3989833" y="1706790"/>
              <a:ext cx="2371725" cy="1023938"/>
            </a:xfrm>
            <a:custGeom>
              <a:avLst/>
              <a:gdLst>
                <a:gd name="T0" fmla="*/ 221 w 241"/>
                <a:gd name="T1" fmla="*/ 1 h 104"/>
                <a:gd name="T2" fmla="*/ 23 w 241"/>
                <a:gd name="T3" fmla="*/ 44 h 104"/>
                <a:gd name="T4" fmla="*/ 152 w 241"/>
                <a:gd name="T5" fmla="*/ 33 h 104"/>
                <a:gd name="T6" fmla="*/ 201 w 241"/>
                <a:gd name="T7" fmla="*/ 39 h 104"/>
                <a:gd name="T8" fmla="*/ 96 w 241"/>
                <a:gd name="T9" fmla="*/ 83 h 104"/>
                <a:gd name="T10" fmla="*/ 5 w 241"/>
                <a:gd name="T11" fmla="*/ 69 h 104"/>
                <a:gd name="T12" fmla="*/ 9 w 241"/>
                <a:gd name="T13" fmla="*/ 49 h 104"/>
                <a:gd name="T14" fmla="*/ 1 w 241"/>
                <a:gd name="T15" fmla="*/ 60 h 104"/>
                <a:gd name="T16" fmla="*/ 0 w 241"/>
                <a:gd name="T17" fmla="*/ 70 h 104"/>
                <a:gd name="T18" fmla="*/ 13 w 241"/>
                <a:gd name="T19" fmla="*/ 96 h 104"/>
                <a:gd name="T20" fmla="*/ 79 w 241"/>
                <a:gd name="T21" fmla="*/ 98 h 104"/>
                <a:gd name="T22" fmla="*/ 220 w 241"/>
                <a:gd name="T23" fmla="*/ 55 h 104"/>
                <a:gd name="T24" fmla="*/ 238 w 241"/>
                <a:gd name="T25" fmla="*/ 24 h 104"/>
                <a:gd name="T26" fmla="*/ 221 w 241"/>
                <a:gd name="T27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04">
                  <a:moveTo>
                    <a:pt x="221" y="1"/>
                  </a:moveTo>
                  <a:cubicBezTo>
                    <a:pt x="90" y="57"/>
                    <a:pt x="23" y="44"/>
                    <a:pt x="23" y="44"/>
                  </a:cubicBezTo>
                  <a:cubicBezTo>
                    <a:pt x="58" y="56"/>
                    <a:pt x="126" y="46"/>
                    <a:pt x="152" y="33"/>
                  </a:cubicBezTo>
                  <a:cubicBezTo>
                    <a:pt x="178" y="20"/>
                    <a:pt x="200" y="23"/>
                    <a:pt x="201" y="39"/>
                  </a:cubicBezTo>
                  <a:cubicBezTo>
                    <a:pt x="203" y="55"/>
                    <a:pt x="150" y="70"/>
                    <a:pt x="96" y="83"/>
                  </a:cubicBezTo>
                  <a:cubicBezTo>
                    <a:pt x="42" y="95"/>
                    <a:pt x="10" y="90"/>
                    <a:pt x="5" y="69"/>
                  </a:cubicBezTo>
                  <a:cubicBezTo>
                    <a:pt x="3" y="60"/>
                    <a:pt x="5" y="53"/>
                    <a:pt x="9" y="49"/>
                  </a:cubicBezTo>
                  <a:cubicBezTo>
                    <a:pt x="6" y="51"/>
                    <a:pt x="3" y="55"/>
                    <a:pt x="1" y="60"/>
                  </a:cubicBezTo>
                  <a:cubicBezTo>
                    <a:pt x="0" y="62"/>
                    <a:pt x="0" y="66"/>
                    <a:pt x="0" y="70"/>
                  </a:cubicBezTo>
                  <a:cubicBezTo>
                    <a:pt x="0" y="81"/>
                    <a:pt x="3" y="90"/>
                    <a:pt x="13" y="96"/>
                  </a:cubicBezTo>
                  <a:cubicBezTo>
                    <a:pt x="24" y="103"/>
                    <a:pt x="45" y="104"/>
                    <a:pt x="79" y="98"/>
                  </a:cubicBezTo>
                  <a:cubicBezTo>
                    <a:pt x="124" y="90"/>
                    <a:pt x="189" y="76"/>
                    <a:pt x="220" y="55"/>
                  </a:cubicBezTo>
                  <a:cubicBezTo>
                    <a:pt x="233" y="46"/>
                    <a:pt x="241" y="35"/>
                    <a:pt x="238" y="24"/>
                  </a:cubicBezTo>
                  <a:cubicBezTo>
                    <a:pt x="234" y="6"/>
                    <a:pt x="229" y="0"/>
                    <a:pt x="221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3"/>
            <p:cNvSpPr>
              <a:spLocks/>
            </p:cNvSpPr>
            <p:nvPr/>
          </p:nvSpPr>
          <p:spPr bwMode="auto">
            <a:xfrm>
              <a:off x="-3861246" y="2248127"/>
              <a:ext cx="2036763" cy="747713"/>
            </a:xfrm>
            <a:custGeom>
              <a:avLst/>
              <a:gdLst>
                <a:gd name="T0" fmla="*/ 66 w 207"/>
                <a:gd name="T1" fmla="*/ 43 h 76"/>
                <a:gd name="T2" fmla="*/ 0 w 207"/>
                <a:gd name="T3" fmla="*/ 41 h 76"/>
                <a:gd name="T4" fmla="*/ 12 w 207"/>
                <a:gd name="T5" fmla="*/ 63 h 76"/>
                <a:gd name="T6" fmla="*/ 28 w 207"/>
                <a:gd name="T7" fmla="*/ 55 h 76"/>
                <a:gd name="T8" fmla="*/ 132 w 207"/>
                <a:gd name="T9" fmla="*/ 42 h 76"/>
                <a:gd name="T10" fmla="*/ 50 w 207"/>
                <a:gd name="T11" fmla="*/ 76 h 76"/>
                <a:gd name="T12" fmla="*/ 65 w 207"/>
                <a:gd name="T13" fmla="*/ 76 h 76"/>
                <a:gd name="T14" fmla="*/ 80 w 207"/>
                <a:gd name="T15" fmla="*/ 73 h 76"/>
                <a:gd name="T16" fmla="*/ 110 w 207"/>
                <a:gd name="T17" fmla="*/ 63 h 76"/>
                <a:gd name="T18" fmla="*/ 193 w 207"/>
                <a:gd name="T19" fmla="*/ 15 h 76"/>
                <a:gd name="T20" fmla="*/ 205 w 207"/>
                <a:gd name="T21" fmla="*/ 3 h 76"/>
                <a:gd name="T22" fmla="*/ 207 w 207"/>
                <a:gd name="T23" fmla="*/ 0 h 76"/>
                <a:gd name="T24" fmla="*/ 66 w 207"/>
                <a:gd name="T25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76">
                  <a:moveTo>
                    <a:pt x="66" y="43"/>
                  </a:moveTo>
                  <a:cubicBezTo>
                    <a:pt x="32" y="49"/>
                    <a:pt x="11" y="48"/>
                    <a:pt x="0" y="41"/>
                  </a:cubicBezTo>
                  <a:cubicBezTo>
                    <a:pt x="0" y="43"/>
                    <a:pt x="3" y="54"/>
                    <a:pt x="12" y="63"/>
                  </a:cubicBezTo>
                  <a:cubicBezTo>
                    <a:pt x="12" y="59"/>
                    <a:pt x="16" y="56"/>
                    <a:pt x="28" y="55"/>
                  </a:cubicBezTo>
                  <a:cubicBezTo>
                    <a:pt x="62" y="52"/>
                    <a:pt x="115" y="47"/>
                    <a:pt x="132" y="42"/>
                  </a:cubicBezTo>
                  <a:cubicBezTo>
                    <a:pt x="147" y="38"/>
                    <a:pt x="104" y="69"/>
                    <a:pt x="50" y="76"/>
                  </a:cubicBezTo>
                  <a:cubicBezTo>
                    <a:pt x="55" y="76"/>
                    <a:pt x="60" y="76"/>
                    <a:pt x="65" y="76"/>
                  </a:cubicBezTo>
                  <a:cubicBezTo>
                    <a:pt x="70" y="75"/>
                    <a:pt x="75" y="75"/>
                    <a:pt x="80" y="73"/>
                  </a:cubicBezTo>
                  <a:cubicBezTo>
                    <a:pt x="89" y="71"/>
                    <a:pt x="98" y="68"/>
                    <a:pt x="110" y="63"/>
                  </a:cubicBezTo>
                  <a:cubicBezTo>
                    <a:pt x="143" y="48"/>
                    <a:pt x="174" y="31"/>
                    <a:pt x="193" y="15"/>
                  </a:cubicBezTo>
                  <a:cubicBezTo>
                    <a:pt x="198" y="11"/>
                    <a:pt x="202" y="7"/>
                    <a:pt x="205" y="3"/>
                  </a:cubicBezTo>
                  <a:cubicBezTo>
                    <a:pt x="205" y="2"/>
                    <a:pt x="206" y="1"/>
                    <a:pt x="207" y="0"/>
                  </a:cubicBezTo>
                  <a:cubicBezTo>
                    <a:pt x="176" y="21"/>
                    <a:pt x="111" y="35"/>
                    <a:pt x="66" y="43"/>
                  </a:cubicBez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4"/>
            <p:cNvSpPr>
              <a:spLocks/>
            </p:cNvSpPr>
            <p:nvPr/>
          </p:nvSpPr>
          <p:spPr bwMode="auto">
            <a:xfrm>
              <a:off x="-2927796" y="2395765"/>
              <a:ext cx="1190625" cy="679450"/>
            </a:xfrm>
            <a:custGeom>
              <a:avLst/>
              <a:gdLst>
                <a:gd name="T0" fmla="*/ 98 w 121"/>
                <a:gd name="T1" fmla="*/ 0 h 69"/>
                <a:gd name="T2" fmla="*/ 64 w 121"/>
                <a:gd name="T3" fmla="*/ 23 h 69"/>
                <a:gd name="T4" fmla="*/ 83 w 121"/>
                <a:gd name="T5" fmla="*/ 19 h 69"/>
                <a:gd name="T6" fmla="*/ 0 w 121"/>
                <a:gd name="T7" fmla="*/ 68 h 69"/>
                <a:gd name="T8" fmla="*/ 26 w 121"/>
                <a:gd name="T9" fmla="*/ 64 h 69"/>
                <a:gd name="T10" fmla="*/ 112 w 121"/>
                <a:gd name="T11" fmla="*/ 29 h 69"/>
                <a:gd name="T12" fmla="*/ 121 w 121"/>
                <a:gd name="T13" fmla="*/ 27 h 69"/>
                <a:gd name="T14" fmla="*/ 98 w 1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69">
                  <a:moveTo>
                    <a:pt x="98" y="0"/>
                  </a:moveTo>
                  <a:cubicBezTo>
                    <a:pt x="89" y="7"/>
                    <a:pt x="77" y="16"/>
                    <a:pt x="64" y="23"/>
                  </a:cubicBezTo>
                  <a:cubicBezTo>
                    <a:pt x="71" y="21"/>
                    <a:pt x="78" y="20"/>
                    <a:pt x="83" y="19"/>
                  </a:cubicBezTo>
                  <a:cubicBezTo>
                    <a:pt x="105" y="17"/>
                    <a:pt x="53" y="63"/>
                    <a:pt x="0" y="68"/>
                  </a:cubicBezTo>
                  <a:cubicBezTo>
                    <a:pt x="6" y="69"/>
                    <a:pt x="14" y="68"/>
                    <a:pt x="26" y="64"/>
                  </a:cubicBezTo>
                  <a:cubicBezTo>
                    <a:pt x="62" y="52"/>
                    <a:pt x="100" y="31"/>
                    <a:pt x="112" y="29"/>
                  </a:cubicBezTo>
                  <a:cubicBezTo>
                    <a:pt x="115" y="28"/>
                    <a:pt x="118" y="27"/>
                    <a:pt x="121" y="27"/>
                  </a:cubicBezTo>
                  <a:cubicBezTo>
                    <a:pt x="116" y="10"/>
                    <a:pt x="103" y="2"/>
                    <a:pt x="98" y="0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-2937321" y="2662465"/>
              <a:ext cx="1525588" cy="590550"/>
            </a:xfrm>
            <a:custGeom>
              <a:avLst/>
              <a:gdLst>
                <a:gd name="T0" fmla="*/ 138 w 155"/>
                <a:gd name="T1" fmla="*/ 11 h 60"/>
                <a:gd name="T2" fmla="*/ 130 w 155"/>
                <a:gd name="T3" fmla="*/ 1 h 60"/>
                <a:gd name="T4" fmla="*/ 122 w 155"/>
                <a:gd name="T5" fmla="*/ 0 h 60"/>
                <a:gd name="T6" fmla="*/ 113 w 155"/>
                <a:gd name="T7" fmla="*/ 2 h 60"/>
                <a:gd name="T8" fmla="*/ 110 w 155"/>
                <a:gd name="T9" fmla="*/ 2 h 60"/>
                <a:gd name="T10" fmla="*/ 124 w 155"/>
                <a:gd name="T11" fmla="*/ 9 h 60"/>
                <a:gd name="T12" fmla="*/ 94 w 155"/>
                <a:gd name="T13" fmla="*/ 34 h 60"/>
                <a:gd name="T14" fmla="*/ 0 w 155"/>
                <a:gd name="T15" fmla="*/ 60 h 60"/>
                <a:gd name="T16" fmla="*/ 7 w 155"/>
                <a:gd name="T17" fmla="*/ 54 h 60"/>
                <a:gd name="T18" fmla="*/ 124 w 155"/>
                <a:gd name="T19" fmla="*/ 40 h 60"/>
                <a:gd name="T20" fmla="*/ 143 w 155"/>
                <a:gd name="T21" fmla="*/ 39 h 60"/>
                <a:gd name="T22" fmla="*/ 138 w 155"/>
                <a:gd name="T23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" h="60">
                  <a:moveTo>
                    <a:pt x="138" y="11"/>
                  </a:moveTo>
                  <a:cubicBezTo>
                    <a:pt x="136" y="6"/>
                    <a:pt x="133" y="3"/>
                    <a:pt x="130" y="1"/>
                  </a:cubicBezTo>
                  <a:cubicBezTo>
                    <a:pt x="128" y="0"/>
                    <a:pt x="125" y="0"/>
                    <a:pt x="122" y="0"/>
                  </a:cubicBezTo>
                  <a:cubicBezTo>
                    <a:pt x="119" y="0"/>
                    <a:pt x="116" y="1"/>
                    <a:pt x="113" y="2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6" y="3"/>
                    <a:pt x="121" y="5"/>
                    <a:pt x="124" y="9"/>
                  </a:cubicBezTo>
                  <a:cubicBezTo>
                    <a:pt x="132" y="21"/>
                    <a:pt x="119" y="34"/>
                    <a:pt x="94" y="34"/>
                  </a:cubicBezTo>
                  <a:cubicBezTo>
                    <a:pt x="69" y="34"/>
                    <a:pt x="9" y="40"/>
                    <a:pt x="0" y="60"/>
                  </a:cubicBezTo>
                  <a:cubicBezTo>
                    <a:pt x="2" y="58"/>
                    <a:pt x="4" y="56"/>
                    <a:pt x="7" y="54"/>
                  </a:cubicBezTo>
                  <a:cubicBezTo>
                    <a:pt x="20" y="46"/>
                    <a:pt x="90" y="41"/>
                    <a:pt x="124" y="40"/>
                  </a:cubicBezTo>
                  <a:cubicBezTo>
                    <a:pt x="134" y="39"/>
                    <a:pt x="141" y="39"/>
                    <a:pt x="143" y="39"/>
                  </a:cubicBezTo>
                  <a:cubicBezTo>
                    <a:pt x="155" y="40"/>
                    <a:pt x="144" y="25"/>
                    <a:pt x="138" y="1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-2977008" y="3056165"/>
              <a:ext cx="1260475" cy="501650"/>
            </a:xfrm>
            <a:custGeom>
              <a:avLst/>
              <a:gdLst>
                <a:gd name="T0" fmla="*/ 45 w 128"/>
                <a:gd name="T1" fmla="*/ 6 h 51"/>
                <a:gd name="T2" fmla="*/ 83 w 128"/>
                <a:gd name="T3" fmla="*/ 10 h 51"/>
                <a:gd name="T4" fmla="*/ 56 w 128"/>
                <a:gd name="T5" fmla="*/ 29 h 51"/>
                <a:gd name="T6" fmla="*/ 0 w 128"/>
                <a:gd name="T7" fmla="*/ 30 h 51"/>
                <a:gd name="T8" fmla="*/ 0 w 128"/>
                <a:gd name="T9" fmla="*/ 33 h 51"/>
                <a:gd name="T10" fmla="*/ 5 w 128"/>
                <a:gd name="T11" fmla="*/ 51 h 51"/>
                <a:gd name="T12" fmla="*/ 128 w 128"/>
                <a:gd name="T13" fmla="*/ 0 h 51"/>
                <a:gd name="T14" fmla="*/ 45 w 128"/>
                <a:gd name="T1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51">
                  <a:moveTo>
                    <a:pt x="45" y="6"/>
                  </a:moveTo>
                  <a:cubicBezTo>
                    <a:pt x="59" y="7"/>
                    <a:pt x="78" y="8"/>
                    <a:pt x="83" y="10"/>
                  </a:cubicBezTo>
                  <a:cubicBezTo>
                    <a:pt x="91" y="13"/>
                    <a:pt x="78" y="19"/>
                    <a:pt x="56" y="29"/>
                  </a:cubicBezTo>
                  <a:cubicBezTo>
                    <a:pt x="36" y="38"/>
                    <a:pt x="2" y="51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40"/>
                    <a:pt x="2" y="46"/>
                    <a:pt x="5" y="51"/>
                  </a:cubicBezTo>
                  <a:cubicBezTo>
                    <a:pt x="5" y="51"/>
                    <a:pt x="100" y="27"/>
                    <a:pt x="128" y="0"/>
                  </a:cubicBezTo>
                  <a:cubicBezTo>
                    <a:pt x="107" y="1"/>
                    <a:pt x="72" y="3"/>
                    <a:pt x="45" y="6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-2927796" y="3045053"/>
              <a:ext cx="1398588" cy="1082675"/>
            </a:xfrm>
            <a:custGeom>
              <a:avLst/>
              <a:gdLst>
                <a:gd name="T0" fmla="*/ 123 w 142"/>
                <a:gd name="T1" fmla="*/ 1 h 110"/>
                <a:gd name="T2" fmla="*/ 50 w 142"/>
                <a:gd name="T3" fmla="*/ 37 h 110"/>
                <a:gd name="T4" fmla="*/ 95 w 142"/>
                <a:gd name="T5" fmla="*/ 37 h 110"/>
                <a:gd name="T6" fmla="*/ 36 w 142"/>
                <a:gd name="T7" fmla="*/ 85 h 110"/>
                <a:gd name="T8" fmla="*/ 0 w 142"/>
                <a:gd name="T9" fmla="*/ 68 h 110"/>
                <a:gd name="T10" fmla="*/ 0 w 142"/>
                <a:gd name="T11" fmla="*/ 72 h 110"/>
                <a:gd name="T12" fmla="*/ 1 w 142"/>
                <a:gd name="T13" fmla="*/ 77 h 110"/>
                <a:gd name="T14" fmla="*/ 4 w 142"/>
                <a:gd name="T15" fmla="*/ 87 h 110"/>
                <a:gd name="T16" fmla="*/ 21 w 142"/>
                <a:gd name="T17" fmla="*/ 110 h 110"/>
                <a:gd name="T18" fmla="*/ 55 w 142"/>
                <a:gd name="T19" fmla="*/ 88 h 110"/>
                <a:gd name="T20" fmla="*/ 142 w 142"/>
                <a:gd name="T21" fmla="*/ 0 h 110"/>
                <a:gd name="T22" fmla="*/ 123 w 142"/>
                <a:gd name="T23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110">
                  <a:moveTo>
                    <a:pt x="123" y="1"/>
                  </a:moveTo>
                  <a:cubicBezTo>
                    <a:pt x="109" y="15"/>
                    <a:pt x="77" y="28"/>
                    <a:pt x="50" y="37"/>
                  </a:cubicBezTo>
                  <a:cubicBezTo>
                    <a:pt x="75" y="31"/>
                    <a:pt x="92" y="30"/>
                    <a:pt x="95" y="37"/>
                  </a:cubicBezTo>
                  <a:cubicBezTo>
                    <a:pt x="98" y="45"/>
                    <a:pt x="66" y="69"/>
                    <a:pt x="36" y="85"/>
                  </a:cubicBezTo>
                  <a:cubicBezTo>
                    <a:pt x="18" y="95"/>
                    <a:pt x="6" y="81"/>
                    <a:pt x="0" y="68"/>
                  </a:cubicBezTo>
                  <a:cubicBezTo>
                    <a:pt x="0" y="69"/>
                    <a:pt x="0" y="70"/>
                    <a:pt x="0" y="72"/>
                  </a:cubicBezTo>
                  <a:cubicBezTo>
                    <a:pt x="1" y="73"/>
                    <a:pt x="1" y="75"/>
                    <a:pt x="1" y="77"/>
                  </a:cubicBezTo>
                  <a:cubicBezTo>
                    <a:pt x="2" y="80"/>
                    <a:pt x="3" y="83"/>
                    <a:pt x="4" y="87"/>
                  </a:cubicBezTo>
                  <a:cubicBezTo>
                    <a:pt x="11" y="106"/>
                    <a:pt x="16" y="109"/>
                    <a:pt x="21" y="110"/>
                  </a:cubicBezTo>
                  <a:cubicBezTo>
                    <a:pt x="21" y="110"/>
                    <a:pt x="36" y="102"/>
                    <a:pt x="55" y="88"/>
                  </a:cubicBezTo>
                  <a:cubicBezTo>
                    <a:pt x="85" y="68"/>
                    <a:pt x="126" y="35"/>
                    <a:pt x="142" y="0"/>
                  </a:cubicBezTo>
                  <a:cubicBezTo>
                    <a:pt x="140" y="0"/>
                    <a:pt x="133" y="0"/>
                    <a:pt x="12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-2719833" y="3459390"/>
              <a:ext cx="1819275" cy="688975"/>
            </a:xfrm>
            <a:custGeom>
              <a:avLst/>
              <a:gdLst>
                <a:gd name="T0" fmla="*/ 162 w 185"/>
                <a:gd name="T1" fmla="*/ 0 h 70"/>
                <a:gd name="T2" fmla="*/ 161 w 185"/>
                <a:gd name="T3" fmla="*/ 0 h 70"/>
                <a:gd name="T4" fmla="*/ 164 w 185"/>
                <a:gd name="T5" fmla="*/ 4 h 70"/>
                <a:gd name="T6" fmla="*/ 48 w 185"/>
                <a:gd name="T7" fmla="*/ 56 h 70"/>
                <a:gd name="T8" fmla="*/ 27 w 185"/>
                <a:gd name="T9" fmla="*/ 51 h 70"/>
                <a:gd name="T10" fmla="*/ 0 w 185"/>
                <a:gd name="T11" fmla="*/ 68 h 70"/>
                <a:gd name="T12" fmla="*/ 82 w 185"/>
                <a:gd name="T13" fmla="*/ 66 h 70"/>
                <a:gd name="T14" fmla="*/ 112 w 185"/>
                <a:gd name="T15" fmla="*/ 62 h 70"/>
                <a:gd name="T16" fmla="*/ 173 w 185"/>
                <a:gd name="T17" fmla="*/ 38 h 70"/>
                <a:gd name="T18" fmla="*/ 162 w 185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70">
                  <a:moveTo>
                    <a:pt x="162" y="0"/>
                  </a:moveTo>
                  <a:cubicBezTo>
                    <a:pt x="162" y="0"/>
                    <a:pt x="162" y="0"/>
                    <a:pt x="161" y="0"/>
                  </a:cubicBezTo>
                  <a:cubicBezTo>
                    <a:pt x="162" y="1"/>
                    <a:pt x="163" y="2"/>
                    <a:pt x="164" y="4"/>
                  </a:cubicBezTo>
                  <a:cubicBezTo>
                    <a:pt x="185" y="40"/>
                    <a:pt x="84" y="52"/>
                    <a:pt x="48" y="56"/>
                  </a:cubicBezTo>
                  <a:cubicBezTo>
                    <a:pt x="34" y="58"/>
                    <a:pt x="28" y="55"/>
                    <a:pt x="27" y="51"/>
                  </a:cubicBezTo>
                  <a:cubicBezTo>
                    <a:pt x="12" y="61"/>
                    <a:pt x="0" y="68"/>
                    <a:pt x="0" y="68"/>
                  </a:cubicBezTo>
                  <a:cubicBezTo>
                    <a:pt x="0" y="68"/>
                    <a:pt x="54" y="70"/>
                    <a:pt x="82" y="66"/>
                  </a:cubicBezTo>
                  <a:cubicBezTo>
                    <a:pt x="82" y="66"/>
                    <a:pt x="103" y="64"/>
                    <a:pt x="112" y="62"/>
                  </a:cubicBezTo>
                  <a:cubicBezTo>
                    <a:pt x="133" y="59"/>
                    <a:pt x="173" y="38"/>
                    <a:pt x="173" y="38"/>
                  </a:cubicBezTo>
                  <a:cubicBezTo>
                    <a:pt x="173" y="38"/>
                    <a:pt x="177" y="17"/>
                    <a:pt x="16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-2759521" y="4108678"/>
              <a:ext cx="904875" cy="373063"/>
            </a:xfrm>
            <a:custGeom>
              <a:avLst/>
              <a:gdLst>
                <a:gd name="T0" fmla="*/ 86 w 92"/>
                <a:gd name="T1" fmla="*/ 0 h 38"/>
                <a:gd name="T2" fmla="*/ 53 w 92"/>
                <a:gd name="T3" fmla="*/ 2 h 38"/>
                <a:gd name="T4" fmla="*/ 79 w 92"/>
                <a:gd name="T5" fmla="*/ 10 h 38"/>
                <a:gd name="T6" fmla="*/ 48 w 92"/>
                <a:gd name="T7" fmla="*/ 23 h 38"/>
                <a:gd name="T8" fmla="*/ 41 w 92"/>
                <a:gd name="T9" fmla="*/ 3 h 38"/>
                <a:gd name="T10" fmla="*/ 4 w 92"/>
                <a:gd name="T11" fmla="*/ 2 h 38"/>
                <a:gd name="T12" fmla="*/ 23 w 92"/>
                <a:gd name="T13" fmla="*/ 38 h 38"/>
                <a:gd name="T14" fmla="*/ 90 w 92"/>
                <a:gd name="T15" fmla="*/ 21 h 38"/>
                <a:gd name="T16" fmla="*/ 86 w 92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8">
                  <a:moveTo>
                    <a:pt x="86" y="0"/>
                  </a:moveTo>
                  <a:cubicBezTo>
                    <a:pt x="77" y="2"/>
                    <a:pt x="65" y="2"/>
                    <a:pt x="53" y="2"/>
                  </a:cubicBezTo>
                  <a:cubicBezTo>
                    <a:pt x="63" y="3"/>
                    <a:pt x="76" y="4"/>
                    <a:pt x="79" y="10"/>
                  </a:cubicBezTo>
                  <a:cubicBezTo>
                    <a:pt x="83" y="20"/>
                    <a:pt x="69" y="20"/>
                    <a:pt x="48" y="23"/>
                  </a:cubicBezTo>
                  <a:cubicBezTo>
                    <a:pt x="27" y="25"/>
                    <a:pt x="0" y="5"/>
                    <a:pt x="41" y="3"/>
                  </a:cubicBezTo>
                  <a:cubicBezTo>
                    <a:pt x="21" y="3"/>
                    <a:pt x="4" y="2"/>
                    <a:pt x="4" y="2"/>
                  </a:cubicBezTo>
                  <a:cubicBezTo>
                    <a:pt x="4" y="2"/>
                    <a:pt x="9" y="25"/>
                    <a:pt x="23" y="38"/>
                  </a:cubicBezTo>
                  <a:cubicBezTo>
                    <a:pt x="23" y="38"/>
                    <a:pt x="68" y="32"/>
                    <a:pt x="90" y="21"/>
                  </a:cubicBezTo>
                  <a:cubicBezTo>
                    <a:pt x="90" y="21"/>
                    <a:pt x="92" y="7"/>
                    <a:pt x="86" y="0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-2229296" y="4315053"/>
              <a:ext cx="454025" cy="325438"/>
            </a:xfrm>
            <a:custGeom>
              <a:avLst/>
              <a:gdLst>
                <a:gd name="T0" fmla="*/ 36 w 46"/>
                <a:gd name="T1" fmla="*/ 0 h 33"/>
                <a:gd name="T2" fmla="*/ 25 w 46"/>
                <a:gd name="T3" fmla="*/ 4 h 33"/>
                <a:gd name="T4" fmla="*/ 28 w 46"/>
                <a:gd name="T5" fmla="*/ 9 h 33"/>
                <a:gd name="T6" fmla="*/ 0 w 46"/>
                <a:gd name="T7" fmla="*/ 33 h 33"/>
                <a:gd name="T8" fmla="*/ 41 w 46"/>
                <a:gd name="T9" fmla="*/ 20 h 33"/>
                <a:gd name="T10" fmla="*/ 36 w 46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3">
                  <a:moveTo>
                    <a:pt x="36" y="0"/>
                  </a:moveTo>
                  <a:cubicBezTo>
                    <a:pt x="33" y="1"/>
                    <a:pt x="29" y="3"/>
                    <a:pt x="25" y="4"/>
                  </a:cubicBezTo>
                  <a:cubicBezTo>
                    <a:pt x="26" y="6"/>
                    <a:pt x="27" y="7"/>
                    <a:pt x="28" y="9"/>
                  </a:cubicBezTo>
                  <a:cubicBezTo>
                    <a:pt x="32" y="17"/>
                    <a:pt x="19" y="28"/>
                    <a:pt x="0" y="33"/>
                  </a:cubicBezTo>
                  <a:cubicBezTo>
                    <a:pt x="12" y="31"/>
                    <a:pt x="27" y="27"/>
                    <a:pt x="41" y="20"/>
                  </a:cubicBezTo>
                  <a:cubicBezTo>
                    <a:pt x="41" y="20"/>
                    <a:pt x="46" y="6"/>
                    <a:pt x="36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-2415033" y="4856390"/>
              <a:ext cx="58738" cy="9525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1 h 1"/>
                <a:gd name="T4" fmla="*/ 6 w 6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3" y="1"/>
                    <a:pt x="6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-2415033" y="4511903"/>
              <a:ext cx="668338" cy="246063"/>
            </a:xfrm>
            <a:custGeom>
              <a:avLst/>
              <a:gdLst>
                <a:gd name="T0" fmla="*/ 2 w 68"/>
                <a:gd name="T1" fmla="*/ 16 h 25"/>
                <a:gd name="T2" fmla="*/ 0 w 68"/>
                <a:gd name="T3" fmla="*/ 19 h 25"/>
                <a:gd name="T4" fmla="*/ 23 w 68"/>
                <a:gd name="T5" fmla="*/ 16 h 25"/>
                <a:gd name="T6" fmla="*/ 30 w 68"/>
                <a:gd name="T7" fmla="*/ 25 h 25"/>
                <a:gd name="T8" fmla="*/ 47 w 68"/>
                <a:gd name="T9" fmla="*/ 18 h 25"/>
                <a:gd name="T10" fmla="*/ 60 w 68"/>
                <a:gd name="T11" fmla="*/ 0 h 25"/>
                <a:gd name="T12" fmla="*/ 2 w 68"/>
                <a:gd name="T1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5">
                  <a:moveTo>
                    <a:pt x="2" y="16"/>
                  </a:moveTo>
                  <a:cubicBezTo>
                    <a:pt x="2" y="16"/>
                    <a:pt x="1" y="17"/>
                    <a:pt x="0" y="19"/>
                  </a:cubicBezTo>
                  <a:cubicBezTo>
                    <a:pt x="5" y="20"/>
                    <a:pt x="12" y="20"/>
                    <a:pt x="23" y="16"/>
                  </a:cubicBezTo>
                  <a:cubicBezTo>
                    <a:pt x="43" y="8"/>
                    <a:pt x="44" y="16"/>
                    <a:pt x="30" y="25"/>
                  </a:cubicBezTo>
                  <a:cubicBezTo>
                    <a:pt x="40" y="21"/>
                    <a:pt x="47" y="18"/>
                    <a:pt x="47" y="18"/>
                  </a:cubicBezTo>
                  <a:cubicBezTo>
                    <a:pt x="47" y="18"/>
                    <a:pt x="68" y="13"/>
                    <a:pt x="60" y="0"/>
                  </a:cubicBezTo>
                  <a:cubicBezTo>
                    <a:pt x="33" y="13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-1618108" y="3872140"/>
              <a:ext cx="609600" cy="452438"/>
            </a:xfrm>
            <a:custGeom>
              <a:avLst/>
              <a:gdLst>
                <a:gd name="T0" fmla="*/ 21 w 62"/>
                <a:gd name="T1" fmla="*/ 21 h 46"/>
                <a:gd name="T2" fmla="*/ 54 w 62"/>
                <a:gd name="T3" fmla="*/ 0 h 46"/>
                <a:gd name="T4" fmla="*/ 0 w 62"/>
                <a:gd name="T5" fmla="*/ 20 h 46"/>
                <a:gd name="T6" fmla="*/ 12 w 62"/>
                <a:gd name="T7" fmla="*/ 41 h 46"/>
                <a:gd name="T8" fmla="*/ 62 w 62"/>
                <a:gd name="T9" fmla="*/ 10 h 46"/>
                <a:gd name="T10" fmla="*/ 21 w 62"/>
                <a:gd name="T11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6">
                  <a:moveTo>
                    <a:pt x="21" y="21"/>
                  </a:moveTo>
                  <a:cubicBezTo>
                    <a:pt x="34" y="22"/>
                    <a:pt x="46" y="10"/>
                    <a:pt x="54" y="0"/>
                  </a:cubicBezTo>
                  <a:cubicBezTo>
                    <a:pt x="41" y="6"/>
                    <a:pt x="15" y="18"/>
                    <a:pt x="0" y="20"/>
                  </a:cubicBezTo>
                  <a:cubicBezTo>
                    <a:pt x="0" y="20"/>
                    <a:pt x="0" y="36"/>
                    <a:pt x="12" y="41"/>
                  </a:cubicBezTo>
                  <a:cubicBezTo>
                    <a:pt x="12" y="41"/>
                    <a:pt x="55" y="27"/>
                    <a:pt x="62" y="10"/>
                  </a:cubicBezTo>
                  <a:cubicBezTo>
                    <a:pt x="13" y="46"/>
                    <a:pt x="0" y="20"/>
                    <a:pt x="21" y="21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-1284733" y="4167415"/>
              <a:ext cx="227013" cy="138113"/>
            </a:xfrm>
            <a:custGeom>
              <a:avLst/>
              <a:gdLst>
                <a:gd name="T0" fmla="*/ 1 w 23"/>
                <a:gd name="T1" fmla="*/ 14 h 14"/>
                <a:gd name="T2" fmla="*/ 23 w 23"/>
                <a:gd name="T3" fmla="*/ 0 h 14"/>
                <a:gd name="T4" fmla="*/ 0 w 23"/>
                <a:gd name="T5" fmla="*/ 14 h 14"/>
                <a:gd name="T6" fmla="*/ 1 w 2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" y="14"/>
                  </a:moveTo>
                  <a:cubicBezTo>
                    <a:pt x="13" y="11"/>
                    <a:pt x="19" y="6"/>
                    <a:pt x="23" y="0"/>
                  </a:cubicBezTo>
                  <a:cubicBezTo>
                    <a:pt x="16" y="6"/>
                    <a:pt x="8" y="11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-1411733" y="4157890"/>
              <a:ext cx="581025" cy="285750"/>
            </a:xfrm>
            <a:custGeom>
              <a:avLst/>
              <a:gdLst>
                <a:gd name="T0" fmla="*/ 2 w 59"/>
                <a:gd name="T1" fmla="*/ 19 h 29"/>
                <a:gd name="T2" fmla="*/ 0 w 59"/>
                <a:gd name="T3" fmla="*/ 20 h 29"/>
                <a:gd name="T4" fmla="*/ 10 w 59"/>
                <a:gd name="T5" fmla="*/ 25 h 29"/>
                <a:gd name="T6" fmla="*/ 57 w 59"/>
                <a:gd name="T7" fmla="*/ 4 h 29"/>
                <a:gd name="T8" fmla="*/ 58 w 59"/>
                <a:gd name="T9" fmla="*/ 0 h 29"/>
                <a:gd name="T10" fmla="*/ 2 w 59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9">
                  <a:moveTo>
                    <a:pt x="2" y="19"/>
                  </a:moveTo>
                  <a:cubicBezTo>
                    <a:pt x="1" y="20"/>
                    <a:pt x="0" y="20"/>
                    <a:pt x="0" y="20"/>
                  </a:cubicBezTo>
                  <a:cubicBezTo>
                    <a:pt x="0" y="20"/>
                    <a:pt x="1" y="29"/>
                    <a:pt x="10" y="25"/>
                  </a:cubicBezTo>
                  <a:cubicBezTo>
                    <a:pt x="20" y="21"/>
                    <a:pt x="57" y="4"/>
                    <a:pt x="57" y="4"/>
                  </a:cubicBezTo>
                  <a:cubicBezTo>
                    <a:pt x="57" y="4"/>
                    <a:pt x="59" y="2"/>
                    <a:pt x="58" y="0"/>
                  </a:cubicBezTo>
                  <a:cubicBezTo>
                    <a:pt x="26" y="18"/>
                    <a:pt x="0" y="22"/>
                    <a:pt x="2" y="19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-3221483" y="2967265"/>
              <a:ext cx="293688" cy="412750"/>
            </a:xfrm>
            <a:custGeom>
              <a:avLst/>
              <a:gdLst>
                <a:gd name="T0" fmla="*/ 15 w 30"/>
                <a:gd name="T1" fmla="*/ 1 h 42"/>
                <a:gd name="T2" fmla="*/ 15 w 30"/>
                <a:gd name="T3" fmla="*/ 0 h 42"/>
                <a:gd name="T4" fmla="*/ 8 w 30"/>
                <a:gd name="T5" fmla="*/ 2 h 42"/>
                <a:gd name="T6" fmla="*/ 20 w 30"/>
                <a:gd name="T7" fmla="*/ 13 h 42"/>
                <a:gd name="T8" fmla="*/ 0 w 30"/>
                <a:gd name="T9" fmla="*/ 17 h 42"/>
                <a:gd name="T10" fmla="*/ 25 w 30"/>
                <a:gd name="T11" fmla="*/ 42 h 42"/>
                <a:gd name="T12" fmla="*/ 29 w 30"/>
                <a:gd name="T13" fmla="*/ 29 h 42"/>
                <a:gd name="T14" fmla="*/ 30 w 30"/>
                <a:gd name="T15" fmla="*/ 10 h 42"/>
                <a:gd name="T16" fmla="*/ 15 w 30"/>
                <a:gd name="T1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2">
                  <a:moveTo>
                    <a:pt x="15" y="1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10" y="1"/>
                    <a:pt x="8" y="2"/>
                  </a:cubicBezTo>
                  <a:cubicBezTo>
                    <a:pt x="14" y="5"/>
                    <a:pt x="20" y="9"/>
                    <a:pt x="20" y="13"/>
                  </a:cubicBezTo>
                  <a:cubicBezTo>
                    <a:pt x="22" y="24"/>
                    <a:pt x="20" y="34"/>
                    <a:pt x="0" y="17"/>
                  </a:cubicBezTo>
                  <a:cubicBezTo>
                    <a:pt x="0" y="17"/>
                    <a:pt x="10" y="35"/>
                    <a:pt x="25" y="42"/>
                  </a:cubicBezTo>
                  <a:cubicBezTo>
                    <a:pt x="25" y="37"/>
                    <a:pt x="26" y="33"/>
                    <a:pt x="29" y="29"/>
                  </a:cubicBezTo>
                  <a:cubicBezTo>
                    <a:pt x="25" y="18"/>
                    <a:pt x="28" y="12"/>
                    <a:pt x="30" y="10"/>
                  </a:cubicBezTo>
                  <a:cubicBezTo>
                    <a:pt x="17" y="8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-3300858" y="3133953"/>
              <a:ext cx="373063" cy="541338"/>
            </a:xfrm>
            <a:custGeom>
              <a:avLst/>
              <a:gdLst>
                <a:gd name="T0" fmla="*/ 33 w 38"/>
                <a:gd name="T1" fmla="*/ 25 h 55"/>
                <a:gd name="T2" fmla="*/ 8 w 38"/>
                <a:gd name="T3" fmla="*/ 0 h 55"/>
                <a:gd name="T4" fmla="*/ 7 w 38"/>
                <a:gd name="T5" fmla="*/ 0 h 55"/>
                <a:gd name="T6" fmla="*/ 24 w 38"/>
                <a:gd name="T7" fmla="*/ 27 h 55"/>
                <a:gd name="T8" fmla="*/ 0 w 38"/>
                <a:gd name="T9" fmla="*/ 26 h 55"/>
                <a:gd name="T10" fmla="*/ 36 w 38"/>
                <a:gd name="T11" fmla="*/ 55 h 55"/>
                <a:gd name="T12" fmla="*/ 38 w 38"/>
                <a:gd name="T13" fmla="*/ 55 h 55"/>
                <a:gd name="T14" fmla="*/ 38 w 38"/>
                <a:gd name="T15" fmla="*/ 43 h 55"/>
                <a:gd name="T16" fmla="*/ 33 w 38"/>
                <a:gd name="T17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5">
                  <a:moveTo>
                    <a:pt x="33" y="25"/>
                  </a:moveTo>
                  <a:cubicBezTo>
                    <a:pt x="18" y="18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12" y="8"/>
                    <a:pt x="20" y="20"/>
                    <a:pt x="24" y="27"/>
                  </a:cubicBezTo>
                  <a:cubicBezTo>
                    <a:pt x="30" y="39"/>
                    <a:pt x="31" y="53"/>
                    <a:pt x="0" y="26"/>
                  </a:cubicBezTo>
                  <a:cubicBezTo>
                    <a:pt x="0" y="26"/>
                    <a:pt x="18" y="52"/>
                    <a:pt x="36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48"/>
                    <a:pt x="38" y="43"/>
                    <a:pt x="38" y="43"/>
                  </a:cubicBezTo>
                  <a:cubicBezTo>
                    <a:pt x="35" y="38"/>
                    <a:pt x="33" y="32"/>
                    <a:pt x="33" y="25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-3310383" y="3389540"/>
              <a:ext cx="382588" cy="393700"/>
            </a:xfrm>
            <a:custGeom>
              <a:avLst/>
              <a:gdLst>
                <a:gd name="T0" fmla="*/ 37 w 39"/>
                <a:gd name="T1" fmla="*/ 29 h 40"/>
                <a:gd name="T2" fmla="*/ 1 w 39"/>
                <a:gd name="T3" fmla="*/ 0 h 40"/>
                <a:gd name="T4" fmla="*/ 0 w 39"/>
                <a:gd name="T5" fmla="*/ 3 h 40"/>
                <a:gd name="T6" fmla="*/ 17 w 39"/>
                <a:gd name="T7" fmla="*/ 24 h 40"/>
                <a:gd name="T8" fmla="*/ 5 w 39"/>
                <a:gd name="T9" fmla="*/ 35 h 40"/>
                <a:gd name="T10" fmla="*/ 39 w 39"/>
                <a:gd name="T11" fmla="*/ 37 h 40"/>
                <a:gd name="T12" fmla="*/ 39 w 39"/>
                <a:gd name="T13" fmla="*/ 29 h 40"/>
                <a:gd name="T14" fmla="*/ 37 w 39"/>
                <a:gd name="T15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0">
                  <a:moveTo>
                    <a:pt x="37" y="29"/>
                  </a:moveTo>
                  <a:cubicBezTo>
                    <a:pt x="19" y="26"/>
                    <a:pt x="1" y="0"/>
                    <a:pt x="1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4" y="12"/>
                    <a:pt x="11" y="22"/>
                    <a:pt x="17" y="24"/>
                  </a:cubicBezTo>
                  <a:cubicBezTo>
                    <a:pt x="28" y="28"/>
                    <a:pt x="25" y="40"/>
                    <a:pt x="5" y="35"/>
                  </a:cubicBezTo>
                  <a:cubicBezTo>
                    <a:pt x="5" y="35"/>
                    <a:pt x="23" y="40"/>
                    <a:pt x="39" y="37"/>
                  </a:cubicBezTo>
                  <a:cubicBezTo>
                    <a:pt x="39" y="34"/>
                    <a:pt x="39" y="31"/>
                    <a:pt x="39" y="29"/>
                  </a:cubicBezTo>
                  <a:lnTo>
                    <a:pt x="37" y="2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9"/>
            <p:cNvSpPr>
              <a:spLocks/>
            </p:cNvSpPr>
            <p:nvPr/>
          </p:nvSpPr>
          <p:spPr bwMode="auto">
            <a:xfrm>
              <a:off x="-3183383" y="3754665"/>
              <a:ext cx="266700" cy="236538"/>
            </a:xfrm>
            <a:custGeom>
              <a:avLst/>
              <a:gdLst>
                <a:gd name="T0" fmla="*/ 12 w 27"/>
                <a:gd name="T1" fmla="*/ 1 h 24"/>
                <a:gd name="T2" fmla="*/ 14 w 27"/>
                <a:gd name="T3" fmla="*/ 9 h 24"/>
                <a:gd name="T4" fmla="*/ 0 w 27"/>
                <a:gd name="T5" fmla="*/ 22 h 24"/>
                <a:gd name="T6" fmla="*/ 7 w 27"/>
                <a:gd name="T7" fmla="*/ 22 h 24"/>
                <a:gd name="T8" fmla="*/ 26 w 27"/>
                <a:gd name="T9" fmla="*/ 5 h 24"/>
                <a:gd name="T10" fmla="*/ 27 w 27"/>
                <a:gd name="T11" fmla="*/ 5 h 24"/>
                <a:gd name="T12" fmla="*/ 26 w 27"/>
                <a:gd name="T13" fmla="*/ 0 h 24"/>
                <a:gd name="T14" fmla="*/ 12 w 2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12" y="1"/>
                  </a:moveTo>
                  <a:cubicBezTo>
                    <a:pt x="15" y="4"/>
                    <a:pt x="17" y="6"/>
                    <a:pt x="14" y="9"/>
                  </a:cubicBezTo>
                  <a:cubicBezTo>
                    <a:pt x="9" y="15"/>
                    <a:pt x="5" y="23"/>
                    <a:pt x="0" y="22"/>
                  </a:cubicBezTo>
                  <a:cubicBezTo>
                    <a:pt x="2" y="23"/>
                    <a:pt x="4" y="24"/>
                    <a:pt x="7" y="22"/>
                  </a:cubicBezTo>
                  <a:cubicBezTo>
                    <a:pt x="21" y="16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3"/>
                    <a:pt x="27" y="1"/>
                    <a:pt x="26" y="0"/>
                  </a:cubicBezTo>
                  <a:cubicBezTo>
                    <a:pt x="21" y="1"/>
                    <a:pt x="16" y="1"/>
                    <a:pt x="12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0"/>
            <p:cNvSpPr>
              <a:spLocks/>
            </p:cNvSpPr>
            <p:nvPr/>
          </p:nvSpPr>
          <p:spPr bwMode="auto">
            <a:xfrm>
              <a:off x="-1962596" y="2278290"/>
              <a:ext cx="373063" cy="393700"/>
            </a:xfrm>
            <a:custGeom>
              <a:avLst/>
              <a:gdLst>
                <a:gd name="T0" fmla="*/ 18 w 38"/>
                <a:gd name="T1" fmla="*/ 16 h 40"/>
                <a:gd name="T2" fmla="*/ 13 w 38"/>
                <a:gd name="T3" fmla="*/ 1 h 40"/>
                <a:gd name="T4" fmla="*/ 12 w 38"/>
                <a:gd name="T5" fmla="*/ 0 h 40"/>
                <a:gd name="T6" fmla="*/ 0 w 38"/>
                <a:gd name="T7" fmla="*/ 12 h 40"/>
                <a:gd name="T8" fmla="*/ 23 w 38"/>
                <a:gd name="T9" fmla="*/ 39 h 40"/>
                <a:gd name="T10" fmla="*/ 31 w 38"/>
                <a:gd name="T11" fmla="*/ 40 h 40"/>
                <a:gd name="T12" fmla="*/ 38 w 38"/>
                <a:gd name="T13" fmla="*/ 13 h 40"/>
                <a:gd name="T14" fmla="*/ 36 w 38"/>
                <a:gd name="T15" fmla="*/ 11 h 40"/>
                <a:gd name="T16" fmla="*/ 18 w 3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0">
                  <a:moveTo>
                    <a:pt x="18" y="16"/>
                  </a:moveTo>
                  <a:cubicBezTo>
                    <a:pt x="14" y="9"/>
                    <a:pt x="13" y="4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5" y="8"/>
                    <a:pt x="0" y="12"/>
                  </a:cubicBezTo>
                  <a:cubicBezTo>
                    <a:pt x="5" y="14"/>
                    <a:pt x="18" y="22"/>
                    <a:pt x="23" y="39"/>
                  </a:cubicBezTo>
                  <a:cubicBezTo>
                    <a:pt x="26" y="39"/>
                    <a:pt x="29" y="39"/>
                    <a:pt x="31" y="40"/>
                  </a:cubicBezTo>
                  <a:cubicBezTo>
                    <a:pt x="33" y="30"/>
                    <a:pt x="38" y="13"/>
                    <a:pt x="38" y="13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3" y="15"/>
                    <a:pt x="25" y="26"/>
                    <a:pt x="18" y="16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1"/>
            <p:cNvSpPr>
              <a:spLocks/>
            </p:cNvSpPr>
            <p:nvPr/>
          </p:nvSpPr>
          <p:spPr bwMode="auto">
            <a:xfrm>
              <a:off x="-1657796" y="2573565"/>
              <a:ext cx="373063" cy="196850"/>
            </a:xfrm>
            <a:custGeom>
              <a:avLst/>
              <a:gdLst>
                <a:gd name="T0" fmla="*/ 2 w 38"/>
                <a:gd name="T1" fmla="*/ 3 h 20"/>
                <a:gd name="T2" fmla="*/ 0 w 38"/>
                <a:gd name="T3" fmla="*/ 10 h 20"/>
                <a:gd name="T4" fmla="*/ 8 w 38"/>
                <a:gd name="T5" fmla="*/ 20 h 20"/>
                <a:gd name="T6" fmla="*/ 38 w 38"/>
                <a:gd name="T7" fmla="*/ 10 h 20"/>
                <a:gd name="T8" fmla="*/ 31 w 38"/>
                <a:gd name="T9" fmla="*/ 0 h 20"/>
                <a:gd name="T10" fmla="*/ 2 w 38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1" y="5"/>
                    <a:pt x="1" y="8"/>
                    <a:pt x="0" y="10"/>
                  </a:cubicBezTo>
                  <a:cubicBezTo>
                    <a:pt x="3" y="12"/>
                    <a:pt x="6" y="15"/>
                    <a:pt x="8" y="20"/>
                  </a:cubicBezTo>
                  <a:cubicBezTo>
                    <a:pt x="19" y="7"/>
                    <a:pt x="38" y="10"/>
                    <a:pt x="38" y="10"/>
                  </a:cubicBezTo>
                  <a:cubicBezTo>
                    <a:pt x="36" y="6"/>
                    <a:pt x="33" y="3"/>
                    <a:pt x="31" y="0"/>
                  </a:cubicBezTo>
                  <a:cubicBezTo>
                    <a:pt x="15" y="17"/>
                    <a:pt x="8" y="13"/>
                    <a:pt x="2" y="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-1529208" y="2779940"/>
              <a:ext cx="342900" cy="344488"/>
            </a:xfrm>
            <a:custGeom>
              <a:avLst/>
              <a:gdLst>
                <a:gd name="T0" fmla="*/ 15 w 35"/>
                <a:gd name="T1" fmla="*/ 13 h 35"/>
                <a:gd name="T2" fmla="*/ 4 w 35"/>
                <a:gd name="T3" fmla="*/ 18 h 35"/>
                <a:gd name="T4" fmla="*/ 0 w 35"/>
                <a:gd name="T5" fmla="*/ 27 h 35"/>
                <a:gd name="T6" fmla="*/ 14 w 35"/>
                <a:gd name="T7" fmla="*/ 35 h 35"/>
                <a:gd name="T8" fmla="*/ 35 w 35"/>
                <a:gd name="T9" fmla="*/ 1 h 35"/>
                <a:gd name="T10" fmla="*/ 34 w 35"/>
                <a:gd name="T11" fmla="*/ 0 h 35"/>
                <a:gd name="T12" fmla="*/ 15 w 35"/>
                <a:gd name="T13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">
                  <a:moveTo>
                    <a:pt x="15" y="13"/>
                  </a:moveTo>
                  <a:cubicBezTo>
                    <a:pt x="11" y="18"/>
                    <a:pt x="7" y="19"/>
                    <a:pt x="4" y="18"/>
                  </a:cubicBezTo>
                  <a:cubicBezTo>
                    <a:pt x="6" y="24"/>
                    <a:pt x="6" y="28"/>
                    <a:pt x="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21"/>
                    <a:pt x="35" y="1"/>
                    <a:pt x="35" y="1"/>
                  </a:cubicBezTo>
                  <a:cubicBezTo>
                    <a:pt x="35" y="1"/>
                    <a:pt x="34" y="0"/>
                    <a:pt x="34" y="0"/>
                  </a:cubicBezTo>
                  <a:cubicBezTo>
                    <a:pt x="29" y="1"/>
                    <a:pt x="22" y="4"/>
                    <a:pt x="15" y="13"/>
                  </a:cubicBez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-3762821" y="1186090"/>
              <a:ext cx="1495425" cy="954088"/>
            </a:xfrm>
            <a:custGeom>
              <a:avLst/>
              <a:gdLst>
                <a:gd name="T0" fmla="*/ 32 w 152"/>
                <a:gd name="T1" fmla="*/ 77 h 97"/>
                <a:gd name="T2" fmla="*/ 22 w 152"/>
                <a:gd name="T3" fmla="*/ 48 h 97"/>
                <a:gd name="T4" fmla="*/ 86 w 152"/>
                <a:gd name="T5" fmla="*/ 1 h 97"/>
                <a:gd name="T6" fmla="*/ 84 w 152"/>
                <a:gd name="T7" fmla="*/ 0 h 97"/>
                <a:gd name="T8" fmla="*/ 12 w 152"/>
                <a:gd name="T9" fmla="*/ 48 h 97"/>
                <a:gd name="T10" fmla="*/ 0 w 152"/>
                <a:gd name="T11" fmla="*/ 97 h 97"/>
                <a:gd name="T12" fmla="*/ 152 w 152"/>
                <a:gd name="T13" fmla="*/ 21 h 97"/>
                <a:gd name="T14" fmla="*/ 32 w 152"/>
                <a:gd name="T15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97">
                  <a:moveTo>
                    <a:pt x="32" y="77"/>
                  </a:moveTo>
                  <a:cubicBezTo>
                    <a:pt x="4" y="90"/>
                    <a:pt x="22" y="48"/>
                    <a:pt x="22" y="48"/>
                  </a:cubicBezTo>
                  <a:cubicBezTo>
                    <a:pt x="35" y="39"/>
                    <a:pt x="73" y="11"/>
                    <a:pt x="86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62" y="12"/>
                    <a:pt x="34" y="31"/>
                    <a:pt x="12" y="48"/>
                  </a:cubicBezTo>
                  <a:cubicBezTo>
                    <a:pt x="10" y="55"/>
                    <a:pt x="3" y="80"/>
                    <a:pt x="0" y="97"/>
                  </a:cubicBezTo>
                  <a:cubicBezTo>
                    <a:pt x="54" y="83"/>
                    <a:pt x="123" y="40"/>
                    <a:pt x="152" y="21"/>
                  </a:cubicBezTo>
                  <a:cubicBezTo>
                    <a:pt x="108" y="46"/>
                    <a:pt x="60" y="65"/>
                    <a:pt x="3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4"/>
            <p:cNvSpPr>
              <a:spLocks/>
            </p:cNvSpPr>
            <p:nvPr/>
          </p:nvSpPr>
          <p:spPr bwMode="auto">
            <a:xfrm>
              <a:off x="-3664396" y="1570265"/>
              <a:ext cx="412750" cy="323850"/>
            </a:xfrm>
            <a:custGeom>
              <a:avLst/>
              <a:gdLst>
                <a:gd name="T0" fmla="*/ 26 w 42"/>
                <a:gd name="T1" fmla="*/ 7 h 33"/>
                <a:gd name="T2" fmla="*/ 7 w 42"/>
                <a:gd name="T3" fmla="*/ 24 h 33"/>
                <a:gd name="T4" fmla="*/ 13 w 42"/>
                <a:gd name="T5" fmla="*/ 30 h 33"/>
                <a:gd name="T6" fmla="*/ 35 w 42"/>
                <a:gd name="T7" fmla="*/ 9 h 33"/>
                <a:gd name="T8" fmla="*/ 26 w 4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26" y="7"/>
                  </a:moveTo>
                  <a:cubicBezTo>
                    <a:pt x="17" y="14"/>
                    <a:pt x="7" y="24"/>
                    <a:pt x="7" y="24"/>
                  </a:cubicBezTo>
                  <a:cubicBezTo>
                    <a:pt x="0" y="33"/>
                    <a:pt x="7" y="32"/>
                    <a:pt x="13" y="30"/>
                  </a:cubicBezTo>
                  <a:cubicBezTo>
                    <a:pt x="20" y="27"/>
                    <a:pt x="27" y="17"/>
                    <a:pt x="35" y="9"/>
                  </a:cubicBezTo>
                  <a:cubicBezTo>
                    <a:pt x="42" y="1"/>
                    <a:pt x="35" y="0"/>
                    <a:pt x="2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5"/>
            <p:cNvSpPr>
              <a:spLocks/>
            </p:cNvSpPr>
            <p:nvPr/>
          </p:nvSpPr>
          <p:spPr bwMode="auto">
            <a:xfrm>
              <a:off x="-3005583" y="1313090"/>
              <a:ext cx="511175" cy="109538"/>
            </a:xfrm>
            <a:custGeom>
              <a:avLst/>
              <a:gdLst>
                <a:gd name="T0" fmla="*/ 41 w 52"/>
                <a:gd name="T1" fmla="*/ 1 h 11"/>
                <a:gd name="T2" fmla="*/ 15 w 52"/>
                <a:gd name="T3" fmla="*/ 2 h 11"/>
                <a:gd name="T4" fmla="*/ 11 w 52"/>
                <a:gd name="T5" fmla="*/ 10 h 11"/>
                <a:gd name="T6" fmla="*/ 41 w 52"/>
                <a:gd name="T7" fmla="*/ 9 h 11"/>
                <a:gd name="T8" fmla="*/ 41 w 5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41" y="1"/>
                  </a:moveTo>
                  <a:cubicBezTo>
                    <a:pt x="41" y="1"/>
                    <a:pt x="26" y="0"/>
                    <a:pt x="15" y="2"/>
                  </a:cubicBezTo>
                  <a:cubicBezTo>
                    <a:pt x="4" y="3"/>
                    <a:pt x="0" y="10"/>
                    <a:pt x="11" y="10"/>
                  </a:cubicBezTo>
                  <a:cubicBezTo>
                    <a:pt x="21" y="10"/>
                    <a:pt x="34" y="11"/>
                    <a:pt x="41" y="9"/>
                  </a:cubicBezTo>
                  <a:cubicBezTo>
                    <a:pt x="47" y="6"/>
                    <a:pt x="52" y="2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6"/>
            <p:cNvSpPr>
              <a:spLocks noEditPoints="1"/>
            </p:cNvSpPr>
            <p:nvPr/>
          </p:nvSpPr>
          <p:spPr bwMode="auto">
            <a:xfrm>
              <a:off x="-3645346" y="1579790"/>
              <a:ext cx="374650" cy="354013"/>
            </a:xfrm>
            <a:custGeom>
              <a:avLst/>
              <a:gdLst>
                <a:gd name="T0" fmla="*/ 37 w 38"/>
                <a:gd name="T1" fmla="*/ 2 h 36"/>
                <a:gd name="T2" fmla="*/ 31 w 38"/>
                <a:gd name="T3" fmla="*/ 1 h 36"/>
                <a:gd name="T4" fmla="*/ 23 w 38"/>
                <a:gd name="T5" fmla="*/ 5 h 36"/>
                <a:gd name="T6" fmla="*/ 4 w 38"/>
                <a:gd name="T7" fmla="*/ 23 h 36"/>
                <a:gd name="T8" fmla="*/ 2 w 38"/>
                <a:gd name="T9" fmla="*/ 31 h 36"/>
                <a:gd name="T10" fmla="*/ 8 w 38"/>
                <a:gd name="T11" fmla="*/ 32 h 36"/>
                <a:gd name="T12" fmla="*/ 12 w 38"/>
                <a:gd name="T13" fmla="*/ 31 h 36"/>
                <a:gd name="T14" fmla="*/ 29 w 38"/>
                <a:gd name="T15" fmla="*/ 16 h 36"/>
                <a:gd name="T16" fmla="*/ 34 w 38"/>
                <a:gd name="T17" fmla="*/ 10 h 36"/>
                <a:gd name="T18" fmla="*/ 36 w 38"/>
                <a:gd name="T19" fmla="*/ 8 h 36"/>
                <a:gd name="T20" fmla="*/ 25 w 38"/>
                <a:gd name="T21" fmla="*/ 34 h 36"/>
                <a:gd name="T22" fmla="*/ 25 w 38"/>
                <a:gd name="T23" fmla="*/ 35 h 36"/>
                <a:gd name="T24" fmla="*/ 25 w 38"/>
                <a:gd name="T25" fmla="*/ 36 h 36"/>
                <a:gd name="T26" fmla="*/ 26 w 38"/>
                <a:gd name="T27" fmla="*/ 35 h 36"/>
                <a:gd name="T28" fmla="*/ 37 w 38"/>
                <a:gd name="T29" fmla="*/ 5 h 36"/>
                <a:gd name="T30" fmla="*/ 37 w 38"/>
                <a:gd name="T31" fmla="*/ 2 h 36"/>
                <a:gd name="T32" fmla="*/ 32 w 38"/>
                <a:gd name="T33" fmla="*/ 8 h 36"/>
                <a:gd name="T34" fmla="*/ 26 w 38"/>
                <a:gd name="T35" fmla="*/ 14 h 36"/>
                <a:gd name="T36" fmla="*/ 11 w 38"/>
                <a:gd name="T37" fmla="*/ 28 h 36"/>
                <a:gd name="T38" fmla="*/ 7 w 38"/>
                <a:gd name="T39" fmla="*/ 29 h 36"/>
                <a:gd name="T40" fmla="*/ 4 w 38"/>
                <a:gd name="T41" fmla="*/ 30 h 36"/>
                <a:gd name="T42" fmla="*/ 4 w 38"/>
                <a:gd name="T43" fmla="*/ 30 h 36"/>
                <a:gd name="T44" fmla="*/ 7 w 38"/>
                <a:gd name="T45" fmla="*/ 25 h 36"/>
                <a:gd name="T46" fmla="*/ 25 w 38"/>
                <a:gd name="T47" fmla="*/ 8 h 36"/>
                <a:gd name="T48" fmla="*/ 32 w 38"/>
                <a:gd name="T49" fmla="*/ 4 h 36"/>
                <a:gd name="T50" fmla="*/ 34 w 38"/>
                <a:gd name="T51" fmla="*/ 4 h 36"/>
                <a:gd name="T52" fmla="*/ 32 w 38"/>
                <a:gd name="T53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36">
                  <a:moveTo>
                    <a:pt x="37" y="2"/>
                  </a:moveTo>
                  <a:cubicBezTo>
                    <a:pt x="37" y="1"/>
                    <a:pt x="35" y="0"/>
                    <a:pt x="31" y="1"/>
                  </a:cubicBezTo>
                  <a:cubicBezTo>
                    <a:pt x="29" y="1"/>
                    <a:pt x="26" y="3"/>
                    <a:pt x="23" y="5"/>
                  </a:cubicBezTo>
                  <a:cubicBezTo>
                    <a:pt x="15" y="12"/>
                    <a:pt x="5" y="22"/>
                    <a:pt x="4" y="23"/>
                  </a:cubicBezTo>
                  <a:cubicBezTo>
                    <a:pt x="2" y="26"/>
                    <a:pt x="0" y="29"/>
                    <a:pt x="2" y="31"/>
                  </a:cubicBezTo>
                  <a:cubicBezTo>
                    <a:pt x="3" y="33"/>
                    <a:pt x="5" y="33"/>
                    <a:pt x="8" y="32"/>
                  </a:cubicBezTo>
                  <a:cubicBezTo>
                    <a:pt x="9" y="32"/>
                    <a:pt x="11" y="32"/>
                    <a:pt x="12" y="31"/>
                  </a:cubicBezTo>
                  <a:cubicBezTo>
                    <a:pt x="17" y="29"/>
                    <a:pt x="23" y="22"/>
                    <a:pt x="29" y="16"/>
                  </a:cubicBezTo>
                  <a:cubicBezTo>
                    <a:pt x="30" y="14"/>
                    <a:pt x="32" y="12"/>
                    <a:pt x="34" y="10"/>
                  </a:cubicBezTo>
                  <a:cubicBezTo>
                    <a:pt x="35" y="9"/>
                    <a:pt x="35" y="9"/>
                    <a:pt x="36" y="8"/>
                  </a:cubicBezTo>
                  <a:cubicBezTo>
                    <a:pt x="36" y="15"/>
                    <a:pt x="35" y="28"/>
                    <a:pt x="25" y="34"/>
                  </a:cubicBezTo>
                  <a:cubicBezTo>
                    <a:pt x="24" y="34"/>
                    <a:pt x="24" y="35"/>
                    <a:pt x="25" y="35"/>
                  </a:cubicBezTo>
                  <a:cubicBezTo>
                    <a:pt x="25" y="35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8" y="28"/>
                    <a:pt x="38" y="11"/>
                    <a:pt x="37" y="5"/>
                  </a:cubicBezTo>
                  <a:cubicBezTo>
                    <a:pt x="38" y="4"/>
                    <a:pt x="38" y="3"/>
                    <a:pt x="37" y="2"/>
                  </a:cubicBezTo>
                  <a:close/>
                  <a:moveTo>
                    <a:pt x="32" y="8"/>
                  </a:moveTo>
                  <a:cubicBezTo>
                    <a:pt x="30" y="10"/>
                    <a:pt x="28" y="12"/>
                    <a:pt x="26" y="14"/>
                  </a:cubicBezTo>
                  <a:cubicBezTo>
                    <a:pt x="21" y="20"/>
                    <a:pt x="15" y="26"/>
                    <a:pt x="11" y="28"/>
                  </a:cubicBezTo>
                  <a:cubicBezTo>
                    <a:pt x="10" y="28"/>
                    <a:pt x="8" y="29"/>
                    <a:pt x="7" y="29"/>
                  </a:cubicBezTo>
                  <a:cubicBezTo>
                    <a:pt x="6" y="30"/>
                    <a:pt x="5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8"/>
                    <a:pt x="7" y="25"/>
                  </a:cubicBezTo>
                  <a:cubicBezTo>
                    <a:pt x="7" y="25"/>
                    <a:pt x="17" y="14"/>
                    <a:pt x="25" y="8"/>
                  </a:cubicBezTo>
                  <a:cubicBezTo>
                    <a:pt x="28" y="5"/>
                    <a:pt x="31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4" y="4"/>
                    <a:pt x="34" y="5"/>
                    <a:pt x="32" y="8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7"/>
            <p:cNvSpPr>
              <a:spLocks noEditPoints="1"/>
            </p:cNvSpPr>
            <p:nvPr/>
          </p:nvSpPr>
          <p:spPr bwMode="auto">
            <a:xfrm>
              <a:off x="-2986533" y="1303565"/>
              <a:ext cx="463550" cy="276225"/>
            </a:xfrm>
            <a:custGeom>
              <a:avLst/>
              <a:gdLst>
                <a:gd name="T0" fmla="*/ 38 w 47"/>
                <a:gd name="T1" fmla="*/ 1 h 28"/>
                <a:gd name="T2" fmla="*/ 13 w 47"/>
                <a:gd name="T3" fmla="*/ 1 h 28"/>
                <a:gd name="T4" fmla="*/ 4 w 47"/>
                <a:gd name="T5" fmla="*/ 4 h 28"/>
                <a:gd name="T6" fmla="*/ 1 w 47"/>
                <a:gd name="T7" fmla="*/ 9 h 28"/>
                <a:gd name="T8" fmla="*/ 4 w 47"/>
                <a:gd name="T9" fmla="*/ 12 h 28"/>
                <a:gd name="T10" fmla="*/ 33 w 47"/>
                <a:gd name="T11" fmla="*/ 25 h 28"/>
                <a:gd name="T12" fmla="*/ 33 w 47"/>
                <a:gd name="T13" fmla="*/ 25 h 28"/>
                <a:gd name="T14" fmla="*/ 34 w 47"/>
                <a:gd name="T15" fmla="*/ 24 h 28"/>
                <a:gd name="T16" fmla="*/ 33 w 47"/>
                <a:gd name="T17" fmla="*/ 24 h 28"/>
                <a:gd name="T18" fmla="*/ 7 w 47"/>
                <a:gd name="T19" fmla="*/ 13 h 28"/>
                <a:gd name="T20" fmla="*/ 8 w 47"/>
                <a:gd name="T21" fmla="*/ 13 h 28"/>
                <a:gd name="T22" fmla="*/ 16 w 47"/>
                <a:gd name="T23" fmla="*/ 13 h 28"/>
                <a:gd name="T24" fmla="*/ 38 w 47"/>
                <a:gd name="T25" fmla="*/ 12 h 28"/>
                <a:gd name="T26" fmla="*/ 42 w 47"/>
                <a:gd name="T27" fmla="*/ 10 h 28"/>
                <a:gd name="T28" fmla="*/ 46 w 47"/>
                <a:gd name="T29" fmla="*/ 5 h 28"/>
                <a:gd name="T30" fmla="*/ 38 w 47"/>
                <a:gd name="T31" fmla="*/ 1 h 28"/>
                <a:gd name="T32" fmla="*/ 41 w 47"/>
                <a:gd name="T33" fmla="*/ 7 h 28"/>
                <a:gd name="T34" fmla="*/ 37 w 47"/>
                <a:gd name="T35" fmla="*/ 9 h 28"/>
                <a:gd name="T36" fmla="*/ 17 w 47"/>
                <a:gd name="T37" fmla="*/ 10 h 28"/>
                <a:gd name="T38" fmla="*/ 8 w 47"/>
                <a:gd name="T39" fmla="*/ 9 h 28"/>
                <a:gd name="T40" fmla="*/ 4 w 47"/>
                <a:gd name="T41" fmla="*/ 8 h 28"/>
                <a:gd name="T42" fmla="*/ 5 w 47"/>
                <a:gd name="T43" fmla="*/ 7 h 28"/>
                <a:gd name="T44" fmla="*/ 13 w 47"/>
                <a:gd name="T45" fmla="*/ 5 h 28"/>
                <a:gd name="T46" fmla="*/ 38 w 47"/>
                <a:gd name="T47" fmla="*/ 4 h 28"/>
                <a:gd name="T48" fmla="*/ 43 w 47"/>
                <a:gd name="T49" fmla="*/ 6 h 28"/>
                <a:gd name="T50" fmla="*/ 41 w 47"/>
                <a:gd name="T5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28">
                  <a:moveTo>
                    <a:pt x="38" y="1"/>
                  </a:moveTo>
                  <a:cubicBezTo>
                    <a:pt x="38" y="1"/>
                    <a:pt x="24" y="0"/>
                    <a:pt x="13" y="1"/>
                  </a:cubicBezTo>
                  <a:cubicBezTo>
                    <a:pt x="9" y="2"/>
                    <a:pt x="6" y="3"/>
                    <a:pt x="4" y="4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1" y="11"/>
                    <a:pt x="2" y="12"/>
                    <a:pt x="4" y="12"/>
                  </a:cubicBezTo>
                  <a:cubicBezTo>
                    <a:pt x="10" y="18"/>
                    <a:pt x="21" y="28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5"/>
                    <a:pt x="34" y="24"/>
                  </a:cubicBezTo>
                  <a:cubicBezTo>
                    <a:pt x="34" y="24"/>
                    <a:pt x="33" y="24"/>
                    <a:pt x="33" y="24"/>
                  </a:cubicBezTo>
                  <a:cubicBezTo>
                    <a:pt x="23" y="26"/>
                    <a:pt x="13" y="18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3"/>
                    <a:pt x="14" y="13"/>
                    <a:pt x="16" y="13"/>
                  </a:cubicBezTo>
                  <a:cubicBezTo>
                    <a:pt x="25" y="14"/>
                    <a:pt x="33" y="14"/>
                    <a:pt x="38" y="12"/>
                  </a:cubicBezTo>
                  <a:cubicBezTo>
                    <a:pt x="40" y="12"/>
                    <a:pt x="41" y="11"/>
                    <a:pt x="42" y="10"/>
                  </a:cubicBezTo>
                  <a:cubicBezTo>
                    <a:pt x="45" y="9"/>
                    <a:pt x="47" y="7"/>
                    <a:pt x="46" y="5"/>
                  </a:cubicBezTo>
                  <a:cubicBezTo>
                    <a:pt x="46" y="2"/>
                    <a:pt x="42" y="1"/>
                    <a:pt x="38" y="1"/>
                  </a:cubicBezTo>
                  <a:close/>
                  <a:moveTo>
                    <a:pt x="41" y="7"/>
                  </a:moveTo>
                  <a:cubicBezTo>
                    <a:pt x="40" y="8"/>
                    <a:pt x="39" y="9"/>
                    <a:pt x="37" y="9"/>
                  </a:cubicBezTo>
                  <a:cubicBezTo>
                    <a:pt x="33" y="11"/>
                    <a:pt x="25" y="10"/>
                    <a:pt x="17" y="10"/>
                  </a:cubicBezTo>
                  <a:cubicBezTo>
                    <a:pt x="14" y="10"/>
                    <a:pt x="11" y="9"/>
                    <a:pt x="8" y="9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7" y="6"/>
                    <a:pt x="9" y="5"/>
                    <a:pt x="13" y="5"/>
                  </a:cubicBezTo>
                  <a:cubicBezTo>
                    <a:pt x="24" y="4"/>
                    <a:pt x="38" y="4"/>
                    <a:pt x="38" y="4"/>
                  </a:cubicBezTo>
                  <a:cubicBezTo>
                    <a:pt x="42" y="5"/>
                    <a:pt x="43" y="6"/>
                    <a:pt x="43" y="6"/>
                  </a:cubicBezTo>
                  <a:cubicBezTo>
                    <a:pt x="43" y="6"/>
                    <a:pt x="42" y="7"/>
                    <a:pt x="41" y="7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8"/>
            <p:cNvSpPr>
              <a:spLocks/>
            </p:cNvSpPr>
            <p:nvPr/>
          </p:nvSpPr>
          <p:spPr bwMode="auto">
            <a:xfrm>
              <a:off x="-3084958" y="1619477"/>
              <a:ext cx="157163" cy="127000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5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4" y="0"/>
                    <a:pt x="16" y="5"/>
                  </a:cubicBezTo>
                  <a:cubicBezTo>
                    <a:pt x="16" y="5"/>
                    <a:pt x="11" y="7"/>
                    <a:pt x="0" y="1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圆角矩形标注 67"/>
          <p:cNvSpPr/>
          <p:nvPr/>
        </p:nvSpPr>
        <p:spPr>
          <a:xfrm>
            <a:off x="2031116" y="836712"/>
            <a:ext cx="8097332" cy="2041308"/>
          </a:xfrm>
          <a:prstGeom prst="wedgeRoundRectCallout">
            <a:avLst>
              <a:gd name="adj1" fmla="val -38870"/>
              <a:gd name="adj2" fmla="val 93704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2760394" y="980728"/>
            <a:ext cx="66479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下面教大家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只用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简单的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圆和箭头</a:t>
            </a:r>
            <a:endParaRPr lang="en-US" altLang="zh-CN" sz="36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处理好所有逻辑关系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91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007768" y="0"/>
            <a:ext cx="4176464" cy="720080"/>
          </a:xfrm>
          <a:prstGeom prst="trapezoi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929" y="676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991544" y="1916832"/>
            <a:ext cx="3888432" cy="3888432"/>
          </a:xfrm>
          <a:prstGeom prst="donut">
            <a:avLst>
              <a:gd name="adj" fmla="val 670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465354" y="2390642"/>
            <a:ext cx="2940811" cy="2940811"/>
          </a:xfrm>
          <a:prstGeom prst="donut">
            <a:avLst>
              <a:gd name="adj" fmla="val 670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2846274" y="2771562"/>
            <a:ext cx="2178970" cy="2178970"/>
          </a:xfrm>
          <a:prstGeom prst="donut">
            <a:avLst>
              <a:gd name="adj" fmla="val 670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3179675" y="3104963"/>
            <a:ext cx="1512168" cy="1512168"/>
          </a:xfrm>
          <a:prstGeom prst="donut">
            <a:avLst>
              <a:gd name="adj" fmla="val 670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67708" y="3392996"/>
            <a:ext cx="936104" cy="9361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639296" y="2204864"/>
            <a:ext cx="4330700" cy="983084"/>
          </a:xfrm>
          <a:custGeom>
            <a:avLst/>
            <a:gdLst>
              <a:gd name="connsiteX0" fmla="*/ 0 w 4229100"/>
              <a:gd name="connsiteY0" fmla="*/ 1435100 h 1435100"/>
              <a:gd name="connsiteX1" fmla="*/ 1193800 w 4229100"/>
              <a:gd name="connsiteY1" fmla="*/ 0 h 1435100"/>
              <a:gd name="connsiteX2" fmla="*/ 4229100 w 4229100"/>
              <a:gd name="connsiteY2" fmla="*/ 0 h 1435100"/>
              <a:gd name="connsiteX0" fmla="*/ 0 w 4330700"/>
              <a:gd name="connsiteY0" fmla="*/ 858435 h 858435"/>
              <a:gd name="connsiteX1" fmla="*/ 1295400 w 4330700"/>
              <a:gd name="connsiteY1" fmla="*/ 0 h 858435"/>
              <a:gd name="connsiteX2" fmla="*/ 4330700 w 4330700"/>
              <a:gd name="connsiteY2" fmla="*/ 0 h 85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30700" h="858435">
                <a:moveTo>
                  <a:pt x="0" y="858435"/>
                </a:moveTo>
                <a:lnTo>
                  <a:pt x="1295400" y="0"/>
                </a:lnTo>
                <a:lnTo>
                  <a:pt x="4330700" y="0"/>
                </a:lnTo>
              </a:path>
            </a:pathLst>
          </a:custGeom>
          <a:ln w="38100">
            <a:solidFill>
              <a:srgbClr val="FFC000"/>
            </a:solidFill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309096" y="2997448"/>
            <a:ext cx="4673600" cy="584200"/>
          </a:xfrm>
          <a:custGeom>
            <a:avLst/>
            <a:gdLst>
              <a:gd name="connsiteX0" fmla="*/ 0 w 4686300"/>
              <a:gd name="connsiteY0" fmla="*/ 850900 h 850900"/>
              <a:gd name="connsiteX1" fmla="*/ 1651000 w 4686300"/>
              <a:gd name="connsiteY1" fmla="*/ 0 h 850900"/>
              <a:gd name="connsiteX2" fmla="*/ 4686300 w 4686300"/>
              <a:gd name="connsiteY2" fmla="*/ 0 h 850900"/>
              <a:gd name="connsiteX0" fmla="*/ 0 w 4673600"/>
              <a:gd name="connsiteY0" fmla="*/ 584200 h 584200"/>
              <a:gd name="connsiteX1" fmla="*/ 1638300 w 4673600"/>
              <a:gd name="connsiteY1" fmla="*/ 0 h 584200"/>
              <a:gd name="connsiteX2" fmla="*/ 4673600 w 4673600"/>
              <a:gd name="connsiteY2" fmla="*/ 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3600" h="584200">
                <a:moveTo>
                  <a:pt x="0" y="584200"/>
                </a:moveTo>
                <a:lnTo>
                  <a:pt x="1638300" y="0"/>
                </a:lnTo>
                <a:lnTo>
                  <a:pt x="4673600" y="0"/>
                </a:lnTo>
              </a:path>
            </a:pathLst>
          </a:custGeom>
          <a:ln w="38100">
            <a:solidFill>
              <a:srgbClr val="FFC000"/>
            </a:solidFill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940796" y="3848348"/>
            <a:ext cx="5029200" cy="0"/>
          </a:xfrm>
          <a:custGeom>
            <a:avLst/>
            <a:gdLst>
              <a:gd name="connsiteX0" fmla="*/ 0 w 5029200"/>
              <a:gd name="connsiteY0" fmla="*/ 0 h 0"/>
              <a:gd name="connsiteX1" fmla="*/ 5029200 w 5029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29200">
                <a:moveTo>
                  <a:pt x="0" y="0"/>
                </a:moveTo>
                <a:lnTo>
                  <a:pt x="5029200" y="0"/>
                </a:lnTo>
              </a:path>
            </a:pathLst>
          </a:custGeom>
          <a:ln w="38100">
            <a:solidFill>
              <a:srgbClr val="FFC000"/>
            </a:solidFill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31232" y="4003922"/>
            <a:ext cx="5338763" cy="631825"/>
          </a:xfrm>
          <a:custGeom>
            <a:avLst/>
            <a:gdLst>
              <a:gd name="connsiteX0" fmla="*/ 0 w 5346700"/>
              <a:gd name="connsiteY0" fmla="*/ 0 h 787400"/>
              <a:gd name="connsiteX1" fmla="*/ 2349500 w 5346700"/>
              <a:gd name="connsiteY1" fmla="*/ 787400 h 787400"/>
              <a:gd name="connsiteX2" fmla="*/ 5346700 w 5346700"/>
              <a:gd name="connsiteY2" fmla="*/ 787400 h 787400"/>
              <a:gd name="connsiteX0" fmla="*/ 0 w 5334000"/>
              <a:gd name="connsiteY0" fmla="*/ 0 h 558800"/>
              <a:gd name="connsiteX1" fmla="*/ 2336800 w 5334000"/>
              <a:gd name="connsiteY1" fmla="*/ 558800 h 558800"/>
              <a:gd name="connsiteX2" fmla="*/ 5334000 w 5334000"/>
              <a:gd name="connsiteY2" fmla="*/ 558800 h 558800"/>
              <a:gd name="connsiteX0" fmla="*/ 0 w 5295900"/>
              <a:gd name="connsiteY0" fmla="*/ 0 h 622300"/>
              <a:gd name="connsiteX1" fmla="*/ 2298700 w 5295900"/>
              <a:gd name="connsiteY1" fmla="*/ 622300 h 622300"/>
              <a:gd name="connsiteX2" fmla="*/ 5295900 w 5295900"/>
              <a:gd name="connsiteY2" fmla="*/ 622300 h 622300"/>
              <a:gd name="connsiteX0" fmla="*/ 0 w 5338763"/>
              <a:gd name="connsiteY0" fmla="*/ 0 h 631825"/>
              <a:gd name="connsiteX1" fmla="*/ 2341563 w 5338763"/>
              <a:gd name="connsiteY1" fmla="*/ 631825 h 631825"/>
              <a:gd name="connsiteX2" fmla="*/ 5338763 w 5338763"/>
              <a:gd name="connsiteY2" fmla="*/ 631825 h 6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8763" h="631825">
                <a:moveTo>
                  <a:pt x="0" y="0"/>
                </a:moveTo>
                <a:lnTo>
                  <a:pt x="2341563" y="631825"/>
                </a:lnTo>
                <a:lnTo>
                  <a:pt x="5338763" y="631825"/>
                </a:lnTo>
              </a:path>
            </a:pathLst>
          </a:custGeom>
          <a:ln w="38100">
            <a:solidFill>
              <a:srgbClr val="FFC000"/>
            </a:solidFill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950196" y="3861048"/>
            <a:ext cx="6032500" cy="1536700"/>
          </a:xfrm>
          <a:custGeom>
            <a:avLst/>
            <a:gdLst>
              <a:gd name="connsiteX0" fmla="*/ 0 w 6032500"/>
              <a:gd name="connsiteY0" fmla="*/ 0 h 1536700"/>
              <a:gd name="connsiteX1" fmla="*/ 3009900 w 6032500"/>
              <a:gd name="connsiteY1" fmla="*/ 1536700 h 1536700"/>
              <a:gd name="connsiteX2" fmla="*/ 6032500 w 6032500"/>
              <a:gd name="connsiteY2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32500" h="1536700">
                <a:moveTo>
                  <a:pt x="0" y="0"/>
                </a:moveTo>
                <a:lnTo>
                  <a:pt x="3009900" y="1536700"/>
                </a:lnTo>
                <a:lnTo>
                  <a:pt x="6032500" y="1536700"/>
                </a:lnTo>
              </a:path>
            </a:pathLst>
          </a:custGeom>
          <a:ln w="38100">
            <a:solidFill>
              <a:srgbClr val="FFC000"/>
            </a:solidFill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654234" y="1556792"/>
            <a:ext cx="162095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/>
              <a:t>竞争力一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54234" y="2348880"/>
            <a:ext cx="162095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/>
              <a:t>竞争力二</a:t>
            </a:r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7645896" y="3198494"/>
            <a:ext cx="162095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/>
              <a:t>竞争力三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645895" y="3990582"/>
            <a:ext cx="162095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/>
              <a:t>竞争力四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7466359" y="4782670"/>
            <a:ext cx="198002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/>
              <a:t>核心竞争力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5617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007768" y="0"/>
            <a:ext cx="4176464" cy="720080"/>
          </a:xfrm>
          <a:prstGeom prst="trapezoid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929" y="676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递进关系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gray">
          <a:xfrm>
            <a:off x="7554939" y="2214716"/>
            <a:ext cx="817156" cy="1321765"/>
          </a:xfrm>
          <a:custGeom>
            <a:avLst/>
            <a:gdLst>
              <a:gd name="T0" fmla="*/ 247 w 247"/>
              <a:gd name="T1" fmla="*/ 399 h 399"/>
              <a:gd name="T2" fmla="*/ 0 w 247"/>
              <a:gd name="T3" fmla="*/ 0 h 39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7" h="399">
                <a:moveTo>
                  <a:pt x="247" y="399"/>
                </a:moveTo>
                <a:cubicBezTo>
                  <a:pt x="212" y="239"/>
                  <a:pt x="123" y="100"/>
                  <a:pt x="0" y="0"/>
                </a:cubicBezTo>
              </a:path>
            </a:pathLst>
          </a:custGeom>
          <a:noFill/>
          <a:ln w="635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23"/>
          <p:cNvSpPr>
            <a:spLocks/>
          </p:cNvSpPr>
          <p:nvPr/>
        </p:nvSpPr>
        <p:spPr bwMode="gray">
          <a:xfrm>
            <a:off x="7634696" y="4689870"/>
            <a:ext cx="708015" cy="1126727"/>
          </a:xfrm>
          <a:custGeom>
            <a:avLst/>
            <a:gdLst>
              <a:gd name="T0" fmla="*/ 0 w 214"/>
              <a:gd name="T1" fmla="*/ 340 h 340"/>
              <a:gd name="T2" fmla="*/ 214 w 214"/>
              <a:gd name="T3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4" h="340">
                <a:moveTo>
                  <a:pt x="0" y="340"/>
                </a:moveTo>
                <a:cubicBezTo>
                  <a:pt x="101" y="250"/>
                  <a:pt x="176" y="133"/>
                  <a:pt x="214" y="0"/>
                </a:cubicBezTo>
              </a:path>
            </a:pathLst>
          </a:custGeom>
          <a:noFill/>
          <a:ln w="635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gray">
          <a:xfrm flipH="1">
            <a:off x="3830235" y="2214716"/>
            <a:ext cx="817156" cy="1321765"/>
          </a:xfrm>
          <a:custGeom>
            <a:avLst/>
            <a:gdLst>
              <a:gd name="T0" fmla="*/ 247 w 247"/>
              <a:gd name="T1" fmla="*/ 399 h 399"/>
              <a:gd name="T2" fmla="*/ 0 w 247"/>
              <a:gd name="T3" fmla="*/ 0 h 39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7" h="399">
                <a:moveTo>
                  <a:pt x="247" y="399"/>
                </a:moveTo>
                <a:cubicBezTo>
                  <a:pt x="212" y="239"/>
                  <a:pt x="123" y="100"/>
                  <a:pt x="0" y="0"/>
                </a:cubicBezTo>
              </a:path>
            </a:pathLst>
          </a:custGeom>
          <a:noFill/>
          <a:ln w="635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23"/>
          <p:cNvSpPr>
            <a:spLocks/>
          </p:cNvSpPr>
          <p:nvPr/>
        </p:nvSpPr>
        <p:spPr bwMode="gray">
          <a:xfrm flipH="1">
            <a:off x="3859619" y="4689870"/>
            <a:ext cx="708015" cy="1126727"/>
          </a:xfrm>
          <a:custGeom>
            <a:avLst/>
            <a:gdLst>
              <a:gd name="T0" fmla="*/ 0 w 214"/>
              <a:gd name="T1" fmla="*/ 340 h 340"/>
              <a:gd name="T2" fmla="*/ 214 w 214"/>
              <a:gd name="T3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4" h="340">
                <a:moveTo>
                  <a:pt x="0" y="340"/>
                </a:moveTo>
                <a:cubicBezTo>
                  <a:pt x="101" y="250"/>
                  <a:pt x="176" y="133"/>
                  <a:pt x="214" y="0"/>
                </a:cubicBezTo>
              </a:path>
            </a:pathLst>
          </a:custGeom>
          <a:noFill/>
          <a:ln w="635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99929" y="1816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801688">
              <a:spcAft>
                <a:spcPct val="40000"/>
              </a:spcAft>
              <a:defRPr/>
            </a:pPr>
            <a:r>
              <a:rPr lang="zh-CN" altLang="en-US" sz="2000" kern="0" noProof="1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高级阶段</a:t>
            </a:r>
            <a:endParaRPr lang="de-DE" altLang="zh-CN" sz="2000" kern="0" noProof="1">
              <a:solidFill>
                <a:srgbClr val="80808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3790" y="38745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801688">
              <a:spcAft>
                <a:spcPct val="40000"/>
              </a:spcAft>
              <a:defRPr/>
            </a:pPr>
            <a:r>
              <a:rPr lang="zh-CN" altLang="en-US" sz="2000" kern="0" noProof="1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能力递进</a:t>
            </a:r>
            <a:endParaRPr lang="en-US" altLang="zh-CN" sz="2000" kern="0" noProof="1">
              <a:solidFill>
                <a:srgbClr val="80808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99656" y="38745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801688">
              <a:spcAft>
                <a:spcPct val="40000"/>
              </a:spcAft>
              <a:defRPr/>
            </a:pPr>
            <a:r>
              <a:rPr lang="zh-CN" altLang="en-US" sz="2000" kern="0" noProof="1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学工交替</a:t>
            </a:r>
            <a:endParaRPr lang="en-US" altLang="zh-CN" sz="2000" kern="0" noProof="1">
              <a:solidFill>
                <a:srgbClr val="80808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9928" y="590921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801688">
              <a:spcAft>
                <a:spcPct val="40000"/>
              </a:spcAft>
              <a:defRPr/>
            </a:pPr>
            <a:r>
              <a:rPr lang="zh-CN" altLang="en-US" sz="2000" kern="0" noProof="1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初级</a:t>
            </a:r>
            <a:r>
              <a:rPr lang="zh-CN" altLang="en-US" sz="2000" kern="0" noProof="1" smtClean="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阶段</a:t>
            </a:r>
            <a:endParaRPr lang="de-DE" altLang="zh-CN" sz="2000" kern="0" noProof="1">
              <a:solidFill>
                <a:srgbClr val="80808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65655" y="2307699"/>
            <a:ext cx="3419177" cy="3417546"/>
            <a:chOff x="6182695" y="3600509"/>
            <a:chExt cx="5828223" cy="5825443"/>
          </a:xfrm>
        </p:grpSpPr>
        <p:sp>
          <p:nvSpPr>
            <p:cNvPr id="14" name="Ellipse 9"/>
            <p:cNvSpPr>
              <a:spLocks noChangeArrowheads="1"/>
            </p:cNvSpPr>
            <p:nvPr/>
          </p:nvSpPr>
          <p:spPr bwMode="gray">
            <a:xfrm>
              <a:off x="6182695" y="3600509"/>
              <a:ext cx="5828223" cy="582544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66393" y="4203626"/>
              <a:ext cx="2763033" cy="891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801688">
                <a:spcAft>
                  <a:spcPct val="40000"/>
                </a:spcAft>
                <a:defRPr/>
              </a:pPr>
              <a:r>
                <a:rPr lang="zh-CN" altLang="en-US" sz="2800" kern="0" noProof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第三学年</a:t>
              </a:r>
              <a:endParaRPr lang="en-US" altLang="zh-CN" sz="2800" kern="0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71354" y="3275053"/>
            <a:ext cx="2393098" cy="2391467"/>
            <a:chOff x="7044694" y="5249429"/>
            <a:chExt cx="4079200" cy="4076420"/>
          </a:xfrm>
        </p:grpSpPr>
        <p:sp>
          <p:nvSpPr>
            <p:cNvPr id="18" name="Ellipse 8"/>
            <p:cNvSpPr>
              <a:spLocks noChangeArrowheads="1"/>
            </p:cNvSpPr>
            <p:nvPr/>
          </p:nvSpPr>
          <p:spPr bwMode="gray">
            <a:xfrm>
              <a:off x="7044694" y="5249429"/>
              <a:ext cx="4079200" cy="407642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 algn="ctr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941268" y="6147842"/>
              <a:ext cx="2413281" cy="786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801688">
                <a:spcAft>
                  <a:spcPct val="40000"/>
                </a:spcAft>
                <a:defRPr/>
              </a:pPr>
              <a:r>
                <a:rPr lang="zh-CN" altLang="en-US" sz="2400" kern="0" noProof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第二学年</a:t>
              </a:r>
              <a:endParaRPr lang="en-US" altLang="zh-CN" sz="2400" kern="0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29254" y="4343546"/>
            <a:ext cx="1291979" cy="1288716"/>
            <a:chOff x="7995673" y="7070749"/>
            <a:chExt cx="2202267" cy="2196706"/>
          </a:xfrm>
        </p:grpSpPr>
        <p:sp>
          <p:nvSpPr>
            <p:cNvPr id="22" name="Ellipse 7"/>
            <p:cNvSpPr>
              <a:spLocks noChangeArrowheads="1"/>
            </p:cNvSpPr>
            <p:nvPr/>
          </p:nvSpPr>
          <p:spPr bwMode="gray">
            <a:xfrm>
              <a:off x="7995673" y="7070749"/>
              <a:ext cx="2202267" cy="21967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 algn="ctr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116141" y="7898099"/>
              <a:ext cx="2063531" cy="682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801688">
                <a:spcAft>
                  <a:spcPct val="40000"/>
                </a:spcAft>
                <a:defRPr/>
              </a:pPr>
              <a:r>
                <a:rPr lang="zh-CN" altLang="en-US" sz="2000" kern="0" noProof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第一学年</a:t>
              </a:r>
              <a:endParaRPr lang="de-DE" altLang="zh-CN" sz="2000" kern="0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242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473</Words>
  <Application>Microsoft Office PowerPoint</Application>
  <PresentationFormat>宽屏</PresentationFormat>
  <Paragraphs>77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方正正大黑简体</vt:lpstr>
      <vt:lpstr>黑体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2015-09-15T02:59:55Z</dcterms:created>
  <dcterms:modified xsi:type="dcterms:W3CDTF">2016-05-12T07:30:42Z</dcterms:modified>
</cp:coreProperties>
</file>