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</p:sldMasterIdLst>
  <p:notesMasterIdLst>
    <p:notesMasterId r:id="rId16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___8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824400282566006E-2"/>
          <c:y val="4.5280246184269506E-2"/>
          <c:w val="0.97677925045681047"/>
          <c:h val="0.6450850332112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40"/>
        <c:axId val="374790920"/>
        <c:axId val="374791312"/>
      </c:barChart>
      <c:catAx>
        <c:axId val="374790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4791312"/>
        <c:crosses val="autoZero"/>
        <c:auto val="1"/>
        <c:lblAlgn val="ctr"/>
        <c:lblOffset val="100"/>
        <c:noMultiLvlLbl val="0"/>
      </c:catAx>
      <c:valAx>
        <c:axId val="37479131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7479092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0036600929470972E-2"/>
          <c:y val="0.70382815412820143"/>
          <c:w val="0.97875035116023346"/>
          <c:h val="0.118540049926454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常规体" pitchFamily="50" charset="-122"/>
              <a:ea typeface="造字工房悦黑（非商用）常规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6424288"/>
        <c:axId val="416424680"/>
      </c:barChart>
      <c:catAx>
        <c:axId val="41642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6424680"/>
        <c:crosses val="autoZero"/>
        <c:auto val="1"/>
        <c:lblAlgn val="ctr"/>
        <c:lblOffset val="100"/>
        <c:noMultiLvlLbl val="0"/>
      </c:catAx>
      <c:valAx>
        <c:axId val="416424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642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6426640"/>
        <c:axId val="416427032"/>
      </c:barChart>
      <c:catAx>
        <c:axId val="416426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6427032"/>
        <c:crosses val="autoZero"/>
        <c:auto val="1"/>
        <c:lblAlgn val="ctr"/>
        <c:lblOffset val="100"/>
        <c:noMultiLvlLbl val="0"/>
      </c:catAx>
      <c:valAx>
        <c:axId val="416427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642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8158632"/>
        <c:axId val="418159024"/>
      </c:barChart>
      <c:catAx>
        <c:axId val="418158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8159024"/>
        <c:crosses val="autoZero"/>
        <c:auto val="1"/>
        <c:lblAlgn val="ctr"/>
        <c:lblOffset val="100"/>
        <c:noMultiLvlLbl val="0"/>
      </c:catAx>
      <c:valAx>
        <c:axId val="41815902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1815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886152"/>
        <c:axId val="420886544"/>
      </c:barChart>
      <c:catAx>
        <c:axId val="420886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0886544"/>
        <c:crosses val="autoZero"/>
        <c:auto val="1"/>
        <c:lblAlgn val="ctr"/>
        <c:lblOffset val="100"/>
        <c:noMultiLvlLbl val="0"/>
      </c:catAx>
      <c:valAx>
        <c:axId val="4208865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20886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887328"/>
        <c:axId val="420887720"/>
      </c:barChart>
      <c:catAx>
        <c:axId val="420887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0887720"/>
        <c:crosses val="autoZero"/>
        <c:auto val="1"/>
        <c:lblAlgn val="ctr"/>
        <c:lblOffset val="100"/>
        <c:noMultiLvlLbl val="0"/>
      </c:catAx>
      <c:valAx>
        <c:axId val="42088772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2088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40"/>
        <c:axId val="418159808"/>
        <c:axId val="418159416"/>
      </c:barChart>
      <c:catAx>
        <c:axId val="4181598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8159416"/>
        <c:crosses val="autoZero"/>
        <c:auto val="1"/>
        <c:lblAlgn val="ctr"/>
        <c:lblOffset val="100"/>
        <c:noMultiLvlLbl val="0"/>
      </c:catAx>
      <c:valAx>
        <c:axId val="41815941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18159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824400282566006E-2"/>
          <c:y val="4.5280246184269506E-2"/>
          <c:w val="0.97677925045681047"/>
          <c:h val="0.6450850332112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40"/>
        <c:axId val="421743904"/>
        <c:axId val="421744296"/>
      </c:barChart>
      <c:catAx>
        <c:axId val="421743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1744296"/>
        <c:crosses val="autoZero"/>
        <c:auto val="1"/>
        <c:lblAlgn val="ctr"/>
        <c:lblOffset val="100"/>
        <c:noMultiLvlLbl val="0"/>
      </c:catAx>
      <c:valAx>
        <c:axId val="4217442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2174390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0036600929470972E-2"/>
          <c:y val="0.70382815412820143"/>
          <c:w val="0.97875035116023346"/>
          <c:h val="0.118540049926454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常规体" pitchFamily="50" charset="-122"/>
              <a:ea typeface="造字工房悦黑（非商用）常规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FBBDE-6A6D-4220-A248-44C17FA7F8BD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49B92-398C-45F9-8CC0-FFE49A8B3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71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843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75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4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1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01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333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71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53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787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52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7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0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27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37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972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20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8780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31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38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265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45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8469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05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996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24"/>
          <p:cNvSpPr/>
          <p:nvPr userDrawn="1"/>
        </p:nvSpPr>
        <p:spPr>
          <a:xfrm>
            <a:off x="829345" y="6548700"/>
            <a:ext cx="485546" cy="201864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713232">
              <a:defRPr/>
            </a:pPr>
            <a:endParaRPr lang="bg-BG" sz="1404" kern="0">
              <a:solidFill>
                <a:srgbClr val="297F9D"/>
              </a:solidFill>
            </a:endParaRP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758180" y="6511047"/>
            <a:ext cx="635855" cy="2781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100" b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3232">
              <a:defRPr/>
            </a:pPr>
            <a:fld id="{48F63A3B-78C7-47BE-AE5E-E10140E04643}" type="slidenum">
              <a:rPr lang="en-US" smtClean="0">
                <a:solidFill>
                  <a:srgbClr val="FAFAFA"/>
                </a:solidFill>
              </a:rPr>
              <a:pPr defTabSz="713232">
                <a:defRPr/>
              </a:pPr>
              <a:t>‹#›</a:t>
            </a:fld>
            <a:endParaRPr lang="en-US" dirty="0">
              <a:solidFill>
                <a:srgbClr val="FAFAFA"/>
              </a:solidFill>
            </a:endParaRPr>
          </a:p>
        </p:txBody>
      </p:sp>
      <p:sp>
        <p:nvSpPr>
          <p:cNvPr id="14" name="Rounded Rectangle 14"/>
          <p:cNvSpPr/>
          <p:nvPr userDrawn="1"/>
        </p:nvSpPr>
        <p:spPr>
          <a:xfrm flipV="1">
            <a:off x="830591" y="6410911"/>
            <a:ext cx="10603230" cy="55320"/>
          </a:xfrm>
          <a:prstGeom prst="roundRect">
            <a:avLst>
              <a:gd name="adj" fmla="val 50000"/>
            </a:avLst>
          </a:prstGeom>
          <a:solidFill>
            <a:srgbClr val="FAFAFA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713232">
              <a:defRPr/>
            </a:pPr>
            <a:endParaRPr lang="bg-BG" sz="1404" kern="0">
              <a:solidFill>
                <a:srgbClr val="9BBC57"/>
              </a:solidFill>
            </a:endParaRPr>
          </a:p>
        </p:txBody>
      </p:sp>
      <p:sp>
        <p:nvSpPr>
          <p:cNvPr id="15" name="Freeform 539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1898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713232">
              <a:defRPr/>
            </a:pPr>
            <a:endParaRPr lang="en-US" sz="1404" kern="0">
              <a:solidFill>
                <a:srgbClr val="297F9D">
                  <a:lumMod val="85000"/>
                </a:srgbClr>
              </a:solidFill>
            </a:endParaRPr>
          </a:p>
        </p:txBody>
      </p:sp>
      <p:sp>
        <p:nvSpPr>
          <p:cNvPr id="16" name="Freeform 539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 flipH="1">
            <a:off x="1097569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713232">
              <a:defRPr/>
            </a:pPr>
            <a:endParaRPr lang="en-US" sz="1404" kern="0">
              <a:solidFill>
                <a:srgbClr val="297F9D">
                  <a:lumMod val="85000"/>
                </a:srgbClr>
              </a:solidFill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4846357" y="6463732"/>
            <a:ext cx="3866153" cy="297133"/>
            <a:chOff x="3983439" y="6435154"/>
            <a:chExt cx="3866153" cy="297133"/>
          </a:xfrm>
        </p:grpSpPr>
        <p:sp>
          <p:nvSpPr>
            <p:cNvPr id="17" name="TextBox 19"/>
            <p:cNvSpPr txBox="1"/>
            <p:nvPr userDrawn="1"/>
          </p:nvSpPr>
          <p:spPr>
            <a:xfrm>
              <a:off x="4342408" y="6435154"/>
              <a:ext cx="3507184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713232">
                <a:lnSpc>
                  <a:spcPct val="150000"/>
                </a:lnSpc>
              </a:pPr>
              <a:r>
                <a:rPr lang="en-US" sz="10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http://xiaoer.yanj.cn/</a:t>
              </a:r>
              <a:endParaRPr lang="bg-BG" sz="1000" dirty="0">
                <a:solidFill>
                  <a:srgbClr val="5656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Oval 25"/>
            <p:cNvSpPr/>
            <p:nvPr userDrawn="1"/>
          </p:nvSpPr>
          <p:spPr>
            <a:xfrm>
              <a:off x="5438102" y="6587736"/>
              <a:ext cx="55320" cy="55320"/>
            </a:xfrm>
            <a:prstGeom prst="ellipse">
              <a:avLst/>
            </a:prstGeom>
            <a:solidFill>
              <a:srgbClr val="5656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713232">
                <a:defRPr/>
              </a:pPr>
              <a:endParaRPr lang="bg-BG" sz="1404" kern="0">
                <a:solidFill>
                  <a:srgbClr val="565656"/>
                </a:solidFill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3983439" y="6500260"/>
              <a:ext cx="152638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杜小二</a:t>
              </a:r>
              <a:r>
                <a:rPr lang="en-US" altLang="zh-CN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PPT</a:t>
              </a:r>
              <a:r>
                <a:rPr lang="zh-CN" altLang="en-US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工作室荣誉出品</a:t>
              </a:r>
              <a:r>
                <a:rPr lang="en-US" altLang="zh-CN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zh-CN" altLang="en-US" sz="9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02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6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026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733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976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072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6837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5511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3833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37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3561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325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393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3479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860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610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75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8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9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7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2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4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23DE3-3B4D-4D55-91E9-B63F8DE597CA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0C845-5EAA-4423-A966-67E2876F5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485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1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13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4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50983" y="1240683"/>
            <a:ext cx="9690035" cy="4890983"/>
            <a:chOff x="1250983" y="1749615"/>
            <a:chExt cx="9690035" cy="4890983"/>
          </a:xfrm>
        </p:grpSpPr>
        <p:grpSp>
          <p:nvGrpSpPr>
            <p:cNvPr id="30" name="组合 29"/>
            <p:cNvGrpSpPr/>
            <p:nvPr/>
          </p:nvGrpSpPr>
          <p:grpSpPr>
            <a:xfrm>
              <a:off x="1250983" y="3547738"/>
              <a:ext cx="9690035" cy="3092860"/>
              <a:chOff x="-101091" y="2401810"/>
              <a:chExt cx="12394183" cy="395596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209653" y="2727148"/>
                <a:ext cx="4083439" cy="3335109"/>
                <a:chOff x="2702178" y="1411259"/>
                <a:chExt cx="4940961" cy="4035482"/>
              </a:xfrm>
              <a:scene3d>
                <a:camera prst="perspectiveRight" fov="3600000">
                  <a:rot lat="0" lon="19499993" rev="0"/>
                </a:camera>
                <a:lightRig rig="threePt" dir="t"/>
              </a:scene3d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-101091" y="2727148"/>
                <a:ext cx="4083439" cy="3335109"/>
                <a:chOff x="2702178" y="1411259"/>
                <a:chExt cx="4940961" cy="4035482"/>
              </a:xfrm>
              <a:scene3d>
                <a:camera prst="perspectiveLeft" fov="3600000">
                  <a:rot lat="0" lon="2100000" rev="0"/>
                </a:camera>
                <a:lightRig rig="threePt" dir="t"/>
              </a:scene3d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25" name="图片 24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3674198" y="2401810"/>
                <a:ext cx="4843605" cy="3955967"/>
                <a:chOff x="2702178" y="1411258"/>
                <a:chExt cx="4940961" cy="40354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2702178" y="1411258"/>
                  <a:ext cx="4940961" cy="4035482"/>
                  <a:chOff x="853745" y="2061273"/>
                  <a:chExt cx="4940961" cy="4035482"/>
                </a:xfrm>
              </p:grpSpPr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8" name="Picture 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3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9" name="任意多边形 8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</p:grpSp>
        <p:sp>
          <p:nvSpPr>
            <p:cNvPr id="32" name="文本框 31"/>
            <p:cNvSpPr txBox="1"/>
            <p:nvPr/>
          </p:nvSpPr>
          <p:spPr>
            <a:xfrm>
              <a:off x="1727202" y="1749615"/>
              <a:ext cx="8737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创意</a:t>
              </a:r>
              <a:r>
                <a:rPr lang="en-US" altLang="zh-CN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柱形数据图表制作教程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35939" y="2676599"/>
              <a:ext cx="3438260" cy="412603"/>
              <a:chOff x="4435939" y="2814122"/>
              <a:chExt cx="3438260" cy="41260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825368" y="2847484"/>
                <a:ext cx="265940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rgbClr val="FFFFFF">
                        <a:lumMod val="50000"/>
                      </a:srgbClr>
                    </a:solidFill>
                    <a:latin typeface="汉仪细圆简" panose="02010609000101010101" pitchFamily="49" charset="-122"/>
                    <a:ea typeface="汉仪细圆简" panose="02010609000101010101" pitchFamily="49" charset="-122"/>
                  </a:rPr>
                  <a:t>微立体数据图表教程系列</a:t>
                </a: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435939" y="2814122"/>
                <a:ext cx="3438260" cy="412603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724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991100"/>
            <a:ext cx="12192000" cy="1581150"/>
          </a:xfrm>
          <a:prstGeom prst="rect">
            <a:avLst/>
          </a:prstGeom>
          <a:gradFill>
            <a:gsLst>
              <a:gs pos="100000">
                <a:srgbClr val="F6F6F8">
                  <a:alpha val="0"/>
                </a:srgbClr>
              </a:gs>
              <a:gs pos="0">
                <a:schemeClr val="bg1">
                  <a:lumMod val="85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美化一下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260568585"/>
              </p:ext>
            </p:extLst>
          </p:nvPr>
        </p:nvGraphicFramePr>
        <p:xfrm>
          <a:off x="-133350" y="1686754"/>
          <a:ext cx="12458700" cy="4790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106930" y="5576208"/>
            <a:ext cx="797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加数据标签，加图例置于底部，调整大小，调为喜欢的字体即可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同时加一个渐变色块置于最底层，凸显场景感，完成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0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256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4991100"/>
            <a:ext cx="12192000" cy="1581150"/>
          </a:xfrm>
          <a:prstGeom prst="rect">
            <a:avLst/>
          </a:prstGeom>
          <a:gradFill>
            <a:gsLst>
              <a:gs pos="100000">
                <a:srgbClr val="F6F6F8">
                  <a:alpha val="0"/>
                </a:srgbClr>
              </a:gs>
              <a:gs pos="0">
                <a:schemeClr val="bg1">
                  <a:lumMod val="85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原作欣赏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892464722"/>
              </p:ext>
            </p:extLst>
          </p:nvPr>
        </p:nvGraphicFramePr>
        <p:xfrm>
          <a:off x="-133350" y="1686754"/>
          <a:ext cx="12458700" cy="4790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293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插入图表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96128355"/>
              </p:ext>
            </p:extLst>
          </p:nvPr>
        </p:nvGraphicFramePr>
        <p:xfrm>
          <a:off x="2032000" y="2026920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圆角矩形 10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81350" y="525145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插入系统默认的簇状柱形图，如上图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2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去多余元素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190699919"/>
              </p:ext>
            </p:extLst>
          </p:nvPr>
        </p:nvGraphicFramePr>
        <p:xfrm>
          <a:off x="2032000" y="2026920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圆角矩形 9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81350" y="525145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去网格线，去坐标轴，去图例，去标题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2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更改数据表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706248102"/>
              </p:ext>
            </p:extLst>
          </p:nvPr>
        </p:nvGraphicFramePr>
        <p:xfrm>
          <a:off x="1143000" y="1626870"/>
          <a:ext cx="9906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964933" y="4798092"/>
            <a:ext cx="6430527" cy="947895"/>
            <a:chOff x="2880737" y="5182177"/>
            <a:chExt cx="6430527" cy="947895"/>
          </a:xfrm>
        </p:grpSpPr>
        <p:sp>
          <p:nvSpPr>
            <p:cNvPr id="14" name="圆角矩形 13"/>
            <p:cNvSpPr/>
            <p:nvPr/>
          </p:nvSpPr>
          <p:spPr>
            <a:xfrm>
              <a:off x="2880737" y="5182177"/>
              <a:ext cx="6430527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81350" y="5251450"/>
              <a:ext cx="58293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原来的数据表，更改为一行八列，即一个类别，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个系列，数据随意填入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4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制作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等腰三角形 9"/>
          <p:cNvSpPr/>
          <p:nvPr/>
        </p:nvSpPr>
        <p:spPr>
          <a:xfrm>
            <a:off x="1021079" y="2012490"/>
            <a:ext cx="4036894" cy="34800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8000000">
            <a:off x="-234063" y="3374779"/>
            <a:ext cx="4327854" cy="7378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3600000" flipH="1">
            <a:off x="1985262" y="3374779"/>
            <a:ext cx="4327854" cy="7378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097582" y="2864485"/>
            <a:ext cx="1996836" cy="1129031"/>
          </a:xfrm>
          <a:prstGeom prst="right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形状剪除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992953" y="215322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4400" dirty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美化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1066800" y="205797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471337" y="205797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gradFill>
            <a:gsLst>
              <a:gs pos="50000">
                <a:srgbClr val="01D3E9">
                  <a:alpha val="75000"/>
                </a:srgbClr>
              </a:gs>
              <a:gs pos="50000">
                <a:schemeClr val="accent3">
                  <a:alpha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5097582" y="2864485"/>
            <a:ext cx="1996836" cy="1129031"/>
          </a:xfrm>
          <a:prstGeom prst="right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渐变填充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4304" y="3993516"/>
            <a:ext cx="28965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颜色一深一浅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位置都在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透明度都设置为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5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数据图表填充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90611653"/>
              </p:ext>
            </p:extLst>
          </p:nvPr>
        </p:nvGraphicFramePr>
        <p:xfrm>
          <a:off x="3242310" y="1626870"/>
          <a:ext cx="7650480" cy="1802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693879665"/>
              </p:ext>
            </p:extLst>
          </p:nvPr>
        </p:nvGraphicFramePr>
        <p:xfrm>
          <a:off x="3242310" y="4217670"/>
          <a:ext cx="7650480" cy="1802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77240" y="2500848"/>
            <a:ext cx="2766060" cy="2491562"/>
            <a:chOff x="509899" y="2958048"/>
            <a:chExt cx="2766060" cy="2491562"/>
          </a:xfrm>
        </p:grpSpPr>
        <p:sp>
          <p:nvSpPr>
            <p:cNvPr id="12" name="任意多边形 11"/>
            <p:cNvSpPr/>
            <p:nvPr/>
          </p:nvSpPr>
          <p:spPr>
            <a:xfrm>
              <a:off x="989318" y="2958048"/>
              <a:ext cx="1807222" cy="1568232"/>
            </a:xfrm>
            <a:custGeom>
              <a:avLst/>
              <a:gdLst>
                <a:gd name="connsiteX0" fmla="*/ 1924455 w 3848245"/>
                <a:gd name="connsiteY0" fmla="*/ 0 h 3339348"/>
                <a:gd name="connsiteX1" fmla="*/ 1930124 w 3848245"/>
                <a:gd name="connsiteY1" fmla="*/ 30553 h 3339348"/>
                <a:gd name="connsiteX2" fmla="*/ 2714302 w 3848245"/>
                <a:gd name="connsiteY2" fmla="*/ 1774917 h 3339348"/>
                <a:gd name="connsiteX3" fmla="*/ 3832877 w 3848245"/>
                <a:gd name="connsiteY3" fmla="*/ 3326217 h 3339348"/>
                <a:gd name="connsiteX4" fmla="*/ 3848245 w 3848245"/>
                <a:gd name="connsiteY4" fmla="*/ 3339348 h 3339348"/>
                <a:gd name="connsiteX5" fmla="*/ 0 w 3848245"/>
                <a:gd name="connsiteY5" fmla="*/ 3339348 h 3339348"/>
                <a:gd name="connsiteX6" fmla="*/ 15368 w 3848245"/>
                <a:gd name="connsiteY6" fmla="*/ 3326217 h 3339348"/>
                <a:gd name="connsiteX7" fmla="*/ 1133943 w 3848245"/>
                <a:gd name="connsiteY7" fmla="*/ 1774917 h 3339348"/>
                <a:gd name="connsiteX8" fmla="*/ 1923503 w 3848245"/>
                <a:gd name="connsiteY8" fmla="*/ 5436 h 333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8245" h="3339348">
                  <a:moveTo>
                    <a:pt x="1924455" y="0"/>
                  </a:moveTo>
                  <a:lnTo>
                    <a:pt x="1930124" y="30553"/>
                  </a:lnTo>
                  <a:cubicBezTo>
                    <a:pt x="2013752" y="405396"/>
                    <a:pt x="2303485" y="1063361"/>
                    <a:pt x="2714302" y="1774917"/>
                  </a:cubicBezTo>
                  <a:cubicBezTo>
                    <a:pt x="3125119" y="2486473"/>
                    <a:pt x="3550067" y="3066371"/>
                    <a:pt x="3832877" y="3326217"/>
                  </a:cubicBezTo>
                  <a:lnTo>
                    <a:pt x="3848245" y="3339348"/>
                  </a:lnTo>
                  <a:lnTo>
                    <a:pt x="0" y="3339348"/>
                  </a:lnTo>
                  <a:lnTo>
                    <a:pt x="15368" y="3326217"/>
                  </a:lnTo>
                  <a:cubicBezTo>
                    <a:pt x="298178" y="3066371"/>
                    <a:pt x="723126" y="2486473"/>
                    <a:pt x="1133943" y="1774917"/>
                  </a:cubicBezTo>
                  <a:cubicBezTo>
                    <a:pt x="1554097" y="1047189"/>
                    <a:pt x="1847600" y="375516"/>
                    <a:pt x="1923503" y="5436"/>
                  </a:cubicBezTo>
                  <a:close/>
                </a:path>
              </a:pathLst>
            </a:custGeom>
            <a:gradFill>
              <a:gsLst>
                <a:gs pos="50000">
                  <a:srgbClr val="01D3E9">
                    <a:alpha val="75000"/>
                  </a:srgbClr>
                </a:gs>
                <a:gs pos="50000">
                  <a:schemeClr val="accent3">
                    <a:alpha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9899" y="4526280"/>
              <a:ext cx="27660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将做好的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mountain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复制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然后在柱形图的每一个柱子选中后，粘贴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下箭头 15"/>
          <p:cNvSpPr/>
          <p:nvPr/>
        </p:nvSpPr>
        <p:spPr>
          <a:xfrm>
            <a:off x="6736080" y="3832860"/>
            <a:ext cx="746760" cy="655320"/>
          </a:xfrm>
          <a:prstGeom prst="down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调节系列重叠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38731874"/>
              </p:ext>
            </p:extLst>
          </p:nvPr>
        </p:nvGraphicFramePr>
        <p:xfrm>
          <a:off x="0" y="1771650"/>
          <a:ext cx="12192000" cy="329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964933" y="5158135"/>
            <a:ext cx="6430527" cy="966949"/>
            <a:chOff x="2880737" y="5154870"/>
            <a:chExt cx="6430527" cy="966949"/>
          </a:xfrm>
        </p:grpSpPr>
        <p:sp>
          <p:nvSpPr>
            <p:cNvPr id="10" name="圆角矩形 9"/>
            <p:cNvSpPr/>
            <p:nvPr/>
          </p:nvSpPr>
          <p:spPr>
            <a:xfrm>
              <a:off x="2880737" y="5154870"/>
              <a:ext cx="6430527" cy="96694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32674" y="5251450"/>
              <a:ext cx="61266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将系列重叠参数调整为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，做出重叠效果。同时将分类间距参数调整为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90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D4793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356</Words>
  <Application>Microsoft Office PowerPoint</Application>
  <PresentationFormat>宽屏</PresentationFormat>
  <Paragraphs>33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Meiryo</vt:lpstr>
      <vt:lpstr>汉仪细圆简</vt:lpstr>
      <vt:lpstr>宋体</vt:lpstr>
      <vt:lpstr>微软雅黑</vt:lpstr>
      <vt:lpstr>造字工房悦黑体验版细体</vt:lpstr>
      <vt:lpstr>Arial</vt:lpstr>
      <vt:lpstr>Calibri</vt:lpstr>
      <vt:lpstr>Calibri Light</vt:lpstr>
      <vt:lpstr>Open Sans</vt:lpstr>
      <vt:lpstr>Open Sans Light</vt:lpstr>
      <vt:lpstr>Office 主题</vt:lpstr>
      <vt:lpstr>Office Theme</vt:lpstr>
      <vt:lpstr>1_Office Theme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kan</cp:lastModifiedBy>
  <cp:revision>13</cp:revision>
  <dcterms:created xsi:type="dcterms:W3CDTF">2015-07-24T07:37:48Z</dcterms:created>
  <dcterms:modified xsi:type="dcterms:W3CDTF">2016-05-08T08:29:50Z</dcterms:modified>
</cp:coreProperties>
</file>