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6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C377A-709C-4066-850D-B12F250EA49A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7DA799-7586-42FC-AEF8-855DC27254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099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517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26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11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02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18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9292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889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3785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410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6099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0315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023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33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3213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3843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4877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846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7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0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919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38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855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496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76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982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846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8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3"/>
          <p:cNvSpPr>
            <a:spLocks/>
          </p:cNvSpPr>
          <p:nvPr/>
        </p:nvSpPr>
        <p:spPr bwMode="auto">
          <a:xfrm>
            <a:off x="7612552" y="3158863"/>
            <a:ext cx="1276425" cy="860251"/>
          </a:xfrm>
          <a:custGeom>
            <a:avLst/>
            <a:gdLst>
              <a:gd name="T0" fmla="*/ 0 w 549"/>
              <a:gd name="T1" fmla="*/ 107 h 370"/>
              <a:gd name="T2" fmla="*/ 495 w 549"/>
              <a:gd name="T3" fmla="*/ 0 h 370"/>
              <a:gd name="T4" fmla="*/ 443 w 549"/>
              <a:gd name="T5" fmla="*/ 148 h 370"/>
              <a:gd name="T6" fmla="*/ 549 w 549"/>
              <a:gd name="T7" fmla="*/ 262 h 370"/>
              <a:gd name="T8" fmla="*/ 54 w 549"/>
              <a:gd name="T9" fmla="*/ 370 h 370"/>
              <a:gd name="T10" fmla="*/ 0 w 549"/>
              <a:gd name="T11" fmla="*/ 107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9" h="370">
                <a:moveTo>
                  <a:pt x="0" y="107"/>
                </a:moveTo>
                <a:lnTo>
                  <a:pt x="495" y="0"/>
                </a:lnTo>
                <a:lnTo>
                  <a:pt x="443" y="148"/>
                </a:lnTo>
                <a:lnTo>
                  <a:pt x="549" y="262"/>
                </a:lnTo>
                <a:lnTo>
                  <a:pt x="54" y="370"/>
                </a:lnTo>
                <a:lnTo>
                  <a:pt x="0" y="107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50000">
                <a:srgbClr val="0070C0"/>
              </a:gs>
              <a:gs pos="100000">
                <a:srgbClr val="0070C0"/>
              </a:gs>
            </a:gsLst>
            <a:lin ang="18900000" scaled="1"/>
            <a:tileRect/>
          </a:gradFill>
          <a:ln>
            <a:noFill/>
          </a:ln>
          <a:effectLst>
            <a:outerShdw blurRad="127000" dist="1016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Freeform 24"/>
          <p:cNvSpPr>
            <a:spLocks/>
          </p:cNvSpPr>
          <p:nvPr/>
        </p:nvSpPr>
        <p:spPr bwMode="auto">
          <a:xfrm>
            <a:off x="7605576" y="3368113"/>
            <a:ext cx="739350" cy="418500"/>
          </a:xfrm>
          <a:custGeom>
            <a:avLst/>
            <a:gdLst>
              <a:gd name="T0" fmla="*/ 318 w 318"/>
              <a:gd name="T1" fmla="*/ 0 h 180"/>
              <a:gd name="T2" fmla="*/ 0 w 318"/>
              <a:gd name="T3" fmla="*/ 17 h 180"/>
              <a:gd name="T4" fmla="*/ 31 w 318"/>
              <a:gd name="T5" fmla="*/ 180 h 180"/>
              <a:gd name="T6" fmla="*/ 318 w 318"/>
              <a:gd name="T7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8" h="180">
                <a:moveTo>
                  <a:pt x="318" y="0"/>
                </a:moveTo>
                <a:lnTo>
                  <a:pt x="0" y="17"/>
                </a:lnTo>
                <a:lnTo>
                  <a:pt x="31" y="180"/>
                </a:lnTo>
                <a:lnTo>
                  <a:pt x="318" y="0"/>
                </a:lnTo>
                <a:close/>
              </a:path>
            </a:pathLst>
          </a:custGeom>
          <a:solidFill>
            <a:srgbClr val="00325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Freeform 21"/>
          <p:cNvSpPr>
            <a:spLocks/>
          </p:cNvSpPr>
          <p:nvPr/>
        </p:nvSpPr>
        <p:spPr bwMode="auto">
          <a:xfrm>
            <a:off x="3590300" y="3158863"/>
            <a:ext cx="1276425" cy="860251"/>
          </a:xfrm>
          <a:custGeom>
            <a:avLst/>
            <a:gdLst>
              <a:gd name="T0" fmla="*/ 549 w 549"/>
              <a:gd name="T1" fmla="*/ 107 h 370"/>
              <a:gd name="T2" fmla="*/ 54 w 549"/>
              <a:gd name="T3" fmla="*/ 0 h 370"/>
              <a:gd name="T4" fmla="*/ 104 w 549"/>
              <a:gd name="T5" fmla="*/ 148 h 370"/>
              <a:gd name="T6" fmla="*/ 0 w 549"/>
              <a:gd name="T7" fmla="*/ 262 h 370"/>
              <a:gd name="T8" fmla="*/ 495 w 549"/>
              <a:gd name="T9" fmla="*/ 370 h 370"/>
              <a:gd name="T10" fmla="*/ 549 w 549"/>
              <a:gd name="T11" fmla="*/ 107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9" h="370">
                <a:moveTo>
                  <a:pt x="549" y="107"/>
                </a:moveTo>
                <a:lnTo>
                  <a:pt x="54" y="0"/>
                </a:lnTo>
                <a:lnTo>
                  <a:pt x="104" y="148"/>
                </a:lnTo>
                <a:lnTo>
                  <a:pt x="0" y="262"/>
                </a:lnTo>
                <a:lnTo>
                  <a:pt x="495" y="370"/>
                </a:lnTo>
                <a:lnTo>
                  <a:pt x="549" y="107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50000">
                <a:srgbClr val="0070C0"/>
              </a:gs>
              <a:gs pos="100000">
                <a:srgbClr val="0070C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27000" dist="1016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reeform 22"/>
          <p:cNvSpPr>
            <a:spLocks/>
          </p:cNvSpPr>
          <p:nvPr/>
        </p:nvSpPr>
        <p:spPr bwMode="auto">
          <a:xfrm>
            <a:off x="4134350" y="3368113"/>
            <a:ext cx="732375" cy="418500"/>
          </a:xfrm>
          <a:custGeom>
            <a:avLst/>
            <a:gdLst>
              <a:gd name="T0" fmla="*/ 0 w 315"/>
              <a:gd name="T1" fmla="*/ 0 h 180"/>
              <a:gd name="T2" fmla="*/ 315 w 315"/>
              <a:gd name="T3" fmla="*/ 17 h 180"/>
              <a:gd name="T4" fmla="*/ 287 w 315"/>
              <a:gd name="T5" fmla="*/ 180 h 180"/>
              <a:gd name="T6" fmla="*/ 0 w 315"/>
              <a:gd name="T7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5" h="180">
                <a:moveTo>
                  <a:pt x="0" y="0"/>
                </a:moveTo>
                <a:lnTo>
                  <a:pt x="315" y="17"/>
                </a:lnTo>
                <a:lnTo>
                  <a:pt x="287" y="180"/>
                </a:lnTo>
                <a:lnTo>
                  <a:pt x="0" y="0"/>
                </a:lnTo>
                <a:close/>
              </a:path>
            </a:pathLst>
          </a:custGeom>
          <a:solidFill>
            <a:srgbClr val="00284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4313527" y="991624"/>
            <a:ext cx="3852224" cy="3852224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177800" dist="1143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AutoShape 19"/>
          <p:cNvSpPr>
            <a:spLocks noChangeAspect="1" noChangeArrowheads="1" noTextEdit="1"/>
          </p:cNvSpPr>
          <p:nvPr/>
        </p:nvSpPr>
        <p:spPr bwMode="auto">
          <a:xfrm>
            <a:off x="3594950" y="3163513"/>
            <a:ext cx="5289377" cy="138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Freeform 25"/>
          <p:cNvSpPr>
            <a:spLocks/>
          </p:cNvSpPr>
          <p:nvPr/>
        </p:nvSpPr>
        <p:spPr bwMode="auto">
          <a:xfrm>
            <a:off x="4136675" y="3366276"/>
            <a:ext cx="4208251" cy="1318275"/>
          </a:xfrm>
          <a:custGeom>
            <a:avLst/>
            <a:gdLst>
              <a:gd name="T0" fmla="*/ 764 w 764"/>
              <a:gd name="T1" fmla="*/ 0 h 237"/>
              <a:gd name="T2" fmla="*/ 0 w 764"/>
              <a:gd name="T3" fmla="*/ 0 h 237"/>
              <a:gd name="T4" fmla="*/ 0 w 764"/>
              <a:gd name="T5" fmla="*/ 140 h 237"/>
              <a:gd name="T6" fmla="*/ 764 w 764"/>
              <a:gd name="T7" fmla="*/ 140 h 237"/>
              <a:gd name="T8" fmla="*/ 764 w 764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4" h="237">
                <a:moveTo>
                  <a:pt x="764" y="0"/>
                </a:moveTo>
                <a:cubicBezTo>
                  <a:pt x="511" y="97"/>
                  <a:pt x="254" y="97"/>
                  <a:pt x="0" y="0"/>
                </a:cubicBezTo>
                <a:cubicBezTo>
                  <a:pt x="0" y="47"/>
                  <a:pt x="0" y="93"/>
                  <a:pt x="0" y="140"/>
                </a:cubicBezTo>
                <a:cubicBezTo>
                  <a:pt x="254" y="237"/>
                  <a:pt x="511" y="237"/>
                  <a:pt x="764" y="140"/>
                </a:cubicBezTo>
                <a:cubicBezTo>
                  <a:pt x="764" y="93"/>
                  <a:pt x="764" y="47"/>
                  <a:pt x="76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27000" dist="1016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181600" y="2289036"/>
            <a:ext cx="22684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</a:p>
        </p:txBody>
      </p:sp>
      <p:sp>
        <p:nvSpPr>
          <p:cNvPr id="10" name="文本框 9"/>
          <p:cNvSpPr txBox="1"/>
          <p:nvPr/>
        </p:nvSpPr>
        <p:spPr>
          <a:xfrm flipH="1">
            <a:off x="5045902" y="2843959"/>
            <a:ext cx="2489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 personal resume</a:t>
            </a:r>
            <a:endParaRPr lang="zh-CN" altLang="en-US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rot="9041105">
            <a:off x="-908567" y="-162274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rot="9033378">
            <a:off x="10040465" y="6021811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0059" y="558635"/>
            <a:ext cx="2214693" cy="369332"/>
          </a:xfrm>
          <a:prstGeom prst="rect">
            <a:avLst/>
          </a:prstGeom>
          <a:noFill/>
          <a:scene3d>
            <a:camera prst="orthographicFront">
              <a:rot lat="0" lon="0" rev="18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zh-CN" altLang="en-US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水木牛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11803" y="5652151"/>
            <a:ext cx="3105240" cy="369332"/>
          </a:xfrm>
          <a:prstGeom prst="rect">
            <a:avLst/>
          </a:prstGeom>
          <a:noFill/>
          <a:scene3d>
            <a:camera prst="orthographicFront">
              <a:rot lat="0" lon="0" rev="18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联系：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1245888888887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75333" y="5311589"/>
            <a:ext cx="2788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意向职位：设计师</a:t>
            </a:r>
          </a:p>
        </p:txBody>
      </p:sp>
    </p:spTree>
    <p:extLst>
      <p:ext uri="{BB962C8B-B14F-4D97-AF65-F5344CB8AC3E}">
        <p14:creationId xmlns:p14="http://schemas.microsoft.com/office/powerpoint/2010/main" val="70755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376" y="2529000"/>
            <a:ext cx="3154431" cy="1800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376" y="4644347"/>
            <a:ext cx="3205997" cy="180337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382" y="2631507"/>
            <a:ext cx="3214896" cy="18083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423" y="4642865"/>
            <a:ext cx="3208632" cy="18048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485" y="4642865"/>
            <a:ext cx="3154431" cy="1800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 rot="2700000">
            <a:off x="-1273633" y="6227475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4398" y="6339185"/>
            <a:ext cx="407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rot="2700000">
            <a:off x="10471629" y="-466886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624" y="2610524"/>
            <a:ext cx="3154431" cy="1774367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4529723" y="-373211"/>
            <a:ext cx="2723183" cy="2723183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88900" dist="254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AutoShape 3"/>
          <p:cNvSpPr>
            <a:spLocks noChangeAspect="1" noChangeArrowheads="1" noTextEdit="1"/>
          </p:cNvSpPr>
          <p:nvPr/>
        </p:nvSpPr>
        <p:spPr bwMode="auto">
          <a:xfrm rot="16200000">
            <a:off x="5454503" y="-693274"/>
            <a:ext cx="845692" cy="319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38015" y="491476"/>
            <a:ext cx="2878670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16539" y="549801"/>
            <a:ext cx="2721622" cy="7131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90758" y="593770"/>
            <a:ext cx="2176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130580" y="1404419"/>
            <a:ext cx="1547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系列一</a:t>
            </a:r>
          </a:p>
        </p:txBody>
      </p:sp>
    </p:spTree>
    <p:extLst>
      <p:ext uri="{BB962C8B-B14F-4D97-AF65-F5344CB8AC3E}">
        <p14:creationId xmlns:p14="http://schemas.microsoft.com/office/powerpoint/2010/main" val="216895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545" y="2529000"/>
            <a:ext cx="2880000" cy="1800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011" y="4508725"/>
            <a:ext cx="2880000" cy="180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011" y="2529000"/>
            <a:ext cx="2880000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093" y="4508725"/>
            <a:ext cx="2880000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2"/>
          <a:stretch/>
        </p:blipFill>
        <p:spPr>
          <a:xfrm>
            <a:off x="4674052" y="4508725"/>
            <a:ext cx="2880000" cy="180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093" y="2529000"/>
            <a:ext cx="2880000" cy="18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矩形 16"/>
          <p:cNvSpPr/>
          <p:nvPr/>
        </p:nvSpPr>
        <p:spPr>
          <a:xfrm rot="2700000">
            <a:off x="-1273633" y="6227475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4398" y="6339185"/>
            <a:ext cx="407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rot="2700000">
            <a:off x="10471629" y="-466886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529723" y="-373211"/>
            <a:ext cx="2723183" cy="2723183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88900" dist="254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AutoShape 3"/>
          <p:cNvSpPr>
            <a:spLocks noChangeAspect="1" noChangeArrowheads="1" noTextEdit="1"/>
          </p:cNvSpPr>
          <p:nvPr/>
        </p:nvSpPr>
        <p:spPr bwMode="auto">
          <a:xfrm rot="16200000">
            <a:off x="5454503" y="-693274"/>
            <a:ext cx="845692" cy="319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38015" y="491476"/>
            <a:ext cx="2878670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16539" y="549801"/>
            <a:ext cx="2721622" cy="7131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90758" y="593770"/>
            <a:ext cx="2176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130580" y="1404419"/>
            <a:ext cx="1547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系列二</a:t>
            </a:r>
          </a:p>
        </p:txBody>
      </p:sp>
    </p:spTree>
    <p:extLst>
      <p:ext uri="{BB962C8B-B14F-4D97-AF65-F5344CB8AC3E}">
        <p14:creationId xmlns:p14="http://schemas.microsoft.com/office/powerpoint/2010/main" val="402918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3"/>
          <p:cNvSpPr>
            <a:spLocks/>
          </p:cNvSpPr>
          <p:nvPr/>
        </p:nvSpPr>
        <p:spPr bwMode="auto">
          <a:xfrm>
            <a:off x="7612552" y="3158863"/>
            <a:ext cx="1276425" cy="860251"/>
          </a:xfrm>
          <a:custGeom>
            <a:avLst/>
            <a:gdLst>
              <a:gd name="T0" fmla="*/ 0 w 549"/>
              <a:gd name="T1" fmla="*/ 107 h 370"/>
              <a:gd name="T2" fmla="*/ 495 w 549"/>
              <a:gd name="T3" fmla="*/ 0 h 370"/>
              <a:gd name="T4" fmla="*/ 443 w 549"/>
              <a:gd name="T5" fmla="*/ 148 h 370"/>
              <a:gd name="T6" fmla="*/ 549 w 549"/>
              <a:gd name="T7" fmla="*/ 262 h 370"/>
              <a:gd name="T8" fmla="*/ 54 w 549"/>
              <a:gd name="T9" fmla="*/ 370 h 370"/>
              <a:gd name="T10" fmla="*/ 0 w 549"/>
              <a:gd name="T11" fmla="*/ 107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9" h="370">
                <a:moveTo>
                  <a:pt x="0" y="107"/>
                </a:moveTo>
                <a:lnTo>
                  <a:pt x="495" y="0"/>
                </a:lnTo>
                <a:lnTo>
                  <a:pt x="443" y="148"/>
                </a:lnTo>
                <a:lnTo>
                  <a:pt x="549" y="262"/>
                </a:lnTo>
                <a:lnTo>
                  <a:pt x="54" y="370"/>
                </a:lnTo>
                <a:lnTo>
                  <a:pt x="0" y="107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50000">
                <a:srgbClr val="0070C0"/>
              </a:gs>
              <a:gs pos="100000">
                <a:srgbClr val="0070C0"/>
              </a:gs>
            </a:gsLst>
            <a:lin ang="18900000" scaled="1"/>
            <a:tileRect/>
          </a:gradFill>
          <a:ln>
            <a:noFill/>
          </a:ln>
          <a:effectLst>
            <a:outerShdw blurRad="127000" dist="1016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Freeform 24"/>
          <p:cNvSpPr>
            <a:spLocks/>
          </p:cNvSpPr>
          <p:nvPr/>
        </p:nvSpPr>
        <p:spPr bwMode="auto">
          <a:xfrm>
            <a:off x="7605576" y="3368113"/>
            <a:ext cx="739350" cy="418500"/>
          </a:xfrm>
          <a:custGeom>
            <a:avLst/>
            <a:gdLst>
              <a:gd name="T0" fmla="*/ 318 w 318"/>
              <a:gd name="T1" fmla="*/ 0 h 180"/>
              <a:gd name="T2" fmla="*/ 0 w 318"/>
              <a:gd name="T3" fmla="*/ 17 h 180"/>
              <a:gd name="T4" fmla="*/ 31 w 318"/>
              <a:gd name="T5" fmla="*/ 180 h 180"/>
              <a:gd name="T6" fmla="*/ 318 w 318"/>
              <a:gd name="T7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8" h="180">
                <a:moveTo>
                  <a:pt x="318" y="0"/>
                </a:moveTo>
                <a:lnTo>
                  <a:pt x="0" y="17"/>
                </a:lnTo>
                <a:lnTo>
                  <a:pt x="31" y="180"/>
                </a:lnTo>
                <a:lnTo>
                  <a:pt x="318" y="0"/>
                </a:lnTo>
                <a:close/>
              </a:path>
            </a:pathLst>
          </a:custGeom>
          <a:solidFill>
            <a:srgbClr val="00325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Freeform 21"/>
          <p:cNvSpPr>
            <a:spLocks/>
          </p:cNvSpPr>
          <p:nvPr/>
        </p:nvSpPr>
        <p:spPr bwMode="auto">
          <a:xfrm>
            <a:off x="3590300" y="3158863"/>
            <a:ext cx="1276425" cy="860251"/>
          </a:xfrm>
          <a:custGeom>
            <a:avLst/>
            <a:gdLst>
              <a:gd name="T0" fmla="*/ 549 w 549"/>
              <a:gd name="T1" fmla="*/ 107 h 370"/>
              <a:gd name="T2" fmla="*/ 54 w 549"/>
              <a:gd name="T3" fmla="*/ 0 h 370"/>
              <a:gd name="T4" fmla="*/ 104 w 549"/>
              <a:gd name="T5" fmla="*/ 148 h 370"/>
              <a:gd name="T6" fmla="*/ 0 w 549"/>
              <a:gd name="T7" fmla="*/ 262 h 370"/>
              <a:gd name="T8" fmla="*/ 495 w 549"/>
              <a:gd name="T9" fmla="*/ 370 h 370"/>
              <a:gd name="T10" fmla="*/ 549 w 549"/>
              <a:gd name="T11" fmla="*/ 107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9" h="370">
                <a:moveTo>
                  <a:pt x="549" y="107"/>
                </a:moveTo>
                <a:lnTo>
                  <a:pt x="54" y="0"/>
                </a:lnTo>
                <a:lnTo>
                  <a:pt x="104" y="148"/>
                </a:lnTo>
                <a:lnTo>
                  <a:pt x="0" y="262"/>
                </a:lnTo>
                <a:lnTo>
                  <a:pt x="495" y="370"/>
                </a:lnTo>
                <a:lnTo>
                  <a:pt x="549" y="107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50000">
                <a:srgbClr val="0070C0"/>
              </a:gs>
              <a:gs pos="100000">
                <a:srgbClr val="0070C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27000" dist="1016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reeform 22"/>
          <p:cNvSpPr>
            <a:spLocks/>
          </p:cNvSpPr>
          <p:nvPr/>
        </p:nvSpPr>
        <p:spPr bwMode="auto">
          <a:xfrm>
            <a:off x="4134350" y="3368113"/>
            <a:ext cx="732375" cy="418500"/>
          </a:xfrm>
          <a:custGeom>
            <a:avLst/>
            <a:gdLst>
              <a:gd name="T0" fmla="*/ 0 w 315"/>
              <a:gd name="T1" fmla="*/ 0 h 180"/>
              <a:gd name="T2" fmla="*/ 315 w 315"/>
              <a:gd name="T3" fmla="*/ 17 h 180"/>
              <a:gd name="T4" fmla="*/ 287 w 315"/>
              <a:gd name="T5" fmla="*/ 180 h 180"/>
              <a:gd name="T6" fmla="*/ 0 w 315"/>
              <a:gd name="T7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5" h="180">
                <a:moveTo>
                  <a:pt x="0" y="0"/>
                </a:moveTo>
                <a:lnTo>
                  <a:pt x="315" y="17"/>
                </a:lnTo>
                <a:lnTo>
                  <a:pt x="287" y="180"/>
                </a:lnTo>
                <a:lnTo>
                  <a:pt x="0" y="0"/>
                </a:lnTo>
                <a:close/>
              </a:path>
            </a:pathLst>
          </a:custGeom>
          <a:solidFill>
            <a:srgbClr val="00284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4313527" y="991624"/>
            <a:ext cx="3852224" cy="3852224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177800" dist="1143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AutoShape 19"/>
          <p:cNvSpPr>
            <a:spLocks noChangeAspect="1" noChangeArrowheads="1" noTextEdit="1"/>
          </p:cNvSpPr>
          <p:nvPr/>
        </p:nvSpPr>
        <p:spPr bwMode="auto">
          <a:xfrm>
            <a:off x="3594950" y="3163513"/>
            <a:ext cx="5289377" cy="138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Freeform 25"/>
          <p:cNvSpPr>
            <a:spLocks/>
          </p:cNvSpPr>
          <p:nvPr/>
        </p:nvSpPr>
        <p:spPr bwMode="auto">
          <a:xfrm>
            <a:off x="4136675" y="3366276"/>
            <a:ext cx="4208251" cy="1318275"/>
          </a:xfrm>
          <a:custGeom>
            <a:avLst/>
            <a:gdLst>
              <a:gd name="T0" fmla="*/ 764 w 764"/>
              <a:gd name="T1" fmla="*/ 0 h 237"/>
              <a:gd name="T2" fmla="*/ 0 w 764"/>
              <a:gd name="T3" fmla="*/ 0 h 237"/>
              <a:gd name="T4" fmla="*/ 0 w 764"/>
              <a:gd name="T5" fmla="*/ 140 h 237"/>
              <a:gd name="T6" fmla="*/ 764 w 764"/>
              <a:gd name="T7" fmla="*/ 140 h 237"/>
              <a:gd name="T8" fmla="*/ 764 w 764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4" h="237">
                <a:moveTo>
                  <a:pt x="764" y="0"/>
                </a:moveTo>
                <a:cubicBezTo>
                  <a:pt x="511" y="97"/>
                  <a:pt x="254" y="97"/>
                  <a:pt x="0" y="0"/>
                </a:cubicBezTo>
                <a:cubicBezTo>
                  <a:pt x="0" y="47"/>
                  <a:pt x="0" y="93"/>
                  <a:pt x="0" y="140"/>
                </a:cubicBezTo>
                <a:cubicBezTo>
                  <a:pt x="254" y="237"/>
                  <a:pt x="511" y="237"/>
                  <a:pt x="764" y="140"/>
                </a:cubicBezTo>
                <a:cubicBezTo>
                  <a:pt x="764" y="93"/>
                  <a:pt x="764" y="47"/>
                  <a:pt x="76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27000" dist="1016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181600" y="2289036"/>
            <a:ext cx="22684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期待回复</a:t>
            </a:r>
          </a:p>
        </p:txBody>
      </p:sp>
      <p:sp>
        <p:nvSpPr>
          <p:cNvPr id="10" name="文本框 9"/>
          <p:cNvSpPr txBox="1"/>
          <p:nvPr/>
        </p:nvSpPr>
        <p:spPr>
          <a:xfrm flipH="1">
            <a:off x="5045902" y="2953016"/>
            <a:ext cx="2489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您的信任 我的努力</a:t>
            </a:r>
          </a:p>
        </p:txBody>
      </p:sp>
      <p:sp>
        <p:nvSpPr>
          <p:cNvPr id="11" name="矩形 10"/>
          <p:cNvSpPr/>
          <p:nvPr/>
        </p:nvSpPr>
        <p:spPr>
          <a:xfrm rot="9041105">
            <a:off x="-908567" y="-162274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 rot="9033378">
            <a:off x="10040465" y="6021811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4951" y="466356"/>
            <a:ext cx="2214693" cy="461665"/>
          </a:xfrm>
          <a:prstGeom prst="rect">
            <a:avLst/>
          </a:prstGeom>
          <a:noFill/>
          <a:scene3d>
            <a:camera prst="orthographicFront">
              <a:rot lat="0" lon="0" rev="18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尽心尽力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208089" y="5677318"/>
            <a:ext cx="1544887" cy="461665"/>
          </a:xfrm>
          <a:prstGeom prst="rect">
            <a:avLst/>
          </a:prstGeom>
          <a:noFill/>
          <a:scene3d>
            <a:camera prst="orthographicFront">
              <a:rot lat="0" lon="0" rev="18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尽职尽责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75332" y="5311589"/>
            <a:ext cx="3186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</a:t>
            </a:r>
            <a:r>
              <a:rPr lang="en-US" altLang="zh-CN" sz="2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QQ:55412458</a:t>
            </a:r>
            <a:endParaRPr lang="zh-CN" altLang="en-US" sz="2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692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5143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椭圆 75"/>
          <p:cNvSpPr/>
          <p:nvPr/>
        </p:nvSpPr>
        <p:spPr>
          <a:xfrm>
            <a:off x="6329743" y="2232793"/>
            <a:ext cx="1565710" cy="1565710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3810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4269033" y="4236759"/>
            <a:ext cx="1565710" cy="1565710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3810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6329743" y="4236759"/>
            <a:ext cx="1565710" cy="1565710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3810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4269033" y="2232793"/>
            <a:ext cx="1565710" cy="1565710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3810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 rot="16200000">
            <a:off x="5691870" y="-693274"/>
            <a:ext cx="845692" cy="319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755866" y="2610743"/>
            <a:ext cx="6664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5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837679" y="2610743"/>
            <a:ext cx="6664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5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755866" y="4576646"/>
            <a:ext cx="6664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5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774154" y="4576646"/>
            <a:ext cx="6664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5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 rot="20700000">
            <a:off x="8217292" y="2418445"/>
            <a:ext cx="2334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学习经历</a:t>
            </a:r>
          </a:p>
        </p:txBody>
      </p:sp>
      <p:sp>
        <p:nvSpPr>
          <p:cNvPr id="49" name="文本框 48"/>
          <p:cNvSpPr txBox="1"/>
          <p:nvPr/>
        </p:nvSpPr>
        <p:spPr>
          <a:xfrm rot="20700000">
            <a:off x="1822674" y="5052984"/>
            <a:ext cx="2334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技能水平</a:t>
            </a:r>
          </a:p>
        </p:txBody>
      </p:sp>
      <p:sp>
        <p:nvSpPr>
          <p:cNvPr id="50" name="文本框 49"/>
          <p:cNvSpPr txBox="1"/>
          <p:nvPr/>
        </p:nvSpPr>
        <p:spPr>
          <a:xfrm rot="900000">
            <a:off x="8217291" y="5052984"/>
            <a:ext cx="2334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</a:p>
        </p:txBody>
      </p:sp>
      <p:sp>
        <p:nvSpPr>
          <p:cNvPr id="51" name="文本框 50"/>
          <p:cNvSpPr txBox="1"/>
          <p:nvPr/>
        </p:nvSpPr>
        <p:spPr>
          <a:xfrm rot="900000">
            <a:off x="1822676" y="2418445"/>
            <a:ext cx="2334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基本情况</a:t>
            </a:r>
          </a:p>
        </p:txBody>
      </p:sp>
      <p:sp>
        <p:nvSpPr>
          <p:cNvPr id="9" name="矩形 8"/>
          <p:cNvSpPr/>
          <p:nvPr/>
        </p:nvSpPr>
        <p:spPr>
          <a:xfrm>
            <a:off x="4675382" y="491476"/>
            <a:ext cx="2878670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753906" y="549801"/>
            <a:ext cx="2721622" cy="7131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326717" y="593770"/>
            <a:ext cx="1582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sp>
        <p:nvSpPr>
          <p:cNvPr id="26" name="矩形 25"/>
          <p:cNvSpPr/>
          <p:nvPr/>
        </p:nvSpPr>
        <p:spPr>
          <a:xfrm rot="2700000">
            <a:off x="-1273633" y="6227475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 rot="2700000">
            <a:off x="10471629" y="-466886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44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  <p:bldP spid="6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 78"/>
          <p:cNvSpPr/>
          <p:nvPr/>
        </p:nvSpPr>
        <p:spPr>
          <a:xfrm>
            <a:off x="1833301" y="3026978"/>
            <a:ext cx="2500312" cy="30390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2522960" y="3613320"/>
            <a:ext cx="13575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个人一寸照片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6296516" y="2598121"/>
            <a:ext cx="3898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姓名：水木牛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6735299" y="3235598"/>
            <a:ext cx="3898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性别：男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7171520" y="3873075"/>
            <a:ext cx="3898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年龄：</a:t>
            </a:r>
            <a:r>
              <a:rPr lang="en-US" altLang="zh-CN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7475528" y="4510552"/>
            <a:ext cx="3898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学校：某某学校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8245542" y="5768549"/>
            <a:ext cx="4123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专业：某某专业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7847341" y="5148029"/>
            <a:ext cx="3898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学历：本科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221113" y="2821450"/>
            <a:ext cx="2003590" cy="34703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 rot="2700000">
            <a:off x="-1273633" y="6227475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4398" y="6339185"/>
            <a:ext cx="407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 rot="2700000">
            <a:off x="10471629" y="-466886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529723" y="-373211"/>
            <a:ext cx="2723183" cy="2723183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88900" dist="254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AutoShape 3"/>
          <p:cNvSpPr>
            <a:spLocks noChangeAspect="1" noChangeArrowheads="1" noTextEdit="1"/>
          </p:cNvSpPr>
          <p:nvPr/>
        </p:nvSpPr>
        <p:spPr bwMode="auto">
          <a:xfrm rot="16200000">
            <a:off x="5454503" y="-693274"/>
            <a:ext cx="845692" cy="319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38015" y="491476"/>
            <a:ext cx="2878670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16539" y="549801"/>
            <a:ext cx="2721622" cy="7131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90758" y="593770"/>
            <a:ext cx="2176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基本情况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937633" y="1404419"/>
            <a:ext cx="2176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基本情况</a:t>
            </a:r>
          </a:p>
        </p:txBody>
      </p:sp>
    </p:spTree>
    <p:extLst>
      <p:ext uri="{BB962C8B-B14F-4D97-AF65-F5344CB8AC3E}">
        <p14:creationId xmlns:p14="http://schemas.microsoft.com/office/powerpoint/2010/main" val="85393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 rot="900000">
            <a:off x="-297380" y="4106009"/>
            <a:ext cx="12708000" cy="72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 rot="11700000">
            <a:off x="1845557" y="2940832"/>
            <a:ext cx="215877" cy="216000"/>
          </a:xfrm>
          <a:prstGeom prst="rect">
            <a:avLst/>
          </a:prstGeom>
          <a:solidFill>
            <a:srgbClr val="F17475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 rot="12600000">
            <a:off x="4654010" y="3706642"/>
            <a:ext cx="215877" cy="216000"/>
          </a:xfrm>
          <a:prstGeom prst="rect">
            <a:avLst/>
          </a:prstGeom>
          <a:solidFill>
            <a:srgbClr val="FFBF5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 rot="11700000">
            <a:off x="7462463" y="4438162"/>
            <a:ext cx="215877" cy="216000"/>
          </a:xfrm>
          <a:prstGeom prst="rect">
            <a:avLst/>
          </a:prstGeom>
          <a:solidFill>
            <a:srgbClr val="01B3C5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 rot="15300000">
            <a:off x="10270915" y="5192542"/>
            <a:ext cx="215877" cy="216000"/>
          </a:xfrm>
          <a:prstGeom prst="rect">
            <a:avLst/>
          </a:prstGeom>
          <a:solidFill>
            <a:srgbClr val="7B448E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 rot="900000">
            <a:off x="1051262" y="3579356"/>
            <a:ext cx="1834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8" name="文本框 27"/>
          <p:cNvSpPr txBox="1"/>
          <p:nvPr/>
        </p:nvSpPr>
        <p:spPr>
          <a:xfrm rot="900000">
            <a:off x="805661" y="4035772"/>
            <a:ext cx="2678909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参加校园文体艺术节创意设计比赛等</a:t>
            </a:r>
          </a:p>
        </p:txBody>
      </p:sp>
      <p:sp>
        <p:nvSpPr>
          <p:cNvPr id="29" name="文本框 28"/>
          <p:cNvSpPr txBox="1"/>
          <p:nvPr/>
        </p:nvSpPr>
        <p:spPr>
          <a:xfrm rot="20700000">
            <a:off x="9604584" y="4619875"/>
            <a:ext cx="1950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30" name="文本框 29"/>
          <p:cNvSpPr txBox="1"/>
          <p:nvPr/>
        </p:nvSpPr>
        <p:spPr>
          <a:xfrm rot="20700000">
            <a:off x="9100038" y="3665271"/>
            <a:ext cx="255763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进入企业开始实习</a:t>
            </a:r>
            <a:endParaRPr lang="en-US" altLang="zh-CN" sz="2000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准备毕业论文等等</a:t>
            </a:r>
          </a:p>
        </p:txBody>
      </p:sp>
      <p:sp>
        <p:nvSpPr>
          <p:cNvPr id="31" name="文本框 30"/>
          <p:cNvSpPr txBox="1"/>
          <p:nvPr/>
        </p:nvSpPr>
        <p:spPr>
          <a:xfrm rot="900000">
            <a:off x="6879209" y="3829780"/>
            <a:ext cx="1950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32" name="文本框 31"/>
          <p:cNvSpPr txBox="1"/>
          <p:nvPr/>
        </p:nvSpPr>
        <p:spPr>
          <a:xfrm rot="900000">
            <a:off x="6432524" y="2879034"/>
            <a:ext cx="2557630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积极参加各类集体 活动，组织策划等</a:t>
            </a:r>
          </a:p>
        </p:txBody>
      </p:sp>
      <p:sp>
        <p:nvSpPr>
          <p:cNvPr id="33" name="文本框 32"/>
          <p:cNvSpPr txBox="1"/>
          <p:nvPr/>
        </p:nvSpPr>
        <p:spPr>
          <a:xfrm rot="20700000">
            <a:off x="3759389" y="4282814"/>
            <a:ext cx="1834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34" name="文本框 33"/>
          <p:cNvSpPr txBox="1"/>
          <p:nvPr/>
        </p:nvSpPr>
        <p:spPr>
          <a:xfrm rot="20700000">
            <a:off x="3522103" y="4739230"/>
            <a:ext cx="2678909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获得国家励志奖学金、优秀班干部等</a:t>
            </a:r>
          </a:p>
        </p:txBody>
      </p:sp>
      <p:sp>
        <p:nvSpPr>
          <p:cNvPr id="38" name="矩形 37" hidden="1"/>
          <p:cNvSpPr/>
          <p:nvPr/>
        </p:nvSpPr>
        <p:spPr>
          <a:xfrm>
            <a:off x="589668" y="3895738"/>
            <a:ext cx="2878670" cy="165227"/>
          </a:xfrm>
          <a:prstGeom prst="rect">
            <a:avLst/>
          </a:prstGeom>
          <a:solidFill>
            <a:srgbClr val="F02525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 hidden="1"/>
          <p:cNvSpPr/>
          <p:nvPr/>
        </p:nvSpPr>
        <p:spPr>
          <a:xfrm>
            <a:off x="3292635" y="4595772"/>
            <a:ext cx="2878670" cy="165227"/>
          </a:xfrm>
          <a:prstGeom prst="rect">
            <a:avLst/>
          </a:prstGeom>
          <a:solidFill>
            <a:srgbClr val="F02525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矩形 40" hidden="1"/>
          <p:cNvSpPr/>
          <p:nvPr/>
        </p:nvSpPr>
        <p:spPr>
          <a:xfrm>
            <a:off x="8971810" y="4467480"/>
            <a:ext cx="2878670" cy="165227"/>
          </a:xfrm>
          <a:prstGeom prst="rect">
            <a:avLst/>
          </a:prstGeom>
          <a:solidFill>
            <a:srgbClr val="F02525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矩形 41" hidden="1"/>
          <p:cNvSpPr/>
          <p:nvPr/>
        </p:nvSpPr>
        <p:spPr>
          <a:xfrm>
            <a:off x="6221368" y="3698141"/>
            <a:ext cx="2878670" cy="165227"/>
          </a:xfrm>
          <a:prstGeom prst="rect">
            <a:avLst/>
          </a:prstGeom>
          <a:solidFill>
            <a:srgbClr val="F02525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 rot="2700000">
            <a:off x="-1273633" y="6227475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54398" y="6339185"/>
            <a:ext cx="407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 rot="2700000">
            <a:off x="10471629" y="-466886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529723" y="-373211"/>
            <a:ext cx="2723183" cy="2723183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88900" dist="254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AutoShape 3"/>
          <p:cNvSpPr>
            <a:spLocks noChangeAspect="1" noChangeArrowheads="1" noTextEdit="1"/>
          </p:cNvSpPr>
          <p:nvPr/>
        </p:nvSpPr>
        <p:spPr bwMode="auto">
          <a:xfrm rot="16200000">
            <a:off x="5454503" y="-693274"/>
            <a:ext cx="845692" cy="319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438015" y="491476"/>
            <a:ext cx="2878670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516539" y="549801"/>
            <a:ext cx="2721622" cy="7131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790758" y="593770"/>
            <a:ext cx="2176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学习经历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4937633" y="1404419"/>
            <a:ext cx="2176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在校经历</a:t>
            </a:r>
          </a:p>
        </p:txBody>
      </p:sp>
    </p:spTree>
    <p:extLst>
      <p:ext uri="{BB962C8B-B14F-4D97-AF65-F5344CB8AC3E}">
        <p14:creationId xmlns:p14="http://schemas.microsoft.com/office/powerpoint/2010/main" val="203285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 rot="20700000">
            <a:off x="-297380" y="4236159"/>
            <a:ext cx="12708000" cy="72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矩形 37"/>
          <p:cNvSpPr>
            <a:spLocks noChangeAspect="1"/>
          </p:cNvSpPr>
          <p:nvPr/>
        </p:nvSpPr>
        <p:spPr>
          <a:xfrm rot="13500000">
            <a:off x="1845557" y="5267921"/>
            <a:ext cx="215877" cy="216000"/>
          </a:xfrm>
          <a:prstGeom prst="rect">
            <a:avLst/>
          </a:prstGeom>
          <a:solidFill>
            <a:srgbClr val="F17475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 rot="13500000">
            <a:off x="4654010" y="4489935"/>
            <a:ext cx="215877" cy="216000"/>
          </a:xfrm>
          <a:prstGeom prst="rect">
            <a:avLst/>
          </a:prstGeom>
          <a:solidFill>
            <a:srgbClr val="FFBF5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矩形 40"/>
          <p:cNvSpPr>
            <a:spLocks noChangeAspect="1"/>
          </p:cNvSpPr>
          <p:nvPr/>
        </p:nvSpPr>
        <p:spPr>
          <a:xfrm rot="13500000">
            <a:off x="7462463" y="3748916"/>
            <a:ext cx="215877" cy="216000"/>
          </a:xfrm>
          <a:prstGeom prst="rect">
            <a:avLst/>
          </a:prstGeom>
          <a:solidFill>
            <a:srgbClr val="01B3C5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矩形 41"/>
          <p:cNvSpPr>
            <a:spLocks noChangeAspect="1"/>
          </p:cNvSpPr>
          <p:nvPr/>
        </p:nvSpPr>
        <p:spPr>
          <a:xfrm rot="13500000">
            <a:off x="10270915" y="2983257"/>
            <a:ext cx="215877" cy="216000"/>
          </a:xfrm>
          <a:prstGeom prst="rect">
            <a:avLst/>
          </a:prstGeom>
          <a:solidFill>
            <a:srgbClr val="7B448E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 rot="20700000">
            <a:off x="6729130" y="4201993"/>
            <a:ext cx="1834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44" name="文本框 43"/>
          <p:cNvSpPr txBox="1"/>
          <p:nvPr/>
        </p:nvSpPr>
        <p:spPr>
          <a:xfrm rot="20700000">
            <a:off x="6222202" y="4620518"/>
            <a:ext cx="2678909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设计制作公司创意标志，并方案获选</a:t>
            </a:r>
          </a:p>
        </p:txBody>
      </p:sp>
      <p:sp>
        <p:nvSpPr>
          <p:cNvPr id="45" name="文本框 44"/>
          <p:cNvSpPr txBox="1"/>
          <p:nvPr/>
        </p:nvSpPr>
        <p:spPr>
          <a:xfrm rot="20700000">
            <a:off x="3852881" y="3948440"/>
            <a:ext cx="1950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46" name="文本框 45"/>
          <p:cNvSpPr txBox="1"/>
          <p:nvPr/>
        </p:nvSpPr>
        <p:spPr>
          <a:xfrm rot="20700000">
            <a:off x="3422027" y="2967402"/>
            <a:ext cx="2557630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于某某设计公司实习，参与部分工作</a:t>
            </a:r>
          </a:p>
        </p:txBody>
      </p:sp>
      <p:sp>
        <p:nvSpPr>
          <p:cNvPr id="47" name="文本框 46"/>
          <p:cNvSpPr txBox="1"/>
          <p:nvPr/>
        </p:nvSpPr>
        <p:spPr>
          <a:xfrm rot="20700000">
            <a:off x="976632" y="4706483"/>
            <a:ext cx="1950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48" name="文本框 47"/>
          <p:cNvSpPr txBox="1"/>
          <p:nvPr/>
        </p:nvSpPr>
        <p:spPr>
          <a:xfrm rot="20700000">
            <a:off x="621852" y="3704224"/>
            <a:ext cx="2557630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参加各类创意标志设计比赛，并获奖</a:t>
            </a:r>
          </a:p>
        </p:txBody>
      </p:sp>
      <p:sp>
        <p:nvSpPr>
          <p:cNvPr id="49" name="文本框 48"/>
          <p:cNvSpPr txBox="1"/>
          <p:nvPr/>
        </p:nvSpPr>
        <p:spPr>
          <a:xfrm rot="20700000">
            <a:off x="9490119" y="3579108"/>
            <a:ext cx="1834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50" name="文本框 49"/>
          <p:cNvSpPr txBox="1"/>
          <p:nvPr/>
        </p:nvSpPr>
        <p:spPr>
          <a:xfrm rot="20700000">
            <a:off x="9097937" y="4018459"/>
            <a:ext cx="2678909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与某某设计师合作成立某某某工作室</a:t>
            </a:r>
          </a:p>
        </p:txBody>
      </p:sp>
      <p:sp>
        <p:nvSpPr>
          <p:cNvPr id="21" name="矩形 20"/>
          <p:cNvSpPr/>
          <p:nvPr/>
        </p:nvSpPr>
        <p:spPr>
          <a:xfrm rot="2700000">
            <a:off x="-1273633" y="6227475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4398" y="6339185"/>
            <a:ext cx="407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 rot="2700000">
            <a:off x="10471629" y="-466886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529723" y="-373211"/>
            <a:ext cx="2723183" cy="2723183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88900" dist="254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AutoShape 3"/>
          <p:cNvSpPr>
            <a:spLocks noChangeAspect="1" noChangeArrowheads="1" noTextEdit="1"/>
          </p:cNvSpPr>
          <p:nvPr/>
        </p:nvSpPr>
        <p:spPr bwMode="auto">
          <a:xfrm rot="16200000">
            <a:off x="5454503" y="-693274"/>
            <a:ext cx="845692" cy="319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438015" y="491476"/>
            <a:ext cx="2878670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16539" y="549801"/>
            <a:ext cx="2721622" cy="7131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790758" y="593770"/>
            <a:ext cx="2176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学习经历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937633" y="1404419"/>
            <a:ext cx="2176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实践经历</a:t>
            </a:r>
          </a:p>
        </p:txBody>
      </p:sp>
    </p:spTree>
    <p:extLst>
      <p:ext uri="{BB962C8B-B14F-4D97-AF65-F5344CB8AC3E}">
        <p14:creationId xmlns:p14="http://schemas.microsoft.com/office/powerpoint/2010/main" val="358538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-27614" y="4217666"/>
            <a:ext cx="12240000" cy="72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矩形 37"/>
          <p:cNvSpPr>
            <a:spLocks noChangeAspect="1"/>
          </p:cNvSpPr>
          <p:nvPr/>
        </p:nvSpPr>
        <p:spPr>
          <a:xfrm rot="13500000">
            <a:off x="1845557" y="4145202"/>
            <a:ext cx="215877" cy="216000"/>
          </a:xfrm>
          <a:prstGeom prst="rect">
            <a:avLst/>
          </a:prstGeom>
          <a:solidFill>
            <a:srgbClr val="F17475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 rot="13500000">
            <a:off x="4654010" y="4145202"/>
            <a:ext cx="215877" cy="216000"/>
          </a:xfrm>
          <a:prstGeom prst="rect">
            <a:avLst/>
          </a:prstGeom>
          <a:solidFill>
            <a:srgbClr val="FFBF5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矩形 40"/>
          <p:cNvSpPr>
            <a:spLocks noChangeAspect="1"/>
          </p:cNvSpPr>
          <p:nvPr/>
        </p:nvSpPr>
        <p:spPr>
          <a:xfrm rot="13500000">
            <a:off x="7462463" y="4145202"/>
            <a:ext cx="215877" cy="216000"/>
          </a:xfrm>
          <a:prstGeom prst="rect">
            <a:avLst/>
          </a:prstGeom>
          <a:solidFill>
            <a:srgbClr val="01B3C5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矩形 41"/>
          <p:cNvSpPr>
            <a:spLocks noChangeAspect="1"/>
          </p:cNvSpPr>
          <p:nvPr/>
        </p:nvSpPr>
        <p:spPr>
          <a:xfrm rot="13500000">
            <a:off x="10270915" y="4145202"/>
            <a:ext cx="215877" cy="216000"/>
          </a:xfrm>
          <a:prstGeom prst="rect">
            <a:avLst/>
          </a:prstGeom>
          <a:solidFill>
            <a:srgbClr val="7B448E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51262" y="3537856"/>
            <a:ext cx="1834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618642" y="4534833"/>
            <a:ext cx="2201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2014.03~05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6336213" y="3527354"/>
            <a:ext cx="2430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09~11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9546528" y="4534833"/>
            <a:ext cx="1950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55967" y="4610646"/>
            <a:ext cx="267890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担任职位参与活动</a:t>
            </a:r>
            <a:endParaRPr lang="en-US" altLang="zh-CN" sz="2000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以及获得何种奖励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336212" y="4578826"/>
            <a:ext cx="267890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担任职位参与活动</a:t>
            </a:r>
            <a:endParaRPr lang="en-US" altLang="zh-CN" sz="2000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以及获得何种奖励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452846" y="3035954"/>
            <a:ext cx="267890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担任职位参与活动</a:t>
            </a:r>
            <a:endParaRPr lang="en-US" altLang="zh-CN" sz="2000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以及获得何种奖励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9100038" y="3035954"/>
            <a:ext cx="255763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担任职位参与活动</a:t>
            </a:r>
            <a:endParaRPr lang="en-US" altLang="zh-CN" sz="2000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以及获得何种奖励</a:t>
            </a:r>
          </a:p>
        </p:txBody>
      </p:sp>
      <p:sp>
        <p:nvSpPr>
          <p:cNvPr id="21" name="矩形 20"/>
          <p:cNvSpPr/>
          <p:nvPr/>
        </p:nvSpPr>
        <p:spPr>
          <a:xfrm rot="2700000">
            <a:off x="-1273633" y="6227475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4398" y="6339185"/>
            <a:ext cx="407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 rot="2700000">
            <a:off x="10471629" y="-466886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529723" y="-373211"/>
            <a:ext cx="2723183" cy="2723183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88900" dist="254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AutoShape 3"/>
          <p:cNvSpPr>
            <a:spLocks noChangeAspect="1" noChangeArrowheads="1" noTextEdit="1"/>
          </p:cNvSpPr>
          <p:nvPr/>
        </p:nvSpPr>
        <p:spPr bwMode="auto">
          <a:xfrm rot="16200000">
            <a:off x="5454503" y="-693274"/>
            <a:ext cx="845692" cy="319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438015" y="491476"/>
            <a:ext cx="2878670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516539" y="549801"/>
            <a:ext cx="2721622" cy="7131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790758" y="593770"/>
            <a:ext cx="2176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学习经历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937633" y="1404419"/>
            <a:ext cx="2176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其他经历</a:t>
            </a:r>
          </a:p>
        </p:txBody>
      </p:sp>
    </p:spTree>
    <p:extLst>
      <p:ext uri="{BB962C8B-B14F-4D97-AF65-F5344CB8AC3E}">
        <p14:creationId xmlns:p14="http://schemas.microsoft.com/office/powerpoint/2010/main" val="230933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角星 6"/>
          <p:cNvSpPr/>
          <p:nvPr/>
        </p:nvSpPr>
        <p:spPr>
          <a:xfrm>
            <a:off x="9392894" y="5416697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五角星 7"/>
          <p:cNvSpPr/>
          <p:nvPr/>
        </p:nvSpPr>
        <p:spPr>
          <a:xfrm>
            <a:off x="9759824" y="5416697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五角星 9"/>
          <p:cNvSpPr/>
          <p:nvPr/>
        </p:nvSpPr>
        <p:spPr>
          <a:xfrm>
            <a:off x="10126754" y="5416697"/>
            <a:ext cx="344600" cy="344598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五角星 10"/>
          <p:cNvSpPr/>
          <p:nvPr/>
        </p:nvSpPr>
        <p:spPr>
          <a:xfrm>
            <a:off x="10493684" y="5416697"/>
            <a:ext cx="344600" cy="344598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五角星 11"/>
          <p:cNvSpPr/>
          <p:nvPr/>
        </p:nvSpPr>
        <p:spPr>
          <a:xfrm>
            <a:off x="10860614" y="5416697"/>
            <a:ext cx="344600" cy="344598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五角星 14"/>
          <p:cNvSpPr/>
          <p:nvPr/>
        </p:nvSpPr>
        <p:spPr>
          <a:xfrm>
            <a:off x="6627794" y="5448313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五角星 15"/>
          <p:cNvSpPr/>
          <p:nvPr/>
        </p:nvSpPr>
        <p:spPr>
          <a:xfrm>
            <a:off x="6994724" y="5448313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五角星 16"/>
          <p:cNvSpPr/>
          <p:nvPr/>
        </p:nvSpPr>
        <p:spPr>
          <a:xfrm>
            <a:off x="7361654" y="5448313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五角星 17"/>
          <p:cNvSpPr/>
          <p:nvPr/>
        </p:nvSpPr>
        <p:spPr>
          <a:xfrm>
            <a:off x="7728584" y="5448313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五角星 18"/>
          <p:cNvSpPr/>
          <p:nvPr/>
        </p:nvSpPr>
        <p:spPr>
          <a:xfrm>
            <a:off x="8095514" y="5448313"/>
            <a:ext cx="344600" cy="344598"/>
          </a:xfrm>
          <a:prstGeom prst="star5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五角星 21"/>
          <p:cNvSpPr/>
          <p:nvPr/>
        </p:nvSpPr>
        <p:spPr>
          <a:xfrm>
            <a:off x="3834416" y="5416697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五角星 22"/>
          <p:cNvSpPr/>
          <p:nvPr/>
        </p:nvSpPr>
        <p:spPr>
          <a:xfrm>
            <a:off x="4201346" y="5416697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五角星 23"/>
          <p:cNvSpPr/>
          <p:nvPr/>
        </p:nvSpPr>
        <p:spPr>
          <a:xfrm>
            <a:off x="4568276" y="5416697"/>
            <a:ext cx="344600" cy="344598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五角星 24"/>
          <p:cNvSpPr/>
          <p:nvPr/>
        </p:nvSpPr>
        <p:spPr>
          <a:xfrm>
            <a:off x="4935206" y="5416697"/>
            <a:ext cx="344600" cy="344598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五角星 25"/>
          <p:cNvSpPr/>
          <p:nvPr/>
        </p:nvSpPr>
        <p:spPr>
          <a:xfrm>
            <a:off x="5302136" y="5416697"/>
            <a:ext cx="344600" cy="344598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五角星 28"/>
          <p:cNvSpPr/>
          <p:nvPr/>
        </p:nvSpPr>
        <p:spPr>
          <a:xfrm>
            <a:off x="1080633" y="5448312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五角星 29"/>
          <p:cNvSpPr/>
          <p:nvPr/>
        </p:nvSpPr>
        <p:spPr>
          <a:xfrm>
            <a:off x="1447563" y="5448312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五角星 30"/>
          <p:cNvSpPr/>
          <p:nvPr/>
        </p:nvSpPr>
        <p:spPr>
          <a:xfrm>
            <a:off x="1814493" y="5448312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五角星 31"/>
          <p:cNvSpPr/>
          <p:nvPr/>
        </p:nvSpPr>
        <p:spPr>
          <a:xfrm>
            <a:off x="2181423" y="5448312"/>
            <a:ext cx="344600" cy="344598"/>
          </a:xfrm>
          <a:prstGeom prst="star5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五角星 32"/>
          <p:cNvSpPr/>
          <p:nvPr/>
        </p:nvSpPr>
        <p:spPr>
          <a:xfrm>
            <a:off x="2548353" y="5448312"/>
            <a:ext cx="344600" cy="344598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59491" y="3128963"/>
            <a:ext cx="2036768" cy="2036766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3810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123713" y="3824179"/>
            <a:ext cx="1508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endParaRPr lang="zh-CN" altLang="en-US" sz="3600" dirty="0">
              <a:solidFill>
                <a:srgbClr val="E7E6E6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672247" y="3128963"/>
            <a:ext cx="2036768" cy="2036766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3810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107420" y="3838467"/>
            <a:ext cx="1316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 </a:t>
            </a:r>
            <a:endParaRPr lang="zh-CN" altLang="en-US" sz="3600" dirty="0">
              <a:solidFill>
                <a:srgbClr val="E7E6E6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485003" y="3128963"/>
            <a:ext cx="2036768" cy="2036766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3810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46700" y="3838467"/>
            <a:ext cx="11891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000" dirty="0">
              <a:solidFill>
                <a:srgbClr val="E7E6E6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9297759" y="3128963"/>
            <a:ext cx="2036768" cy="2036766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3810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892594" y="3838467"/>
            <a:ext cx="9042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endParaRPr lang="zh-CN" altLang="en-US" sz="4000" dirty="0">
              <a:solidFill>
                <a:srgbClr val="E7E6E6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 rot="2700000">
            <a:off x="-1273633" y="6227475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54398" y="6339185"/>
            <a:ext cx="407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 rot="2700000">
            <a:off x="10471629" y="-466886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529723" y="-373211"/>
            <a:ext cx="2723183" cy="2723183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88900" dist="254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AutoShape 3"/>
          <p:cNvSpPr>
            <a:spLocks noChangeAspect="1" noChangeArrowheads="1" noTextEdit="1"/>
          </p:cNvSpPr>
          <p:nvPr/>
        </p:nvSpPr>
        <p:spPr bwMode="auto">
          <a:xfrm rot="16200000">
            <a:off x="5454503" y="-693274"/>
            <a:ext cx="845692" cy="319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438015" y="491476"/>
            <a:ext cx="2878670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516539" y="549801"/>
            <a:ext cx="2721622" cy="7131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790758" y="593770"/>
            <a:ext cx="2176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技能水平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4937633" y="1404419"/>
            <a:ext cx="2176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掌握技能</a:t>
            </a:r>
          </a:p>
        </p:txBody>
      </p:sp>
    </p:spTree>
    <p:extLst>
      <p:ext uri="{BB962C8B-B14F-4D97-AF65-F5344CB8AC3E}">
        <p14:creationId xmlns:p14="http://schemas.microsoft.com/office/powerpoint/2010/main" val="373793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2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1782230" y="5504191"/>
            <a:ext cx="3204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英语四六级证书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550173" y="5515390"/>
            <a:ext cx="3035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各类荣誉证书等</a:t>
            </a:r>
          </a:p>
        </p:txBody>
      </p:sp>
      <p:sp>
        <p:nvSpPr>
          <p:cNvPr id="2" name="矩形 1"/>
          <p:cNvSpPr/>
          <p:nvPr/>
        </p:nvSpPr>
        <p:spPr>
          <a:xfrm>
            <a:off x="1515461" y="2612595"/>
            <a:ext cx="3738054" cy="2666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104804" y="2612595"/>
            <a:ext cx="3738054" cy="2666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008182" y="3160805"/>
            <a:ext cx="3008573" cy="148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此处放置证书清晰照片展示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491026" y="3160805"/>
            <a:ext cx="3008573" cy="148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此处放置证书清晰照片展示</a:t>
            </a:r>
          </a:p>
        </p:txBody>
      </p:sp>
      <p:sp>
        <p:nvSpPr>
          <p:cNvPr id="14" name="矩形 13"/>
          <p:cNvSpPr/>
          <p:nvPr/>
        </p:nvSpPr>
        <p:spPr>
          <a:xfrm rot="2700000">
            <a:off x="-1273633" y="6227475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4398" y="6339185"/>
            <a:ext cx="407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 rot="2700000">
            <a:off x="10471629" y="-466886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529723" y="-373211"/>
            <a:ext cx="2723183" cy="2723183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88900" dist="254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AutoShape 3"/>
          <p:cNvSpPr>
            <a:spLocks noChangeAspect="1" noChangeArrowheads="1" noTextEdit="1"/>
          </p:cNvSpPr>
          <p:nvPr/>
        </p:nvSpPr>
        <p:spPr bwMode="auto">
          <a:xfrm rot="16200000">
            <a:off x="5454503" y="-693274"/>
            <a:ext cx="845692" cy="319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38015" y="491476"/>
            <a:ext cx="2878670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16539" y="549801"/>
            <a:ext cx="2721622" cy="7131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90758" y="593770"/>
            <a:ext cx="2176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技能水平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937633" y="1404419"/>
            <a:ext cx="2176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获得证书</a:t>
            </a:r>
          </a:p>
        </p:txBody>
      </p:sp>
    </p:spTree>
    <p:extLst>
      <p:ext uri="{BB962C8B-B14F-4D97-AF65-F5344CB8AC3E}">
        <p14:creationId xmlns:p14="http://schemas.microsoft.com/office/powerpoint/2010/main" val="154377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1782230" y="5504191"/>
            <a:ext cx="3204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英语四六级证书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328" y="2612595"/>
            <a:ext cx="3738054" cy="2674786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7550173" y="5515390"/>
            <a:ext cx="3035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各类荣誉证书等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3"/>
          <a:stretch/>
        </p:blipFill>
        <p:spPr>
          <a:xfrm>
            <a:off x="7535863" y="2612595"/>
            <a:ext cx="3715806" cy="26685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597" y="3074615"/>
            <a:ext cx="1657143" cy="173333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 rot="2700000">
            <a:off x="-1273633" y="6227475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4398" y="6339185"/>
            <a:ext cx="407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 rot="2700000">
            <a:off x="10471629" y="-466886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529723" y="-373211"/>
            <a:ext cx="2723183" cy="2723183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88900" dist="254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AutoShape 3"/>
          <p:cNvSpPr>
            <a:spLocks noChangeAspect="1" noChangeArrowheads="1" noTextEdit="1"/>
          </p:cNvSpPr>
          <p:nvPr/>
        </p:nvSpPr>
        <p:spPr bwMode="auto">
          <a:xfrm rot="16200000">
            <a:off x="5454503" y="-693274"/>
            <a:ext cx="845692" cy="319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38015" y="491476"/>
            <a:ext cx="2878670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16539" y="549801"/>
            <a:ext cx="2721622" cy="7131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90758" y="593770"/>
            <a:ext cx="2176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技能水平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937633" y="1404419"/>
            <a:ext cx="2176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获得证书</a:t>
            </a:r>
          </a:p>
        </p:txBody>
      </p:sp>
    </p:spTree>
    <p:extLst>
      <p:ext uri="{BB962C8B-B14F-4D97-AF65-F5344CB8AC3E}">
        <p14:creationId xmlns:p14="http://schemas.microsoft.com/office/powerpoint/2010/main" val="253135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556</Words>
  <Application>Microsoft Office PowerPoint</Application>
  <PresentationFormat>宽屏</PresentationFormat>
  <Paragraphs>99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Meiryo</vt:lpstr>
      <vt:lpstr>宋体</vt:lpstr>
      <vt:lpstr>微软雅黑</vt:lpstr>
      <vt:lpstr>Arial</vt:lpstr>
      <vt:lpstr>Calibri</vt:lpstr>
      <vt:lpstr>Calibri Light</vt:lpstr>
      <vt:lpstr>2_Office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2</cp:revision>
  <dcterms:created xsi:type="dcterms:W3CDTF">2016-04-22T16:06:33Z</dcterms:created>
  <dcterms:modified xsi:type="dcterms:W3CDTF">2016-04-22T16:07:19Z</dcterms:modified>
</cp:coreProperties>
</file>