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9" r:id="rId3"/>
    <p:sldId id="256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A50021"/>
    <a:srgbClr val="66CCFF"/>
    <a:srgbClr val="FD5E4D"/>
    <a:srgbClr val="FF4747"/>
    <a:srgbClr val="FF9933"/>
    <a:srgbClr val="FF3333"/>
    <a:srgbClr val="EA0000"/>
    <a:srgbClr val="D60000"/>
    <a:srgbClr val="FF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7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21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7FE65-C41D-45CF-B534-7A570FCD414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C5C16-8741-4086-97E6-2D9A592E82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582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5C16-8741-4086-97E6-2D9A592E828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49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8811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15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97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48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62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468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33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049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5223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857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92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522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55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321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704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05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8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44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06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3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57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01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809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C6A26-2DAD-4129-8D7C-87D2F327E0E1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F317A-529D-4B05-8EBD-8CF0133D5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9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50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9" t="24333" r="9612"/>
          <a:stretch/>
        </p:blipFill>
        <p:spPr>
          <a:xfrm>
            <a:off x="-1" y="-1"/>
            <a:ext cx="12191997" cy="685918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" y="-1"/>
            <a:ext cx="12191997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0000"/>
                </a:schemeClr>
              </a:gs>
              <a:gs pos="47000">
                <a:srgbClr val="000000">
                  <a:alpha val="10000"/>
                </a:srgbClr>
              </a:gs>
              <a:gs pos="100000">
                <a:schemeClr val="tx1">
                  <a:alpha val="80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6837" y="3448051"/>
            <a:ext cx="6169580" cy="677108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6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GUANHAIPPT.YANJ.CN</a:t>
            </a:r>
            <a:endParaRPr lang="zh-CN" altLang="en-US" sz="3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835" y="2105561"/>
            <a:ext cx="10357270" cy="1323439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网页化</a:t>
            </a:r>
            <a:r>
              <a:rPr lang="en-US" altLang="zh-CN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8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三步走</a:t>
            </a:r>
            <a:endParaRPr lang="zh-CN" altLang="en-US" sz="8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0" y="2767280"/>
            <a:ext cx="82674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3" idx="3"/>
          </p:cNvCxnSpPr>
          <p:nvPr/>
        </p:nvCxnSpPr>
        <p:spPr>
          <a:xfrm>
            <a:off x="7116417" y="3786605"/>
            <a:ext cx="9395473" cy="1538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 flipH="1">
            <a:off x="14510" y="5653677"/>
            <a:ext cx="12177487" cy="1204686"/>
          </a:xfrm>
          <a:prstGeom prst="rtTriangle">
            <a:avLst/>
          </a:prstGeom>
          <a:solidFill>
            <a:srgbClr val="FF9933"/>
          </a:solidFill>
          <a:ln>
            <a:noFill/>
          </a:ln>
          <a:effectLst>
            <a:outerShdw blurRad="254000" dist="38100" dir="13500000" algn="b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5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flipH="1" flipV="1">
            <a:off x="-26194" y="5522219"/>
            <a:ext cx="12218194" cy="1200922"/>
          </a:xfrm>
          <a:prstGeom prst="rtTriangle">
            <a:avLst/>
          </a:prstGeom>
          <a:solidFill>
            <a:srgbClr val="FF9933"/>
          </a:solidFill>
          <a:ln>
            <a:noFill/>
          </a:ln>
          <a:effectLst>
            <a:outerShdw blurRad="254000" dist="381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26194" y="-22725"/>
            <a:ext cx="12218194" cy="5544944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527929" y="239889"/>
            <a:ext cx="7908428" cy="5170646"/>
            <a:chOff x="2637931" y="32010"/>
            <a:chExt cx="7908428" cy="5170646"/>
          </a:xfrm>
        </p:grpSpPr>
        <p:sp>
          <p:nvSpPr>
            <p:cNvPr id="10" name="文本框 9"/>
            <p:cNvSpPr txBox="1"/>
            <p:nvPr/>
          </p:nvSpPr>
          <p:spPr>
            <a:xfrm>
              <a:off x="3896719" y="806154"/>
              <a:ext cx="6649640" cy="329320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全景式</a:t>
              </a:r>
              <a:endParaRPr lang="en-US" altLang="zh-CN" sz="1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880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图片呈现</a:t>
              </a:r>
              <a:endParaRPr lang="zh-CN" altLang="en-US" sz="8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37931" y="32010"/>
              <a:ext cx="1814513" cy="5170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reeform 855"/>
          <p:cNvSpPr>
            <a:spLocks noEditPoints="1"/>
          </p:cNvSpPr>
          <p:nvPr/>
        </p:nvSpPr>
        <p:spPr bwMode="auto">
          <a:xfrm>
            <a:off x="7470898" y="447769"/>
            <a:ext cx="6782348" cy="4754887"/>
          </a:xfrm>
          <a:custGeom>
            <a:avLst/>
            <a:gdLst>
              <a:gd name="T0" fmla="*/ 84 w 174"/>
              <a:gd name="T1" fmla="*/ 78 h 122"/>
              <a:gd name="T2" fmla="*/ 49 w 174"/>
              <a:gd name="T3" fmla="*/ 42 h 122"/>
              <a:gd name="T4" fmla="*/ 26 w 174"/>
              <a:gd name="T5" fmla="*/ 85 h 122"/>
              <a:gd name="T6" fmla="*/ 26 w 174"/>
              <a:gd name="T7" fmla="*/ 97 h 122"/>
              <a:gd name="T8" fmla="*/ 142 w 174"/>
              <a:gd name="T9" fmla="*/ 97 h 122"/>
              <a:gd name="T10" fmla="*/ 96 w 174"/>
              <a:gd name="T11" fmla="*/ 57 h 122"/>
              <a:gd name="T12" fmla="*/ 84 w 174"/>
              <a:gd name="T13" fmla="*/ 78 h 122"/>
              <a:gd name="T14" fmla="*/ 124 w 174"/>
              <a:gd name="T15" fmla="*/ 51 h 122"/>
              <a:gd name="T16" fmla="*/ 135 w 174"/>
              <a:gd name="T17" fmla="*/ 39 h 122"/>
              <a:gd name="T18" fmla="*/ 124 w 174"/>
              <a:gd name="T19" fmla="*/ 28 h 122"/>
              <a:gd name="T20" fmla="*/ 112 w 174"/>
              <a:gd name="T21" fmla="*/ 39 h 122"/>
              <a:gd name="T22" fmla="*/ 124 w 174"/>
              <a:gd name="T23" fmla="*/ 51 h 122"/>
              <a:gd name="T24" fmla="*/ 0 w 174"/>
              <a:gd name="T25" fmla="*/ 0 h 122"/>
              <a:gd name="T26" fmla="*/ 0 w 174"/>
              <a:gd name="T27" fmla="*/ 122 h 122"/>
              <a:gd name="T28" fmla="*/ 174 w 174"/>
              <a:gd name="T29" fmla="*/ 122 h 122"/>
              <a:gd name="T30" fmla="*/ 174 w 174"/>
              <a:gd name="T31" fmla="*/ 0 h 122"/>
              <a:gd name="T32" fmla="*/ 0 w 174"/>
              <a:gd name="T33" fmla="*/ 0 h 122"/>
              <a:gd name="T34" fmla="*/ 158 w 174"/>
              <a:gd name="T35" fmla="*/ 107 h 122"/>
              <a:gd name="T36" fmla="*/ 16 w 174"/>
              <a:gd name="T37" fmla="*/ 107 h 122"/>
              <a:gd name="T38" fmla="*/ 16 w 174"/>
              <a:gd name="T39" fmla="*/ 16 h 122"/>
              <a:gd name="T40" fmla="*/ 158 w 174"/>
              <a:gd name="T41" fmla="*/ 16 h 122"/>
              <a:gd name="T42" fmla="*/ 158 w 174"/>
              <a:gd name="T43" fmla="*/ 16 h 122"/>
              <a:gd name="T44" fmla="*/ 158 w 174"/>
              <a:gd name="T45" fmla="*/ 16 h 122"/>
              <a:gd name="T46" fmla="*/ 158 w 174"/>
              <a:gd name="T47" fmla="*/ 10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4" h="122">
                <a:moveTo>
                  <a:pt x="84" y="78"/>
                </a:moveTo>
                <a:cubicBezTo>
                  <a:pt x="49" y="42"/>
                  <a:pt x="49" y="42"/>
                  <a:pt x="49" y="42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7"/>
                  <a:pt x="26" y="97"/>
                  <a:pt x="26" y="97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27" y="84"/>
                  <a:pt x="96" y="57"/>
                  <a:pt x="96" y="57"/>
                </a:cubicBezTo>
                <a:lnTo>
                  <a:pt x="84" y="78"/>
                </a:lnTo>
                <a:close/>
                <a:moveTo>
                  <a:pt x="124" y="51"/>
                </a:moveTo>
                <a:cubicBezTo>
                  <a:pt x="130" y="51"/>
                  <a:pt x="135" y="46"/>
                  <a:pt x="135" y="39"/>
                </a:cubicBezTo>
                <a:cubicBezTo>
                  <a:pt x="135" y="33"/>
                  <a:pt x="130" y="28"/>
                  <a:pt x="124" y="28"/>
                </a:cubicBezTo>
                <a:cubicBezTo>
                  <a:pt x="117" y="28"/>
                  <a:pt x="112" y="33"/>
                  <a:pt x="112" y="39"/>
                </a:cubicBezTo>
                <a:cubicBezTo>
                  <a:pt x="112" y="46"/>
                  <a:pt x="117" y="51"/>
                  <a:pt x="124" y="51"/>
                </a:cubicBezTo>
                <a:close/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74" y="122"/>
                  <a:pt x="174" y="122"/>
                  <a:pt x="174" y="122"/>
                </a:cubicBezTo>
                <a:cubicBezTo>
                  <a:pt x="174" y="0"/>
                  <a:pt x="174" y="0"/>
                  <a:pt x="174" y="0"/>
                </a:cubicBezTo>
                <a:lnTo>
                  <a:pt x="0" y="0"/>
                </a:lnTo>
                <a:close/>
                <a:moveTo>
                  <a:pt x="158" y="107"/>
                </a:moveTo>
                <a:cubicBezTo>
                  <a:pt x="16" y="107"/>
                  <a:pt x="16" y="107"/>
                  <a:pt x="16" y="107"/>
                </a:cubicBezTo>
                <a:cubicBezTo>
                  <a:pt x="16" y="16"/>
                  <a:pt x="16" y="16"/>
                  <a:pt x="16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8" y="16"/>
                  <a:pt x="158" y="16"/>
                  <a:pt x="158" y="16"/>
                </a:cubicBezTo>
                <a:lnTo>
                  <a:pt x="158" y="10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24993" y="4189985"/>
            <a:ext cx="3061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参考本教程封面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580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H="1">
            <a:off x="2" y="5429250"/>
            <a:ext cx="12191998" cy="1204686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855"/>
          <p:cNvSpPr>
            <a:spLocks noEditPoints="1"/>
          </p:cNvSpPr>
          <p:nvPr/>
        </p:nvSpPr>
        <p:spPr bwMode="auto">
          <a:xfrm>
            <a:off x="-1586336" y="2201946"/>
            <a:ext cx="8607302" cy="6034304"/>
          </a:xfrm>
          <a:custGeom>
            <a:avLst/>
            <a:gdLst>
              <a:gd name="T0" fmla="*/ 84 w 174"/>
              <a:gd name="T1" fmla="*/ 78 h 122"/>
              <a:gd name="T2" fmla="*/ 49 w 174"/>
              <a:gd name="T3" fmla="*/ 42 h 122"/>
              <a:gd name="T4" fmla="*/ 26 w 174"/>
              <a:gd name="T5" fmla="*/ 85 h 122"/>
              <a:gd name="T6" fmla="*/ 26 w 174"/>
              <a:gd name="T7" fmla="*/ 97 h 122"/>
              <a:gd name="T8" fmla="*/ 142 w 174"/>
              <a:gd name="T9" fmla="*/ 97 h 122"/>
              <a:gd name="T10" fmla="*/ 96 w 174"/>
              <a:gd name="T11" fmla="*/ 57 h 122"/>
              <a:gd name="T12" fmla="*/ 84 w 174"/>
              <a:gd name="T13" fmla="*/ 78 h 122"/>
              <a:gd name="T14" fmla="*/ 124 w 174"/>
              <a:gd name="T15" fmla="*/ 51 h 122"/>
              <a:gd name="T16" fmla="*/ 135 w 174"/>
              <a:gd name="T17" fmla="*/ 39 h 122"/>
              <a:gd name="T18" fmla="*/ 124 w 174"/>
              <a:gd name="T19" fmla="*/ 28 h 122"/>
              <a:gd name="T20" fmla="*/ 112 w 174"/>
              <a:gd name="T21" fmla="*/ 39 h 122"/>
              <a:gd name="T22" fmla="*/ 124 w 174"/>
              <a:gd name="T23" fmla="*/ 51 h 122"/>
              <a:gd name="T24" fmla="*/ 0 w 174"/>
              <a:gd name="T25" fmla="*/ 0 h 122"/>
              <a:gd name="T26" fmla="*/ 0 w 174"/>
              <a:gd name="T27" fmla="*/ 122 h 122"/>
              <a:gd name="T28" fmla="*/ 174 w 174"/>
              <a:gd name="T29" fmla="*/ 122 h 122"/>
              <a:gd name="T30" fmla="*/ 174 w 174"/>
              <a:gd name="T31" fmla="*/ 0 h 122"/>
              <a:gd name="T32" fmla="*/ 0 w 174"/>
              <a:gd name="T33" fmla="*/ 0 h 122"/>
              <a:gd name="T34" fmla="*/ 158 w 174"/>
              <a:gd name="T35" fmla="*/ 107 h 122"/>
              <a:gd name="T36" fmla="*/ 16 w 174"/>
              <a:gd name="T37" fmla="*/ 107 h 122"/>
              <a:gd name="T38" fmla="*/ 16 w 174"/>
              <a:gd name="T39" fmla="*/ 16 h 122"/>
              <a:gd name="T40" fmla="*/ 158 w 174"/>
              <a:gd name="T41" fmla="*/ 16 h 122"/>
              <a:gd name="T42" fmla="*/ 158 w 174"/>
              <a:gd name="T43" fmla="*/ 16 h 122"/>
              <a:gd name="T44" fmla="*/ 158 w 174"/>
              <a:gd name="T45" fmla="*/ 16 h 122"/>
              <a:gd name="T46" fmla="*/ 158 w 174"/>
              <a:gd name="T47" fmla="*/ 10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4" h="122">
                <a:moveTo>
                  <a:pt x="84" y="78"/>
                </a:moveTo>
                <a:cubicBezTo>
                  <a:pt x="49" y="42"/>
                  <a:pt x="49" y="42"/>
                  <a:pt x="49" y="42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7"/>
                  <a:pt x="26" y="97"/>
                  <a:pt x="26" y="97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27" y="84"/>
                  <a:pt x="96" y="57"/>
                  <a:pt x="96" y="57"/>
                </a:cubicBezTo>
                <a:lnTo>
                  <a:pt x="84" y="78"/>
                </a:lnTo>
                <a:close/>
                <a:moveTo>
                  <a:pt x="124" y="51"/>
                </a:moveTo>
                <a:cubicBezTo>
                  <a:pt x="130" y="51"/>
                  <a:pt x="135" y="46"/>
                  <a:pt x="135" y="39"/>
                </a:cubicBezTo>
                <a:cubicBezTo>
                  <a:pt x="135" y="33"/>
                  <a:pt x="130" y="28"/>
                  <a:pt x="124" y="28"/>
                </a:cubicBezTo>
                <a:cubicBezTo>
                  <a:pt x="117" y="28"/>
                  <a:pt x="112" y="33"/>
                  <a:pt x="112" y="39"/>
                </a:cubicBezTo>
                <a:cubicBezTo>
                  <a:pt x="112" y="46"/>
                  <a:pt x="117" y="51"/>
                  <a:pt x="124" y="51"/>
                </a:cubicBezTo>
                <a:close/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74" y="122"/>
                  <a:pt x="174" y="122"/>
                  <a:pt x="174" y="122"/>
                </a:cubicBezTo>
                <a:cubicBezTo>
                  <a:pt x="174" y="0"/>
                  <a:pt x="174" y="0"/>
                  <a:pt x="174" y="0"/>
                </a:cubicBezTo>
                <a:lnTo>
                  <a:pt x="0" y="0"/>
                </a:lnTo>
                <a:close/>
                <a:moveTo>
                  <a:pt x="158" y="107"/>
                </a:moveTo>
                <a:cubicBezTo>
                  <a:pt x="16" y="107"/>
                  <a:pt x="16" y="107"/>
                  <a:pt x="16" y="107"/>
                </a:cubicBezTo>
                <a:cubicBezTo>
                  <a:pt x="16" y="16"/>
                  <a:pt x="16" y="16"/>
                  <a:pt x="16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8" y="16"/>
                  <a:pt x="158" y="16"/>
                  <a:pt x="158" y="16"/>
                </a:cubicBezTo>
                <a:lnTo>
                  <a:pt x="158" y="107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3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65158" y="973293"/>
            <a:ext cx="1085850" cy="1085850"/>
          </a:xfrm>
          <a:prstGeom prst="ellipse">
            <a:avLst/>
          </a:prstGeom>
          <a:solidFill>
            <a:srgbClr val="FF9933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665158" y="2493920"/>
            <a:ext cx="1085850" cy="1085850"/>
          </a:xfrm>
          <a:prstGeom prst="ellipse">
            <a:avLst/>
          </a:prstGeom>
          <a:solidFill>
            <a:srgbClr val="FF9933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665158" y="4095807"/>
            <a:ext cx="1085850" cy="1085850"/>
          </a:xfrm>
          <a:prstGeom prst="ellipse">
            <a:avLst/>
          </a:prstGeom>
          <a:solidFill>
            <a:srgbClr val="FF9933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59930" y="973293"/>
            <a:ext cx="32762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PIXABAY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59930" y="2494656"/>
            <a:ext cx="38938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UNSPLASH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59930" y="4095807"/>
            <a:ext cx="2817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PX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>
            <a:off x="-1" y="5429249"/>
            <a:ext cx="12192001" cy="1204686"/>
          </a:xfrm>
          <a:prstGeom prst="rtTriangle">
            <a:avLst/>
          </a:prstGeom>
          <a:solidFill>
            <a:srgbClr val="66CCFF"/>
          </a:solidFill>
          <a:ln>
            <a:noFill/>
          </a:ln>
          <a:effectLst>
            <a:outerShdw blurRad="254000" dist="38100" dir="13500000" algn="b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633936"/>
            <a:ext cx="12192000" cy="2240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521034" y="9117"/>
            <a:ext cx="514993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solidFill>
                  <a:srgbClr val="FF99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知名免费图片站点</a:t>
            </a:r>
            <a:endParaRPr lang="zh-CN" altLang="en-US" sz="4400">
              <a:solidFill>
                <a:srgbClr val="FF99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40880" y="1528524"/>
            <a:ext cx="6946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这里有能在任何地方使用的免费图片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59930" y="3043870"/>
            <a:ext cx="6946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每天更新十张图片，免费商用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59930" y="4649703"/>
            <a:ext cx="6946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高清无码摄影图片，不可商用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008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V="1">
            <a:off x="0" y="5312229"/>
            <a:ext cx="12192000" cy="1401097"/>
          </a:xfrm>
          <a:prstGeom prst="rtTriangle">
            <a:avLst/>
          </a:prstGeom>
          <a:solidFill>
            <a:srgbClr val="66CCFF"/>
          </a:solidFill>
          <a:ln>
            <a:noFill/>
          </a:ln>
          <a:effectLst>
            <a:outerShdw blurRad="2540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5312229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27929" y="29497"/>
            <a:ext cx="7908428" cy="5170646"/>
            <a:chOff x="2637931" y="32010"/>
            <a:chExt cx="7908428" cy="5170646"/>
          </a:xfrm>
        </p:grpSpPr>
        <p:sp>
          <p:nvSpPr>
            <p:cNvPr id="5" name="文本框 4"/>
            <p:cNvSpPr txBox="1"/>
            <p:nvPr/>
          </p:nvSpPr>
          <p:spPr>
            <a:xfrm>
              <a:off x="3896719" y="806154"/>
              <a:ext cx="6649640" cy="329320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拦腰式</a:t>
              </a:r>
              <a:endParaRPr lang="en-US" altLang="zh-CN" sz="1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880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色块分割</a:t>
              </a:r>
              <a:endParaRPr lang="zh-CN" altLang="en-US" sz="8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37931" y="32010"/>
              <a:ext cx="1814513" cy="5170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36503" y="4101494"/>
            <a:ext cx="3061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参考本教程版式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396045" y="354532"/>
            <a:ext cx="5320019" cy="5246138"/>
            <a:chOff x="3529013" y="5695950"/>
            <a:chExt cx="342900" cy="338138"/>
          </a:xfrm>
          <a:solidFill>
            <a:schemeClr val="bg1">
              <a:alpha val="20000"/>
            </a:schemeClr>
          </a:solidFill>
        </p:grpSpPr>
        <p:sp>
          <p:nvSpPr>
            <p:cNvPr id="8" name="Freeform 1539"/>
            <p:cNvSpPr>
              <a:spLocks/>
            </p:cNvSpPr>
            <p:nvPr/>
          </p:nvSpPr>
          <p:spPr bwMode="auto">
            <a:xfrm>
              <a:off x="3705225" y="5695950"/>
              <a:ext cx="166688" cy="50800"/>
            </a:xfrm>
            <a:custGeom>
              <a:avLst/>
              <a:gdLst>
                <a:gd name="T0" fmla="*/ 0 w 105"/>
                <a:gd name="T1" fmla="*/ 32 h 32"/>
                <a:gd name="T2" fmla="*/ 0 w 105"/>
                <a:gd name="T3" fmla="*/ 0 h 32"/>
                <a:gd name="T4" fmla="*/ 105 w 105"/>
                <a:gd name="T5" fmla="*/ 0 h 32"/>
                <a:gd name="T6" fmla="*/ 105 w 105"/>
                <a:gd name="T7" fmla="*/ 32 h 32"/>
                <a:gd name="T8" fmla="*/ 0 w 105"/>
                <a:gd name="T9" fmla="*/ 32 h 32"/>
                <a:gd name="T10" fmla="*/ 0 w 105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2">
                  <a:moveTo>
                    <a:pt x="0" y="32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2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40"/>
            <p:cNvSpPr>
              <a:spLocks/>
            </p:cNvSpPr>
            <p:nvPr/>
          </p:nvSpPr>
          <p:spPr bwMode="auto">
            <a:xfrm>
              <a:off x="3705225" y="5775325"/>
              <a:ext cx="166688" cy="53975"/>
            </a:xfrm>
            <a:custGeom>
              <a:avLst/>
              <a:gdLst>
                <a:gd name="T0" fmla="*/ 0 w 105"/>
                <a:gd name="T1" fmla="*/ 34 h 34"/>
                <a:gd name="T2" fmla="*/ 0 w 105"/>
                <a:gd name="T3" fmla="*/ 0 h 34"/>
                <a:gd name="T4" fmla="*/ 105 w 105"/>
                <a:gd name="T5" fmla="*/ 0 h 34"/>
                <a:gd name="T6" fmla="*/ 105 w 105"/>
                <a:gd name="T7" fmla="*/ 34 h 34"/>
                <a:gd name="T8" fmla="*/ 0 w 105"/>
                <a:gd name="T9" fmla="*/ 34 h 34"/>
                <a:gd name="T10" fmla="*/ 0 w 105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4">
                  <a:moveTo>
                    <a:pt x="0" y="34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4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41"/>
            <p:cNvSpPr>
              <a:spLocks/>
            </p:cNvSpPr>
            <p:nvPr/>
          </p:nvSpPr>
          <p:spPr bwMode="auto">
            <a:xfrm>
              <a:off x="3705225" y="5900738"/>
              <a:ext cx="166688" cy="53975"/>
            </a:xfrm>
            <a:custGeom>
              <a:avLst/>
              <a:gdLst>
                <a:gd name="T0" fmla="*/ 0 w 105"/>
                <a:gd name="T1" fmla="*/ 34 h 34"/>
                <a:gd name="T2" fmla="*/ 0 w 105"/>
                <a:gd name="T3" fmla="*/ 0 h 34"/>
                <a:gd name="T4" fmla="*/ 105 w 105"/>
                <a:gd name="T5" fmla="*/ 0 h 34"/>
                <a:gd name="T6" fmla="*/ 105 w 105"/>
                <a:gd name="T7" fmla="*/ 34 h 34"/>
                <a:gd name="T8" fmla="*/ 0 w 105"/>
                <a:gd name="T9" fmla="*/ 34 h 34"/>
                <a:gd name="T10" fmla="*/ 0 w 105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4">
                  <a:moveTo>
                    <a:pt x="0" y="34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4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42"/>
            <p:cNvSpPr>
              <a:spLocks/>
            </p:cNvSpPr>
            <p:nvPr/>
          </p:nvSpPr>
          <p:spPr bwMode="auto">
            <a:xfrm>
              <a:off x="3705225" y="5983288"/>
              <a:ext cx="166688" cy="50800"/>
            </a:xfrm>
            <a:custGeom>
              <a:avLst/>
              <a:gdLst>
                <a:gd name="T0" fmla="*/ 0 w 105"/>
                <a:gd name="T1" fmla="*/ 32 h 32"/>
                <a:gd name="T2" fmla="*/ 0 w 105"/>
                <a:gd name="T3" fmla="*/ 0 h 32"/>
                <a:gd name="T4" fmla="*/ 105 w 105"/>
                <a:gd name="T5" fmla="*/ 0 h 32"/>
                <a:gd name="T6" fmla="*/ 105 w 105"/>
                <a:gd name="T7" fmla="*/ 32 h 32"/>
                <a:gd name="T8" fmla="*/ 0 w 105"/>
                <a:gd name="T9" fmla="*/ 32 h 32"/>
                <a:gd name="T10" fmla="*/ 0 w 105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2">
                  <a:moveTo>
                    <a:pt x="0" y="32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2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543"/>
            <p:cNvSpPr>
              <a:spLocks noChangeArrowheads="1"/>
            </p:cNvSpPr>
            <p:nvPr/>
          </p:nvSpPr>
          <p:spPr bwMode="auto">
            <a:xfrm>
              <a:off x="3529013" y="5695950"/>
              <a:ext cx="13335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544"/>
            <p:cNvSpPr>
              <a:spLocks noChangeArrowheads="1"/>
            </p:cNvSpPr>
            <p:nvPr/>
          </p:nvSpPr>
          <p:spPr bwMode="auto">
            <a:xfrm>
              <a:off x="3529013" y="5900738"/>
              <a:ext cx="13335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3672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60346" y="1693749"/>
            <a:ext cx="5320019" cy="5246138"/>
            <a:chOff x="3529013" y="5695950"/>
            <a:chExt cx="342900" cy="338138"/>
          </a:xfrm>
          <a:solidFill>
            <a:schemeClr val="tx1">
              <a:lumMod val="75000"/>
              <a:lumOff val="25000"/>
              <a:alpha val="5000"/>
            </a:schemeClr>
          </a:solidFill>
        </p:grpSpPr>
        <p:sp>
          <p:nvSpPr>
            <p:cNvPr id="5" name="Freeform 1539"/>
            <p:cNvSpPr>
              <a:spLocks/>
            </p:cNvSpPr>
            <p:nvPr/>
          </p:nvSpPr>
          <p:spPr bwMode="auto">
            <a:xfrm>
              <a:off x="3705225" y="5695950"/>
              <a:ext cx="166688" cy="50800"/>
            </a:xfrm>
            <a:custGeom>
              <a:avLst/>
              <a:gdLst>
                <a:gd name="T0" fmla="*/ 0 w 105"/>
                <a:gd name="T1" fmla="*/ 32 h 32"/>
                <a:gd name="T2" fmla="*/ 0 w 105"/>
                <a:gd name="T3" fmla="*/ 0 h 32"/>
                <a:gd name="T4" fmla="*/ 105 w 105"/>
                <a:gd name="T5" fmla="*/ 0 h 32"/>
                <a:gd name="T6" fmla="*/ 105 w 105"/>
                <a:gd name="T7" fmla="*/ 32 h 32"/>
                <a:gd name="T8" fmla="*/ 0 w 105"/>
                <a:gd name="T9" fmla="*/ 32 h 32"/>
                <a:gd name="T10" fmla="*/ 0 w 105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2">
                  <a:moveTo>
                    <a:pt x="0" y="32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2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540"/>
            <p:cNvSpPr>
              <a:spLocks/>
            </p:cNvSpPr>
            <p:nvPr/>
          </p:nvSpPr>
          <p:spPr bwMode="auto">
            <a:xfrm>
              <a:off x="3705225" y="5775325"/>
              <a:ext cx="166688" cy="53975"/>
            </a:xfrm>
            <a:custGeom>
              <a:avLst/>
              <a:gdLst>
                <a:gd name="T0" fmla="*/ 0 w 105"/>
                <a:gd name="T1" fmla="*/ 34 h 34"/>
                <a:gd name="T2" fmla="*/ 0 w 105"/>
                <a:gd name="T3" fmla="*/ 0 h 34"/>
                <a:gd name="T4" fmla="*/ 105 w 105"/>
                <a:gd name="T5" fmla="*/ 0 h 34"/>
                <a:gd name="T6" fmla="*/ 105 w 105"/>
                <a:gd name="T7" fmla="*/ 34 h 34"/>
                <a:gd name="T8" fmla="*/ 0 w 105"/>
                <a:gd name="T9" fmla="*/ 34 h 34"/>
                <a:gd name="T10" fmla="*/ 0 w 105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4">
                  <a:moveTo>
                    <a:pt x="0" y="34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4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541"/>
            <p:cNvSpPr>
              <a:spLocks/>
            </p:cNvSpPr>
            <p:nvPr/>
          </p:nvSpPr>
          <p:spPr bwMode="auto">
            <a:xfrm>
              <a:off x="3705225" y="5900738"/>
              <a:ext cx="166688" cy="53975"/>
            </a:xfrm>
            <a:custGeom>
              <a:avLst/>
              <a:gdLst>
                <a:gd name="T0" fmla="*/ 0 w 105"/>
                <a:gd name="T1" fmla="*/ 34 h 34"/>
                <a:gd name="T2" fmla="*/ 0 w 105"/>
                <a:gd name="T3" fmla="*/ 0 h 34"/>
                <a:gd name="T4" fmla="*/ 105 w 105"/>
                <a:gd name="T5" fmla="*/ 0 h 34"/>
                <a:gd name="T6" fmla="*/ 105 w 105"/>
                <a:gd name="T7" fmla="*/ 34 h 34"/>
                <a:gd name="T8" fmla="*/ 0 w 105"/>
                <a:gd name="T9" fmla="*/ 34 h 34"/>
                <a:gd name="T10" fmla="*/ 0 w 105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4">
                  <a:moveTo>
                    <a:pt x="0" y="34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4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42"/>
            <p:cNvSpPr>
              <a:spLocks/>
            </p:cNvSpPr>
            <p:nvPr/>
          </p:nvSpPr>
          <p:spPr bwMode="auto">
            <a:xfrm>
              <a:off x="3705225" y="5983288"/>
              <a:ext cx="166688" cy="50800"/>
            </a:xfrm>
            <a:custGeom>
              <a:avLst/>
              <a:gdLst>
                <a:gd name="T0" fmla="*/ 0 w 105"/>
                <a:gd name="T1" fmla="*/ 32 h 32"/>
                <a:gd name="T2" fmla="*/ 0 w 105"/>
                <a:gd name="T3" fmla="*/ 0 h 32"/>
                <a:gd name="T4" fmla="*/ 105 w 105"/>
                <a:gd name="T5" fmla="*/ 0 h 32"/>
                <a:gd name="T6" fmla="*/ 105 w 105"/>
                <a:gd name="T7" fmla="*/ 32 h 32"/>
                <a:gd name="T8" fmla="*/ 0 w 105"/>
                <a:gd name="T9" fmla="*/ 32 h 32"/>
                <a:gd name="T10" fmla="*/ 0 w 105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32">
                  <a:moveTo>
                    <a:pt x="0" y="32"/>
                  </a:moveTo>
                  <a:lnTo>
                    <a:pt x="0" y="0"/>
                  </a:lnTo>
                  <a:lnTo>
                    <a:pt x="105" y="0"/>
                  </a:lnTo>
                  <a:lnTo>
                    <a:pt x="105" y="32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543"/>
            <p:cNvSpPr>
              <a:spLocks noChangeArrowheads="1"/>
            </p:cNvSpPr>
            <p:nvPr/>
          </p:nvSpPr>
          <p:spPr bwMode="auto">
            <a:xfrm>
              <a:off x="3529013" y="5695950"/>
              <a:ext cx="13335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544"/>
            <p:cNvSpPr>
              <a:spLocks noChangeArrowheads="1"/>
            </p:cNvSpPr>
            <p:nvPr/>
          </p:nvSpPr>
          <p:spPr bwMode="auto">
            <a:xfrm>
              <a:off x="3529013" y="5900738"/>
              <a:ext cx="13335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直角三角形 1"/>
          <p:cNvSpPr/>
          <p:nvPr/>
        </p:nvSpPr>
        <p:spPr>
          <a:xfrm rot="10800000" flipV="1">
            <a:off x="0" y="4837471"/>
            <a:ext cx="12192000" cy="1401097"/>
          </a:xfrm>
          <a:prstGeom prst="rtTriangle">
            <a:avLst/>
          </a:prstGeom>
          <a:solidFill>
            <a:srgbClr val="FF4747"/>
          </a:solidFill>
          <a:ln>
            <a:noFill/>
          </a:ln>
          <a:effectLst>
            <a:outerShdw blurRad="254000" dist="38100" dir="13500000" algn="b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238569"/>
            <a:ext cx="12192000" cy="619431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80297" y="-27747"/>
            <a:ext cx="4031406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mtClean="0">
                <a:solidFill>
                  <a:srgbClr val="66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引入色块方法</a:t>
            </a:r>
            <a:endParaRPr lang="zh-CN" altLang="en-US" sz="4800">
              <a:solidFill>
                <a:srgbClr val="66CC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09642" y="861307"/>
            <a:ext cx="3485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打开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Powerpoint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09642" y="2365681"/>
            <a:ext cx="5067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选择菜单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插入任意图形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1494" y="3816089"/>
            <a:ext cx="8220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将宽度调整至与幻灯片同宽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798150" y="870335"/>
            <a:ext cx="1085850" cy="1085850"/>
          </a:xfrm>
          <a:prstGeom prst="ellipse">
            <a:avLst/>
          </a:prstGeom>
          <a:solidFill>
            <a:srgbClr val="66CCFF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798150" y="2333279"/>
            <a:ext cx="1085850" cy="1085850"/>
          </a:xfrm>
          <a:prstGeom prst="ellipse">
            <a:avLst/>
          </a:prstGeom>
          <a:solidFill>
            <a:srgbClr val="66CCFF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798150" y="3802643"/>
            <a:ext cx="1085850" cy="1085850"/>
          </a:xfrm>
          <a:prstGeom prst="ellipse">
            <a:avLst/>
          </a:prstGeom>
          <a:solidFill>
            <a:srgbClr val="66CCFF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47741" y="2934749"/>
            <a:ext cx="5067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新手推荐矩形，方便调整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47741" y="1451318"/>
            <a:ext cx="5067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找到需要添加分隔的页面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047741" y="4406081"/>
            <a:ext cx="6182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根据情况把形状横跨屏幕，实现分割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5093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 flipV="1">
            <a:off x="-26194" y="5431362"/>
            <a:ext cx="12218194" cy="1200922"/>
          </a:xfrm>
          <a:prstGeom prst="rtTriangle">
            <a:avLst/>
          </a:prstGeom>
          <a:solidFill>
            <a:srgbClr val="FF4747"/>
          </a:solidFill>
          <a:ln>
            <a:noFill/>
          </a:ln>
          <a:effectLst>
            <a:outerShdw blurRad="254000" dist="381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5431362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27929" y="-117987"/>
            <a:ext cx="7908428" cy="5170646"/>
            <a:chOff x="2637931" y="32010"/>
            <a:chExt cx="7908428" cy="5170646"/>
          </a:xfrm>
        </p:grpSpPr>
        <p:sp>
          <p:nvSpPr>
            <p:cNvPr id="5" name="文本框 4"/>
            <p:cNvSpPr txBox="1"/>
            <p:nvPr/>
          </p:nvSpPr>
          <p:spPr>
            <a:xfrm>
              <a:off x="3896719" y="806154"/>
              <a:ext cx="6649640" cy="329320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实物式</a:t>
              </a:r>
              <a:endParaRPr lang="en-US" altLang="zh-CN" sz="1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880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模型引入</a:t>
              </a:r>
              <a:endParaRPr lang="zh-CN" altLang="en-US" sz="8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637931" y="32010"/>
              <a:ext cx="1814513" cy="5170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36503" y="4020748"/>
            <a:ext cx="3061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参考本教程尾页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Freeform 827"/>
          <p:cNvSpPr>
            <a:spLocks noEditPoints="1"/>
          </p:cNvSpPr>
          <p:nvPr/>
        </p:nvSpPr>
        <p:spPr bwMode="auto">
          <a:xfrm>
            <a:off x="8297229" y="114785"/>
            <a:ext cx="5153559" cy="5861342"/>
          </a:xfrm>
          <a:custGeom>
            <a:avLst/>
            <a:gdLst>
              <a:gd name="T0" fmla="*/ 116 w 233"/>
              <a:gd name="T1" fmla="*/ 0 h 265"/>
              <a:gd name="T2" fmla="*/ 10 w 233"/>
              <a:gd name="T3" fmla="*/ 61 h 265"/>
              <a:gd name="T4" fmla="*/ 116 w 233"/>
              <a:gd name="T5" fmla="*/ 124 h 265"/>
              <a:gd name="T6" fmla="*/ 223 w 233"/>
              <a:gd name="T7" fmla="*/ 63 h 265"/>
              <a:gd name="T8" fmla="*/ 116 w 233"/>
              <a:gd name="T9" fmla="*/ 0 h 265"/>
              <a:gd name="T10" fmla="*/ 0 w 233"/>
              <a:gd name="T11" fmla="*/ 202 h 265"/>
              <a:gd name="T12" fmla="*/ 107 w 233"/>
              <a:gd name="T13" fmla="*/ 265 h 265"/>
              <a:gd name="T14" fmla="*/ 107 w 233"/>
              <a:gd name="T15" fmla="*/ 140 h 265"/>
              <a:gd name="T16" fmla="*/ 0 w 233"/>
              <a:gd name="T17" fmla="*/ 79 h 265"/>
              <a:gd name="T18" fmla="*/ 0 w 233"/>
              <a:gd name="T19" fmla="*/ 202 h 265"/>
              <a:gd name="T20" fmla="*/ 126 w 233"/>
              <a:gd name="T21" fmla="*/ 142 h 265"/>
              <a:gd name="T22" fmla="*/ 126 w 233"/>
              <a:gd name="T23" fmla="*/ 265 h 265"/>
              <a:gd name="T24" fmla="*/ 233 w 233"/>
              <a:gd name="T25" fmla="*/ 202 h 265"/>
              <a:gd name="T26" fmla="*/ 233 w 233"/>
              <a:gd name="T27" fmla="*/ 79 h 265"/>
              <a:gd name="T28" fmla="*/ 126 w 233"/>
              <a:gd name="T29" fmla="*/ 1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3" h="265">
                <a:moveTo>
                  <a:pt x="116" y="0"/>
                </a:moveTo>
                <a:lnTo>
                  <a:pt x="10" y="61"/>
                </a:lnTo>
                <a:lnTo>
                  <a:pt x="116" y="124"/>
                </a:lnTo>
                <a:lnTo>
                  <a:pt x="223" y="63"/>
                </a:lnTo>
                <a:lnTo>
                  <a:pt x="116" y="0"/>
                </a:lnTo>
                <a:close/>
                <a:moveTo>
                  <a:pt x="0" y="202"/>
                </a:moveTo>
                <a:lnTo>
                  <a:pt x="107" y="265"/>
                </a:lnTo>
                <a:lnTo>
                  <a:pt x="107" y="140"/>
                </a:lnTo>
                <a:lnTo>
                  <a:pt x="0" y="79"/>
                </a:lnTo>
                <a:lnTo>
                  <a:pt x="0" y="202"/>
                </a:lnTo>
                <a:close/>
                <a:moveTo>
                  <a:pt x="126" y="142"/>
                </a:moveTo>
                <a:lnTo>
                  <a:pt x="126" y="265"/>
                </a:lnTo>
                <a:lnTo>
                  <a:pt x="233" y="202"/>
                </a:lnTo>
                <a:lnTo>
                  <a:pt x="233" y="79"/>
                </a:lnTo>
                <a:lnTo>
                  <a:pt x="126" y="14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42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27"/>
          <p:cNvSpPr>
            <a:spLocks noEditPoints="1"/>
          </p:cNvSpPr>
          <p:nvPr/>
        </p:nvSpPr>
        <p:spPr bwMode="auto">
          <a:xfrm>
            <a:off x="-2055351" y="492452"/>
            <a:ext cx="5496961" cy="6251906"/>
          </a:xfrm>
          <a:custGeom>
            <a:avLst/>
            <a:gdLst>
              <a:gd name="T0" fmla="*/ 116 w 233"/>
              <a:gd name="T1" fmla="*/ 0 h 265"/>
              <a:gd name="T2" fmla="*/ 10 w 233"/>
              <a:gd name="T3" fmla="*/ 61 h 265"/>
              <a:gd name="T4" fmla="*/ 116 w 233"/>
              <a:gd name="T5" fmla="*/ 124 h 265"/>
              <a:gd name="T6" fmla="*/ 223 w 233"/>
              <a:gd name="T7" fmla="*/ 63 h 265"/>
              <a:gd name="T8" fmla="*/ 116 w 233"/>
              <a:gd name="T9" fmla="*/ 0 h 265"/>
              <a:gd name="T10" fmla="*/ 0 w 233"/>
              <a:gd name="T11" fmla="*/ 202 h 265"/>
              <a:gd name="T12" fmla="*/ 107 w 233"/>
              <a:gd name="T13" fmla="*/ 265 h 265"/>
              <a:gd name="T14" fmla="*/ 107 w 233"/>
              <a:gd name="T15" fmla="*/ 140 h 265"/>
              <a:gd name="T16" fmla="*/ 0 w 233"/>
              <a:gd name="T17" fmla="*/ 79 h 265"/>
              <a:gd name="T18" fmla="*/ 0 w 233"/>
              <a:gd name="T19" fmla="*/ 202 h 265"/>
              <a:gd name="T20" fmla="*/ 126 w 233"/>
              <a:gd name="T21" fmla="*/ 142 h 265"/>
              <a:gd name="T22" fmla="*/ 126 w 233"/>
              <a:gd name="T23" fmla="*/ 265 h 265"/>
              <a:gd name="T24" fmla="*/ 233 w 233"/>
              <a:gd name="T25" fmla="*/ 202 h 265"/>
              <a:gd name="T26" fmla="*/ 233 w 233"/>
              <a:gd name="T27" fmla="*/ 79 h 265"/>
              <a:gd name="T28" fmla="*/ 126 w 233"/>
              <a:gd name="T29" fmla="*/ 1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3" h="265">
                <a:moveTo>
                  <a:pt x="116" y="0"/>
                </a:moveTo>
                <a:lnTo>
                  <a:pt x="10" y="61"/>
                </a:lnTo>
                <a:lnTo>
                  <a:pt x="116" y="124"/>
                </a:lnTo>
                <a:lnTo>
                  <a:pt x="223" y="63"/>
                </a:lnTo>
                <a:lnTo>
                  <a:pt x="116" y="0"/>
                </a:lnTo>
                <a:close/>
                <a:moveTo>
                  <a:pt x="0" y="202"/>
                </a:moveTo>
                <a:lnTo>
                  <a:pt x="107" y="265"/>
                </a:lnTo>
                <a:lnTo>
                  <a:pt x="107" y="140"/>
                </a:lnTo>
                <a:lnTo>
                  <a:pt x="0" y="79"/>
                </a:lnTo>
                <a:lnTo>
                  <a:pt x="0" y="202"/>
                </a:lnTo>
                <a:close/>
                <a:moveTo>
                  <a:pt x="126" y="142"/>
                </a:moveTo>
                <a:lnTo>
                  <a:pt x="126" y="265"/>
                </a:lnTo>
                <a:lnTo>
                  <a:pt x="233" y="202"/>
                </a:lnTo>
                <a:lnTo>
                  <a:pt x="233" y="79"/>
                </a:lnTo>
                <a:lnTo>
                  <a:pt x="126" y="1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480097" y="1220917"/>
            <a:ext cx="1085850" cy="1085850"/>
          </a:xfrm>
          <a:prstGeom prst="ellipse">
            <a:avLst/>
          </a:prstGeom>
          <a:solidFill>
            <a:srgbClr val="FD5E4D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75983" y="3075480"/>
            <a:ext cx="1085850" cy="1085850"/>
          </a:xfrm>
          <a:prstGeom prst="ellipse">
            <a:avLst/>
          </a:prstGeom>
          <a:solidFill>
            <a:srgbClr val="FD5E4D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0297" y="30310"/>
            <a:ext cx="4031406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mtClean="0">
                <a:solidFill>
                  <a:srgbClr val="FD5E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引入模型方法</a:t>
            </a:r>
            <a:endParaRPr lang="zh-CN" altLang="en-US" sz="4800">
              <a:solidFill>
                <a:srgbClr val="FD5E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5947" y="1211600"/>
            <a:ext cx="4130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下载相应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PSD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文件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7947" y="1818247"/>
            <a:ext cx="5788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例如 搜索 </a:t>
            </a:r>
            <a:r>
              <a:rPr lang="en-US" altLang="zh-CN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iPhone mockup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506" y="3068000"/>
            <a:ext cx="812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用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PS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打开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PSD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文件，另存为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PNG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格式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0506" y="3714331"/>
            <a:ext cx="5788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保存之前先隐藏不需要的部分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475983" y="4973570"/>
            <a:ext cx="1085850" cy="1085850"/>
          </a:xfrm>
          <a:prstGeom prst="ellipse">
            <a:avLst/>
          </a:prstGeom>
          <a:solidFill>
            <a:srgbClr val="FD5E4D"/>
          </a:solidFill>
          <a:ln w="25400">
            <a:noFill/>
          </a:ln>
          <a:effectLst>
            <a:outerShdw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0506" y="4966090"/>
            <a:ext cx="812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将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PNG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图片插入到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0506" y="5612421"/>
            <a:ext cx="5788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之后覆盖上自己的图片即可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476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075543" y="3737894"/>
            <a:ext cx="4714544" cy="206310"/>
            <a:chOff x="2641600" y="3582651"/>
            <a:chExt cx="4325258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7" name="直接连接符 16"/>
            <p:cNvCxnSpPr/>
            <p:nvPr/>
          </p:nvCxnSpPr>
          <p:spPr>
            <a:xfrm>
              <a:off x="5805715" y="3582651"/>
              <a:ext cx="116114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641600" y="3582651"/>
              <a:ext cx="432525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直角三角形 1"/>
          <p:cNvSpPr/>
          <p:nvPr/>
        </p:nvSpPr>
        <p:spPr>
          <a:xfrm flipV="1">
            <a:off x="0" y="0"/>
            <a:ext cx="12192000" cy="1312338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115311" y="546811"/>
            <a:ext cx="3419097" cy="6001524"/>
            <a:chOff x="7734300" y="514350"/>
            <a:chExt cx="3419097" cy="60015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4300" y="514350"/>
              <a:ext cx="3419097" cy="600152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161019" y="1569720"/>
              <a:ext cx="2578419" cy="4025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89620" y="3582651"/>
              <a:ext cx="1575066" cy="1673228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7507" y="2042027"/>
              <a:ext cx="1448320" cy="11547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" name="直接连接符 11"/>
            <p:cNvCxnSpPr/>
            <p:nvPr/>
          </p:nvCxnSpPr>
          <p:spPr>
            <a:xfrm>
              <a:off x="9070753" y="3429000"/>
              <a:ext cx="812800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871620" y="1977913"/>
            <a:ext cx="6083264" cy="1569660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观海</a:t>
            </a:r>
            <a:r>
              <a:rPr lang="en-US" altLang="zh-CN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9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50230" y="4250851"/>
            <a:ext cx="4904654" cy="615553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GUANHAIPPT.YANJ.CN</a:t>
            </a:r>
            <a:endParaRPr lang="zh-CN" altLang="en-US" sz="3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79055" y="5079278"/>
            <a:ext cx="4847004" cy="661720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微信公众号：观海</a:t>
            </a:r>
            <a:r>
              <a:rPr lang="en-US" altLang="zh-CN" sz="37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3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0237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0943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348</Words>
  <Application>Microsoft Office PowerPoint</Application>
  <PresentationFormat>宽屏</PresentationFormat>
  <Paragraphs>55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32</cp:revision>
  <dcterms:created xsi:type="dcterms:W3CDTF">2015-06-09T13:29:07Z</dcterms:created>
  <dcterms:modified xsi:type="dcterms:W3CDTF">2016-04-14T05:08:36Z</dcterms:modified>
</cp:coreProperties>
</file>