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3" r:id="rId2"/>
  </p:sldMasterIdLst>
  <p:notesMasterIdLst>
    <p:notesMasterId r:id="rId5"/>
  </p:notesMasterIdLst>
  <p:sldIdLst>
    <p:sldId id="314" r:id="rId3"/>
    <p:sldId id="364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49" userDrawn="1">
          <p15:clr>
            <a:srgbClr val="A4A3A4"/>
          </p15:clr>
        </p15:guide>
        <p15:guide id="2" pos="51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52F47"/>
    <a:srgbClr val="FFC000"/>
    <a:srgbClr val="B12725"/>
    <a:srgbClr val="05BAC8"/>
    <a:srgbClr val="21AB82"/>
    <a:srgbClr val="F14124"/>
    <a:srgbClr val="5DCEAF"/>
    <a:srgbClr val="1A92A2"/>
    <a:srgbClr val="F69230"/>
    <a:srgbClr val="5ECC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84E427A-3D55-4303-BF80-6455036E1DE7}" styleName="主题样式 1 - 强调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06" autoAdjust="0"/>
    <p:restoredTop sz="93895" autoAdjust="0"/>
  </p:normalViewPr>
  <p:slideViewPr>
    <p:cSldViewPr snapToGrid="0">
      <p:cViewPr varScale="1">
        <p:scale>
          <a:sx n="92" d="100"/>
          <a:sy n="92" d="100"/>
        </p:scale>
        <p:origin x="210" y="66"/>
      </p:cViewPr>
      <p:guideLst>
        <p:guide orient="horz" pos="1049"/>
        <p:guide pos="5155"/>
      </p:guideLst>
    </p:cSldViewPr>
  </p:slideViewPr>
  <p:notesTextViewPr>
    <p:cViewPr>
      <p:scale>
        <a:sx n="66" d="100"/>
        <a:sy n="66" d="100"/>
      </p:scale>
      <p:origin x="0" y="0"/>
    </p:cViewPr>
  </p:notesTextViewPr>
  <p:sorterViewPr>
    <p:cViewPr>
      <p:scale>
        <a:sx n="60" d="100"/>
        <a:sy n="60" d="100"/>
      </p:scale>
      <p:origin x="0" y="30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D3007C-0BBF-4CAD-B02F-7664B804665F}" type="datetimeFigureOut">
              <a:rPr lang="zh-CN" altLang="en-US" smtClean="0"/>
              <a:t>2016/4/13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27DC7C-EA85-41EA-BE8E-3BC04B9579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30997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10786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370660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研究方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五边形 17"/>
          <p:cNvSpPr/>
          <p:nvPr userDrawn="1"/>
        </p:nvSpPr>
        <p:spPr>
          <a:xfrm flipH="1">
            <a:off x="11382166" y="6369172"/>
            <a:ext cx="986607" cy="504056"/>
          </a:xfrm>
          <a:prstGeom prst="homePlate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fld id="{170C0C04-E408-48A9-82A4-3716296300DE}" type="slidenum">
              <a:rPr lang="zh-CN" altLang="en-US" sz="18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‹#›</a:t>
            </a:fld>
            <a:endParaRPr lang="zh-CN" altLang="en-US" kern="0" dirty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934894232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45789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82018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31877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79980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68517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54584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16947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9446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60656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01540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94085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3327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04615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3"/>
          <p:cNvSpPr>
            <a:spLocks noChangeArrowheads="1"/>
          </p:cNvSpPr>
          <p:nvPr/>
        </p:nvSpPr>
        <p:spPr bwMode="auto">
          <a:xfrm>
            <a:off x="5220891" y="390732"/>
            <a:ext cx="1691471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933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研究</a:t>
            </a:r>
            <a:r>
              <a:rPr lang="zh-CN" altLang="en-US" sz="2933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思路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4597095" y="445524"/>
            <a:ext cx="263341" cy="395013"/>
            <a:chOff x="5284519" y="1508166"/>
            <a:chExt cx="213756" cy="427512"/>
          </a:xfrm>
        </p:grpSpPr>
        <p:cxnSp>
          <p:nvCxnSpPr>
            <p:cNvPr id="31" name="直接连接符 30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Freeform 19"/>
          <p:cNvSpPr>
            <a:spLocks/>
          </p:cNvSpPr>
          <p:nvPr/>
        </p:nvSpPr>
        <p:spPr bwMode="auto">
          <a:xfrm>
            <a:off x="3515922" y="5060472"/>
            <a:ext cx="2566154" cy="1942659"/>
          </a:xfrm>
          <a:custGeom>
            <a:avLst/>
            <a:gdLst>
              <a:gd name="T0" fmla="*/ 476 w 542"/>
              <a:gd name="T1" fmla="*/ 410 h 410"/>
              <a:gd name="T2" fmla="*/ 476 w 542"/>
              <a:gd name="T3" fmla="*/ 121 h 410"/>
              <a:gd name="T4" fmla="*/ 422 w 542"/>
              <a:gd name="T5" fmla="*/ 67 h 410"/>
              <a:gd name="T6" fmla="*/ 0 w 542"/>
              <a:gd name="T7" fmla="*/ 67 h 410"/>
              <a:gd name="T8" fmla="*/ 0 w 542"/>
              <a:gd name="T9" fmla="*/ 0 h 410"/>
              <a:gd name="T10" fmla="*/ 422 w 542"/>
              <a:gd name="T11" fmla="*/ 0 h 410"/>
              <a:gd name="T12" fmla="*/ 542 w 542"/>
              <a:gd name="T13" fmla="*/ 121 h 410"/>
              <a:gd name="T14" fmla="*/ 542 w 542"/>
              <a:gd name="T15" fmla="*/ 410 h 4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42" h="410">
                <a:moveTo>
                  <a:pt x="476" y="410"/>
                </a:moveTo>
                <a:cubicBezTo>
                  <a:pt x="476" y="121"/>
                  <a:pt x="476" y="121"/>
                  <a:pt x="476" y="121"/>
                </a:cubicBezTo>
                <a:cubicBezTo>
                  <a:pt x="476" y="91"/>
                  <a:pt x="451" y="67"/>
                  <a:pt x="422" y="67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0"/>
                  <a:pt x="0" y="0"/>
                  <a:pt x="0" y="0"/>
                </a:cubicBezTo>
                <a:cubicBezTo>
                  <a:pt x="422" y="0"/>
                  <a:pt x="422" y="0"/>
                  <a:pt x="422" y="0"/>
                </a:cubicBezTo>
                <a:cubicBezTo>
                  <a:pt x="488" y="0"/>
                  <a:pt x="542" y="54"/>
                  <a:pt x="542" y="121"/>
                </a:cubicBezTo>
                <a:cubicBezTo>
                  <a:pt x="542" y="410"/>
                  <a:pt x="542" y="410"/>
                  <a:pt x="542" y="410"/>
                </a:cubicBezTo>
              </a:path>
            </a:pathLst>
          </a:custGeom>
          <a:solidFill>
            <a:srgbClr val="33333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20"/>
          <p:cNvSpPr>
            <a:spLocks/>
          </p:cNvSpPr>
          <p:nvPr/>
        </p:nvSpPr>
        <p:spPr bwMode="auto">
          <a:xfrm>
            <a:off x="5925701" y="5122620"/>
            <a:ext cx="1866477" cy="733760"/>
          </a:xfrm>
          <a:custGeom>
            <a:avLst/>
            <a:gdLst>
              <a:gd name="T0" fmla="*/ 275 w 394"/>
              <a:gd name="T1" fmla="*/ 155 h 155"/>
              <a:gd name="T2" fmla="*/ 0 w 394"/>
              <a:gd name="T3" fmla="*/ 155 h 155"/>
              <a:gd name="T4" fmla="*/ 0 w 394"/>
              <a:gd name="T5" fmla="*/ 94 h 155"/>
              <a:gd name="T6" fmla="*/ 275 w 394"/>
              <a:gd name="T7" fmla="*/ 94 h 155"/>
              <a:gd name="T8" fmla="*/ 332 w 394"/>
              <a:gd name="T9" fmla="*/ 37 h 155"/>
              <a:gd name="T10" fmla="*/ 332 w 394"/>
              <a:gd name="T11" fmla="*/ 0 h 155"/>
              <a:gd name="T12" fmla="*/ 394 w 394"/>
              <a:gd name="T13" fmla="*/ 0 h 155"/>
              <a:gd name="T14" fmla="*/ 394 w 394"/>
              <a:gd name="T15" fmla="*/ 37 h 155"/>
              <a:gd name="T16" fmla="*/ 275 w 394"/>
              <a:gd name="T17" fmla="*/ 155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94" h="155">
                <a:moveTo>
                  <a:pt x="275" y="155"/>
                </a:moveTo>
                <a:cubicBezTo>
                  <a:pt x="0" y="155"/>
                  <a:pt x="0" y="155"/>
                  <a:pt x="0" y="155"/>
                </a:cubicBezTo>
                <a:cubicBezTo>
                  <a:pt x="0" y="94"/>
                  <a:pt x="0" y="94"/>
                  <a:pt x="0" y="94"/>
                </a:cubicBezTo>
                <a:cubicBezTo>
                  <a:pt x="275" y="94"/>
                  <a:pt x="275" y="94"/>
                  <a:pt x="275" y="94"/>
                </a:cubicBezTo>
                <a:cubicBezTo>
                  <a:pt x="307" y="94"/>
                  <a:pt x="332" y="68"/>
                  <a:pt x="332" y="37"/>
                </a:cubicBezTo>
                <a:cubicBezTo>
                  <a:pt x="332" y="0"/>
                  <a:pt x="332" y="0"/>
                  <a:pt x="332" y="0"/>
                </a:cubicBezTo>
                <a:cubicBezTo>
                  <a:pt x="394" y="0"/>
                  <a:pt x="394" y="0"/>
                  <a:pt x="394" y="0"/>
                </a:cubicBezTo>
                <a:cubicBezTo>
                  <a:pt x="394" y="37"/>
                  <a:pt x="394" y="37"/>
                  <a:pt x="394" y="37"/>
                </a:cubicBezTo>
                <a:cubicBezTo>
                  <a:pt x="394" y="102"/>
                  <a:pt x="341" y="155"/>
                  <a:pt x="275" y="155"/>
                </a:cubicBezTo>
                <a:close/>
              </a:path>
            </a:pathLst>
          </a:custGeom>
          <a:solidFill>
            <a:srgbClr val="33333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21"/>
          <p:cNvSpPr>
            <a:spLocks/>
          </p:cNvSpPr>
          <p:nvPr/>
        </p:nvSpPr>
        <p:spPr bwMode="auto">
          <a:xfrm>
            <a:off x="6168283" y="2664726"/>
            <a:ext cx="1704087" cy="695669"/>
          </a:xfrm>
          <a:custGeom>
            <a:avLst/>
            <a:gdLst>
              <a:gd name="T0" fmla="*/ 250 w 360"/>
              <a:gd name="T1" fmla="*/ 147 h 147"/>
              <a:gd name="T2" fmla="*/ 0 w 360"/>
              <a:gd name="T3" fmla="*/ 147 h 147"/>
              <a:gd name="T4" fmla="*/ 0 w 360"/>
              <a:gd name="T5" fmla="*/ 102 h 147"/>
              <a:gd name="T6" fmla="*/ 250 w 360"/>
              <a:gd name="T7" fmla="*/ 102 h 147"/>
              <a:gd name="T8" fmla="*/ 315 w 360"/>
              <a:gd name="T9" fmla="*/ 37 h 147"/>
              <a:gd name="T10" fmla="*/ 315 w 360"/>
              <a:gd name="T11" fmla="*/ 0 h 147"/>
              <a:gd name="T12" fmla="*/ 360 w 360"/>
              <a:gd name="T13" fmla="*/ 0 h 147"/>
              <a:gd name="T14" fmla="*/ 360 w 360"/>
              <a:gd name="T15" fmla="*/ 37 h 147"/>
              <a:gd name="T16" fmla="*/ 250 w 360"/>
              <a:gd name="T17" fmla="*/ 147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0" h="147">
                <a:moveTo>
                  <a:pt x="250" y="147"/>
                </a:moveTo>
                <a:cubicBezTo>
                  <a:pt x="0" y="147"/>
                  <a:pt x="0" y="147"/>
                  <a:pt x="0" y="147"/>
                </a:cubicBezTo>
                <a:cubicBezTo>
                  <a:pt x="0" y="102"/>
                  <a:pt x="0" y="102"/>
                  <a:pt x="0" y="102"/>
                </a:cubicBezTo>
                <a:cubicBezTo>
                  <a:pt x="250" y="102"/>
                  <a:pt x="250" y="102"/>
                  <a:pt x="250" y="102"/>
                </a:cubicBezTo>
                <a:cubicBezTo>
                  <a:pt x="286" y="102"/>
                  <a:pt x="315" y="73"/>
                  <a:pt x="315" y="37"/>
                </a:cubicBezTo>
                <a:cubicBezTo>
                  <a:pt x="315" y="0"/>
                  <a:pt x="315" y="0"/>
                  <a:pt x="315" y="0"/>
                </a:cubicBezTo>
                <a:cubicBezTo>
                  <a:pt x="360" y="0"/>
                  <a:pt x="360" y="0"/>
                  <a:pt x="360" y="0"/>
                </a:cubicBezTo>
                <a:cubicBezTo>
                  <a:pt x="360" y="37"/>
                  <a:pt x="360" y="37"/>
                  <a:pt x="360" y="37"/>
                </a:cubicBezTo>
                <a:cubicBezTo>
                  <a:pt x="360" y="98"/>
                  <a:pt x="311" y="147"/>
                  <a:pt x="250" y="147"/>
                </a:cubicBezTo>
                <a:close/>
              </a:path>
            </a:pathLst>
          </a:custGeom>
          <a:solidFill>
            <a:srgbClr val="33333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22"/>
          <p:cNvSpPr>
            <a:spLocks/>
          </p:cNvSpPr>
          <p:nvPr/>
        </p:nvSpPr>
        <p:spPr bwMode="auto">
          <a:xfrm>
            <a:off x="4945351" y="3516770"/>
            <a:ext cx="739775" cy="1710102"/>
          </a:xfrm>
          <a:custGeom>
            <a:avLst/>
            <a:gdLst>
              <a:gd name="T0" fmla="*/ 156 w 156"/>
              <a:gd name="T1" fmla="*/ 361 h 361"/>
              <a:gd name="T2" fmla="*/ 95 w 156"/>
              <a:gd name="T3" fmla="*/ 361 h 361"/>
              <a:gd name="T4" fmla="*/ 95 w 156"/>
              <a:gd name="T5" fmla="*/ 118 h 361"/>
              <a:gd name="T6" fmla="*/ 38 w 156"/>
              <a:gd name="T7" fmla="*/ 61 h 361"/>
              <a:gd name="T8" fmla="*/ 0 w 156"/>
              <a:gd name="T9" fmla="*/ 61 h 361"/>
              <a:gd name="T10" fmla="*/ 0 w 156"/>
              <a:gd name="T11" fmla="*/ 0 h 361"/>
              <a:gd name="T12" fmla="*/ 38 w 156"/>
              <a:gd name="T13" fmla="*/ 0 h 361"/>
              <a:gd name="T14" fmla="*/ 156 w 156"/>
              <a:gd name="T15" fmla="*/ 118 h 361"/>
              <a:gd name="T16" fmla="*/ 156 w 156"/>
              <a:gd name="T17" fmla="*/ 361 h 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6" h="361">
                <a:moveTo>
                  <a:pt x="156" y="361"/>
                </a:moveTo>
                <a:cubicBezTo>
                  <a:pt x="95" y="361"/>
                  <a:pt x="95" y="361"/>
                  <a:pt x="95" y="361"/>
                </a:cubicBezTo>
                <a:cubicBezTo>
                  <a:pt x="95" y="118"/>
                  <a:pt x="95" y="118"/>
                  <a:pt x="95" y="118"/>
                </a:cubicBezTo>
                <a:cubicBezTo>
                  <a:pt x="95" y="87"/>
                  <a:pt x="69" y="61"/>
                  <a:pt x="38" y="61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0"/>
                  <a:pt x="0" y="0"/>
                  <a:pt x="0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103" y="0"/>
                  <a:pt x="156" y="53"/>
                  <a:pt x="156" y="118"/>
                </a:cubicBezTo>
                <a:lnTo>
                  <a:pt x="156" y="361"/>
                </a:lnTo>
                <a:close/>
              </a:path>
            </a:pathLst>
          </a:custGeom>
          <a:solidFill>
            <a:srgbClr val="33333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23"/>
          <p:cNvSpPr>
            <a:spLocks/>
          </p:cNvSpPr>
          <p:nvPr/>
        </p:nvSpPr>
        <p:spPr bwMode="auto">
          <a:xfrm>
            <a:off x="6505091" y="4104178"/>
            <a:ext cx="2072971" cy="1657977"/>
          </a:xfrm>
          <a:custGeom>
            <a:avLst/>
            <a:gdLst>
              <a:gd name="T0" fmla="*/ 54 w 438"/>
              <a:gd name="T1" fmla="*/ 350 h 350"/>
              <a:gd name="T2" fmla="*/ 0 w 438"/>
              <a:gd name="T3" fmla="*/ 350 h 350"/>
              <a:gd name="T4" fmla="*/ 0 w 438"/>
              <a:gd name="T5" fmla="*/ 114 h 350"/>
              <a:gd name="T6" fmla="*/ 115 w 438"/>
              <a:gd name="T7" fmla="*/ 0 h 350"/>
              <a:gd name="T8" fmla="*/ 438 w 438"/>
              <a:gd name="T9" fmla="*/ 0 h 350"/>
              <a:gd name="T10" fmla="*/ 438 w 438"/>
              <a:gd name="T11" fmla="*/ 53 h 350"/>
              <a:gd name="T12" fmla="*/ 115 w 438"/>
              <a:gd name="T13" fmla="*/ 53 h 350"/>
              <a:gd name="T14" fmla="*/ 54 w 438"/>
              <a:gd name="T15" fmla="*/ 114 h 350"/>
              <a:gd name="T16" fmla="*/ 54 w 438"/>
              <a:gd name="T17" fmla="*/ 350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8" h="350">
                <a:moveTo>
                  <a:pt x="54" y="350"/>
                </a:moveTo>
                <a:cubicBezTo>
                  <a:pt x="0" y="350"/>
                  <a:pt x="0" y="350"/>
                  <a:pt x="0" y="350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51"/>
                  <a:pt x="52" y="0"/>
                  <a:pt x="115" y="0"/>
                </a:cubicBezTo>
                <a:cubicBezTo>
                  <a:pt x="438" y="0"/>
                  <a:pt x="438" y="0"/>
                  <a:pt x="438" y="0"/>
                </a:cubicBezTo>
                <a:cubicBezTo>
                  <a:pt x="438" y="53"/>
                  <a:pt x="438" y="53"/>
                  <a:pt x="438" y="53"/>
                </a:cubicBezTo>
                <a:cubicBezTo>
                  <a:pt x="115" y="53"/>
                  <a:pt x="115" y="53"/>
                  <a:pt x="115" y="53"/>
                </a:cubicBezTo>
                <a:cubicBezTo>
                  <a:pt x="81" y="53"/>
                  <a:pt x="54" y="80"/>
                  <a:pt x="54" y="114"/>
                </a:cubicBezTo>
                <a:lnTo>
                  <a:pt x="54" y="350"/>
                </a:lnTo>
                <a:close/>
              </a:path>
            </a:pathLst>
          </a:custGeom>
          <a:solidFill>
            <a:srgbClr val="33333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24"/>
          <p:cNvSpPr>
            <a:spLocks/>
          </p:cNvSpPr>
          <p:nvPr/>
        </p:nvSpPr>
        <p:spPr bwMode="auto">
          <a:xfrm>
            <a:off x="4287774" y="2101376"/>
            <a:ext cx="1794303" cy="695669"/>
          </a:xfrm>
          <a:custGeom>
            <a:avLst/>
            <a:gdLst>
              <a:gd name="T0" fmla="*/ 379 w 379"/>
              <a:gd name="T1" fmla="*/ 147 h 147"/>
              <a:gd name="T2" fmla="*/ 110 w 379"/>
              <a:gd name="T3" fmla="*/ 147 h 147"/>
              <a:gd name="T4" fmla="*/ 0 w 379"/>
              <a:gd name="T5" fmla="*/ 37 h 147"/>
              <a:gd name="T6" fmla="*/ 0 w 379"/>
              <a:gd name="T7" fmla="*/ 0 h 147"/>
              <a:gd name="T8" fmla="*/ 45 w 379"/>
              <a:gd name="T9" fmla="*/ 0 h 147"/>
              <a:gd name="T10" fmla="*/ 45 w 379"/>
              <a:gd name="T11" fmla="*/ 37 h 147"/>
              <a:gd name="T12" fmla="*/ 110 w 379"/>
              <a:gd name="T13" fmla="*/ 102 h 147"/>
              <a:gd name="T14" fmla="*/ 379 w 379"/>
              <a:gd name="T15" fmla="*/ 102 h 147"/>
              <a:gd name="T16" fmla="*/ 379 w 379"/>
              <a:gd name="T17" fmla="*/ 147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9" h="147">
                <a:moveTo>
                  <a:pt x="379" y="147"/>
                </a:moveTo>
                <a:cubicBezTo>
                  <a:pt x="110" y="147"/>
                  <a:pt x="110" y="147"/>
                  <a:pt x="110" y="147"/>
                </a:cubicBezTo>
                <a:cubicBezTo>
                  <a:pt x="49" y="147"/>
                  <a:pt x="0" y="98"/>
                  <a:pt x="0" y="37"/>
                </a:cubicBezTo>
                <a:cubicBezTo>
                  <a:pt x="0" y="0"/>
                  <a:pt x="0" y="0"/>
                  <a:pt x="0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73"/>
                  <a:pt x="74" y="102"/>
                  <a:pt x="110" y="102"/>
                </a:cubicBezTo>
                <a:cubicBezTo>
                  <a:pt x="379" y="102"/>
                  <a:pt x="379" y="102"/>
                  <a:pt x="379" y="102"/>
                </a:cubicBezTo>
                <a:lnTo>
                  <a:pt x="379" y="147"/>
                </a:lnTo>
                <a:close/>
              </a:path>
            </a:pathLst>
          </a:custGeom>
          <a:solidFill>
            <a:srgbClr val="33333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25"/>
          <p:cNvSpPr>
            <a:spLocks/>
          </p:cNvSpPr>
          <p:nvPr/>
        </p:nvSpPr>
        <p:spPr bwMode="auto">
          <a:xfrm>
            <a:off x="4127389" y="3895678"/>
            <a:ext cx="1405371" cy="715717"/>
          </a:xfrm>
          <a:custGeom>
            <a:avLst/>
            <a:gdLst>
              <a:gd name="T0" fmla="*/ 297 w 297"/>
              <a:gd name="T1" fmla="*/ 151 h 151"/>
              <a:gd name="T2" fmla="*/ 114 w 297"/>
              <a:gd name="T3" fmla="*/ 151 h 151"/>
              <a:gd name="T4" fmla="*/ 0 w 297"/>
              <a:gd name="T5" fmla="*/ 37 h 151"/>
              <a:gd name="T6" fmla="*/ 0 w 297"/>
              <a:gd name="T7" fmla="*/ 0 h 151"/>
              <a:gd name="T8" fmla="*/ 53 w 297"/>
              <a:gd name="T9" fmla="*/ 0 h 151"/>
              <a:gd name="T10" fmla="*/ 53 w 297"/>
              <a:gd name="T11" fmla="*/ 37 h 151"/>
              <a:gd name="T12" fmla="*/ 114 w 297"/>
              <a:gd name="T13" fmla="*/ 98 h 151"/>
              <a:gd name="T14" fmla="*/ 297 w 297"/>
              <a:gd name="T15" fmla="*/ 98 h 151"/>
              <a:gd name="T16" fmla="*/ 297 w 297"/>
              <a:gd name="T17" fmla="*/ 151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7" h="151">
                <a:moveTo>
                  <a:pt x="297" y="151"/>
                </a:moveTo>
                <a:cubicBezTo>
                  <a:pt x="114" y="151"/>
                  <a:pt x="114" y="151"/>
                  <a:pt x="114" y="151"/>
                </a:cubicBezTo>
                <a:cubicBezTo>
                  <a:pt x="51" y="151"/>
                  <a:pt x="0" y="100"/>
                  <a:pt x="0" y="37"/>
                </a:cubicBezTo>
                <a:cubicBezTo>
                  <a:pt x="0" y="0"/>
                  <a:pt x="0" y="0"/>
                  <a:pt x="0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71"/>
                  <a:pt x="81" y="98"/>
                  <a:pt x="114" y="98"/>
                </a:cubicBezTo>
                <a:cubicBezTo>
                  <a:pt x="297" y="98"/>
                  <a:pt x="297" y="98"/>
                  <a:pt x="297" y="98"/>
                </a:cubicBezTo>
                <a:lnTo>
                  <a:pt x="297" y="151"/>
                </a:lnTo>
                <a:close/>
              </a:path>
            </a:pathLst>
          </a:custGeom>
          <a:solidFill>
            <a:srgbClr val="33333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26"/>
          <p:cNvSpPr>
            <a:spLocks/>
          </p:cNvSpPr>
          <p:nvPr/>
        </p:nvSpPr>
        <p:spPr bwMode="auto">
          <a:xfrm>
            <a:off x="5532759" y="2831126"/>
            <a:ext cx="715717" cy="1405371"/>
          </a:xfrm>
          <a:custGeom>
            <a:avLst/>
            <a:gdLst>
              <a:gd name="T0" fmla="*/ 37 w 151"/>
              <a:gd name="T1" fmla="*/ 297 h 297"/>
              <a:gd name="T2" fmla="*/ 0 w 151"/>
              <a:gd name="T3" fmla="*/ 297 h 297"/>
              <a:gd name="T4" fmla="*/ 0 w 151"/>
              <a:gd name="T5" fmla="*/ 244 h 297"/>
              <a:gd name="T6" fmla="*/ 37 w 151"/>
              <a:gd name="T7" fmla="*/ 244 h 297"/>
              <a:gd name="T8" fmla="*/ 98 w 151"/>
              <a:gd name="T9" fmla="*/ 183 h 297"/>
              <a:gd name="T10" fmla="*/ 98 w 151"/>
              <a:gd name="T11" fmla="*/ 0 h 297"/>
              <a:gd name="T12" fmla="*/ 151 w 151"/>
              <a:gd name="T13" fmla="*/ 0 h 297"/>
              <a:gd name="T14" fmla="*/ 151 w 151"/>
              <a:gd name="T15" fmla="*/ 183 h 297"/>
              <a:gd name="T16" fmla="*/ 37 w 151"/>
              <a:gd name="T17" fmla="*/ 297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1" h="297">
                <a:moveTo>
                  <a:pt x="37" y="297"/>
                </a:moveTo>
                <a:cubicBezTo>
                  <a:pt x="0" y="297"/>
                  <a:pt x="0" y="297"/>
                  <a:pt x="0" y="297"/>
                </a:cubicBezTo>
                <a:cubicBezTo>
                  <a:pt x="0" y="244"/>
                  <a:pt x="0" y="244"/>
                  <a:pt x="0" y="244"/>
                </a:cubicBezTo>
                <a:cubicBezTo>
                  <a:pt x="37" y="244"/>
                  <a:pt x="37" y="244"/>
                  <a:pt x="37" y="244"/>
                </a:cubicBezTo>
                <a:cubicBezTo>
                  <a:pt x="71" y="244"/>
                  <a:pt x="98" y="216"/>
                  <a:pt x="98" y="183"/>
                </a:cubicBezTo>
                <a:cubicBezTo>
                  <a:pt x="98" y="0"/>
                  <a:pt x="98" y="0"/>
                  <a:pt x="98" y="0"/>
                </a:cubicBezTo>
                <a:cubicBezTo>
                  <a:pt x="151" y="0"/>
                  <a:pt x="151" y="0"/>
                  <a:pt x="151" y="0"/>
                </a:cubicBezTo>
                <a:cubicBezTo>
                  <a:pt x="151" y="183"/>
                  <a:pt x="151" y="183"/>
                  <a:pt x="151" y="183"/>
                </a:cubicBezTo>
                <a:cubicBezTo>
                  <a:pt x="151" y="246"/>
                  <a:pt x="100" y="297"/>
                  <a:pt x="37" y="297"/>
                </a:cubicBezTo>
                <a:close/>
              </a:path>
            </a:pathLst>
          </a:custGeom>
          <a:solidFill>
            <a:srgbClr val="33333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27"/>
          <p:cNvSpPr>
            <a:spLocks/>
          </p:cNvSpPr>
          <p:nvPr/>
        </p:nvSpPr>
        <p:spPr bwMode="auto">
          <a:xfrm>
            <a:off x="5997874" y="1485899"/>
            <a:ext cx="719727" cy="1405371"/>
          </a:xfrm>
          <a:custGeom>
            <a:avLst/>
            <a:gdLst>
              <a:gd name="T0" fmla="*/ 53 w 152"/>
              <a:gd name="T1" fmla="*/ 297 h 297"/>
              <a:gd name="T2" fmla="*/ 0 w 152"/>
              <a:gd name="T3" fmla="*/ 297 h 297"/>
              <a:gd name="T4" fmla="*/ 0 w 152"/>
              <a:gd name="T5" fmla="*/ 114 h 297"/>
              <a:gd name="T6" fmla="*/ 114 w 152"/>
              <a:gd name="T7" fmla="*/ 0 h 297"/>
              <a:gd name="T8" fmla="*/ 152 w 152"/>
              <a:gd name="T9" fmla="*/ 0 h 297"/>
              <a:gd name="T10" fmla="*/ 152 w 152"/>
              <a:gd name="T11" fmla="*/ 53 h 297"/>
              <a:gd name="T12" fmla="*/ 114 w 152"/>
              <a:gd name="T13" fmla="*/ 53 h 297"/>
              <a:gd name="T14" fmla="*/ 53 w 152"/>
              <a:gd name="T15" fmla="*/ 114 h 297"/>
              <a:gd name="T16" fmla="*/ 53 w 152"/>
              <a:gd name="T17" fmla="*/ 297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2" h="297">
                <a:moveTo>
                  <a:pt x="53" y="297"/>
                </a:moveTo>
                <a:cubicBezTo>
                  <a:pt x="0" y="297"/>
                  <a:pt x="0" y="297"/>
                  <a:pt x="0" y="297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51"/>
                  <a:pt x="51" y="0"/>
                  <a:pt x="114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2" y="53"/>
                  <a:pt x="152" y="53"/>
                  <a:pt x="152" y="53"/>
                </a:cubicBezTo>
                <a:cubicBezTo>
                  <a:pt x="114" y="53"/>
                  <a:pt x="114" y="53"/>
                  <a:pt x="114" y="53"/>
                </a:cubicBezTo>
                <a:cubicBezTo>
                  <a:pt x="81" y="53"/>
                  <a:pt x="53" y="80"/>
                  <a:pt x="53" y="114"/>
                </a:cubicBezTo>
                <a:lnTo>
                  <a:pt x="53" y="297"/>
                </a:lnTo>
                <a:close/>
              </a:path>
            </a:pathLst>
          </a:custGeom>
          <a:solidFill>
            <a:srgbClr val="33333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3313708" y="5012358"/>
            <a:ext cx="429028" cy="429028"/>
          </a:xfrm>
          <a:prstGeom prst="ellipse">
            <a:avLst/>
          </a:prstGeom>
          <a:gradFill flip="none" rotWithShape="1">
            <a:gsLst>
              <a:gs pos="0">
                <a:srgbClr val="05BAC8">
                  <a:shade val="30000"/>
                  <a:satMod val="115000"/>
                </a:srgbClr>
              </a:gs>
              <a:gs pos="50000">
                <a:srgbClr val="05BAC8">
                  <a:shade val="67500"/>
                  <a:satMod val="115000"/>
                </a:srgbClr>
              </a:gs>
              <a:gs pos="100000">
                <a:srgbClr val="05BAC8">
                  <a:shade val="100000"/>
                  <a:satMod val="115000"/>
                </a:srgbClr>
              </a:gs>
            </a:gsLst>
            <a:lin ang="16200000" scaled="1"/>
            <a:tileRect/>
          </a:gradFill>
          <a:ln w="762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4035832" y="3577150"/>
            <a:ext cx="429028" cy="429028"/>
          </a:xfrm>
          <a:prstGeom prst="ellipse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16200000" scaled="1"/>
            <a:tileRect/>
          </a:gradFill>
          <a:ln w="762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8351248" y="4021983"/>
            <a:ext cx="429028" cy="429028"/>
          </a:xfrm>
          <a:prstGeom prst="ellipse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16200000" scaled="1"/>
            <a:tileRect/>
          </a:gradFill>
          <a:ln w="762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7552264" y="2378414"/>
            <a:ext cx="429028" cy="429028"/>
          </a:xfrm>
          <a:prstGeom prst="ellipse">
            <a:avLst/>
          </a:prstGeom>
          <a:gradFill flip="none" rotWithShape="1">
            <a:gsLst>
              <a:gs pos="0">
                <a:srgbClr val="21AB82">
                  <a:shade val="30000"/>
                  <a:satMod val="115000"/>
                </a:srgbClr>
              </a:gs>
              <a:gs pos="50000">
                <a:srgbClr val="21AB82">
                  <a:shade val="67500"/>
                  <a:satMod val="115000"/>
                </a:srgbClr>
              </a:gs>
              <a:gs pos="100000">
                <a:srgbClr val="21AB82">
                  <a:shade val="100000"/>
                  <a:satMod val="115000"/>
                </a:srgbClr>
              </a:gs>
            </a:gsLst>
            <a:lin ang="16200000" scaled="1"/>
            <a:tileRect/>
          </a:gradFill>
          <a:ln w="762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4175783" y="1769016"/>
            <a:ext cx="429028" cy="429028"/>
          </a:xfrm>
          <a:prstGeom prst="ellipse">
            <a:avLst/>
          </a:prstGeom>
          <a:gradFill flip="none" rotWithShape="1">
            <a:gsLst>
              <a:gs pos="0">
                <a:srgbClr val="21AB82">
                  <a:shade val="30000"/>
                  <a:satMod val="115000"/>
                </a:srgbClr>
              </a:gs>
              <a:gs pos="50000">
                <a:srgbClr val="21AB82">
                  <a:shade val="67500"/>
                  <a:satMod val="115000"/>
                </a:srgbClr>
              </a:gs>
              <a:gs pos="100000">
                <a:srgbClr val="21AB82">
                  <a:shade val="100000"/>
                  <a:satMod val="115000"/>
                </a:srgbClr>
              </a:gs>
            </a:gsLst>
            <a:lin ang="16200000" scaled="1"/>
            <a:tileRect/>
          </a:gradFill>
          <a:ln w="762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TextBox 22"/>
          <p:cNvSpPr txBox="1"/>
          <p:nvPr/>
        </p:nvSpPr>
        <p:spPr>
          <a:xfrm>
            <a:off x="1569208" y="4779576"/>
            <a:ext cx="166407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lnSpc>
                <a:spcPct val="120000"/>
              </a:lnSpc>
              <a:spcAft>
                <a:spcPct val="40000"/>
              </a:spcAft>
              <a:buClr>
                <a:srgbClr val="292929"/>
              </a:buClr>
              <a:defRPr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noProof="1"/>
              <a:t>您的内容打在这里，或者通过复制您的文本后，在此框中选择粘贴，并选择只保留文字。</a:t>
            </a:r>
            <a:endParaRPr lang="en-US" altLang="zh-CN" noProof="1"/>
          </a:p>
        </p:txBody>
      </p:sp>
      <p:sp>
        <p:nvSpPr>
          <p:cNvPr id="53" name="TextBox 22"/>
          <p:cNvSpPr txBox="1"/>
          <p:nvPr/>
        </p:nvSpPr>
        <p:spPr>
          <a:xfrm>
            <a:off x="1569207" y="3279089"/>
            <a:ext cx="2402188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lnSpc>
                <a:spcPct val="120000"/>
              </a:lnSpc>
              <a:spcAft>
                <a:spcPct val="40000"/>
              </a:spcAft>
              <a:buClr>
                <a:srgbClr val="292929"/>
              </a:buClr>
              <a:defRPr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noProof="1"/>
              <a:t>您的内容打在这里，或者通过复制您的文本后，在此框中选择粘贴，并选择只保留文字。</a:t>
            </a:r>
            <a:endParaRPr lang="en-US" altLang="zh-CN" noProof="1"/>
          </a:p>
        </p:txBody>
      </p:sp>
      <p:sp>
        <p:nvSpPr>
          <p:cNvPr id="54" name="TextBox 22"/>
          <p:cNvSpPr txBox="1"/>
          <p:nvPr/>
        </p:nvSpPr>
        <p:spPr>
          <a:xfrm>
            <a:off x="8920619" y="3794670"/>
            <a:ext cx="162381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lnSpc>
                <a:spcPct val="120000"/>
              </a:lnSpc>
              <a:spcAft>
                <a:spcPct val="40000"/>
              </a:spcAft>
              <a:buClr>
                <a:srgbClr val="292929"/>
              </a:buClr>
              <a:defRPr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noProof="1"/>
              <a:t>您的内容打在这里，或者通过复制您的文本后，在此框中选择粘贴，并选择只保留文字。</a:t>
            </a:r>
            <a:endParaRPr lang="en-US" altLang="zh-CN" noProof="1"/>
          </a:p>
        </p:txBody>
      </p:sp>
      <p:sp>
        <p:nvSpPr>
          <p:cNvPr id="55" name="TextBox 22"/>
          <p:cNvSpPr txBox="1"/>
          <p:nvPr/>
        </p:nvSpPr>
        <p:spPr>
          <a:xfrm>
            <a:off x="8156863" y="2029697"/>
            <a:ext cx="2387571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lnSpc>
                <a:spcPct val="120000"/>
              </a:lnSpc>
              <a:spcAft>
                <a:spcPct val="40000"/>
              </a:spcAft>
              <a:buClr>
                <a:srgbClr val="292929"/>
              </a:buClr>
              <a:defRPr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noProof="1"/>
              <a:t>您的内容打在这里，或者通过复制您的文本后，在此框中选择粘贴，并选择只保留文字。</a:t>
            </a:r>
            <a:endParaRPr lang="en-US" altLang="zh-CN" noProof="1"/>
          </a:p>
        </p:txBody>
      </p:sp>
      <p:sp>
        <p:nvSpPr>
          <p:cNvPr id="56" name="TextBox 22"/>
          <p:cNvSpPr txBox="1"/>
          <p:nvPr/>
        </p:nvSpPr>
        <p:spPr>
          <a:xfrm>
            <a:off x="1569207" y="1617417"/>
            <a:ext cx="2520280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2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noProof="1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椭圆 56"/>
          <p:cNvSpPr/>
          <p:nvPr/>
        </p:nvSpPr>
        <p:spPr>
          <a:xfrm>
            <a:off x="6483334" y="1370534"/>
            <a:ext cx="429028" cy="429028"/>
          </a:xfrm>
          <a:prstGeom prst="ellipse">
            <a:avLst/>
          </a:prstGeom>
          <a:gradFill flip="none" rotWithShape="1">
            <a:gsLst>
              <a:gs pos="0">
                <a:srgbClr val="F14124">
                  <a:shade val="30000"/>
                  <a:satMod val="115000"/>
                </a:srgbClr>
              </a:gs>
              <a:gs pos="50000">
                <a:srgbClr val="F14124">
                  <a:shade val="67500"/>
                  <a:satMod val="115000"/>
                </a:srgbClr>
              </a:gs>
              <a:gs pos="100000">
                <a:srgbClr val="F14124">
                  <a:shade val="100000"/>
                  <a:satMod val="115000"/>
                </a:srgbClr>
              </a:gs>
            </a:gsLst>
            <a:lin ang="16200000" scaled="1"/>
            <a:tileRect/>
          </a:gradFill>
          <a:ln w="762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7242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200"/>
                            </p:stCondLst>
                            <p:childTnLst>
                              <p:par>
                                <p:cTn id="70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8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2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2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8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5" grpId="0" animBg="1"/>
      <p:bldP spid="37" grpId="0" animBg="1"/>
      <p:bldP spid="38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/>
      <p:bldP spid="53" grpId="0"/>
      <p:bldP spid="54" grpId="0"/>
      <p:bldP spid="55" grpId="0"/>
      <p:bldP spid="56" grpId="0"/>
      <p:bldP spid="5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577416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气流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3574</TotalTime>
  <Words>273</Words>
  <Application>Microsoft Office PowerPoint</Application>
  <PresentationFormat>宽屏</PresentationFormat>
  <Paragraphs>14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Arial Unicode MS</vt:lpstr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Administrator</cp:lastModifiedBy>
  <cp:revision>460</cp:revision>
  <dcterms:created xsi:type="dcterms:W3CDTF">2014-06-18T03:33:50Z</dcterms:created>
  <dcterms:modified xsi:type="dcterms:W3CDTF">2016-04-13T02:33:13Z</dcterms:modified>
</cp:coreProperties>
</file>