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5"/>
  </p:notesMasterIdLst>
  <p:sldIdLst>
    <p:sldId id="355" r:id="rId3"/>
    <p:sldId id="36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51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2F47"/>
    <a:srgbClr val="FFC000"/>
    <a:srgbClr val="B12725"/>
    <a:srgbClr val="05BAC8"/>
    <a:srgbClr val="21AB82"/>
    <a:srgbClr val="F14124"/>
    <a:srgbClr val="5DCEAF"/>
    <a:srgbClr val="1A92A2"/>
    <a:srgbClr val="F69230"/>
    <a:srgbClr val="5EC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6" autoAdjust="0"/>
    <p:restoredTop sz="93895" autoAdjust="0"/>
  </p:normalViewPr>
  <p:slideViewPr>
    <p:cSldViewPr snapToGrid="0">
      <p:cViewPr varScale="1">
        <p:scale>
          <a:sx n="92" d="100"/>
          <a:sy n="92" d="100"/>
        </p:scale>
        <p:origin x="210" y="84"/>
      </p:cViewPr>
      <p:guideLst>
        <p:guide orient="horz" pos="1049"/>
        <p:guide pos="5155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98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7066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10800000">
            <a:off x="6115290" y="0"/>
            <a:ext cx="6076710" cy="68580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" y="0"/>
            <a:ext cx="6115291" cy="68580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56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08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998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851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45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694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446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65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540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408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7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10800000">
            <a:off x="0" y="4457700"/>
            <a:ext cx="6076710" cy="24003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076709" y="4457700"/>
            <a:ext cx="6115291" cy="24003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970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2018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87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2" y="0"/>
            <a:ext cx="6115291" cy="68580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591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绪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65903442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 userDrawn="1"/>
        </p:nvGrpSpPr>
        <p:grpSpPr>
          <a:xfrm>
            <a:off x="0" y="1272662"/>
            <a:ext cx="1691680" cy="788186"/>
            <a:chOff x="0" y="1272662"/>
            <a:chExt cx="1691680" cy="788186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144042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研究方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90192769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2060848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研究方法与思路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直角三角形 11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五边形 17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348942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键技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74831099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2854273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关键技术与难点</a:t>
              </a: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586435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成果与应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00449020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 userDrawn="1"/>
        </p:nvGrpSpPr>
        <p:grpSpPr>
          <a:xfrm>
            <a:off x="0" y="3648260"/>
            <a:ext cx="1691680" cy="788186"/>
            <a:chOff x="0" y="1272662"/>
            <a:chExt cx="1691680" cy="788186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成果与应用</a:t>
              </a:r>
            </a:p>
          </p:txBody>
        </p:sp>
        <p:sp>
          <p:nvSpPr>
            <p:cNvPr id="12" name="等腰三角形 11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直角三角形 13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五边形 14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4227250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建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884850105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4439981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相关建议</a:t>
              </a:r>
              <a:endParaRPr lang="zh-CN" altLang="en-US" sz="1600" kern="12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8691747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论文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51355121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5231615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论文总结</a:t>
              </a:r>
              <a:endParaRPr lang="zh-CN" altLang="en-US" sz="1600" kern="12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711969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3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1" r:id="rId2"/>
    <p:sldLayoutId id="2147483682" r:id="rId3"/>
    <p:sldLayoutId id="2147483651" r:id="rId4"/>
    <p:sldLayoutId id="2147483676" r:id="rId5"/>
    <p:sldLayoutId id="2147483677" r:id="rId6"/>
    <p:sldLayoutId id="2147483680" r:id="rId7"/>
    <p:sldLayoutId id="2147483678" r:id="rId8"/>
    <p:sldLayoutId id="2147483679" r:id="rId9"/>
    <p:sldLayoutId id="2147483669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61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87436" y="2465347"/>
            <a:ext cx="646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绪论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1820" y="24653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  <a:endParaRPr lang="en-US" altLang="zh-CN" sz="18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与思路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7088" y="2465347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关键技术</a:t>
            </a:r>
            <a:endParaRPr lang="en-US" altLang="zh-CN" sz="18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与实践难点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98652" y="24653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</a:t>
            </a:r>
            <a:endParaRPr lang="en-US" altLang="zh-CN" sz="18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与应用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36732" y="246534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相关建议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60021" y="246534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TextBox 59"/>
          <p:cNvSpPr txBox="1">
            <a:spLocks noChangeArrowheads="1"/>
          </p:cNvSpPr>
          <p:nvPr/>
        </p:nvSpPr>
        <p:spPr bwMode="auto">
          <a:xfrm flipH="1">
            <a:off x="4439816" y="5338288"/>
            <a:ext cx="3312368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3600" b="1" kern="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en-US" altLang="zh-CN" sz="2400" kern="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en-US" altLang="ko-KR" sz="2400" kern="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307449" y="5338287"/>
            <a:ext cx="354673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854184" y="5338287"/>
            <a:ext cx="0" cy="67196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4307449" y="6010255"/>
            <a:ext cx="354673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307447" y="5338287"/>
            <a:ext cx="0" cy="67196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816562" y="1445477"/>
            <a:ext cx="988080" cy="851793"/>
            <a:chOff x="1816562" y="1445477"/>
            <a:chExt cx="988080" cy="851793"/>
          </a:xfrm>
        </p:grpSpPr>
        <p:sp>
          <p:nvSpPr>
            <p:cNvPr id="39" name="等腰三角形 38"/>
            <p:cNvSpPr/>
            <p:nvPr/>
          </p:nvSpPr>
          <p:spPr>
            <a:xfrm>
              <a:off x="1816562" y="1445477"/>
              <a:ext cx="988080" cy="851793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04455" y="1712494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97245" y="1445477"/>
            <a:ext cx="988080" cy="851793"/>
            <a:chOff x="3397245" y="1445477"/>
            <a:chExt cx="988080" cy="851793"/>
          </a:xfrm>
        </p:grpSpPr>
        <p:sp>
          <p:nvSpPr>
            <p:cNvPr id="38" name="等腰三角形 37"/>
            <p:cNvSpPr/>
            <p:nvPr/>
          </p:nvSpPr>
          <p:spPr>
            <a:xfrm>
              <a:off x="3397245" y="1445477"/>
              <a:ext cx="988080" cy="851793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679671" y="1712494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77928" y="1445477"/>
            <a:ext cx="988080" cy="851793"/>
            <a:chOff x="4977928" y="1445477"/>
            <a:chExt cx="988080" cy="851793"/>
          </a:xfrm>
        </p:grpSpPr>
        <p:sp>
          <p:nvSpPr>
            <p:cNvPr id="42" name="等腰三角形 41"/>
            <p:cNvSpPr/>
            <p:nvPr/>
          </p:nvSpPr>
          <p:spPr>
            <a:xfrm>
              <a:off x="4977928" y="1445477"/>
              <a:ext cx="988080" cy="851793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265821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58611" y="1445477"/>
            <a:ext cx="988080" cy="851793"/>
            <a:chOff x="6558611" y="1445477"/>
            <a:chExt cx="988080" cy="851793"/>
          </a:xfrm>
        </p:grpSpPr>
        <p:sp>
          <p:nvSpPr>
            <p:cNvPr id="43" name="等腰三角形 42"/>
            <p:cNvSpPr/>
            <p:nvPr/>
          </p:nvSpPr>
          <p:spPr>
            <a:xfrm>
              <a:off x="6558611" y="1445477"/>
              <a:ext cx="988080" cy="851793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846504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39294" y="1445477"/>
            <a:ext cx="988080" cy="851793"/>
            <a:chOff x="8139294" y="1445477"/>
            <a:chExt cx="988080" cy="851793"/>
          </a:xfrm>
        </p:grpSpPr>
        <p:sp>
          <p:nvSpPr>
            <p:cNvPr id="44" name="等腰三角形 43"/>
            <p:cNvSpPr/>
            <p:nvPr/>
          </p:nvSpPr>
          <p:spPr>
            <a:xfrm>
              <a:off x="8139294" y="1445477"/>
              <a:ext cx="988080" cy="85179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427187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19979" y="1445476"/>
            <a:ext cx="988080" cy="851793"/>
            <a:chOff x="9719979" y="1445476"/>
            <a:chExt cx="988080" cy="851793"/>
          </a:xfrm>
        </p:grpSpPr>
        <p:sp>
          <p:nvSpPr>
            <p:cNvPr id="45" name="等腰三角形 44"/>
            <p:cNvSpPr/>
            <p:nvPr/>
          </p:nvSpPr>
          <p:spPr>
            <a:xfrm>
              <a:off x="9719979" y="1445476"/>
              <a:ext cx="988080" cy="851793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007872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468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26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31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36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4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46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4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8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24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7741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3565</TotalTime>
  <Words>117</Words>
  <Application>Microsoft Office PowerPoint</Application>
  <PresentationFormat>宽屏</PresentationFormat>
  <Paragraphs>24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459</cp:revision>
  <dcterms:created xsi:type="dcterms:W3CDTF">2014-06-18T03:33:50Z</dcterms:created>
  <dcterms:modified xsi:type="dcterms:W3CDTF">2016-04-12T16:26:23Z</dcterms:modified>
</cp:coreProperties>
</file>