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969C"/>
    <a:srgbClr val="2E9BBA"/>
    <a:srgbClr val="196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133" autoAdjust="0"/>
  </p:normalViewPr>
  <p:slideViewPr>
    <p:cSldViewPr snapToGrid="0">
      <p:cViewPr varScale="1">
        <p:scale>
          <a:sx n="107" d="100"/>
          <a:sy n="107" d="100"/>
        </p:scale>
        <p:origin x="71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29B87-5993-4E21-93DE-5D661BFF09FC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FF343-D1FB-4939-BE44-5DDFF6EDC9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182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0249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902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668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039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354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9223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272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794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68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2694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0297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461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0810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733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630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982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301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22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186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507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009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68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DF717-F11F-4528-934F-3222F5FC571F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60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DF717-F11F-4528-934F-3222F5FC571F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74420-B01A-48AC-9418-65DDB1142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41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967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31000"/>
                    </a14:imgEffect>
                    <a14:imgEffect>
                      <a14:brightnessContrast bright="28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80" y="0"/>
            <a:ext cx="1224136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84705" y="4716204"/>
            <a:ext cx="5109091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梦幻云彩处理方法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2545" y="5561657"/>
            <a:ext cx="1991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只为设计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58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插入一张云彩图片</a:t>
            </a:r>
            <a:endParaRPr lang="zh-CN" altLang="en-US" dirty="0"/>
          </a:p>
        </p:txBody>
      </p:sp>
      <p:pic>
        <p:nvPicPr>
          <p:cNvPr id="5" name="Picture 2" descr="http://pic11.nipic.com/20101130/5967654_145039018237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8"/>
          <a:stretch/>
        </p:blipFill>
        <p:spPr bwMode="auto">
          <a:xfrm>
            <a:off x="2148766" y="1733550"/>
            <a:ext cx="7804358" cy="410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49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插入一个渐变矩形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362200" y="1937629"/>
            <a:ext cx="4857750" cy="2429799"/>
          </a:xfrm>
          <a:prstGeom prst="rect">
            <a:avLst/>
          </a:prstGeom>
          <a:gradFill flip="none" rotWithShape="1">
            <a:gsLst>
              <a:gs pos="0">
                <a:srgbClr val="EB969C"/>
              </a:gs>
              <a:gs pos="14286">
                <a:srgbClr val="F0BE8D"/>
              </a:gs>
              <a:gs pos="28571">
                <a:srgbClr val="D4BEAC"/>
              </a:gs>
              <a:gs pos="42857">
                <a:srgbClr val="B9C1B5"/>
              </a:gs>
              <a:gs pos="57143">
                <a:srgbClr val="76D3DB"/>
              </a:gs>
              <a:gs pos="71429">
                <a:srgbClr val="2E9BBA"/>
              </a:gs>
              <a:gs pos="85714">
                <a:srgbClr val="196483"/>
              </a:gs>
              <a:gs pos="100000">
                <a:srgbClr val="0C476F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1075" y="3266828"/>
            <a:ext cx="1554755" cy="1104900"/>
          </a:xfrm>
          <a:prstGeom prst="rect">
            <a:avLst/>
          </a:prstGeom>
          <a:solidFill>
            <a:srgbClr val="EB96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235,150,156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45830" y="3266828"/>
            <a:ext cx="1554755" cy="1104900"/>
          </a:xfrm>
          <a:prstGeom prst="rect">
            <a:avLst/>
          </a:prstGeom>
          <a:solidFill>
            <a:srgbClr val="F0BE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240,190,141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00585" y="3266828"/>
            <a:ext cx="1554755" cy="1104900"/>
          </a:xfrm>
          <a:prstGeom prst="rect">
            <a:avLst/>
          </a:prstGeom>
          <a:solidFill>
            <a:srgbClr val="D4B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212,190,172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55340" y="3266828"/>
            <a:ext cx="1554755" cy="1104900"/>
          </a:xfrm>
          <a:prstGeom prst="rect">
            <a:avLst/>
          </a:prstGeom>
          <a:solidFill>
            <a:srgbClr val="B9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185,193,181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11994" y="4466978"/>
            <a:ext cx="1554755" cy="1104900"/>
          </a:xfrm>
          <a:prstGeom prst="rect">
            <a:avLst/>
          </a:prstGeom>
          <a:solidFill>
            <a:srgbClr val="76D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118,211,219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66748" y="4466978"/>
            <a:ext cx="1554755" cy="1104900"/>
          </a:xfrm>
          <a:prstGeom prst="rect">
            <a:avLst/>
          </a:prstGeom>
          <a:solidFill>
            <a:srgbClr val="2E9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46,155,</a:t>
            </a:r>
          </a:p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186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21502" y="4466978"/>
            <a:ext cx="1554755" cy="1104900"/>
          </a:xfrm>
          <a:prstGeom prst="rect">
            <a:avLst/>
          </a:prstGeom>
          <a:solidFill>
            <a:srgbClr val="196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25,100,</a:t>
            </a:r>
          </a:p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76256" y="4466978"/>
            <a:ext cx="1554755" cy="1104900"/>
          </a:xfrm>
          <a:prstGeom prst="rect">
            <a:avLst/>
          </a:prstGeom>
          <a:solidFill>
            <a:srgbClr val="0C4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12,71,</a:t>
            </a:r>
          </a:p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9607" y="2228603"/>
            <a:ext cx="4130488" cy="923925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30" name="文本框 29"/>
          <p:cNvSpPr txBox="1"/>
          <p:nvPr/>
        </p:nvSpPr>
        <p:spPr>
          <a:xfrm>
            <a:off x="1482397" y="5721680"/>
            <a:ext cx="938269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填充→渐变填充→</a:t>
            </a:r>
            <a:r>
              <a:rPr lang="zh-CN" altLang="en-US" sz="2600" b="1" dirty="0" smtClean="0">
                <a:solidFill>
                  <a:srgbClr val="2E9B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类型：射线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600" b="1" dirty="0" smtClean="0">
                <a:solidFill>
                  <a:srgbClr val="1964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方向：从左下角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→添加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个光圈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082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11.nipic.com/20101130/5967654_145039018237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8"/>
          <a:stretch/>
        </p:blipFill>
        <p:spPr bwMode="auto">
          <a:xfrm>
            <a:off x="2148766" y="1733550"/>
            <a:ext cx="7804358" cy="410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正片叠底（</a:t>
            </a:r>
            <a:r>
              <a:rPr lang="en-US" altLang="zh-CN" dirty="0" smtClean="0"/>
              <a:t>OK</a:t>
            </a:r>
            <a:r>
              <a:rPr lang="zh-CN" altLang="en-US" dirty="0" smtClean="0"/>
              <a:t>插件）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362200" y="1937629"/>
            <a:ext cx="7448550" cy="3725692"/>
          </a:xfrm>
          <a:prstGeom prst="rect">
            <a:avLst/>
          </a:prstGeom>
          <a:gradFill flip="none" rotWithShape="1">
            <a:gsLst>
              <a:gs pos="0">
                <a:srgbClr val="EB969C"/>
              </a:gs>
              <a:gs pos="14286">
                <a:srgbClr val="F0BE8D"/>
              </a:gs>
              <a:gs pos="28571">
                <a:srgbClr val="D4BEAC"/>
              </a:gs>
              <a:gs pos="42857">
                <a:srgbClr val="B9C1B5"/>
              </a:gs>
              <a:gs pos="57143">
                <a:srgbClr val="76D3DB"/>
              </a:gs>
              <a:gs pos="71429">
                <a:srgbClr val="2E9BBA"/>
              </a:gs>
              <a:gs pos="85714">
                <a:srgbClr val="196483"/>
              </a:gs>
              <a:gs pos="100000">
                <a:srgbClr val="0C476F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69931" y="3124200"/>
            <a:ext cx="1554755" cy="1104900"/>
          </a:xfrm>
          <a:prstGeom prst="rect">
            <a:avLst/>
          </a:prstGeom>
          <a:solidFill>
            <a:srgbClr val="EB96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235,150,156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24686" y="3124200"/>
            <a:ext cx="1554755" cy="1104900"/>
          </a:xfrm>
          <a:prstGeom prst="rect">
            <a:avLst/>
          </a:prstGeom>
          <a:solidFill>
            <a:srgbClr val="F0BE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240,190,141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79441" y="3124200"/>
            <a:ext cx="1554755" cy="1104900"/>
          </a:xfrm>
          <a:prstGeom prst="rect">
            <a:avLst/>
          </a:prstGeom>
          <a:solidFill>
            <a:srgbClr val="D4B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212,190,172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34196" y="3124200"/>
            <a:ext cx="1554755" cy="1104900"/>
          </a:xfrm>
          <a:prstGeom prst="rect">
            <a:avLst/>
          </a:prstGeom>
          <a:solidFill>
            <a:srgbClr val="B9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185,193,181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90850" y="4324350"/>
            <a:ext cx="1554755" cy="1104900"/>
          </a:xfrm>
          <a:prstGeom prst="rect">
            <a:avLst/>
          </a:prstGeom>
          <a:solidFill>
            <a:srgbClr val="76D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118,211,219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45604" y="4324350"/>
            <a:ext cx="1554755" cy="1104900"/>
          </a:xfrm>
          <a:prstGeom prst="rect">
            <a:avLst/>
          </a:prstGeom>
          <a:solidFill>
            <a:srgbClr val="2E9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46,155,</a:t>
            </a:r>
          </a:p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186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00358" y="4324350"/>
            <a:ext cx="1554755" cy="1104900"/>
          </a:xfrm>
          <a:prstGeom prst="rect">
            <a:avLst/>
          </a:prstGeom>
          <a:solidFill>
            <a:srgbClr val="196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25,100,</a:t>
            </a:r>
          </a:p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55112" y="4324350"/>
            <a:ext cx="1554755" cy="1104900"/>
          </a:xfrm>
          <a:prstGeom prst="rect">
            <a:avLst/>
          </a:prstGeom>
          <a:solidFill>
            <a:srgbClr val="0C4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12,71,</a:t>
            </a:r>
          </a:p>
          <a:p>
            <a:pPr algn="ctr"/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8" name="图片 2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544" y="1937986"/>
            <a:ext cx="7443861" cy="372497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497340" y="5931230"/>
            <a:ext cx="519732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OneKey X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→图片混合→正片叠底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50586" t="7031" r="36969" b="58334"/>
          <a:stretch/>
        </p:blipFill>
        <p:spPr>
          <a:xfrm>
            <a:off x="8143703" y="1181099"/>
            <a:ext cx="2539683" cy="3973857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2717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31000"/>
                    </a14:imgEffect>
                    <a14:imgEffect>
                      <a14:brightnessContrast bright="28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544" y="1652236"/>
            <a:ext cx="7443861" cy="37249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 </a:t>
            </a:r>
            <a:r>
              <a:rPr lang="zh-CN" altLang="en-US" dirty="0" smtClean="0"/>
              <a:t>调亮度、对比度、饱和度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582745" y="5473893"/>
            <a:ext cx="989565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选中图片右键→设置图片格式→图片更正：亮度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、对比度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14%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4667" y="1995136"/>
            <a:ext cx="5194296" cy="111001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5888045" y="5950972"/>
            <a:ext cx="406874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→图片颜色：饱和度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131%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4668" y="3201828"/>
            <a:ext cx="5194296" cy="65462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2435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02593" y="5603876"/>
            <a:ext cx="8786813" cy="911224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zh-CN" altLang="en-US" dirty="0" smtClean="0"/>
              <a:t>应 用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593" y="534988"/>
            <a:ext cx="8786813" cy="492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81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2467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240</Words>
  <Application>Microsoft Office PowerPoint</Application>
  <PresentationFormat>宽屏</PresentationFormat>
  <Paragraphs>40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1. 插入一张云彩图片</vt:lpstr>
      <vt:lpstr>2. 插入一个渐变矩形</vt:lpstr>
      <vt:lpstr>3. 正片叠底（OK插件）</vt:lpstr>
      <vt:lpstr>4. 调亮度、对比度、饱和度</vt:lpstr>
      <vt:lpstr>应 用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kan</cp:lastModifiedBy>
  <cp:revision>14</cp:revision>
  <dcterms:created xsi:type="dcterms:W3CDTF">2015-06-19T01:53:46Z</dcterms:created>
  <dcterms:modified xsi:type="dcterms:W3CDTF">2016-04-04T12:13:42Z</dcterms:modified>
</cp:coreProperties>
</file>