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1426"/>
    <a:srgbClr val="E74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3BB3D-3A04-41D1-84C0-2571F81C140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469B91-92F0-468E-9CF1-53A8E52B8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527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69B91-92F0-468E-9CF1-53A8E52B89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6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69B91-92F0-468E-9CF1-53A8E52B89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642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0878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445250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1" y="6445250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-9525" y="-4746"/>
            <a:ext cx="12211049" cy="2827321"/>
            <a:chOff x="-638175" y="-4746"/>
            <a:chExt cx="12395089" cy="2827321"/>
          </a:xfrm>
        </p:grpSpPr>
        <p:sp>
          <p:nvSpPr>
            <p:cNvPr id="14" name="任意多边形 13"/>
            <p:cNvSpPr/>
            <p:nvPr/>
          </p:nvSpPr>
          <p:spPr>
            <a:xfrm>
              <a:off x="0" y="-4746"/>
              <a:ext cx="9791700" cy="2827321"/>
            </a:xfrm>
            <a:custGeom>
              <a:avLst/>
              <a:gdLst>
                <a:gd name="connsiteX0" fmla="*/ 0 w 9144000"/>
                <a:gd name="connsiteY0" fmla="*/ 0 h 2827321"/>
                <a:gd name="connsiteX1" fmla="*/ 9144000 w 9144000"/>
                <a:gd name="connsiteY1" fmla="*/ 0 h 2827321"/>
                <a:gd name="connsiteX2" fmla="*/ 9144000 w 9144000"/>
                <a:gd name="connsiteY2" fmla="*/ 2827321 h 2827321"/>
                <a:gd name="connsiteX3" fmla="*/ 3784788 w 9144000"/>
                <a:gd name="connsiteY3" fmla="*/ 2827321 h 2827321"/>
                <a:gd name="connsiteX4" fmla="*/ 3765124 w 9144000"/>
                <a:gd name="connsiteY4" fmla="*/ 2632222 h 2827321"/>
                <a:gd name="connsiteX5" fmla="*/ 2620941 w 9144000"/>
                <a:gd name="connsiteY5" fmla="*/ 1699560 h 2827321"/>
                <a:gd name="connsiteX6" fmla="*/ 1476759 w 9144000"/>
                <a:gd name="connsiteY6" fmla="*/ 2632222 h 2827321"/>
                <a:gd name="connsiteX7" fmla="*/ 1457094 w 9144000"/>
                <a:gd name="connsiteY7" fmla="*/ 2827321 h 2827321"/>
                <a:gd name="connsiteX8" fmla="*/ 0 w 9144000"/>
                <a:gd name="connsiteY8" fmla="*/ 2827321 h 282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2827321">
                  <a:moveTo>
                    <a:pt x="0" y="0"/>
                  </a:moveTo>
                  <a:lnTo>
                    <a:pt x="9144000" y="0"/>
                  </a:lnTo>
                  <a:lnTo>
                    <a:pt x="9144000" y="2827321"/>
                  </a:lnTo>
                  <a:lnTo>
                    <a:pt x="3784788" y="2827321"/>
                  </a:lnTo>
                  <a:lnTo>
                    <a:pt x="3765124" y="2632222"/>
                  </a:lnTo>
                  <a:cubicBezTo>
                    <a:pt x="3656220" y="2099953"/>
                    <a:pt x="3185333" y="1699560"/>
                    <a:pt x="2620941" y="1699560"/>
                  </a:cubicBezTo>
                  <a:cubicBezTo>
                    <a:pt x="2056549" y="1699560"/>
                    <a:pt x="1585662" y="2099953"/>
                    <a:pt x="1476759" y="2632222"/>
                  </a:cubicBezTo>
                  <a:lnTo>
                    <a:pt x="1457094" y="2827321"/>
                  </a:lnTo>
                  <a:lnTo>
                    <a:pt x="0" y="2827321"/>
                  </a:lnTo>
                  <a:close/>
                </a:path>
              </a:pathLst>
            </a:cu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/>
            </a:p>
          </p:txBody>
        </p:sp>
        <p:sp>
          <p:nvSpPr>
            <p:cNvPr id="2" name="矩形 1"/>
            <p:cNvSpPr/>
            <p:nvPr userDrawn="1"/>
          </p:nvSpPr>
          <p:spPr>
            <a:xfrm>
              <a:off x="9004300" y="0"/>
              <a:ext cx="2752614" cy="2822575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-638175" y="-3031"/>
              <a:ext cx="1924627" cy="2822575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2316918" y="1884489"/>
            <a:ext cx="2113237" cy="2113200"/>
            <a:chOff x="4171844" y="1884489"/>
            <a:chExt cx="2113237" cy="2113200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16" t="100" b="8049"/>
            <a:stretch>
              <a:fillRect/>
            </a:stretch>
          </p:blipFill>
          <p:spPr>
            <a:xfrm>
              <a:off x="4177236" y="1884489"/>
              <a:ext cx="2102452" cy="2113200"/>
            </a:xfrm>
            <a:custGeom>
              <a:avLst/>
              <a:gdLst>
                <a:gd name="connsiteX0" fmla="*/ 1056619 w 2102452"/>
                <a:gd name="connsiteY0" fmla="*/ 0 h 2113200"/>
                <a:gd name="connsiteX1" fmla="*/ 2091772 w 2102452"/>
                <a:gd name="connsiteY1" fmla="*/ 843658 h 2113200"/>
                <a:gd name="connsiteX2" fmla="*/ 2102452 w 2102452"/>
                <a:gd name="connsiteY2" fmla="*/ 913641 h 2113200"/>
                <a:gd name="connsiteX3" fmla="*/ 2102452 w 2102452"/>
                <a:gd name="connsiteY3" fmla="*/ 1199560 h 2113200"/>
                <a:gd name="connsiteX4" fmla="*/ 2091772 w 2102452"/>
                <a:gd name="connsiteY4" fmla="*/ 1269542 h 2113200"/>
                <a:gd name="connsiteX5" fmla="*/ 1056619 w 2102452"/>
                <a:gd name="connsiteY5" fmla="*/ 2113200 h 2113200"/>
                <a:gd name="connsiteX6" fmla="*/ 0 w 2102452"/>
                <a:gd name="connsiteY6" fmla="*/ 1056600 h 2113200"/>
                <a:gd name="connsiteX7" fmla="*/ 1056619 w 2102452"/>
                <a:gd name="connsiteY7" fmla="*/ 0 h 211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2452" h="2113200">
                  <a:moveTo>
                    <a:pt x="1056619" y="0"/>
                  </a:moveTo>
                  <a:cubicBezTo>
                    <a:pt x="1567230" y="0"/>
                    <a:pt x="1993246" y="362184"/>
                    <a:pt x="2091772" y="843658"/>
                  </a:cubicBezTo>
                  <a:lnTo>
                    <a:pt x="2102452" y="913641"/>
                  </a:lnTo>
                  <a:lnTo>
                    <a:pt x="2102452" y="1199560"/>
                  </a:lnTo>
                  <a:lnTo>
                    <a:pt x="2091772" y="1269542"/>
                  </a:lnTo>
                  <a:cubicBezTo>
                    <a:pt x="1993246" y="1751017"/>
                    <a:pt x="1567230" y="2113200"/>
                    <a:pt x="1056619" y="2113200"/>
                  </a:cubicBezTo>
                  <a:cubicBezTo>
                    <a:pt x="473064" y="2113200"/>
                    <a:pt x="0" y="1640144"/>
                    <a:pt x="0" y="1056600"/>
                  </a:cubicBezTo>
                  <a:cubicBezTo>
                    <a:pt x="0" y="473056"/>
                    <a:pt x="473064" y="0"/>
                    <a:pt x="1056619" y="0"/>
                  </a:cubicBezTo>
                  <a:close/>
                </a:path>
              </a:pathLst>
            </a:custGeom>
          </p:spPr>
        </p:pic>
        <p:sp>
          <p:nvSpPr>
            <p:cNvPr id="42" name="椭圆 41"/>
            <p:cNvSpPr/>
            <p:nvPr userDrawn="1"/>
          </p:nvSpPr>
          <p:spPr>
            <a:xfrm>
              <a:off x="4171844" y="1884489"/>
              <a:ext cx="2113237" cy="2113200"/>
            </a:xfrm>
            <a:prstGeom prst="ellipse">
              <a:avLst/>
            </a:prstGeom>
            <a:noFill/>
            <a:ln w="127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Freeform 169"/>
          <p:cNvSpPr>
            <a:spLocks/>
          </p:cNvSpPr>
          <p:nvPr userDrawn="1"/>
        </p:nvSpPr>
        <p:spPr bwMode="auto">
          <a:xfrm>
            <a:off x="161578" y="479177"/>
            <a:ext cx="4248000" cy="18000"/>
          </a:xfrm>
          <a:custGeom>
            <a:avLst/>
            <a:gdLst>
              <a:gd name="T0" fmla="*/ 0 w 2400"/>
              <a:gd name="T1" fmla="*/ 124 h 132"/>
              <a:gd name="T2" fmla="*/ 0 w 2400"/>
              <a:gd name="T3" fmla="*/ 16 h 132"/>
              <a:gd name="T4" fmla="*/ 13 w 2400"/>
              <a:gd name="T5" fmla="*/ 0 h 132"/>
              <a:gd name="T6" fmla="*/ 66 w 2400"/>
              <a:gd name="T7" fmla="*/ 0 h 132"/>
              <a:gd name="T8" fmla="*/ 2386 w 2400"/>
              <a:gd name="T9" fmla="*/ 0 h 132"/>
              <a:gd name="T10" fmla="*/ 2400 w 2400"/>
              <a:gd name="T11" fmla="*/ 16 h 132"/>
              <a:gd name="T12" fmla="*/ 2400 w 2400"/>
              <a:gd name="T13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0" h="132">
                <a:moveTo>
                  <a:pt x="0" y="124"/>
                </a:moveTo>
                <a:cubicBezTo>
                  <a:pt x="0" y="16"/>
                  <a:pt x="0" y="16"/>
                  <a:pt x="0" y="16"/>
                </a:cubicBezTo>
                <a:cubicBezTo>
                  <a:pt x="0" y="11"/>
                  <a:pt x="1" y="0"/>
                  <a:pt x="13" y="0"/>
                </a:cubicBezTo>
                <a:cubicBezTo>
                  <a:pt x="22" y="1"/>
                  <a:pt x="40" y="0"/>
                  <a:pt x="66" y="0"/>
                </a:cubicBezTo>
                <a:cubicBezTo>
                  <a:pt x="66" y="0"/>
                  <a:pt x="2154" y="1"/>
                  <a:pt x="2386" y="0"/>
                </a:cubicBezTo>
                <a:cubicBezTo>
                  <a:pt x="2399" y="0"/>
                  <a:pt x="2400" y="16"/>
                  <a:pt x="2400" y="16"/>
                </a:cubicBezTo>
                <a:cubicBezTo>
                  <a:pt x="2400" y="132"/>
                  <a:pt x="2400" y="132"/>
                  <a:pt x="2400" y="13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27588" y="43582"/>
            <a:ext cx="4515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锐普</a:t>
            </a:r>
            <a:r>
              <a:rPr lang="en-US" altLang="zh-CN" sz="2800" b="1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PPT</a:t>
            </a:r>
            <a:r>
              <a:rPr lang="zh-CN" altLang="en-US" sz="2800" b="1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研究院高级指导</a:t>
            </a:r>
            <a:r>
              <a:rPr lang="zh-CN" altLang="en-US" sz="2800" b="1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部</a:t>
            </a:r>
          </a:p>
        </p:txBody>
      </p:sp>
    </p:spTree>
    <p:extLst>
      <p:ext uri="{BB962C8B-B14F-4D97-AF65-F5344CB8AC3E}">
        <p14:creationId xmlns:p14="http://schemas.microsoft.com/office/powerpoint/2010/main" val="67475149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50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90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497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62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16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591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86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48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00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14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970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07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722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013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03297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68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269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905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72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25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571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0" y="6445250"/>
            <a:ext cx="12192000" cy="419100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1" y="6445250"/>
            <a:ext cx="1062039" cy="419100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81AE5-A136-441D-978E-E31EF7AF789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8DA13-083E-4FF8-979A-0C71CC93A14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67970" y="276225"/>
            <a:ext cx="11056060" cy="7171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162051"/>
            <a:ext cx="11056060" cy="519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74388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l"/>
        <a:defRPr lang="zh-CN" altLang="en-US" sz="2800" b="1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15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42801" y="305840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E74C2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/>
              <a:t>详解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807689" y="1863856"/>
            <a:ext cx="3534564" cy="1746808"/>
            <a:chOff x="6925283" y="1877924"/>
            <a:chExt cx="3534564" cy="1746808"/>
          </a:xfrm>
        </p:grpSpPr>
        <p:sp>
          <p:nvSpPr>
            <p:cNvPr id="9" name="任意多边形 8"/>
            <p:cNvSpPr/>
            <p:nvPr/>
          </p:nvSpPr>
          <p:spPr>
            <a:xfrm>
              <a:off x="6925283" y="1877924"/>
              <a:ext cx="3534564" cy="941136"/>
            </a:xfrm>
            <a:custGeom>
              <a:avLst/>
              <a:gdLst>
                <a:gd name="connsiteX0" fmla="*/ 0 w 3534564"/>
                <a:gd name="connsiteY0" fmla="*/ 14437 h 941136"/>
                <a:gd name="connsiteX1" fmla="*/ 786784 w 3534564"/>
                <a:gd name="connsiteY1" fmla="*/ 14437 h 941136"/>
                <a:gd name="connsiteX2" fmla="*/ 786784 w 3534564"/>
                <a:gd name="connsiteY2" fmla="*/ 721822 h 941136"/>
                <a:gd name="connsiteX3" fmla="*/ 866186 w 3534564"/>
                <a:gd name="connsiteY3" fmla="*/ 721822 h 941136"/>
                <a:gd name="connsiteX4" fmla="*/ 866186 w 3534564"/>
                <a:gd name="connsiteY4" fmla="*/ 14437 h 941136"/>
                <a:gd name="connsiteX5" fmla="*/ 1660188 w 3534564"/>
                <a:gd name="connsiteY5" fmla="*/ 14437 h 941136"/>
                <a:gd name="connsiteX6" fmla="*/ 1660188 w 3534564"/>
                <a:gd name="connsiteY6" fmla="*/ 941136 h 941136"/>
                <a:gd name="connsiteX7" fmla="*/ 1299278 w 3534564"/>
                <a:gd name="connsiteY7" fmla="*/ 941136 h 941136"/>
                <a:gd name="connsiteX8" fmla="*/ 1299278 w 3534564"/>
                <a:gd name="connsiteY8" fmla="*/ 382566 h 941136"/>
                <a:gd name="connsiteX9" fmla="*/ 1227096 w 3534564"/>
                <a:gd name="connsiteY9" fmla="*/ 382566 h 941136"/>
                <a:gd name="connsiteX10" fmla="*/ 1227096 w 3534564"/>
                <a:gd name="connsiteY10" fmla="*/ 941136 h 941136"/>
                <a:gd name="connsiteX11" fmla="*/ 440311 w 3534564"/>
                <a:gd name="connsiteY11" fmla="*/ 941136 h 941136"/>
                <a:gd name="connsiteX12" fmla="*/ 440311 w 3534564"/>
                <a:gd name="connsiteY12" fmla="*/ 382566 h 941136"/>
                <a:gd name="connsiteX13" fmla="*/ 360911 w 3534564"/>
                <a:gd name="connsiteY13" fmla="*/ 382566 h 941136"/>
                <a:gd name="connsiteX14" fmla="*/ 360911 w 3534564"/>
                <a:gd name="connsiteY14" fmla="*/ 941136 h 941136"/>
                <a:gd name="connsiteX15" fmla="*/ 0 w 3534564"/>
                <a:gd name="connsiteY15" fmla="*/ 941136 h 941136"/>
                <a:gd name="connsiteX16" fmla="*/ 2148668 w 3534564"/>
                <a:gd name="connsiteY16" fmla="*/ 0 h 941136"/>
                <a:gd name="connsiteX17" fmla="*/ 3231400 w 3534564"/>
                <a:gd name="connsiteY17" fmla="*/ 0 h 941136"/>
                <a:gd name="connsiteX18" fmla="*/ 3231400 w 3534564"/>
                <a:gd name="connsiteY18" fmla="*/ 563021 h 941136"/>
                <a:gd name="connsiteX19" fmla="*/ 3534564 w 3534564"/>
                <a:gd name="connsiteY19" fmla="*/ 563021 h 941136"/>
                <a:gd name="connsiteX20" fmla="*/ 3534564 w 3534564"/>
                <a:gd name="connsiteY20" fmla="*/ 941136 h 941136"/>
                <a:gd name="connsiteX21" fmla="*/ 2870489 w 3534564"/>
                <a:gd name="connsiteY21" fmla="*/ 941136 h 941136"/>
                <a:gd name="connsiteX22" fmla="*/ 2870489 w 3534564"/>
                <a:gd name="connsiteY22" fmla="*/ 375347 h 941136"/>
                <a:gd name="connsiteX23" fmla="*/ 2524015 w 3534564"/>
                <a:gd name="connsiteY23" fmla="*/ 375347 h 941136"/>
                <a:gd name="connsiteX24" fmla="*/ 2524015 w 3534564"/>
                <a:gd name="connsiteY24" fmla="*/ 941136 h 941136"/>
                <a:gd name="connsiteX25" fmla="*/ 1859940 w 3534564"/>
                <a:gd name="connsiteY25" fmla="*/ 941136 h 941136"/>
                <a:gd name="connsiteX26" fmla="*/ 1859940 w 3534564"/>
                <a:gd name="connsiteY26" fmla="*/ 570240 h 941136"/>
                <a:gd name="connsiteX27" fmla="*/ 2148668 w 3534564"/>
                <a:gd name="connsiteY27" fmla="*/ 570240 h 94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34564" h="941136">
                  <a:moveTo>
                    <a:pt x="0" y="14437"/>
                  </a:moveTo>
                  <a:lnTo>
                    <a:pt x="786784" y="14437"/>
                  </a:lnTo>
                  <a:lnTo>
                    <a:pt x="786784" y="721822"/>
                  </a:lnTo>
                  <a:lnTo>
                    <a:pt x="866186" y="721822"/>
                  </a:lnTo>
                  <a:lnTo>
                    <a:pt x="866186" y="14437"/>
                  </a:lnTo>
                  <a:lnTo>
                    <a:pt x="1660188" y="14437"/>
                  </a:lnTo>
                  <a:lnTo>
                    <a:pt x="1660188" y="941136"/>
                  </a:lnTo>
                  <a:lnTo>
                    <a:pt x="1299278" y="941136"/>
                  </a:lnTo>
                  <a:lnTo>
                    <a:pt x="1299278" y="382566"/>
                  </a:lnTo>
                  <a:lnTo>
                    <a:pt x="1227096" y="382566"/>
                  </a:lnTo>
                  <a:lnTo>
                    <a:pt x="1227096" y="941136"/>
                  </a:lnTo>
                  <a:lnTo>
                    <a:pt x="440311" y="941136"/>
                  </a:lnTo>
                  <a:lnTo>
                    <a:pt x="440311" y="382566"/>
                  </a:lnTo>
                  <a:lnTo>
                    <a:pt x="360911" y="382566"/>
                  </a:lnTo>
                  <a:lnTo>
                    <a:pt x="360911" y="941136"/>
                  </a:lnTo>
                  <a:lnTo>
                    <a:pt x="0" y="941136"/>
                  </a:lnTo>
                  <a:close/>
                  <a:moveTo>
                    <a:pt x="2148668" y="0"/>
                  </a:moveTo>
                  <a:lnTo>
                    <a:pt x="3231400" y="0"/>
                  </a:lnTo>
                  <a:lnTo>
                    <a:pt x="3231400" y="563021"/>
                  </a:lnTo>
                  <a:lnTo>
                    <a:pt x="3534564" y="563021"/>
                  </a:lnTo>
                  <a:lnTo>
                    <a:pt x="3534564" y="941136"/>
                  </a:lnTo>
                  <a:lnTo>
                    <a:pt x="2870489" y="941136"/>
                  </a:lnTo>
                  <a:lnTo>
                    <a:pt x="2870489" y="375347"/>
                  </a:lnTo>
                  <a:lnTo>
                    <a:pt x="2524015" y="375347"/>
                  </a:lnTo>
                  <a:lnTo>
                    <a:pt x="2524015" y="941136"/>
                  </a:lnTo>
                  <a:lnTo>
                    <a:pt x="1859940" y="941136"/>
                  </a:lnTo>
                  <a:lnTo>
                    <a:pt x="1859940" y="570240"/>
                  </a:lnTo>
                  <a:lnTo>
                    <a:pt x="2148668" y="570240"/>
                  </a:lnTo>
                  <a:close/>
                </a:path>
              </a:pathLst>
            </a:custGeom>
            <a:solidFill>
              <a:srgbClr val="E74C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925283" y="2819060"/>
              <a:ext cx="3534564" cy="805672"/>
            </a:xfrm>
            <a:custGeom>
              <a:avLst/>
              <a:gdLst>
                <a:gd name="connsiteX0" fmla="*/ 1859940 w 3534564"/>
                <a:gd name="connsiteY0" fmla="*/ 0 h 805672"/>
                <a:gd name="connsiteX1" fmla="*/ 2524015 w 3534564"/>
                <a:gd name="connsiteY1" fmla="*/ 0 h 805672"/>
                <a:gd name="connsiteX2" fmla="*/ 2524015 w 3534564"/>
                <a:gd name="connsiteY2" fmla="*/ 4451 h 805672"/>
                <a:gd name="connsiteX3" fmla="*/ 2228068 w 3534564"/>
                <a:gd name="connsiteY3" fmla="*/ 4451 h 805672"/>
                <a:gd name="connsiteX4" fmla="*/ 2228068 w 3534564"/>
                <a:gd name="connsiteY4" fmla="*/ 387016 h 805672"/>
                <a:gd name="connsiteX5" fmla="*/ 3159217 w 3534564"/>
                <a:gd name="connsiteY5" fmla="*/ 387016 h 805672"/>
                <a:gd name="connsiteX6" fmla="*/ 3159217 w 3534564"/>
                <a:gd name="connsiteY6" fmla="*/ 4451 h 805672"/>
                <a:gd name="connsiteX7" fmla="*/ 2870489 w 3534564"/>
                <a:gd name="connsiteY7" fmla="*/ 4451 h 805672"/>
                <a:gd name="connsiteX8" fmla="*/ 2870489 w 3534564"/>
                <a:gd name="connsiteY8" fmla="*/ 0 h 805672"/>
                <a:gd name="connsiteX9" fmla="*/ 3534564 w 3534564"/>
                <a:gd name="connsiteY9" fmla="*/ 0 h 805672"/>
                <a:gd name="connsiteX10" fmla="*/ 3534564 w 3534564"/>
                <a:gd name="connsiteY10" fmla="*/ 805672 h 805672"/>
                <a:gd name="connsiteX11" fmla="*/ 3159217 w 3534564"/>
                <a:gd name="connsiteY11" fmla="*/ 805672 h 805672"/>
                <a:gd name="connsiteX12" fmla="*/ 3159217 w 3534564"/>
                <a:gd name="connsiteY12" fmla="*/ 762363 h 805672"/>
                <a:gd name="connsiteX13" fmla="*/ 2235287 w 3534564"/>
                <a:gd name="connsiteY13" fmla="*/ 762363 h 805672"/>
                <a:gd name="connsiteX14" fmla="*/ 2235287 w 3534564"/>
                <a:gd name="connsiteY14" fmla="*/ 805672 h 805672"/>
                <a:gd name="connsiteX15" fmla="*/ 1859940 w 3534564"/>
                <a:gd name="connsiteY15" fmla="*/ 805672 h 805672"/>
                <a:gd name="connsiteX16" fmla="*/ 440311 w 3534564"/>
                <a:gd name="connsiteY16" fmla="*/ 0 h 805672"/>
                <a:gd name="connsiteX17" fmla="*/ 1227096 w 3534564"/>
                <a:gd name="connsiteY17" fmla="*/ 0 h 805672"/>
                <a:gd name="connsiteX18" fmla="*/ 1227096 w 3534564"/>
                <a:gd name="connsiteY18" fmla="*/ 156033 h 805672"/>
                <a:gd name="connsiteX19" fmla="*/ 440311 w 3534564"/>
                <a:gd name="connsiteY19" fmla="*/ 156033 h 805672"/>
                <a:gd name="connsiteX20" fmla="*/ 0 w 3534564"/>
                <a:gd name="connsiteY20" fmla="*/ 0 h 805672"/>
                <a:gd name="connsiteX21" fmla="*/ 360911 w 3534564"/>
                <a:gd name="connsiteY21" fmla="*/ 0 h 805672"/>
                <a:gd name="connsiteX22" fmla="*/ 360911 w 3534564"/>
                <a:gd name="connsiteY22" fmla="*/ 379797 h 805672"/>
                <a:gd name="connsiteX23" fmla="*/ 1299277 w 3534564"/>
                <a:gd name="connsiteY23" fmla="*/ 379797 h 805672"/>
                <a:gd name="connsiteX24" fmla="*/ 1299277 w 3534564"/>
                <a:gd name="connsiteY24" fmla="*/ 0 h 805672"/>
                <a:gd name="connsiteX25" fmla="*/ 1660188 w 3534564"/>
                <a:gd name="connsiteY25" fmla="*/ 0 h 805672"/>
                <a:gd name="connsiteX26" fmla="*/ 1660188 w 3534564"/>
                <a:gd name="connsiteY26" fmla="*/ 798454 h 805672"/>
                <a:gd name="connsiteX27" fmla="*/ 1299277 w 3534564"/>
                <a:gd name="connsiteY27" fmla="*/ 798454 h 805672"/>
                <a:gd name="connsiteX28" fmla="*/ 1299277 w 3534564"/>
                <a:gd name="connsiteY28" fmla="*/ 747926 h 805672"/>
                <a:gd name="connsiteX29" fmla="*/ 360911 w 3534564"/>
                <a:gd name="connsiteY29" fmla="*/ 747926 h 805672"/>
                <a:gd name="connsiteX30" fmla="*/ 360911 w 3534564"/>
                <a:gd name="connsiteY30" fmla="*/ 798454 h 805672"/>
                <a:gd name="connsiteX31" fmla="*/ 0 w 3534564"/>
                <a:gd name="connsiteY31" fmla="*/ 798454 h 80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34564" h="805672">
                  <a:moveTo>
                    <a:pt x="1859940" y="0"/>
                  </a:moveTo>
                  <a:lnTo>
                    <a:pt x="2524015" y="0"/>
                  </a:lnTo>
                  <a:lnTo>
                    <a:pt x="2524015" y="4451"/>
                  </a:lnTo>
                  <a:lnTo>
                    <a:pt x="2228068" y="4451"/>
                  </a:lnTo>
                  <a:lnTo>
                    <a:pt x="2228068" y="387016"/>
                  </a:lnTo>
                  <a:lnTo>
                    <a:pt x="3159217" y="387016"/>
                  </a:lnTo>
                  <a:lnTo>
                    <a:pt x="3159217" y="4451"/>
                  </a:lnTo>
                  <a:lnTo>
                    <a:pt x="2870489" y="4451"/>
                  </a:lnTo>
                  <a:lnTo>
                    <a:pt x="2870489" y="0"/>
                  </a:lnTo>
                  <a:lnTo>
                    <a:pt x="3534564" y="0"/>
                  </a:lnTo>
                  <a:lnTo>
                    <a:pt x="3534564" y="805672"/>
                  </a:lnTo>
                  <a:lnTo>
                    <a:pt x="3159217" y="805672"/>
                  </a:lnTo>
                  <a:lnTo>
                    <a:pt x="3159217" y="762363"/>
                  </a:lnTo>
                  <a:lnTo>
                    <a:pt x="2235287" y="762363"/>
                  </a:lnTo>
                  <a:lnTo>
                    <a:pt x="2235287" y="805672"/>
                  </a:lnTo>
                  <a:lnTo>
                    <a:pt x="1859940" y="805672"/>
                  </a:lnTo>
                  <a:close/>
                  <a:moveTo>
                    <a:pt x="440311" y="0"/>
                  </a:moveTo>
                  <a:lnTo>
                    <a:pt x="1227096" y="0"/>
                  </a:lnTo>
                  <a:lnTo>
                    <a:pt x="1227096" y="156033"/>
                  </a:lnTo>
                  <a:lnTo>
                    <a:pt x="440311" y="156033"/>
                  </a:lnTo>
                  <a:close/>
                  <a:moveTo>
                    <a:pt x="0" y="0"/>
                  </a:moveTo>
                  <a:lnTo>
                    <a:pt x="360911" y="0"/>
                  </a:lnTo>
                  <a:lnTo>
                    <a:pt x="360911" y="379797"/>
                  </a:lnTo>
                  <a:lnTo>
                    <a:pt x="1299277" y="379797"/>
                  </a:lnTo>
                  <a:lnTo>
                    <a:pt x="1299277" y="0"/>
                  </a:lnTo>
                  <a:lnTo>
                    <a:pt x="1660188" y="0"/>
                  </a:lnTo>
                  <a:lnTo>
                    <a:pt x="1660188" y="798454"/>
                  </a:lnTo>
                  <a:lnTo>
                    <a:pt x="1299277" y="798454"/>
                  </a:lnTo>
                  <a:lnTo>
                    <a:pt x="1299277" y="747926"/>
                  </a:lnTo>
                  <a:lnTo>
                    <a:pt x="360911" y="747926"/>
                  </a:lnTo>
                  <a:lnTo>
                    <a:pt x="360911" y="798454"/>
                  </a:lnTo>
                  <a:lnTo>
                    <a:pt x="0" y="798454"/>
                  </a:lnTo>
                  <a:close/>
                </a:path>
              </a:pathLst>
            </a:custGeom>
            <a:solidFill>
              <a:srgbClr val="1314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546301" y="2136569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E74C2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立体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439515" y="4598695"/>
            <a:ext cx="1723549" cy="1814757"/>
            <a:chOff x="10490314" y="4564829"/>
            <a:chExt cx="1723549" cy="181475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1316" y="4564829"/>
              <a:ext cx="1501544" cy="1353092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0490314" y="5917921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srgbClr val="E74C2E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pPr algn="ctr"/>
              <a:r>
                <a:rPr lang="en-US" altLang="zh-CN" sz="2400" dirty="0" smtClean="0"/>
                <a:t>【</a:t>
              </a:r>
              <a:r>
                <a:rPr lang="zh-CN" altLang="en-US" sz="2400" dirty="0" smtClean="0"/>
                <a:t>扫一扫</a:t>
              </a:r>
              <a:r>
                <a:rPr lang="en-US" altLang="zh-CN" sz="2400" dirty="0" smtClean="0"/>
                <a:t>】</a:t>
              </a:r>
              <a:endParaRPr lang="zh-CN" altLang="en-US" sz="24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891839" y="3653130"/>
            <a:ext cx="17540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E74C2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</a:rPr>
              <a:t>By-</a:t>
            </a:r>
            <a:r>
              <a:rPr lang="zh-CN" altLang="en-US" sz="2000" dirty="0">
                <a:solidFill>
                  <a:schemeClr val="tx1"/>
                </a:solidFill>
              </a:rPr>
              <a:t>叶落飘雪</a:t>
            </a:r>
          </a:p>
        </p:txBody>
      </p:sp>
    </p:spTree>
    <p:extLst>
      <p:ext uri="{BB962C8B-B14F-4D97-AF65-F5344CB8AC3E}">
        <p14:creationId xmlns:p14="http://schemas.microsoft.com/office/powerpoint/2010/main" val="378778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130771" y="3686996"/>
            <a:ext cx="17540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E74C2E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</a:rPr>
              <a:t>By-</a:t>
            </a:r>
            <a:r>
              <a:rPr lang="zh-CN" altLang="en-US" sz="2000" dirty="0">
                <a:solidFill>
                  <a:schemeClr val="tx1"/>
                </a:solidFill>
              </a:rPr>
              <a:t>叶落飘雪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878597" y="1713177"/>
            <a:ext cx="4016470" cy="1939954"/>
            <a:chOff x="5826865" y="1713177"/>
            <a:chExt cx="4016470" cy="1939954"/>
          </a:xfrm>
        </p:grpSpPr>
        <p:sp>
          <p:nvSpPr>
            <p:cNvPr id="21" name="文本框 20"/>
            <p:cNvSpPr txBox="1"/>
            <p:nvPr/>
          </p:nvSpPr>
          <p:spPr>
            <a:xfrm>
              <a:off x="5826865" y="1713177"/>
              <a:ext cx="4016470" cy="1114691"/>
            </a:xfrm>
            <a:custGeom>
              <a:avLst/>
              <a:gdLst>
                <a:gd name="connsiteX0" fmla="*/ 2972187 w 4016470"/>
                <a:gd name="connsiteY0" fmla="*/ 899690 h 1114691"/>
                <a:gd name="connsiteX1" fmla="*/ 2972187 w 4016470"/>
                <a:gd name="connsiteY1" fmla="*/ 971987 h 1114691"/>
                <a:gd name="connsiteX2" fmla="*/ 3060549 w 4016470"/>
                <a:gd name="connsiteY2" fmla="*/ 963954 h 1114691"/>
                <a:gd name="connsiteX3" fmla="*/ 3060549 w 4016470"/>
                <a:gd name="connsiteY3" fmla="*/ 899690 h 1114691"/>
                <a:gd name="connsiteX4" fmla="*/ 915755 w 4016470"/>
                <a:gd name="connsiteY4" fmla="*/ 899690 h 1114691"/>
                <a:gd name="connsiteX5" fmla="*/ 915755 w 4016470"/>
                <a:gd name="connsiteY5" fmla="*/ 971987 h 1114691"/>
                <a:gd name="connsiteX6" fmla="*/ 1004117 w 4016470"/>
                <a:gd name="connsiteY6" fmla="*/ 963954 h 1114691"/>
                <a:gd name="connsiteX7" fmla="*/ 1004117 w 4016470"/>
                <a:gd name="connsiteY7" fmla="*/ 899690 h 1114691"/>
                <a:gd name="connsiteX8" fmla="*/ 2972187 w 4016470"/>
                <a:gd name="connsiteY8" fmla="*/ 666734 h 1114691"/>
                <a:gd name="connsiteX9" fmla="*/ 2972187 w 4016470"/>
                <a:gd name="connsiteY9" fmla="*/ 739031 h 1114691"/>
                <a:gd name="connsiteX10" fmla="*/ 3052516 w 4016470"/>
                <a:gd name="connsiteY10" fmla="*/ 739031 h 1114691"/>
                <a:gd name="connsiteX11" fmla="*/ 3052516 w 4016470"/>
                <a:gd name="connsiteY11" fmla="*/ 666734 h 1114691"/>
                <a:gd name="connsiteX12" fmla="*/ 915755 w 4016470"/>
                <a:gd name="connsiteY12" fmla="*/ 666734 h 1114691"/>
                <a:gd name="connsiteX13" fmla="*/ 915755 w 4016470"/>
                <a:gd name="connsiteY13" fmla="*/ 739031 h 1114691"/>
                <a:gd name="connsiteX14" fmla="*/ 996084 w 4016470"/>
                <a:gd name="connsiteY14" fmla="*/ 739031 h 1114691"/>
                <a:gd name="connsiteX15" fmla="*/ 996084 w 4016470"/>
                <a:gd name="connsiteY15" fmla="*/ 666734 h 1114691"/>
                <a:gd name="connsiteX16" fmla="*/ 2972187 w 4016470"/>
                <a:gd name="connsiteY16" fmla="*/ 441812 h 1114691"/>
                <a:gd name="connsiteX17" fmla="*/ 2972187 w 4016470"/>
                <a:gd name="connsiteY17" fmla="*/ 514108 h 1114691"/>
                <a:gd name="connsiteX18" fmla="*/ 3052516 w 4016470"/>
                <a:gd name="connsiteY18" fmla="*/ 514108 h 1114691"/>
                <a:gd name="connsiteX19" fmla="*/ 3052516 w 4016470"/>
                <a:gd name="connsiteY19" fmla="*/ 441812 h 1114691"/>
                <a:gd name="connsiteX20" fmla="*/ 915755 w 4016470"/>
                <a:gd name="connsiteY20" fmla="*/ 441812 h 1114691"/>
                <a:gd name="connsiteX21" fmla="*/ 915755 w 4016470"/>
                <a:gd name="connsiteY21" fmla="*/ 514108 h 1114691"/>
                <a:gd name="connsiteX22" fmla="*/ 996084 w 4016470"/>
                <a:gd name="connsiteY22" fmla="*/ 514108 h 1114691"/>
                <a:gd name="connsiteX23" fmla="*/ 996084 w 4016470"/>
                <a:gd name="connsiteY23" fmla="*/ 441812 h 1114691"/>
                <a:gd name="connsiteX24" fmla="*/ 3598757 w 4016470"/>
                <a:gd name="connsiteY24" fmla="*/ 32133 h 1114691"/>
                <a:gd name="connsiteX25" fmla="*/ 3928107 w 4016470"/>
                <a:gd name="connsiteY25" fmla="*/ 32133 h 1114691"/>
                <a:gd name="connsiteX26" fmla="*/ 3928107 w 4016470"/>
                <a:gd name="connsiteY26" fmla="*/ 345416 h 1114691"/>
                <a:gd name="connsiteX27" fmla="*/ 4016470 w 4016470"/>
                <a:gd name="connsiteY27" fmla="*/ 345416 h 1114691"/>
                <a:gd name="connsiteX28" fmla="*/ 4016470 w 4016470"/>
                <a:gd name="connsiteY28" fmla="*/ 730998 h 1114691"/>
                <a:gd name="connsiteX29" fmla="*/ 3928107 w 4016470"/>
                <a:gd name="connsiteY29" fmla="*/ 730998 h 1114691"/>
                <a:gd name="connsiteX30" fmla="*/ 3928107 w 4016470"/>
                <a:gd name="connsiteY30" fmla="*/ 1114691 h 1114691"/>
                <a:gd name="connsiteX31" fmla="*/ 3412183 w 4016470"/>
                <a:gd name="connsiteY31" fmla="*/ 1114691 h 1114691"/>
                <a:gd name="connsiteX32" fmla="*/ 3365802 w 4016470"/>
                <a:gd name="connsiteY32" fmla="*/ 963954 h 1114691"/>
                <a:gd name="connsiteX33" fmla="*/ 3558592 w 4016470"/>
                <a:gd name="connsiteY33" fmla="*/ 859525 h 1114691"/>
                <a:gd name="connsiteX34" fmla="*/ 3598757 w 4016470"/>
                <a:gd name="connsiteY34" fmla="*/ 955920 h 1114691"/>
                <a:gd name="connsiteX35" fmla="*/ 3598757 w 4016470"/>
                <a:gd name="connsiteY35" fmla="*/ 730998 h 1114691"/>
                <a:gd name="connsiteX36" fmla="*/ 3405966 w 4016470"/>
                <a:gd name="connsiteY36" fmla="*/ 730998 h 1114691"/>
                <a:gd name="connsiteX37" fmla="*/ 3405966 w 4016470"/>
                <a:gd name="connsiteY37" fmla="*/ 345416 h 1114691"/>
                <a:gd name="connsiteX38" fmla="*/ 3598757 w 4016470"/>
                <a:gd name="connsiteY38" fmla="*/ 345416 h 1114691"/>
                <a:gd name="connsiteX39" fmla="*/ 1542325 w 4016470"/>
                <a:gd name="connsiteY39" fmla="*/ 32133 h 1114691"/>
                <a:gd name="connsiteX40" fmla="*/ 1871675 w 4016470"/>
                <a:gd name="connsiteY40" fmla="*/ 32133 h 1114691"/>
                <a:gd name="connsiteX41" fmla="*/ 1871675 w 4016470"/>
                <a:gd name="connsiteY41" fmla="*/ 345416 h 1114691"/>
                <a:gd name="connsiteX42" fmla="*/ 1960038 w 4016470"/>
                <a:gd name="connsiteY42" fmla="*/ 345416 h 1114691"/>
                <a:gd name="connsiteX43" fmla="*/ 1960038 w 4016470"/>
                <a:gd name="connsiteY43" fmla="*/ 730998 h 1114691"/>
                <a:gd name="connsiteX44" fmla="*/ 1871675 w 4016470"/>
                <a:gd name="connsiteY44" fmla="*/ 730998 h 1114691"/>
                <a:gd name="connsiteX45" fmla="*/ 1871675 w 4016470"/>
                <a:gd name="connsiteY45" fmla="*/ 1114691 h 1114691"/>
                <a:gd name="connsiteX46" fmla="*/ 1355750 w 4016470"/>
                <a:gd name="connsiteY46" fmla="*/ 1114691 h 1114691"/>
                <a:gd name="connsiteX47" fmla="*/ 1309369 w 4016470"/>
                <a:gd name="connsiteY47" fmla="*/ 963954 h 1114691"/>
                <a:gd name="connsiteX48" fmla="*/ 1502159 w 4016470"/>
                <a:gd name="connsiteY48" fmla="*/ 859525 h 1114691"/>
                <a:gd name="connsiteX49" fmla="*/ 1542325 w 4016470"/>
                <a:gd name="connsiteY49" fmla="*/ 955920 h 1114691"/>
                <a:gd name="connsiteX50" fmla="*/ 1542325 w 4016470"/>
                <a:gd name="connsiteY50" fmla="*/ 730998 h 1114691"/>
                <a:gd name="connsiteX51" fmla="*/ 1349533 w 4016470"/>
                <a:gd name="connsiteY51" fmla="*/ 730998 h 1114691"/>
                <a:gd name="connsiteX52" fmla="*/ 1349533 w 4016470"/>
                <a:gd name="connsiteY52" fmla="*/ 345416 h 1114691"/>
                <a:gd name="connsiteX53" fmla="*/ 1542325 w 4016470"/>
                <a:gd name="connsiteY53" fmla="*/ 345416 h 1114691"/>
                <a:gd name="connsiteX54" fmla="*/ 2867759 w 4016470"/>
                <a:gd name="connsiteY54" fmla="*/ 0 h 1114691"/>
                <a:gd name="connsiteX55" fmla="*/ 3261374 w 4016470"/>
                <a:gd name="connsiteY55" fmla="*/ 24100 h 1114691"/>
                <a:gd name="connsiteX56" fmla="*/ 3213175 w 4016470"/>
                <a:gd name="connsiteY56" fmla="*/ 216890 h 1114691"/>
                <a:gd name="connsiteX57" fmla="*/ 3349736 w 4016470"/>
                <a:gd name="connsiteY57" fmla="*/ 216890 h 1114691"/>
                <a:gd name="connsiteX58" fmla="*/ 3349736 w 4016470"/>
                <a:gd name="connsiteY58" fmla="*/ 1114691 h 1114691"/>
                <a:gd name="connsiteX59" fmla="*/ 2611041 w 4016470"/>
                <a:gd name="connsiteY59" fmla="*/ 1114691 h 1114691"/>
                <a:gd name="connsiteX60" fmla="*/ 2602672 w 4016470"/>
                <a:gd name="connsiteY60" fmla="*/ 1028216 h 1114691"/>
                <a:gd name="connsiteX61" fmla="*/ 2683002 w 4016470"/>
                <a:gd name="connsiteY61" fmla="*/ 1020184 h 1114691"/>
                <a:gd name="connsiteX62" fmla="*/ 2683002 w 4016470"/>
                <a:gd name="connsiteY62" fmla="*/ 216890 h 1114691"/>
                <a:gd name="connsiteX63" fmla="*/ 2827595 w 4016470"/>
                <a:gd name="connsiteY63" fmla="*/ 216890 h 1114691"/>
                <a:gd name="connsiteX64" fmla="*/ 2337585 w 4016470"/>
                <a:gd name="connsiteY64" fmla="*/ 0 h 1114691"/>
                <a:gd name="connsiteX65" fmla="*/ 2618738 w 4016470"/>
                <a:gd name="connsiteY65" fmla="*/ 417713 h 1114691"/>
                <a:gd name="connsiteX66" fmla="*/ 2393816 w 4016470"/>
                <a:gd name="connsiteY66" fmla="*/ 570339 h 1114691"/>
                <a:gd name="connsiteX67" fmla="*/ 2586606 w 4016470"/>
                <a:gd name="connsiteY67" fmla="*/ 570339 h 1114691"/>
                <a:gd name="connsiteX68" fmla="*/ 2586606 w 4016470"/>
                <a:gd name="connsiteY68" fmla="*/ 1114691 h 1114691"/>
                <a:gd name="connsiteX69" fmla="*/ 2273321 w 4016470"/>
                <a:gd name="connsiteY69" fmla="*/ 1114691 h 1114691"/>
                <a:gd name="connsiteX70" fmla="*/ 2273321 w 4016470"/>
                <a:gd name="connsiteY70" fmla="*/ 915756 h 1114691"/>
                <a:gd name="connsiteX71" fmla="*/ 2096597 w 4016470"/>
                <a:gd name="connsiteY71" fmla="*/ 915756 h 1114691"/>
                <a:gd name="connsiteX72" fmla="*/ 2096597 w 4016470"/>
                <a:gd name="connsiteY72" fmla="*/ 570339 h 1114691"/>
                <a:gd name="connsiteX73" fmla="*/ 2313487 w 4016470"/>
                <a:gd name="connsiteY73" fmla="*/ 570339 h 1114691"/>
                <a:gd name="connsiteX74" fmla="*/ 2056433 w 4016470"/>
                <a:gd name="connsiteY74" fmla="*/ 192791 h 1114691"/>
                <a:gd name="connsiteX75" fmla="*/ 811327 w 4016470"/>
                <a:gd name="connsiteY75" fmla="*/ 0 h 1114691"/>
                <a:gd name="connsiteX76" fmla="*/ 1204942 w 4016470"/>
                <a:gd name="connsiteY76" fmla="*/ 24100 h 1114691"/>
                <a:gd name="connsiteX77" fmla="*/ 1156743 w 4016470"/>
                <a:gd name="connsiteY77" fmla="*/ 216890 h 1114691"/>
                <a:gd name="connsiteX78" fmla="*/ 1293303 w 4016470"/>
                <a:gd name="connsiteY78" fmla="*/ 216890 h 1114691"/>
                <a:gd name="connsiteX79" fmla="*/ 1293303 w 4016470"/>
                <a:gd name="connsiteY79" fmla="*/ 1114691 h 1114691"/>
                <a:gd name="connsiteX80" fmla="*/ 554608 w 4016470"/>
                <a:gd name="connsiteY80" fmla="*/ 1114691 h 1114691"/>
                <a:gd name="connsiteX81" fmla="*/ 546240 w 4016470"/>
                <a:gd name="connsiteY81" fmla="*/ 1028216 h 1114691"/>
                <a:gd name="connsiteX82" fmla="*/ 626569 w 4016470"/>
                <a:gd name="connsiteY82" fmla="*/ 1020184 h 1114691"/>
                <a:gd name="connsiteX83" fmla="*/ 626569 w 4016470"/>
                <a:gd name="connsiteY83" fmla="*/ 216890 h 1114691"/>
                <a:gd name="connsiteX84" fmla="*/ 771163 w 4016470"/>
                <a:gd name="connsiteY84" fmla="*/ 216890 h 1114691"/>
                <a:gd name="connsiteX85" fmla="*/ 281153 w 4016470"/>
                <a:gd name="connsiteY85" fmla="*/ 0 h 1114691"/>
                <a:gd name="connsiteX86" fmla="*/ 562305 w 4016470"/>
                <a:gd name="connsiteY86" fmla="*/ 417713 h 1114691"/>
                <a:gd name="connsiteX87" fmla="*/ 337384 w 4016470"/>
                <a:gd name="connsiteY87" fmla="*/ 570339 h 1114691"/>
                <a:gd name="connsiteX88" fmla="*/ 530174 w 4016470"/>
                <a:gd name="connsiteY88" fmla="*/ 570339 h 1114691"/>
                <a:gd name="connsiteX89" fmla="*/ 530174 w 4016470"/>
                <a:gd name="connsiteY89" fmla="*/ 1114691 h 1114691"/>
                <a:gd name="connsiteX90" fmla="*/ 216889 w 4016470"/>
                <a:gd name="connsiteY90" fmla="*/ 1114691 h 1114691"/>
                <a:gd name="connsiteX91" fmla="*/ 216889 w 4016470"/>
                <a:gd name="connsiteY91" fmla="*/ 915756 h 1114691"/>
                <a:gd name="connsiteX92" fmla="*/ 40164 w 4016470"/>
                <a:gd name="connsiteY92" fmla="*/ 915756 h 1114691"/>
                <a:gd name="connsiteX93" fmla="*/ 40164 w 4016470"/>
                <a:gd name="connsiteY93" fmla="*/ 570339 h 1114691"/>
                <a:gd name="connsiteX94" fmla="*/ 257054 w 4016470"/>
                <a:gd name="connsiteY94" fmla="*/ 570339 h 1114691"/>
                <a:gd name="connsiteX95" fmla="*/ 0 w 4016470"/>
                <a:gd name="connsiteY95" fmla="*/ 192791 h 111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4016470" h="1114691">
                  <a:moveTo>
                    <a:pt x="2972187" y="899690"/>
                  </a:moveTo>
                  <a:lnTo>
                    <a:pt x="2972187" y="971987"/>
                  </a:lnTo>
                  <a:lnTo>
                    <a:pt x="3060549" y="963954"/>
                  </a:lnTo>
                  <a:lnTo>
                    <a:pt x="3060549" y="899690"/>
                  </a:lnTo>
                  <a:close/>
                  <a:moveTo>
                    <a:pt x="915755" y="899690"/>
                  </a:moveTo>
                  <a:lnTo>
                    <a:pt x="915755" y="971987"/>
                  </a:lnTo>
                  <a:lnTo>
                    <a:pt x="1004117" y="963954"/>
                  </a:lnTo>
                  <a:lnTo>
                    <a:pt x="1004117" y="899690"/>
                  </a:lnTo>
                  <a:close/>
                  <a:moveTo>
                    <a:pt x="2972187" y="666734"/>
                  </a:moveTo>
                  <a:lnTo>
                    <a:pt x="2972187" y="739031"/>
                  </a:lnTo>
                  <a:lnTo>
                    <a:pt x="3052516" y="739031"/>
                  </a:lnTo>
                  <a:lnTo>
                    <a:pt x="3052516" y="666734"/>
                  </a:lnTo>
                  <a:close/>
                  <a:moveTo>
                    <a:pt x="915755" y="666734"/>
                  </a:moveTo>
                  <a:lnTo>
                    <a:pt x="915755" y="739031"/>
                  </a:lnTo>
                  <a:lnTo>
                    <a:pt x="996084" y="739031"/>
                  </a:lnTo>
                  <a:lnTo>
                    <a:pt x="996084" y="666734"/>
                  </a:lnTo>
                  <a:close/>
                  <a:moveTo>
                    <a:pt x="2972187" y="441812"/>
                  </a:moveTo>
                  <a:lnTo>
                    <a:pt x="2972187" y="514108"/>
                  </a:lnTo>
                  <a:lnTo>
                    <a:pt x="3052516" y="514108"/>
                  </a:lnTo>
                  <a:lnTo>
                    <a:pt x="3052516" y="441812"/>
                  </a:lnTo>
                  <a:close/>
                  <a:moveTo>
                    <a:pt x="915755" y="441812"/>
                  </a:moveTo>
                  <a:lnTo>
                    <a:pt x="915755" y="514108"/>
                  </a:lnTo>
                  <a:lnTo>
                    <a:pt x="996084" y="514108"/>
                  </a:lnTo>
                  <a:lnTo>
                    <a:pt x="996084" y="441812"/>
                  </a:lnTo>
                  <a:close/>
                  <a:moveTo>
                    <a:pt x="3598757" y="32133"/>
                  </a:moveTo>
                  <a:lnTo>
                    <a:pt x="3928107" y="32133"/>
                  </a:lnTo>
                  <a:lnTo>
                    <a:pt x="3928107" y="345416"/>
                  </a:lnTo>
                  <a:lnTo>
                    <a:pt x="4016470" y="345416"/>
                  </a:lnTo>
                  <a:lnTo>
                    <a:pt x="4016470" y="730998"/>
                  </a:lnTo>
                  <a:lnTo>
                    <a:pt x="3928107" y="730998"/>
                  </a:lnTo>
                  <a:lnTo>
                    <a:pt x="3928107" y="1114691"/>
                  </a:lnTo>
                  <a:lnTo>
                    <a:pt x="3412183" y="1114691"/>
                  </a:lnTo>
                  <a:lnTo>
                    <a:pt x="3365802" y="963954"/>
                  </a:lnTo>
                  <a:lnTo>
                    <a:pt x="3558592" y="859525"/>
                  </a:lnTo>
                  <a:lnTo>
                    <a:pt x="3598757" y="955920"/>
                  </a:lnTo>
                  <a:lnTo>
                    <a:pt x="3598757" y="730998"/>
                  </a:lnTo>
                  <a:lnTo>
                    <a:pt x="3405966" y="730998"/>
                  </a:lnTo>
                  <a:lnTo>
                    <a:pt x="3405966" y="345416"/>
                  </a:lnTo>
                  <a:lnTo>
                    <a:pt x="3598757" y="345416"/>
                  </a:lnTo>
                  <a:close/>
                  <a:moveTo>
                    <a:pt x="1542325" y="32133"/>
                  </a:moveTo>
                  <a:lnTo>
                    <a:pt x="1871675" y="32133"/>
                  </a:lnTo>
                  <a:lnTo>
                    <a:pt x="1871675" y="345416"/>
                  </a:lnTo>
                  <a:lnTo>
                    <a:pt x="1960038" y="345416"/>
                  </a:lnTo>
                  <a:lnTo>
                    <a:pt x="1960038" y="730998"/>
                  </a:lnTo>
                  <a:lnTo>
                    <a:pt x="1871675" y="730998"/>
                  </a:lnTo>
                  <a:lnTo>
                    <a:pt x="1871675" y="1114691"/>
                  </a:lnTo>
                  <a:lnTo>
                    <a:pt x="1355750" y="1114691"/>
                  </a:lnTo>
                  <a:lnTo>
                    <a:pt x="1309369" y="963954"/>
                  </a:lnTo>
                  <a:lnTo>
                    <a:pt x="1502159" y="859525"/>
                  </a:lnTo>
                  <a:lnTo>
                    <a:pt x="1542325" y="955920"/>
                  </a:lnTo>
                  <a:lnTo>
                    <a:pt x="1542325" y="730998"/>
                  </a:lnTo>
                  <a:lnTo>
                    <a:pt x="1349533" y="730998"/>
                  </a:lnTo>
                  <a:lnTo>
                    <a:pt x="1349533" y="345416"/>
                  </a:lnTo>
                  <a:lnTo>
                    <a:pt x="1542325" y="345416"/>
                  </a:lnTo>
                  <a:close/>
                  <a:moveTo>
                    <a:pt x="2867759" y="0"/>
                  </a:moveTo>
                  <a:lnTo>
                    <a:pt x="3261374" y="24100"/>
                  </a:lnTo>
                  <a:lnTo>
                    <a:pt x="3213175" y="216890"/>
                  </a:lnTo>
                  <a:lnTo>
                    <a:pt x="3349736" y="216890"/>
                  </a:lnTo>
                  <a:lnTo>
                    <a:pt x="3349736" y="1114691"/>
                  </a:lnTo>
                  <a:lnTo>
                    <a:pt x="2611041" y="1114691"/>
                  </a:lnTo>
                  <a:lnTo>
                    <a:pt x="2602672" y="1028216"/>
                  </a:lnTo>
                  <a:lnTo>
                    <a:pt x="2683002" y="1020184"/>
                  </a:lnTo>
                  <a:lnTo>
                    <a:pt x="2683002" y="216890"/>
                  </a:lnTo>
                  <a:lnTo>
                    <a:pt x="2827595" y="216890"/>
                  </a:lnTo>
                  <a:close/>
                  <a:moveTo>
                    <a:pt x="2337585" y="0"/>
                  </a:moveTo>
                  <a:cubicBezTo>
                    <a:pt x="2433980" y="128528"/>
                    <a:pt x="2527698" y="267765"/>
                    <a:pt x="2618738" y="417713"/>
                  </a:cubicBezTo>
                  <a:lnTo>
                    <a:pt x="2393816" y="570339"/>
                  </a:lnTo>
                  <a:lnTo>
                    <a:pt x="2586606" y="570339"/>
                  </a:lnTo>
                  <a:lnTo>
                    <a:pt x="2586606" y="1114691"/>
                  </a:lnTo>
                  <a:lnTo>
                    <a:pt x="2273321" y="1114691"/>
                  </a:lnTo>
                  <a:lnTo>
                    <a:pt x="2273321" y="915756"/>
                  </a:lnTo>
                  <a:lnTo>
                    <a:pt x="2096597" y="915756"/>
                  </a:lnTo>
                  <a:lnTo>
                    <a:pt x="2096597" y="570339"/>
                  </a:lnTo>
                  <a:lnTo>
                    <a:pt x="2313487" y="570339"/>
                  </a:lnTo>
                  <a:cubicBezTo>
                    <a:pt x="2227802" y="431101"/>
                    <a:pt x="2142117" y="305252"/>
                    <a:pt x="2056433" y="192791"/>
                  </a:cubicBezTo>
                  <a:close/>
                  <a:moveTo>
                    <a:pt x="811327" y="0"/>
                  </a:moveTo>
                  <a:lnTo>
                    <a:pt x="1204942" y="24100"/>
                  </a:lnTo>
                  <a:lnTo>
                    <a:pt x="1156743" y="216890"/>
                  </a:lnTo>
                  <a:lnTo>
                    <a:pt x="1293303" y="216890"/>
                  </a:lnTo>
                  <a:lnTo>
                    <a:pt x="1293303" y="1114691"/>
                  </a:lnTo>
                  <a:lnTo>
                    <a:pt x="554608" y="1114691"/>
                  </a:lnTo>
                  <a:lnTo>
                    <a:pt x="546240" y="1028216"/>
                  </a:lnTo>
                  <a:lnTo>
                    <a:pt x="626569" y="1020184"/>
                  </a:lnTo>
                  <a:lnTo>
                    <a:pt x="626569" y="216890"/>
                  </a:lnTo>
                  <a:lnTo>
                    <a:pt x="771163" y="216890"/>
                  </a:lnTo>
                  <a:close/>
                  <a:moveTo>
                    <a:pt x="281153" y="0"/>
                  </a:moveTo>
                  <a:cubicBezTo>
                    <a:pt x="377548" y="128528"/>
                    <a:pt x="471265" y="267765"/>
                    <a:pt x="562305" y="417713"/>
                  </a:cubicBezTo>
                  <a:lnTo>
                    <a:pt x="337384" y="570339"/>
                  </a:lnTo>
                  <a:lnTo>
                    <a:pt x="530174" y="570339"/>
                  </a:lnTo>
                  <a:lnTo>
                    <a:pt x="530174" y="1114691"/>
                  </a:lnTo>
                  <a:lnTo>
                    <a:pt x="216889" y="1114691"/>
                  </a:lnTo>
                  <a:lnTo>
                    <a:pt x="216889" y="915756"/>
                  </a:lnTo>
                  <a:lnTo>
                    <a:pt x="40164" y="915756"/>
                  </a:lnTo>
                  <a:lnTo>
                    <a:pt x="40164" y="570339"/>
                  </a:lnTo>
                  <a:lnTo>
                    <a:pt x="257054" y="570339"/>
                  </a:lnTo>
                  <a:cubicBezTo>
                    <a:pt x="171370" y="431101"/>
                    <a:pt x="85685" y="305252"/>
                    <a:pt x="0" y="192791"/>
                  </a:cubicBezTo>
                  <a:close/>
                </a:path>
              </a:pathLst>
            </a:custGeom>
            <a:solidFill>
              <a:srgbClr val="E74C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138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912291" y="2827867"/>
              <a:ext cx="3845618" cy="825264"/>
            </a:xfrm>
            <a:custGeom>
              <a:avLst/>
              <a:gdLst>
                <a:gd name="connsiteX0" fmla="*/ 2964153 w 3845618"/>
                <a:gd name="connsiteY0" fmla="*/ 379436 h 825264"/>
                <a:gd name="connsiteX1" fmla="*/ 2851693 w 3845618"/>
                <a:gd name="connsiteY1" fmla="*/ 524029 h 825264"/>
                <a:gd name="connsiteX2" fmla="*/ 2948088 w 3845618"/>
                <a:gd name="connsiteY2" fmla="*/ 515996 h 825264"/>
                <a:gd name="connsiteX3" fmla="*/ 2964153 w 3845618"/>
                <a:gd name="connsiteY3" fmla="*/ 379436 h 825264"/>
                <a:gd name="connsiteX4" fmla="*/ 907721 w 3845618"/>
                <a:gd name="connsiteY4" fmla="*/ 379436 h 825264"/>
                <a:gd name="connsiteX5" fmla="*/ 795260 w 3845618"/>
                <a:gd name="connsiteY5" fmla="*/ 524029 h 825264"/>
                <a:gd name="connsiteX6" fmla="*/ 891655 w 3845618"/>
                <a:gd name="connsiteY6" fmla="*/ 515996 h 825264"/>
                <a:gd name="connsiteX7" fmla="*/ 907721 w 3845618"/>
                <a:gd name="connsiteY7" fmla="*/ 379436 h 825264"/>
                <a:gd name="connsiteX8" fmla="*/ 3323819 w 3845618"/>
                <a:gd name="connsiteY8" fmla="*/ 0 h 825264"/>
                <a:gd name="connsiteX9" fmla="*/ 3839743 w 3845618"/>
                <a:gd name="connsiteY9" fmla="*/ 0 h 825264"/>
                <a:gd name="connsiteX10" fmla="*/ 3839743 w 3845618"/>
                <a:gd name="connsiteY10" fmla="*/ 596325 h 825264"/>
                <a:gd name="connsiteX11" fmla="*/ 3413999 w 3845618"/>
                <a:gd name="connsiteY11" fmla="*/ 813215 h 825264"/>
                <a:gd name="connsiteX12" fmla="*/ 3317603 w 3845618"/>
                <a:gd name="connsiteY12" fmla="*/ 451733 h 825264"/>
                <a:gd name="connsiteX13" fmla="*/ 3510394 w 3845618"/>
                <a:gd name="connsiteY13" fmla="*/ 347304 h 825264"/>
                <a:gd name="connsiteX14" fmla="*/ 3510394 w 3845618"/>
                <a:gd name="connsiteY14" fmla="*/ 218778 h 825264"/>
                <a:gd name="connsiteX15" fmla="*/ 3405965 w 3845618"/>
                <a:gd name="connsiteY15" fmla="*/ 266975 h 825264"/>
                <a:gd name="connsiteX16" fmla="*/ 2184958 w 3845618"/>
                <a:gd name="connsiteY16" fmla="*/ 0 h 825264"/>
                <a:gd name="connsiteX17" fmla="*/ 2498243 w 3845618"/>
                <a:gd name="connsiteY17" fmla="*/ 0 h 825264"/>
                <a:gd name="connsiteX18" fmla="*/ 2498243 w 3845618"/>
                <a:gd name="connsiteY18" fmla="*/ 218778 h 825264"/>
                <a:gd name="connsiteX19" fmla="*/ 2554473 w 3845618"/>
                <a:gd name="connsiteY19" fmla="*/ 170579 h 825264"/>
                <a:gd name="connsiteX20" fmla="*/ 2626770 w 3845618"/>
                <a:gd name="connsiteY20" fmla="*/ 291074 h 825264"/>
                <a:gd name="connsiteX21" fmla="*/ 2803495 w 3845618"/>
                <a:gd name="connsiteY21" fmla="*/ 130415 h 825264"/>
                <a:gd name="connsiteX22" fmla="*/ 2538407 w 3845618"/>
                <a:gd name="connsiteY22" fmla="*/ 162547 h 825264"/>
                <a:gd name="connsiteX23" fmla="*/ 2522677 w 3845618"/>
                <a:gd name="connsiteY23" fmla="*/ 0 h 825264"/>
                <a:gd name="connsiteX24" fmla="*/ 3261373 w 3845618"/>
                <a:gd name="connsiteY24" fmla="*/ 0 h 825264"/>
                <a:gd name="connsiteX25" fmla="*/ 3261373 w 3845618"/>
                <a:gd name="connsiteY25" fmla="*/ 628458 h 825264"/>
                <a:gd name="connsiteX26" fmla="*/ 2883824 w 3845618"/>
                <a:gd name="connsiteY26" fmla="*/ 821248 h 825264"/>
                <a:gd name="connsiteX27" fmla="*/ 2795461 w 3845618"/>
                <a:gd name="connsiteY27" fmla="*/ 580260 h 825264"/>
                <a:gd name="connsiteX28" fmla="*/ 2578573 w 3845618"/>
                <a:gd name="connsiteY28" fmla="*/ 724853 h 825264"/>
                <a:gd name="connsiteX29" fmla="*/ 2482178 w 3845618"/>
                <a:gd name="connsiteY29" fmla="*/ 596325 h 825264"/>
                <a:gd name="connsiteX30" fmla="*/ 2442013 w 3845618"/>
                <a:gd name="connsiteY30" fmla="*/ 620425 h 825264"/>
                <a:gd name="connsiteX31" fmla="*/ 2201024 w 3845618"/>
                <a:gd name="connsiteY31" fmla="*/ 756984 h 825264"/>
                <a:gd name="connsiteX32" fmla="*/ 2056432 w 3845618"/>
                <a:gd name="connsiteY32" fmla="*/ 467799 h 825264"/>
                <a:gd name="connsiteX33" fmla="*/ 2184958 w 3845618"/>
                <a:gd name="connsiteY33" fmla="*/ 291074 h 825264"/>
                <a:gd name="connsiteX34" fmla="*/ 1267387 w 3845618"/>
                <a:gd name="connsiteY34" fmla="*/ 0 h 825264"/>
                <a:gd name="connsiteX35" fmla="*/ 1783312 w 3845618"/>
                <a:gd name="connsiteY35" fmla="*/ 0 h 825264"/>
                <a:gd name="connsiteX36" fmla="*/ 1783312 w 3845618"/>
                <a:gd name="connsiteY36" fmla="*/ 596325 h 825264"/>
                <a:gd name="connsiteX37" fmla="*/ 1357566 w 3845618"/>
                <a:gd name="connsiteY37" fmla="*/ 813215 h 825264"/>
                <a:gd name="connsiteX38" fmla="*/ 1261170 w 3845618"/>
                <a:gd name="connsiteY38" fmla="*/ 451733 h 825264"/>
                <a:gd name="connsiteX39" fmla="*/ 1453961 w 3845618"/>
                <a:gd name="connsiteY39" fmla="*/ 347304 h 825264"/>
                <a:gd name="connsiteX40" fmla="*/ 1453961 w 3845618"/>
                <a:gd name="connsiteY40" fmla="*/ 218778 h 825264"/>
                <a:gd name="connsiteX41" fmla="*/ 1349532 w 3845618"/>
                <a:gd name="connsiteY41" fmla="*/ 266975 h 825264"/>
                <a:gd name="connsiteX42" fmla="*/ 128526 w 3845618"/>
                <a:gd name="connsiteY42" fmla="*/ 0 h 825264"/>
                <a:gd name="connsiteX43" fmla="*/ 441811 w 3845618"/>
                <a:gd name="connsiteY43" fmla="*/ 0 h 825264"/>
                <a:gd name="connsiteX44" fmla="*/ 441811 w 3845618"/>
                <a:gd name="connsiteY44" fmla="*/ 218778 h 825264"/>
                <a:gd name="connsiteX45" fmla="*/ 498042 w 3845618"/>
                <a:gd name="connsiteY45" fmla="*/ 170579 h 825264"/>
                <a:gd name="connsiteX46" fmla="*/ 570337 w 3845618"/>
                <a:gd name="connsiteY46" fmla="*/ 291074 h 825264"/>
                <a:gd name="connsiteX47" fmla="*/ 747062 w 3845618"/>
                <a:gd name="connsiteY47" fmla="*/ 130415 h 825264"/>
                <a:gd name="connsiteX48" fmla="*/ 481975 w 3845618"/>
                <a:gd name="connsiteY48" fmla="*/ 162547 h 825264"/>
                <a:gd name="connsiteX49" fmla="*/ 466245 w 3845618"/>
                <a:gd name="connsiteY49" fmla="*/ 0 h 825264"/>
                <a:gd name="connsiteX50" fmla="*/ 1204940 w 3845618"/>
                <a:gd name="connsiteY50" fmla="*/ 0 h 825264"/>
                <a:gd name="connsiteX51" fmla="*/ 1204940 w 3845618"/>
                <a:gd name="connsiteY51" fmla="*/ 628458 h 825264"/>
                <a:gd name="connsiteX52" fmla="*/ 827392 w 3845618"/>
                <a:gd name="connsiteY52" fmla="*/ 821248 h 825264"/>
                <a:gd name="connsiteX53" fmla="*/ 739029 w 3845618"/>
                <a:gd name="connsiteY53" fmla="*/ 580260 h 825264"/>
                <a:gd name="connsiteX54" fmla="*/ 522140 w 3845618"/>
                <a:gd name="connsiteY54" fmla="*/ 724853 h 825264"/>
                <a:gd name="connsiteX55" fmla="*/ 425745 w 3845618"/>
                <a:gd name="connsiteY55" fmla="*/ 596325 h 825264"/>
                <a:gd name="connsiteX56" fmla="*/ 385580 w 3845618"/>
                <a:gd name="connsiteY56" fmla="*/ 620425 h 825264"/>
                <a:gd name="connsiteX57" fmla="*/ 144592 w 3845618"/>
                <a:gd name="connsiteY57" fmla="*/ 756984 h 825264"/>
                <a:gd name="connsiteX58" fmla="*/ 0 w 3845618"/>
                <a:gd name="connsiteY58" fmla="*/ 467799 h 825264"/>
                <a:gd name="connsiteX59" fmla="*/ 128526 w 3845618"/>
                <a:gd name="connsiteY59" fmla="*/ 291074 h 82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45618" h="825264">
                  <a:moveTo>
                    <a:pt x="2964153" y="379436"/>
                  </a:moveTo>
                  <a:cubicBezTo>
                    <a:pt x="2921311" y="443700"/>
                    <a:pt x="2883824" y="491897"/>
                    <a:pt x="2851693" y="524029"/>
                  </a:cubicBezTo>
                  <a:cubicBezTo>
                    <a:pt x="2899891" y="524029"/>
                    <a:pt x="2932022" y="521351"/>
                    <a:pt x="2948088" y="515996"/>
                  </a:cubicBezTo>
                  <a:cubicBezTo>
                    <a:pt x="2958798" y="521351"/>
                    <a:pt x="2964153" y="475832"/>
                    <a:pt x="2964153" y="379436"/>
                  </a:cubicBezTo>
                  <a:close/>
                  <a:moveTo>
                    <a:pt x="907721" y="379436"/>
                  </a:moveTo>
                  <a:cubicBezTo>
                    <a:pt x="864879" y="443700"/>
                    <a:pt x="827392" y="491897"/>
                    <a:pt x="795260" y="524029"/>
                  </a:cubicBezTo>
                  <a:cubicBezTo>
                    <a:pt x="843458" y="524029"/>
                    <a:pt x="875590" y="521351"/>
                    <a:pt x="891655" y="515996"/>
                  </a:cubicBezTo>
                  <a:cubicBezTo>
                    <a:pt x="902366" y="521351"/>
                    <a:pt x="907721" y="475832"/>
                    <a:pt x="907721" y="379436"/>
                  </a:cubicBezTo>
                  <a:close/>
                  <a:moveTo>
                    <a:pt x="3323819" y="0"/>
                  </a:moveTo>
                  <a:lnTo>
                    <a:pt x="3839743" y="0"/>
                  </a:lnTo>
                  <a:lnTo>
                    <a:pt x="3839743" y="596325"/>
                  </a:lnTo>
                  <a:cubicBezTo>
                    <a:pt x="3877231" y="778405"/>
                    <a:pt x="3735315" y="850702"/>
                    <a:pt x="3413999" y="813215"/>
                  </a:cubicBezTo>
                  <a:lnTo>
                    <a:pt x="3317603" y="451733"/>
                  </a:lnTo>
                  <a:cubicBezTo>
                    <a:pt x="3467551" y="473154"/>
                    <a:pt x="3531815" y="438344"/>
                    <a:pt x="3510394" y="347304"/>
                  </a:cubicBezTo>
                  <a:lnTo>
                    <a:pt x="3510394" y="218778"/>
                  </a:lnTo>
                  <a:lnTo>
                    <a:pt x="3405965" y="266975"/>
                  </a:lnTo>
                  <a:close/>
                  <a:moveTo>
                    <a:pt x="2184958" y="0"/>
                  </a:moveTo>
                  <a:lnTo>
                    <a:pt x="2498243" y="0"/>
                  </a:lnTo>
                  <a:lnTo>
                    <a:pt x="2498243" y="218778"/>
                  </a:lnTo>
                  <a:lnTo>
                    <a:pt x="2554473" y="170579"/>
                  </a:lnTo>
                  <a:lnTo>
                    <a:pt x="2626770" y="291074"/>
                  </a:lnTo>
                  <a:cubicBezTo>
                    <a:pt x="2696389" y="242876"/>
                    <a:pt x="2755297" y="189324"/>
                    <a:pt x="2803495" y="130415"/>
                  </a:cubicBezTo>
                  <a:lnTo>
                    <a:pt x="2538407" y="162547"/>
                  </a:lnTo>
                  <a:lnTo>
                    <a:pt x="2522677" y="0"/>
                  </a:lnTo>
                  <a:lnTo>
                    <a:pt x="3261373" y="0"/>
                  </a:lnTo>
                  <a:lnTo>
                    <a:pt x="3261373" y="628458"/>
                  </a:lnTo>
                  <a:cubicBezTo>
                    <a:pt x="3282794" y="778405"/>
                    <a:pt x="3156945" y="842669"/>
                    <a:pt x="2883824" y="821248"/>
                  </a:cubicBezTo>
                  <a:lnTo>
                    <a:pt x="2795461" y="580260"/>
                  </a:lnTo>
                  <a:cubicBezTo>
                    <a:pt x="2688356" y="655234"/>
                    <a:pt x="2616059" y="703431"/>
                    <a:pt x="2578573" y="724853"/>
                  </a:cubicBezTo>
                  <a:lnTo>
                    <a:pt x="2482178" y="596325"/>
                  </a:lnTo>
                  <a:cubicBezTo>
                    <a:pt x="2471466" y="601680"/>
                    <a:pt x="2458078" y="609713"/>
                    <a:pt x="2442013" y="620425"/>
                  </a:cubicBezTo>
                  <a:cubicBezTo>
                    <a:pt x="2393815" y="652556"/>
                    <a:pt x="2313486" y="698076"/>
                    <a:pt x="2201024" y="756984"/>
                  </a:cubicBezTo>
                  <a:lnTo>
                    <a:pt x="2056432" y="467799"/>
                  </a:lnTo>
                  <a:cubicBezTo>
                    <a:pt x="2147472" y="430311"/>
                    <a:pt x="2190313" y="371404"/>
                    <a:pt x="2184958" y="291074"/>
                  </a:cubicBezTo>
                  <a:close/>
                  <a:moveTo>
                    <a:pt x="1267387" y="0"/>
                  </a:moveTo>
                  <a:lnTo>
                    <a:pt x="1783312" y="0"/>
                  </a:lnTo>
                  <a:lnTo>
                    <a:pt x="1783312" y="596325"/>
                  </a:lnTo>
                  <a:cubicBezTo>
                    <a:pt x="1820799" y="778405"/>
                    <a:pt x="1678883" y="850702"/>
                    <a:pt x="1357566" y="813215"/>
                  </a:cubicBezTo>
                  <a:lnTo>
                    <a:pt x="1261170" y="451733"/>
                  </a:lnTo>
                  <a:cubicBezTo>
                    <a:pt x="1411119" y="473154"/>
                    <a:pt x="1475382" y="438344"/>
                    <a:pt x="1453961" y="347304"/>
                  </a:cubicBezTo>
                  <a:lnTo>
                    <a:pt x="1453961" y="218778"/>
                  </a:lnTo>
                  <a:lnTo>
                    <a:pt x="1349532" y="266975"/>
                  </a:lnTo>
                  <a:close/>
                  <a:moveTo>
                    <a:pt x="128526" y="0"/>
                  </a:moveTo>
                  <a:lnTo>
                    <a:pt x="441811" y="0"/>
                  </a:lnTo>
                  <a:lnTo>
                    <a:pt x="441811" y="218778"/>
                  </a:lnTo>
                  <a:lnTo>
                    <a:pt x="498042" y="170579"/>
                  </a:lnTo>
                  <a:lnTo>
                    <a:pt x="570337" y="291074"/>
                  </a:lnTo>
                  <a:cubicBezTo>
                    <a:pt x="639956" y="242876"/>
                    <a:pt x="698865" y="189324"/>
                    <a:pt x="747062" y="130415"/>
                  </a:cubicBezTo>
                  <a:lnTo>
                    <a:pt x="481975" y="162547"/>
                  </a:lnTo>
                  <a:lnTo>
                    <a:pt x="466245" y="0"/>
                  </a:lnTo>
                  <a:lnTo>
                    <a:pt x="1204940" y="0"/>
                  </a:lnTo>
                  <a:lnTo>
                    <a:pt x="1204940" y="628458"/>
                  </a:lnTo>
                  <a:cubicBezTo>
                    <a:pt x="1226361" y="778405"/>
                    <a:pt x="1100512" y="842669"/>
                    <a:pt x="827392" y="821248"/>
                  </a:cubicBezTo>
                  <a:lnTo>
                    <a:pt x="739029" y="580260"/>
                  </a:lnTo>
                  <a:cubicBezTo>
                    <a:pt x="631924" y="655234"/>
                    <a:pt x="559627" y="703431"/>
                    <a:pt x="522140" y="724853"/>
                  </a:cubicBezTo>
                  <a:lnTo>
                    <a:pt x="425745" y="596325"/>
                  </a:lnTo>
                  <a:cubicBezTo>
                    <a:pt x="415035" y="601680"/>
                    <a:pt x="401646" y="609713"/>
                    <a:pt x="385580" y="620425"/>
                  </a:cubicBezTo>
                  <a:cubicBezTo>
                    <a:pt x="337383" y="652556"/>
                    <a:pt x="257054" y="698076"/>
                    <a:pt x="144592" y="756984"/>
                  </a:cubicBezTo>
                  <a:lnTo>
                    <a:pt x="0" y="467799"/>
                  </a:lnTo>
                  <a:cubicBezTo>
                    <a:pt x="91039" y="430311"/>
                    <a:pt x="133881" y="371404"/>
                    <a:pt x="128526" y="291074"/>
                  </a:cubicBezTo>
                  <a:close/>
                </a:path>
              </a:pathLst>
            </a:custGeom>
            <a:solidFill>
              <a:srgbClr val="1314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13800" dirty="0" smtClean="0"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582574" y="4021282"/>
            <a:ext cx="2729977" cy="2440299"/>
            <a:chOff x="9582574" y="4021282"/>
            <a:chExt cx="2729977" cy="2440299"/>
          </a:xfrm>
        </p:grpSpPr>
        <p:sp>
          <p:nvSpPr>
            <p:cNvPr id="23" name="矩形 22"/>
            <p:cNvSpPr>
              <a:spLocks/>
            </p:cNvSpPr>
            <p:nvPr/>
          </p:nvSpPr>
          <p:spPr>
            <a:xfrm>
              <a:off x="10208449" y="4021282"/>
              <a:ext cx="1478226" cy="4521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[</a:t>
              </a:r>
              <a:r>
                <a:rPr lang="zh-CN" altLang="en-US" sz="20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敬请关注</a:t>
              </a:r>
              <a:r>
                <a:rPr lang="en-US" altLang="zh-CN" sz="20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]</a:t>
              </a:r>
              <a:endPara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48549" y="4459631"/>
              <a:ext cx="1398027" cy="1393712"/>
            </a:xfrm>
            <a:prstGeom prst="rect">
              <a:avLst/>
            </a:prstGeom>
          </p:spPr>
        </p:pic>
        <p:sp>
          <p:nvSpPr>
            <p:cNvPr id="25" name="矩形 24"/>
            <p:cNvSpPr>
              <a:spLocks/>
            </p:cNvSpPr>
            <p:nvPr/>
          </p:nvSpPr>
          <p:spPr>
            <a:xfrm>
              <a:off x="9582574" y="5836410"/>
              <a:ext cx="2729977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latin typeface="+mj-ea"/>
                  <a:ea typeface="+mj-ea"/>
                </a:rPr>
                <a:t>演界网店铺：</a:t>
              </a:r>
              <a:r>
                <a:rPr lang="en-US" altLang="zh-CN" sz="1400" dirty="0" smtClean="0">
                  <a:latin typeface="+mj-ea"/>
                  <a:ea typeface="+mj-ea"/>
                </a:rPr>
                <a:t>http://yexue.yanj.cn/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94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8814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体现立体的三要素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879600" y="993346"/>
            <a:ext cx="4927600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32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形状轮廓（形状线条）</a:t>
            </a:r>
            <a:endParaRPr lang="en-US" altLang="zh-CN" sz="32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endParaRPr lang="en-US" altLang="zh-CN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endParaRPr lang="en-US" altLang="zh-CN" sz="32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32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形状表面（形状填充）</a:t>
            </a:r>
            <a:endParaRPr lang="en-US" altLang="zh-CN" sz="32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endParaRPr lang="en-US" altLang="zh-CN" sz="32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endParaRPr lang="en-US" altLang="zh-CN" sz="32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32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形状阴影（</a:t>
            </a:r>
            <a:r>
              <a: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rPr>
              <a:t>形状</a:t>
            </a:r>
            <a:r>
              <a:rPr lang="zh-CN" altLang="en-US" sz="32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阴影）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3747" y="942547"/>
            <a:ext cx="1419225" cy="1400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747" y="2698823"/>
            <a:ext cx="1571625" cy="1666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3747" y="4738732"/>
            <a:ext cx="1666875" cy="1400175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>
            <a:off x="7044267" y="1354667"/>
            <a:ext cx="1388533" cy="118533"/>
          </a:xfrm>
          <a:prstGeom prst="rightArrow">
            <a:avLst>
              <a:gd name="adj1" fmla="val 25892"/>
              <a:gd name="adj2" fmla="val 20066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7044267" y="3220859"/>
            <a:ext cx="1388533" cy="118533"/>
          </a:xfrm>
          <a:prstGeom prst="rightArrow">
            <a:avLst>
              <a:gd name="adj1" fmla="val 25892"/>
              <a:gd name="adj2" fmla="val 20066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7044267" y="5131496"/>
            <a:ext cx="1388533" cy="118533"/>
          </a:xfrm>
          <a:prstGeom prst="rightArrow">
            <a:avLst>
              <a:gd name="adj1" fmla="val 25892"/>
              <a:gd name="adj2" fmla="val 20066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2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039295" y="1422397"/>
            <a:ext cx="2728351" cy="272835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474892" y="1422397"/>
            <a:ext cx="2728351" cy="272835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 w="38100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567970" y="276225"/>
            <a:ext cx="11056060" cy="717121"/>
          </a:xfrm>
        </p:spPr>
        <p:txBody>
          <a:bodyPr/>
          <a:lstStyle/>
          <a:p>
            <a:r>
              <a:rPr lang="zh-CN" altLang="en-US" dirty="0" smtClean="0"/>
              <a:t>下面我们将以圆为例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8212533" y="4368801"/>
            <a:ext cx="1253067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 smtClean="0">
                <a:solidFill>
                  <a:srgbClr val="E74C2E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76936" y="4368801"/>
            <a:ext cx="1253067" cy="1396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 smtClean="0">
                <a:solidFill>
                  <a:srgbClr val="E74C2E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凸</a:t>
            </a: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8013343" y="5997214"/>
            <a:ext cx="4280255" cy="4804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800" dirty="0" smtClean="0"/>
              <a:t>注：模拟所有光照方向为左上</a:t>
            </a:r>
            <a:r>
              <a:rPr lang="en-US" altLang="zh-CN" sz="1800" dirty="0" smtClean="0"/>
              <a:t>45°</a:t>
            </a:r>
            <a:r>
              <a:rPr lang="zh-CN" altLang="en-US" sz="1800" dirty="0" smtClean="0"/>
              <a:t>射入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6823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20" y="1111666"/>
            <a:ext cx="3505200" cy="13811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29" y="1111666"/>
            <a:ext cx="3505200" cy="1381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7970" y="276225"/>
            <a:ext cx="3834697" cy="717121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简单了解下光照原理</a:t>
            </a:r>
            <a:endParaRPr lang="zh-CN" altLang="en-US" dirty="0"/>
          </a:p>
        </p:txBody>
      </p:sp>
      <p:sp>
        <p:nvSpPr>
          <p:cNvPr id="31" name="任意多边形 30"/>
          <p:cNvSpPr/>
          <p:nvPr/>
        </p:nvSpPr>
        <p:spPr>
          <a:xfrm>
            <a:off x="2485318" y="2831254"/>
            <a:ext cx="2306815" cy="934721"/>
          </a:xfrm>
          <a:custGeom>
            <a:avLst/>
            <a:gdLst>
              <a:gd name="connsiteX0" fmla="*/ 1153408 w 2306815"/>
              <a:gd name="connsiteY0" fmla="*/ 0 h 934721"/>
              <a:gd name="connsiteX1" fmla="*/ 2197855 w 2306815"/>
              <a:gd name="connsiteY1" fmla="*/ 672334 h 934721"/>
              <a:gd name="connsiteX2" fmla="*/ 2201565 w 2306815"/>
              <a:gd name="connsiteY2" fmla="*/ 724750 h 934721"/>
              <a:gd name="connsiteX3" fmla="*/ 2306815 w 2306815"/>
              <a:gd name="connsiteY3" fmla="*/ 724750 h 934721"/>
              <a:gd name="connsiteX4" fmla="*/ 2306815 w 2306815"/>
              <a:gd name="connsiteY4" fmla="*/ 934721 h 934721"/>
              <a:gd name="connsiteX5" fmla="*/ 0 w 2306815"/>
              <a:gd name="connsiteY5" fmla="*/ 934721 h 934721"/>
              <a:gd name="connsiteX6" fmla="*/ 0 w 2306815"/>
              <a:gd name="connsiteY6" fmla="*/ 724750 h 934721"/>
              <a:gd name="connsiteX7" fmla="*/ 105251 w 2306815"/>
              <a:gd name="connsiteY7" fmla="*/ 724750 h 934721"/>
              <a:gd name="connsiteX8" fmla="*/ 108961 w 2306815"/>
              <a:gd name="connsiteY8" fmla="*/ 672334 h 934721"/>
              <a:gd name="connsiteX9" fmla="*/ 1153408 w 2306815"/>
              <a:gd name="connsiteY9" fmla="*/ 0 h 934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06815" h="934721">
                <a:moveTo>
                  <a:pt x="1153408" y="0"/>
                </a:moveTo>
                <a:cubicBezTo>
                  <a:pt x="1696995" y="0"/>
                  <a:pt x="2144091" y="294694"/>
                  <a:pt x="2197855" y="672334"/>
                </a:cubicBezTo>
                <a:lnTo>
                  <a:pt x="2201565" y="724750"/>
                </a:lnTo>
                <a:lnTo>
                  <a:pt x="2306815" y="724750"/>
                </a:lnTo>
                <a:lnTo>
                  <a:pt x="2306815" y="934721"/>
                </a:lnTo>
                <a:lnTo>
                  <a:pt x="0" y="934721"/>
                </a:lnTo>
                <a:lnTo>
                  <a:pt x="0" y="724750"/>
                </a:lnTo>
                <a:lnTo>
                  <a:pt x="105251" y="724750"/>
                </a:lnTo>
                <a:lnTo>
                  <a:pt x="108961" y="672334"/>
                </a:lnTo>
                <a:cubicBezTo>
                  <a:pt x="162725" y="294694"/>
                  <a:pt x="609821" y="0"/>
                  <a:pt x="115340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accent1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7971717" y="2678854"/>
            <a:ext cx="2306815" cy="1087121"/>
          </a:xfrm>
          <a:custGeom>
            <a:avLst/>
            <a:gdLst>
              <a:gd name="connsiteX0" fmla="*/ 0 w 2306815"/>
              <a:gd name="connsiteY0" fmla="*/ 0 h 1524000"/>
              <a:gd name="connsiteX1" fmla="*/ 105251 w 2306815"/>
              <a:gd name="connsiteY1" fmla="*/ 0 h 1524000"/>
              <a:gd name="connsiteX2" fmla="*/ 103541 w 2306815"/>
              <a:gd name="connsiteY2" fmla="*/ 33863 h 1524000"/>
              <a:gd name="connsiteX3" fmla="*/ 1153408 w 2306815"/>
              <a:gd name="connsiteY3" fmla="*/ 1083730 h 1524000"/>
              <a:gd name="connsiteX4" fmla="*/ 2203275 w 2306815"/>
              <a:gd name="connsiteY4" fmla="*/ 33863 h 1524000"/>
              <a:gd name="connsiteX5" fmla="*/ 2201565 w 2306815"/>
              <a:gd name="connsiteY5" fmla="*/ 0 h 1524000"/>
              <a:gd name="connsiteX6" fmla="*/ 2306815 w 2306815"/>
              <a:gd name="connsiteY6" fmla="*/ 0 h 1524000"/>
              <a:gd name="connsiteX7" fmla="*/ 2306815 w 2306815"/>
              <a:gd name="connsiteY7" fmla="*/ 1524000 h 1524000"/>
              <a:gd name="connsiteX8" fmla="*/ 0 w 2306815"/>
              <a:gd name="connsiteY8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6815" h="1524000">
                <a:moveTo>
                  <a:pt x="0" y="0"/>
                </a:moveTo>
                <a:lnTo>
                  <a:pt x="105251" y="0"/>
                </a:lnTo>
                <a:lnTo>
                  <a:pt x="103541" y="33863"/>
                </a:lnTo>
                <a:cubicBezTo>
                  <a:pt x="103541" y="613689"/>
                  <a:pt x="573582" y="1083730"/>
                  <a:pt x="1153408" y="1083730"/>
                </a:cubicBezTo>
                <a:cubicBezTo>
                  <a:pt x="1733234" y="1083730"/>
                  <a:pt x="2203275" y="613689"/>
                  <a:pt x="2203275" y="33863"/>
                </a:cubicBezTo>
                <a:lnTo>
                  <a:pt x="2201565" y="0"/>
                </a:lnTo>
                <a:lnTo>
                  <a:pt x="2306815" y="0"/>
                </a:lnTo>
                <a:lnTo>
                  <a:pt x="2306815" y="1524000"/>
                </a:lnTo>
                <a:lnTo>
                  <a:pt x="0" y="1524000"/>
                </a:lnTo>
                <a:close/>
              </a:path>
            </a:pathLst>
          </a:custGeom>
          <a:gradFill flip="none" rotWithShape="1">
            <a:gsLst>
              <a:gs pos="50000">
                <a:schemeClr val="accent1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4825485" y="1049861"/>
            <a:ext cx="2306815" cy="2540004"/>
            <a:chOff x="9885185" y="1947330"/>
            <a:chExt cx="2306815" cy="2540004"/>
          </a:xfrm>
        </p:grpSpPr>
        <p:sp>
          <p:nvSpPr>
            <p:cNvPr id="10" name="矩形 9"/>
            <p:cNvSpPr/>
            <p:nvPr/>
          </p:nvSpPr>
          <p:spPr>
            <a:xfrm>
              <a:off x="9885185" y="2963334"/>
              <a:ext cx="2306815" cy="152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988726" y="1947330"/>
              <a:ext cx="2099733" cy="209973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内容占位符 2"/>
          <p:cNvSpPr>
            <a:spLocks noGrp="1"/>
          </p:cNvSpPr>
          <p:nvPr>
            <p:ph idx="1"/>
          </p:nvPr>
        </p:nvSpPr>
        <p:spPr>
          <a:xfrm>
            <a:off x="8893876" y="5997214"/>
            <a:ext cx="4280255" cy="4804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800" dirty="0" smtClean="0"/>
              <a:t>注：为方便演视以横截面为例</a:t>
            </a:r>
            <a:endParaRPr lang="zh-CN" altLang="en-US" sz="1800" dirty="0"/>
          </a:p>
        </p:txBody>
      </p:sp>
      <p:sp>
        <p:nvSpPr>
          <p:cNvPr id="19" name="矩形 18"/>
          <p:cNvSpPr/>
          <p:nvPr/>
        </p:nvSpPr>
        <p:spPr>
          <a:xfrm>
            <a:off x="4800953" y="3547213"/>
            <a:ext cx="931334" cy="21876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596623" y="2958261"/>
            <a:ext cx="938562" cy="741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亮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44556" y="2958261"/>
            <a:ext cx="938562" cy="741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41326" y="2805856"/>
            <a:ext cx="1319208" cy="741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阴影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118020" y="2805856"/>
            <a:ext cx="1319208" cy="741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阴影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140876" y="2501057"/>
            <a:ext cx="938562" cy="741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E74C2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123185" y="2501057"/>
            <a:ext cx="938562" cy="741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E74C2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亮</a:t>
            </a:r>
          </a:p>
        </p:txBody>
      </p:sp>
      <p:sp>
        <p:nvSpPr>
          <p:cNvPr id="32" name="矩形 31"/>
          <p:cNvSpPr/>
          <p:nvPr/>
        </p:nvSpPr>
        <p:spPr>
          <a:xfrm>
            <a:off x="10312398" y="3547213"/>
            <a:ext cx="931334" cy="218762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100087" y="4088749"/>
            <a:ext cx="3962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光从左上</a:t>
            </a:r>
            <a:r>
              <a:rPr lang="en-US" altLang="zh-CN" sz="2000" dirty="0">
                <a:latin typeface="+mj-ea"/>
                <a:ea typeface="+mj-ea"/>
              </a:rPr>
              <a:t>45</a:t>
            </a:r>
            <a:r>
              <a:rPr lang="en-US" altLang="zh-CN" sz="2000" dirty="0" smtClean="0">
                <a:latin typeface="+mj-ea"/>
                <a:ea typeface="+mj-ea"/>
              </a:rPr>
              <a:t>°</a:t>
            </a:r>
            <a:r>
              <a:rPr lang="zh-CN" altLang="en-US" sz="2000" dirty="0" smtClean="0">
                <a:latin typeface="+mj-ea"/>
                <a:ea typeface="+mj-ea"/>
              </a:rPr>
              <a:t>射入时，因为左边是受光面因而会比较亮，相反，右边就会因受不到光的直接照射会因此比较暗！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611266" y="4088749"/>
            <a:ext cx="3962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光从左上</a:t>
            </a:r>
            <a:r>
              <a:rPr lang="en-US" altLang="zh-CN" sz="2000" dirty="0">
                <a:latin typeface="+mj-ea"/>
                <a:ea typeface="+mj-ea"/>
              </a:rPr>
              <a:t>45</a:t>
            </a:r>
            <a:r>
              <a:rPr lang="en-US" altLang="zh-CN" sz="2000" dirty="0" smtClean="0">
                <a:latin typeface="+mj-ea"/>
                <a:ea typeface="+mj-ea"/>
              </a:rPr>
              <a:t>°</a:t>
            </a:r>
            <a:r>
              <a:rPr lang="zh-CN" altLang="en-US" sz="2000" dirty="0" smtClean="0">
                <a:latin typeface="+mj-ea"/>
                <a:ea typeface="+mj-ea"/>
              </a:rPr>
              <a:t>射入时，因为右边是受光面因而会比较亮，相反，左边就会因受不到光的直接照射会因此比较暗！</a:t>
            </a:r>
          </a:p>
        </p:txBody>
      </p:sp>
    </p:spTree>
    <p:extLst>
      <p:ext uri="{BB962C8B-B14F-4D97-AF65-F5344CB8AC3E}">
        <p14:creationId xmlns:p14="http://schemas.microsoft.com/office/powerpoint/2010/main" val="47816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形状表面（形状填充）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583751" y="1422397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83751" y="3791489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 w="38100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969" y="1422397"/>
            <a:ext cx="2964637" cy="31105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851" y="1422397"/>
            <a:ext cx="3012830" cy="311059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95294" y="4962038"/>
            <a:ext cx="7247113" cy="1253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这边用渐变白色填充，调整相应的亮度值即可，因为是设定光照从左上</a:t>
            </a:r>
            <a:r>
              <a:rPr lang="en-US" altLang="zh-CN" sz="2000" dirty="0">
                <a:solidFill>
                  <a:srgbClr val="5F5F5F"/>
                </a:solidFill>
                <a:latin typeface="微软雅黑"/>
                <a:ea typeface="微软雅黑"/>
              </a:rPr>
              <a:t>45°</a:t>
            </a:r>
            <a:r>
              <a:rPr lang="zh-CN" altLang="en-US" sz="2000" dirty="0" smtClean="0">
                <a:solidFill>
                  <a:srgbClr val="5F5F5F"/>
                </a:solidFill>
                <a:latin typeface="微软雅黑"/>
                <a:ea typeface="微软雅黑"/>
              </a:rPr>
              <a:t>射入，所以这边设成线性左上到右下</a:t>
            </a:r>
            <a:r>
              <a:rPr lang="zh-CN" altLang="en-US" sz="2000" dirty="0">
                <a:solidFill>
                  <a:srgbClr val="5F5F5F"/>
                </a:solidFill>
                <a:latin typeface="微软雅黑"/>
                <a:ea typeface="微软雅黑"/>
              </a:rPr>
              <a:t>（凸的是左上亮，右下暗</a:t>
            </a:r>
            <a:r>
              <a:rPr lang="zh-CN" altLang="en-US" sz="2000" dirty="0" smtClean="0">
                <a:solidFill>
                  <a:srgbClr val="5F5F5F"/>
                </a:solidFill>
                <a:latin typeface="微软雅黑"/>
                <a:ea typeface="微软雅黑"/>
              </a:rPr>
              <a:t>），凹的设成与凸相反就行。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7331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67970" y="276225"/>
            <a:ext cx="11056060" cy="717121"/>
          </a:xfrm>
        </p:spPr>
        <p:txBody>
          <a:bodyPr/>
          <a:lstStyle/>
          <a:p>
            <a:r>
              <a:rPr lang="zh-CN" altLang="en-US" dirty="0" smtClean="0"/>
              <a:t>形状轮廓（形状线条）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583751" y="1422397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83751" y="3791489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 w="38100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425" y="1320799"/>
            <a:ext cx="3105150" cy="3343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7524" y="1381237"/>
            <a:ext cx="3028950" cy="33242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95294" y="4758842"/>
            <a:ext cx="724711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“凸”的轮廓仍然用渐变线（如上图），因为要突显轮廓，所以左上轮廓受光充足，右边光圈加大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个亮度值，右下同理减去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个值，线条宽度视形状大小而定。</a:t>
            </a:r>
            <a:r>
              <a:rPr lang="en-US" altLang="zh-CN" sz="2000" dirty="0" smtClean="0">
                <a:latin typeface="+mj-ea"/>
                <a:ea typeface="+mj-ea"/>
              </a:rPr>
              <a:t>”</a:t>
            </a:r>
            <a:r>
              <a:rPr lang="zh-CN" altLang="en-US" sz="2000" dirty="0" smtClean="0">
                <a:latin typeface="+mj-ea"/>
                <a:ea typeface="+mj-ea"/>
              </a:rPr>
              <a:t>凹</a:t>
            </a:r>
            <a:r>
              <a:rPr lang="en-US" altLang="zh-CN" sz="2000" dirty="0" smtClean="0">
                <a:latin typeface="+mj-ea"/>
                <a:ea typeface="+mj-ea"/>
              </a:rPr>
              <a:t>”</a:t>
            </a:r>
            <a:r>
              <a:rPr lang="zh-CN" altLang="en-US" sz="2000" dirty="0" smtClean="0">
                <a:latin typeface="+mj-ea"/>
                <a:ea typeface="+mj-ea"/>
              </a:rPr>
              <a:t>的因为轮廓完全在光照之下，所以直接用提高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个亮度的纯色填充即可</a:t>
            </a:r>
            <a:r>
              <a:rPr lang="en-US" altLang="zh-CN" sz="2000" dirty="0" smtClean="0">
                <a:latin typeface="+mj-ea"/>
                <a:ea typeface="+mj-ea"/>
              </a:rPr>
              <a:t>!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147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形状阴影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583751" y="1422397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83751" y="3791489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 w="38100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329" y="1422397"/>
            <a:ext cx="4198938" cy="31111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15241" y="4533588"/>
            <a:ext cx="72471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两个的形状阴影相同，（注意如果在白色背景中，阴影要适当提高透明度，不能太黑，显的脏），这边数值仅作参考，具体数值视背景颜色和形状参数决定。</a:t>
            </a:r>
          </a:p>
        </p:txBody>
      </p:sp>
    </p:spTree>
    <p:extLst>
      <p:ext uri="{BB962C8B-B14F-4D97-AF65-F5344CB8AC3E}">
        <p14:creationId xmlns:p14="http://schemas.microsoft.com/office/powerpoint/2010/main" val="10309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2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6800" y="1524000"/>
            <a:ext cx="10058400" cy="333586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23085" y="2285995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442685" y="2290810"/>
            <a:ext cx="1940041" cy="19400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 w="38100">
            <a:solidFill>
              <a:schemeClr val="bg1">
                <a:lumMod val="95000"/>
              </a:schemeClr>
            </a:soli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89202" y="2523068"/>
            <a:ext cx="1253067" cy="139660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 smtClean="0">
                <a:solidFill>
                  <a:srgbClr val="E74C2E"/>
                </a:solidFill>
                <a:effectLst>
                  <a:innerShdw blurRad="38100" dist="25400" dir="13500000">
                    <a:prstClr val="black">
                      <a:alpha val="40000"/>
                    </a:prstClr>
                  </a:inn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52669" y="2523068"/>
            <a:ext cx="1253067" cy="139660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200" dirty="0" smtClean="0">
                <a:solidFill>
                  <a:srgbClr val="E74C2E"/>
                </a:solidFill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凸</a:t>
            </a: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567970" y="276225"/>
            <a:ext cx="11056060" cy="717121"/>
          </a:xfrm>
        </p:spPr>
        <p:txBody>
          <a:bodyPr/>
          <a:lstStyle/>
          <a:p>
            <a:pPr algn="ctr"/>
            <a:r>
              <a:rPr lang="zh-CN" altLang="en-US" dirty="0" smtClean="0"/>
              <a:t>最后我们还可以给形状加个渐变背景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066800" y="5092125"/>
            <a:ext cx="103756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当我们清楚了基本原理后，我们就可以发挥自己的创意，作出许多精美绝伦的</a:t>
            </a:r>
            <a:r>
              <a:rPr lang="en-US" altLang="zh-CN" sz="2000" dirty="0" smtClean="0">
                <a:latin typeface="+mj-ea"/>
                <a:ea typeface="+mj-ea"/>
              </a:rPr>
              <a:t>PPT</a:t>
            </a:r>
            <a:r>
              <a:rPr lang="zh-CN" altLang="en-US" sz="2000" dirty="0" smtClean="0">
                <a:latin typeface="+mj-ea"/>
                <a:ea typeface="+mj-ea"/>
              </a:rPr>
              <a:t>微立体图表了，顺间让你的</a:t>
            </a:r>
            <a:r>
              <a:rPr lang="en-US" altLang="zh-CN" sz="2000" dirty="0" smtClean="0">
                <a:latin typeface="+mj-ea"/>
                <a:ea typeface="+mj-ea"/>
              </a:rPr>
              <a:t>PPT</a:t>
            </a:r>
            <a:r>
              <a:rPr lang="zh-CN" altLang="en-US" sz="2000" dirty="0" smtClean="0">
                <a:latin typeface="+mj-ea"/>
                <a:ea typeface="+mj-ea"/>
              </a:rPr>
              <a:t>演示高大上！</a:t>
            </a:r>
          </a:p>
        </p:txBody>
      </p:sp>
    </p:spTree>
    <p:extLst>
      <p:ext uri="{BB962C8B-B14F-4D97-AF65-F5344CB8AC3E}">
        <p14:creationId xmlns:p14="http://schemas.microsoft.com/office/powerpoint/2010/main" val="228125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4052" y="276225"/>
            <a:ext cx="11403897" cy="717121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最后给大家展示凸效果的应用实例，有兴趣的小伙伴也可以动手试试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214" y="1392680"/>
            <a:ext cx="8165571" cy="459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4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92D050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A000120150324A12KPBG</Template>
  <TotalTime>281</TotalTime>
  <Words>674</Words>
  <Application>Microsoft Office PowerPoint</Application>
  <PresentationFormat>宽屏</PresentationFormat>
  <Paragraphs>49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幼圆</vt:lpstr>
      <vt:lpstr>宋体</vt:lpstr>
      <vt:lpstr>Wingdings</vt:lpstr>
      <vt:lpstr>Calibri Light</vt:lpstr>
      <vt:lpstr>方正铁筋隶书简体</vt:lpstr>
      <vt:lpstr>微软雅黑</vt:lpstr>
      <vt:lpstr>Meiryo</vt:lpstr>
      <vt:lpstr>Calibri</vt:lpstr>
      <vt:lpstr>Arial</vt:lpstr>
      <vt:lpstr>时尚中黑简体</vt:lpstr>
      <vt:lpstr>方正正大黑简体</vt:lpstr>
      <vt:lpstr>方正超粗黑简体</vt:lpstr>
      <vt:lpstr>A000120140530A99PPBG</vt:lpstr>
      <vt:lpstr>Office Theme</vt:lpstr>
      <vt:lpstr>PowerPoint 演示文稿</vt:lpstr>
      <vt:lpstr>体现立体的三要素</vt:lpstr>
      <vt:lpstr>下面我们将以圆为例</vt:lpstr>
      <vt:lpstr>简单了解下光照原理</vt:lpstr>
      <vt:lpstr>形状表面（形状填充）</vt:lpstr>
      <vt:lpstr>形状轮廓（形状线条）</vt:lpstr>
      <vt:lpstr>形状阴影</vt:lpstr>
      <vt:lpstr>最后我们还可以给形状加个渐变背景</vt:lpstr>
      <vt:lpstr>最后给大家展示凸效果的应用实例，有兴趣的小伙伴也可以动手试试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mycomputer</dc:creator>
  <cp:lastModifiedBy>kan</cp:lastModifiedBy>
  <cp:revision>30</cp:revision>
  <dcterms:created xsi:type="dcterms:W3CDTF">2015-05-01T09:52:09Z</dcterms:created>
  <dcterms:modified xsi:type="dcterms:W3CDTF">2016-04-02T07:38:29Z</dcterms:modified>
</cp:coreProperties>
</file>