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78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2016/3/25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1036638" y="858838"/>
            <a:ext cx="3516312" cy="3657600"/>
            <a:chOff x="0" y="0"/>
            <a:chExt cx="4688114" cy="4876868"/>
          </a:xfrm>
        </p:grpSpPr>
        <p:grpSp>
          <p:nvGrpSpPr>
            <p:cNvPr id="23568" name="组合 2"/>
            <p:cNvGrpSpPr>
              <a:grpSpLocks/>
            </p:cNvGrpSpPr>
            <p:nvPr/>
          </p:nvGrpSpPr>
          <p:grpSpPr bwMode="auto">
            <a:xfrm rot="-297887">
              <a:off x="1444902" y="0"/>
              <a:ext cx="1527027" cy="1519242"/>
              <a:chOff x="0" y="0"/>
              <a:chExt cx="1787764" cy="1778651"/>
            </a:xfrm>
          </p:grpSpPr>
          <p:sp>
            <p:nvSpPr>
              <p:cNvPr id="23570" name="直接连接符 4"/>
              <p:cNvSpPr>
                <a:spLocks noChangeShapeType="1"/>
              </p:cNvSpPr>
              <p:nvPr/>
            </p:nvSpPr>
            <p:spPr bwMode="auto">
              <a:xfrm rot="297887" flipV="1">
                <a:off x="0" y="1086808"/>
                <a:ext cx="844287" cy="6005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1" name="直接连接符 5"/>
              <p:cNvSpPr>
                <a:spLocks noChangeShapeType="1"/>
              </p:cNvSpPr>
              <p:nvPr/>
            </p:nvSpPr>
            <p:spPr bwMode="auto">
              <a:xfrm rot="297887">
                <a:off x="1045747" y="1155407"/>
                <a:ext cx="742017" cy="6232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椭圆 6"/>
              <p:cNvSpPr>
                <a:spLocks noChangeArrowheads="1"/>
              </p:cNvSpPr>
              <p:nvPr/>
            </p:nvSpPr>
            <p:spPr bwMode="auto">
              <a:xfrm>
                <a:off x="826145" y="0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3300">
                  <a:solidFill>
                    <a:srgbClr val="000000"/>
                  </a:solidFill>
                  <a:latin typeface="Nexa Light" panose="02000000000000000000" pitchFamily="50" charset="0"/>
                  <a:sym typeface="Nexa Light" panose="02000000000000000000" pitchFamily="50" charset="0"/>
                </a:endParaRPr>
              </a:p>
            </p:txBody>
          </p:sp>
        </p:grpSp>
        <p:sp>
          <p:nvSpPr>
            <p:cNvPr id="23569" name="矩形 3"/>
            <p:cNvSpPr>
              <a:spLocks noChangeArrowheads="1"/>
            </p:cNvSpPr>
            <p:nvPr/>
          </p:nvSpPr>
          <p:spPr bwMode="auto">
            <a:xfrm>
              <a:off x="0" y="1447756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4" name="矩形 7"/>
          <p:cNvSpPr>
            <a:spLocks noChangeArrowheads="1"/>
          </p:cNvSpPr>
          <p:nvPr/>
        </p:nvSpPr>
        <p:spPr bwMode="auto">
          <a:xfrm>
            <a:off x="1195388" y="2370138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5" name="矩形 8"/>
          <p:cNvSpPr>
            <a:spLocks noChangeArrowheads="1"/>
          </p:cNvSpPr>
          <p:nvPr/>
        </p:nvSpPr>
        <p:spPr bwMode="auto">
          <a:xfrm>
            <a:off x="1195388" y="3298825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6" name="组合 9"/>
          <p:cNvGrpSpPr>
            <a:grpSpLocks/>
          </p:cNvGrpSpPr>
          <p:nvPr/>
        </p:nvGrpSpPr>
        <p:grpSpPr bwMode="auto">
          <a:xfrm>
            <a:off x="5283200" y="1011238"/>
            <a:ext cx="2600325" cy="2855912"/>
            <a:chOff x="0" y="0"/>
            <a:chExt cx="3467440" cy="3806628"/>
          </a:xfrm>
        </p:grpSpPr>
        <p:grpSp>
          <p:nvGrpSpPr>
            <p:cNvPr id="23563" name="组合 10"/>
            <p:cNvGrpSpPr>
              <a:grpSpLocks/>
            </p:cNvGrpSpPr>
            <p:nvPr/>
          </p:nvGrpSpPr>
          <p:grpSpPr bwMode="auto">
            <a:xfrm rot="-297887">
              <a:off x="1002721" y="0"/>
              <a:ext cx="1248431" cy="1344851"/>
              <a:chOff x="0" y="0"/>
              <a:chExt cx="1787762" cy="1925836"/>
            </a:xfrm>
          </p:grpSpPr>
          <p:sp>
            <p:nvSpPr>
              <p:cNvPr id="23565" name="直接连接符 12"/>
              <p:cNvSpPr>
                <a:spLocks noChangeShapeType="1"/>
              </p:cNvSpPr>
              <p:nvPr/>
            </p:nvSpPr>
            <p:spPr bwMode="auto">
              <a:xfrm rot="297887" flipV="1">
                <a:off x="0" y="1337544"/>
                <a:ext cx="853285" cy="4969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6" name="直接连接符 13"/>
              <p:cNvSpPr>
                <a:spLocks noChangeShapeType="1"/>
              </p:cNvSpPr>
              <p:nvPr/>
            </p:nvSpPr>
            <p:spPr bwMode="auto">
              <a:xfrm rot="297887">
                <a:off x="1054743" y="1406143"/>
                <a:ext cx="733019" cy="5196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7" name="椭圆 14"/>
              <p:cNvSpPr>
                <a:spLocks noChangeArrowheads="1"/>
              </p:cNvSpPr>
              <p:nvPr/>
            </p:nvSpPr>
            <p:spPr bwMode="auto">
              <a:xfrm>
                <a:off x="830643" y="0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3300">
                  <a:solidFill>
                    <a:srgbClr val="000000"/>
                  </a:solidFill>
                  <a:latin typeface="Nexa Light" panose="02000000000000000000" pitchFamily="50" charset="0"/>
                  <a:sym typeface="Nexa Light" panose="02000000000000000000" pitchFamily="50" charset="0"/>
                </a:endParaRPr>
              </a:p>
            </p:txBody>
          </p:sp>
        </p:grpSp>
        <p:sp>
          <p:nvSpPr>
            <p:cNvPr id="23564" name="矩形 11"/>
            <p:cNvSpPr>
              <a:spLocks noChangeArrowheads="1"/>
            </p:cNvSpPr>
            <p:nvPr/>
          </p:nvSpPr>
          <p:spPr bwMode="auto">
            <a:xfrm>
              <a:off x="0" y="1270376"/>
              <a:ext cx="3467440" cy="2536252"/>
            </a:xfrm>
            <a:prstGeom prst="rect">
              <a:avLst/>
            </a:prstGeom>
            <a:solidFill>
              <a:srgbClr val="414455"/>
            </a:solidFill>
            <a:ln w="25400">
              <a:solidFill>
                <a:srgbClr val="414455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92" name="矩形 15"/>
          <p:cNvSpPr>
            <a:spLocks noChangeArrowheads="1"/>
          </p:cNvSpPr>
          <p:nvPr/>
        </p:nvSpPr>
        <p:spPr bwMode="auto">
          <a:xfrm>
            <a:off x="5434013" y="2235200"/>
            <a:ext cx="230028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93" name="TextBox 108"/>
          <p:cNvSpPr>
            <a:spLocks noChangeArrowheads="1"/>
          </p:cNvSpPr>
          <p:nvPr/>
        </p:nvSpPr>
        <p:spPr bwMode="auto">
          <a:xfrm>
            <a:off x="539750" y="266700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击此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处添加标题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94" name="组合 17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23561" name="矩形 18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2" name="矩形 19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3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bldLvl="0" autoUpdateAnimBg="0"/>
      <p:bldP spid="24585" grpId="0" bldLvl="0" autoUpdateAnimBg="0"/>
      <p:bldP spid="24592" grpId="0" bldLvl="0" autoUpdateAnimBg="0"/>
      <p:bldP spid="24593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276</Words>
  <Characters>0</Characters>
  <Application>Microsoft Office PowerPoint</Application>
  <DocSecurity>0</DocSecurity>
  <PresentationFormat>全屏显示(16:9)</PresentationFormat>
  <Lines>0</Lines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Nexa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19</cp:revision>
  <dcterms:created xsi:type="dcterms:W3CDTF">2014-09-01T11:16:00Z</dcterms:created>
  <dcterms:modified xsi:type="dcterms:W3CDTF">2016-03-25T01:37:08Z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