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5"/>
  </p:notesMasterIdLst>
  <p:sldIdLst>
    <p:sldId id="258" r:id="rId3"/>
    <p:sldId id="295" r:id="rId4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372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5953805E-AE53-43B6-86CA-AC79EFAC43EA}" type="datetime1">
              <a:rPr lang="zh-CN" altLang="en-US"/>
              <a:pPr>
                <a:defRPr/>
              </a:pPr>
              <a:t>2016/3/24</a:t>
            </a:fld>
            <a:endParaRPr lang="zh-CN" altLang="en-US" sz="1200"/>
          </a:p>
        </p:txBody>
      </p:sp>
      <p:sp>
        <p:nvSpPr>
          <p:cNvPr id="1028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4572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144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13716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18288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zh-CN" altLang="en-US" smtClean="0"/>
              <a:t>单击此处编辑母版文本样式</a:t>
            </a:r>
          </a:p>
          <a:p>
            <a:pPr>
              <a:defRPr/>
            </a:pPr>
            <a:r>
              <a:rPr lang="zh-CN" altLang="en-US" smtClean="0"/>
              <a:t>第二级</a:t>
            </a:r>
          </a:p>
          <a:p>
            <a:pPr>
              <a:defRPr/>
            </a:pPr>
            <a:r>
              <a:rPr lang="zh-CN" altLang="en-US" smtClean="0"/>
              <a:t>第三级</a:t>
            </a:r>
          </a:p>
          <a:p>
            <a:pPr>
              <a:defRPr/>
            </a:pPr>
            <a:r>
              <a:rPr lang="zh-CN" altLang="en-US" smtClean="0"/>
              <a:t>第四级</a:t>
            </a:r>
          </a:p>
          <a:p>
            <a:pPr>
              <a:defRPr/>
            </a:pPr>
            <a:r>
              <a:rPr lang="zh-CN" altLang="en-US" smtClean="0"/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BBD0B325-9A12-4906-8FFA-B9F2E070951A}" type="slidenum">
              <a:rPr lang="zh-CN" altLang="en-US"/>
              <a:pPr>
                <a:defRPr/>
              </a:pPr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567539391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43287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3880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800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4139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5013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41720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4607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46877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39443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7216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8557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36655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48927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22522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0025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96449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3718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30690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755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6049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985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1519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52785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784408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2016/3/24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721382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291"/>
          <p:cNvSpPr>
            <a:spLocks noChangeArrowheads="1"/>
          </p:cNvSpPr>
          <p:nvPr/>
        </p:nvSpPr>
        <p:spPr bwMode="auto">
          <a:xfrm flipV="1">
            <a:off x="7391400" y="1887538"/>
            <a:ext cx="5181600" cy="1293812"/>
          </a:xfrm>
          <a:prstGeom prst="parallelogram">
            <a:avLst>
              <a:gd name="adj" fmla="val 55160"/>
            </a:avLst>
          </a:prstGeom>
          <a:solidFill>
            <a:srgbClr val="4144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099" name="AutoShape 292"/>
          <p:cNvSpPr>
            <a:spLocks noChangeArrowheads="1"/>
          </p:cNvSpPr>
          <p:nvPr/>
        </p:nvSpPr>
        <p:spPr bwMode="auto">
          <a:xfrm flipV="1">
            <a:off x="-990600" y="1887538"/>
            <a:ext cx="5181600" cy="1293812"/>
          </a:xfrm>
          <a:prstGeom prst="parallelogram">
            <a:avLst>
              <a:gd name="adj" fmla="val 55160"/>
            </a:avLst>
          </a:prstGeom>
          <a:solidFill>
            <a:srgbClr val="4144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100" name="WordArt 293"/>
          <p:cNvSpPr>
            <a:spLocks noChangeArrowheads="1" noChangeShapeType="1" noTextEdit="1"/>
          </p:cNvSpPr>
          <p:nvPr/>
        </p:nvSpPr>
        <p:spPr bwMode="auto">
          <a:xfrm>
            <a:off x="1752600" y="2111375"/>
            <a:ext cx="1143000" cy="5334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 kern="10">
                <a:blipFill dpi="0" rotWithShape="1">
                  <a:blip r:embed="rId2"/>
                  <a:srcRect/>
                  <a:tile tx="0" ty="0" sx="100000" sy="100000" flip="none" algn="tl"/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4101" name="WordArt 294"/>
          <p:cNvSpPr>
            <a:spLocks noChangeArrowheads="1" noChangeShapeType="1" noTextEdit="1"/>
          </p:cNvSpPr>
          <p:nvPr/>
        </p:nvSpPr>
        <p:spPr bwMode="auto">
          <a:xfrm>
            <a:off x="1763713" y="2779713"/>
            <a:ext cx="1143000" cy="1524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3600" kern="1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02" name="WordArt 20"/>
          <p:cNvSpPr>
            <a:spLocks noChangeArrowheads="1" noChangeShapeType="1" noTextEdit="1"/>
          </p:cNvSpPr>
          <p:nvPr/>
        </p:nvSpPr>
        <p:spPr bwMode="auto">
          <a:xfrm>
            <a:off x="3348038" y="771525"/>
            <a:ext cx="228600" cy="4572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b="1" kern="1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600" b="1" kern="1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03" name="Rectangle 22"/>
          <p:cNvSpPr>
            <a:spLocks noChangeArrowheads="1"/>
          </p:cNvSpPr>
          <p:nvPr/>
        </p:nvSpPr>
        <p:spPr bwMode="auto">
          <a:xfrm>
            <a:off x="3805238" y="700088"/>
            <a:ext cx="29718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前阶段工作回顾</a:t>
            </a:r>
            <a:endParaRPr lang="en-US" altLang="zh-CN" sz="1600" b="1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单击此处添加文字单击此处添加文字</a:t>
            </a:r>
            <a:endParaRPr lang="zh-CN" altLang="en-US"/>
          </a:p>
        </p:txBody>
      </p:sp>
      <p:sp>
        <p:nvSpPr>
          <p:cNvPr id="4104" name="WordArt 20"/>
          <p:cNvSpPr>
            <a:spLocks noChangeArrowheads="1" noChangeShapeType="1" noTextEdit="1"/>
          </p:cNvSpPr>
          <p:nvPr/>
        </p:nvSpPr>
        <p:spPr bwMode="auto">
          <a:xfrm>
            <a:off x="3652838" y="1457325"/>
            <a:ext cx="304800" cy="4572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b="1" kern="1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600" b="1" kern="1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05" name="Rectangle 22"/>
          <p:cNvSpPr>
            <a:spLocks noChangeArrowheads="1"/>
          </p:cNvSpPr>
          <p:nvPr/>
        </p:nvSpPr>
        <p:spPr bwMode="auto">
          <a:xfrm>
            <a:off x="4110038" y="1384300"/>
            <a:ext cx="29718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取得成绩的原因和经验</a:t>
            </a:r>
            <a:endParaRPr lang="en-US" altLang="zh-CN" sz="1600" b="1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单击此处添加文字单击此处添加文字</a:t>
            </a:r>
            <a:endParaRPr lang="zh-CN" altLang="en-US"/>
          </a:p>
        </p:txBody>
      </p:sp>
      <p:sp>
        <p:nvSpPr>
          <p:cNvPr id="4106" name="WordArt 20"/>
          <p:cNvSpPr>
            <a:spLocks noChangeArrowheads="1" noChangeShapeType="1" noTextEdit="1"/>
          </p:cNvSpPr>
          <p:nvPr/>
        </p:nvSpPr>
        <p:spPr bwMode="auto">
          <a:xfrm>
            <a:off x="4033838" y="2136775"/>
            <a:ext cx="304800" cy="4572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b="1" kern="1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3600" b="1" kern="1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07" name="Rectangle 22"/>
          <p:cNvSpPr>
            <a:spLocks noChangeArrowheads="1"/>
          </p:cNvSpPr>
          <p:nvPr/>
        </p:nvSpPr>
        <p:spPr bwMode="auto">
          <a:xfrm>
            <a:off x="4491038" y="2065338"/>
            <a:ext cx="29718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不足之处及原因分析</a:t>
            </a:r>
            <a:endParaRPr lang="en-US" altLang="zh-CN" sz="1600" b="1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单击此处添加文字单击此处添加文字</a:t>
            </a:r>
            <a:endParaRPr lang="zh-CN" altLang="en-US"/>
          </a:p>
        </p:txBody>
      </p:sp>
      <p:sp>
        <p:nvSpPr>
          <p:cNvPr id="4108" name="WordArt 20"/>
          <p:cNvSpPr>
            <a:spLocks noChangeArrowheads="1" noChangeShapeType="1" noTextEdit="1"/>
          </p:cNvSpPr>
          <p:nvPr/>
        </p:nvSpPr>
        <p:spPr bwMode="auto">
          <a:xfrm>
            <a:off x="4414838" y="2832100"/>
            <a:ext cx="304800" cy="4572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b="1" kern="1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3600" b="1" kern="1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09" name="Rectangle 22"/>
          <p:cNvSpPr>
            <a:spLocks noChangeArrowheads="1"/>
          </p:cNvSpPr>
          <p:nvPr/>
        </p:nvSpPr>
        <p:spPr bwMode="auto">
          <a:xfrm>
            <a:off x="4948238" y="2760663"/>
            <a:ext cx="29718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当前形势分析</a:t>
            </a:r>
            <a:endParaRPr lang="en-US" altLang="zh-CN" sz="1600" b="1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单击此处添加文字单击此处添加文字</a:t>
            </a:r>
            <a:endParaRPr lang="zh-CN" altLang="en-US"/>
          </a:p>
        </p:txBody>
      </p:sp>
      <p:sp>
        <p:nvSpPr>
          <p:cNvPr id="4110" name="WordArt 20"/>
          <p:cNvSpPr>
            <a:spLocks noChangeArrowheads="1" noChangeShapeType="1" noTextEdit="1"/>
          </p:cNvSpPr>
          <p:nvPr/>
        </p:nvSpPr>
        <p:spPr bwMode="auto">
          <a:xfrm>
            <a:off x="4757738" y="3594100"/>
            <a:ext cx="304800" cy="4572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b="1" kern="1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3600" b="1" kern="1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11" name="Rectangle 22"/>
          <p:cNvSpPr>
            <a:spLocks noChangeArrowheads="1"/>
          </p:cNvSpPr>
          <p:nvPr/>
        </p:nvSpPr>
        <p:spPr bwMode="auto">
          <a:xfrm>
            <a:off x="5291138" y="3522663"/>
            <a:ext cx="29718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下一步工作计划</a:t>
            </a:r>
            <a:endParaRPr lang="en-US" altLang="zh-CN" sz="1600" b="1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单击此处添加文字单击此处添加文字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(#ppt_x)" calcmode="lin" valueType="num">
                                      <p:cBhvr>
                                        <p:cTn id="1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to="-1.0" calcmode="lin" valueType="num">
                                      <p:cBhvr>
                                        <p:cTn id="1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(#ppt_x)" calcmode="lin" valueType="num">
                                      <p:cBhvr>
                                        <p:cTn id="2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to="-1.0" calcmode="lin" valueType="num">
                                      <p:cBhvr>
                                        <p:cTn id="2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2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5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4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7" dur="1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6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10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6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8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1" dur="10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7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0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3" dur="10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ldLvl="0" animBg="1" autoUpdateAnimBg="0"/>
      <p:bldP spid="4099" grpId="0" bldLvl="0" animBg="1" autoUpdateAnimBg="0"/>
      <p:bldP spid="4100" grpId="0" animBg="1"/>
      <p:bldP spid="4101" grpId="0" animBg="1"/>
      <p:bldP spid="4102" grpId="0" animBg="1"/>
      <p:bldP spid="4103" grpId="0" bldLvl="0" autoUpdateAnimBg="0"/>
      <p:bldP spid="4104" grpId="0" animBg="1"/>
      <p:bldP spid="4105" grpId="0" bldLvl="0" autoUpdateAnimBg="0"/>
      <p:bldP spid="4106" grpId="0" animBg="1"/>
      <p:bldP spid="4107" grpId="0" bldLvl="0" autoUpdateAnimBg="0"/>
      <p:bldP spid="4108" grpId="0" animBg="1"/>
      <p:bldP spid="4109" grpId="0" bldLvl="0" autoUpdateAnimBg="0"/>
      <p:bldP spid="4110" grpId="0" animBg="1"/>
      <p:bldP spid="4111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84560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</TotalTime>
  <Pages>0</Pages>
  <Words>200</Words>
  <Characters>0</Characters>
  <Application>Microsoft Office PowerPoint</Application>
  <DocSecurity>0</DocSecurity>
  <PresentationFormat>全屏显示(16:9)</PresentationFormat>
  <Lines>0</Lines>
  <Paragraphs>24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Administrator</dc:creator>
  <cp:keywords/>
  <dc:description/>
  <cp:lastModifiedBy>Administrator</cp:lastModifiedBy>
  <cp:revision>18</cp:revision>
  <dcterms:created xsi:type="dcterms:W3CDTF">2014-09-01T11:16:00Z</dcterms:created>
  <dcterms:modified xsi:type="dcterms:W3CDTF">2016-03-24T02:23:51Z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2052-9.1.0.5218</vt:lpwstr>
  </property>
</Properties>
</file>