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  <p:sldMasterId id="2147483712" r:id="rId2"/>
  </p:sldMasterIdLst>
  <p:notesMasterIdLst>
    <p:notesMasterId r:id="rId5"/>
  </p:notesMasterIdLst>
  <p:sldIdLst>
    <p:sldId id="288" r:id="rId3"/>
    <p:sldId id="430" r:id="rId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7A68"/>
    <a:srgbClr val="0E6254"/>
    <a:srgbClr val="5AC8AD"/>
    <a:srgbClr val="28967B"/>
    <a:srgbClr val="409486"/>
    <a:srgbClr val="32BB99"/>
    <a:srgbClr val="189E79"/>
    <a:srgbClr val="63CF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75" autoAdjust="0"/>
    <p:restoredTop sz="94660"/>
  </p:normalViewPr>
  <p:slideViewPr>
    <p:cSldViewPr snapToGrid="0">
      <p:cViewPr varScale="1">
        <p:scale>
          <a:sx n="87" d="100"/>
          <a:sy n="87" d="100"/>
        </p:scale>
        <p:origin x="30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fld id="{FDDFD52B-EA8C-431E-A4F0-37E758CCB8BB}" type="datetimeFigureOut">
              <a:rPr lang="zh-CN" altLang="en-US"/>
              <a:pPr>
                <a:defRPr/>
              </a:pPr>
              <a:t>2016/3/23</a:t>
            </a:fld>
            <a:endParaRPr lang="zh-CN" altLang="en-US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fld id="{45E0B53C-16D9-49D8-BFDC-C10B08B0FD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0726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3584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31B47D53-14D5-43DF-9D7F-988EEB19491D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1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66266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4171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75058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273104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225610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835605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239742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741770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111328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646166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581204"/>
      </p:ext>
    </p:extLst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280912"/>
      </p:ext>
    </p:extLst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80138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960782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288520"/>
      </p:ext>
    </p:extLst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054220"/>
      </p:ext>
    </p:extLst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296366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374044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76228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059955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012864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383470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32649965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645542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ransition spd="slow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8793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ransition spd="slow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稻壳儿小白白(http://dwz.cn/Wu2UP)"/>
          <p:cNvSpPr>
            <a:spLocks noChangeArrowheads="1"/>
          </p:cNvSpPr>
          <p:nvPr/>
        </p:nvSpPr>
        <p:spPr bwMode="auto">
          <a:xfrm>
            <a:off x="4741863" y="3643313"/>
            <a:ext cx="912812" cy="3803650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34819" name="稻壳儿小白白(http://dwz.cn/Wu2UP)"/>
          <p:cNvSpPr>
            <a:spLocks/>
          </p:cNvSpPr>
          <p:nvPr/>
        </p:nvSpPr>
        <p:spPr bwMode="auto">
          <a:xfrm>
            <a:off x="4284663" y="3116263"/>
            <a:ext cx="457200" cy="1063625"/>
          </a:xfrm>
          <a:custGeom>
            <a:avLst/>
            <a:gdLst>
              <a:gd name="T0" fmla="*/ 521276409 w 401"/>
              <a:gd name="T1" fmla="*/ 600443045 h 935"/>
              <a:gd name="T2" fmla="*/ 0 w 401"/>
              <a:gd name="T3" fmla="*/ 0 h 935"/>
              <a:gd name="T4" fmla="*/ 0 w 401"/>
              <a:gd name="T5" fmla="*/ 609501490 h 935"/>
              <a:gd name="T6" fmla="*/ 521276409 w 401"/>
              <a:gd name="T7" fmla="*/ 1209944535 h 935"/>
              <a:gd name="T8" fmla="*/ 521276409 w 401"/>
              <a:gd name="T9" fmla="*/ 600443045 h 9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1" h="935">
                <a:moveTo>
                  <a:pt x="401" y="464"/>
                </a:moveTo>
                <a:lnTo>
                  <a:pt x="0" y="0"/>
                </a:lnTo>
                <a:lnTo>
                  <a:pt x="0" y="471"/>
                </a:lnTo>
                <a:lnTo>
                  <a:pt x="401" y="935"/>
                </a:lnTo>
                <a:lnTo>
                  <a:pt x="401" y="464"/>
                </a:lnTo>
                <a:close/>
              </a:path>
            </a:pathLst>
          </a:custGeom>
          <a:solidFill>
            <a:srgbClr val="2896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0" name="稻壳儿小白白(http://dwz.cn/Wu2UP)"/>
          <p:cNvSpPr>
            <a:spLocks/>
          </p:cNvSpPr>
          <p:nvPr/>
        </p:nvSpPr>
        <p:spPr bwMode="auto">
          <a:xfrm>
            <a:off x="4284663" y="3116263"/>
            <a:ext cx="1370012" cy="527050"/>
          </a:xfrm>
          <a:custGeom>
            <a:avLst/>
            <a:gdLst>
              <a:gd name="T0" fmla="*/ 1037982486 w 1205"/>
              <a:gd name="T1" fmla="*/ 0 h 464"/>
              <a:gd name="T2" fmla="*/ 0 w 1205"/>
              <a:gd name="T3" fmla="*/ 0 h 464"/>
              <a:gd name="T4" fmla="*/ 518345461 w 1205"/>
              <a:gd name="T5" fmla="*/ 598667462 h 464"/>
              <a:gd name="T6" fmla="*/ 1557620647 w 1205"/>
              <a:gd name="T7" fmla="*/ 598667462 h 464"/>
              <a:gd name="T8" fmla="*/ 1037982486 w 1205"/>
              <a:gd name="T9" fmla="*/ 0 h 4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5" h="464">
                <a:moveTo>
                  <a:pt x="803" y="0"/>
                </a:moveTo>
                <a:lnTo>
                  <a:pt x="0" y="0"/>
                </a:lnTo>
                <a:lnTo>
                  <a:pt x="401" y="464"/>
                </a:lnTo>
                <a:lnTo>
                  <a:pt x="1205" y="464"/>
                </a:lnTo>
                <a:lnTo>
                  <a:pt x="803" y="0"/>
                </a:lnTo>
                <a:close/>
              </a:path>
            </a:pathLst>
          </a:custGeom>
          <a:solidFill>
            <a:srgbClr val="5A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1" name="稻壳儿小白白(http://dwz.cn/Wu2UP)"/>
          <p:cNvSpPr>
            <a:spLocks noChangeArrowheads="1"/>
          </p:cNvSpPr>
          <p:nvPr/>
        </p:nvSpPr>
        <p:spPr bwMode="auto">
          <a:xfrm>
            <a:off x="3829050" y="4179888"/>
            <a:ext cx="912813" cy="3267075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1200">
              <a:sym typeface="Arial" panose="020B0604020202020204" pitchFamily="34" charset="0"/>
            </a:endParaRPr>
          </a:p>
        </p:txBody>
      </p:sp>
      <p:sp>
        <p:nvSpPr>
          <p:cNvPr id="34822" name="稻壳儿小白白(http://dwz.cn/Wu2UP)"/>
          <p:cNvSpPr>
            <a:spLocks/>
          </p:cNvSpPr>
          <p:nvPr/>
        </p:nvSpPr>
        <p:spPr bwMode="auto">
          <a:xfrm>
            <a:off x="3373438" y="3652838"/>
            <a:ext cx="455612" cy="1060450"/>
          </a:xfrm>
          <a:custGeom>
            <a:avLst/>
            <a:gdLst>
              <a:gd name="T0" fmla="*/ 517661582 w 401"/>
              <a:gd name="T1" fmla="*/ 596863224 h 935"/>
              <a:gd name="T2" fmla="*/ 0 w 401"/>
              <a:gd name="T3" fmla="*/ 0 h 935"/>
              <a:gd name="T4" fmla="*/ 0 w 401"/>
              <a:gd name="T5" fmla="*/ 607154693 h 935"/>
              <a:gd name="T6" fmla="*/ 517661582 w 401"/>
              <a:gd name="T7" fmla="*/ 1202731767 h 935"/>
              <a:gd name="T8" fmla="*/ 517661582 w 401"/>
              <a:gd name="T9" fmla="*/ 596863224 h 9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1" h="935">
                <a:moveTo>
                  <a:pt x="401" y="464"/>
                </a:moveTo>
                <a:lnTo>
                  <a:pt x="0" y="0"/>
                </a:lnTo>
                <a:lnTo>
                  <a:pt x="0" y="472"/>
                </a:lnTo>
                <a:lnTo>
                  <a:pt x="401" y="935"/>
                </a:lnTo>
                <a:lnTo>
                  <a:pt x="401" y="464"/>
                </a:lnTo>
                <a:close/>
              </a:path>
            </a:pathLst>
          </a:custGeom>
          <a:solidFill>
            <a:srgbClr val="0E62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3" name="稻壳儿小白白(http://dwz.cn/Wu2UP)"/>
          <p:cNvSpPr>
            <a:spLocks/>
          </p:cNvSpPr>
          <p:nvPr/>
        </p:nvSpPr>
        <p:spPr bwMode="auto">
          <a:xfrm>
            <a:off x="3373438" y="3651250"/>
            <a:ext cx="1368425" cy="527050"/>
          </a:xfrm>
          <a:custGeom>
            <a:avLst/>
            <a:gdLst>
              <a:gd name="T0" fmla="*/ 1037300247 w 1204"/>
              <a:gd name="T1" fmla="*/ 0 h 464"/>
              <a:gd name="T2" fmla="*/ 0 w 1204"/>
              <a:gd name="T3" fmla="*/ 0 h 464"/>
              <a:gd name="T4" fmla="*/ 518004554 w 1204"/>
              <a:gd name="T5" fmla="*/ 598667462 h 464"/>
              <a:gd name="T6" fmla="*/ 1555304801 w 1204"/>
              <a:gd name="T7" fmla="*/ 598667462 h 464"/>
              <a:gd name="T8" fmla="*/ 1037300247 w 1204"/>
              <a:gd name="T9" fmla="*/ 0 h 4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4" h="464">
                <a:moveTo>
                  <a:pt x="803" y="0"/>
                </a:moveTo>
                <a:lnTo>
                  <a:pt x="0" y="0"/>
                </a:lnTo>
                <a:lnTo>
                  <a:pt x="401" y="464"/>
                </a:lnTo>
                <a:lnTo>
                  <a:pt x="1204" y="464"/>
                </a:lnTo>
                <a:lnTo>
                  <a:pt x="803" y="0"/>
                </a:lnTo>
                <a:close/>
              </a:path>
            </a:pathLst>
          </a:custGeom>
          <a:solidFill>
            <a:srgbClr val="4094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4" name="稻壳儿小白白(http://dwz.cn/Wu2UP)"/>
          <p:cNvSpPr>
            <a:spLocks/>
          </p:cNvSpPr>
          <p:nvPr/>
        </p:nvSpPr>
        <p:spPr bwMode="auto">
          <a:xfrm>
            <a:off x="2459038" y="4187825"/>
            <a:ext cx="457200" cy="1062038"/>
          </a:xfrm>
          <a:custGeom>
            <a:avLst/>
            <a:gdLst>
              <a:gd name="T0" fmla="*/ 519979701 w 402"/>
              <a:gd name="T1" fmla="*/ 598642621 h 934"/>
              <a:gd name="T2" fmla="*/ 0 w 402"/>
              <a:gd name="T3" fmla="*/ 0 h 934"/>
              <a:gd name="T4" fmla="*/ 0 w 402"/>
              <a:gd name="T5" fmla="*/ 608985552 h 934"/>
              <a:gd name="T6" fmla="*/ 519979701 w 402"/>
              <a:gd name="T7" fmla="*/ 1207628173 h 934"/>
              <a:gd name="T8" fmla="*/ 519979701 w 402"/>
              <a:gd name="T9" fmla="*/ 598642621 h 9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2" h="934">
                <a:moveTo>
                  <a:pt x="402" y="463"/>
                </a:moveTo>
                <a:lnTo>
                  <a:pt x="0" y="0"/>
                </a:lnTo>
                <a:lnTo>
                  <a:pt x="0" y="471"/>
                </a:lnTo>
                <a:lnTo>
                  <a:pt x="402" y="934"/>
                </a:lnTo>
                <a:lnTo>
                  <a:pt x="402" y="463"/>
                </a:lnTo>
                <a:close/>
              </a:path>
            </a:pathLst>
          </a:custGeom>
          <a:solidFill>
            <a:srgbClr val="2896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5" name="稻壳儿小白白(http://dwz.cn/Wu2UP)"/>
          <p:cNvSpPr>
            <a:spLocks noChangeArrowheads="1"/>
          </p:cNvSpPr>
          <p:nvPr/>
        </p:nvSpPr>
        <p:spPr bwMode="auto">
          <a:xfrm>
            <a:off x="2916239" y="4714875"/>
            <a:ext cx="912812" cy="2732088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34826" name="稻壳儿小白白(http://dwz.cn/Wu2UP)"/>
          <p:cNvSpPr>
            <a:spLocks/>
          </p:cNvSpPr>
          <p:nvPr/>
        </p:nvSpPr>
        <p:spPr bwMode="auto">
          <a:xfrm>
            <a:off x="2459038" y="4187825"/>
            <a:ext cx="1370012" cy="525463"/>
          </a:xfrm>
          <a:custGeom>
            <a:avLst/>
            <a:gdLst>
              <a:gd name="T0" fmla="*/ 1039275186 w 1205"/>
              <a:gd name="T1" fmla="*/ 0 h 463"/>
              <a:gd name="T2" fmla="*/ 0 w 1205"/>
              <a:gd name="T3" fmla="*/ 0 h 463"/>
              <a:gd name="T4" fmla="*/ 519638161 w 1205"/>
              <a:gd name="T5" fmla="*/ 596352839 h 463"/>
              <a:gd name="T6" fmla="*/ 1557620647 w 1205"/>
              <a:gd name="T7" fmla="*/ 596352839 h 463"/>
              <a:gd name="T8" fmla="*/ 1039275186 w 1205"/>
              <a:gd name="T9" fmla="*/ 0 h 46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5" h="463">
                <a:moveTo>
                  <a:pt x="804" y="0"/>
                </a:moveTo>
                <a:lnTo>
                  <a:pt x="0" y="0"/>
                </a:lnTo>
                <a:lnTo>
                  <a:pt x="402" y="463"/>
                </a:lnTo>
                <a:lnTo>
                  <a:pt x="1205" y="463"/>
                </a:lnTo>
                <a:lnTo>
                  <a:pt x="804" y="0"/>
                </a:lnTo>
                <a:close/>
              </a:path>
            </a:pathLst>
          </a:custGeom>
          <a:solidFill>
            <a:srgbClr val="5A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7" name="稻壳儿小白白(http://dwz.cn/Wu2UP)"/>
          <p:cNvSpPr>
            <a:spLocks/>
          </p:cNvSpPr>
          <p:nvPr/>
        </p:nvSpPr>
        <p:spPr bwMode="auto">
          <a:xfrm>
            <a:off x="635000" y="5257800"/>
            <a:ext cx="1370013" cy="528638"/>
          </a:xfrm>
          <a:custGeom>
            <a:avLst/>
            <a:gdLst>
              <a:gd name="T0" fmla="*/ 1037984381 w 1205"/>
              <a:gd name="T1" fmla="*/ 0 h 464"/>
              <a:gd name="T2" fmla="*/ 0 w 1205"/>
              <a:gd name="T3" fmla="*/ 0 h 464"/>
              <a:gd name="T4" fmla="*/ 517053139 w 1205"/>
              <a:gd name="T5" fmla="*/ 602280463 h 464"/>
              <a:gd name="T6" fmla="*/ 1557622921 w 1205"/>
              <a:gd name="T7" fmla="*/ 602280463 h 464"/>
              <a:gd name="T8" fmla="*/ 1037984381 w 1205"/>
              <a:gd name="T9" fmla="*/ 0 h 4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5" h="464">
                <a:moveTo>
                  <a:pt x="803" y="0"/>
                </a:moveTo>
                <a:lnTo>
                  <a:pt x="0" y="0"/>
                </a:lnTo>
                <a:lnTo>
                  <a:pt x="400" y="464"/>
                </a:lnTo>
                <a:lnTo>
                  <a:pt x="1205" y="464"/>
                </a:lnTo>
                <a:lnTo>
                  <a:pt x="803" y="0"/>
                </a:lnTo>
                <a:close/>
              </a:path>
            </a:pathLst>
          </a:custGeom>
          <a:solidFill>
            <a:srgbClr val="5A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8" name="稻壳儿小白白(http://dwz.cn/Wu2UP)"/>
          <p:cNvSpPr>
            <a:spLocks noChangeArrowheads="1"/>
          </p:cNvSpPr>
          <p:nvPr/>
        </p:nvSpPr>
        <p:spPr bwMode="auto">
          <a:xfrm>
            <a:off x="1089025" y="5784850"/>
            <a:ext cx="914400" cy="1662113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34829" name="稻壳儿小白白(http://dwz.cn/Wu2UP)"/>
          <p:cNvSpPr>
            <a:spLocks/>
          </p:cNvSpPr>
          <p:nvPr/>
        </p:nvSpPr>
        <p:spPr bwMode="auto">
          <a:xfrm>
            <a:off x="635000" y="5257800"/>
            <a:ext cx="454025" cy="2189163"/>
          </a:xfrm>
          <a:custGeom>
            <a:avLst/>
            <a:gdLst>
              <a:gd name="T0" fmla="*/ 515346752 w 400"/>
              <a:gd name="T1" fmla="*/ 598840029 h 1927"/>
              <a:gd name="T2" fmla="*/ 0 w 400"/>
              <a:gd name="T3" fmla="*/ 0 h 1927"/>
              <a:gd name="T4" fmla="*/ 0 w 400"/>
              <a:gd name="T5" fmla="*/ 1888152519 h 1927"/>
              <a:gd name="T6" fmla="*/ 515346752 w 400"/>
              <a:gd name="T7" fmla="*/ 2147483646 h 1927"/>
              <a:gd name="T8" fmla="*/ 515346752 w 400"/>
              <a:gd name="T9" fmla="*/ 598840029 h 19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0" h="1927">
                <a:moveTo>
                  <a:pt x="400" y="464"/>
                </a:moveTo>
                <a:lnTo>
                  <a:pt x="0" y="0"/>
                </a:lnTo>
                <a:lnTo>
                  <a:pt x="0" y="1463"/>
                </a:lnTo>
                <a:lnTo>
                  <a:pt x="400" y="1927"/>
                </a:lnTo>
                <a:lnTo>
                  <a:pt x="400" y="464"/>
                </a:lnTo>
                <a:close/>
              </a:path>
            </a:pathLst>
          </a:custGeom>
          <a:solidFill>
            <a:srgbClr val="2896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30" name="稻壳儿小白白(http://dwz.cn/Wu2UP)"/>
          <p:cNvSpPr>
            <a:spLocks noChangeArrowheads="1"/>
          </p:cNvSpPr>
          <p:nvPr/>
        </p:nvSpPr>
        <p:spPr bwMode="auto">
          <a:xfrm>
            <a:off x="2005013" y="5249863"/>
            <a:ext cx="911225" cy="2197100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1200">
              <a:sym typeface="Arial" panose="020B0604020202020204" pitchFamily="34" charset="0"/>
            </a:endParaRPr>
          </a:p>
        </p:txBody>
      </p:sp>
      <p:sp>
        <p:nvSpPr>
          <p:cNvPr id="34831" name="稻壳儿小白白(http://dwz.cn/Wu2UP)"/>
          <p:cNvSpPr>
            <a:spLocks/>
          </p:cNvSpPr>
          <p:nvPr/>
        </p:nvSpPr>
        <p:spPr bwMode="auto">
          <a:xfrm>
            <a:off x="1547813" y="4722813"/>
            <a:ext cx="457200" cy="1063625"/>
          </a:xfrm>
          <a:custGeom>
            <a:avLst/>
            <a:gdLst>
              <a:gd name="T0" fmla="*/ 519979701 w 402"/>
              <a:gd name="T1" fmla="*/ 599148494 h 935"/>
              <a:gd name="T2" fmla="*/ 0 w 402"/>
              <a:gd name="T3" fmla="*/ 0 h 935"/>
              <a:gd name="T4" fmla="*/ 0 w 402"/>
              <a:gd name="T5" fmla="*/ 609501490 h 935"/>
              <a:gd name="T6" fmla="*/ 519979701 w 402"/>
              <a:gd name="T7" fmla="*/ 1209944535 h 935"/>
              <a:gd name="T8" fmla="*/ 519979701 w 402"/>
              <a:gd name="T9" fmla="*/ 599148494 h 9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2" h="935">
                <a:moveTo>
                  <a:pt x="402" y="463"/>
                </a:moveTo>
                <a:lnTo>
                  <a:pt x="0" y="0"/>
                </a:lnTo>
                <a:lnTo>
                  <a:pt x="0" y="471"/>
                </a:lnTo>
                <a:lnTo>
                  <a:pt x="402" y="935"/>
                </a:lnTo>
                <a:lnTo>
                  <a:pt x="402" y="463"/>
                </a:lnTo>
                <a:close/>
              </a:path>
            </a:pathLst>
          </a:custGeom>
          <a:solidFill>
            <a:srgbClr val="0E62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32" name="稻壳儿小白白(http://dwz.cn/Wu2UP)"/>
          <p:cNvSpPr>
            <a:spLocks/>
          </p:cNvSpPr>
          <p:nvPr/>
        </p:nvSpPr>
        <p:spPr bwMode="auto">
          <a:xfrm>
            <a:off x="1547813" y="4722813"/>
            <a:ext cx="1368425" cy="527050"/>
          </a:xfrm>
          <a:custGeom>
            <a:avLst/>
            <a:gdLst>
              <a:gd name="T0" fmla="*/ 1035579751 w 1205"/>
              <a:gd name="T1" fmla="*/ 0 h 463"/>
              <a:gd name="T2" fmla="*/ 0 w 1205"/>
              <a:gd name="T3" fmla="*/ 0 h 463"/>
              <a:gd name="T4" fmla="*/ 518434341 w 1205"/>
              <a:gd name="T5" fmla="*/ 599960481 h 463"/>
              <a:gd name="T6" fmla="*/ 1554014092 w 1205"/>
              <a:gd name="T7" fmla="*/ 599960481 h 463"/>
              <a:gd name="T8" fmla="*/ 1035579751 w 1205"/>
              <a:gd name="T9" fmla="*/ 0 h 46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5" h="463">
                <a:moveTo>
                  <a:pt x="803" y="0"/>
                </a:moveTo>
                <a:lnTo>
                  <a:pt x="0" y="0"/>
                </a:lnTo>
                <a:lnTo>
                  <a:pt x="402" y="463"/>
                </a:lnTo>
                <a:lnTo>
                  <a:pt x="1205" y="463"/>
                </a:lnTo>
                <a:lnTo>
                  <a:pt x="803" y="0"/>
                </a:lnTo>
                <a:close/>
              </a:path>
            </a:pathLst>
          </a:custGeom>
          <a:solidFill>
            <a:srgbClr val="4094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33" name="稻壳儿小白白(http://dwz.cn/Wu2UP)"/>
          <p:cNvSpPr>
            <a:spLocks noChangeArrowheads="1"/>
          </p:cNvSpPr>
          <p:nvPr/>
        </p:nvSpPr>
        <p:spPr bwMode="auto">
          <a:xfrm>
            <a:off x="1762125" y="1612900"/>
            <a:ext cx="1949450" cy="3224213"/>
          </a:xfrm>
          <a:custGeom>
            <a:avLst/>
            <a:gdLst>
              <a:gd name="T0" fmla="*/ 2147483646 w 1077"/>
              <a:gd name="T1" fmla="*/ 2147483646 h 1781"/>
              <a:gd name="T2" fmla="*/ 2147483646 w 1077"/>
              <a:gd name="T3" fmla="*/ 2147483646 h 1781"/>
              <a:gd name="T4" fmla="*/ 2147483646 w 1077"/>
              <a:gd name="T5" fmla="*/ 2147483646 h 1781"/>
              <a:gd name="T6" fmla="*/ 2147483646 w 1077"/>
              <a:gd name="T7" fmla="*/ 2147483646 h 1781"/>
              <a:gd name="T8" fmla="*/ 2147483646 w 1077"/>
              <a:gd name="T9" fmla="*/ 2147483646 h 1781"/>
              <a:gd name="T10" fmla="*/ 2147483646 w 1077"/>
              <a:gd name="T11" fmla="*/ 2147483646 h 1781"/>
              <a:gd name="T12" fmla="*/ 2147483646 w 1077"/>
              <a:gd name="T13" fmla="*/ 2147483646 h 1781"/>
              <a:gd name="T14" fmla="*/ 2147483646 w 1077"/>
              <a:gd name="T15" fmla="*/ 2147483646 h 1781"/>
              <a:gd name="T16" fmla="*/ 2147483646 w 1077"/>
              <a:gd name="T17" fmla="*/ 2147483646 h 1781"/>
              <a:gd name="T18" fmla="*/ 2147483646 w 1077"/>
              <a:gd name="T19" fmla="*/ 2147483646 h 1781"/>
              <a:gd name="T20" fmla="*/ 2147483646 w 1077"/>
              <a:gd name="T21" fmla="*/ 2147483646 h 1781"/>
              <a:gd name="T22" fmla="*/ 2147483646 w 1077"/>
              <a:gd name="T23" fmla="*/ 2147483646 h 1781"/>
              <a:gd name="T24" fmla="*/ 2147483646 w 1077"/>
              <a:gd name="T25" fmla="*/ 2147483646 h 1781"/>
              <a:gd name="T26" fmla="*/ 2147483646 w 1077"/>
              <a:gd name="T27" fmla="*/ 2147483646 h 1781"/>
              <a:gd name="T28" fmla="*/ 2147483646 w 1077"/>
              <a:gd name="T29" fmla="*/ 2147483646 h 1781"/>
              <a:gd name="T30" fmla="*/ 2147483646 w 1077"/>
              <a:gd name="T31" fmla="*/ 2147483646 h 1781"/>
              <a:gd name="T32" fmla="*/ 2147483646 w 1077"/>
              <a:gd name="T33" fmla="*/ 2147483646 h 1781"/>
              <a:gd name="T34" fmla="*/ 2147483646 w 1077"/>
              <a:gd name="T35" fmla="*/ 2147483646 h 1781"/>
              <a:gd name="T36" fmla="*/ 2147483646 w 1077"/>
              <a:gd name="T37" fmla="*/ 2147483646 h 1781"/>
              <a:gd name="T38" fmla="*/ 2147483646 w 1077"/>
              <a:gd name="T39" fmla="*/ 2147483646 h 1781"/>
              <a:gd name="T40" fmla="*/ 2147483646 w 1077"/>
              <a:gd name="T41" fmla="*/ 2147483646 h 1781"/>
              <a:gd name="T42" fmla="*/ 2147483646 w 1077"/>
              <a:gd name="T43" fmla="*/ 2147483646 h 1781"/>
              <a:gd name="T44" fmla="*/ 2147483646 w 1077"/>
              <a:gd name="T45" fmla="*/ 2147483646 h 1781"/>
              <a:gd name="T46" fmla="*/ 2147483646 w 1077"/>
              <a:gd name="T47" fmla="*/ 2147483646 h 1781"/>
              <a:gd name="T48" fmla="*/ 2147483646 w 1077"/>
              <a:gd name="T49" fmla="*/ 2147483646 h 1781"/>
              <a:gd name="T50" fmla="*/ 2147483646 w 1077"/>
              <a:gd name="T51" fmla="*/ 2147483646 h 1781"/>
              <a:gd name="T52" fmla="*/ 2147483646 w 1077"/>
              <a:gd name="T53" fmla="*/ 2147483646 h 1781"/>
              <a:gd name="T54" fmla="*/ 2147483646 w 1077"/>
              <a:gd name="T55" fmla="*/ 2147483646 h 1781"/>
              <a:gd name="T56" fmla="*/ 2147483646 w 1077"/>
              <a:gd name="T57" fmla="*/ 2147483646 h 1781"/>
              <a:gd name="T58" fmla="*/ 2147483646 w 1077"/>
              <a:gd name="T59" fmla="*/ 2147483646 h 1781"/>
              <a:gd name="T60" fmla="*/ 2147483646 w 1077"/>
              <a:gd name="T61" fmla="*/ 2147483646 h 1781"/>
              <a:gd name="T62" fmla="*/ 2147483646 w 1077"/>
              <a:gd name="T63" fmla="*/ 2147483646 h 1781"/>
              <a:gd name="T64" fmla="*/ 2147483646 w 1077"/>
              <a:gd name="T65" fmla="*/ 2147483646 h 1781"/>
              <a:gd name="T66" fmla="*/ 2147483646 w 1077"/>
              <a:gd name="T67" fmla="*/ 2147483646 h 1781"/>
              <a:gd name="T68" fmla="*/ 2147483646 w 1077"/>
              <a:gd name="T69" fmla="*/ 2147483646 h 1781"/>
              <a:gd name="T70" fmla="*/ 2147483646 w 1077"/>
              <a:gd name="T71" fmla="*/ 2147483646 h 1781"/>
              <a:gd name="T72" fmla="*/ 2147483646 w 1077"/>
              <a:gd name="T73" fmla="*/ 2147483646 h 1781"/>
              <a:gd name="T74" fmla="*/ 2147483646 w 1077"/>
              <a:gd name="T75" fmla="*/ 2147483646 h 1781"/>
              <a:gd name="T76" fmla="*/ 2147483646 w 1077"/>
              <a:gd name="T77" fmla="*/ 2147483646 h 1781"/>
              <a:gd name="T78" fmla="*/ 2147483646 w 1077"/>
              <a:gd name="T79" fmla="*/ 2147483646 h 1781"/>
              <a:gd name="T80" fmla="*/ 2147483646 w 1077"/>
              <a:gd name="T81" fmla="*/ 2147483646 h 1781"/>
              <a:gd name="T82" fmla="*/ 2147483646 w 1077"/>
              <a:gd name="T83" fmla="*/ 2147483646 h 1781"/>
              <a:gd name="T84" fmla="*/ 2147483646 w 1077"/>
              <a:gd name="T85" fmla="*/ 2147483646 h 1781"/>
              <a:gd name="T86" fmla="*/ 2147483646 w 1077"/>
              <a:gd name="T87" fmla="*/ 2147483646 h 1781"/>
              <a:gd name="T88" fmla="*/ 2147483646 w 1077"/>
              <a:gd name="T89" fmla="*/ 2147483646 h 1781"/>
              <a:gd name="T90" fmla="*/ 2147483646 w 1077"/>
              <a:gd name="T91" fmla="*/ 2147483646 h 1781"/>
              <a:gd name="T92" fmla="*/ 2147483646 w 1077"/>
              <a:gd name="T93" fmla="*/ 2147483646 h 1781"/>
              <a:gd name="T94" fmla="*/ 2147483646 w 1077"/>
              <a:gd name="T95" fmla="*/ 2147483646 h 1781"/>
              <a:gd name="T96" fmla="*/ 2147483646 w 1077"/>
              <a:gd name="T97" fmla="*/ 2147483646 h 1781"/>
              <a:gd name="T98" fmla="*/ 2147483646 w 1077"/>
              <a:gd name="T99" fmla="*/ 2147483646 h 1781"/>
              <a:gd name="T100" fmla="*/ 2147483646 w 1077"/>
              <a:gd name="T101" fmla="*/ 2147483646 h 1781"/>
              <a:gd name="T102" fmla="*/ 2147483646 w 1077"/>
              <a:gd name="T103" fmla="*/ 2147483646 h 1781"/>
              <a:gd name="T104" fmla="*/ 2147483646 w 1077"/>
              <a:gd name="T105" fmla="*/ 2147483646 h 1781"/>
              <a:gd name="T106" fmla="*/ 2147483646 w 1077"/>
              <a:gd name="T107" fmla="*/ 2147483646 h 1781"/>
              <a:gd name="T108" fmla="*/ 2147483646 w 1077"/>
              <a:gd name="T109" fmla="*/ 2147483646 h 1781"/>
              <a:gd name="T110" fmla="*/ 2147483646 w 1077"/>
              <a:gd name="T111" fmla="*/ 2147483646 h 1781"/>
              <a:gd name="T112" fmla="*/ 2147483646 w 1077"/>
              <a:gd name="T113" fmla="*/ 2147483646 h 1781"/>
              <a:gd name="T114" fmla="*/ 2147483646 w 1077"/>
              <a:gd name="T115" fmla="*/ 2147483646 h 1781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077"/>
              <a:gd name="T175" fmla="*/ 0 h 1781"/>
              <a:gd name="T176" fmla="*/ 1077 w 1077"/>
              <a:gd name="T177" fmla="*/ 1781 h 1781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077" h="1781">
                <a:moveTo>
                  <a:pt x="1033" y="280"/>
                </a:moveTo>
                <a:cubicBezTo>
                  <a:pt x="1018" y="287"/>
                  <a:pt x="970" y="303"/>
                  <a:pt x="966" y="315"/>
                </a:cubicBezTo>
                <a:cubicBezTo>
                  <a:pt x="962" y="326"/>
                  <a:pt x="967" y="350"/>
                  <a:pt x="951" y="359"/>
                </a:cubicBezTo>
                <a:cubicBezTo>
                  <a:pt x="936" y="368"/>
                  <a:pt x="803" y="466"/>
                  <a:pt x="793" y="486"/>
                </a:cubicBezTo>
                <a:cubicBezTo>
                  <a:pt x="793" y="486"/>
                  <a:pt x="745" y="390"/>
                  <a:pt x="717" y="375"/>
                </a:cubicBezTo>
                <a:cubicBezTo>
                  <a:pt x="717" y="375"/>
                  <a:pt x="708" y="301"/>
                  <a:pt x="650" y="297"/>
                </a:cubicBezTo>
                <a:cubicBezTo>
                  <a:pt x="629" y="296"/>
                  <a:pt x="617" y="294"/>
                  <a:pt x="609" y="291"/>
                </a:cubicBezTo>
                <a:cubicBezTo>
                  <a:pt x="625" y="266"/>
                  <a:pt x="625" y="266"/>
                  <a:pt x="625" y="266"/>
                </a:cubicBezTo>
                <a:cubicBezTo>
                  <a:pt x="609" y="266"/>
                  <a:pt x="609" y="266"/>
                  <a:pt x="609" y="266"/>
                </a:cubicBezTo>
                <a:cubicBezTo>
                  <a:pt x="617" y="253"/>
                  <a:pt x="628" y="236"/>
                  <a:pt x="632" y="236"/>
                </a:cubicBezTo>
                <a:cubicBezTo>
                  <a:pt x="637" y="235"/>
                  <a:pt x="674" y="230"/>
                  <a:pt x="679" y="228"/>
                </a:cubicBezTo>
                <a:cubicBezTo>
                  <a:pt x="683" y="225"/>
                  <a:pt x="687" y="201"/>
                  <a:pt x="682" y="187"/>
                </a:cubicBezTo>
                <a:cubicBezTo>
                  <a:pt x="677" y="173"/>
                  <a:pt x="687" y="159"/>
                  <a:pt x="687" y="159"/>
                </a:cubicBezTo>
                <a:cubicBezTo>
                  <a:pt x="698" y="150"/>
                  <a:pt x="698" y="150"/>
                  <a:pt x="698" y="150"/>
                </a:cubicBezTo>
                <a:cubicBezTo>
                  <a:pt x="698" y="150"/>
                  <a:pt x="684" y="128"/>
                  <a:pt x="676" y="117"/>
                </a:cubicBezTo>
                <a:cubicBezTo>
                  <a:pt x="667" y="106"/>
                  <a:pt x="669" y="92"/>
                  <a:pt x="665" y="82"/>
                </a:cubicBezTo>
                <a:cubicBezTo>
                  <a:pt x="661" y="72"/>
                  <a:pt x="672" y="65"/>
                  <a:pt x="672" y="65"/>
                </a:cubicBezTo>
                <a:cubicBezTo>
                  <a:pt x="672" y="65"/>
                  <a:pt x="668" y="55"/>
                  <a:pt x="661" y="50"/>
                </a:cubicBezTo>
                <a:cubicBezTo>
                  <a:pt x="653" y="46"/>
                  <a:pt x="666" y="44"/>
                  <a:pt x="649" y="36"/>
                </a:cubicBezTo>
                <a:cubicBezTo>
                  <a:pt x="632" y="28"/>
                  <a:pt x="641" y="32"/>
                  <a:pt x="627" y="24"/>
                </a:cubicBezTo>
                <a:cubicBezTo>
                  <a:pt x="612" y="16"/>
                  <a:pt x="634" y="21"/>
                  <a:pt x="612" y="16"/>
                </a:cubicBezTo>
                <a:cubicBezTo>
                  <a:pt x="591" y="11"/>
                  <a:pt x="579" y="3"/>
                  <a:pt x="576" y="3"/>
                </a:cubicBezTo>
                <a:cubicBezTo>
                  <a:pt x="573" y="3"/>
                  <a:pt x="582" y="6"/>
                  <a:pt x="573" y="3"/>
                </a:cubicBezTo>
                <a:cubicBezTo>
                  <a:pt x="563" y="0"/>
                  <a:pt x="498" y="33"/>
                  <a:pt x="492" y="48"/>
                </a:cubicBezTo>
                <a:cubicBezTo>
                  <a:pt x="485" y="64"/>
                  <a:pt x="475" y="83"/>
                  <a:pt x="475" y="83"/>
                </a:cubicBezTo>
                <a:cubicBezTo>
                  <a:pt x="475" y="83"/>
                  <a:pt x="469" y="104"/>
                  <a:pt x="471" y="119"/>
                </a:cubicBezTo>
                <a:cubicBezTo>
                  <a:pt x="474" y="134"/>
                  <a:pt x="484" y="147"/>
                  <a:pt x="488" y="152"/>
                </a:cubicBezTo>
                <a:cubicBezTo>
                  <a:pt x="491" y="156"/>
                  <a:pt x="508" y="184"/>
                  <a:pt x="513" y="199"/>
                </a:cubicBezTo>
                <a:cubicBezTo>
                  <a:pt x="517" y="212"/>
                  <a:pt x="521" y="228"/>
                  <a:pt x="506" y="235"/>
                </a:cubicBezTo>
                <a:cubicBezTo>
                  <a:pt x="495" y="223"/>
                  <a:pt x="495" y="223"/>
                  <a:pt x="495" y="223"/>
                </a:cubicBezTo>
                <a:cubicBezTo>
                  <a:pt x="476" y="237"/>
                  <a:pt x="476" y="237"/>
                  <a:pt x="476" y="237"/>
                </a:cubicBezTo>
                <a:cubicBezTo>
                  <a:pt x="454" y="233"/>
                  <a:pt x="427" y="222"/>
                  <a:pt x="386" y="230"/>
                </a:cubicBezTo>
                <a:cubicBezTo>
                  <a:pt x="333" y="241"/>
                  <a:pt x="313" y="257"/>
                  <a:pt x="281" y="265"/>
                </a:cubicBezTo>
                <a:cubicBezTo>
                  <a:pt x="249" y="272"/>
                  <a:pt x="128" y="293"/>
                  <a:pt x="106" y="313"/>
                </a:cubicBezTo>
                <a:cubicBezTo>
                  <a:pt x="84" y="332"/>
                  <a:pt x="76" y="418"/>
                  <a:pt x="82" y="553"/>
                </a:cubicBezTo>
                <a:cubicBezTo>
                  <a:pt x="82" y="553"/>
                  <a:pt x="62" y="616"/>
                  <a:pt x="60" y="630"/>
                </a:cubicBezTo>
                <a:cubicBezTo>
                  <a:pt x="59" y="644"/>
                  <a:pt x="67" y="703"/>
                  <a:pt x="139" y="690"/>
                </a:cubicBezTo>
                <a:cubicBezTo>
                  <a:pt x="203" y="679"/>
                  <a:pt x="151" y="622"/>
                  <a:pt x="138" y="599"/>
                </a:cubicBezTo>
                <a:cubicBezTo>
                  <a:pt x="146" y="594"/>
                  <a:pt x="154" y="590"/>
                  <a:pt x="154" y="590"/>
                </a:cubicBezTo>
                <a:cubicBezTo>
                  <a:pt x="154" y="590"/>
                  <a:pt x="168" y="554"/>
                  <a:pt x="169" y="527"/>
                </a:cubicBezTo>
                <a:cubicBezTo>
                  <a:pt x="169" y="510"/>
                  <a:pt x="174" y="454"/>
                  <a:pt x="176" y="409"/>
                </a:cubicBezTo>
                <a:cubicBezTo>
                  <a:pt x="176" y="408"/>
                  <a:pt x="176" y="407"/>
                  <a:pt x="176" y="406"/>
                </a:cubicBezTo>
                <a:cubicBezTo>
                  <a:pt x="178" y="394"/>
                  <a:pt x="179" y="384"/>
                  <a:pt x="180" y="378"/>
                </a:cubicBezTo>
                <a:cubicBezTo>
                  <a:pt x="190" y="376"/>
                  <a:pt x="204" y="375"/>
                  <a:pt x="220" y="373"/>
                </a:cubicBezTo>
                <a:cubicBezTo>
                  <a:pt x="224" y="373"/>
                  <a:pt x="229" y="373"/>
                  <a:pt x="234" y="372"/>
                </a:cubicBezTo>
                <a:cubicBezTo>
                  <a:pt x="265" y="370"/>
                  <a:pt x="294" y="364"/>
                  <a:pt x="308" y="360"/>
                </a:cubicBezTo>
                <a:cubicBezTo>
                  <a:pt x="308" y="360"/>
                  <a:pt x="308" y="360"/>
                  <a:pt x="308" y="360"/>
                </a:cubicBezTo>
                <a:cubicBezTo>
                  <a:pt x="311" y="360"/>
                  <a:pt x="314" y="359"/>
                  <a:pt x="317" y="358"/>
                </a:cubicBezTo>
                <a:cubicBezTo>
                  <a:pt x="317" y="360"/>
                  <a:pt x="319" y="371"/>
                  <a:pt x="322" y="385"/>
                </a:cubicBezTo>
                <a:cubicBezTo>
                  <a:pt x="310" y="466"/>
                  <a:pt x="270" y="740"/>
                  <a:pt x="256" y="760"/>
                </a:cubicBezTo>
                <a:cubicBezTo>
                  <a:pt x="240" y="784"/>
                  <a:pt x="232" y="799"/>
                  <a:pt x="232" y="799"/>
                </a:cubicBezTo>
                <a:cubicBezTo>
                  <a:pt x="232" y="799"/>
                  <a:pt x="242" y="797"/>
                  <a:pt x="254" y="794"/>
                </a:cubicBezTo>
                <a:cubicBezTo>
                  <a:pt x="250" y="811"/>
                  <a:pt x="249" y="832"/>
                  <a:pt x="252" y="861"/>
                </a:cubicBezTo>
                <a:cubicBezTo>
                  <a:pt x="252" y="861"/>
                  <a:pt x="254" y="876"/>
                  <a:pt x="261" y="896"/>
                </a:cubicBezTo>
                <a:cubicBezTo>
                  <a:pt x="247" y="979"/>
                  <a:pt x="227" y="1177"/>
                  <a:pt x="200" y="1256"/>
                </a:cubicBezTo>
                <a:cubicBezTo>
                  <a:pt x="174" y="1282"/>
                  <a:pt x="141" y="1326"/>
                  <a:pt x="123" y="1406"/>
                </a:cubicBezTo>
                <a:cubicBezTo>
                  <a:pt x="123" y="1406"/>
                  <a:pt x="123" y="1406"/>
                  <a:pt x="123" y="1406"/>
                </a:cubicBezTo>
                <a:cubicBezTo>
                  <a:pt x="86" y="1483"/>
                  <a:pt x="47" y="1577"/>
                  <a:pt x="47" y="1578"/>
                </a:cubicBezTo>
                <a:cubicBezTo>
                  <a:pt x="25" y="1596"/>
                  <a:pt x="10" y="1604"/>
                  <a:pt x="5" y="1627"/>
                </a:cubicBezTo>
                <a:cubicBezTo>
                  <a:pt x="4" y="1630"/>
                  <a:pt x="4" y="1631"/>
                  <a:pt x="4" y="1633"/>
                </a:cubicBezTo>
                <a:cubicBezTo>
                  <a:pt x="0" y="1665"/>
                  <a:pt x="0" y="1665"/>
                  <a:pt x="0" y="1665"/>
                </a:cubicBezTo>
                <a:cubicBezTo>
                  <a:pt x="0" y="1665"/>
                  <a:pt x="44" y="1698"/>
                  <a:pt x="56" y="1688"/>
                </a:cubicBezTo>
                <a:cubicBezTo>
                  <a:pt x="64" y="1682"/>
                  <a:pt x="74" y="1683"/>
                  <a:pt x="85" y="1692"/>
                </a:cubicBezTo>
                <a:cubicBezTo>
                  <a:pt x="91" y="1698"/>
                  <a:pt x="97" y="1705"/>
                  <a:pt x="104" y="1714"/>
                </a:cubicBezTo>
                <a:cubicBezTo>
                  <a:pt x="105" y="1715"/>
                  <a:pt x="105" y="1716"/>
                  <a:pt x="106" y="1717"/>
                </a:cubicBezTo>
                <a:cubicBezTo>
                  <a:pt x="111" y="1724"/>
                  <a:pt x="116" y="1731"/>
                  <a:pt x="122" y="1741"/>
                </a:cubicBezTo>
                <a:cubicBezTo>
                  <a:pt x="122" y="1741"/>
                  <a:pt x="153" y="1781"/>
                  <a:pt x="193" y="1765"/>
                </a:cubicBezTo>
                <a:cubicBezTo>
                  <a:pt x="193" y="1765"/>
                  <a:pt x="208" y="1732"/>
                  <a:pt x="174" y="1703"/>
                </a:cubicBezTo>
                <a:cubicBezTo>
                  <a:pt x="147" y="1680"/>
                  <a:pt x="145" y="1650"/>
                  <a:pt x="148" y="1630"/>
                </a:cubicBezTo>
                <a:cubicBezTo>
                  <a:pt x="161" y="1636"/>
                  <a:pt x="161" y="1636"/>
                  <a:pt x="161" y="1636"/>
                </a:cubicBezTo>
                <a:cubicBezTo>
                  <a:pt x="161" y="1636"/>
                  <a:pt x="161" y="1636"/>
                  <a:pt x="170" y="1587"/>
                </a:cubicBezTo>
                <a:cubicBezTo>
                  <a:pt x="179" y="1539"/>
                  <a:pt x="301" y="1314"/>
                  <a:pt x="323" y="1294"/>
                </a:cubicBezTo>
                <a:cubicBezTo>
                  <a:pt x="336" y="1282"/>
                  <a:pt x="352" y="1230"/>
                  <a:pt x="365" y="1185"/>
                </a:cubicBezTo>
                <a:cubicBezTo>
                  <a:pt x="372" y="1176"/>
                  <a:pt x="379" y="1165"/>
                  <a:pt x="385" y="1152"/>
                </a:cubicBezTo>
                <a:cubicBezTo>
                  <a:pt x="404" y="1111"/>
                  <a:pt x="437" y="960"/>
                  <a:pt x="437" y="960"/>
                </a:cubicBezTo>
                <a:cubicBezTo>
                  <a:pt x="437" y="960"/>
                  <a:pt x="470" y="949"/>
                  <a:pt x="481" y="943"/>
                </a:cubicBezTo>
                <a:cubicBezTo>
                  <a:pt x="492" y="938"/>
                  <a:pt x="508" y="937"/>
                  <a:pt x="573" y="923"/>
                </a:cubicBezTo>
                <a:cubicBezTo>
                  <a:pt x="637" y="908"/>
                  <a:pt x="699" y="879"/>
                  <a:pt x="699" y="879"/>
                </a:cubicBezTo>
                <a:cubicBezTo>
                  <a:pt x="699" y="879"/>
                  <a:pt x="679" y="928"/>
                  <a:pt x="681" y="965"/>
                </a:cubicBezTo>
                <a:cubicBezTo>
                  <a:pt x="681" y="969"/>
                  <a:pt x="682" y="972"/>
                  <a:pt x="682" y="976"/>
                </a:cubicBezTo>
                <a:cubicBezTo>
                  <a:pt x="673" y="1023"/>
                  <a:pt x="663" y="1072"/>
                  <a:pt x="657" y="1085"/>
                </a:cubicBezTo>
                <a:cubicBezTo>
                  <a:pt x="645" y="1110"/>
                  <a:pt x="632" y="1141"/>
                  <a:pt x="632" y="1141"/>
                </a:cubicBezTo>
                <a:cubicBezTo>
                  <a:pt x="632" y="1141"/>
                  <a:pt x="639" y="1142"/>
                  <a:pt x="649" y="1143"/>
                </a:cubicBezTo>
                <a:cubicBezTo>
                  <a:pt x="633" y="1177"/>
                  <a:pt x="615" y="1211"/>
                  <a:pt x="618" y="1225"/>
                </a:cubicBezTo>
                <a:cubicBezTo>
                  <a:pt x="614" y="1247"/>
                  <a:pt x="614" y="1247"/>
                  <a:pt x="614" y="1247"/>
                </a:cubicBezTo>
                <a:cubicBezTo>
                  <a:pt x="670" y="1269"/>
                  <a:pt x="670" y="1269"/>
                  <a:pt x="670" y="1269"/>
                </a:cubicBezTo>
                <a:cubicBezTo>
                  <a:pt x="670" y="1269"/>
                  <a:pt x="694" y="1263"/>
                  <a:pt x="728" y="1274"/>
                </a:cubicBezTo>
                <a:cubicBezTo>
                  <a:pt x="728" y="1274"/>
                  <a:pt x="728" y="1274"/>
                  <a:pt x="728" y="1274"/>
                </a:cubicBezTo>
                <a:cubicBezTo>
                  <a:pt x="752" y="1285"/>
                  <a:pt x="777" y="1293"/>
                  <a:pt x="795" y="1285"/>
                </a:cubicBezTo>
                <a:cubicBezTo>
                  <a:pt x="825" y="1273"/>
                  <a:pt x="867" y="1244"/>
                  <a:pt x="867" y="1226"/>
                </a:cubicBezTo>
                <a:cubicBezTo>
                  <a:pt x="867" y="1208"/>
                  <a:pt x="855" y="1215"/>
                  <a:pt x="830" y="1219"/>
                </a:cubicBezTo>
                <a:cubicBezTo>
                  <a:pt x="806" y="1223"/>
                  <a:pt x="766" y="1195"/>
                  <a:pt x="753" y="1179"/>
                </a:cubicBezTo>
                <a:cubicBezTo>
                  <a:pt x="750" y="1176"/>
                  <a:pt x="748" y="1171"/>
                  <a:pt x="746" y="1165"/>
                </a:cubicBezTo>
                <a:cubicBezTo>
                  <a:pt x="753" y="1179"/>
                  <a:pt x="766" y="1180"/>
                  <a:pt x="766" y="1180"/>
                </a:cubicBezTo>
                <a:cubicBezTo>
                  <a:pt x="766" y="1180"/>
                  <a:pt x="817" y="952"/>
                  <a:pt x="840" y="864"/>
                </a:cubicBezTo>
                <a:cubicBezTo>
                  <a:pt x="840" y="864"/>
                  <a:pt x="840" y="864"/>
                  <a:pt x="840" y="864"/>
                </a:cubicBezTo>
                <a:cubicBezTo>
                  <a:pt x="856" y="847"/>
                  <a:pt x="886" y="780"/>
                  <a:pt x="831" y="762"/>
                </a:cubicBezTo>
                <a:cubicBezTo>
                  <a:pt x="777" y="744"/>
                  <a:pt x="577" y="746"/>
                  <a:pt x="521" y="760"/>
                </a:cubicBezTo>
                <a:cubicBezTo>
                  <a:pt x="514" y="762"/>
                  <a:pt x="510" y="761"/>
                  <a:pt x="507" y="757"/>
                </a:cubicBezTo>
                <a:cubicBezTo>
                  <a:pt x="508" y="757"/>
                  <a:pt x="508" y="757"/>
                  <a:pt x="508" y="757"/>
                </a:cubicBezTo>
                <a:cubicBezTo>
                  <a:pt x="508" y="758"/>
                  <a:pt x="508" y="758"/>
                  <a:pt x="508" y="758"/>
                </a:cubicBezTo>
                <a:cubicBezTo>
                  <a:pt x="536" y="738"/>
                  <a:pt x="536" y="738"/>
                  <a:pt x="536" y="738"/>
                </a:cubicBezTo>
                <a:cubicBezTo>
                  <a:pt x="536" y="738"/>
                  <a:pt x="543" y="691"/>
                  <a:pt x="560" y="658"/>
                </a:cubicBezTo>
                <a:cubicBezTo>
                  <a:pt x="576" y="625"/>
                  <a:pt x="599" y="520"/>
                  <a:pt x="607" y="511"/>
                </a:cubicBezTo>
                <a:cubicBezTo>
                  <a:pt x="607" y="511"/>
                  <a:pt x="607" y="511"/>
                  <a:pt x="607" y="511"/>
                </a:cubicBezTo>
                <a:cubicBezTo>
                  <a:pt x="611" y="506"/>
                  <a:pt x="615" y="500"/>
                  <a:pt x="620" y="491"/>
                </a:cubicBezTo>
                <a:cubicBezTo>
                  <a:pt x="634" y="465"/>
                  <a:pt x="643" y="449"/>
                  <a:pt x="643" y="449"/>
                </a:cubicBezTo>
                <a:cubicBezTo>
                  <a:pt x="643" y="449"/>
                  <a:pt x="695" y="520"/>
                  <a:pt x="715" y="529"/>
                </a:cubicBezTo>
                <a:cubicBezTo>
                  <a:pt x="734" y="537"/>
                  <a:pt x="767" y="599"/>
                  <a:pt x="784" y="596"/>
                </a:cubicBezTo>
                <a:cubicBezTo>
                  <a:pt x="795" y="594"/>
                  <a:pt x="812" y="585"/>
                  <a:pt x="836" y="566"/>
                </a:cubicBezTo>
                <a:cubicBezTo>
                  <a:pt x="836" y="566"/>
                  <a:pt x="836" y="566"/>
                  <a:pt x="836" y="566"/>
                </a:cubicBezTo>
                <a:cubicBezTo>
                  <a:pt x="872" y="554"/>
                  <a:pt x="1000" y="429"/>
                  <a:pt x="1013" y="425"/>
                </a:cubicBezTo>
                <a:cubicBezTo>
                  <a:pt x="1019" y="423"/>
                  <a:pt x="1010" y="412"/>
                  <a:pt x="999" y="402"/>
                </a:cubicBezTo>
                <a:cubicBezTo>
                  <a:pt x="1000" y="401"/>
                  <a:pt x="1000" y="401"/>
                  <a:pt x="1001" y="401"/>
                </a:cubicBezTo>
                <a:cubicBezTo>
                  <a:pt x="1016" y="396"/>
                  <a:pt x="1030" y="394"/>
                  <a:pt x="1042" y="374"/>
                </a:cubicBezTo>
                <a:cubicBezTo>
                  <a:pt x="1054" y="355"/>
                  <a:pt x="1077" y="306"/>
                  <a:pt x="1072" y="296"/>
                </a:cubicBezTo>
                <a:cubicBezTo>
                  <a:pt x="1067" y="287"/>
                  <a:pt x="1047" y="274"/>
                  <a:pt x="1033" y="280"/>
                </a:cubicBez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1200">
                <a:sym typeface="Arial" panose="020B0604020202020204" pitchFamily="34" charset="0"/>
              </a:rPr>
              <a:t> </a:t>
            </a:r>
          </a:p>
        </p:txBody>
      </p:sp>
      <p:sp>
        <p:nvSpPr>
          <p:cNvPr id="34834" name="稻壳儿小白白(http://dwz.cn/Wu2UP)"/>
          <p:cNvSpPr txBox="1">
            <a:spLocks noChangeArrowheads="1"/>
          </p:cNvSpPr>
          <p:nvPr/>
        </p:nvSpPr>
        <p:spPr bwMode="auto">
          <a:xfrm>
            <a:off x="6694488" y="2039938"/>
            <a:ext cx="5141912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4800" dirty="0">
                <a:solidFill>
                  <a:srgbClr val="445469"/>
                </a:solidFill>
                <a:sym typeface="Arial" panose="020B0604020202020204" pitchFamily="34" charset="0"/>
              </a:rPr>
              <a:t>我们的</a:t>
            </a:r>
            <a:r>
              <a:rPr lang="zh-CN" altLang="en-US" sz="4800" b="1" dirty="0">
                <a:solidFill>
                  <a:srgbClr val="117A68"/>
                </a:solidFill>
                <a:sym typeface="Arial" panose="020B0604020202020204" pitchFamily="34" charset="0"/>
              </a:rPr>
              <a:t>愿景</a:t>
            </a:r>
            <a:endParaRPr lang="en-US" altLang="zh-CN" sz="4800" b="1" dirty="0">
              <a:solidFill>
                <a:srgbClr val="117A68"/>
              </a:solidFill>
              <a:sym typeface="Arial" panose="020B0604020202020204" pitchFamily="34" charset="0"/>
            </a:endParaRPr>
          </a:p>
        </p:txBody>
      </p:sp>
      <p:sp>
        <p:nvSpPr>
          <p:cNvPr id="34835" name="稻壳儿小白白(http://dwz.cn/Wu2UP)"/>
          <p:cNvSpPr>
            <a:spLocks noChangeArrowheads="1"/>
          </p:cNvSpPr>
          <p:nvPr/>
        </p:nvSpPr>
        <p:spPr bwMode="auto">
          <a:xfrm>
            <a:off x="6694488" y="2997200"/>
            <a:ext cx="4503737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34836" name="图片 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37" name="文本框 34"/>
          <p:cNvSpPr txBox="1">
            <a:spLocks noChangeArrowheads="1"/>
          </p:cNvSpPr>
          <p:nvPr/>
        </p:nvSpPr>
        <p:spPr bwMode="auto">
          <a:xfrm>
            <a:off x="987425" y="266700"/>
            <a:ext cx="2257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117A68"/>
                </a:solidFill>
                <a:latin typeface="微软雅黑" panose="020B0503020204020204" pitchFamily="34" charset="-122"/>
              </a:rPr>
              <a:t>单击添加标题</a:t>
            </a:r>
            <a:endParaRPr lang="zh-CN" altLang="en-US" sz="2400" b="1" dirty="0">
              <a:solidFill>
                <a:srgbClr val="117A68"/>
              </a:solidFill>
              <a:latin typeface="微软雅黑" panose="020B0503020204020204" pitchFamily="34" charset="-122"/>
            </a:endParaRPr>
          </a:p>
        </p:txBody>
      </p:sp>
      <p:sp>
        <p:nvSpPr>
          <p:cNvPr id="34838" name="文本框 35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9824386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1_Office 主题 1">
      <a:dk1>
        <a:srgbClr val="445469"/>
      </a:dk1>
      <a:lt1>
        <a:srgbClr val="FFFFFF"/>
      </a:lt1>
      <a:dk2>
        <a:srgbClr val="445469"/>
      </a:dk2>
      <a:lt2>
        <a:srgbClr val="FFFFFF"/>
      </a:lt2>
      <a:accent1>
        <a:srgbClr val="E71F3C"/>
      </a:accent1>
      <a:accent2>
        <a:srgbClr val="FCC725"/>
      </a:accent2>
      <a:accent3>
        <a:srgbClr val="FFFFFF"/>
      </a:accent3>
      <a:accent4>
        <a:srgbClr val="394659"/>
      </a:accent4>
      <a:accent5>
        <a:srgbClr val="F1ABAF"/>
      </a:accent5>
      <a:accent6>
        <a:srgbClr val="E4B420"/>
      </a:accent6>
      <a:hlink>
        <a:srgbClr val="F33B48"/>
      </a:hlink>
      <a:folHlink>
        <a:srgbClr val="FFC000"/>
      </a:folHlink>
    </a:clrScheme>
    <a:fontScheme name="1_Office 主题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微软雅黑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微软雅黑" pitchFamily="34" charset="-122"/>
          </a:defRPr>
        </a:defPPr>
      </a:lstStyle>
    </a:lnDef>
  </a:objectDefaults>
  <a:extraClrSchemeLst>
    <a:extraClrScheme>
      <a:clrScheme name="1_Office 主题 1">
        <a:dk1>
          <a:srgbClr val="445469"/>
        </a:dk1>
        <a:lt1>
          <a:srgbClr val="FFFFFF"/>
        </a:lt1>
        <a:dk2>
          <a:srgbClr val="445469"/>
        </a:dk2>
        <a:lt2>
          <a:srgbClr val="FFFFFF"/>
        </a:lt2>
        <a:accent1>
          <a:srgbClr val="E71F3C"/>
        </a:accent1>
        <a:accent2>
          <a:srgbClr val="FCC725"/>
        </a:accent2>
        <a:accent3>
          <a:srgbClr val="FFFFFF"/>
        </a:accent3>
        <a:accent4>
          <a:srgbClr val="394659"/>
        </a:accent4>
        <a:accent5>
          <a:srgbClr val="F1ABAF"/>
        </a:accent5>
        <a:accent6>
          <a:srgbClr val="E4B420"/>
        </a:accent6>
        <a:hlink>
          <a:srgbClr val="F33B48"/>
        </a:hlink>
        <a:folHlink>
          <a:srgbClr val="FFC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</TotalTime>
  <Pages>0</Pages>
  <Words>165</Words>
  <Characters>0</Characters>
  <Application>Microsoft Office PowerPoint</Application>
  <DocSecurity>0</DocSecurity>
  <PresentationFormat>宽屏</PresentationFormat>
  <Lines>0</Lines>
  <Paragraphs>13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等线</vt:lpstr>
      <vt:lpstr>宋体</vt:lpstr>
      <vt:lpstr>微软雅黑</vt:lpstr>
      <vt:lpstr>Arial</vt:lpstr>
      <vt:lpstr>Calibri</vt:lpstr>
      <vt:lpstr>Calibri Light</vt:lpstr>
      <vt:lpstr>Impact</vt:lpstr>
      <vt:lpstr>1_Office 主题</vt:lpstr>
      <vt:lpstr>Office Theme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513</cp:revision>
  <dcterms:created xsi:type="dcterms:W3CDTF">2015-07-10T05:07:58Z</dcterms:created>
  <dcterms:modified xsi:type="dcterms:W3CDTF">2016-03-23T02:08:21Z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