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62" r:id="rId5"/>
    <p:sldId id="261" r:id="rId6"/>
    <p:sldId id="263" r:id="rId7"/>
    <p:sldId id="264" r:id="rId8"/>
    <p:sldId id="266" r:id="rId9"/>
    <p:sldId id="267" r:id="rId10"/>
    <p:sldId id="268" r:id="rId11"/>
    <p:sldId id="269" r:id="rId12"/>
    <p:sldId id="27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5B1232-BE40-4A5C-8ED7-EF5C5DB10836}" type="datetimeFigureOut">
              <a:rPr lang="zh-CN" altLang="en-US" smtClean="0"/>
              <a:t>2016/3/17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B9018-DA3B-45C5-ABD4-53324FE457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458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2893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BD69-2441-482A-88A0-55075B7A2C5C}" type="datetimeFigureOut">
              <a:rPr lang="zh-CN" altLang="en-US" smtClean="0"/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09E-6AD9-4AB9-83E3-12C428F335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752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BD69-2441-482A-88A0-55075B7A2C5C}" type="datetimeFigureOut">
              <a:rPr lang="zh-CN" altLang="en-US" smtClean="0"/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09E-6AD9-4AB9-83E3-12C428F335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98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BD69-2441-482A-88A0-55075B7A2C5C}" type="datetimeFigureOut">
              <a:rPr lang="zh-CN" altLang="en-US" smtClean="0"/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09E-6AD9-4AB9-83E3-12C428F335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773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935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82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33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36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181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3885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9354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230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BD69-2441-482A-88A0-55075B7A2C5C}" type="datetimeFigureOut">
              <a:rPr lang="zh-CN" altLang="en-US" smtClean="0"/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09E-6AD9-4AB9-83E3-12C428F335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4600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4562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9594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238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BD69-2441-482A-88A0-55075B7A2C5C}" type="datetimeFigureOut">
              <a:rPr lang="zh-CN" altLang="en-US" smtClean="0"/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09E-6AD9-4AB9-83E3-12C428F335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19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BD69-2441-482A-88A0-55075B7A2C5C}" type="datetimeFigureOut">
              <a:rPr lang="zh-CN" altLang="en-US" smtClean="0"/>
              <a:t>2016/3/17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09E-6AD9-4AB9-83E3-12C428F335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384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BD69-2441-482A-88A0-55075B7A2C5C}" type="datetimeFigureOut">
              <a:rPr lang="zh-CN" altLang="en-US" smtClean="0"/>
              <a:t>2016/3/17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09E-6AD9-4AB9-83E3-12C428F335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785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BD69-2441-482A-88A0-55075B7A2C5C}" type="datetimeFigureOut">
              <a:rPr lang="zh-CN" altLang="en-US" smtClean="0"/>
              <a:t>2016/3/17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09E-6AD9-4AB9-83E3-12C428F335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072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BD69-2441-482A-88A0-55075B7A2C5C}" type="datetimeFigureOut">
              <a:rPr lang="zh-CN" altLang="en-US" smtClean="0"/>
              <a:t>2016/3/17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09E-6AD9-4AB9-83E3-12C428F335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564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BD69-2441-482A-88A0-55075B7A2C5C}" type="datetimeFigureOut">
              <a:rPr lang="zh-CN" altLang="en-US" smtClean="0"/>
              <a:t>2016/3/17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09E-6AD9-4AB9-83E3-12C428F335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177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BD69-2441-482A-88A0-55075B7A2C5C}" type="datetimeFigureOut">
              <a:rPr lang="zh-CN" altLang="en-US" smtClean="0"/>
              <a:t>2016/3/17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0F09E-6AD9-4AB9-83E3-12C428F335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850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0BD69-2441-482A-88A0-55075B7A2C5C}" type="datetimeFigureOut">
              <a:rPr lang="zh-CN" altLang="en-US" smtClean="0"/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0F09E-6AD9-4AB9-83E3-12C428F335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964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185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04095" y="751949"/>
            <a:ext cx="9583810" cy="5290264"/>
            <a:chOff x="3276603" y="2031347"/>
            <a:chExt cx="7722031" cy="4262561"/>
          </a:xfrm>
        </p:grpSpPr>
        <p:pic>
          <p:nvPicPr>
            <p:cNvPr id="6" name="Picture 2" descr="http://www.jeixun.com/uploads/allimg/130425/1103464b0-0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6603" y="2031347"/>
              <a:ext cx="7722031" cy="42625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图片 6"/>
            <p:cNvPicPr>
              <a:picLocks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3410" y="4639532"/>
              <a:ext cx="6468417" cy="132904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" name="文本框 3"/>
          <p:cNvSpPr txBox="1"/>
          <p:nvPr/>
        </p:nvSpPr>
        <p:spPr>
          <a:xfrm>
            <a:off x="3695343" y="4261926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gradFill flip="none" rotWithShape="1">
                  <a:gsLst>
                    <a:gs pos="55000">
                      <a:srgbClr val="FEFEFF"/>
                    </a:gs>
                    <a:gs pos="100000">
                      <a:schemeClr val="bg1">
                        <a:alpha val="82000"/>
                      </a:schemeClr>
                    </a:gs>
                  </a:gsLst>
                  <a:lin ang="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边缘过渡毛玻璃做法</a:t>
            </a:r>
            <a:endParaRPr lang="zh-CN" altLang="en-US" sz="4000" b="1" dirty="0">
              <a:gradFill flip="none" rotWithShape="1">
                <a:gsLst>
                  <a:gs pos="55000">
                    <a:srgbClr val="FEFEFF"/>
                  </a:gs>
                  <a:gs pos="100000">
                    <a:schemeClr val="bg1">
                      <a:alpha val="82000"/>
                    </a:schemeClr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32016" y="5019640"/>
            <a:ext cx="1733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gradFill flip="none" rotWithShape="1">
                  <a:gsLst>
                    <a:gs pos="55000">
                      <a:srgbClr val="FEFEFF"/>
                    </a:gs>
                    <a:gs pos="100000">
                      <a:schemeClr val="bg1">
                        <a:alpha val="82000"/>
                      </a:schemeClr>
                    </a:gs>
                  </a:gsLst>
                  <a:lin ang="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400" dirty="0">
                <a:gradFill flip="none" rotWithShape="1">
                  <a:gsLst>
                    <a:gs pos="55000">
                      <a:srgbClr val="FEFEFF"/>
                    </a:gs>
                    <a:gs pos="100000">
                      <a:schemeClr val="bg1">
                        <a:alpha val="82000"/>
                      </a:schemeClr>
                    </a:gs>
                  </a:gsLst>
                  <a:lin ang="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只为设计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2079812" y="3962400"/>
            <a:ext cx="7996517" cy="0"/>
          </a:xfrm>
          <a:prstGeom prst="line">
            <a:avLst/>
          </a:prstGeom>
          <a:ln>
            <a:gradFill flip="none" rotWithShape="1">
              <a:gsLst>
                <a:gs pos="20000">
                  <a:schemeClr val="bg1">
                    <a:alpha val="0"/>
                  </a:schemeClr>
                </a:gs>
                <a:gs pos="51000">
                  <a:srgbClr val="FBFDFE"/>
                </a:gs>
                <a:gs pos="78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42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2739887" cy="1325563"/>
          </a:xfrm>
        </p:spPr>
        <p:txBody>
          <a:bodyPr/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步骤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60152" y="892614"/>
            <a:ext cx="8883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选中新图和背景图移开→删除渐变矩形条→给新图加阴影→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End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13158" y="1579900"/>
            <a:ext cx="5365373" cy="2961686"/>
            <a:chOff x="3276603" y="2031347"/>
            <a:chExt cx="7722031" cy="4262561"/>
          </a:xfrm>
        </p:grpSpPr>
        <p:pic>
          <p:nvPicPr>
            <p:cNvPr id="1026" name="Picture 2" descr="http://www.jeixun.com/uploads/allimg/130425/1103464b0-0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6603" y="2031347"/>
              <a:ext cx="7722031" cy="42625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4080771" y="4637419"/>
              <a:ext cx="6471693" cy="1331155"/>
            </a:xfrm>
            <a:prstGeom prst="rect">
              <a:avLst/>
            </a:prstGeom>
            <a:gradFill flip="none" rotWithShape="1">
              <a:gsLst>
                <a:gs pos="82000">
                  <a:srgbClr val="FEFEFF">
                    <a:alpha val="50000"/>
                  </a:srgbClr>
                </a:gs>
                <a:gs pos="65000">
                  <a:srgbClr val="FEFEFF"/>
                </a:gs>
                <a:gs pos="35000">
                  <a:srgbClr val="FEFEFF"/>
                </a:gs>
                <a:gs pos="18000">
                  <a:srgbClr val="FDFEFF">
                    <a:alpha val="5000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3410" y="4639532"/>
              <a:ext cx="6468417" cy="1329042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5715003" y="2729383"/>
            <a:ext cx="5365373" cy="2961686"/>
            <a:chOff x="3276603" y="2031347"/>
            <a:chExt cx="7722031" cy="4262561"/>
          </a:xfrm>
        </p:grpSpPr>
        <p:pic>
          <p:nvPicPr>
            <p:cNvPr id="11" name="Picture 2" descr="http://www.jeixun.com/uploads/allimg/130425/1103464b0-0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6603" y="2031347"/>
              <a:ext cx="7722031" cy="42625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图片 12"/>
            <p:cNvPicPr>
              <a:picLocks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3410" y="4639532"/>
              <a:ext cx="6468417" cy="132904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66609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2773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2558566" cy="1325563"/>
          </a:xfrm>
        </p:spPr>
        <p:txBody>
          <a:bodyPr/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传统方法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96766" y="773560"/>
            <a:ext cx="8312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插入图片→图片裁剪→虚化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（艺术效果）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阴影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http://www.jeixun.com/uploads/allimg/130425/1103464b0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511" y="1882196"/>
            <a:ext cx="4425679" cy="244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1650" y="2407569"/>
            <a:ext cx="4919428" cy="2878390"/>
          </a:xfrm>
          <a:prstGeom prst="rect">
            <a:avLst/>
          </a:prstGeom>
        </p:spPr>
      </p:pic>
      <p:pic>
        <p:nvPicPr>
          <p:cNvPr id="22" name="Picture 2" descr="http://www.jeixun.com/uploads/allimg/130425/1103464b0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987" y="3410013"/>
            <a:ext cx="4425679" cy="244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jeixun.com/uploads/allimg/130425/1103464b0-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62" t="62874" r="11062" b="10507"/>
          <a:stretch/>
        </p:blipFill>
        <p:spPr bwMode="auto">
          <a:xfrm>
            <a:off x="7229568" y="5062681"/>
            <a:ext cx="3446518" cy="65027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52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2558566" cy="1325563"/>
          </a:xfrm>
        </p:spPr>
        <p:txBody>
          <a:bodyPr/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方法缺陷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96766" y="825398"/>
            <a:ext cx="83126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左右两侧太过粗暴，与背景融合欠缺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Picture 2" descr="http://www.jeixun.com/uploads/allimg/130425/1103464b0-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314" y="1551540"/>
            <a:ext cx="8581492" cy="473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jeixun.com/uploads/allimg/130425/1103464b0-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62" t="62874" r="11062" b="10507"/>
          <a:stretch/>
        </p:blipFill>
        <p:spPr bwMode="auto">
          <a:xfrm>
            <a:off x="2857623" y="4756101"/>
            <a:ext cx="6682877" cy="126089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2579337" y="4543018"/>
            <a:ext cx="817429" cy="174550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84409" y="4543018"/>
            <a:ext cx="817429" cy="174550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5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新方法（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OK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插件）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1900948" y="1546309"/>
            <a:ext cx="8582609" cy="4737600"/>
            <a:chOff x="2391912" y="1690688"/>
            <a:chExt cx="7971288" cy="4400151"/>
          </a:xfrm>
        </p:grpSpPr>
        <p:grpSp>
          <p:nvGrpSpPr>
            <p:cNvPr id="8" name="组合 7"/>
            <p:cNvGrpSpPr/>
            <p:nvPr/>
          </p:nvGrpSpPr>
          <p:grpSpPr>
            <a:xfrm>
              <a:off x="2391912" y="1690688"/>
              <a:ext cx="7971288" cy="4400151"/>
              <a:chOff x="3276603" y="2031347"/>
              <a:chExt cx="7722031" cy="4262561"/>
            </a:xfrm>
          </p:grpSpPr>
          <p:pic>
            <p:nvPicPr>
              <p:cNvPr id="9" name="Picture 2" descr="http://www.jeixun.com/uploads/allimg/130425/1103464b0-0.jp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59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6603" y="2031347"/>
                <a:ext cx="7722031" cy="42625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图片 9"/>
              <p:cNvPicPr>
                <a:picLocks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Blur radius="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03410" y="4639532"/>
                <a:ext cx="6468417" cy="1329043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11" name="矩形 10"/>
            <p:cNvSpPr/>
            <p:nvPr/>
          </p:nvSpPr>
          <p:spPr>
            <a:xfrm>
              <a:off x="2802374" y="4184429"/>
              <a:ext cx="817429" cy="1745504"/>
            </a:xfrm>
            <a:prstGeom prst="rect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9135310" y="4184429"/>
              <a:ext cx="817429" cy="1745504"/>
            </a:xfrm>
            <a:prstGeom prst="rect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0466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jeixun.com/uploads/allimg/130425/1103464b0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985" y="1706454"/>
            <a:ext cx="7722031" cy="426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2739887" cy="1325563"/>
          </a:xfrm>
        </p:spPr>
        <p:txBody>
          <a:bodyPr/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步骤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855647" y="2138784"/>
            <a:ext cx="2687602" cy="2325229"/>
            <a:chOff x="6963105" y="2295071"/>
            <a:chExt cx="2687602" cy="232522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3105" y="2295071"/>
              <a:ext cx="2687602" cy="2325229"/>
            </a:xfrm>
            <a:prstGeom prst="rect">
              <a:avLst/>
            </a:prstGeom>
            <a:ln w="63500">
              <a:solidFill>
                <a:schemeClr val="tx1">
                  <a:lumMod val="95000"/>
                  <a:lumOff val="5000"/>
                </a:schemeClr>
              </a:solidFill>
            </a:ln>
          </p:spPr>
        </p:pic>
        <p:sp>
          <p:nvSpPr>
            <p:cNvPr id="14" name="矩形 13"/>
            <p:cNvSpPr/>
            <p:nvPr/>
          </p:nvSpPr>
          <p:spPr>
            <a:xfrm>
              <a:off x="7159922" y="2950520"/>
              <a:ext cx="817429" cy="1258873"/>
            </a:xfrm>
            <a:prstGeom prst="rect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761022" y="753682"/>
            <a:ext cx="8312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插入图片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283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jeixun.com/uploads/allimg/130425/1103464b0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985" y="1706454"/>
            <a:ext cx="7722031" cy="426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2739887" cy="1325563"/>
          </a:xfrm>
        </p:spPr>
        <p:txBody>
          <a:bodyPr/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步骤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60154" y="753682"/>
            <a:ext cx="8312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插入矩形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0154" y="4313583"/>
            <a:ext cx="6471693" cy="13311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876699" y="2186610"/>
            <a:ext cx="2687602" cy="2825068"/>
            <a:chOff x="3996236" y="2065507"/>
            <a:chExt cx="2133094" cy="224219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/>
            <a:srcRect l="7560" t="2831"/>
            <a:stretch/>
          </p:blipFill>
          <p:spPr>
            <a:xfrm>
              <a:off x="3996236" y="2065507"/>
              <a:ext cx="2133094" cy="2242198"/>
            </a:xfrm>
            <a:prstGeom prst="rect">
              <a:avLst/>
            </a:prstGeom>
            <a:ln w="63500">
              <a:solidFill>
                <a:schemeClr val="tx1">
                  <a:lumMod val="95000"/>
                  <a:lumOff val="5000"/>
                </a:schemeClr>
              </a:solidFill>
            </a:ln>
          </p:spPr>
        </p:pic>
        <p:sp>
          <p:nvSpPr>
            <p:cNvPr id="12" name="矩形 11"/>
            <p:cNvSpPr/>
            <p:nvPr/>
          </p:nvSpPr>
          <p:spPr>
            <a:xfrm>
              <a:off x="4943501" y="3933781"/>
              <a:ext cx="375139" cy="328246"/>
            </a:xfrm>
            <a:prstGeom prst="rect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746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jeixun.com/uploads/allimg/130425/1103464b0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68" y="1706454"/>
            <a:ext cx="7722031" cy="426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2739887" cy="1325563"/>
          </a:xfrm>
        </p:spPr>
        <p:txBody>
          <a:bodyPr/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步骤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60154" y="753682"/>
            <a:ext cx="8312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矩形去掉边框、设置线性渐变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9937" y="4313583"/>
            <a:ext cx="6471693" cy="1331156"/>
          </a:xfrm>
          <a:prstGeom prst="rect">
            <a:avLst/>
          </a:prstGeom>
          <a:gradFill flip="none" rotWithShape="1">
            <a:gsLst>
              <a:gs pos="82000">
                <a:srgbClr val="FEFEFF">
                  <a:alpha val="50000"/>
                </a:srgbClr>
              </a:gs>
              <a:gs pos="65000">
                <a:srgbClr val="FEFEFF"/>
              </a:gs>
              <a:gs pos="35000">
                <a:srgbClr val="FEFEFF"/>
              </a:gs>
              <a:gs pos="18000">
                <a:srgbClr val="FDFEFF">
                  <a:alpha val="50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20" y="2058685"/>
            <a:ext cx="2628616" cy="1930622"/>
          </a:xfrm>
          <a:prstGeom prst="rect">
            <a:avLst/>
          </a:prstGeom>
          <a:ln w="63500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3088" y="2058685"/>
            <a:ext cx="4210283" cy="1930622"/>
          </a:xfrm>
          <a:prstGeom prst="rect">
            <a:avLst/>
          </a:prstGeom>
          <a:ln w="63500"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19" name="矩形 18"/>
          <p:cNvSpPr/>
          <p:nvPr/>
        </p:nvSpPr>
        <p:spPr>
          <a:xfrm>
            <a:off x="8506444" y="1727014"/>
            <a:ext cx="3040100" cy="192983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渐变类型：线性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渐变方法：线性向右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光圈数量：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光圈颜色：都为白色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06444" y="4249134"/>
            <a:ext cx="3040100" cy="49071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 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06444" y="3786886"/>
            <a:ext cx="19431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光圈位置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(%)</a:t>
            </a:r>
          </a:p>
        </p:txBody>
      </p:sp>
      <p:sp>
        <p:nvSpPr>
          <p:cNvPr id="22" name="矩形 21"/>
          <p:cNvSpPr/>
          <p:nvPr/>
        </p:nvSpPr>
        <p:spPr>
          <a:xfrm>
            <a:off x="8506444" y="5343501"/>
            <a:ext cx="3040100" cy="49071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506444" y="4881253"/>
            <a:ext cx="225093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光圈透明度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(%)</a:t>
            </a:r>
          </a:p>
        </p:txBody>
      </p:sp>
    </p:spTree>
    <p:extLst>
      <p:ext uri="{BB962C8B-B14F-4D97-AF65-F5344CB8AC3E}">
        <p14:creationId xmlns:p14="http://schemas.microsoft.com/office/powerpoint/2010/main" val="222531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jeixun.com/uploads/allimg/130425/1103464b0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921" y="1706454"/>
            <a:ext cx="7722031" cy="426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2739887" cy="1325563"/>
          </a:xfrm>
        </p:spPr>
        <p:txBody>
          <a:bodyPr/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步骤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60153" y="861256"/>
            <a:ext cx="8883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先选中图片→再选中矩形→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OneKey X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→图片混合→正片叠底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59090" y="4313583"/>
            <a:ext cx="6471693" cy="1331156"/>
          </a:xfrm>
          <a:prstGeom prst="rect">
            <a:avLst/>
          </a:prstGeom>
          <a:gradFill flip="none" rotWithShape="1">
            <a:gsLst>
              <a:gs pos="82000">
                <a:srgbClr val="FEFEFF">
                  <a:alpha val="50000"/>
                </a:srgbClr>
              </a:gs>
              <a:gs pos="65000">
                <a:srgbClr val="FEFEFF"/>
              </a:gs>
              <a:gs pos="35000">
                <a:srgbClr val="FEFEFF"/>
              </a:gs>
              <a:gs pos="18000">
                <a:srgbClr val="FDFEFF">
                  <a:alpha val="50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728" y="4314639"/>
            <a:ext cx="6468417" cy="132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66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jeixun.com/uploads/allimg/130425/1103464b0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921" y="1708617"/>
            <a:ext cx="7722031" cy="426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2739887" cy="1325563"/>
          </a:xfrm>
        </p:spPr>
        <p:txBody>
          <a:bodyPr/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步骤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59090" y="4315746"/>
            <a:ext cx="6471693" cy="1331156"/>
          </a:xfrm>
          <a:prstGeom prst="rect">
            <a:avLst/>
          </a:prstGeom>
          <a:gradFill flip="none" rotWithShape="1">
            <a:gsLst>
              <a:gs pos="82000">
                <a:srgbClr val="FEFEFF">
                  <a:alpha val="50000"/>
                </a:srgbClr>
              </a:gs>
              <a:gs pos="65000">
                <a:srgbClr val="FEFEFF"/>
              </a:gs>
              <a:gs pos="35000">
                <a:srgbClr val="FEFEFF"/>
              </a:gs>
              <a:gs pos="18000">
                <a:srgbClr val="FDFEFF">
                  <a:alpha val="50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728" y="4316802"/>
            <a:ext cx="6468417" cy="132904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60152" y="892614"/>
            <a:ext cx="8883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选中新图右键→设置图片格式→艺术效果→虚化→半径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043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Calibri Light"/>
        <a:ea typeface="微软雅黑 Light"/>
        <a:cs typeface=""/>
      </a:majorFont>
      <a:minorFont>
        <a:latin typeface="Calibri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325</Words>
  <Application>Microsoft Office PowerPoint</Application>
  <PresentationFormat>宽屏</PresentationFormat>
  <Paragraphs>34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PowerPoint 演示文稿</vt:lpstr>
      <vt:lpstr>传统方法</vt:lpstr>
      <vt:lpstr>方法缺陷</vt:lpstr>
      <vt:lpstr>新方法（OK插件）</vt:lpstr>
      <vt:lpstr>步骤1：</vt:lpstr>
      <vt:lpstr>步骤2：</vt:lpstr>
      <vt:lpstr>步骤3：</vt:lpstr>
      <vt:lpstr>步骤4：</vt:lpstr>
      <vt:lpstr>步骤5：</vt:lpstr>
      <vt:lpstr>步骤6：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Slibe</dc:creator>
  <cp:lastModifiedBy>Administrator</cp:lastModifiedBy>
  <cp:revision>23</cp:revision>
  <dcterms:created xsi:type="dcterms:W3CDTF">2015-06-11T02:40:14Z</dcterms:created>
  <dcterms:modified xsi:type="dcterms:W3CDTF">2016-03-17T15:32:07Z</dcterms:modified>
</cp:coreProperties>
</file>