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2" r:id="rId2"/>
  </p:sldMasterIdLst>
  <p:notesMasterIdLst>
    <p:notesMasterId r:id="rId5"/>
  </p:notesMasterIdLst>
  <p:sldIdLst>
    <p:sldId id="359" r:id="rId3"/>
    <p:sldId id="360" r:id="rId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1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8898"/>
    <a:srgbClr val="EA5322"/>
    <a:srgbClr val="FCC818"/>
    <a:srgbClr val="2E648B"/>
    <a:srgbClr val="8CBF00"/>
    <a:srgbClr val="FF6977"/>
    <a:srgbClr val="C9AE00"/>
    <a:srgbClr val="595959"/>
    <a:srgbClr val="EE44A5"/>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95" autoAdjust="0"/>
    <p:restoredTop sz="86443" autoAdjust="0"/>
  </p:normalViewPr>
  <p:slideViewPr>
    <p:cSldViewPr snapToGrid="0">
      <p:cViewPr varScale="1">
        <p:scale>
          <a:sx n="79" d="100"/>
          <a:sy n="79" d="100"/>
        </p:scale>
        <p:origin x="780" y="96"/>
      </p:cViewPr>
      <p:guideLst>
        <p:guide orient="horz" pos="913"/>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247C8E-FAE5-43D1-82C0-196E816DC300}" type="datetimeFigureOut">
              <a:rPr lang="zh-CN" altLang="en-US" smtClean="0"/>
              <a:pPr/>
              <a:t>2016/3/15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72AF99-A73B-44C9-96FA-736798B6D18B}" type="slidenum">
              <a:rPr lang="zh-CN" altLang="en-US" smtClean="0"/>
              <a:pPr/>
              <a:t>‹#›</a:t>
            </a:fld>
            <a:endParaRPr lang="zh-CN" altLang="en-US"/>
          </a:p>
        </p:txBody>
      </p:sp>
    </p:spTree>
    <p:extLst>
      <p:ext uri="{BB962C8B-B14F-4D97-AF65-F5344CB8AC3E}">
        <p14:creationId xmlns:p14="http://schemas.microsoft.com/office/powerpoint/2010/main" val="1378247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913229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3048"/>
            <a:ext cx="12192000" cy="6851904"/>
          </a:xfrm>
          <a:prstGeom prst="rect">
            <a:avLst/>
          </a:prstGeom>
        </p:spPr>
      </p:pic>
    </p:spTree>
    <p:extLst>
      <p:ext uri="{BB962C8B-B14F-4D97-AF65-F5344CB8AC3E}">
        <p14:creationId xmlns:p14="http://schemas.microsoft.com/office/powerpoint/2010/main" val="1593439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210692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841548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493769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5546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1233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5167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90576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25353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7018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75208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966073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C40D9B-40DE-40F2-B1F7-10F71B5D2BB1}" type="datetimeFigureOut">
              <a:rPr lang="zh-CN" altLang="en-US" smtClean="0"/>
              <a:pPr/>
              <a:t>2016/3/15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4F500A-20A7-471A-86E3-34823246EEC6}" type="slidenum">
              <a:rPr lang="zh-CN" altLang="en-US" smtClean="0"/>
              <a:pPr/>
              <a:t>‹#›</a:t>
            </a:fld>
            <a:endParaRPr lang="zh-CN" altLang="en-US"/>
          </a:p>
        </p:txBody>
      </p:sp>
    </p:spTree>
    <p:extLst>
      <p:ext uri="{BB962C8B-B14F-4D97-AF65-F5344CB8AC3E}">
        <p14:creationId xmlns:p14="http://schemas.microsoft.com/office/powerpoint/2010/main" val="2347183735"/>
      </p:ext>
    </p:extLst>
  </p:cSld>
  <p:clrMap bg1="lt1" tx1="dk1" bg2="lt2" tx2="dk2" accent1="accent1" accent2="accent2" accent3="accent3" accent4="accent4" accent5="accent5" accent6="accent6" hlink="hlink" folHlink="folHlink"/>
  <p:sldLayoutIdLst>
    <p:sldLayoutId id="2147483655"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2016/3/15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6679566"/>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十字箭头 6"/>
          <p:cNvSpPr/>
          <p:nvPr/>
        </p:nvSpPr>
        <p:spPr>
          <a:xfrm>
            <a:off x="718416" y="839587"/>
            <a:ext cx="5418667" cy="5418667"/>
          </a:xfrm>
          <a:prstGeom prst="quadArrow">
            <a:avLst>
              <a:gd name="adj1" fmla="val 2000"/>
              <a:gd name="adj2" fmla="val 4000"/>
              <a:gd name="adj3" fmla="val 5000"/>
            </a:avLst>
          </a:prstGeom>
          <a:solidFill>
            <a:srgbClr val="595959"/>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 name="任意多边形 7"/>
          <p:cNvSpPr/>
          <p:nvPr/>
        </p:nvSpPr>
        <p:spPr>
          <a:xfrm>
            <a:off x="1070629" y="1191800"/>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FCC81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9" name="任意多边形 8"/>
          <p:cNvSpPr/>
          <p:nvPr/>
        </p:nvSpPr>
        <p:spPr>
          <a:xfrm>
            <a:off x="3617403" y="1191800"/>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2E648B"/>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0" name="任意多边形 9"/>
          <p:cNvSpPr/>
          <p:nvPr/>
        </p:nvSpPr>
        <p:spPr>
          <a:xfrm>
            <a:off x="1070629" y="3738573"/>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A889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1" name="任意多边形 10"/>
          <p:cNvSpPr/>
          <p:nvPr/>
        </p:nvSpPr>
        <p:spPr>
          <a:xfrm>
            <a:off x="3617403" y="3738573"/>
            <a:ext cx="2167466" cy="2167466"/>
          </a:xfrm>
          <a:custGeom>
            <a:avLst/>
            <a:gdLst>
              <a:gd name="connsiteX0" fmla="*/ 0 w 2167466"/>
              <a:gd name="connsiteY0" fmla="*/ 361252 h 2167466"/>
              <a:gd name="connsiteX1" fmla="*/ 361252 w 2167466"/>
              <a:gd name="connsiteY1" fmla="*/ 0 h 2167466"/>
              <a:gd name="connsiteX2" fmla="*/ 1806214 w 2167466"/>
              <a:gd name="connsiteY2" fmla="*/ 0 h 2167466"/>
              <a:gd name="connsiteX3" fmla="*/ 2167466 w 2167466"/>
              <a:gd name="connsiteY3" fmla="*/ 361252 h 2167466"/>
              <a:gd name="connsiteX4" fmla="*/ 2167466 w 2167466"/>
              <a:gd name="connsiteY4" fmla="*/ 1806214 h 2167466"/>
              <a:gd name="connsiteX5" fmla="*/ 1806214 w 2167466"/>
              <a:gd name="connsiteY5" fmla="*/ 2167466 h 2167466"/>
              <a:gd name="connsiteX6" fmla="*/ 361252 w 2167466"/>
              <a:gd name="connsiteY6" fmla="*/ 2167466 h 2167466"/>
              <a:gd name="connsiteX7" fmla="*/ 0 w 2167466"/>
              <a:gd name="connsiteY7" fmla="*/ 1806214 h 2167466"/>
              <a:gd name="connsiteX8" fmla="*/ 0 w 2167466"/>
              <a:gd name="connsiteY8" fmla="*/ 361252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EA532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4877" tIns="284877" rIns="284877" bIns="284877"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3" name="KSO_Shape"/>
          <p:cNvSpPr/>
          <p:nvPr/>
        </p:nvSpPr>
        <p:spPr>
          <a:xfrm>
            <a:off x="6904542" y="119180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FCC8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KSO_Shape"/>
          <p:cNvSpPr/>
          <p:nvPr/>
        </p:nvSpPr>
        <p:spPr>
          <a:xfrm>
            <a:off x="1793066" y="4116771"/>
            <a:ext cx="722592" cy="120098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KSO_Shape"/>
          <p:cNvSpPr>
            <a:spLocks/>
          </p:cNvSpPr>
          <p:nvPr/>
        </p:nvSpPr>
        <p:spPr bwMode="auto">
          <a:xfrm>
            <a:off x="1573490" y="1547223"/>
            <a:ext cx="1200984" cy="1166957"/>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p:spPr>
        <p:txBody>
          <a:bodyPr/>
          <a:lstStyle/>
          <a:p>
            <a:endParaRPr lang="zh-CN" altLang="en-US"/>
          </a:p>
        </p:txBody>
      </p:sp>
      <p:sp>
        <p:nvSpPr>
          <p:cNvPr id="17" name="KSO_Shape"/>
          <p:cNvSpPr>
            <a:spLocks/>
          </p:cNvSpPr>
          <p:nvPr/>
        </p:nvSpPr>
        <p:spPr bwMode="auto">
          <a:xfrm>
            <a:off x="4228748" y="4116771"/>
            <a:ext cx="944775" cy="1200985"/>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p:spPr>
        <p:txBody>
          <a:bodyPr/>
          <a:lstStyle/>
          <a:p>
            <a:endParaRPr lang="zh-CN" altLang="en-US"/>
          </a:p>
        </p:txBody>
      </p:sp>
      <p:sp>
        <p:nvSpPr>
          <p:cNvPr id="18" name="KSO_Shape"/>
          <p:cNvSpPr>
            <a:spLocks/>
          </p:cNvSpPr>
          <p:nvPr/>
        </p:nvSpPr>
        <p:spPr bwMode="auto">
          <a:xfrm>
            <a:off x="4063854" y="1530209"/>
            <a:ext cx="1198983" cy="1200984"/>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p:spPr>
        <p:txBody>
          <a:bodyPr/>
          <a:lstStyle/>
          <a:p>
            <a:endParaRPr lang="zh-CN" altLang="en-US"/>
          </a:p>
        </p:txBody>
      </p:sp>
      <p:sp>
        <p:nvSpPr>
          <p:cNvPr id="20" name="文本框 19"/>
          <p:cNvSpPr txBox="1"/>
          <p:nvPr/>
        </p:nvSpPr>
        <p:spPr>
          <a:xfrm>
            <a:off x="1573490" y="2822823"/>
            <a:ext cx="1346844"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4027713" y="2822823"/>
            <a:ext cx="1346844"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4063854" y="5389668"/>
            <a:ext cx="1346844"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1500560" y="5389668"/>
            <a:ext cx="1346844"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KEYWORD</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4" name="KSO_Shape"/>
          <p:cNvSpPr/>
          <p:nvPr/>
        </p:nvSpPr>
        <p:spPr>
          <a:xfrm>
            <a:off x="6904542" y="263523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2E64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5" name="KSO_Shape"/>
          <p:cNvSpPr/>
          <p:nvPr/>
        </p:nvSpPr>
        <p:spPr>
          <a:xfrm>
            <a:off x="6904542" y="407866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A889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KSO_Shape"/>
          <p:cNvSpPr/>
          <p:nvPr/>
        </p:nvSpPr>
        <p:spPr>
          <a:xfrm>
            <a:off x="6904542" y="5522090"/>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EA53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文本框 26"/>
          <p:cNvSpPr txBox="1"/>
          <p:nvPr/>
        </p:nvSpPr>
        <p:spPr>
          <a:xfrm>
            <a:off x="7485363" y="1157332"/>
            <a:ext cx="1407758" cy="369332"/>
          </a:xfrm>
          <a:prstGeom prst="rect">
            <a:avLst/>
          </a:prstGeom>
          <a:noFill/>
        </p:spPr>
        <p:txBody>
          <a:bodyPr wrap="none" rtlCol="0">
            <a:spAutoFit/>
          </a:bodyPr>
          <a:lstStyle/>
          <a:p>
            <a:r>
              <a:rPr lang="en-US" altLang="zh-CN" b="1" dirty="0" smtClean="0">
                <a:solidFill>
                  <a:srgbClr val="FCC818"/>
                </a:solidFill>
                <a:latin typeface="微软雅黑" panose="020B0503020204020204" pitchFamily="34" charset="-122"/>
                <a:ea typeface="微软雅黑" panose="020B0503020204020204" pitchFamily="34" charset="-122"/>
              </a:rPr>
              <a:t>KEYWORD</a:t>
            </a:r>
            <a:endParaRPr lang="zh-CN" altLang="en-US" b="1" dirty="0">
              <a:solidFill>
                <a:srgbClr val="FCC818"/>
              </a:solidFill>
              <a:latin typeface="微软雅黑" panose="020B0503020204020204" pitchFamily="34" charset="-122"/>
              <a:ea typeface="微软雅黑" panose="020B0503020204020204" pitchFamily="34" charset="-122"/>
            </a:endParaRPr>
          </a:p>
        </p:txBody>
      </p:sp>
      <p:sp>
        <p:nvSpPr>
          <p:cNvPr id="28" name="TextBox 15"/>
          <p:cNvSpPr txBox="1"/>
          <p:nvPr/>
        </p:nvSpPr>
        <p:spPr>
          <a:xfrm>
            <a:off x="7485363" y="1428709"/>
            <a:ext cx="4305340"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7485363" y="2360174"/>
            <a:ext cx="1407758" cy="369332"/>
          </a:xfrm>
          <a:prstGeom prst="rect">
            <a:avLst/>
          </a:prstGeom>
          <a:noFill/>
        </p:spPr>
        <p:txBody>
          <a:bodyPr wrap="none" rtlCol="0">
            <a:spAutoFit/>
          </a:bodyPr>
          <a:lstStyle/>
          <a:p>
            <a:r>
              <a:rPr lang="en-US" altLang="zh-CN" b="1" dirty="0" smtClean="0">
                <a:solidFill>
                  <a:srgbClr val="2E648B"/>
                </a:solidFill>
                <a:latin typeface="微软雅黑" panose="020B0503020204020204" pitchFamily="34" charset="-122"/>
                <a:ea typeface="微软雅黑" panose="020B0503020204020204" pitchFamily="34" charset="-122"/>
              </a:rPr>
              <a:t>KEYWORD</a:t>
            </a:r>
            <a:endParaRPr lang="zh-CN" altLang="en-US" b="1" dirty="0">
              <a:solidFill>
                <a:srgbClr val="2E648B"/>
              </a:solidFill>
              <a:latin typeface="微软雅黑" panose="020B0503020204020204" pitchFamily="34" charset="-122"/>
              <a:ea typeface="微软雅黑" panose="020B0503020204020204" pitchFamily="34" charset="-122"/>
            </a:endParaRPr>
          </a:p>
        </p:txBody>
      </p:sp>
      <p:sp>
        <p:nvSpPr>
          <p:cNvPr id="30" name="TextBox 15"/>
          <p:cNvSpPr txBox="1"/>
          <p:nvPr/>
        </p:nvSpPr>
        <p:spPr>
          <a:xfrm>
            <a:off x="7485363" y="2631551"/>
            <a:ext cx="4305340"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31" name="文本框 30"/>
          <p:cNvSpPr txBox="1"/>
          <p:nvPr/>
        </p:nvSpPr>
        <p:spPr>
          <a:xfrm>
            <a:off x="7485363" y="3709328"/>
            <a:ext cx="1407758" cy="369332"/>
          </a:xfrm>
          <a:prstGeom prst="rect">
            <a:avLst/>
          </a:prstGeom>
          <a:noFill/>
        </p:spPr>
        <p:txBody>
          <a:bodyPr wrap="none" rtlCol="0">
            <a:spAutoFit/>
          </a:bodyPr>
          <a:lstStyle/>
          <a:p>
            <a:r>
              <a:rPr lang="en-US" altLang="zh-CN" b="1" dirty="0" smtClean="0">
                <a:solidFill>
                  <a:srgbClr val="3A8898"/>
                </a:solidFill>
                <a:latin typeface="微软雅黑" panose="020B0503020204020204" pitchFamily="34" charset="-122"/>
                <a:ea typeface="微软雅黑" panose="020B0503020204020204" pitchFamily="34" charset="-122"/>
              </a:rPr>
              <a:t>KEYWORD</a:t>
            </a:r>
            <a:endParaRPr lang="zh-CN" altLang="en-US" b="1" dirty="0">
              <a:solidFill>
                <a:srgbClr val="3A8898"/>
              </a:solidFill>
              <a:latin typeface="微软雅黑" panose="020B0503020204020204" pitchFamily="34" charset="-122"/>
              <a:ea typeface="微软雅黑" panose="020B0503020204020204" pitchFamily="34" charset="-122"/>
            </a:endParaRPr>
          </a:p>
        </p:txBody>
      </p:sp>
      <p:sp>
        <p:nvSpPr>
          <p:cNvPr id="32" name="TextBox 15"/>
          <p:cNvSpPr txBox="1"/>
          <p:nvPr/>
        </p:nvSpPr>
        <p:spPr>
          <a:xfrm>
            <a:off x="7485363" y="3980705"/>
            <a:ext cx="4305340"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
        <p:nvSpPr>
          <p:cNvPr id="33" name="文本框 32"/>
          <p:cNvSpPr txBox="1"/>
          <p:nvPr/>
        </p:nvSpPr>
        <p:spPr>
          <a:xfrm>
            <a:off x="7485363" y="5133089"/>
            <a:ext cx="1407758" cy="369332"/>
          </a:xfrm>
          <a:prstGeom prst="rect">
            <a:avLst/>
          </a:prstGeom>
          <a:noFill/>
        </p:spPr>
        <p:txBody>
          <a:bodyPr wrap="none" rtlCol="0">
            <a:spAutoFit/>
          </a:bodyPr>
          <a:lstStyle/>
          <a:p>
            <a:r>
              <a:rPr lang="en-US" altLang="zh-CN" b="1" dirty="0" smtClean="0">
                <a:solidFill>
                  <a:srgbClr val="EA5322"/>
                </a:solidFill>
                <a:latin typeface="微软雅黑" panose="020B0503020204020204" pitchFamily="34" charset="-122"/>
                <a:ea typeface="微软雅黑" panose="020B0503020204020204" pitchFamily="34" charset="-122"/>
              </a:rPr>
              <a:t>KEYWORD</a:t>
            </a:r>
            <a:endParaRPr lang="zh-CN" altLang="en-US" b="1" dirty="0">
              <a:solidFill>
                <a:srgbClr val="EA5322"/>
              </a:solidFill>
              <a:latin typeface="微软雅黑" panose="020B0503020204020204" pitchFamily="34" charset="-122"/>
              <a:ea typeface="微软雅黑" panose="020B0503020204020204" pitchFamily="34" charset="-122"/>
            </a:endParaRPr>
          </a:p>
        </p:txBody>
      </p:sp>
      <p:sp>
        <p:nvSpPr>
          <p:cNvPr id="34" name="TextBox 15"/>
          <p:cNvSpPr txBox="1"/>
          <p:nvPr/>
        </p:nvSpPr>
        <p:spPr>
          <a:xfrm>
            <a:off x="7485363" y="5404466"/>
            <a:ext cx="4305340" cy="613694"/>
          </a:xfrm>
          <a:prstGeom prst="rect">
            <a:avLst/>
          </a:prstGeom>
          <a:noFill/>
        </p:spPr>
        <p:txBody>
          <a:bodyPr wrap="square" rtlCol="0">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这里输入简单的文字概述这里输入简单字概述这里输入简单简单的文字概述这里输入</a:t>
            </a:r>
            <a:r>
              <a:rPr lang="zh-CN" altLang="en-US" sz="1200" dirty="0" smtClean="0">
                <a:latin typeface="微软雅黑" panose="020B0503020204020204" pitchFamily="34" charset="-122"/>
                <a:ea typeface="微软雅黑" panose="020B0503020204020204" pitchFamily="34" charset="-122"/>
              </a:rPr>
              <a:t>简单</a:t>
            </a:r>
            <a:endParaRPr lang="zh-CN" altLang="en-US" sz="12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82543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71944798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10062</TotalTime>
  <Words>237</Words>
  <Application>Microsoft Office PowerPoint</Application>
  <PresentationFormat>宽屏</PresentationFormat>
  <Paragraphs>19</Paragraphs>
  <Slides>2</Slides>
  <Notes>1</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2</vt:i4>
      </vt:variant>
    </vt:vector>
  </HeadingPairs>
  <TitlesOfParts>
    <vt:vector size="10" baseType="lpstr">
      <vt:lpstr>Meiryo</vt:lpstr>
      <vt:lpstr>宋体</vt:lpstr>
      <vt:lpstr>微软雅黑</vt:lpstr>
      <vt:lpstr>Arial</vt:lpstr>
      <vt:lpstr>Calibri</vt:lpstr>
      <vt:lpstr>Calibri Light</vt:lpstr>
      <vt:lpstr>Office 主题</vt:lpstr>
      <vt:lpstr>Office Theme</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322</cp:revision>
  <dcterms:created xsi:type="dcterms:W3CDTF">2014-08-08T03:06:53Z</dcterms:created>
  <dcterms:modified xsi:type="dcterms:W3CDTF">2016-03-15T01:47:54Z</dcterms:modified>
</cp:coreProperties>
</file>