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7"/>
  </p:notesMasterIdLst>
  <p:sldIdLst>
    <p:sldId id="261" r:id="rId3"/>
    <p:sldId id="262" r:id="rId4"/>
    <p:sldId id="267" r:id="rId5"/>
    <p:sldId id="268" r:id="rId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6868"/>
    <a:srgbClr val="D9D9D9"/>
    <a:srgbClr val="CE9852"/>
    <a:srgbClr val="E3BD66"/>
    <a:srgbClr val="F4D285"/>
    <a:srgbClr val="B06549"/>
    <a:srgbClr val="F2CF81"/>
    <a:srgbClr val="E9CC77"/>
    <a:srgbClr val="D6AE55"/>
    <a:srgbClr val="8FC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21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B9B660-392E-44E0-9BCB-28863D85D246}" type="doc">
      <dgm:prSet loTypeId="urn:microsoft.com/office/officeart/2005/8/layout/venn2" loCatId="relationship" qsTypeId="urn:microsoft.com/office/officeart/2005/8/quickstyle/simple1" qsCatId="simple" csTypeId="urn:microsoft.com/office/officeart/2005/8/colors/accent0_3" csCatId="mainScheme" phldr="0"/>
      <dgm:spPr/>
      <dgm:t>
        <a:bodyPr/>
        <a:lstStyle/>
        <a:p>
          <a:endParaRPr lang="zh-CN" altLang="en-US"/>
        </a:p>
      </dgm:t>
    </dgm:pt>
    <dgm:pt modelId="{433F8A54-3B57-4EF2-B671-36CB12B9248D}">
      <dgm:prSet phldrT="[文本]" phldr="1"/>
      <dgm:spPr/>
      <dgm:t>
        <a:bodyPr/>
        <a:lstStyle/>
        <a:p>
          <a:endParaRPr lang="zh-CN" altLang="en-US"/>
        </a:p>
      </dgm:t>
    </dgm:pt>
    <dgm:pt modelId="{9DBB35B1-2324-4A51-ADC2-FFE31F8226D8}" type="parTrans" cxnId="{6656F36D-1933-4237-82E5-4C48CC4FEEA8}">
      <dgm:prSet/>
      <dgm:spPr/>
      <dgm:t>
        <a:bodyPr/>
        <a:lstStyle/>
        <a:p>
          <a:endParaRPr lang="zh-CN" altLang="en-US"/>
        </a:p>
      </dgm:t>
    </dgm:pt>
    <dgm:pt modelId="{D230926A-EE76-4353-87D6-05816BA26EBB}" type="sibTrans" cxnId="{6656F36D-1933-4237-82E5-4C48CC4FEEA8}">
      <dgm:prSet/>
      <dgm:spPr/>
      <dgm:t>
        <a:bodyPr/>
        <a:lstStyle/>
        <a:p>
          <a:endParaRPr lang="zh-CN" altLang="en-US"/>
        </a:p>
      </dgm:t>
    </dgm:pt>
    <dgm:pt modelId="{FD01B665-741F-4FCA-A242-69992C092D38}">
      <dgm:prSet phldrT="[文本]" phldr="1"/>
      <dgm:spPr/>
      <dgm:t>
        <a:bodyPr/>
        <a:lstStyle/>
        <a:p>
          <a:endParaRPr lang="zh-CN" altLang="en-US"/>
        </a:p>
      </dgm:t>
    </dgm:pt>
    <dgm:pt modelId="{591949C0-6EE7-4CCB-875F-5B1FDEA6B2CB}" type="parTrans" cxnId="{7FFCA9F0-45EC-4FF4-B497-843748BFA091}">
      <dgm:prSet/>
      <dgm:spPr/>
      <dgm:t>
        <a:bodyPr/>
        <a:lstStyle/>
        <a:p>
          <a:endParaRPr lang="zh-CN" altLang="en-US"/>
        </a:p>
      </dgm:t>
    </dgm:pt>
    <dgm:pt modelId="{D6511FA9-8888-441F-B616-82B628EDB94B}" type="sibTrans" cxnId="{7FFCA9F0-45EC-4FF4-B497-843748BFA091}">
      <dgm:prSet/>
      <dgm:spPr/>
      <dgm:t>
        <a:bodyPr/>
        <a:lstStyle/>
        <a:p>
          <a:endParaRPr lang="zh-CN" altLang="en-US"/>
        </a:p>
      </dgm:t>
    </dgm:pt>
    <dgm:pt modelId="{1B826FF2-9682-41F6-9E19-03208A914418}">
      <dgm:prSet phldrT="[文本]" phldr="1"/>
      <dgm:spPr/>
      <dgm:t>
        <a:bodyPr/>
        <a:lstStyle/>
        <a:p>
          <a:endParaRPr lang="zh-CN" altLang="en-US"/>
        </a:p>
      </dgm:t>
    </dgm:pt>
    <dgm:pt modelId="{7F604C5D-7C21-4838-A177-3EF135324E37}" type="parTrans" cxnId="{EFB29769-4C9D-4DB5-985E-03E7C115FB51}">
      <dgm:prSet/>
      <dgm:spPr/>
      <dgm:t>
        <a:bodyPr/>
        <a:lstStyle/>
        <a:p>
          <a:endParaRPr lang="zh-CN" altLang="en-US"/>
        </a:p>
      </dgm:t>
    </dgm:pt>
    <dgm:pt modelId="{A1AA3D28-1CAA-48F5-943E-BBCF8CB7DAEA}" type="sibTrans" cxnId="{EFB29769-4C9D-4DB5-985E-03E7C115FB51}">
      <dgm:prSet/>
      <dgm:spPr/>
      <dgm:t>
        <a:bodyPr/>
        <a:lstStyle/>
        <a:p>
          <a:endParaRPr lang="zh-CN" altLang="en-US"/>
        </a:p>
      </dgm:t>
    </dgm:pt>
    <dgm:pt modelId="{2FDF6A8D-6AE9-4785-BFB1-63CEA6C94257}">
      <dgm:prSet phldrT="[文本]" phldr="1"/>
      <dgm:spPr/>
      <dgm:t>
        <a:bodyPr/>
        <a:lstStyle/>
        <a:p>
          <a:endParaRPr lang="zh-CN" altLang="en-US"/>
        </a:p>
      </dgm:t>
    </dgm:pt>
    <dgm:pt modelId="{752AED4C-0C73-4E2B-B40B-EF8C8410D76C}" type="parTrans" cxnId="{F83B1541-10FB-4F10-BBFF-729AED3A7613}">
      <dgm:prSet/>
      <dgm:spPr/>
      <dgm:t>
        <a:bodyPr/>
        <a:lstStyle/>
        <a:p>
          <a:endParaRPr lang="zh-CN" altLang="en-US"/>
        </a:p>
      </dgm:t>
    </dgm:pt>
    <dgm:pt modelId="{71989C16-DC96-4045-9969-52CA64CCD0E0}" type="sibTrans" cxnId="{F83B1541-10FB-4F10-BBFF-729AED3A7613}">
      <dgm:prSet/>
      <dgm:spPr/>
      <dgm:t>
        <a:bodyPr/>
        <a:lstStyle/>
        <a:p>
          <a:endParaRPr lang="zh-CN" altLang="en-US"/>
        </a:p>
      </dgm:t>
    </dgm:pt>
    <dgm:pt modelId="{1F978632-DF1C-486B-AF14-786B383AE19B}" type="pres">
      <dgm:prSet presAssocID="{9EB9B660-392E-44E0-9BCB-28863D85D246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DE3288-F2CA-4F45-8BF2-95CCEEFAF520}" type="pres">
      <dgm:prSet presAssocID="{9EB9B660-392E-44E0-9BCB-28863D85D246}" presName="comp1" presStyleCnt="0"/>
      <dgm:spPr/>
    </dgm:pt>
    <dgm:pt modelId="{5423E503-8C11-4B12-8EC2-13A89FE21935}" type="pres">
      <dgm:prSet presAssocID="{9EB9B660-392E-44E0-9BCB-28863D85D246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09F2F352-3C1E-45D8-8847-66104B5681AD}" type="pres">
      <dgm:prSet presAssocID="{9EB9B660-392E-44E0-9BCB-28863D85D246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148F88-06C6-4B12-8A06-A30C39DBA148}" type="pres">
      <dgm:prSet presAssocID="{9EB9B660-392E-44E0-9BCB-28863D85D246}" presName="comp2" presStyleCnt="0"/>
      <dgm:spPr/>
    </dgm:pt>
    <dgm:pt modelId="{3AE480A0-69B9-4B78-A161-DF75B820DAA5}" type="pres">
      <dgm:prSet presAssocID="{9EB9B660-392E-44E0-9BCB-28863D85D246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9D7EAF34-04D3-4FFD-A1EF-CB45AA5F87D9}" type="pres">
      <dgm:prSet presAssocID="{9EB9B660-392E-44E0-9BCB-28863D85D246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2C855E-BFB2-48F9-8760-12ADD6304CC2}" type="pres">
      <dgm:prSet presAssocID="{9EB9B660-392E-44E0-9BCB-28863D85D246}" presName="comp3" presStyleCnt="0"/>
      <dgm:spPr/>
    </dgm:pt>
    <dgm:pt modelId="{C23DEB59-37F2-4DE6-8C1E-C9C11A396356}" type="pres">
      <dgm:prSet presAssocID="{9EB9B660-392E-44E0-9BCB-28863D85D246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9958769F-9410-4DE8-AFDA-9DFFAF2722A9}" type="pres">
      <dgm:prSet presAssocID="{9EB9B660-392E-44E0-9BCB-28863D85D246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D9057B-5B77-469B-8B2F-4819F41E1B59}" type="pres">
      <dgm:prSet presAssocID="{9EB9B660-392E-44E0-9BCB-28863D85D246}" presName="comp4" presStyleCnt="0"/>
      <dgm:spPr/>
    </dgm:pt>
    <dgm:pt modelId="{5EFAC1BB-5556-4AC7-B602-0642AD898854}" type="pres">
      <dgm:prSet presAssocID="{9EB9B660-392E-44E0-9BCB-28863D85D246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858D11BB-1D2A-48B9-9A59-91642E639290}" type="pres">
      <dgm:prSet presAssocID="{9EB9B660-392E-44E0-9BCB-28863D85D246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2787DFF-8FF1-41A0-B70C-1EE84AC05D8E}" type="presOf" srcId="{9EB9B660-392E-44E0-9BCB-28863D85D246}" destId="{1F978632-DF1C-486B-AF14-786B383AE19B}" srcOrd="0" destOrd="0" presId="urn:microsoft.com/office/officeart/2005/8/layout/venn2"/>
    <dgm:cxn modelId="{922DDFC3-AC33-4F71-8AC4-015AECCFBDDA}" type="presOf" srcId="{433F8A54-3B57-4EF2-B671-36CB12B9248D}" destId="{5423E503-8C11-4B12-8EC2-13A89FE21935}" srcOrd="0" destOrd="0" presId="urn:microsoft.com/office/officeart/2005/8/layout/venn2"/>
    <dgm:cxn modelId="{6656F36D-1933-4237-82E5-4C48CC4FEEA8}" srcId="{9EB9B660-392E-44E0-9BCB-28863D85D246}" destId="{433F8A54-3B57-4EF2-B671-36CB12B9248D}" srcOrd="0" destOrd="0" parTransId="{9DBB35B1-2324-4A51-ADC2-FFE31F8226D8}" sibTransId="{D230926A-EE76-4353-87D6-05816BA26EBB}"/>
    <dgm:cxn modelId="{D8C8A211-8260-4188-8A4A-D5D607B66109}" type="presOf" srcId="{1B826FF2-9682-41F6-9E19-03208A914418}" destId="{C23DEB59-37F2-4DE6-8C1E-C9C11A396356}" srcOrd="0" destOrd="0" presId="urn:microsoft.com/office/officeart/2005/8/layout/venn2"/>
    <dgm:cxn modelId="{8EE9B4C3-F72E-43C6-AC18-4619BB4A3D87}" type="presOf" srcId="{FD01B665-741F-4FCA-A242-69992C092D38}" destId="{9D7EAF34-04D3-4FFD-A1EF-CB45AA5F87D9}" srcOrd="1" destOrd="0" presId="urn:microsoft.com/office/officeart/2005/8/layout/venn2"/>
    <dgm:cxn modelId="{82E801DC-9D2D-4616-B3F8-76AD97EE8E78}" type="presOf" srcId="{FD01B665-741F-4FCA-A242-69992C092D38}" destId="{3AE480A0-69B9-4B78-A161-DF75B820DAA5}" srcOrd="0" destOrd="0" presId="urn:microsoft.com/office/officeart/2005/8/layout/venn2"/>
    <dgm:cxn modelId="{EFB29769-4C9D-4DB5-985E-03E7C115FB51}" srcId="{9EB9B660-392E-44E0-9BCB-28863D85D246}" destId="{1B826FF2-9682-41F6-9E19-03208A914418}" srcOrd="2" destOrd="0" parTransId="{7F604C5D-7C21-4838-A177-3EF135324E37}" sibTransId="{A1AA3D28-1CAA-48F5-943E-BBCF8CB7DAEA}"/>
    <dgm:cxn modelId="{7FFCA9F0-45EC-4FF4-B497-843748BFA091}" srcId="{9EB9B660-392E-44E0-9BCB-28863D85D246}" destId="{FD01B665-741F-4FCA-A242-69992C092D38}" srcOrd="1" destOrd="0" parTransId="{591949C0-6EE7-4CCB-875F-5B1FDEA6B2CB}" sibTransId="{D6511FA9-8888-441F-B616-82B628EDB94B}"/>
    <dgm:cxn modelId="{6A98764A-63B5-41C7-9221-E75817AA68DB}" type="presOf" srcId="{2FDF6A8D-6AE9-4785-BFB1-63CEA6C94257}" destId="{858D11BB-1D2A-48B9-9A59-91642E639290}" srcOrd="1" destOrd="0" presId="urn:microsoft.com/office/officeart/2005/8/layout/venn2"/>
    <dgm:cxn modelId="{DEC82962-9CBF-4648-B335-EB479D134184}" type="presOf" srcId="{1B826FF2-9682-41F6-9E19-03208A914418}" destId="{9958769F-9410-4DE8-AFDA-9DFFAF2722A9}" srcOrd="1" destOrd="0" presId="urn:microsoft.com/office/officeart/2005/8/layout/venn2"/>
    <dgm:cxn modelId="{88D10FB8-757C-4F38-93FC-33231DD94494}" type="presOf" srcId="{433F8A54-3B57-4EF2-B671-36CB12B9248D}" destId="{09F2F352-3C1E-45D8-8847-66104B5681AD}" srcOrd="1" destOrd="0" presId="urn:microsoft.com/office/officeart/2005/8/layout/venn2"/>
    <dgm:cxn modelId="{F83B1541-10FB-4F10-BBFF-729AED3A7613}" srcId="{9EB9B660-392E-44E0-9BCB-28863D85D246}" destId="{2FDF6A8D-6AE9-4785-BFB1-63CEA6C94257}" srcOrd="3" destOrd="0" parTransId="{752AED4C-0C73-4E2B-B40B-EF8C8410D76C}" sibTransId="{71989C16-DC96-4045-9969-52CA64CCD0E0}"/>
    <dgm:cxn modelId="{96C4CCB1-7858-4119-89B0-C547D257694C}" type="presOf" srcId="{2FDF6A8D-6AE9-4785-BFB1-63CEA6C94257}" destId="{5EFAC1BB-5556-4AC7-B602-0642AD898854}" srcOrd="0" destOrd="0" presId="urn:microsoft.com/office/officeart/2005/8/layout/venn2"/>
    <dgm:cxn modelId="{2BB6A568-031B-4BCA-B76F-2523312E4E58}" type="presParOf" srcId="{1F978632-DF1C-486B-AF14-786B383AE19B}" destId="{41DE3288-F2CA-4F45-8BF2-95CCEEFAF520}" srcOrd="0" destOrd="0" presId="urn:microsoft.com/office/officeart/2005/8/layout/venn2"/>
    <dgm:cxn modelId="{50AB2DE4-9FAE-4905-A9C3-EAA101672842}" type="presParOf" srcId="{41DE3288-F2CA-4F45-8BF2-95CCEEFAF520}" destId="{5423E503-8C11-4B12-8EC2-13A89FE21935}" srcOrd="0" destOrd="0" presId="urn:microsoft.com/office/officeart/2005/8/layout/venn2"/>
    <dgm:cxn modelId="{8DC287C7-F225-4078-B4AF-9D26D4105908}" type="presParOf" srcId="{41DE3288-F2CA-4F45-8BF2-95CCEEFAF520}" destId="{09F2F352-3C1E-45D8-8847-66104B5681AD}" srcOrd="1" destOrd="0" presId="urn:microsoft.com/office/officeart/2005/8/layout/venn2"/>
    <dgm:cxn modelId="{E72F982C-E874-40E9-AA4A-7FC1551A9D5C}" type="presParOf" srcId="{1F978632-DF1C-486B-AF14-786B383AE19B}" destId="{54148F88-06C6-4B12-8A06-A30C39DBA148}" srcOrd="1" destOrd="0" presId="urn:microsoft.com/office/officeart/2005/8/layout/venn2"/>
    <dgm:cxn modelId="{754530A2-1171-4D7E-871D-C7E5FC7AA82F}" type="presParOf" srcId="{54148F88-06C6-4B12-8A06-A30C39DBA148}" destId="{3AE480A0-69B9-4B78-A161-DF75B820DAA5}" srcOrd="0" destOrd="0" presId="urn:microsoft.com/office/officeart/2005/8/layout/venn2"/>
    <dgm:cxn modelId="{5DA34F37-9E6C-4F06-9CF4-6CA98EADC946}" type="presParOf" srcId="{54148F88-06C6-4B12-8A06-A30C39DBA148}" destId="{9D7EAF34-04D3-4FFD-A1EF-CB45AA5F87D9}" srcOrd="1" destOrd="0" presId="urn:microsoft.com/office/officeart/2005/8/layout/venn2"/>
    <dgm:cxn modelId="{61E501A2-F9C5-4162-BDDD-983E0A2FBE10}" type="presParOf" srcId="{1F978632-DF1C-486B-AF14-786B383AE19B}" destId="{E12C855E-BFB2-48F9-8760-12ADD6304CC2}" srcOrd="2" destOrd="0" presId="urn:microsoft.com/office/officeart/2005/8/layout/venn2"/>
    <dgm:cxn modelId="{E6A22E7D-6BE6-497E-A534-BB21B0C26A4F}" type="presParOf" srcId="{E12C855E-BFB2-48F9-8760-12ADD6304CC2}" destId="{C23DEB59-37F2-4DE6-8C1E-C9C11A396356}" srcOrd="0" destOrd="0" presId="urn:microsoft.com/office/officeart/2005/8/layout/venn2"/>
    <dgm:cxn modelId="{00B4CBFA-C1DE-4556-A121-307BF0BB99C6}" type="presParOf" srcId="{E12C855E-BFB2-48F9-8760-12ADD6304CC2}" destId="{9958769F-9410-4DE8-AFDA-9DFFAF2722A9}" srcOrd="1" destOrd="0" presId="urn:microsoft.com/office/officeart/2005/8/layout/venn2"/>
    <dgm:cxn modelId="{FC1DA0F5-7DA1-4DD0-84E5-352DEB1BB1C4}" type="presParOf" srcId="{1F978632-DF1C-486B-AF14-786B383AE19B}" destId="{AED9057B-5B77-469B-8B2F-4819F41E1B59}" srcOrd="3" destOrd="0" presId="urn:microsoft.com/office/officeart/2005/8/layout/venn2"/>
    <dgm:cxn modelId="{FA7B58AA-324B-47C5-B2D5-755A449E9B26}" type="presParOf" srcId="{AED9057B-5B77-469B-8B2F-4819F41E1B59}" destId="{5EFAC1BB-5556-4AC7-B602-0642AD898854}" srcOrd="0" destOrd="0" presId="urn:microsoft.com/office/officeart/2005/8/layout/venn2"/>
    <dgm:cxn modelId="{A6162803-83FE-4BBE-BAA9-F22A60C31571}" type="presParOf" srcId="{AED9057B-5B77-469B-8B2F-4819F41E1B59}" destId="{858D11BB-1D2A-48B9-9A59-91642E639290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23E503-8C11-4B12-8EC2-13A89FE21935}">
      <dsp:nvSpPr>
        <dsp:cNvPr id="0" name=""/>
        <dsp:cNvSpPr/>
      </dsp:nvSpPr>
      <dsp:spPr>
        <a:xfrm>
          <a:off x="398152" y="0"/>
          <a:ext cx="1592607" cy="159260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800" kern="1200"/>
        </a:p>
      </dsp:txBody>
      <dsp:txXfrm>
        <a:off x="971809" y="79630"/>
        <a:ext cx="445292" cy="238891"/>
      </dsp:txXfrm>
    </dsp:sp>
    <dsp:sp modelId="{3AE480A0-69B9-4B78-A161-DF75B820DAA5}">
      <dsp:nvSpPr>
        <dsp:cNvPr id="0" name=""/>
        <dsp:cNvSpPr/>
      </dsp:nvSpPr>
      <dsp:spPr>
        <a:xfrm>
          <a:off x="557413" y="318521"/>
          <a:ext cx="1274085" cy="1274085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kern="1200"/>
        </a:p>
      </dsp:txBody>
      <dsp:txXfrm>
        <a:off x="971809" y="394966"/>
        <a:ext cx="445292" cy="229335"/>
      </dsp:txXfrm>
    </dsp:sp>
    <dsp:sp modelId="{C23DEB59-37F2-4DE6-8C1E-C9C11A396356}">
      <dsp:nvSpPr>
        <dsp:cNvPr id="0" name=""/>
        <dsp:cNvSpPr/>
      </dsp:nvSpPr>
      <dsp:spPr>
        <a:xfrm>
          <a:off x="716673" y="637042"/>
          <a:ext cx="955564" cy="955564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84" tIns="49784" rIns="49784" bIns="49784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kern="1200"/>
        </a:p>
      </dsp:txBody>
      <dsp:txXfrm>
        <a:off x="971809" y="708710"/>
        <a:ext cx="445292" cy="215001"/>
      </dsp:txXfrm>
    </dsp:sp>
    <dsp:sp modelId="{5EFAC1BB-5556-4AC7-B602-0642AD898854}">
      <dsp:nvSpPr>
        <dsp:cNvPr id="0" name=""/>
        <dsp:cNvSpPr/>
      </dsp:nvSpPr>
      <dsp:spPr>
        <a:xfrm>
          <a:off x="875934" y="955564"/>
          <a:ext cx="637042" cy="637042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>
        <a:off x="969227" y="1114824"/>
        <a:ext cx="450457" cy="3185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9D442B-ED22-41F8-8522-39D49159171A}" type="datetimeFigureOut">
              <a:rPr lang="zh-CN" altLang="en-US" smtClean="0"/>
              <a:t>2016/3/7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82BB0-285A-45AA-9AE3-9E4B07B57C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1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048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560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230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31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825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9839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8357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6699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6363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8852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3453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923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5545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1181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2541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996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348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2016/3/7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012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2016/3/7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243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2016/3/7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850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2016/3/7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101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2016/3/7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067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2016/3/7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35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02FE9-1737-431C-B102-F5408D7BE253}" type="datetimeFigureOut">
              <a:rPr lang="zh-CN" altLang="en-US" smtClean="0"/>
              <a:t>2016/3/7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377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196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07504" y="123478"/>
            <a:ext cx="8882951" cy="502002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alpha val="25000"/>
                </a:schemeClr>
              </a:gs>
              <a:gs pos="50000">
                <a:schemeClr val="bg1">
                  <a:lumMod val="95000"/>
                  <a:alpha val="43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7800000" scaled="0"/>
            <a:tileRect/>
          </a:gra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07503" y="0"/>
            <a:ext cx="8882952" cy="5143500"/>
            <a:chOff x="107503" y="0"/>
            <a:chExt cx="9158904" cy="5143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503" y="0"/>
              <a:ext cx="4579452" cy="51435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4686955" y="0"/>
              <a:ext cx="4579452" cy="5143500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571" y="84566"/>
            <a:ext cx="947660" cy="9476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27603" y="3196106"/>
            <a:ext cx="24982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5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每天一分钟，天天学</a:t>
            </a:r>
            <a:r>
              <a:rPr lang="en-US" altLang="zh-CN" sz="15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500" b="1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平行四边形 36"/>
          <p:cNvSpPr/>
          <p:nvPr/>
        </p:nvSpPr>
        <p:spPr>
          <a:xfrm>
            <a:off x="1554371" y="1672612"/>
            <a:ext cx="2334026" cy="330230"/>
          </a:xfrm>
          <a:prstGeom prst="parallelogram">
            <a:avLst/>
          </a:prstGeom>
          <a:gradFill>
            <a:gsLst>
              <a:gs pos="50000">
                <a:srgbClr val="D6AE55"/>
              </a:gs>
              <a:gs pos="0">
                <a:srgbClr val="F2CF81"/>
              </a:gs>
              <a:gs pos="100000">
                <a:srgbClr val="C89B35"/>
              </a:gs>
            </a:gsLst>
            <a:lin ang="5400000" scaled="0"/>
          </a:gradFill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周三</a:t>
            </a:r>
            <a:r>
              <a:rPr lang="en-US" altLang="zh-CN" sz="1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·</a:t>
            </a:r>
            <a:r>
              <a:rPr lang="zh-CN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技巧篇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452491" y="1995777"/>
            <a:ext cx="29660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SmartArt 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图形转换</a:t>
            </a:r>
            <a:endParaRPr lang="en-US" altLang="zh-CN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979" y="1032226"/>
            <a:ext cx="2994608" cy="299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2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503" y="0"/>
            <a:ext cx="8882952" cy="5143500"/>
            <a:chOff x="107503" y="0"/>
            <a:chExt cx="9158904" cy="51435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503" y="0"/>
              <a:ext cx="4579452" cy="5143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4686955" y="0"/>
              <a:ext cx="4579452" cy="5143500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107504" y="123478"/>
            <a:ext cx="8882951" cy="502002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alpha val="25000"/>
                </a:schemeClr>
              </a:gs>
              <a:gs pos="50000">
                <a:schemeClr val="bg1">
                  <a:lumMod val="95000"/>
                  <a:alpha val="43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7800000" scaled="0"/>
            <a:tileRect/>
          </a:gra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6395" y="1301577"/>
            <a:ext cx="9143999" cy="2381250"/>
          </a:xfrm>
          <a:prstGeom prst="rect">
            <a:avLst/>
          </a:prstGeom>
          <a:gradFill flip="none" rotWithShape="1">
            <a:gsLst>
              <a:gs pos="56000">
                <a:srgbClr val="C79A32"/>
              </a:gs>
              <a:gs pos="100000">
                <a:srgbClr val="F4D285"/>
              </a:gs>
            </a:gsLst>
            <a:lin ang="18600000" scaled="0"/>
            <a:tileRect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AutoShape 2"/>
          <p:cNvSpPr>
            <a:spLocks/>
          </p:cNvSpPr>
          <p:nvPr/>
        </p:nvSpPr>
        <p:spPr bwMode="auto">
          <a:xfrm>
            <a:off x="265252" y="217735"/>
            <a:ext cx="3493539" cy="461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extLst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图形转换</a:t>
            </a:r>
          </a:p>
        </p:txBody>
      </p:sp>
      <p:sp>
        <p:nvSpPr>
          <p:cNvPr id="14" name="矩形 13"/>
          <p:cNvSpPr/>
          <p:nvPr/>
        </p:nvSpPr>
        <p:spPr>
          <a:xfrm>
            <a:off x="266425" y="575437"/>
            <a:ext cx="344292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mtClean="0">
                <a:solidFill>
                  <a:schemeClr val="bg1">
                    <a:lumMod val="65000"/>
                  </a:schemeClr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SMARTART GRAPHICS CONVERSION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dobe Myungjo Std M" panose="02020600000000000000" pitchFamily="18" charset="-128"/>
              <a:ea typeface="冬青黑体简体中文 W3" panose="020B03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04252" y="1753538"/>
            <a:ext cx="708945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8775" algn="just"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如果要</a:t>
            </a: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 </a:t>
            </a: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SmartArt </a:t>
            </a: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图形中的形状外观更复杂，或者要更好地控制 </a:t>
            </a: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SmartArt </a:t>
            </a: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图形中的形状的调整大小和定位操作</a:t>
            </a: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将 </a:t>
            </a: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SmartArt </a:t>
            </a: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图形转换为各个形状。</a:t>
            </a:r>
          </a:p>
        </p:txBody>
      </p:sp>
    </p:spTree>
    <p:extLst>
      <p:ext uri="{BB962C8B-B14F-4D97-AF65-F5344CB8AC3E}">
        <p14:creationId xmlns:p14="http://schemas.microsoft.com/office/powerpoint/2010/main" val="316347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504" y="123478"/>
            <a:ext cx="8882951" cy="502002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alpha val="25000"/>
                </a:schemeClr>
              </a:gs>
              <a:gs pos="50000">
                <a:schemeClr val="bg1">
                  <a:lumMod val="95000"/>
                  <a:alpha val="43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7800000" scaled="0"/>
            <a:tileRect/>
          </a:gra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7503" y="0"/>
            <a:ext cx="8882952" cy="5143500"/>
            <a:chOff x="107503" y="0"/>
            <a:chExt cx="9158904" cy="51435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07503" y="0"/>
              <a:ext cx="4579452" cy="5143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4686955" y="0"/>
              <a:ext cx="4579452" cy="5143500"/>
            </a:xfrm>
            <a:prstGeom prst="rect">
              <a:avLst/>
            </a:prstGeom>
          </p:spPr>
        </p:pic>
      </p:grpSp>
      <p:sp>
        <p:nvSpPr>
          <p:cNvPr id="31" name="矩形 30"/>
          <p:cNvSpPr/>
          <p:nvPr/>
        </p:nvSpPr>
        <p:spPr>
          <a:xfrm>
            <a:off x="1057032" y="3606245"/>
            <a:ext cx="2320650" cy="481761"/>
          </a:xfrm>
          <a:prstGeom prst="rect">
            <a:avLst/>
          </a:prstGeom>
          <a:noFill/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CE985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PART 01 </a:t>
            </a:r>
          </a:p>
          <a:p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插入任意</a:t>
            </a:r>
            <a:r>
              <a:rPr lang="en-US" altLang="zh-CN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图形；</a:t>
            </a:r>
            <a:endParaRPr lang="zh-CN" altLang="en-US" sz="1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57032" y="4160376"/>
            <a:ext cx="3134587" cy="481761"/>
          </a:xfrm>
          <a:prstGeom prst="rect">
            <a:avLst/>
          </a:prstGeom>
          <a:noFill/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CE985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PART 02 </a:t>
            </a:r>
          </a:p>
          <a:p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选定</a:t>
            </a:r>
            <a:r>
              <a:rPr lang="en-US" altLang="zh-CN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</a:t>
            </a:r>
            <a:r>
              <a:rPr lang="en-US" altLang="zh-CN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右键单击</a:t>
            </a:r>
            <a:r>
              <a:rPr lang="en-US" altLang="zh-CN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</a:t>
            </a:r>
            <a:r>
              <a:rPr lang="en-US" altLang="zh-CN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取消组合；</a:t>
            </a:r>
            <a:endParaRPr lang="zh-CN" altLang="en-US" sz="1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48897" y="3529892"/>
            <a:ext cx="4298918" cy="638708"/>
          </a:xfrm>
          <a:prstGeom prst="rect">
            <a:avLst/>
          </a:prstGeom>
          <a:noFill/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CE985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PART 03 </a:t>
            </a:r>
            <a:endParaRPr lang="en-US" altLang="zh-CN" sz="1200" dirty="0" smtClean="0">
              <a:solidFill>
                <a:srgbClr val="CE9852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选定得到的组合图形</a:t>
            </a:r>
            <a:r>
              <a:rPr lang="en-US" altLang="zh-CN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右键单击</a:t>
            </a:r>
            <a:r>
              <a:rPr lang="en-US" altLang="zh-CN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</a:t>
            </a:r>
            <a:r>
              <a:rPr lang="en-US" altLang="zh-CN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取消组合</a:t>
            </a:r>
            <a:r>
              <a:rPr lang="en-US" altLang="zh-CN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048897" y="4201833"/>
            <a:ext cx="4298918" cy="638708"/>
          </a:xfrm>
          <a:prstGeom prst="rect">
            <a:avLst/>
          </a:prstGeom>
          <a:noFill/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CE985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PART </a:t>
            </a:r>
            <a:r>
              <a:rPr lang="en-US" altLang="zh-CN" sz="1200" dirty="0" smtClean="0">
                <a:solidFill>
                  <a:srgbClr val="CE985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 </a:t>
            </a:r>
          </a:p>
          <a:p>
            <a:pPr>
              <a:lnSpc>
                <a:spcPct val="150000"/>
              </a:lnSpc>
            </a:pP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</a:t>
            </a:r>
            <a:r>
              <a:rPr lang="en-US" altLang="zh-CN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完成。</a:t>
            </a:r>
            <a:endParaRPr lang="zh-CN" altLang="en-US" sz="1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2"/>
          <p:cNvSpPr>
            <a:spLocks/>
          </p:cNvSpPr>
          <p:nvPr/>
        </p:nvSpPr>
        <p:spPr bwMode="auto">
          <a:xfrm>
            <a:off x="265252" y="217735"/>
            <a:ext cx="3493539" cy="461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extLst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图形转换</a:t>
            </a:r>
          </a:p>
        </p:txBody>
      </p:sp>
      <p:sp>
        <p:nvSpPr>
          <p:cNvPr id="25" name="矩形 24"/>
          <p:cNvSpPr/>
          <p:nvPr/>
        </p:nvSpPr>
        <p:spPr>
          <a:xfrm>
            <a:off x="266425" y="575437"/>
            <a:ext cx="344292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mtClean="0">
                <a:solidFill>
                  <a:schemeClr val="bg1">
                    <a:lumMod val="65000"/>
                  </a:schemeClr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SMARTART GRAPHICS CONVERSION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dobe Myungjo Std M" panose="02020600000000000000" pitchFamily="18" charset="-128"/>
              <a:ea typeface="冬青黑体简体中文 W3" panose="020B0300000000000000" pitchFamily="34" charset="-122"/>
            </a:endParaRPr>
          </a:p>
        </p:txBody>
      </p:sp>
      <p:grpSp>
        <p:nvGrpSpPr>
          <p:cNvPr id="36" name="Group 4"/>
          <p:cNvGrpSpPr>
            <a:grpSpLocks/>
          </p:cNvGrpSpPr>
          <p:nvPr/>
        </p:nvGrpSpPr>
        <p:grpSpPr bwMode="auto">
          <a:xfrm>
            <a:off x="423376" y="1173638"/>
            <a:ext cx="3946001" cy="2323464"/>
            <a:chOff x="0" y="0"/>
            <a:chExt cx="5479194" cy="3227744"/>
          </a:xfrm>
        </p:grpSpPr>
        <p:pic>
          <p:nvPicPr>
            <p:cNvPr id="56" name="电脑" descr="image39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79194" cy="32277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57" name="高光"/>
            <p:cNvSpPr>
              <a:spLocks/>
            </p:cNvSpPr>
            <p:nvPr/>
          </p:nvSpPr>
          <p:spPr bwMode="auto">
            <a:xfrm rot="16200000" flipH="1">
              <a:off x="2762148" y="497922"/>
              <a:ext cx="2662643" cy="17198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19949"/>
                  </a:lnTo>
                  <a:lnTo>
                    <a:pt x="100" y="20592"/>
                  </a:lnTo>
                  <a:cubicBezTo>
                    <a:pt x="229" y="20986"/>
                    <a:pt x="474" y="21303"/>
                    <a:pt x="780" y="21470"/>
                  </a:cubicBezTo>
                  <a:lnTo>
                    <a:pt x="1278" y="21599"/>
                  </a:lnTo>
                  <a:lnTo>
                    <a:pt x="20455" y="21599"/>
                  </a:lnTo>
                  <a:lnTo>
                    <a:pt x="20953" y="21470"/>
                  </a:lnTo>
                  <a:cubicBezTo>
                    <a:pt x="21106" y="21386"/>
                    <a:pt x="21244" y="21265"/>
                    <a:pt x="21359" y="21116"/>
                  </a:cubicBezTo>
                  <a:lnTo>
                    <a:pt x="21600" y="20657"/>
                  </a:lnTo>
                  <a:close/>
                </a:path>
              </a:pathLst>
            </a:custGeom>
            <a:gradFill rotWithShape="0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5000"/>
                  </a:srgbClr>
                </a:gs>
              </a:gsLst>
              <a:lin ang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34289" tIns="34289" rIns="34289" bIns="34289" anchor="ctr"/>
            <a:lstStyle>
              <a:lvl1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13716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18288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22860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27432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endParaRPr lang="zh-CN" altLang="zh-CN" sz="975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58" name="Group 4"/>
          <p:cNvGrpSpPr>
            <a:grpSpLocks/>
          </p:cNvGrpSpPr>
          <p:nvPr/>
        </p:nvGrpSpPr>
        <p:grpSpPr bwMode="auto">
          <a:xfrm>
            <a:off x="4730072" y="1173638"/>
            <a:ext cx="3946001" cy="2323464"/>
            <a:chOff x="0" y="0"/>
            <a:chExt cx="5479194" cy="3227744"/>
          </a:xfrm>
        </p:grpSpPr>
        <p:pic>
          <p:nvPicPr>
            <p:cNvPr id="59" name="电脑" descr="image39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79194" cy="32277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60" name="高光"/>
            <p:cNvSpPr>
              <a:spLocks/>
            </p:cNvSpPr>
            <p:nvPr/>
          </p:nvSpPr>
          <p:spPr bwMode="auto">
            <a:xfrm rot="16200000" flipH="1">
              <a:off x="2762148" y="497922"/>
              <a:ext cx="2662643" cy="17198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19949"/>
                  </a:lnTo>
                  <a:lnTo>
                    <a:pt x="100" y="20592"/>
                  </a:lnTo>
                  <a:cubicBezTo>
                    <a:pt x="229" y="20986"/>
                    <a:pt x="474" y="21303"/>
                    <a:pt x="780" y="21470"/>
                  </a:cubicBezTo>
                  <a:lnTo>
                    <a:pt x="1278" y="21599"/>
                  </a:lnTo>
                  <a:lnTo>
                    <a:pt x="20455" y="21599"/>
                  </a:lnTo>
                  <a:lnTo>
                    <a:pt x="20953" y="21470"/>
                  </a:lnTo>
                  <a:cubicBezTo>
                    <a:pt x="21106" y="21386"/>
                    <a:pt x="21244" y="21265"/>
                    <a:pt x="21359" y="21116"/>
                  </a:cubicBezTo>
                  <a:lnTo>
                    <a:pt x="21600" y="20657"/>
                  </a:lnTo>
                  <a:close/>
                </a:path>
              </a:pathLst>
            </a:custGeom>
            <a:gradFill rotWithShape="0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5000"/>
                  </a:srgbClr>
                </a:gs>
              </a:gsLst>
              <a:lin ang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34289" tIns="34289" rIns="34289" bIns="34289" anchor="ctr"/>
            <a:lstStyle>
              <a:lvl1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defTabSz="6858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13716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18288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22860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2743200" algn="ctr" defTabSz="68580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endParaRPr lang="zh-CN" altLang="zh-CN" sz="975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111433551"/>
              </p:ext>
            </p:extLst>
          </p:nvPr>
        </p:nvGraphicFramePr>
        <p:xfrm>
          <a:off x="1154176" y="1458302"/>
          <a:ext cx="2388912" cy="1592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4" name="任意多边形 23"/>
          <p:cNvSpPr/>
          <p:nvPr/>
        </p:nvSpPr>
        <p:spPr>
          <a:xfrm>
            <a:off x="5341931" y="1516796"/>
            <a:ext cx="1592607" cy="1592607"/>
          </a:xfrm>
          <a:custGeom>
            <a:avLst/>
            <a:gdLst>
              <a:gd name="connsiteX0" fmla="*/ 0 w 1592607"/>
              <a:gd name="connsiteY0" fmla="*/ 796304 h 1592607"/>
              <a:gd name="connsiteX1" fmla="*/ 796304 w 1592607"/>
              <a:gd name="connsiteY1" fmla="*/ 0 h 1592607"/>
              <a:gd name="connsiteX2" fmla="*/ 1592608 w 1592607"/>
              <a:gd name="connsiteY2" fmla="*/ 796304 h 1592607"/>
              <a:gd name="connsiteX3" fmla="*/ 796304 w 1592607"/>
              <a:gd name="connsiteY3" fmla="*/ 1592608 h 1592607"/>
              <a:gd name="connsiteX4" fmla="*/ 0 w 1592607"/>
              <a:gd name="connsiteY4" fmla="*/ 796304 h 159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2607" h="1592607">
                <a:moveTo>
                  <a:pt x="0" y="796304"/>
                </a:moveTo>
                <a:cubicBezTo>
                  <a:pt x="0" y="356517"/>
                  <a:pt x="356517" y="0"/>
                  <a:pt x="796304" y="0"/>
                </a:cubicBezTo>
                <a:cubicBezTo>
                  <a:pt x="1236091" y="0"/>
                  <a:pt x="1592608" y="356517"/>
                  <a:pt x="1592608" y="796304"/>
                </a:cubicBezTo>
                <a:cubicBezTo>
                  <a:pt x="1592608" y="1236091"/>
                  <a:pt x="1236091" y="1592608"/>
                  <a:pt x="796304" y="1592608"/>
                </a:cubicBezTo>
                <a:cubicBezTo>
                  <a:pt x="356517" y="1592608"/>
                  <a:pt x="0" y="1236091"/>
                  <a:pt x="0" y="79630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30553" tIns="136526" rIns="630554" bIns="1330982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800" kern="1200"/>
          </a:p>
        </p:txBody>
      </p:sp>
      <p:sp>
        <p:nvSpPr>
          <p:cNvPr id="26" name="任意多边形 25"/>
          <p:cNvSpPr/>
          <p:nvPr/>
        </p:nvSpPr>
        <p:spPr>
          <a:xfrm>
            <a:off x="6098083" y="1835317"/>
            <a:ext cx="1274085" cy="1274085"/>
          </a:xfrm>
          <a:custGeom>
            <a:avLst/>
            <a:gdLst>
              <a:gd name="connsiteX0" fmla="*/ 0 w 1274085"/>
              <a:gd name="connsiteY0" fmla="*/ 637043 h 1274085"/>
              <a:gd name="connsiteX1" fmla="*/ 637043 w 1274085"/>
              <a:gd name="connsiteY1" fmla="*/ 0 h 1274085"/>
              <a:gd name="connsiteX2" fmla="*/ 1274086 w 1274085"/>
              <a:gd name="connsiteY2" fmla="*/ 637043 h 1274085"/>
              <a:gd name="connsiteX3" fmla="*/ 637043 w 1274085"/>
              <a:gd name="connsiteY3" fmla="*/ 1274086 h 1274085"/>
              <a:gd name="connsiteX4" fmla="*/ 0 w 1274085"/>
              <a:gd name="connsiteY4" fmla="*/ 637043 h 1274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4085" h="1274085">
                <a:moveTo>
                  <a:pt x="0" y="637043"/>
                </a:moveTo>
                <a:cubicBezTo>
                  <a:pt x="0" y="285214"/>
                  <a:pt x="285214" y="0"/>
                  <a:pt x="637043" y="0"/>
                </a:cubicBezTo>
                <a:cubicBezTo>
                  <a:pt x="988872" y="0"/>
                  <a:pt x="1274086" y="285214"/>
                  <a:pt x="1274086" y="637043"/>
                </a:cubicBezTo>
                <a:cubicBezTo>
                  <a:pt x="1274086" y="988872"/>
                  <a:pt x="988872" y="1274086"/>
                  <a:pt x="637043" y="1274086"/>
                </a:cubicBezTo>
                <a:cubicBezTo>
                  <a:pt x="285214" y="1274086"/>
                  <a:pt x="0" y="988872"/>
                  <a:pt x="0" y="63704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64180" tIns="126229" rIns="464181" bIns="1018089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29" name="任意多边形 28"/>
          <p:cNvSpPr/>
          <p:nvPr/>
        </p:nvSpPr>
        <p:spPr>
          <a:xfrm>
            <a:off x="6814116" y="2153838"/>
            <a:ext cx="955564" cy="955564"/>
          </a:xfrm>
          <a:custGeom>
            <a:avLst/>
            <a:gdLst>
              <a:gd name="connsiteX0" fmla="*/ 0 w 955564"/>
              <a:gd name="connsiteY0" fmla="*/ 477782 h 955564"/>
              <a:gd name="connsiteX1" fmla="*/ 477782 w 955564"/>
              <a:gd name="connsiteY1" fmla="*/ 0 h 955564"/>
              <a:gd name="connsiteX2" fmla="*/ 955564 w 955564"/>
              <a:gd name="connsiteY2" fmla="*/ 477782 h 955564"/>
              <a:gd name="connsiteX3" fmla="*/ 477782 w 955564"/>
              <a:gd name="connsiteY3" fmla="*/ 955564 h 955564"/>
              <a:gd name="connsiteX4" fmla="*/ 0 w 955564"/>
              <a:gd name="connsiteY4" fmla="*/ 477782 h 95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5564" h="955564">
                <a:moveTo>
                  <a:pt x="0" y="477782"/>
                </a:moveTo>
                <a:cubicBezTo>
                  <a:pt x="0" y="213910"/>
                  <a:pt x="213910" y="0"/>
                  <a:pt x="477782" y="0"/>
                </a:cubicBezTo>
                <a:cubicBezTo>
                  <a:pt x="741654" y="0"/>
                  <a:pt x="955564" y="213910"/>
                  <a:pt x="955564" y="477782"/>
                </a:cubicBezTo>
                <a:cubicBezTo>
                  <a:pt x="955564" y="741654"/>
                  <a:pt x="741654" y="955564"/>
                  <a:pt x="477782" y="955564"/>
                </a:cubicBezTo>
                <a:cubicBezTo>
                  <a:pt x="213910" y="955564"/>
                  <a:pt x="0" y="741654"/>
                  <a:pt x="0" y="477782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920" tIns="121452" rIns="304920" bIns="718679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63" name="任意多边形 62"/>
          <p:cNvSpPr/>
          <p:nvPr/>
        </p:nvSpPr>
        <p:spPr>
          <a:xfrm>
            <a:off x="7468514" y="2472360"/>
            <a:ext cx="637042" cy="637042"/>
          </a:xfrm>
          <a:custGeom>
            <a:avLst/>
            <a:gdLst>
              <a:gd name="connsiteX0" fmla="*/ 0 w 637042"/>
              <a:gd name="connsiteY0" fmla="*/ 318521 h 637042"/>
              <a:gd name="connsiteX1" fmla="*/ 318521 w 637042"/>
              <a:gd name="connsiteY1" fmla="*/ 0 h 637042"/>
              <a:gd name="connsiteX2" fmla="*/ 637042 w 637042"/>
              <a:gd name="connsiteY2" fmla="*/ 318521 h 637042"/>
              <a:gd name="connsiteX3" fmla="*/ 318521 w 637042"/>
              <a:gd name="connsiteY3" fmla="*/ 637042 h 637042"/>
              <a:gd name="connsiteX4" fmla="*/ 0 w 637042"/>
              <a:gd name="connsiteY4" fmla="*/ 318521 h 63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7042" h="637042">
                <a:moveTo>
                  <a:pt x="0" y="318521"/>
                </a:moveTo>
                <a:cubicBezTo>
                  <a:pt x="0" y="142607"/>
                  <a:pt x="142607" y="0"/>
                  <a:pt x="318521" y="0"/>
                </a:cubicBezTo>
                <a:cubicBezTo>
                  <a:pt x="494435" y="0"/>
                  <a:pt x="637042" y="142607"/>
                  <a:pt x="637042" y="318521"/>
                </a:cubicBezTo>
                <a:cubicBezTo>
                  <a:pt x="637042" y="494435"/>
                  <a:pt x="494435" y="637042"/>
                  <a:pt x="318521" y="637042"/>
                </a:cubicBezTo>
                <a:cubicBezTo>
                  <a:pt x="142607" y="637042"/>
                  <a:pt x="0" y="494435"/>
                  <a:pt x="0" y="318521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4413" tIns="230380" rIns="164412" bIns="230381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000" kern="1200"/>
          </a:p>
        </p:txBody>
      </p:sp>
    </p:spTree>
    <p:extLst>
      <p:ext uri="{BB962C8B-B14F-4D97-AF65-F5344CB8AC3E}">
        <p14:creationId xmlns:p14="http://schemas.microsoft.com/office/powerpoint/2010/main" val="193714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9423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1045</TotalTime>
  <Words>232</Words>
  <Application>Microsoft Office PowerPoint</Application>
  <PresentationFormat>全屏显示(16:9)</PresentationFormat>
  <Paragraphs>23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8" baseType="lpstr">
      <vt:lpstr>Adobe Myungjo Std M</vt:lpstr>
      <vt:lpstr>Helvetica Light</vt:lpstr>
      <vt:lpstr>Meiryo</vt:lpstr>
      <vt:lpstr>冬青黑体简体中文 W3</vt:lpstr>
      <vt:lpstr>方正大黑简体</vt:lpstr>
      <vt:lpstr>汉仪菱心体简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夏酷</dc:creator>
  <cp:lastModifiedBy>Administrator</cp:lastModifiedBy>
  <cp:revision>50</cp:revision>
  <dcterms:created xsi:type="dcterms:W3CDTF">2014-03-05T02:01:33Z</dcterms:created>
  <dcterms:modified xsi:type="dcterms:W3CDTF">2016-03-07T11:20:27Z</dcterms:modified>
</cp:coreProperties>
</file>