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sldIdLst>
    <p:sldId id="268" r:id="rId3"/>
    <p:sldId id="27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29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2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170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4000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5269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8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1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8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5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83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54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4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18713" y="962303"/>
            <a:ext cx="4910023" cy="2029965"/>
            <a:chOff x="3176589" y="1285879"/>
            <a:chExt cx="3771900" cy="1362075"/>
          </a:xfrm>
        </p:grpSpPr>
        <p:sp>
          <p:nvSpPr>
            <p:cNvPr id="3" name="右箭头 1"/>
            <p:cNvSpPr/>
            <p:nvPr/>
          </p:nvSpPr>
          <p:spPr>
            <a:xfrm rot="905815">
              <a:off x="3176589" y="1285879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 rot="1212081">
              <a:off x="4959974" y="1941942"/>
              <a:ext cx="1418611" cy="227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41607" y="2027131"/>
            <a:ext cx="4910023" cy="2004450"/>
            <a:chOff x="2195511" y="1906532"/>
            <a:chExt cx="3771900" cy="1362075"/>
          </a:xfrm>
        </p:grpSpPr>
        <p:sp>
          <p:nvSpPr>
            <p:cNvPr id="6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 rot="1309175">
              <a:off x="2686925" y="2356341"/>
              <a:ext cx="1418611" cy="230056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374906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0743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70743" y="4505594"/>
            <a:ext cx="4369561" cy="1279306"/>
            <a:chOff x="3793629" y="732817"/>
            <a:chExt cx="3356715" cy="982768"/>
          </a:xfrm>
        </p:grpSpPr>
        <p:sp>
          <p:nvSpPr>
            <p:cNvPr id="11" name="椭圆 10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2" name="TextBox 81"/>
            <p:cNvSpPr txBox="1"/>
            <p:nvPr/>
          </p:nvSpPr>
          <p:spPr>
            <a:xfrm>
              <a:off x="4006936" y="732817"/>
              <a:ext cx="3112542" cy="2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3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22339" y="4505594"/>
            <a:ext cx="4369561" cy="1279306"/>
            <a:chOff x="3793629" y="732817"/>
            <a:chExt cx="3356715" cy="982768"/>
          </a:xfrm>
        </p:grpSpPr>
        <p:sp>
          <p:nvSpPr>
            <p:cNvPr id="15" name="椭圆 14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6" name="TextBox 81"/>
            <p:cNvSpPr txBox="1"/>
            <p:nvPr/>
          </p:nvSpPr>
          <p:spPr>
            <a:xfrm>
              <a:off x="4006936" y="732817"/>
              <a:ext cx="3112542" cy="26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159970" y="4505594"/>
            <a:ext cx="0" cy="173819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1" name="文本框 20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77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1600810"/>
      </p:ext>
    </p:extLst>
  </p:cSld>
  <p:clrMapOvr>
    <a:masterClrMapping/>
  </p:clrMapOvr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389</Words>
  <Application>Microsoft Office PowerPoint</Application>
  <PresentationFormat>宽屏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宋体</vt:lpstr>
      <vt:lpstr>微软雅黑</vt:lpstr>
      <vt:lpstr>幼圆</vt:lpstr>
      <vt:lpstr>Arial</vt:lpstr>
      <vt:lpstr>Calibri</vt:lpstr>
      <vt:lpstr>Calibri Light</vt:lpstr>
      <vt:lpstr>版式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31</cp:revision>
  <dcterms:created xsi:type="dcterms:W3CDTF">2014-12-24T03:19:07Z</dcterms:created>
  <dcterms:modified xsi:type="dcterms:W3CDTF">2016-03-01T01:46:11Z</dcterms:modified>
</cp:coreProperties>
</file>