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ackage" ContentType="application/vnd.openxmlformats-officedocument.package"/>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1" r:id="rId2"/>
  </p:sldMasterIdLst>
  <p:notesMasterIdLst>
    <p:notesMasterId r:id="rId31"/>
  </p:notesMasterIdLst>
  <p:handoutMasterIdLst>
    <p:handoutMasterId r:id="rId32"/>
  </p:handoutMasterIdLst>
  <p:sldIdLst>
    <p:sldId id="295" r:id="rId3"/>
    <p:sldId id="288" r:id="rId4"/>
    <p:sldId id="303" r:id="rId5"/>
    <p:sldId id="299" r:id="rId6"/>
    <p:sldId id="300" r:id="rId7"/>
    <p:sldId id="270" r:id="rId8"/>
    <p:sldId id="289" r:id="rId9"/>
    <p:sldId id="273" r:id="rId10"/>
    <p:sldId id="304" r:id="rId11"/>
    <p:sldId id="272" r:id="rId12"/>
    <p:sldId id="308" r:id="rId13"/>
    <p:sldId id="310" r:id="rId14"/>
    <p:sldId id="274" r:id="rId15"/>
    <p:sldId id="275" r:id="rId16"/>
    <p:sldId id="305" r:id="rId17"/>
    <p:sldId id="290" r:id="rId18"/>
    <p:sldId id="292" r:id="rId19"/>
    <p:sldId id="279" r:id="rId20"/>
    <p:sldId id="280" r:id="rId21"/>
    <p:sldId id="281" r:id="rId22"/>
    <p:sldId id="306" r:id="rId23"/>
    <p:sldId id="307" r:id="rId24"/>
    <p:sldId id="282" r:id="rId25"/>
    <p:sldId id="283" r:id="rId26"/>
    <p:sldId id="284" r:id="rId27"/>
    <p:sldId id="285" r:id="rId28"/>
    <p:sldId id="296" r:id="rId29"/>
    <p:sldId id="311"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11" userDrawn="1">
          <p15:clr>
            <a:srgbClr val="A4A3A4"/>
          </p15:clr>
        </p15:guide>
        <p15:guide id="4" pos="7469" userDrawn="1">
          <p15:clr>
            <a:srgbClr val="A4A3A4"/>
          </p15:clr>
        </p15:guide>
        <p15:guide id="5" orient="horz" pos="4088" userDrawn="1">
          <p15:clr>
            <a:srgbClr val="A4A3A4"/>
          </p15:clr>
        </p15:guide>
        <p15:guide id="6" orient="horz" pos="414" userDrawn="1">
          <p15:clr>
            <a:srgbClr val="A4A3A4"/>
          </p15:clr>
        </p15:guide>
        <p15:guide id="7" orient="horz" pos="2296" userDrawn="1">
          <p15:clr>
            <a:srgbClr val="A4A3A4"/>
          </p15:clr>
        </p15:guide>
        <p15:guide id="8" pos="914" userDrawn="1">
          <p15:clr>
            <a:srgbClr val="A4A3A4"/>
          </p15:clr>
        </p15:guide>
        <p15:guide id="9" pos="6766" userDrawn="1">
          <p15:clr>
            <a:srgbClr val="A4A3A4"/>
          </p15:clr>
        </p15:guide>
        <p15:guide id="10" pos="3727" userDrawn="1">
          <p15:clr>
            <a:srgbClr val="A4A3A4"/>
          </p15:clr>
        </p15:guide>
        <p15:guide id="11" orient="horz" pos="799" userDrawn="1">
          <p15:clr>
            <a:srgbClr val="A4A3A4"/>
          </p15:clr>
        </p15:guide>
        <p15:guide id="12" pos="3953" userDrawn="1">
          <p15:clr>
            <a:srgbClr val="A4A3A4"/>
          </p15:clr>
        </p15:guide>
        <p15:guide id="13" orient="horz" pos="3294" userDrawn="1">
          <p15:clr>
            <a:srgbClr val="A4A3A4"/>
          </p15:clr>
        </p15:guide>
        <p15:guide id="14" orient="horz" pos="3634" userDrawn="1">
          <p15:clr>
            <a:srgbClr val="A4A3A4"/>
          </p15:clr>
        </p15:guide>
        <p15:guide id="15" orient="horz" pos="1026" userDrawn="1">
          <p15:clr>
            <a:srgbClr val="A4A3A4"/>
          </p15:clr>
        </p15:guide>
        <p15:guide id="16" orient="horz" pos="1933" userDrawn="1">
          <p15:clr>
            <a:srgbClr val="A4A3A4"/>
          </p15:clr>
        </p15:guide>
        <p15:guide id="17" pos="2366" userDrawn="1">
          <p15:clr>
            <a:srgbClr val="A4A3A4"/>
          </p15:clr>
        </p15:guide>
        <p15:guide id="18" pos="5314" userDrawn="1">
          <p15:clr>
            <a:srgbClr val="A4A3A4"/>
          </p15:clr>
        </p15:guide>
        <p15:guide id="19" pos="3024" userDrawn="1">
          <p15:clr>
            <a:srgbClr val="A4A3A4"/>
          </p15:clr>
        </p15:guide>
        <p15:guide id="20" pos="4656" userDrawn="1">
          <p15:clr>
            <a:srgbClr val="A4A3A4"/>
          </p15:clr>
        </p15:guide>
        <p15:guide id="21" orient="horz" pos="37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939E"/>
    <a:srgbClr val="33A3AF"/>
    <a:srgbClr val="42BAC8"/>
    <a:srgbClr val="277C85"/>
    <a:srgbClr val="1D6269"/>
    <a:srgbClr val="2B8B95"/>
    <a:srgbClr val="2C8E98"/>
    <a:srgbClr val="206A72"/>
    <a:srgbClr val="2F98A3"/>
    <a:srgbClr val="2270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55" autoAdjust="0"/>
    <p:restoredTop sz="94660"/>
  </p:normalViewPr>
  <p:slideViewPr>
    <p:cSldViewPr snapToGrid="0" showGuides="1">
      <p:cViewPr varScale="1">
        <p:scale>
          <a:sx n="92" d="100"/>
          <a:sy n="92" d="100"/>
        </p:scale>
        <p:origin x="96" y="84"/>
      </p:cViewPr>
      <p:guideLst>
        <p:guide orient="horz" pos="2160"/>
        <p:guide pos="3840"/>
        <p:guide pos="211"/>
        <p:guide pos="7469"/>
        <p:guide orient="horz" pos="4088"/>
        <p:guide orient="horz" pos="414"/>
        <p:guide orient="horz" pos="2296"/>
        <p:guide pos="914"/>
        <p:guide pos="6766"/>
        <p:guide pos="3727"/>
        <p:guide orient="horz" pos="799"/>
        <p:guide pos="3953"/>
        <p:guide orient="horz" pos="3294"/>
        <p:guide orient="horz" pos="3634"/>
        <p:guide orient="horz" pos="1026"/>
        <p:guide orient="horz" pos="1933"/>
        <p:guide pos="2366"/>
        <p:guide pos="5314"/>
        <p:guide pos="3024"/>
        <p:guide pos="4656"/>
        <p:guide orient="horz" pos="3702"/>
      </p:guideLst>
    </p:cSldViewPr>
  </p:slideViewPr>
  <p:notesTextViewPr>
    <p:cViewPr>
      <p:scale>
        <a:sx n="1" d="1"/>
        <a:sy n="1" d="1"/>
      </p:scale>
      <p:origin x="0" y="0"/>
    </p:cViewPr>
  </p:notesTextViewPr>
  <p:notesViewPr>
    <p:cSldViewPr snapToGrid="0" showGuides="1">
      <p:cViewPr varScale="1">
        <p:scale>
          <a:sx n="85" d="100"/>
          <a:sy n="85"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列1</c:v>
                </c:pt>
              </c:strCache>
            </c:strRef>
          </c:tx>
          <c:spPr>
            <a:solidFill>
              <a:schemeClr val="accent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numCache>
            </c:numRef>
          </c:val>
        </c:ser>
        <c:dLbls>
          <c:showLegendKey val="0"/>
          <c:showVal val="0"/>
          <c:showCatName val="0"/>
          <c:showSerName val="0"/>
          <c:showPercent val="0"/>
          <c:showBubbleSize val="0"/>
        </c:dLbls>
        <c:axId val="400050672"/>
        <c:axId val="402075208"/>
      </c:areaChart>
      <c:dateAx>
        <c:axId val="400050672"/>
        <c:scaling>
          <c:orientation val="minMax"/>
        </c:scaling>
        <c:delete val="1"/>
        <c:axPos val="b"/>
        <c:numFmt formatCode="m/d/yyyy" sourceLinked="1"/>
        <c:majorTickMark val="out"/>
        <c:minorTickMark val="none"/>
        <c:tickLblPos val="nextTo"/>
        <c:crossAx val="402075208"/>
        <c:crosses val="autoZero"/>
        <c:auto val="1"/>
        <c:lblOffset val="100"/>
        <c:baseTimeUnit val="days"/>
      </c:dateAx>
      <c:valAx>
        <c:axId val="402075208"/>
        <c:scaling>
          <c:orientation val="minMax"/>
          <c:max val="100"/>
          <c:min val="0"/>
        </c:scaling>
        <c:delete val="0"/>
        <c:axPos val="l"/>
        <c:majorGridlines>
          <c:spPr>
            <a:ln w="9525" cap="flat" cmpd="sng" algn="ctr">
              <a:solidFill>
                <a:srgbClr val="AFE2E7"/>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rgbClr val="42BAC8"/>
                </a:solidFill>
                <a:latin typeface="+mn-lt"/>
                <a:ea typeface="+mn-ea"/>
                <a:cs typeface="+mn-cs"/>
              </a:defRPr>
            </a:pPr>
            <a:endParaRPr lang="zh-CN"/>
          </a:p>
        </c:txPr>
        <c:crossAx val="40005067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EFB9DB-23B5-49D5-A60F-79C781E9F7DD}" type="datetimeFigureOut">
              <a:rPr lang="zh-CN" altLang="en-US" smtClean="0"/>
              <a:t>2016/3/1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537725-54BD-47FC-8062-EC17FFA2D8A0}" type="slidenum">
              <a:rPr lang="zh-CN" altLang="en-US" smtClean="0"/>
              <a:t>‹#›</a:t>
            </a:fld>
            <a:endParaRPr lang="zh-CN" altLang="en-US"/>
          </a:p>
        </p:txBody>
      </p:sp>
    </p:spTree>
    <p:extLst>
      <p:ext uri="{BB962C8B-B14F-4D97-AF65-F5344CB8AC3E}">
        <p14:creationId xmlns:p14="http://schemas.microsoft.com/office/powerpoint/2010/main" val="1127662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6AEB5-17ED-49C6-B915-2E2D9EF8D2AB}" type="datetimeFigureOut">
              <a:rPr lang="zh-CN" altLang="en-US" smtClean="0"/>
              <a:t>2016/3/1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D56E6-B1B1-4904-A8C2-04C98D756694}" type="slidenum">
              <a:rPr lang="zh-CN" altLang="en-US" smtClean="0"/>
              <a:t>‹#›</a:t>
            </a:fld>
            <a:endParaRPr lang="zh-CN" altLang="en-US"/>
          </a:p>
        </p:txBody>
      </p:sp>
    </p:spTree>
    <p:extLst>
      <p:ext uri="{BB962C8B-B14F-4D97-AF65-F5344CB8AC3E}">
        <p14:creationId xmlns:p14="http://schemas.microsoft.com/office/powerpoint/2010/main" val="365837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CD56E6-B1B1-4904-A8C2-04C98D756694}" type="slidenum">
              <a:rPr lang="zh-CN" altLang="en-US" smtClean="0"/>
              <a:t>2</a:t>
            </a:fld>
            <a:endParaRPr lang="zh-CN" altLang="en-US"/>
          </a:p>
        </p:txBody>
      </p:sp>
    </p:spTree>
    <p:extLst>
      <p:ext uri="{BB962C8B-B14F-4D97-AF65-F5344CB8AC3E}">
        <p14:creationId xmlns:p14="http://schemas.microsoft.com/office/powerpoint/2010/main" val="1873843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6415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03641938-404C-4DF4-8CD5-770906FB93DC}" type="datetime1">
              <a:rPr lang="zh-CN" altLang="en-US" smtClean="0"/>
              <a:t>2016/3/1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6" name="矩形 5"/>
          <p:cNvSpPr/>
          <p:nvPr userDrawn="1"/>
        </p:nvSpPr>
        <p:spPr>
          <a:xfrm>
            <a:off x="133165" y="310718"/>
            <a:ext cx="11958221" cy="5216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01355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81966B8-EEB1-424C-8586-C92C7EE708B7}"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6" name="文本占位符 3"/>
          <p:cNvSpPr>
            <a:spLocks noGrp="1"/>
          </p:cNvSpPr>
          <p:nvPr>
            <p:ph type="body" sz="half" idx="29" hasCustomPrompt="1"/>
          </p:nvPr>
        </p:nvSpPr>
        <p:spPr>
          <a:xfrm>
            <a:off x="2323294"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7" name="文本占位符 3"/>
          <p:cNvSpPr>
            <a:spLocks noGrp="1"/>
          </p:cNvSpPr>
          <p:nvPr>
            <p:ph type="body" sz="half" idx="30" hasCustomPrompt="1"/>
          </p:nvPr>
        </p:nvSpPr>
        <p:spPr>
          <a:xfrm>
            <a:off x="5265938"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8" name="文本占位符 3"/>
          <p:cNvSpPr>
            <a:spLocks noGrp="1"/>
          </p:cNvSpPr>
          <p:nvPr>
            <p:ph type="body" sz="half" idx="31" hasCustomPrompt="1"/>
          </p:nvPr>
        </p:nvSpPr>
        <p:spPr>
          <a:xfrm>
            <a:off x="8208582"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9" name="文本占位符 3"/>
          <p:cNvSpPr>
            <a:spLocks noGrp="1"/>
          </p:cNvSpPr>
          <p:nvPr>
            <p:ph type="body" sz="half" idx="14" hasCustomPrompt="1"/>
          </p:nvPr>
        </p:nvSpPr>
        <p:spPr>
          <a:xfrm>
            <a:off x="1817872"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0" name="文本占位符 3"/>
          <p:cNvSpPr>
            <a:spLocks noGrp="1"/>
          </p:cNvSpPr>
          <p:nvPr>
            <p:ph type="body" sz="half" idx="32" hasCustomPrompt="1"/>
          </p:nvPr>
        </p:nvSpPr>
        <p:spPr>
          <a:xfrm>
            <a:off x="4760515"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1" name="文本占位符 3"/>
          <p:cNvSpPr>
            <a:spLocks noGrp="1"/>
          </p:cNvSpPr>
          <p:nvPr>
            <p:ph type="body" sz="half" idx="33" hasCustomPrompt="1"/>
          </p:nvPr>
        </p:nvSpPr>
        <p:spPr>
          <a:xfrm>
            <a:off x="7703160"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2" name="文本占位符 3"/>
          <p:cNvSpPr>
            <a:spLocks noGrp="1"/>
          </p:cNvSpPr>
          <p:nvPr>
            <p:ph type="body" sz="half" idx="34" hasCustomPrompt="1"/>
          </p:nvPr>
        </p:nvSpPr>
        <p:spPr>
          <a:xfrm>
            <a:off x="1920534" y="5633656"/>
            <a:ext cx="8368686" cy="422714"/>
          </a:xfrm>
        </p:spPr>
        <p:txBody>
          <a:bodyPr anchor="ctr">
            <a:normAutofit/>
          </a:bodyPr>
          <a:lstStyle>
            <a:lvl1pPr marL="0" indent="0" algn="ctr">
              <a:buFont typeface="Wingdings" panose="05000000000000000000" pitchFamily="2" charset="2"/>
              <a:buNone/>
              <a:defRPr sz="2400" b="1">
                <a:solidFill>
                  <a:srgbClr val="DCE4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Tree>
    <p:extLst>
      <p:ext uri="{BB962C8B-B14F-4D97-AF65-F5344CB8AC3E}">
        <p14:creationId xmlns:p14="http://schemas.microsoft.com/office/powerpoint/2010/main" val="27050344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920F289-6B56-455B-912E-E12279664489}"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1" name="文本占位符 3"/>
          <p:cNvSpPr>
            <a:spLocks noGrp="1"/>
          </p:cNvSpPr>
          <p:nvPr userDrawn="1">
            <p:ph type="body" sz="half" idx="29" hasCustomPrompt="1"/>
          </p:nvPr>
        </p:nvSpPr>
        <p:spPr>
          <a:xfrm>
            <a:off x="64926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userDrawn="1">
            <p:ph type="body" sz="half" idx="14" hasCustomPrompt="1"/>
          </p:nvPr>
        </p:nvSpPr>
        <p:spPr>
          <a:xfrm>
            <a:off x="64926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3" name="文本占位符 3"/>
          <p:cNvSpPr>
            <a:spLocks noGrp="1"/>
          </p:cNvSpPr>
          <p:nvPr>
            <p:ph type="body" sz="half" idx="30" hasCustomPrompt="1"/>
          </p:nvPr>
        </p:nvSpPr>
        <p:spPr>
          <a:xfrm>
            <a:off x="348651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31" hasCustomPrompt="1"/>
          </p:nvPr>
        </p:nvSpPr>
        <p:spPr>
          <a:xfrm>
            <a:off x="348651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5" name="文本占位符 3"/>
          <p:cNvSpPr>
            <a:spLocks noGrp="1"/>
          </p:cNvSpPr>
          <p:nvPr>
            <p:ph type="body" sz="half" idx="32" hasCustomPrompt="1"/>
          </p:nvPr>
        </p:nvSpPr>
        <p:spPr>
          <a:xfrm>
            <a:off x="632376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6" name="文本占位符 3"/>
          <p:cNvSpPr>
            <a:spLocks noGrp="1"/>
          </p:cNvSpPr>
          <p:nvPr>
            <p:ph type="body" sz="half" idx="33" hasCustomPrompt="1"/>
          </p:nvPr>
        </p:nvSpPr>
        <p:spPr>
          <a:xfrm>
            <a:off x="632376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7" name="文本占位符 3"/>
          <p:cNvSpPr>
            <a:spLocks noGrp="1"/>
          </p:cNvSpPr>
          <p:nvPr>
            <p:ph type="body" sz="half" idx="34" hasCustomPrompt="1"/>
          </p:nvPr>
        </p:nvSpPr>
        <p:spPr>
          <a:xfrm>
            <a:off x="916101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8" name="文本占位符 3"/>
          <p:cNvSpPr>
            <a:spLocks noGrp="1"/>
          </p:cNvSpPr>
          <p:nvPr>
            <p:ph type="body" sz="half" idx="35" hasCustomPrompt="1"/>
          </p:nvPr>
        </p:nvSpPr>
        <p:spPr>
          <a:xfrm>
            <a:off x="916101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186693336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EDC6A18-0EEE-4049-8713-D211DC080E78}"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99" name="文本占位符 3"/>
          <p:cNvSpPr>
            <a:spLocks noGrp="1"/>
          </p:cNvSpPr>
          <p:nvPr>
            <p:ph type="body" sz="half" idx="29" hasCustomPrompt="1"/>
          </p:nvPr>
        </p:nvSpPr>
        <p:spPr>
          <a:xfrm>
            <a:off x="1031428"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00" name="文本占位符 3"/>
          <p:cNvSpPr>
            <a:spLocks noGrp="1"/>
          </p:cNvSpPr>
          <p:nvPr>
            <p:ph type="body" sz="half" idx="14" hasCustomPrompt="1"/>
          </p:nvPr>
        </p:nvSpPr>
        <p:spPr>
          <a:xfrm>
            <a:off x="735839"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26" name="文本占位符 3"/>
          <p:cNvSpPr>
            <a:spLocks noGrp="1"/>
          </p:cNvSpPr>
          <p:nvPr>
            <p:ph type="body" sz="half" idx="30" hasCustomPrompt="1"/>
          </p:nvPr>
        </p:nvSpPr>
        <p:spPr>
          <a:xfrm>
            <a:off x="1031428"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27" name="文本占位符 3"/>
          <p:cNvSpPr>
            <a:spLocks noGrp="1"/>
          </p:cNvSpPr>
          <p:nvPr>
            <p:ph type="body" sz="half" idx="31" hasCustomPrompt="1"/>
          </p:nvPr>
        </p:nvSpPr>
        <p:spPr>
          <a:xfrm>
            <a:off x="735839"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28" name="文本占位符 3"/>
          <p:cNvSpPr>
            <a:spLocks noGrp="1"/>
          </p:cNvSpPr>
          <p:nvPr>
            <p:ph type="body" sz="half" idx="32" hasCustomPrompt="1"/>
          </p:nvPr>
        </p:nvSpPr>
        <p:spPr>
          <a:xfrm>
            <a:off x="1031428"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29" name="文本占位符 3"/>
          <p:cNvSpPr>
            <a:spLocks noGrp="1"/>
          </p:cNvSpPr>
          <p:nvPr>
            <p:ph type="body" sz="half" idx="33" hasCustomPrompt="1"/>
          </p:nvPr>
        </p:nvSpPr>
        <p:spPr>
          <a:xfrm>
            <a:off x="735839"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0" name="文本占位符 3"/>
          <p:cNvSpPr>
            <a:spLocks noGrp="1"/>
          </p:cNvSpPr>
          <p:nvPr>
            <p:ph type="body" sz="half" idx="34" hasCustomPrompt="1"/>
          </p:nvPr>
        </p:nvSpPr>
        <p:spPr>
          <a:xfrm>
            <a:off x="8260703"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1" name="文本占位符 3"/>
          <p:cNvSpPr>
            <a:spLocks noGrp="1"/>
          </p:cNvSpPr>
          <p:nvPr>
            <p:ph type="body" sz="half" idx="35" hasCustomPrompt="1"/>
          </p:nvPr>
        </p:nvSpPr>
        <p:spPr>
          <a:xfrm>
            <a:off x="7965114"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2" name="文本占位符 3"/>
          <p:cNvSpPr>
            <a:spLocks noGrp="1"/>
          </p:cNvSpPr>
          <p:nvPr>
            <p:ph type="body" sz="half" idx="36" hasCustomPrompt="1"/>
          </p:nvPr>
        </p:nvSpPr>
        <p:spPr>
          <a:xfrm>
            <a:off x="8260703"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3" name="文本占位符 3"/>
          <p:cNvSpPr>
            <a:spLocks noGrp="1"/>
          </p:cNvSpPr>
          <p:nvPr>
            <p:ph type="body" sz="half" idx="37" hasCustomPrompt="1"/>
          </p:nvPr>
        </p:nvSpPr>
        <p:spPr>
          <a:xfrm>
            <a:off x="7965114"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4" name="文本占位符 3"/>
          <p:cNvSpPr>
            <a:spLocks noGrp="1"/>
          </p:cNvSpPr>
          <p:nvPr>
            <p:ph type="body" sz="half" idx="38" hasCustomPrompt="1"/>
          </p:nvPr>
        </p:nvSpPr>
        <p:spPr>
          <a:xfrm>
            <a:off x="8260703"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5" name="文本占位符 3"/>
          <p:cNvSpPr>
            <a:spLocks noGrp="1"/>
          </p:cNvSpPr>
          <p:nvPr>
            <p:ph type="body" sz="half" idx="39" hasCustomPrompt="1"/>
          </p:nvPr>
        </p:nvSpPr>
        <p:spPr>
          <a:xfrm>
            <a:off x="7965114"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6" name="文本占位符 3"/>
          <p:cNvSpPr>
            <a:spLocks noGrp="1"/>
          </p:cNvSpPr>
          <p:nvPr>
            <p:ph type="body" sz="half" idx="40" hasCustomPrompt="1"/>
          </p:nvPr>
        </p:nvSpPr>
        <p:spPr>
          <a:xfrm>
            <a:off x="5192910" y="3122248"/>
            <a:ext cx="1806182" cy="613505"/>
          </a:xfrm>
        </p:spPr>
        <p:txBody>
          <a:bodyPr anchor="ctr">
            <a:noAutofit/>
          </a:bodyPr>
          <a:lstStyle>
            <a:lvl1pPr marL="0" indent="0" algn="ctr">
              <a:buFont typeface="Wingdings" panose="05000000000000000000" pitchFamily="2" charset="2"/>
              <a:buNone/>
              <a:defRPr lang="zh-CN" altLang="en-US" sz="3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val="166794064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AAF6DAAA-25C4-4BAD-99E6-9C5A75D9175B}"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41" name="文本占位符 3"/>
          <p:cNvSpPr>
            <a:spLocks noGrp="1"/>
          </p:cNvSpPr>
          <p:nvPr>
            <p:ph type="body" sz="half" idx="29" hasCustomPrompt="1"/>
          </p:nvPr>
        </p:nvSpPr>
        <p:spPr>
          <a:xfrm>
            <a:off x="1324569"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14" hasCustomPrompt="1"/>
          </p:nvPr>
        </p:nvSpPr>
        <p:spPr>
          <a:xfrm>
            <a:off x="1324569"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4" name="文本占位符 3"/>
          <p:cNvSpPr>
            <a:spLocks noGrp="1"/>
          </p:cNvSpPr>
          <p:nvPr>
            <p:ph type="body" sz="half" idx="30" hasCustomPrompt="1"/>
          </p:nvPr>
        </p:nvSpPr>
        <p:spPr>
          <a:xfrm>
            <a:off x="3924894"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5" name="文本占位符 3"/>
          <p:cNvSpPr>
            <a:spLocks noGrp="1"/>
          </p:cNvSpPr>
          <p:nvPr>
            <p:ph type="body" sz="half" idx="31" hasCustomPrompt="1"/>
          </p:nvPr>
        </p:nvSpPr>
        <p:spPr>
          <a:xfrm>
            <a:off x="3924894"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7" name="文本占位符 3"/>
          <p:cNvSpPr>
            <a:spLocks noGrp="1"/>
          </p:cNvSpPr>
          <p:nvPr>
            <p:ph type="body" sz="half" idx="32" hasCustomPrompt="1"/>
          </p:nvPr>
        </p:nvSpPr>
        <p:spPr>
          <a:xfrm>
            <a:off x="6523145"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8" name="文本占位符 3"/>
          <p:cNvSpPr>
            <a:spLocks noGrp="1"/>
          </p:cNvSpPr>
          <p:nvPr>
            <p:ph type="body" sz="half" idx="33" hasCustomPrompt="1"/>
          </p:nvPr>
        </p:nvSpPr>
        <p:spPr>
          <a:xfrm>
            <a:off x="6523145"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0" name="文本占位符 3"/>
          <p:cNvSpPr>
            <a:spLocks noGrp="1"/>
          </p:cNvSpPr>
          <p:nvPr>
            <p:ph type="body" sz="half" idx="34" hasCustomPrompt="1"/>
          </p:nvPr>
        </p:nvSpPr>
        <p:spPr>
          <a:xfrm>
            <a:off x="9105731"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1" name="文本占位符 3"/>
          <p:cNvSpPr>
            <a:spLocks noGrp="1"/>
          </p:cNvSpPr>
          <p:nvPr>
            <p:ph type="body" sz="half" idx="35" hasCustomPrompt="1"/>
          </p:nvPr>
        </p:nvSpPr>
        <p:spPr>
          <a:xfrm>
            <a:off x="9105731"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97" name="文本占位符 3"/>
          <p:cNvSpPr>
            <a:spLocks noGrp="1"/>
          </p:cNvSpPr>
          <p:nvPr>
            <p:ph type="body" sz="half" idx="36" hasCustomPrompt="1"/>
          </p:nvPr>
        </p:nvSpPr>
        <p:spPr>
          <a:xfrm>
            <a:off x="1840252"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98" name="文本占位符 3"/>
          <p:cNvSpPr>
            <a:spLocks noGrp="1"/>
          </p:cNvSpPr>
          <p:nvPr>
            <p:ph type="body" sz="half" idx="37" hasCustomPrompt="1"/>
          </p:nvPr>
        </p:nvSpPr>
        <p:spPr>
          <a:xfrm>
            <a:off x="4440577"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101" name="文本占位符 3"/>
          <p:cNvSpPr>
            <a:spLocks noGrp="1"/>
          </p:cNvSpPr>
          <p:nvPr>
            <p:ph type="body" sz="half" idx="38" hasCustomPrompt="1"/>
          </p:nvPr>
        </p:nvSpPr>
        <p:spPr>
          <a:xfrm>
            <a:off x="7038828"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102" name="文本占位符 3"/>
          <p:cNvSpPr>
            <a:spLocks noGrp="1"/>
          </p:cNvSpPr>
          <p:nvPr>
            <p:ph type="body" sz="half" idx="39" hasCustomPrompt="1"/>
          </p:nvPr>
        </p:nvSpPr>
        <p:spPr>
          <a:xfrm>
            <a:off x="9621414"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Tree>
    <p:extLst>
      <p:ext uri="{BB962C8B-B14F-4D97-AF65-F5344CB8AC3E}">
        <p14:creationId xmlns:p14="http://schemas.microsoft.com/office/powerpoint/2010/main" val="41590803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F9EC682C-B233-488B-8F0E-565A3273E349}"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127501"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1" name="文本占位符 3"/>
          <p:cNvSpPr>
            <a:spLocks noGrp="1"/>
          </p:cNvSpPr>
          <p:nvPr>
            <p:ph type="body" sz="half" idx="14" hasCustomPrompt="1"/>
          </p:nvPr>
        </p:nvSpPr>
        <p:spPr>
          <a:xfrm>
            <a:off x="1127501"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2" name="文本占位符 3"/>
          <p:cNvSpPr>
            <a:spLocks noGrp="1"/>
          </p:cNvSpPr>
          <p:nvPr>
            <p:ph type="body" sz="half" idx="30" hasCustomPrompt="1"/>
          </p:nvPr>
        </p:nvSpPr>
        <p:spPr>
          <a:xfrm>
            <a:off x="1127501"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3" name="文本占位符 3"/>
          <p:cNvSpPr>
            <a:spLocks noGrp="1"/>
          </p:cNvSpPr>
          <p:nvPr>
            <p:ph type="body" sz="half" idx="31" hasCustomPrompt="1"/>
          </p:nvPr>
        </p:nvSpPr>
        <p:spPr>
          <a:xfrm>
            <a:off x="1127501"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4" name="文本占位符 3"/>
          <p:cNvSpPr>
            <a:spLocks noGrp="1"/>
          </p:cNvSpPr>
          <p:nvPr>
            <p:ph type="body" sz="half" idx="32" hasCustomPrompt="1"/>
          </p:nvPr>
        </p:nvSpPr>
        <p:spPr>
          <a:xfrm>
            <a:off x="8256423"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5" name="文本占位符 3"/>
          <p:cNvSpPr>
            <a:spLocks noGrp="1"/>
          </p:cNvSpPr>
          <p:nvPr>
            <p:ph type="body" sz="half" idx="33" hasCustomPrompt="1"/>
          </p:nvPr>
        </p:nvSpPr>
        <p:spPr>
          <a:xfrm>
            <a:off x="8256423"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6" name="文本占位符 3"/>
          <p:cNvSpPr>
            <a:spLocks noGrp="1"/>
          </p:cNvSpPr>
          <p:nvPr>
            <p:ph type="body" sz="half" idx="34" hasCustomPrompt="1"/>
          </p:nvPr>
        </p:nvSpPr>
        <p:spPr>
          <a:xfrm>
            <a:off x="8256423"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7" name="文本占位符 3"/>
          <p:cNvSpPr>
            <a:spLocks noGrp="1"/>
          </p:cNvSpPr>
          <p:nvPr>
            <p:ph type="body" sz="half" idx="35" hasCustomPrompt="1"/>
          </p:nvPr>
        </p:nvSpPr>
        <p:spPr>
          <a:xfrm>
            <a:off x="8256423"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79815315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2BCAFD98-D7FC-4159-8E15-3E865D8AC6E8}"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34" hasCustomPrompt="1"/>
          </p:nvPr>
        </p:nvSpPr>
        <p:spPr>
          <a:xfrm>
            <a:off x="8508967" y="3387443"/>
            <a:ext cx="1440987" cy="460937"/>
          </a:xfrm>
        </p:spPr>
        <p:txBody>
          <a:bodyPr anchor="ctr">
            <a:noAutofit/>
          </a:bodyPr>
          <a:lstStyle>
            <a:lvl1pPr marL="0" indent="0" algn="ctr">
              <a:buFont typeface="Wingdings" panose="05000000000000000000" pitchFamily="2" charset="2"/>
              <a:buNone/>
              <a:defRPr lang="zh-CN" altLang="en-US" sz="2200" b="1" kern="1200" dirty="0" smtClean="0">
                <a:solidFill>
                  <a:srgbClr val="DBF3F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8" name="文本占位符 3"/>
          <p:cNvSpPr>
            <a:spLocks noGrp="1"/>
          </p:cNvSpPr>
          <p:nvPr>
            <p:ph type="body" sz="half" idx="30" hasCustomPrompt="1"/>
          </p:nvPr>
        </p:nvSpPr>
        <p:spPr>
          <a:xfrm>
            <a:off x="4279267"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9" name="文本占位符 3"/>
          <p:cNvSpPr>
            <a:spLocks noGrp="1"/>
          </p:cNvSpPr>
          <p:nvPr>
            <p:ph type="body" sz="half" idx="31" hasCustomPrompt="1"/>
          </p:nvPr>
        </p:nvSpPr>
        <p:spPr>
          <a:xfrm>
            <a:off x="4279267"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9" name="文本占位符 3"/>
          <p:cNvSpPr>
            <a:spLocks noGrp="1"/>
          </p:cNvSpPr>
          <p:nvPr>
            <p:ph type="body" sz="half" idx="35" hasCustomPrompt="1"/>
          </p:nvPr>
        </p:nvSpPr>
        <p:spPr>
          <a:xfrm>
            <a:off x="4279267"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0" name="文本占位符 3"/>
          <p:cNvSpPr>
            <a:spLocks noGrp="1"/>
          </p:cNvSpPr>
          <p:nvPr>
            <p:ph type="body" sz="half" idx="36" hasCustomPrompt="1"/>
          </p:nvPr>
        </p:nvSpPr>
        <p:spPr>
          <a:xfrm>
            <a:off x="4279267"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1" name="文本占位符 3"/>
          <p:cNvSpPr>
            <a:spLocks noGrp="1"/>
          </p:cNvSpPr>
          <p:nvPr>
            <p:ph type="body" sz="half" idx="37" hasCustomPrompt="1"/>
          </p:nvPr>
        </p:nvSpPr>
        <p:spPr>
          <a:xfrm>
            <a:off x="4279267"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38" hasCustomPrompt="1"/>
          </p:nvPr>
        </p:nvSpPr>
        <p:spPr>
          <a:xfrm>
            <a:off x="4279267"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9" name="文本占位符 3"/>
          <p:cNvSpPr>
            <a:spLocks noGrp="1"/>
          </p:cNvSpPr>
          <p:nvPr>
            <p:ph type="body" sz="half" idx="39" hasCustomPrompt="1"/>
          </p:nvPr>
        </p:nvSpPr>
        <p:spPr>
          <a:xfrm>
            <a:off x="1296622"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0" name="文本占位符 3"/>
          <p:cNvSpPr>
            <a:spLocks noGrp="1"/>
          </p:cNvSpPr>
          <p:nvPr>
            <p:ph type="body" sz="half" idx="40" hasCustomPrompt="1"/>
          </p:nvPr>
        </p:nvSpPr>
        <p:spPr>
          <a:xfrm>
            <a:off x="1296622"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1" name="文本占位符 3"/>
          <p:cNvSpPr>
            <a:spLocks noGrp="1"/>
          </p:cNvSpPr>
          <p:nvPr>
            <p:ph type="body" sz="half" idx="41" hasCustomPrompt="1"/>
          </p:nvPr>
        </p:nvSpPr>
        <p:spPr>
          <a:xfrm>
            <a:off x="1296622"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2" name="文本占位符 3"/>
          <p:cNvSpPr>
            <a:spLocks noGrp="1"/>
          </p:cNvSpPr>
          <p:nvPr>
            <p:ph type="body" sz="half" idx="42" hasCustomPrompt="1"/>
          </p:nvPr>
        </p:nvSpPr>
        <p:spPr>
          <a:xfrm>
            <a:off x="1296622"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3" name="文本占位符 3"/>
          <p:cNvSpPr>
            <a:spLocks noGrp="1"/>
          </p:cNvSpPr>
          <p:nvPr>
            <p:ph type="body" sz="half" idx="43" hasCustomPrompt="1"/>
          </p:nvPr>
        </p:nvSpPr>
        <p:spPr>
          <a:xfrm>
            <a:off x="1296622"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4" name="文本占位符 3"/>
          <p:cNvSpPr>
            <a:spLocks noGrp="1"/>
          </p:cNvSpPr>
          <p:nvPr>
            <p:ph type="body" sz="half" idx="44" hasCustomPrompt="1"/>
          </p:nvPr>
        </p:nvSpPr>
        <p:spPr>
          <a:xfrm>
            <a:off x="1296622"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379920083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D945B0B-7DD2-4040-8778-F50038A0BC2A}"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0" name="文本占位符 3"/>
          <p:cNvSpPr>
            <a:spLocks noGrp="1"/>
          </p:cNvSpPr>
          <p:nvPr>
            <p:ph type="body" sz="half" idx="30" hasCustomPrompt="1"/>
          </p:nvPr>
        </p:nvSpPr>
        <p:spPr>
          <a:xfrm>
            <a:off x="1350277"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1" name="文本占位符 3"/>
          <p:cNvSpPr>
            <a:spLocks noGrp="1"/>
          </p:cNvSpPr>
          <p:nvPr>
            <p:ph type="body" sz="half" idx="31" hasCustomPrompt="1"/>
          </p:nvPr>
        </p:nvSpPr>
        <p:spPr>
          <a:xfrm>
            <a:off x="1350277"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5" name="文本占位符 3"/>
          <p:cNvSpPr>
            <a:spLocks noGrp="1"/>
          </p:cNvSpPr>
          <p:nvPr>
            <p:ph type="body" sz="half" idx="32" hasCustomPrompt="1"/>
          </p:nvPr>
        </p:nvSpPr>
        <p:spPr>
          <a:xfrm>
            <a:off x="3812636"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6" name="文本占位符 3"/>
          <p:cNvSpPr>
            <a:spLocks noGrp="1"/>
          </p:cNvSpPr>
          <p:nvPr>
            <p:ph type="body" sz="half" idx="33" hasCustomPrompt="1"/>
          </p:nvPr>
        </p:nvSpPr>
        <p:spPr>
          <a:xfrm>
            <a:off x="3812636"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7" name="文本占位符 3"/>
          <p:cNvSpPr>
            <a:spLocks noGrp="1"/>
          </p:cNvSpPr>
          <p:nvPr>
            <p:ph type="body" sz="half" idx="34" hasCustomPrompt="1"/>
          </p:nvPr>
        </p:nvSpPr>
        <p:spPr>
          <a:xfrm>
            <a:off x="6274995"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8" name="文本占位符 3"/>
          <p:cNvSpPr>
            <a:spLocks noGrp="1"/>
          </p:cNvSpPr>
          <p:nvPr>
            <p:ph type="body" sz="half" idx="35" hasCustomPrompt="1"/>
          </p:nvPr>
        </p:nvSpPr>
        <p:spPr>
          <a:xfrm>
            <a:off x="6274995"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3" name="文本占位符 3"/>
          <p:cNvSpPr>
            <a:spLocks noGrp="1"/>
          </p:cNvSpPr>
          <p:nvPr>
            <p:ph type="body" sz="half" idx="36" hasCustomPrompt="1"/>
          </p:nvPr>
        </p:nvSpPr>
        <p:spPr>
          <a:xfrm>
            <a:off x="8737354"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37" hasCustomPrompt="1"/>
          </p:nvPr>
        </p:nvSpPr>
        <p:spPr>
          <a:xfrm>
            <a:off x="8737354"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16841405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98E4FBF9-BE93-4335-9BCB-45120EDC450E}"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0" hasCustomPrompt="1"/>
          </p:nvPr>
        </p:nvSpPr>
        <p:spPr>
          <a:xfrm>
            <a:off x="3509639" y="1094761"/>
            <a:ext cx="5172722" cy="507031"/>
          </a:xfrm>
        </p:spPr>
        <p:txBody>
          <a:bodyPr anchor="ctr">
            <a:noAutofit/>
          </a:bodyPr>
          <a:lstStyle>
            <a:lvl1pPr marL="0" indent="0" algn="ctr">
              <a:buFont typeface="Wingdings" panose="05000000000000000000" pitchFamily="2" charset="2"/>
              <a:buNone/>
              <a:defRPr lang="zh-CN" altLang="en-US" sz="28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8" name="文本占位符 3"/>
          <p:cNvSpPr>
            <a:spLocks noGrp="1"/>
          </p:cNvSpPr>
          <p:nvPr>
            <p:ph type="body" sz="half" idx="31" hasCustomPrompt="1"/>
          </p:nvPr>
        </p:nvSpPr>
        <p:spPr>
          <a:xfrm>
            <a:off x="2035458"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32" hasCustomPrompt="1"/>
          </p:nvPr>
        </p:nvSpPr>
        <p:spPr>
          <a:xfrm>
            <a:off x="4092345"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0" name="文本占位符 3"/>
          <p:cNvSpPr>
            <a:spLocks noGrp="1"/>
          </p:cNvSpPr>
          <p:nvPr>
            <p:ph type="body" sz="half" idx="33" hasCustomPrompt="1"/>
          </p:nvPr>
        </p:nvSpPr>
        <p:spPr>
          <a:xfrm>
            <a:off x="6149230"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1" name="文本占位符 3"/>
          <p:cNvSpPr>
            <a:spLocks noGrp="1"/>
          </p:cNvSpPr>
          <p:nvPr>
            <p:ph type="body" sz="half" idx="34" hasCustomPrompt="1"/>
          </p:nvPr>
        </p:nvSpPr>
        <p:spPr>
          <a:xfrm>
            <a:off x="8206117"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97731975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65CA347C-0784-4A33-889E-799354D5E4B3}"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9" name="文本占位符 3"/>
          <p:cNvSpPr>
            <a:spLocks noGrp="1"/>
          </p:cNvSpPr>
          <p:nvPr>
            <p:ph type="body" sz="half" idx="30" hasCustomPrompt="1"/>
          </p:nvPr>
        </p:nvSpPr>
        <p:spPr>
          <a:xfrm>
            <a:off x="1367651"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0" name="文本占位符 3"/>
          <p:cNvSpPr>
            <a:spLocks noGrp="1"/>
          </p:cNvSpPr>
          <p:nvPr>
            <p:ph type="body" sz="half" idx="31" hasCustomPrompt="1"/>
          </p:nvPr>
        </p:nvSpPr>
        <p:spPr>
          <a:xfrm>
            <a:off x="1367651"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1" name="文本占位符 3"/>
          <p:cNvSpPr>
            <a:spLocks noGrp="1"/>
          </p:cNvSpPr>
          <p:nvPr>
            <p:ph type="body" sz="half" idx="32" hasCustomPrompt="1"/>
          </p:nvPr>
        </p:nvSpPr>
        <p:spPr>
          <a:xfrm>
            <a:off x="6188960"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p:ph type="body" sz="half" idx="33" hasCustomPrompt="1"/>
          </p:nvPr>
        </p:nvSpPr>
        <p:spPr>
          <a:xfrm>
            <a:off x="6188960"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3" name="文本占位符 3"/>
          <p:cNvSpPr>
            <a:spLocks noGrp="1"/>
          </p:cNvSpPr>
          <p:nvPr>
            <p:ph type="body" sz="half" idx="34" hasCustomPrompt="1"/>
          </p:nvPr>
        </p:nvSpPr>
        <p:spPr>
          <a:xfrm>
            <a:off x="3778306"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4" name="文本占位符 3"/>
          <p:cNvSpPr>
            <a:spLocks noGrp="1"/>
          </p:cNvSpPr>
          <p:nvPr>
            <p:ph type="body" sz="half" idx="35" hasCustomPrompt="1"/>
          </p:nvPr>
        </p:nvSpPr>
        <p:spPr>
          <a:xfrm>
            <a:off x="3778306"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5" name="文本占位符 3"/>
          <p:cNvSpPr>
            <a:spLocks noGrp="1"/>
          </p:cNvSpPr>
          <p:nvPr>
            <p:ph type="body" sz="half" idx="36" hasCustomPrompt="1"/>
          </p:nvPr>
        </p:nvSpPr>
        <p:spPr>
          <a:xfrm>
            <a:off x="8599615"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6" name="文本占位符 3"/>
          <p:cNvSpPr>
            <a:spLocks noGrp="1"/>
          </p:cNvSpPr>
          <p:nvPr>
            <p:ph type="body" sz="half" idx="37" hasCustomPrompt="1"/>
          </p:nvPr>
        </p:nvSpPr>
        <p:spPr>
          <a:xfrm>
            <a:off x="8599615"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7" name="文本占位符 3"/>
          <p:cNvSpPr>
            <a:spLocks noGrp="1"/>
          </p:cNvSpPr>
          <p:nvPr>
            <p:ph type="body" sz="half" idx="38" hasCustomPrompt="1"/>
          </p:nvPr>
        </p:nvSpPr>
        <p:spPr>
          <a:xfrm>
            <a:off x="1331650"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8" name="文本占位符 3"/>
          <p:cNvSpPr>
            <a:spLocks noGrp="1"/>
          </p:cNvSpPr>
          <p:nvPr>
            <p:ph type="body" sz="half" idx="39" hasCustomPrompt="1"/>
          </p:nvPr>
        </p:nvSpPr>
        <p:spPr>
          <a:xfrm>
            <a:off x="1331650"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a:t>
            </a:r>
          </a:p>
        </p:txBody>
      </p:sp>
      <p:sp>
        <p:nvSpPr>
          <p:cNvPr id="39" name="文本占位符 3"/>
          <p:cNvSpPr>
            <a:spLocks noGrp="1"/>
          </p:cNvSpPr>
          <p:nvPr>
            <p:ph type="body" sz="half" idx="40" hasCustomPrompt="1"/>
          </p:nvPr>
        </p:nvSpPr>
        <p:spPr>
          <a:xfrm>
            <a:off x="3742305"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0" name="文本占位符 3"/>
          <p:cNvSpPr>
            <a:spLocks noGrp="1"/>
          </p:cNvSpPr>
          <p:nvPr>
            <p:ph type="body" sz="half" idx="41" hasCustomPrompt="1"/>
          </p:nvPr>
        </p:nvSpPr>
        <p:spPr>
          <a:xfrm>
            <a:off x="3742305"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2</a:t>
            </a:r>
          </a:p>
        </p:txBody>
      </p:sp>
      <p:sp>
        <p:nvSpPr>
          <p:cNvPr id="41" name="文本占位符 3"/>
          <p:cNvSpPr>
            <a:spLocks noGrp="1"/>
          </p:cNvSpPr>
          <p:nvPr>
            <p:ph type="body" sz="half" idx="42" hasCustomPrompt="1"/>
          </p:nvPr>
        </p:nvSpPr>
        <p:spPr>
          <a:xfrm>
            <a:off x="6152958"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43" hasCustomPrompt="1"/>
          </p:nvPr>
        </p:nvSpPr>
        <p:spPr>
          <a:xfrm>
            <a:off x="6152958"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3</a:t>
            </a:r>
          </a:p>
        </p:txBody>
      </p:sp>
      <p:sp>
        <p:nvSpPr>
          <p:cNvPr id="43" name="文本占位符 3"/>
          <p:cNvSpPr>
            <a:spLocks noGrp="1"/>
          </p:cNvSpPr>
          <p:nvPr>
            <p:ph type="body" sz="half" idx="44" hasCustomPrompt="1"/>
          </p:nvPr>
        </p:nvSpPr>
        <p:spPr>
          <a:xfrm>
            <a:off x="8563611"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45" hasCustomPrompt="1"/>
          </p:nvPr>
        </p:nvSpPr>
        <p:spPr>
          <a:xfrm>
            <a:off x="8563611"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a:t>
            </a:r>
          </a:p>
        </p:txBody>
      </p:sp>
    </p:spTree>
    <p:extLst>
      <p:ext uri="{BB962C8B-B14F-4D97-AF65-F5344CB8AC3E}">
        <p14:creationId xmlns:p14="http://schemas.microsoft.com/office/powerpoint/2010/main" val="248336170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AA30737E-0E2A-49EA-8D8D-AFAE2F3C9634}"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2" name="文本占位符 3"/>
          <p:cNvSpPr>
            <a:spLocks noGrp="1"/>
          </p:cNvSpPr>
          <p:nvPr>
            <p:ph type="body" sz="half" idx="30" hasCustomPrompt="1"/>
          </p:nvPr>
        </p:nvSpPr>
        <p:spPr>
          <a:xfrm>
            <a:off x="2641737"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3" name="文本占位符 3"/>
          <p:cNvSpPr>
            <a:spLocks noGrp="1"/>
          </p:cNvSpPr>
          <p:nvPr>
            <p:ph type="body" sz="half" idx="31" hasCustomPrompt="1"/>
          </p:nvPr>
        </p:nvSpPr>
        <p:spPr>
          <a:xfrm>
            <a:off x="2641737"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6" name="文本占位符 3"/>
          <p:cNvSpPr>
            <a:spLocks noGrp="1"/>
          </p:cNvSpPr>
          <p:nvPr>
            <p:ph type="body" sz="half" idx="32" hasCustomPrompt="1"/>
          </p:nvPr>
        </p:nvSpPr>
        <p:spPr>
          <a:xfrm>
            <a:off x="6976231"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7" name="文本占位符 3"/>
          <p:cNvSpPr>
            <a:spLocks noGrp="1"/>
          </p:cNvSpPr>
          <p:nvPr>
            <p:ph type="body" sz="half" idx="33" hasCustomPrompt="1"/>
          </p:nvPr>
        </p:nvSpPr>
        <p:spPr>
          <a:xfrm>
            <a:off x="6976231"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8" name="文本占位符 3"/>
          <p:cNvSpPr>
            <a:spLocks noGrp="1"/>
          </p:cNvSpPr>
          <p:nvPr>
            <p:ph type="body" sz="half" idx="34" hasCustomPrompt="1"/>
          </p:nvPr>
        </p:nvSpPr>
        <p:spPr>
          <a:xfrm>
            <a:off x="2641737"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9" name="文本占位符 3"/>
          <p:cNvSpPr>
            <a:spLocks noGrp="1"/>
          </p:cNvSpPr>
          <p:nvPr>
            <p:ph type="body" sz="half" idx="35" hasCustomPrompt="1"/>
          </p:nvPr>
        </p:nvSpPr>
        <p:spPr>
          <a:xfrm>
            <a:off x="2641737"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0" name="文本占位符 3"/>
          <p:cNvSpPr>
            <a:spLocks noGrp="1"/>
          </p:cNvSpPr>
          <p:nvPr>
            <p:ph type="body" sz="half" idx="36" hasCustomPrompt="1"/>
          </p:nvPr>
        </p:nvSpPr>
        <p:spPr>
          <a:xfrm>
            <a:off x="6976231"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1" name="文本占位符 3"/>
          <p:cNvSpPr>
            <a:spLocks noGrp="1"/>
          </p:cNvSpPr>
          <p:nvPr>
            <p:ph type="body" sz="half" idx="37" hasCustomPrompt="1"/>
          </p:nvPr>
        </p:nvSpPr>
        <p:spPr>
          <a:xfrm>
            <a:off x="6976231"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4855686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B9A32D9-BCEE-48FC-9084-42EEA3BBCC8C}" type="datetime1">
              <a:rPr lang="zh-CN" altLang="en-US" smtClean="0"/>
              <a:t>2016/3/1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cxnSp>
        <p:nvCxnSpPr>
          <p:cNvPr id="6" name="直接连接符 5"/>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39841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54501C93-2C66-4055-AC70-93C174BC6E62}"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3" name="文本占位符 3"/>
          <p:cNvSpPr>
            <a:spLocks noGrp="1"/>
          </p:cNvSpPr>
          <p:nvPr>
            <p:ph type="body" sz="half" idx="36" hasCustomPrompt="1"/>
          </p:nvPr>
        </p:nvSpPr>
        <p:spPr>
          <a:xfrm>
            <a:off x="2059940" y="2060156"/>
            <a:ext cx="1480058" cy="742342"/>
          </a:xfrm>
        </p:spPr>
        <p:txBody>
          <a:bodyPr anchor="ctr">
            <a:noAutofit/>
          </a:bodyPr>
          <a:lstStyle>
            <a:lvl1pPr marL="0" indent="0" algn="ctr">
              <a:buFont typeface="Wingdings" panose="05000000000000000000" pitchFamily="2" charset="2"/>
              <a:buNone/>
              <a:defRPr lang="zh-CN" altLang="en-US" sz="36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50%</a:t>
            </a:r>
            <a:endParaRPr lang="zh-CN" altLang="en-US" dirty="0" smtClean="0"/>
          </a:p>
        </p:txBody>
      </p:sp>
      <p:sp>
        <p:nvSpPr>
          <p:cNvPr id="14" name="文本占位符 3"/>
          <p:cNvSpPr>
            <a:spLocks noGrp="1"/>
          </p:cNvSpPr>
          <p:nvPr>
            <p:ph type="body" sz="half" idx="37" hasCustomPrompt="1"/>
          </p:nvPr>
        </p:nvSpPr>
        <p:spPr>
          <a:xfrm>
            <a:off x="3894870" y="3010613"/>
            <a:ext cx="1969957" cy="1195549"/>
          </a:xfrm>
        </p:spPr>
        <p:txBody>
          <a:bodyPr anchor="ctr">
            <a:noAutofit/>
          </a:bodyPr>
          <a:lstStyle>
            <a:lvl1pPr marL="0" indent="0" algn="ctr">
              <a:buFont typeface="Wingdings" panose="05000000000000000000" pitchFamily="2" charset="2"/>
              <a:buNone/>
              <a:defRPr lang="zh-CN" altLang="en-US" sz="4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80%</a:t>
            </a:r>
            <a:endParaRPr lang="zh-CN" altLang="en-US" dirty="0" smtClean="0"/>
          </a:p>
        </p:txBody>
      </p:sp>
      <p:sp>
        <p:nvSpPr>
          <p:cNvPr id="15" name="文本占位符 3"/>
          <p:cNvSpPr>
            <a:spLocks noGrp="1"/>
          </p:cNvSpPr>
          <p:nvPr>
            <p:ph type="body" sz="half" idx="38" hasCustomPrompt="1"/>
          </p:nvPr>
        </p:nvSpPr>
        <p:spPr>
          <a:xfrm>
            <a:off x="2384971" y="4403280"/>
            <a:ext cx="1223188" cy="507029"/>
          </a:xfrm>
        </p:spPr>
        <p:txBody>
          <a:bodyPr anchor="ctr">
            <a:noAutofit/>
          </a:bodyPr>
          <a:lstStyle>
            <a:lvl1pPr marL="0" indent="0" algn="ctr">
              <a:buFont typeface="Wingdings" panose="05000000000000000000" pitchFamily="2" charset="2"/>
              <a:buNone/>
              <a:defRPr lang="zh-CN" altLang="en-US" sz="2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16" name="文本占位符 3"/>
          <p:cNvSpPr>
            <a:spLocks noGrp="1"/>
          </p:cNvSpPr>
          <p:nvPr>
            <p:ph type="body" sz="half" idx="39" hasCustomPrompt="1"/>
          </p:nvPr>
        </p:nvSpPr>
        <p:spPr>
          <a:xfrm>
            <a:off x="1521228" y="3659685"/>
            <a:ext cx="759504"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30%</a:t>
            </a:r>
            <a:endParaRPr lang="zh-CN" altLang="en-US" dirty="0" smtClean="0"/>
          </a:p>
        </p:txBody>
      </p:sp>
      <p:sp>
        <p:nvSpPr>
          <p:cNvPr id="18" name="文本占位符 3"/>
          <p:cNvSpPr>
            <a:spLocks noGrp="1"/>
          </p:cNvSpPr>
          <p:nvPr>
            <p:ph type="body" sz="half" idx="35" hasCustomPrompt="1"/>
          </p:nvPr>
        </p:nvSpPr>
        <p:spPr>
          <a:xfrm>
            <a:off x="6327174" y="1686736"/>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40" hasCustomPrompt="1"/>
          </p:nvPr>
        </p:nvSpPr>
        <p:spPr>
          <a:xfrm>
            <a:off x="6327174" y="2962128"/>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0" name="文本占位符 3"/>
          <p:cNvSpPr>
            <a:spLocks noGrp="1"/>
          </p:cNvSpPr>
          <p:nvPr>
            <p:ph type="body" sz="half" idx="41" hasCustomPrompt="1"/>
          </p:nvPr>
        </p:nvSpPr>
        <p:spPr>
          <a:xfrm>
            <a:off x="6327174" y="4237521"/>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val="398097199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F69336F-D880-456F-B6EF-B74BD3845E59}"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5" hasCustomPrompt="1"/>
          </p:nvPr>
        </p:nvSpPr>
        <p:spPr>
          <a:xfrm>
            <a:off x="6327174" y="2375928"/>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38" hasCustomPrompt="1"/>
          </p:nvPr>
        </p:nvSpPr>
        <p:spPr>
          <a:xfrm>
            <a:off x="1806622"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20" name="文本占位符 3"/>
          <p:cNvSpPr>
            <a:spLocks noGrp="1"/>
          </p:cNvSpPr>
          <p:nvPr>
            <p:ph type="body" sz="half" idx="41" hasCustomPrompt="1"/>
          </p:nvPr>
        </p:nvSpPr>
        <p:spPr>
          <a:xfrm>
            <a:off x="4088539"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21" name="文本占位符 3"/>
          <p:cNvSpPr>
            <a:spLocks noGrp="1"/>
          </p:cNvSpPr>
          <p:nvPr>
            <p:ph type="body" sz="half" idx="32" hasCustomPrompt="1"/>
          </p:nvPr>
        </p:nvSpPr>
        <p:spPr>
          <a:xfrm>
            <a:off x="6327174" y="2021572"/>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2" name="文本占位符 3"/>
          <p:cNvSpPr>
            <a:spLocks noGrp="1"/>
          </p:cNvSpPr>
          <p:nvPr>
            <p:ph type="body" sz="half" idx="42" hasCustomPrompt="1"/>
          </p:nvPr>
        </p:nvSpPr>
        <p:spPr>
          <a:xfrm>
            <a:off x="6327174" y="4014347"/>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3" name="文本占位符 3"/>
          <p:cNvSpPr>
            <a:spLocks noGrp="1"/>
          </p:cNvSpPr>
          <p:nvPr>
            <p:ph type="body" sz="half" idx="43" hasCustomPrompt="1"/>
          </p:nvPr>
        </p:nvSpPr>
        <p:spPr>
          <a:xfrm>
            <a:off x="6327174" y="3659991"/>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val="262200036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88B9C697-8F52-4CC5-822A-78BF635E12D9}"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9" name="文本占位符 3"/>
          <p:cNvSpPr>
            <a:spLocks noGrp="1"/>
          </p:cNvSpPr>
          <p:nvPr>
            <p:ph type="body" sz="half" idx="35" hasCustomPrompt="1"/>
          </p:nvPr>
        </p:nvSpPr>
        <p:spPr>
          <a:xfrm>
            <a:off x="6327174" y="2718783"/>
            <a:ext cx="4664676" cy="2435749"/>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0" name="文本占位符 3"/>
          <p:cNvSpPr>
            <a:spLocks noGrp="1"/>
          </p:cNvSpPr>
          <p:nvPr>
            <p:ph type="body" sz="half" idx="32" hasCustomPrompt="1"/>
          </p:nvPr>
        </p:nvSpPr>
        <p:spPr>
          <a:xfrm>
            <a:off x="6327174" y="2077903"/>
            <a:ext cx="4664676" cy="419034"/>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73" name="文本占位符 3"/>
          <p:cNvSpPr>
            <a:spLocks noGrp="1"/>
          </p:cNvSpPr>
          <p:nvPr>
            <p:ph type="body" sz="half" idx="36" hasCustomPrompt="1"/>
          </p:nvPr>
        </p:nvSpPr>
        <p:spPr>
          <a:xfrm>
            <a:off x="132299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4" name="文本占位符 3"/>
          <p:cNvSpPr>
            <a:spLocks noGrp="1"/>
          </p:cNvSpPr>
          <p:nvPr>
            <p:ph type="body" sz="half" idx="37" hasCustomPrompt="1"/>
          </p:nvPr>
        </p:nvSpPr>
        <p:spPr>
          <a:xfrm>
            <a:off x="526899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5" name="文本占位符 3"/>
          <p:cNvSpPr>
            <a:spLocks noGrp="1"/>
          </p:cNvSpPr>
          <p:nvPr>
            <p:ph type="body" sz="half" idx="38" hasCustomPrompt="1"/>
          </p:nvPr>
        </p:nvSpPr>
        <p:spPr>
          <a:xfrm>
            <a:off x="2638330"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6" name="文本占位符 3"/>
          <p:cNvSpPr>
            <a:spLocks noGrp="1"/>
          </p:cNvSpPr>
          <p:nvPr>
            <p:ph type="body" sz="half" idx="39" hasCustomPrompt="1"/>
          </p:nvPr>
        </p:nvSpPr>
        <p:spPr>
          <a:xfrm>
            <a:off x="3295996"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7" name="文本占位符 3"/>
          <p:cNvSpPr>
            <a:spLocks noGrp="1"/>
          </p:cNvSpPr>
          <p:nvPr>
            <p:ph type="body" sz="half" idx="40" hasCustomPrompt="1"/>
          </p:nvPr>
        </p:nvSpPr>
        <p:spPr>
          <a:xfrm>
            <a:off x="3953662"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80" name="文本占位符 3"/>
          <p:cNvSpPr>
            <a:spLocks noGrp="1"/>
          </p:cNvSpPr>
          <p:nvPr>
            <p:ph type="body" sz="half" idx="41" hasCustomPrompt="1"/>
          </p:nvPr>
        </p:nvSpPr>
        <p:spPr>
          <a:xfrm>
            <a:off x="198066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81" name="文本占位符 3"/>
          <p:cNvSpPr>
            <a:spLocks noGrp="1"/>
          </p:cNvSpPr>
          <p:nvPr>
            <p:ph type="body" sz="half" idx="42" hasCustomPrompt="1"/>
          </p:nvPr>
        </p:nvSpPr>
        <p:spPr>
          <a:xfrm>
            <a:off x="461132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Tree>
    <p:extLst>
      <p:ext uri="{BB962C8B-B14F-4D97-AF65-F5344CB8AC3E}">
        <p14:creationId xmlns:p14="http://schemas.microsoft.com/office/powerpoint/2010/main" val="311119987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D19B5004-53F3-4F8C-B210-29DC9ECF0B54}"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259151275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D4EBD7B9-799B-4403-A96E-97C26CEAE267}"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112321773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2769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18335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19424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9833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6414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54CFA07-3195-4D63-9C12-662A05C0894B}" type="datetime1">
              <a:rPr lang="zh-CN" altLang="en-US" smtClean="0"/>
              <a:t>2016/3/1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7205E-B5AF-420F-9205-14CD5B2048A0}" type="slidenum">
              <a:rPr lang="zh-CN" altLang="en-US" smtClean="0"/>
              <a:t>‹#›</a:t>
            </a:fld>
            <a:endParaRPr lang="zh-CN" altLang="en-US"/>
          </a:p>
        </p:txBody>
      </p:sp>
    </p:spTree>
    <p:extLst>
      <p:ext uri="{BB962C8B-B14F-4D97-AF65-F5344CB8AC3E}">
        <p14:creationId xmlns:p14="http://schemas.microsoft.com/office/powerpoint/2010/main" val="311973714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6256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09943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69672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91913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63636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960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DA477EA-48B9-4728-97CB-8A980F9D5CF5}" type="datetime1">
              <a:rPr lang="zh-CN" altLang="en-US" smtClean="0"/>
              <a:t>2016/3/1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20" name="文本占位符 2"/>
          <p:cNvSpPr>
            <a:spLocks noGrp="1"/>
          </p:cNvSpPr>
          <p:nvPr>
            <p:ph type="body" idx="1" hasCustomPrompt="1"/>
          </p:nvPr>
        </p:nvSpPr>
        <p:spPr>
          <a:xfrm>
            <a:off x="6436392" y="2614036"/>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2" name="文本占位符 2"/>
          <p:cNvSpPr>
            <a:spLocks noGrp="1"/>
          </p:cNvSpPr>
          <p:nvPr>
            <p:ph type="body" idx="13" hasCustomPrompt="1"/>
          </p:nvPr>
        </p:nvSpPr>
        <p:spPr>
          <a:xfrm>
            <a:off x="6436392" y="3624944"/>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3" name="文本占位符 2"/>
          <p:cNvSpPr>
            <a:spLocks noGrp="1"/>
          </p:cNvSpPr>
          <p:nvPr>
            <p:ph type="body" idx="14" hasCustomPrompt="1"/>
          </p:nvPr>
        </p:nvSpPr>
        <p:spPr>
          <a:xfrm>
            <a:off x="6436392" y="4635852"/>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4" name="文本占位符 2"/>
          <p:cNvSpPr>
            <a:spLocks noGrp="1"/>
          </p:cNvSpPr>
          <p:nvPr>
            <p:ph type="body" idx="15" hasCustomPrompt="1"/>
          </p:nvPr>
        </p:nvSpPr>
        <p:spPr>
          <a:xfrm>
            <a:off x="6436392" y="1605530"/>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9" name="矩形 8"/>
          <p:cNvSpPr/>
          <p:nvPr userDrawn="1"/>
        </p:nvSpPr>
        <p:spPr>
          <a:xfrm>
            <a:off x="190500" y="390525"/>
            <a:ext cx="11820525" cy="44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8990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46E8FC-32C2-412C-BB5B-1B61C7E32455}" type="datetime1">
              <a:rPr lang="zh-CN" altLang="en-US" smtClean="0"/>
              <a:t>2016/3/1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6" name="标题 1"/>
          <p:cNvSpPr>
            <a:spLocks noGrp="1"/>
          </p:cNvSpPr>
          <p:nvPr>
            <p:ph type="title"/>
          </p:nvPr>
        </p:nvSpPr>
        <p:spPr>
          <a:xfrm>
            <a:off x="838200" y="4728739"/>
            <a:ext cx="10515600" cy="618385"/>
          </a:xfrm>
        </p:spPr>
        <p:txBody>
          <a:bodyPr>
            <a:noAutofit/>
          </a:bodyPr>
          <a:lstStyle>
            <a:lvl1pPr algn="ctr">
              <a:defRPr sz="3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5" name="矩形 4"/>
          <p:cNvSpPr/>
          <p:nvPr userDrawn="1"/>
        </p:nvSpPr>
        <p:spPr>
          <a:xfrm>
            <a:off x="190500" y="390525"/>
            <a:ext cx="11820525" cy="44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42305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53" name="文本占位符 3"/>
          <p:cNvSpPr>
            <a:spLocks noGrp="1"/>
          </p:cNvSpPr>
          <p:nvPr>
            <p:ph type="body" sz="half" idx="2" hasCustomPrompt="1"/>
          </p:nvPr>
        </p:nvSpPr>
        <p:spPr>
          <a:xfrm>
            <a:off x="4522484" y="3616027"/>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54" name="文本占位符 3"/>
          <p:cNvSpPr>
            <a:spLocks noGrp="1"/>
          </p:cNvSpPr>
          <p:nvPr>
            <p:ph type="body" sz="half" idx="13" hasCustomPrompt="1"/>
          </p:nvPr>
        </p:nvSpPr>
        <p:spPr>
          <a:xfrm>
            <a:off x="4522484" y="4876431"/>
            <a:ext cx="1603159" cy="363600"/>
          </a:xfrm>
        </p:spPr>
        <p:txBody>
          <a:bodyPr anchor="ctr">
            <a:norm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56" name="文本占位符 3"/>
          <p:cNvSpPr>
            <a:spLocks noGrp="1"/>
          </p:cNvSpPr>
          <p:nvPr>
            <p:ph type="body" sz="half" idx="14" hasCustomPrompt="1"/>
          </p:nvPr>
        </p:nvSpPr>
        <p:spPr>
          <a:xfrm>
            <a:off x="6125643" y="2130344"/>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76" name="文本占位符 3"/>
          <p:cNvSpPr>
            <a:spLocks noGrp="1"/>
          </p:cNvSpPr>
          <p:nvPr>
            <p:ph type="body" sz="half" idx="17" hasCustomPrompt="1"/>
          </p:nvPr>
        </p:nvSpPr>
        <p:spPr>
          <a:xfrm>
            <a:off x="4522484" y="2367655"/>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77" name="文本占位符 3"/>
          <p:cNvSpPr>
            <a:spLocks noGrp="1"/>
          </p:cNvSpPr>
          <p:nvPr>
            <p:ph type="body" sz="half" idx="18" hasCustomPrompt="1"/>
          </p:nvPr>
        </p:nvSpPr>
        <p:spPr>
          <a:xfrm>
            <a:off x="2193453" y="3393247"/>
            <a:ext cx="1713788" cy="816575"/>
          </a:xfrm>
        </p:spPr>
        <p:txBody>
          <a:bodyPr anchor="ctr">
            <a:noAutofit/>
          </a:bodyPr>
          <a:lstStyle>
            <a:lvl1pPr marL="0" indent="0" algn="ctr">
              <a:buFont typeface="Wingdings" panose="05000000000000000000" pitchFamily="2" charset="2"/>
              <a:buNone/>
              <a:defRPr lang="zh-CN" altLang="en-US" sz="2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82" name="文本占位符 3"/>
          <p:cNvSpPr>
            <a:spLocks noGrp="1"/>
          </p:cNvSpPr>
          <p:nvPr>
            <p:ph type="body" sz="half" idx="19" hasCustomPrompt="1"/>
          </p:nvPr>
        </p:nvSpPr>
        <p:spPr>
          <a:xfrm>
            <a:off x="6125643" y="3386427"/>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83" name="文本占位符 3"/>
          <p:cNvSpPr>
            <a:spLocks noGrp="1"/>
          </p:cNvSpPr>
          <p:nvPr>
            <p:ph type="body" sz="half" idx="20" hasCustomPrompt="1"/>
          </p:nvPr>
        </p:nvSpPr>
        <p:spPr>
          <a:xfrm>
            <a:off x="6125643" y="4649943"/>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84" name="日期占位符 1"/>
          <p:cNvSpPr>
            <a:spLocks noGrp="1"/>
          </p:cNvSpPr>
          <p:nvPr>
            <p:ph type="dt" sz="half" idx="10"/>
          </p:nvPr>
        </p:nvSpPr>
        <p:spPr>
          <a:xfrm>
            <a:off x="838200" y="6356350"/>
            <a:ext cx="2743200" cy="365125"/>
          </a:xfrm>
        </p:spPr>
        <p:txBody>
          <a:bodyPr/>
          <a:lstStyle/>
          <a:p>
            <a:fld id="{F48347D8-9994-4E8A-AE8E-D021F0148445}"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21641924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5F23C7F6-D34B-46CB-BC34-4A21D2CC242C}"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18" hasCustomPrompt="1"/>
          </p:nvPr>
        </p:nvSpPr>
        <p:spPr>
          <a:xfrm>
            <a:off x="147174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32" name="文本占位符 3"/>
          <p:cNvSpPr>
            <a:spLocks noGrp="1"/>
          </p:cNvSpPr>
          <p:nvPr>
            <p:ph type="body" sz="half" idx="14" hasCustomPrompt="1"/>
          </p:nvPr>
        </p:nvSpPr>
        <p:spPr>
          <a:xfrm>
            <a:off x="109194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3" name="文本占位符 3"/>
          <p:cNvSpPr>
            <a:spLocks noGrp="1"/>
          </p:cNvSpPr>
          <p:nvPr>
            <p:ph type="body" sz="half" idx="19" hasCustomPrompt="1"/>
          </p:nvPr>
        </p:nvSpPr>
        <p:spPr>
          <a:xfrm>
            <a:off x="109195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4" name="文本占位符 3"/>
          <p:cNvSpPr>
            <a:spLocks noGrp="1"/>
          </p:cNvSpPr>
          <p:nvPr>
            <p:ph type="body" sz="half" idx="20" hasCustomPrompt="1"/>
          </p:nvPr>
        </p:nvSpPr>
        <p:spPr>
          <a:xfrm>
            <a:off x="403860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35" name="文本占位符 3"/>
          <p:cNvSpPr>
            <a:spLocks noGrp="1"/>
          </p:cNvSpPr>
          <p:nvPr>
            <p:ph type="body" sz="half" idx="21" hasCustomPrompt="1"/>
          </p:nvPr>
        </p:nvSpPr>
        <p:spPr>
          <a:xfrm>
            <a:off x="365880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6" name="文本占位符 3"/>
          <p:cNvSpPr>
            <a:spLocks noGrp="1"/>
          </p:cNvSpPr>
          <p:nvPr>
            <p:ph type="body" sz="half" idx="22" hasCustomPrompt="1"/>
          </p:nvPr>
        </p:nvSpPr>
        <p:spPr>
          <a:xfrm>
            <a:off x="365881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0" name="文本占位符 3"/>
          <p:cNvSpPr>
            <a:spLocks noGrp="1"/>
          </p:cNvSpPr>
          <p:nvPr>
            <p:ph type="body" sz="half" idx="23" hasCustomPrompt="1"/>
          </p:nvPr>
        </p:nvSpPr>
        <p:spPr>
          <a:xfrm>
            <a:off x="6604888"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41" name="文本占位符 3"/>
          <p:cNvSpPr>
            <a:spLocks noGrp="1"/>
          </p:cNvSpPr>
          <p:nvPr>
            <p:ph type="body" sz="half" idx="24" hasCustomPrompt="1"/>
          </p:nvPr>
        </p:nvSpPr>
        <p:spPr>
          <a:xfrm>
            <a:off x="6225096"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2" name="文本占位符 3"/>
          <p:cNvSpPr>
            <a:spLocks noGrp="1"/>
          </p:cNvSpPr>
          <p:nvPr>
            <p:ph type="body" sz="half" idx="25" hasCustomPrompt="1"/>
          </p:nvPr>
        </p:nvSpPr>
        <p:spPr>
          <a:xfrm>
            <a:off x="6225097"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3" name="文本占位符 3"/>
          <p:cNvSpPr>
            <a:spLocks noGrp="1"/>
          </p:cNvSpPr>
          <p:nvPr>
            <p:ph type="body" sz="half" idx="26" hasCustomPrompt="1"/>
          </p:nvPr>
        </p:nvSpPr>
        <p:spPr>
          <a:xfrm>
            <a:off x="9171463"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44" name="文本占位符 3"/>
          <p:cNvSpPr>
            <a:spLocks noGrp="1"/>
          </p:cNvSpPr>
          <p:nvPr>
            <p:ph type="body" sz="half" idx="27" hasCustomPrompt="1"/>
          </p:nvPr>
        </p:nvSpPr>
        <p:spPr>
          <a:xfrm>
            <a:off x="8791671"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5" name="文本占位符 3"/>
          <p:cNvSpPr>
            <a:spLocks noGrp="1"/>
          </p:cNvSpPr>
          <p:nvPr>
            <p:ph type="body" sz="half" idx="28" hasCustomPrompt="1"/>
          </p:nvPr>
        </p:nvSpPr>
        <p:spPr>
          <a:xfrm>
            <a:off x="8791672"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6"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val="11721422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E1E667B-5B4F-4587-A576-F4D3979621F6}"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19" hasCustomPrompt="1"/>
          </p:nvPr>
        </p:nvSpPr>
        <p:spPr>
          <a:xfrm>
            <a:off x="1943098"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28" name="文本占位符 3"/>
          <p:cNvSpPr>
            <a:spLocks noGrp="1"/>
          </p:cNvSpPr>
          <p:nvPr>
            <p:ph type="body" sz="half" idx="14" hasCustomPrompt="1"/>
          </p:nvPr>
        </p:nvSpPr>
        <p:spPr>
          <a:xfrm>
            <a:off x="1790698" y="230115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9" name="文本占位符 3"/>
          <p:cNvSpPr>
            <a:spLocks noGrp="1"/>
          </p:cNvSpPr>
          <p:nvPr>
            <p:ph type="body" sz="half" idx="20" hasCustomPrompt="1"/>
          </p:nvPr>
        </p:nvSpPr>
        <p:spPr>
          <a:xfrm>
            <a:off x="524851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1" name="文本占位符 3"/>
          <p:cNvSpPr>
            <a:spLocks noGrp="1"/>
          </p:cNvSpPr>
          <p:nvPr>
            <p:ph type="body" sz="half" idx="21" hasCustomPrompt="1"/>
          </p:nvPr>
        </p:nvSpPr>
        <p:spPr>
          <a:xfrm>
            <a:off x="5096116" y="193920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7" name="文本占位符 3"/>
          <p:cNvSpPr>
            <a:spLocks noGrp="1"/>
          </p:cNvSpPr>
          <p:nvPr>
            <p:ph type="body" sz="half" idx="22" hasCustomPrompt="1"/>
          </p:nvPr>
        </p:nvSpPr>
        <p:spPr>
          <a:xfrm>
            <a:off x="854416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8" name="文本占位符 3"/>
          <p:cNvSpPr>
            <a:spLocks noGrp="1"/>
          </p:cNvSpPr>
          <p:nvPr>
            <p:ph type="body" sz="half" idx="23" hasCustomPrompt="1"/>
          </p:nvPr>
        </p:nvSpPr>
        <p:spPr>
          <a:xfrm>
            <a:off x="8381999" y="1597154"/>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9"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val="29526167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CA1061E-7F82-4882-85AE-5339340FE1F9}" type="datetime1">
              <a:rPr lang="zh-CN" altLang="en-US" smtClean="0"/>
              <a:t>2016/3/1</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292229"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p:ph type="body" sz="half" idx="30" hasCustomPrompt="1"/>
          </p:nvPr>
        </p:nvSpPr>
        <p:spPr>
          <a:xfrm>
            <a:off x="3749678"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3" name="文本占位符 3"/>
          <p:cNvSpPr>
            <a:spLocks noGrp="1"/>
          </p:cNvSpPr>
          <p:nvPr>
            <p:ph type="body" sz="half" idx="14" hasCustomPrompt="1"/>
          </p:nvPr>
        </p:nvSpPr>
        <p:spPr>
          <a:xfrm>
            <a:off x="6293029" y="207810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51" name="文本占位符 3"/>
          <p:cNvSpPr>
            <a:spLocks noGrp="1"/>
          </p:cNvSpPr>
          <p:nvPr>
            <p:ph type="body" sz="half" idx="31" hasCustomPrompt="1"/>
          </p:nvPr>
        </p:nvSpPr>
        <p:spPr>
          <a:xfrm>
            <a:off x="6293029" y="3072745"/>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52" name="文本占位符 3"/>
          <p:cNvSpPr>
            <a:spLocks noGrp="1"/>
          </p:cNvSpPr>
          <p:nvPr>
            <p:ph type="body" sz="half" idx="32" hasCustomPrompt="1"/>
          </p:nvPr>
        </p:nvSpPr>
        <p:spPr>
          <a:xfrm>
            <a:off x="6293029" y="406739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67" name="文本占位符 3"/>
          <p:cNvSpPr>
            <a:spLocks noGrp="1"/>
          </p:cNvSpPr>
          <p:nvPr>
            <p:ph type="body" sz="half" idx="33" hasCustomPrompt="1"/>
          </p:nvPr>
        </p:nvSpPr>
        <p:spPr>
          <a:xfrm>
            <a:off x="6293029" y="5062034"/>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Tree>
    <p:extLst>
      <p:ext uri="{BB962C8B-B14F-4D97-AF65-F5344CB8AC3E}">
        <p14:creationId xmlns:p14="http://schemas.microsoft.com/office/powerpoint/2010/main" val="31551741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832412"/>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052E5-AED4-40F4-9C14-B26608BD82DF}" type="datetime1">
              <a:rPr lang="zh-CN" altLang="en-US" smtClean="0"/>
              <a:t>2016/3/1</a:t>
            </a:fld>
            <a:endParaRPr lang="zh-CN" altLang="en-US"/>
          </a:p>
        </p:txBody>
      </p:sp>
      <p:sp>
        <p:nvSpPr>
          <p:cNvPr id="5" name="页脚占位符 4"/>
          <p:cNvSpPr>
            <a:spLocks noGrp="1"/>
          </p:cNvSpPr>
          <p:nvPr>
            <p:ph type="ftr" sz="quarter" idx="3"/>
          </p:nvPr>
        </p:nvSpPr>
        <p:spPr>
          <a:xfrm>
            <a:off x="81915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4724400" y="648493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D447205E-B5AF-420F-9205-14CD5B2048A0}" type="slidenum">
              <a:rPr lang="zh-CN" altLang="en-US" smtClean="0"/>
              <a:pPr/>
              <a:t>‹#›</a:t>
            </a:fld>
            <a:endParaRPr lang="zh-CN" altLang="en-US"/>
          </a:p>
        </p:txBody>
      </p:sp>
      <p:sp>
        <p:nvSpPr>
          <p:cNvPr id="7" name="矩形 6"/>
          <p:cNvSpPr/>
          <p:nvPr userDrawn="1"/>
        </p:nvSpPr>
        <p:spPr>
          <a:xfrm>
            <a:off x="336000" y="581025"/>
            <a:ext cx="11520000" cy="36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4102910882"/>
      </p:ext>
    </p:extLst>
  </p:cSld>
  <p:clrMap bg1="lt1" tx1="dk1" bg2="lt2" tx2="dk2" accent1="accent1" accent2="accent2" accent3="accent3" accent4="accent4" accent5="accent5" accent6="accent6" hlink="hlink" folHlink="folHlink"/>
  <p:sldLayoutIdLst>
    <p:sldLayoutId id="2147483660" r:id="rId1"/>
    <p:sldLayoutId id="2147483680" r:id="rId2"/>
    <p:sldLayoutId id="2147483649" r:id="rId3"/>
    <p:sldLayoutId id="2147483654" r:id="rId4"/>
    <p:sldLayoutId id="2147483655"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318833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4.gif"/><Relationship Id="rId2" Type="http://schemas.openxmlformats.org/officeDocument/2006/relationships/image" Target="../media/image9.gif"/><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gif"/></Relationships>
</file>

<file path=ppt/slides/_rels/slide14.xml.rels><?xml version="1.0" encoding="UTF-8" standalone="yes"?>
<Relationships xmlns="http://schemas.openxmlformats.org/package/2006/relationships"><Relationship Id="rId8" Type="http://schemas.openxmlformats.org/officeDocument/2006/relationships/image" Target="../media/image29.gif"/><Relationship Id="rId13" Type="http://schemas.openxmlformats.org/officeDocument/2006/relationships/image" Target="../media/image34.gif"/><Relationship Id="rId3" Type="http://schemas.openxmlformats.org/officeDocument/2006/relationships/image" Target="../media/image24.gif"/><Relationship Id="rId7" Type="http://schemas.openxmlformats.org/officeDocument/2006/relationships/image" Target="../media/image28.gif"/><Relationship Id="rId12" Type="http://schemas.openxmlformats.org/officeDocument/2006/relationships/image" Target="../media/image33.gif"/><Relationship Id="rId2" Type="http://schemas.openxmlformats.org/officeDocument/2006/relationships/image" Target="../media/image23.gif"/><Relationship Id="rId1" Type="http://schemas.openxmlformats.org/officeDocument/2006/relationships/slideLayout" Target="../slideLayouts/slideLayout2.xml"/><Relationship Id="rId6" Type="http://schemas.openxmlformats.org/officeDocument/2006/relationships/image" Target="../media/image27.gif"/><Relationship Id="rId11" Type="http://schemas.openxmlformats.org/officeDocument/2006/relationships/image" Target="../media/image32.gif"/><Relationship Id="rId5" Type="http://schemas.openxmlformats.org/officeDocument/2006/relationships/image" Target="../media/image26.gif"/><Relationship Id="rId10" Type="http://schemas.openxmlformats.org/officeDocument/2006/relationships/image" Target="../media/image31.gif"/><Relationship Id="rId4" Type="http://schemas.openxmlformats.org/officeDocument/2006/relationships/image" Target="../media/image25.gif"/><Relationship Id="rId9" Type="http://schemas.openxmlformats.org/officeDocument/2006/relationships/image" Target="../media/image30.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gif"/><Relationship Id="rId1" Type="http://schemas.openxmlformats.org/officeDocument/2006/relationships/slideLayout" Target="../slideLayouts/slideLayout2.xml"/><Relationship Id="rId4" Type="http://schemas.openxmlformats.org/officeDocument/2006/relationships/image" Target="../media/image37.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emf"/></Relationships>
</file>

<file path=ppt/slides/_rels/slide23.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gif"/><Relationship Id="rId1" Type="http://schemas.openxmlformats.org/officeDocument/2006/relationships/slideLayout" Target="../slideLayouts/slideLayout2.xml"/><Relationship Id="rId4" Type="http://schemas.openxmlformats.org/officeDocument/2006/relationships/image" Target="../media/image49.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8488143" y="1086589"/>
            <a:ext cx="1634899" cy="2837938"/>
            <a:chOff x="2123734" y="1086589"/>
            <a:chExt cx="1634899" cy="2837938"/>
          </a:xfrm>
        </p:grpSpPr>
        <p:sp>
          <p:nvSpPr>
            <p:cNvPr id="70" name="圆角矩形 6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163939" y="2421420"/>
              <a:ext cx="1550339" cy="174931"/>
              <a:chOff x="2178931" y="2402370"/>
              <a:chExt cx="1550339" cy="174931"/>
            </a:xfrm>
            <a:solidFill>
              <a:srgbClr val="B1E4E9"/>
            </a:solidFill>
          </p:grpSpPr>
          <p:sp>
            <p:nvSpPr>
              <p:cNvPr id="74" name="矩形 7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p:cNvCxnSpPr>
              <a:stCxn id="70" idx="1"/>
              <a:endCxn id="7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8547791" y="769817"/>
            <a:ext cx="1530896" cy="21528971"/>
          </a:xfrm>
          <a:prstGeom prst="rect">
            <a:avLst/>
          </a:prstGeom>
          <a:noFill/>
        </p:spPr>
        <p:txBody>
          <a:bodyPr wrap="square" rtlCol="0">
            <a:spAutoFit/>
          </a:bodyPr>
          <a:lstStyle/>
          <a:p>
            <a:pPr algn="ctr"/>
            <a:r>
              <a:rPr lang="en-US" altLang="zh-CN" sz="19900" dirty="0" smtClean="0">
                <a:solidFill>
                  <a:schemeClr val="bg1"/>
                </a:solidFill>
                <a:latin typeface="方正姚体" panose="02010601030101010101" pitchFamily="2" charset="-122"/>
                <a:ea typeface="方正姚体" panose="02010601030101010101" pitchFamily="2" charset="-122"/>
              </a:rPr>
              <a:t>6345678</a:t>
            </a:r>
            <a:endParaRPr lang="zh-CN" altLang="en-US" sz="19900" dirty="0">
              <a:solidFill>
                <a:schemeClr val="bg1"/>
              </a:solidFill>
              <a:latin typeface="方正姚体" panose="02010601030101010101" pitchFamily="2" charset="-122"/>
              <a:ea typeface="方正姚体" panose="02010601030101010101" pitchFamily="2" charset="-122"/>
            </a:endParaRPr>
          </a:p>
        </p:txBody>
      </p:sp>
      <p:sp>
        <p:nvSpPr>
          <p:cNvPr id="2" name="灯片编号占位符 1"/>
          <p:cNvSpPr>
            <a:spLocks noGrp="1"/>
          </p:cNvSpPr>
          <p:nvPr>
            <p:ph type="sldNum" sz="quarter" idx="12"/>
          </p:nvPr>
        </p:nvSpPr>
        <p:spPr/>
        <p:txBody>
          <a:bodyPr/>
          <a:lstStyle/>
          <a:p>
            <a:fld id="{D447205E-B5AF-420F-9205-14CD5B2048A0}" type="slidenum">
              <a:rPr lang="zh-CN" altLang="en-US" smtClean="0"/>
              <a:t>1</a:t>
            </a:fld>
            <a:endParaRPr lang="zh-CN" altLang="en-US"/>
          </a:p>
        </p:txBody>
      </p:sp>
      <p:sp>
        <p:nvSpPr>
          <p:cNvPr id="66" name="矩形 65"/>
          <p:cNvSpPr/>
          <p:nvPr/>
        </p:nvSpPr>
        <p:spPr>
          <a:xfrm>
            <a:off x="219075" y="447675"/>
            <a:ext cx="11725275"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 y="6489700"/>
            <a:ext cx="12192001"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068958" y="769817"/>
            <a:ext cx="1634899" cy="3154710"/>
            <a:chOff x="2123734" y="769817"/>
            <a:chExt cx="1634899" cy="3154710"/>
          </a:xfrm>
        </p:grpSpPr>
        <p:sp>
          <p:nvSpPr>
            <p:cNvPr id="80" name="圆角矩形 7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2163939" y="2421420"/>
              <a:ext cx="1550339" cy="174931"/>
              <a:chOff x="2178931" y="2402370"/>
              <a:chExt cx="1550339" cy="174931"/>
            </a:xfrm>
            <a:solidFill>
              <a:srgbClr val="B1E4E9"/>
            </a:solidFill>
          </p:grpSpPr>
          <p:sp>
            <p:nvSpPr>
              <p:cNvPr id="84" name="矩形 8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0" idx="1"/>
              <a:endCxn id="8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2</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86" name="组合 85"/>
          <p:cNvGrpSpPr/>
          <p:nvPr/>
        </p:nvGrpSpPr>
        <p:grpSpPr>
          <a:xfrm>
            <a:off x="4208686" y="769817"/>
            <a:ext cx="1634899" cy="3154710"/>
            <a:chOff x="2123734" y="769817"/>
            <a:chExt cx="1634899" cy="3154710"/>
          </a:xfrm>
        </p:grpSpPr>
        <p:sp>
          <p:nvSpPr>
            <p:cNvPr id="87" name="圆角矩形 86"/>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2163939" y="2421420"/>
              <a:ext cx="1550339" cy="174931"/>
              <a:chOff x="2178931" y="2402370"/>
              <a:chExt cx="1550339" cy="174931"/>
            </a:xfrm>
            <a:solidFill>
              <a:srgbClr val="B1E4E9"/>
            </a:solidFill>
          </p:grpSpPr>
          <p:sp>
            <p:nvSpPr>
              <p:cNvPr id="91" name="矩形 90"/>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a:stCxn id="87" idx="1"/>
              <a:endCxn id="87"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0</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93" name="组合 92"/>
          <p:cNvGrpSpPr/>
          <p:nvPr/>
        </p:nvGrpSpPr>
        <p:grpSpPr>
          <a:xfrm>
            <a:off x="6348414" y="769817"/>
            <a:ext cx="1634899" cy="3154710"/>
            <a:chOff x="2123734" y="769817"/>
            <a:chExt cx="1634899" cy="3154710"/>
          </a:xfrm>
        </p:grpSpPr>
        <p:sp>
          <p:nvSpPr>
            <p:cNvPr id="94" name="圆角矩形 93"/>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2163939" y="2421420"/>
              <a:ext cx="1550339" cy="174931"/>
              <a:chOff x="2178931" y="2402370"/>
              <a:chExt cx="1550339" cy="174931"/>
            </a:xfrm>
            <a:solidFill>
              <a:srgbClr val="B1E4E9"/>
            </a:solidFill>
          </p:grpSpPr>
          <p:sp>
            <p:nvSpPr>
              <p:cNvPr id="98" name="矩形 9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a:stCxn id="94" idx="1"/>
              <a:endCxn id="94"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1</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sp>
        <p:nvSpPr>
          <p:cNvPr id="3" name="矩形 2"/>
          <p:cNvSpPr/>
          <p:nvPr/>
        </p:nvSpPr>
        <p:spPr>
          <a:xfrm>
            <a:off x="-1409"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2" y="4839160"/>
            <a:ext cx="7959026" cy="923330"/>
          </a:xfrm>
          <a:prstGeom prst="rect">
            <a:avLst/>
          </a:prstGeom>
          <a:noFill/>
        </p:spPr>
        <p:txBody>
          <a:bodyPr wrap="square" rtlCol="0">
            <a:spAutoFit/>
          </a:bodyPr>
          <a:lstStyle/>
          <a:p>
            <a:pPr algn="ctr">
              <a:lnSpc>
                <a:spcPct val="90000"/>
              </a:lnSpc>
              <a:spcBef>
                <a:spcPct val="0"/>
              </a:spcBef>
            </a:pPr>
            <a:r>
              <a:rPr lang="zh-CN" altLang="en-US" sz="60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单击此添加标题</a:t>
            </a:r>
          </a:p>
        </p:txBody>
      </p:sp>
      <p:sp>
        <p:nvSpPr>
          <p:cNvPr id="101" name="文本框 100"/>
          <p:cNvSpPr txBox="1"/>
          <p:nvPr/>
        </p:nvSpPr>
        <p:spPr>
          <a:xfrm>
            <a:off x="2119663" y="5997377"/>
            <a:ext cx="7959024" cy="424732"/>
          </a:xfrm>
          <a:prstGeom prst="rect">
            <a:avLst/>
          </a:prstGeom>
          <a:noFill/>
        </p:spPr>
        <p:txBody>
          <a:bodyPr wrap="square" rtlCol="0">
            <a:spAutoFit/>
          </a:bodyPr>
          <a:lstStyle/>
          <a:p>
            <a:pPr algn="ctr">
              <a:lnSpc>
                <a:spcPct val="90000"/>
              </a:lnSpc>
              <a:spcBef>
                <a:spcPts val="1000"/>
              </a:spcBef>
            </a:pPr>
            <a:r>
              <a:rPr lang="zh-CN" altLang="en-US" sz="2400" b="1" dirty="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rPr>
              <a:t>单击</a:t>
            </a:r>
            <a:r>
              <a:rPr lang="zh-CN" altLang="en-US" sz="2400" b="1" dirty="0" smtClean="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rPr>
              <a:t>添加副标题</a:t>
            </a:r>
            <a:endParaRPr lang="zh-CN" altLang="en-US" sz="2400" b="1" dirty="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4003209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250"/>
                                            <p:tgtEl>
                                              <p:spTgt spid="77"/>
                                            </p:tgtEl>
                                          </p:cBhvr>
                                        </p:animEffect>
                                      </p:childTnLst>
                                    </p:cTn>
                                  </p:par>
                                  <p:par>
                                    <p:cTn id="20" presetID="64" presetClass="path" presetSubtype="0" accel="50000" fill="hold" grpId="0" nodeType="withEffect" p14:presetBounceEnd="20000">
                                      <p:stCondLst>
                                        <p:cond delay="1750"/>
                                      </p:stCondLst>
                                      <p:childTnLst>
                                        <p:animMotion origin="layout" path="M -2.08333E-6 -2.96296E-6 L -2.08333E-6 -1.77222 " pathEditMode="relative" rAng="0" ptsTypes="AA" p14:bounceEnd="20000">
                                          <p:cBhvr>
                                            <p:cTn id="21" dur="3500" fill="hold"/>
                                            <p:tgtEl>
                                              <p:spTgt spid="77"/>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500" fill="hold"/>
                                            <p:tgtEl>
                                              <p:spTgt spid="100"/>
                                            </p:tgtEl>
                                            <p:attrNameLst>
                                              <p:attrName>ppt_w</p:attrName>
                                            </p:attrNameLst>
                                          </p:cBhvr>
                                          <p:tavLst>
                                            <p:tav tm="0">
                                              <p:val>
                                                <p:fltVal val="0"/>
                                              </p:val>
                                            </p:tav>
                                            <p:tav tm="100000">
                                              <p:val>
                                                <p:strVal val="#ppt_w"/>
                                              </p:val>
                                            </p:tav>
                                          </p:tavLst>
                                        </p:anim>
                                        <p:anim calcmode="lin" valueType="num">
                                          <p:cBhvr>
                                            <p:cTn id="29" dur="500" fill="hold"/>
                                            <p:tgtEl>
                                              <p:spTgt spid="100"/>
                                            </p:tgtEl>
                                            <p:attrNameLst>
                                              <p:attrName>ppt_h</p:attrName>
                                            </p:attrNameLst>
                                          </p:cBhvr>
                                          <p:tavLst>
                                            <p:tav tm="0">
                                              <p:val>
                                                <p:fltVal val="0"/>
                                              </p:val>
                                            </p:tav>
                                            <p:tav tm="100000">
                                              <p:val>
                                                <p:strVal val="#ppt_h"/>
                                              </p:val>
                                            </p:tav>
                                          </p:tavLst>
                                        </p:anim>
                                        <p:anim calcmode="lin" valueType="num">
                                          <p:cBhvr>
                                            <p:cTn id="30" dur="500" fill="hold"/>
                                            <p:tgtEl>
                                              <p:spTgt spid="100"/>
                                            </p:tgtEl>
                                            <p:attrNameLst>
                                              <p:attrName>style.rotation</p:attrName>
                                            </p:attrNameLst>
                                          </p:cBhvr>
                                          <p:tavLst>
                                            <p:tav tm="0">
                                              <p:val>
                                                <p:fltVal val="360"/>
                                              </p:val>
                                            </p:tav>
                                            <p:tav tm="100000">
                                              <p:val>
                                                <p:fltVal val="0"/>
                                              </p:val>
                                            </p:tav>
                                          </p:tavLst>
                                        </p:anim>
                                        <p:animEffect transition="in" filter="fade">
                                          <p:cBhvr>
                                            <p:cTn id="31" dur="500"/>
                                            <p:tgtEl>
                                              <p:spTgt spid="100"/>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3" grpId="0" animBg="1"/>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250"/>
                                            <p:tgtEl>
                                              <p:spTgt spid="77"/>
                                            </p:tgtEl>
                                          </p:cBhvr>
                                        </p:animEffect>
                                      </p:childTnLst>
                                    </p:cTn>
                                  </p:par>
                                  <p:par>
                                    <p:cTn id="20" presetID="64" presetClass="path" presetSubtype="0" accel="50000" fill="hold" grpId="0" nodeType="withEffect">
                                      <p:stCondLst>
                                        <p:cond delay="1750"/>
                                      </p:stCondLst>
                                      <p:childTnLst>
                                        <p:animMotion origin="layout" path="M -2.08333E-6 -2.96296E-6 L -2.08333E-6 -1.77222 " pathEditMode="relative" rAng="0" ptsTypes="AA">
                                          <p:cBhvr>
                                            <p:cTn id="21" dur="3500" fill="hold"/>
                                            <p:tgtEl>
                                              <p:spTgt spid="77"/>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500" fill="hold"/>
                                            <p:tgtEl>
                                              <p:spTgt spid="100"/>
                                            </p:tgtEl>
                                            <p:attrNameLst>
                                              <p:attrName>ppt_w</p:attrName>
                                            </p:attrNameLst>
                                          </p:cBhvr>
                                          <p:tavLst>
                                            <p:tav tm="0">
                                              <p:val>
                                                <p:fltVal val="0"/>
                                              </p:val>
                                            </p:tav>
                                            <p:tav tm="100000">
                                              <p:val>
                                                <p:strVal val="#ppt_w"/>
                                              </p:val>
                                            </p:tav>
                                          </p:tavLst>
                                        </p:anim>
                                        <p:anim calcmode="lin" valueType="num">
                                          <p:cBhvr>
                                            <p:cTn id="29" dur="500" fill="hold"/>
                                            <p:tgtEl>
                                              <p:spTgt spid="100"/>
                                            </p:tgtEl>
                                            <p:attrNameLst>
                                              <p:attrName>ppt_h</p:attrName>
                                            </p:attrNameLst>
                                          </p:cBhvr>
                                          <p:tavLst>
                                            <p:tav tm="0">
                                              <p:val>
                                                <p:fltVal val="0"/>
                                              </p:val>
                                            </p:tav>
                                            <p:tav tm="100000">
                                              <p:val>
                                                <p:strVal val="#ppt_h"/>
                                              </p:val>
                                            </p:tav>
                                          </p:tavLst>
                                        </p:anim>
                                        <p:anim calcmode="lin" valueType="num">
                                          <p:cBhvr>
                                            <p:cTn id="30" dur="500" fill="hold"/>
                                            <p:tgtEl>
                                              <p:spTgt spid="100"/>
                                            </p:tgtEl>
                                            <p:attrNameLst>
                                              <p:attrName>style.rotation</p:attrName>
                                            </p:attrNameLst>
                                          </p:cBhvr>
                                          <p:tavLst>
                                            <p:tav tm="0">
                                              <p:val>
                                                <p:fltVal val="360"/>
                                              </p:val>
                                            </p:tav>
                                            <p:tav tm="100000">
                                              <p:val>
                                                <p:fltVal val="0"/>
                                              </p:val>
                                            </p:tav>
                                          </p:tavLst>
                                        </p:anim>
                                        <p:animEffect transition="in" filter="fade">
                                          <p:cBhvr>
                                            <p:cTn id="31" dur="500"/>
                                            <p:tgtEl>
                                              <p:spTgt spid="100"/>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3" grpId="0" animBg="1"/>
          <p:bldP spid="100" grpId="0"/>
          <p:bldP spid="10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32" name="组合 31"/>
          <p:cNvGrpSpPr/>
          <p:nvPr/>
        </p:nvGrpSpPr>
        <p:grpSpPr>
          <a:xfrm>
            <a:off x="4620464" y="2113215"/>
            <a:ext cx="1716281" cy="2632740"/>
            <a:chOff x="4620464" y="2113215"/>
            <a:chExt cx="1716281" cy="2632740"/>
          </a:xfrm>
        </p:grpSpPr>
        <p:sp>
          <p:nvSpPr>
            <p:cNvPr id="12" name="梯形 11"/>
            <p:cNvSpPr/>
            <p:nvPr/>
          </p:nvSpPr>
          <p:spPr>
            <a:xfrm rot="5400000">
              <a:off x="4072040" y="314255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8993242">
              <a:off x="4664982" y="211321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rot="1800000">
              <a:off x="4667006" y="417306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856933" y="2112051"/>
            <a:ext cx="1716277" cy="2632728"/>
            <a:chOff x="5856933" y="2112051"/>
            <a:chExt cx="1716277" cy="2632728"/>
          </a:xfrm>
        </p:grpSpPr>
        <p:sp>
          <p:nvSpPr>
            <p:cNvPr id="13" name="梯形 12"/>
            <p:cNvSpPr/>
            <p:nvPr/>
          </p:nvSpPr>
          <p:spPr>
            <a:xfrm rot="16200000" flipH="1">
              <a:off x="6451894" y="314255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p:cNvSpPr/>
            <p:nvPr/>
          </p:nvSpPr>
          <p:spPr>
            <a:xfrm rot="19793242" flipH="1">
              <a:off x="5858956" y="4171887"/>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12600000" flipH="1">
              <a:off x="5856933" y="2112051"/>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V="1">
            <a:off x="735707" y="3426079"/>
            <a:ext cx="3666516" cy="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735707" y="1689079"/>
            <a:ext cx="4299209"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任意多边形 16"/>
          <p:cNvSpPr/>
          <p:nvPr/>
        </p:nvSpPr>
        <p:spPr>
          <a:xfrm flipV="1">
            <a:off x="731838" y="4730994"/>
            <a:ext cx="4299209"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9" name="直接连接符 18"/>
          <p:cNvCxnSpPr/>
          <p:nvPr/>
        </p:nvCxnSpPr>
        <p:spPr>
          <a:xfrm flipH="1">
            <a:off x="7791450" y="3426079"/>
            <a:ext cx="3664845" cy="292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flipH="1">
            <a:off x="7158764" y="1689079"/>
            <a:ext cx="4297531"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任意多边形 20"/>
          <p:cNvSpPr/>
          <p:nvPr/>
        </p:nvSpPr>
        <p:spPr>
          <a:xfrm flipH="1" flipV="1">
            <a:off x="7162631" y="4730994"/>
            <a:ext cx="4297531"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95252" y="4835441"/>
            <a:ext cx="255826" cy="255826"/>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6496" y="1391473"/>
            <a:ext cx="233339" cy="23333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6922" y="4874564"/>
            <a:ext cx="203116" cy="203116"/>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4996" y="3158767"/>
            <a:ext cx="206968" cy="185257"/>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6483" y="1320864"/>
            <a:ext cx="283994" cy="283994"/>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12916" y="3139315"/>
            <a:ext cx="220499" cy="220499"/>
          </a:xfrm>
          <a:prstGeom prst="rect">
            <a:avLst/>
          </a:prstGeom>
        </p:spPr>
      </p:pic>
      <p:grpSp>
        <p:nvGrpSpPr>
          <p:cNvPr id="34" name="组合 33"/>
          <p:cNvGrpSpPr/>
          <p:nvPr/>
        </p:nvGrpSpPr>
        <p:grpSpPr>
          <a:xfrm>
            <a:off x="774833" y="1324547"/>
            <a:ext cx="3401031" cy="1351193"/>
            <a:chOff x="774833" y="1324547"/>
            <a:chExt cx="3401031" cy="1351193"/>
          </a:xfrm>
        </p:grpSpPr>
        <p:sp>
          <p:nvSpPr>
            <p:cNvPr id="46" name="文本框 45"/>
            <p:cNvSpPr txBox="1"/>
            <p:nvPr/>
          </p:nvSpPr>
          <p:spPr>
            <a:xfrm>
              <a:off x="774833" y="1324547"/>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812802" y="1743177"/>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74833" y="3067962"/>
            <a:ext cx="3401038" cy="1354239"/>
            <a:chOff x="774833" y="3067962"/>
            <a:chExt cx="3401038" cy="1354239"/>
          </a:xfrm>
        </p:grpSpPr>
        <p:sp>
          <p:nvSpPr>
            <p:cNvPr id="47" name="文本框 46"/>
            <p:cNvSpPr txBox="1"/>
            <p:nvPr/>
          </p:nvSpPr>
          <p:spPr>
            <a:xfrm>
              <a:off x="774833" y="3067962"/>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a:off x="812809" y="3489638"/>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74833" y="4804045"/>
            <a:ext cx="3405791" cy="1349768"/>
            <a:chOff x="774833" y="4804045"/>
            <a:chExt cx="3405791" cy="1349768"/>
          </a:xfrm>
        </p:grpSpPr>
        <p:sp>
          <p:nvSpPr>
            <p:cNvPr id="48" name="文本框 47"/>
            <p:cNvSpPr txBox="1"/>
            <p:nvPr/>
          </p:nvSpPr>
          <p:spPr>
            <a:xfrm>
              <a:off x="774833" y="4804045"/>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1" name="文本框 50"/>
            <p:cNvSpPr txBox="1"/>
            <p:nvPr/>
          </p:nvSpPr>
          <p:spPr>
            <a:xfrm>
              <a:off x="817562" y="5221250"/>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8018255" y="1335333"/>
            <a:ext cx="3363062" cy="1313092"/>
            <a:chOff x="7985918" y="1335333"/>
            <a:chExt cx="3363062" cy="1313092"/>
          </a:xfrm>
        </p:grpSpPr>
        <p:sp>
          <p:nvSpPr>
            <p:cNvPr id="52" name="文本框 51"/>
            <p:cNvSpPr txBox="1"/>
            <p:nvPr/>
          </p:nvSpPr>
          <p:spPr>
            <a:xfrm>
              <a:off x="8266457" y="1335333"/>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7985918" y="1743177"/>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015080" y="3078748"/>
            <a:ext cx="3363062" cy="1316138"/>
            <a:chOff x="7982743" y="3078748"/>
            <a:chExt cx="3363062" cy="1316138"/>
          </a:xfrm>
        </p:grpSpPr>
        <p:sp>
          <p:nvSpPr>
            <p:cNvPr id="53" name="文本框 52"/>
            <p:cNvSpPr txBox="1"/>
            <p:nvPr/>
          </p:nvSpPr>
          <p:spPr>
            <a:xfrm>
              <a:off x="8266457" y="3078748"/>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6" name="文本框 55"/>
            <p:cNvSpPr txBox="1"/>
            <p:nvPr/>
          </p:nvSpPr>
          <p:spPr>
            <a:xfrm>
              <a:off x="7982743" y="3489638"/>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018255" y="4814831"/>
            <a:ext cx="3363062" cy="1311667"/>
            <a:chOff x="7985918" y="4814831"/>
            <a:chExt cx="3363062" cy="1311667"/>
          </a:xfrm>
        </p:grpSpPr>
        <p:sp>
          <p:nvSpPr>
            <p:cNvPr id="54" name="文本框 53"/>
            <p:cNvSpPr txBox="1"/>
            <p:nvPr/>
          </p:nvSpPr>
          <p:spPr>
            <a:xfrm>
              <a:off x="8266457" y="4814831"/>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7985918" y="5221250"/>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8" name="文本框 57"/>
          <p:cNvSpPr txBox="1"/>
          <p:nvPr/>
        </p:nvSpPr>
        <p:spPr>
          <a:xfrm>
            <a:off x="5197434" y="3176950"/>
            <a:ext cx="1797134" cy="507831"/>
          </a:xfrm>
          <a:prstGeom prst="rect">
            <a:avLst/>
          </a:prstGeom>
          <a:noFill/>
        </p:spPr>
        <p:txBody>
          <a:bodyPr wrap="square" rtlCol="0">
            <a:spAutoFit/>
          </a:bodyPr>
          <a:lstStyle/>
          <a:p>
            <a:pPr algn="ctr">
              <a:lnSpc>
                <a:spcPct val="90000"/>
              </a:lnSpc>
              <a:spcBef>
                <a:spcPts val="1000"/>
              </a:spcBef>
            </a:pPr>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 name="灯片编号占位符 1"/>
          <p:cNvSpPr>
            <a:spLocks noGrp="1"/>
          </p:cNvSpPr>
          <p:nvPr>
            <p:ph type="sldNum" sz="quarter" idx="12"/>
          </p:nvPr>
        </p:nvSpPr>
        <p:spPr/>
        <p:txBody>
          <a:bodyPr/>
          <a:lstStyle/>
          <a:p>
            <a:fld id="{D447205E-B5AF-420F-9205-14CD5B2048A0}" type="slidenum">
              <a:rPr lang="zh-CN" altLang="en-US" smtClean="0"/>
              <a:t>10</a:t>
            </a:fld>
            <a:endParaRPr lang="zh-CN" altLang="en-US"/>
          </a:p>
        </p:txBody>
      </p:sp>
    </p:spTree>
    <p:extLst>
      <p:ext uri="{BB962C8B-B14F-4D97-AF65-F5344CB8AC3E}">
        <p14:creationId xmlns:p14="http://schemas.microsoft.com/office/powerpoint/2010/main" val="357500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250" fill="hold"/>
                                        <p:tgtEl>
                                          <p:spTgt spid="32"/>
                                        </p:tgtEl>
                                        <p:attrNameLst>
                                          <p:attrName>ppt_x</p:attrName>
                                        </p:attrNameLst>
                                      </p:cBhvr>
                                      <p:tavLst>
                                        <p:tav tm="0">
                                          <p:val>
                                            <p:strVal val="1+#ppt_w/2"/>
                                          </p:val>
                                        </p:tav>
                                        <p:tav tm="100000">
                                          <p:val>
                                            <p:strVal val="#ppt_x"/>
                                          </p:val>
                                        </p:tav>
                                      </p:tavLst>
                                    </p:anim>
                                    <p:anim calcmode="lin" valueType="num">
                                      <p:cBhvr additive="base">
                                        <p:cTn id="8" dur="2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fill="hold"/>
                                        <p:tgtEl>
                                          <p:spTgt spid="31"/>
                                        </p:tgtEl>
                                        <p:attrNameLst>
                                          <p:attrName>ppt_x</p:attrName>
                                        </p:attrNameLst>
                                      </p:cBhvr>
                                      <p:tavLst>
                                        <p:tav tm="0">
                                          <p:val>
                                            <p:strVal val="0-#ppt_w/2"/>
                                          </p:val>
                                        </p:tav>
                                        <p:tav tm="100000">
                                          <p:val>
                                            <p:strVal val="#ppt_x"/>
                                          </p:val>
                                        </p:tav>
                                      </p:tavLst>
                                    </p:anim>
                                    <p:anim calcmode="lin" valueType="num">
                                      <p:cBhvr additive="base">
                                        <p:cTn id="12" dur="2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 presetClass="entr" presetSubtype="0" fill="hold" nodeType="withEffect">
                                  <p:stCondLst>
                                    <p:cond delay="250"/>
                                  </p:stCondLst>
                                  <p:childTnLst>
                                    <p:set>
                                      <p:cBhvr>
                                        <p:cTn id="33" dur="1" fill="hold">
                                          <p:stCondLst>
                                            <p:cond delay="0"/>
                                          </p:stCondLst>
                                        </p:cTn>
                                        <p:tgtEl>
                                          <p:spTgt spid="34"/>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34"/>
                                        </p:tgtEl>
                                      </p:cBhvr>
                                    </p:animEffect>
                                    <p:animScale>
                                      <p:cBhvr>
                                        <p:cTn id="36" dur="250" autoRev="1" fill="hold"/>
                                        <p:tgtEl>
                                          <p:spTgt spid="34"/>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35"/>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35"/>
                                        </p:tgtEl>
                                      </p:cBhvr>
                                    </p:animEffect>
                                    <p:animScale>
                                      <p:cBhvr>
                                        <p:cTn id="41" dur="250" autoRev="1" fill="hold"/>
                                        <p:tgtEl>
                                          <p:spTgt spid="35"/>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par>
                                <p:cTn id="46" presetID="22" presetClass="entr" presetSubtype="8"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 presetClass="entr" presetSubtype="0" fill="hold" nodeType="withEffect">
                                  <p:stCondLst>
                                    <p:cond delay="250"/>
                                  </p:stCondLst>
                                  <p:childTnLst>
                                    <p:set>
                                      <p:cBhvr>
                                        <p:cTn id="56" dur="1" fill="hold">
                                          <p:stCondLst>
                                            <p:cond delay="0"/>
                                          </p:stCondLst>
                                        </p:cTn>
                                        <p:tgtEl>
                                          <p:spTgt spid="36"/>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37"/>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37"/>
                                        </p:tgtEl>
                                      </p:cBhvr>
                                    </p:animEffect>
                                    <p:animScale>
                                      <p:cBhvr>
                                        <p:cTn id="64" dur="250" autoRev="1" fill="hold"/>
                                        <p:tgtEl>
                                          <p:spTgt spid="37"/>
                                        </p:tgtEl>
                                      </p:cBhvr>
                                      <p:by x="105000" y="105000"/>
                                    </p:animScale>
                                  </p:childTnLst>
                                </p:cTn>
                              </p:par>
                            </p:childTnLst>
                          </p:cTn>
                        </p:par>
                        <p:par>
                          <p:cTn id="65" fill="hold">
                            <p:stCondLst>
                              <p:cond delay="2250"/>
                            </p:stCondLst>
                            <p:childTnLst>
                              <p:par>
                                <p:cTn id="66" presetID="22" presetClass="entr" presetSubtype="2"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10" presetClass="entr" presetSubtype="0"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 presetClass="entr" presetSubtype="0" fill="hold" nodeType="withEffect">
                                  <p:stCondLst>
                                    <p:cond delay="250"/>
                                  </p:stCondLst>
                                  <p:childTnLst>
                                    <p:set>
                                      <p:cBhvr>
                                        <p:cTn id="79" dur="1" fill="hold">
                                          <p:stCondLst>
                                            <p:cond delay="0"/>
                                          </p:stCondLst>
                                        </p:cTn>
                                        <p:tgtEl>
                                          <p:spTgt spid="39"/>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39"/>
                                        </p:tgtEl>
                                      </p:cBhvr>
                                    </p:animEffect>
                                    <p:animScale>
                                      <p:cBhvr>
                                        <p:cTn id="82" dur="250" autoRev="1" fill="hold"/>
                                        <p:tgtEl>
                                          <p:spTgt spid="39"/>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38"/>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38"/>
                                        </p:tgtEl>
                                      </p:cBhvr>
                                    </p:animEffect>
                                    <p:animScale>
                                      <p:cBhvr>
                                        <p:cTn id="87"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21"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t>11</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2" name="梯形 11"/>
          <p:cNvSpPr/>
          <p:nvPr/>
        </p:nvSpPr>
        <p:spPr>
          <a:xfrm rot="16200000">
            <a:off x="8409684" y="2155446"/>
            <a:ext cx="1581152" cy="4151341"/>
          </a:xfrm>
          <a:prstGeom prst="trapezoid">
            <a:avLst>
              <a:gd name="adj" fmla="val 1563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p:cNvSpPr/>
          <p:nvPr/>
        </p:nvSpPr>
        <p:spPr>
          <a:xfrm rot="16200000">
            <a:off x="8409684" y="-209677"/>
            <a:ext cx="1581152" cy="4151341"/>
          </a:xfrm>
          <a:prstGeom prst="trapezoid">
            <a:avLst>
              <a:gd name="adj" fmla="val 1563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5400000" flipH="1">
            <a:off x="2201166" y="3335436"/>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flipH="1">
            <a:off x="2201167" y="972027"/>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067414" y="1325994"/>
            <a:ext cx="1800000" cy="1080000"/>
            <a:chOff x="5067414" y="1325994"/>
            <a:chExt cx="1800000" cy="1080000"/>
          </a:xfrm>
        </p:grpSpPr>
        <p:sp>
          <p:nvSpPr>
            <p:cNvPr id="20" name="矩形 19"/>
            <p:cNvSpPr/>
            <p:nvPr/>
          </p:nvSpPr>
          <p:spPr>
            <a:xfrm flipH="1">
              <a:off x="5067414" y="1325994"/>
              <a:ext cx="1800000" cy="108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2">
              <a:biLevel thresh="25000"/>
            </a:blip>
            <a:stretch>
              <a:fillRect/>
            </a:stretch>
          </p:blipFill>
          <p:spPr>
            <a:xfrm>
              <a:off x="5644794" y="1553735"/>
              <a:ext cx="844962" cy="551062"/>
            </a:xfrm>
            <a:prstGeom prst="rect">
              <a:avLst/>
            </a:prstGeom>
          </p:spPr>
        </p:pic>
      </p:grpSp>
      <p:grpSp>
        <p:nvGrpSpPr>
          <p:cNvPr id="5" name="组合 4"/>
          <p:cNvGrpSpPr/>
          <p:nvPr/>
        </p:nvGrpSpPr>
        <p:grpSpPr>
          <a:xfrm>
            <a:off x="5324589" y="2507698"/>
            <a:ext cx="1800000" cy="1080000"/>
            <a:chOff x="5324589" y="2507698"/>
            <a:chExt cx="1800000" cy="1080000"/>
          </a:xfrm>
        </p:grpSpPr>
        <p:sp>
          <p:nvSpPr>
            <p:cNvPr id="23" name="矩形 22"/>
            <p:cNvSpPr/>
            <p:nvPr/>
          </p:nvSpPr>
          <p:spPr>
            <a:xfrm flipH="1">
              <a:off x="5324589" y="2507698"/>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3">
              <a:biLevel thresh="25000"/>
            </a:blip>
            <a:stretch>
              <a:fillRect/>
            </a:stretch>
          </p:blipFill>
          <p:spPr>
            <a:xfrm>
              <a:off x="5793579" y="2605663"/>
              <a:ext cx="698315" cy="711327"/>
            </a:xfrm>
            <a:prstGeom prst="rect">
              <a:avLst/>
            </a:prstGeom>
          </p:spPr>
        </p:pic>
      </p:grpSp>
      <p:grpSp>
        <p:nvGrpSpPr>
          <p:cNvPr id="7" name="组合 6"/>
          <p:cNvGrpSpPr/>
          <p:nvPr/>
        </p:nvGrpSpPr>
        <p:grpSpPr>
          <a:xfrm>
            <a:off x="5324589" y="4871107"/>
            <a:ext cx="1800000" cy="1080000"/>
            <a:chOff x="5324589" y="4871107"/>
            <a:chExt cx="1800000" cy="1080000"/>
          </a:xfrm>
        </p:grpSpPr>
        <p:sp>
          <p:nvSpPr>
            <p:cNvPr id="25" name="矩形 24"/>
            <p:cNvSpPr/>
            <p:nvPr/>
          </p:nvSpPr>
          <p:spPr>
            <a:xfrm flipH="1">
              <a:off x="5324589" y="4871107"/>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4">
              <a:biLevel thresh="25000"/>
            </a:blip>
            <a:stretch>
              <a:fillRect/>
            </a:stretch>
          </p:blipFill>
          <p:spPr>
            <a:xfrm>
              <a:off x="5736436" y="5117683"/>
              <a:ext cx="877882" cy="586845"/>
            </a:xfrm>
            <a:prstGeom prst="rect">
              <a:avLst/>
            </a:prstGeom>
          </p:spPr>
        </p:pic>
      </p:grpSp>
      <p:grpSp>
        <p:nvGrpSpPr>
          <p:cNvPr id="6" name="组合 5"/>
          <p:cNvGrpSpPr/>
          <p:nvPr/>
        </p:nvGrpSpPr>
        <p:grpSpPr>
          <a:xfrm>
            <a:off x="5067414" y="3689402"/>
            <a:ext cx="1800000" cy="1080000"/>
            <a:chOff x="5067414" y="3689402"/>
            <a:chExt cx="1800000" cy="1080000"/>
          </a:xfrm>
        </p:grpSpPr>
        <p:sp>
          <p:nvSpPr>
            <p:cNvPr id="24" name="矩形 23"/>
            <p:cNvSpPr/>
            <p:nvPr/>
          </p:nvSpPr>
          <p:spPr>
            <a:xfrm flipH="1">
              <a:off x="5067414" y="3689402"/>
              <a:ext cx="1800000" cy="108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5">
              <a:biLevel thresh="25000"/>
            </a:blip>
            <a:stretch>
              <a:fillRect/>
            </a:stretch>
          </p:blipFill>
          <p:spPr>
            <a:xfrm>
              <a:off x="5617572" y="3836879"/>
              <a:ext cx="899408" cy="703885"/>
            </a:xfrm>
            <a:prstGeom prst="rect">
              <a:avLst/>
            </a:prstGeom>
          </p:spPr>
        </p:pic>
      </p:grpSp>
      <p:grpSp>
        <p:nvGrpSpPr>
          <p:cNvPr id="8" name="组合 7"/>
          <p:cNvGrpSpPr/>
          <p:nvPr/>
        </p:nvGrpSpPr>
        <p:grpSpPr>
          <a:xfrm>
            <a:off x="8342056" y="1297995"/>
            <a:ext cx="2745046" cy="1135996"/>
            <a:chOff x="8342056" y="1297995"/>
            <a:chExt cx="2745046" cy="1135996"/>
          </a:xfrm>
        </p:grpSpPr>
        <p:sp>
          <p:nvSpPr>
            <p:cNvPr id="36" name="文本框 35"/>
            <p:cNvSpPr txBox="1"/>
            <p:nvPr/>
          </p:nvSpPr>
          <p:spPr>
            <a:xfrm flipH="1">
              <a:off x="8342056" y="1297995"/>
              <a:ext cx="2320904"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37" name="文本框 36"/>
            <p:cNvSpPr txBox="1"/>
            <p:nvPr/>
          </p:nvSpPr>
          <p:spPr>
            <a:xfrm flipH="1">
              <a:off x="8346042" y="1587990"/>
              <a:ext cx="2741060"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7283426" y="1450213"/>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01</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39" name="文本框 38"/>
          <p:cNvSpPr txBox="1"/>
          <p:nvPr/>
        </p:nvSpPr>
        <p:spPr>
          <a:xfrm>
            <a:off x="4014788" y="2632198"/>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02</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40" name="文本框 39"/>
          <p:cNvSpPr txBox="1"/>
          <p:nvPr/>
        </p:nvSpPr>
        <p:spPr>
          <a:xfrm>
            <a:off x="7278966" y="3813903"/>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03</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41" name="文本框 40"/>
          <p:cNvSpPr txBox="1"/>
          <p:nvPr/>
        </p:nvSpPr>
        <p:spPr>
          <a:xfrm>
            <a:off x="4008254" y="4995606"/>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04</a:t>
            </a:r>
            <a:endParaRPr lang="zh-CN" altLang="en-US" sz="4800" b="1" dirty="0">
              <a:solidFill>
                <a:schemeClr val="bg1"/>
              </a:solidFill>
              <a:latin typeface="Batang" panose="02030600000101010101" pitchFamily="18" charset="-127"/>
              <a:ea typeface="Batang" panose="02030600000101010101" pitchFamily="18" charset="-127"/>
            </a:endParaRPr>
          </a:p>
        </p:txBody>
      </p:sp>
      <p:grpSp>
        <p:nvGrpSpPr>
          <p:cNvPr id="42" name="组合 41"/>
          <p:cNvGrpSpPr/>
          <p:nvPr/>
        </p:nvGrpSpPr>
        <p:grpSpPr>
          <a:xfrm>
            <a:off x="8342057" y="3661404"/>
            <a:ext cx="2745045" cy="1135996"/>
            <a:chOff x="7656515" y="2131419"/>
            <a:chExt cx="2830606" cy="1135996"/>
          </a:xfrm>
        </p:grpSpPr>
        <p:sp>
          <p:nvSpPr>
            <p:cNvPr id="43" name="文本框 42"/>
            <p:cNvSpPr txBox="1"/>
            <p:nvPr/>
          </p:nvSpPr>
          <p:spPr>
            <a:xfrm flipH="1">
              <a:off x="7656515" y="2131419"/>
              <a:ext cx="2393245"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67864" y="2479699"/>
            <a:ext cx="2752190" cy="1135996"/>
            <a:chOff x="7649148" y="2131419"/>
            <a:chExt cx="2837973" cy="1135996"/>
          </a:xfrm>
        </p:grpSpPr>
        <p:sp>
          <p:nvSpPr>
            <p:cNvPr id="46" name="文本框 45"/>
            <p:cNvSpPr txBox="1"/>
            <p:nvPr/>
          </p:nvSpPr>
          <p:spPr>
            <a:xfrm flipH="1">
              <a:off x="7649148" y="2131419"/>
              <a:ext cx="2767213"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7" name="文本框 46"/>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167864" y="4843107"/>
            <a:ext cx="2752189" cy="1135996"/>
            <a:chOff x="7649149" y="2131419"/>
            <a:chExt cx="2837972" cy="1135996"/>
          </a:xfrm>
        </p:grpSpPr>
        <p:sp>
          <p:nvSpPr>
            <p:cNvPr id="49" name="文本框 48"/>
            <p:cNvSpPr txBox="1"/>
            <p:nvPr/>
          </p:nvSpPr>
          <p:spPr>
            <a:xfrm flipH="1">
              <a:off x="7649149" y="2131419"/>
              <a:ext cx="2767213"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7572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250"/>
                                        <p:tgtEl>
                                          <p:spTgt spid="26"/>
                                        </p:tgtEl>
                                      </p:cBhvr>
                                    </p:animEffect>
                                  </p:childTnLst>
                                </p:cTn>
                              </p:par>
                            </p:childTnLst>
                          </p:cTn>
                        </p:par>
                        <p:par>
                          <p:cTn id="25" fill="hold">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ppt_x</p:attrName>
                                        </p:attrNameLst>
                                      </p:cBhvr>
                                      <p:tavLst>
                                        <p:tav tm="0">
                                          <p:val>
                                            <p:strVal val="#ppt_x-#ppt_w/2"/>
                                          </p:val>
                                        </p:tav>
                                        <p:tav tm="100000">
                                          <p:val>
                                            <p:strVal val="#ppt_x"/>
                                          </p:val>
                                        </p:tav>
                                      </p:tavLst>
                                    </p:anim>
                                    <p:anim calcmode="lin" valueType="num">
                                      <p:cBhvr>
                                        <p:cTn id="29" dur="500" fill="hold"/>
                                        <p:tgtEl>
                                          <p:spTgt spid="38"/>
                                        </p:tgtEl>
                                        <p:attrNameLst>
                                          <p:attrName>ppt_y</p:attrName>
                                        </p:attrNameLst>
                                      </p:cBhvr>
                                      <p:tavLst>
                                        <p:tav tm="0">
                                          <p:val>
                                            <p:strVal val="#ppt_y"/>
                                          </p:val>
                                        </p:tav>
                                        <p:tav tm="100000">
                                          <p:val>
                                            <p:strVal val="#ppt_y"/>
                                          </p:val>
                                        </p:tav>
                                      </p:tavLst>
                                    </p:anim>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ppt_w/2"/>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right)">
                                      <p:cBhvr>
                                        <p:cTn id="42" dur="250"/>
                                        <p:tgtEl>
                                          <p:spTgt spid="28"/>
                                        </p:tgtEl>
                                      </p:cBhvr>
                                    </p:animEffect>
                                  </p:childTnLst>
                                </p:cTn>
                              </p:par>
                            </p:childTnLst>
                          </p:cTn>
                        </p:par>
                        <p:par>
                          <p:cTn id="43" fill="hold">
                            <p:stCondLst>
                              <p:cond delay="2750"/>
                            </p:stCondLst>
                            <p:childTnLst>
                              <p:par>
                                <p:cTn id="44" presetID="17" presetClass="entr" presetSubtype="2"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ppt_x</p:attrName>
                                        </p:attrNameLst>
                                      </p:cBhvr>
                                      <p:tavLst>
                                        <p:tav tm="0">
                                          <p:val>
                                            <p:strVal val="#ppt_x+#ppt_w/2"/>
                                          </p:val>
                                        </p:tav>
                                        <p:tav tm="100000">
                                          <p:val>
                                            <p:strVal val="#ppt_x"/>
                                          </p:val>
                                        </p:tav>
                                      </p:tavLst>
                                    </p:anim>
                                    <p:anim calcmode="lin" valueType="num">
                                      <p:cBhvr>
                                        <p:cTn id="47" dur="500" fill="hold"/>
                                        <p:tgtEl>
                                          <p:spTgt spid="39"/>
                                        </p:tgtEl>
                                        <p:attrNameLst>
                                          <p:attrName>ppt_y</p:attrName>
                                        </p:attrNameLst>
                                      </p:cBhvr>
                                      <p:tavLst>
                                        <p:tav tm="0">
                                          <p:val>
                                            <p:strVal val="#ppt_y"/>
                                          </p:val>
                                        </p:tav>
                                        <p:tav tm="100000">
                                          <p:val>
                                            <p:strVal val="#ppt_y"/>
                                          </p:val>
                                        </p:tav>
                                      </p:tavLst>
                                    </p:anim>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strVal val="#ppt_h"/>
                                          </p:val>
                                        </p:tav>
                                        <p:tav tm="100000">
                                          <p:val>
                                            <p:strVal val="#ppt_h"/>
                                          </p:val>
                                        </p:tav>
                                      </p:tavLst>
                                    </p:anim>
                                  </p:childTnLst>
                                </p:cTn>
                              </p:par>
                            </p:childTnLst>
                          </p:cTn>
                        </p:par>
                        <p:par>
                          <p:cTn id="50" fill="hold">
                            <p:stCondLst>
                              <p:cond delay="3250"/>
                            </p:stCondLst>
                            <p:childTnLst>
                              <p:par>
                                <p:cTn id="51" presetID="17" presetClass="entr" presetSubtype="2"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ppt_x</p:attrName>
                                        </p:attrNameLst>
                                      </p:cBhvr>
                                      <p:tavLst>
                                        <p:tav tm="0">
                                          <p:val>
                                            <p:strVal val="#ppt_x+#ppt_w/2"/>
                                          </p:val>
                                        </p:tav>
                                        <p:tav tm="100000">
                                          <p:val>
                                            <p:strVal val="#ppt_x"/>
                                          </p:val>
                                        </p:tav>
                                      </p:tavLst>
                                    </p:anim>
                                    <p:anim calcmode="lin" valueType="num">
                                      <p:cBhvr>
                                        <p:cTn id="54" dur="500" fill="hold"/>
                                        <p:tgtEl>
                                          <p:spTgt spid="45"/>
                                        </p:tgtEl>
                                        <p:attrNameLst>
                                          <p:attrName>ppt_y</p:attrName>
                                        </p:attrNameLst>
                                      </p:cBhvr>
                                      <p:tavLst>
                                        <p:tav tm="0">
                                          <p:val>
                                            <p:strVal val="#ppt_y"/>
                                          </p:val>
                                        </p:tav>
                                        <p:tav tm="100000">
                                          <p:val>
                                            <p:strVal val="#ppt_y"/>
                                          </p:val>
                                        </p:tav>
                                      </p:tavLst>
                                    </p:anim>
                                    <p:anim calcmode="lin" valueType="num">
                                      <p:cBhvr>
                                        <p:cTn id="55" dur="500" fill="hold"/>
                                        <p:tgtEl>
                                          <p:spTgt spid="45"/>
                                        </p:tgtEl>
                                        <p:attrNameLst>
                                          <p:attrName>ppt_w</p:attrName>
                                        </p:attrNameLst>
                                      </p:cBhvr>
                                      <p:tavLst>
                                        <p:tav tm="0">
                                          <p:val>
                                            <p:fltVal val="0"/>
                                          </p:val>
                                        </p:tav>
                                        <p:tav tm="100000">
                                          <p:val>
                                            <p:strVal val="#ppt_w"/>
                                          </p:val>
                                        </p:tav>
                                      </p:tavLst>
                                    </p:anim>
                                    <p:anim calcmode="lin" valueType="num">
                                      <p:cBhvr>
                                        <p:cTn id="56" dur="500" fill="hold"/>
                                        <p:tgtEl>
                                          <p:spTgt spid="45"/>
                                        </p:tgtEl>
                                        <p:attrNameLst>
                                          <p:attrName>ppt_h</p:attrName>
                                        </p:attrNameLst>
                                      </p:cBhvr>
                                      <p:tavLst>
                                        <p:tav tm="0">
                                          <p:val>
                                            <p:strVal val="#ppt_h"/>
                                          </p:val>
                                        </p:tav>
                                        <p:tav tm="100000">
                                          <p:val>
                                            <p:strVal val="#ppt_h"/>
                                          </p:val>
                                        </p:tav>
                                      </p:tavLst>
                                    </p:anim>
                                  </p:childTnLst>
                                </p:cTn>
                              </p:par>
                            </p:childTnLst>
                          </p:cTn>
                        </p:par>
                        <p:par>
                          <p:cTn id="57" fill="hold">
                            <p:stCondLst>
                              <p:cond delay="375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250"/>
                                        <p:tgtEl>
                                          <p:spTgt spid="12"/>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ppt_x</p:attrName>
                                        </p:attrNameLst>
                                      </p:cBhvr>
                                      <p:tavLst>
                                        <p:tav tm="0">
                                          <p:val>
                                            <p:strVal val="#ppt_x-#ppt_w/2"/>
                                          </p:val>
                                        </p:tav>
                                        <p:tav tm="100000">
                                          <p:val>
                                            <p:strVal val="#ppt_x"/>
                                          </p:val>
                                        </p:tav>
                                      </p:tavLst>
                                    </p:anim>
                                    <p:anim calcmode="lin" valueType="num">
                                      <p:cBhvr>
                                        <p:cTn id="65" dur="500" fill="hold"/>
                                        <p:tgtEl>
                                          <p:spTgt spid="40"/>
                                        </p:tgtEl>
                                        <p:attrNameLst>
                                          <p:attrName>ppt_y</p:attrName>
                                        </p:attrNameLst>
                                      </p:cBhvr>
                                      <p:tavLst>
                                        <p:tav tm="0">
                                          <p:val>
                                            <p:strVal val="#ppt_y"/>
                                          </p:val>
                                        </p:tav>
                                        <p:tav tm="100000">
                                          <p:val>
                                            <p:strVal val="#ppt_y"/>
                                          </p:val>
                                        </p:tav>
                                      </p:tavLst>
                                    </p:anim>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ppt_x</p:attrName>
                                        </p:attrNameLst>
                                      </p:cBhvr>
                                      <p:tavLst>
                                        <p:tav tm="0">
                                          <p:val>
                                            <p:strVal val="#ppt_x-#ppt_w/2"/>
                                          </p:val>
                                        </p:tav>
                                        <p:tav tm="100000">
                                          <p:val>
                                            <p:strVal val="#ppt_x"/>
                                          </p:val>
                                        </p:tav>
                                      </p:tavLst>
                                    </p:anim>
                                    <p:anim calcmode="lin" valueType="num">
                                      <p:cBhvr>
                                        <p:cTn id="72" dur="500" fill="hold"/>
                                        <p:tgtEl>
                                          <p:spTgt spid="42"/>
                                        </p:tgtEl>
                                        <p:attrNameLst>
                                          <p:attrName>ppt_y</p:attrName>
                                        </p:attrNameLst>
                                      </p:cBhvr>
                                      <p:tavLst>
                                        <p:tav tm="0">
                                          <p:val>
                                            <p:strVal val="#ppt_y"/>
                                          </p:val>
                                        </p:tav>
                                        <p:tav tm="100000">
                                          <p:val>
                                            <p:strVal val="#ppt_y"/>
                                          </p:val>
                                        </p:tav>
                                      </p:tavLst>
                                    </p:anim>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right)">
                                      <p:cBhvr>
                                        <p:cTn id="78" dur="250"/>
                                        <p:tgtEl>
                                          <p:spTgt spid="27"/>
                                        </p:tgtEl>
                                      </p:cBhvr>
                                    </p:animEffect>
                                  </p:childTnLst>
                                </p:cTn>
                              </p:par>
                            </p:childTnLst>
                          </p:cTn>
                        </p:par>
                        <p:par>
                          <p:cTn id="79" fill="hold">
                            <p:stCondLst>
                              <p:cond delay="5250"/>
                            </p:stCondLst>
                            <p:childTnLst>
                              <p:par>
                                <p:cTn id="80" presetID="17" presetClass="entr" presetSubtype="2"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ppt_x</p:attrName>
                                        </p:attrNameLst>
                                      </p:cBhvr>
                                      <p:tavLst>
                                        <p:tav tm="0">
                                          <p:val>
                                            <p:strVal val="#ppt_x+#ppt_w/2"/>
                                          </p:val>
                                        </p:tav>
                                        <p:tav tm="100000">
                                          <p:val>
                                            <p:strVal val="#ppt_x"/>
                                          </p:val>
                                        </p:tav>
                                      </p:tavLst>
                                    </p:anim>
                                    <p:anim calcmode="lin" valueType="num">
                                      <p:cBhvr>
                                        <p:cTn id="83" dur="500" fill="hold"/>
                                        <p:tgtEl>
                                          <p:spTgt spid="41"/>
                                        </p:tgtEl>
                                        <p:attrNameLst>
                                          <p:attrName>ppt_y</p:attrName>
                                        </p:attrNameLst>
                                      </p:cBhvr>
                                      <p:tavLst>
                                        <p:tav tm="0">
                                          <p:val>
                                            <p:strVal val="#ppt_y"/>
                                          </p:val>
                                        </p:tav>
                                        <p:tav tm="100000">
                                          <p:val>
                                            <p:strVal val="#ppt_y"/>
                                          </p:val>
                                        </p:tav>
                                      </p:tavLst>
                                    </p:anim>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strVal val="#ppt_h"/>
                                          </p:val>
                                        </p:tav>
                                        <p:tav tm="100000">
                                          <p:val>
                                            <p:strVal val="#ppt_h"/>
                                          </p:val>
                                        </p:tav>
                                      </p:tavLst>
                                    </p:anim>
                                  </p:childTnLst>
                                </p:cTn>
                              </p:par>
                            </p:childTnLst>
                          </p:cTn>
                        </p:par>
                        <p:par>
                          <p:cTn id="86" fill="hold">
                            <p:stCondLst>
                              <p:cond delay="5750"/>
                            </p:stCondLst>
                            <p:childTnLst>
                              <p:par>
                                <p:cTn id="87" presetID="17" presetClass="entr" presetSubtype="2" fill="hold"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ppt_x</p:attrName>
                                        </p:attrNameLst>
                                      </p:cBhvr>
                                      <p:tavLst>
                                        <p:tav tm="0">
                                          <p:val>
                                            <p:strVal val="#ppt_x+#ppt_w/2"/>
                                          </p:val>
                                        </p:tav>
                                        <p:tav tm="100000">
                                          <p:val>
                                            <p:strVal val="#ppt_x"/>
                                          </p:val>
                                        </p:tav>
                                      </p:tavLst>
                                    </p:anim>
                                    <p:anim calcmode="lin" valueType="num">
                                      <p:cBhvr>
                                        <p:cTn id="90" dur="500" fill="hold"/>
                                        <p:tgtEl>
                                          <p:spTgt spid="48"/>
                                        </p:tgtEl>
                                        <p:attrNameLst>
                                          <p:attrName>ppt_y</p:attrName>
                                        </p:attrNameLst>
                                      </p:cBhvr>
                                      <p:tavLst>
                                        <p:tav tm="0">
                                          <p:val>
                                            <p:strVal val="#ppt_y"/>
                                          </p:val>
                                        </p:tav>
                                        <p:tav tm="100000">
                                          <p:val>
                                            <p:strVal val="#ppt_y"/>
                                          </p:val>
                                        </p:tav>
                                      </p:tavLst>
                                    </p:anim>
                                    <p:anim calcmode="lin" valueType="num">
                                      <p:cBhvr>
                                        <p:cTn id="91" dur="500" fill="hold"/>
                                        <p:tgtEl>
                                          <p:spTgt spid="48"/>
                                        </p:tgtEl>
                                        <p:attrNameLst>
                                          <p:attrName>ppt_w</p:attrName>
                                        </p:attrNameLst>
                                      </p:cBhvr>
                                      <p:tavLst>
                                        <p:tav tm="0">
                                          <p:val>
                                            <p:fltVal val="0"/>
                                          </p:val>
                                        </p:tav>
                                        <p:tav tm="100000">
                                          <p:val>
                                            <p:strVal val="#ppt_w"/>
                                          </p:val>
                                        </p:tav>
                                      </p:tavLst>
                                    </p:anim>
                                    <p:anim calcmode="lin" valueType="num">
                                      <p:cBhvr>
                                        <p:cTn id="92" dur="500" fill="hold"/>
                                        <p:tgtEl>
                                          <p:spTgt spid="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6" grpId="0" animBg="1"/>
      <p:bldP spid="27" grpId="0" animBg="1"/>
      <p:bldP spid="28" grpId="0" animBg="1"/>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3" name="灯片编号占位符 2"/>
          <p:cNvSpPr>
            <a:spLocks noGrp="1"/>
          </p:cNvSpPr>
          <p:nvPr>
            <p:ph type="sldNum" sz="quarter" idx="12"/>
          </p:nvPr>
        </p:nvSpPr>
        <p:spPr/>
        <p:txBody>
          <a:bodyPr/>
          <a:lstStyle/>
          <a:p>
            <a:fld id="{D447205E-B5AF-420F-9205-14CD5B2048A0}" type="slidenum">
              <a:rPr lang="zh-CN" altLang="en-US" smtClean="0"/>
              <a:t>12</a:t>
            </a:fld>
            <a:endParaRPr lang="zh-CN" altLang="en-US"/>
          </a:p>
        </p:txBody>
      </p:sp>
      <p:sp>
        <p:nvSpPr>
          <p:cNvPr id="52" name="任意多边形 51"/>
          <p:cNvSpPr/>
          <p:nvPr/>
        </p:nvSpPr>
        <p:spPr>
          <a:xfrm flipH="1">
            <a:off x="2808242" y="1368848"/>
            <a:ext cx="4464483" cy="4464482"/>
          </a:xfrm>
          <a:custGeom>
            <a:avLst/>
            <a:gdLst>
              <a:gd name="connsiteX0" fmla="*/ 2232223 w 4464483"/>
              <a:gd name="connsiteY0" fmla="*/ 0 h 4464482"/>
              <a:gd name="connsiteX1" fmla="*/ 1 w 4464483"/>
              <a:gd name="connsiteY1" fmla="*/ 2232241 h 4464482"/>
              <a:gd name="connsiteX2" fmla="*/ 284969 w 4464483"/>
              <a:gd name="connsiteY2" fmla="*/ 2232240 h 4464482"/>
              <a:gd name="connsiteX3" fmla="*/ 295023 w 4464483"/>
              <a:gd name="connsiteY3" fmla="*/ 2033148 h 4464482"/>
              <a:gd name="connsiteX4" fmla="*/ 2232242 w 4464483"/>
              <a:gd name="connsiteY4" fmla="*/ 284972 h 4464482"/>
              <a:gd name="connsiteX5" fmla="*/ 4179515 w 4464483"/>
              <a:gd name="connsiteY5" fmla="*/ 2232245 h 4464482"/>
              <a:gd name="connsiteX6" fmla="*/ 2232242 w 4464483"/>
              <a:gd name="connsiteY6" fmla="*/ 4179518 h 4464482"/>
              <a:gd name="connsiteX7" fmla="*/ 295023 w 4464483"/>
              <a:gd name="connsiteY7" fmla="*/ 2431342 h 4464482"/>
              <a:gd name="connsiteX8" fmla="*/ 284972 w 4464483"/>
              <a:gd name="connsiteY8" fmla="*/ 2232309 h 4464482"/>
              <a:gd name="connsiteX9" fmla="*/ 0 w 4464483"/>
              <a:gd name="connsiteY9" fmla="*/ 2232320 h 4464482"/>
              <a:gd name="connsiteX10" fmla="*/ 2232300 w 4464483"/>
              <a:gd name="connsiteY10" fmla="*/ 4464482 h 4464482"/>
              <a:gd name="connsiteX11" fmla="*/ 4464483 w 4464483"/>
              <a:gd name="connsiteY11" fmla="*/ 2232202 h 4464482"/>
              <a:gd name="connsiteX12" fmla="*/ 2232223 w 4464483"/>
              <a:gd name="connsiteY12" fmla="*/ 0 h 446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64483" h="4464482">
                <a:moveTo>
                  <a:pt x="2232223" y="0"/>
                </a:moveTo>
                <a:cubicBezTo>
                  <a:pt x="999397" y="11"/>
                  <a:pt x="1" y="999416"/>
                  <a:pt x="1" y="2232241"/>
                </a:cubicBezTo>
                <a:lnTo>
                  <a:pt x="284969" y="2232240"/>
                </a:lnTo>
                <a:lnTo>
                  <a:pt x="295023" y="2033148"/>
                </a:lnTo>
                <a:cubicBezTo>
                  <a:pt x="394743" y="1051224"/>
                  <a:pt x="1224009" y="284972"/>
                  <a:pt x="2232242" y="284972"/>
                </a:cubicBezTo>
                <a:cubicBezTo>
                  <a:pt x="3307691" y="284972"/>
                  <a:pt x="4179515" y="1156796"/>
                  <a:pt x="4179515" y="2232245"/>
                </a:cubicBezTo>
                <a:cubicBezTo>
                  <a:pt x="4179515" y="3307694"/>
                  <a:pt x="3307691" y="4179518"/>
                  <a:pt x="2232242" y="4179518"/>
                </a:cubicBezTo>
                <a:cubicBezTo>
                  <a:pt x="1224009" y="4179518"/>
                  <a:pt x="394743" y="3413267"/>
                  <a:pt x="295023" y="2431342"/>
                </a:cubicBezTo>
                <a:lnTo>
                  <a:pt x="284972" y="2232309"/>
                </a:lnTo>
                <a:lnTo>
                  <a:pt x="0" y="2232320"/>
                </a:lnTo>
                <a:cubicBezTo>
                  <a:pt x="43" y="3465145"/>
                  <a:pt x="999475" y="4464515"/>
                  <a:pt x="2232300" y="4464482"/>
                </a:cubicBezTo>
                <a:cubicBezTo>
                  <a:pt x="3465125" y="4464450"/>
                  <a:pt x="4464505" y="3465027"/>
                  <a:pt x="4464483" y="2232202"/>
                </a:cubicBezTo>
                <a:cubicBezTo>
                  <a:pt x="4464462" y="999377"/>
                  <a:pt x="3465048" y="-11"/>
                  <a:pt x="2232223"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6200000" flipH="1">
            <a:off x="3111054" y="1671530"/>
            <a:ext cx="4464557" cy="3859200"/>
          </a:xfrm>
          <a:custGeom>
            <a:avLst/>
            <a:gdLst>
              <a:gd name="connsiteX0" fmla="*/ 0 w 4464557"/>
              <a:gd name="connsiteY0" fmla="*/ 1626829 h 3859200"/>
              <a:gd name="connsiteX1" fmla="*/ 1676929 w 4464557"/>
              <a:gd name="connsiteY1" fmla="*/ 3788816 h 3859200"/>
              <a:gd name="connsiteX2" fmla="*/ 4188156 w 4464557"/>
              <a:gd name="connsiteY2" fmla="*/ 2702530 h 3859200"/>
              <a:gd name="connsiteX3" fmla="*/ 3760830 w 4464557"/>
              <a:gd name="connsiteY3" fmla="*/ 0 h 3859200"/>
              <a:gd name="connsiteX4" fmla="*/ 3564357 w 4464557"/>
              <a:gd name="connsiteY4" fmla="*/ 209091 h 3859200"/>
              <a:gd name="connsiteX5" fmla="*/ 3609172 w 4464557"/>
              <a:gd name="connsiteY5" fmla="*/ 249821 h 3859200"/>
              <a:gd name="connsiteX6" fmla="*/ 4179515 w 4464557"/>
              <a:gd name="connsiteY6" fmla="*/ 1626751 h 3859200"/>
              <a:gd name="connsiteX7" fmla="*/ 2232242 w 4464557"/>
              <a:gd name="connsiteY7" fmla="*/ 3574024 h 3859200"/>
              <a:gd name="connsiteX8" fmla="*/ 295023 w 4464557"/>
              <a:gd name="connsiteY8" fmla="*/ 1825849 h 3859200"/>
              <a:gd name="connsiteX9" fmla="*/ 284973 w 4464557"/>
              <a:gd name="connsiteY9" fmla="*/ 1626819 h 38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4557" h="3859200">
                <a:moveTo>
                  <a:pt x="0" y="1626829"/>
                </a:moveTo>
                <a:cubicBezTo>
                  <a:pt x="36" y="2645754"/>
                  <a:pt x="690036" y="3535339"/>
                  <a:pt x="1676929" y="3788816"/>
                </a:cubicBezTo>
                <a:cubicBezTo>
                  <a:pt x="2663822" y="4042293"/>
                  <a:pt x="3697107" y="3595323"/>
                  <a:pt x="4188156" y="2702530"/>
                </a:cubicBezTo>
                <a:cubicBezTo>
                  <a:pt x="4679204" y="1809737"/>
                  <a:pt x="4503374" y="697737"/>
                  <a:pt x="3760830" y="0"/>
                </a:cubicBezTo>
                <a:lnTo>
                  <a:pt x="3564357" y="209091"/>
                </a:lnTo>
                <a:lnTo>
                  <a:pt x="3609172" y="249821"/>
                </a:lnTo>
                <a:cubicBezTo>
                  <a:pt x="3961559" y="602208"/>
                  <a:pt x="4179515" y="1089027"/>
                  <a:pt x="4179515" y="1626751"/>
                </a:cubicBezTo>
                <a:cubicBezTo>
                  <a:pt x="4179515" y="2702200"/>
                  <a:pt x="3307691" y="3574024"/>
                  <a:pt x="2232242" y="3574024"/>
                </a:cubicBezTo>
                <a:cubicBezTo>
                  <a:pt x="1224009" y="3574024"/>
                  <a:pt x="394743" y="2807773"/>
                  <a:pt x="295023" y="1825849"/>
                </a:cubicBezTo>
                <a:lnTo>
                  <a:pt x="284973" y="1626819"/>
                </a:lnTo>
                <a:close/>
              </a:path>
            </a:pathLst>
          </a:cu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54"/>
          <p:cNvSpPr/>
          <p:nvPr/>
        </p:nvSpPr>
        <p:spPr>
          <a:xfrm flipH="1">
            <a:off x="3322300" y="1882912"/>
            <a:ext cx="3436364" cy="3436364"/>
          </a:xfrm>
          <a:custGeom>
            <a:avLst/>
            <a:gdLst>
              <a:gd name="connsiteX0" fmla="*/ 1718167 w 3436364"/>
              <a:gd name="connsiteY0" fmla="*/ 0 h 3436364"/>
              <a:gd name="connsiteX1" fmla="*/ 0 w 3436364"/>
              <a:gd name="connsiteY1" fmla="*/ 1718182 h 3436364"/>
              <a:gd name="connsiteX2" fmla="*/ 286362 w 3436364"/>
              <a:gd name="connsiteY2" fmla="*/ 1718181 h 3436364"/>
              <a:gd name="connsiteX3" fmla="*/ 293755 w 3436364"/>
              <a:gd name="connsiteY3" fmla="*/ 1571787 h 3436364"/>
              <a:gd name="connsiteX4" fmla="*/ 1718181 w 3436364"/>
              <a:gd name="connsiteY4" fmla="*/ 286364 h 3436364"/>
              <a:gd name="connsiteX5" fmla="*/ 3150000 w 3436364"/>
              <a:gd name="connsiteY5" fmla="*/ 1718182 h 3436364"/>
              <a:gd name="connsiteX6" fmla="*/ 1718181 w 3436364"/>
              <a:gd name="connsiteY6" fmla="*/ 3150000 h 3436364"/>
              <a:gd name="connsiteX7" fmla="*/ 293755 w 3436364"/>
              <a:gd name="connsiteY7" fmla="*/ 1864577 h 3436364"/>
              <a:gd name="connsiteX8" fmla="*/ 286365 w 3436364"/>
              <a:gd name="connsiteY8" fmla="*/ 1718232 h 3436364"/>
              <a:gd name="connsiteX9" fmla="*/ 0 w 3436364"/>
              <a:gd name="connsiteY9" fmla="*/ 1718242 h 3436364"/>
              <a:gd name="connsiteX10" fmla="*/ 1718227 w 3436364"/>
              <a:gd name="connsiteY10" fmla="*/ 3436364 h 3436364"/>
              <a:gd name="connsiteX11" fmla="*/ 3436364 w 3436364"/>
              <a:gd name="connsiteY11" fmla="*/ 1718152 h 3436364"/>
              <a:gd name="connsiteX12" fmla="*/ 1718167 w 3436364"/>
              <a:gd name="connsiteY12" fmla="*/ 0 h 343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6364" h="3436364">
                <a:moveTo>
                  <a:pt x="1718167" y="0"/>
                </a:moveTo>
                <a:cubicBezTo>
                  <a:pt x="769247" y="8"/>
                  <a:pt x="0" y="769262"/>
                  <a:pt x="0" y="1718182"/>
                </a:cubicBezTo>
                <a:lnTo>
                  <a:pt x="286362" y="1718181"/>
                </a:lnTo>
                <a:lnTo>
                  <a:pt x="293755" y="1571787"/>
                </a:lnTo>
                <a:cubicBezTo>
                  <a:pt x="367078" y="849784"/>
                  <a:pt x="976832" y="286364"/>
                  <a:pt x="1718181" y="286364"/>
                </a:cubicBezTo>
                <a:cubicBezTo>
                  <a:pt x="2508953" y="286364"/>
                  <a:pt x="3150000" y="927411"/>
                  <a:pt x="3150000" y="1718182"/>
                </a:cubicBezTo>
                <a:cubicBezTo>
                  <a:pt x="3150000" y="2508953"/>
                  <a:pt x="2508953" y="3150000"/>
                  <a:pt x="1718181" y="3150000"/>
                </a:cubicBezTo>
                <a:cubicBezTo>
                  <a:pt x="976832" y="3150000"/>
                  <a:pt x="367078" y="2586580"/>
                  <a:pt x="293755" y="1864577"/>
                </a:cubicBezTo>
                <a:lnTo>
                  <a:pt x="286365" y="1718232"/>
                </a:lnTo>
                <a:lnTo>
                  <a:pt x="0" y="1718242"/>
                </a:lnTo>
                <a:cubicBezTo>
                  <a:pt x="33" y="2667162"/>
                  <a:pt x="769307" y="3436389"/>
                  <a:pt x="1718227" y="3436364"/>
                </a:cubicBezTo>
                <a:cubicBezTo>
                  <a:pt x="2667147" y="3436339"/>
                  <a:pt x="3436381" y="2667072"/>
                  <a:pt x="3436364" y="1718152"/>
                </a:cubicBezTo>
                <a:cubicBezTo>
                  <a:pt x="3436347" y="769232"/>
                  <a:pt x="2667087" y="-8"/>
                  <a:pt x="1718167"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16200000" flipH="1">
            <a:off x="3338385" y="1899106"/>
            <a:ext cx="3436522" cy="3404139"/>
          </a:xfrm>
          <a:custGeom>
            <a:avLst/>
            <a:gdLst>
              <a:gd name="connsiteX0" fmla="*/ 0 w 3436522"/>
              <a:gd name="connsiteY0" fmla="*/ 1685966 h 3404139"/>
              <a:gd name="connsiteX1" fmla="*/ 1607113 w 3436522"/>
              <a:gd name="connsiteY1" fmla="*/ 3400494 h 3404139"/>
              <a:gd name="connsiteX2" fmla="*/ 3421996 w 3436522"/>
              <a:gd name="connsiteY2" fmla="*/ 1907639 h 3404139"/>
              <a:gd name="connsiteX3" fmla="*/ 2049650 w 3436522"/>
              <a:gd name="connsiteY3" fmla="*/ 0 h 3404139"/>
              <a:gd name="connsiteX4" fmla="*/ 1994347 w 3436522"/>
              <a:gd name="connsiteY4" fmla="*/ 281285 h 3404139"/>
              <a:gd name="connsiteX5" fmla="*/ 2006743 w 3436522"/>
              <a:gd name="connsiteY5" fmla="*/ 283177 h 3404139"/>
              <a:gd name="connsiteX6" fmla="*/ 3150000 w 3436522"/>
              <a:gd name="connsiteY6" fmla="*/ 1685907 h 3404139"/>
              <a:gd name="connsiteX7" fmla="*/ 1718182 w 3436522"/>
              <a:gd name="connsiteY7" fmla="*/ 3117726 h 3404139"/>
              <a:gd name="connsiteX8" fmla="*/ 293756 w 3436522"/>
              <a:gd name="connsiteY8" fmla="*/ 1832302 h 3404139"/>
              <a:gd name="connsiteX9" fmla="*/ 286366 w 3436522"/>
              <a:gd name="connsiteY9" fmla="*/ 1685956 h 340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36522" h="3404139">
                <a:moveTo>
                  <a:pt x="0" y="1685966"/>
                </a:moveTo>
                <a:cubicBezTo>
                  <a:pt x="32" y="2591748"/>
                  <a:pt x="703225" y="3341941"/>
                  <a:pt x="1607113" y="3400494"/>
                </a:cubicBezTo>
                <a:cubicBezTo>
                  <a:pt x="2511000" y="3459047"/>
                  <a:pt x="3305104" y="2805847"/>
                  <a:pt x="3421996" y="1907639"/>
                </a:cubicBezTo>
                <a:cubicBezTo>
                  <a:pt x="3538888" y="1009431"/>
                  <a:pt x="2938417" y="174742"/>
                  <a:pt x="2049650" y="0"/>
                </a:cubicBezTo>
                <a:lnTo>
                  <a:pt x="1994347" y="281285"/>
                </a:lnTo>
                <a:lnTo>
                  <a:pt x="2006743" y="283177"/>
                </a:lnTo>
                <a:cubicBezTo>
                  <a:pt x="2659198" y="416689"/>
                  <a:pt x="3150000" y="993981"/>
                  <a:pt x="3150000" y="1685907"/>
                </a:cubicBezTo>
                <a:cubicBezTo>
                  <a:pt x="3150000" y="2476679"/>
                  <a:pt x="2508953" y="3117726"/>
                  <a:pt x="1718182" y="3117726"/>
                </a:cubicBezTo>
                <a:cubicBezTo>
                  <a:pt x="976834" y="3117726"/>
                  <a:pt x="367079" y="2554306"/>
                  <a:pt x="293756" y="1832302"/>
                </a:cubicBezTo>
                <a:lnTo>
                  <a:pt x="286366" y="1685956"/>
                </a:lnTo>
                <a:close/>
              </a:path>
            </a:pathLst>
          </a:cu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60"/>
          <p:cNvSpPr/>
          <p:nvPr/>
        </p:nvSpPr>
        <p:spPr>
          <a:xfrm flipH="1">
            <a:off x="3837755" y="2398364"/>
            <a:ext cx="2405457" cy="2405450"/>
          </a:xfrm>
          <a:custGeom>
            <a:avLst/>
            <a:gdLst>
              <a:gd name="connsiteX0" fmla="*/ 1202719 w 2405457"/>
              <a:gd name="connsiteY0" fmla="*/ 0 h 2405450"/>
              <a:gd name="connsiteX1" fmla="*/ 1 w 2405457"/>
              <a:gd name="connsiteY1" fmla="*/ 1202725 h 2405450"/>
              <a:gd name="connsiteX2" fmla="*/ 286365 w 2405457"/>
              <a:gd name="connsiteY2" fmla="*/ 1202725 h 2405450"/>
              <a:gd name="connsiteX3" fmla="*/ 291096 w 2405457"/>
              <a:gd name="connsiteY3" fmla="*/ 1109035 h 2405450"/>
              <a:gd name="connsiteX4" fmla="*/ 1202729 w 2405457"/>
              <a:gd name="connsiteY4" fmla="*/ 286364 h 2405450"/>
              <a:gd name="connsiteX5" fmla="*/ 2119093 w 2405457"/>
              <a:gd name="connsiteY5" fmla="*/ 1202728 h 2405450"/>
              <a:gd name="connsiteX6" fmla="*/ 1202729 w 2405457"/>
              <a:gd name="connsiteY6" fmla="*/ 2119092 h 2405450"/>
              <a:gd name="connsiteX7" fmla="*/ 291096 w 2405457"/>
              <a:gd name="connsiteY7" fmla="*/ 1296421 h 2405450"/>
              <a:gd name="connsiteX8" fmla="*/ 286367 w 2405457"/>
              <a:gd name="connsiteY8" fmla="*/ 1202758 h 2405450"/>
              <a:gd name="connsiteX9" fmla="*/ 0 w 2405457"/>
              <a:gd name="connsiteY9" fmla="*/ 1202767 h 2405450"/>
              <a:gd name="connsiteX10" fmla="*/ 1202760 w 2405457"/>
              <a:gd name="connsiteY10" fmla="*/ 2405450 h 2405450"/>
              <a:gd name="connsiteX11" fmla="*/ 2405457 w 2405457"/>
              <a:gd name="connsiteY11" fmla="*/ 1202704 h 2405450"/>
              <a:gd name="connsiteX12" fmla="*/ 1202719 w 2405457"/>
              <a:gd name="connsiteY12" fmla="*/ 0 h 240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05457" h="2405450">
                <a:moveTo>
                  <a:pt x="1202719" y="0"/>
                </a:moveTo>
                <a:cubicBezTo>
                  <a:pt x="538474" y="6"/>
                  <a:pt x="1" y="538482"/>
                  <a:pt x="1" y="1202725"/>
                </a:cubicBezTo>
                <a:lnTo>
                  <a:pt x="286365" y="1202725"/>
                </a:lnTo>
                <a:lnTo>
                  <a:pt x="291096" y="1109035"/>
                </a:lnTo>
                <a:cubicBezTo>
                  <a:pt x="338023" y="646953"/>
                  <a:pt x="728266" y="286364"/>
                  <a:pt x="1202729" y="286364"/>
                </a:cubicBezTo>
                <a:cubicBezTo>
                  <a:pt x="1708823" y="286364"/>
                  <a:pt x="2119093" y="696634"/>
                  <a:pt x="2119093" y="1202728"/>
                </a:cubicBezTo>
                <a:cubicBezTo>
                  <a:pt x="2119093" y="1708822"/>
                  <a:pt x="1708823" y="2119092"/>
                  <a:pt x="1202729" y="2119092"/>
                </a:cubicBezTo>
                <a:cubicBezTo>
                  <a:pt x="728266" y="2119092"/>
                  <a:pt x="338023" y="1758503"/>
                  <a:pt x="291096" y="1296421"/>
                </a:cubicBezTo>
                <a:lnTo>
                  <a:pt x="286367" y="1202758"/>
                </a:lnTo>
                <a:lnTo>
                  <a:pt x="0" y="1202767"/>
                </a:lnTo>
                <a:cubicBezTo>
                  <a:pt x="24" y="1867010"/>
                  <a:pt x="538516" y="2405468"/>
                  <a:pt x="1202760" y="2405450"/>
                </a:cubicBezTo>
                <a:cubicBezTo>
                  <a:pt x="1867005" y="2405433"/>
                  <a:pt x="2405469" y="1866947"/>
                  <a:pt x="2405457" y="1202704"/>
                </a:cubicBezTo>
                <a:cubicBezTo>
                  <a:pt x="2405446" y="538461"/>
                  <a:pt x="1866963" y="-6"/>
                  <a:pt x="1202719"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57"/>
          <p:cNvSpPr/>
          <p:nvPr/>
        </p:nvSpPr>
        <p:spPr>
          <a:xfrm rot="16200000" flipH="1">
            <a:off x="3837786" y="2398326"/>
            <a:ext cx="2405496" cy="2405580"/>
          </a:xfrm>
          <a:custGeom>
            <a:avLst/>
            <a:gdLst>
              <a:gd name="connsiteX0" fmla="*/ 0 w 2405496"/>
              <a:gd name="connsiteY0" fmla="*/ 1202781 h 2405580"/>
              <a:gd name="connsiteX1" fmla="*/ 909186 w 2405496"/>
              <a:gd name="connsiteY1" fmla="*/ 2369096 h 2405580"/>
              <a:gd name="connsiteX2" fmla="*/ 2262148 w 2405496"/>
              <a:gd name="connsiteY2" fmla="*/ 1772100 h 2405580"/>
              <a:gd name="connsiteX3" fmla="*/ 2013465 w 2405496"/>
              <a:gd name="connsiteY3" fmla="*/ 314340 h 2405580"/>
              <a:gd name="connsiteX4" fmla="*/ 539097 w 2405496"/>
              <a:gd name="connsiteY4" fmla="*/ 199668 h 2405580"/>
              <a:gd name="connsiteX5" fmla="*/ 697242 w 2405496"/>
              <a:gd name="connsiteY5" fmla="*/ 438704 h 2405580"/>
              <a:gd name="connsiteX6" fmla="*/ 765930 w 2405496"/>
              <a:gd name="connsiteY6" fmla="*/ 396975 h 2405580"/>
              <a:gd name="connsiteX7" fmla="*/ 1202724 w 2405496"/>
              <a:gd name="connsiteY7" fmla="*/ 286375 h 2405580"/>
              <a:gd name="connsiteX8" fmla="*/ 2119088 w 2405496"/>
              <a:gd name="connsiteY8" fmla="*/ 1202739 h 2405580"/>
              <a:gd name="connsiteX9" fmla="*/ 1202724 w 2405496"/>
              <a:gd name="connsiteY9" fmla="*/ 2119103 h 2405580"/>
              <a:gd name="connsiteX10" fmla="*/ 291091 w 2405496"/>
              <a:gd name="connsiteY10" fmla="*/ 1296432 h 2405580"/>
              <a:gd name="connsiteX11" fmla="*/ 286361 w 2405496"/>
              <a:gd name="connsiteY11" fmla="*/ 1202771 h 240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496" h="2405580">
                <a:moveTo>
                  <a:pt x="0" y="1202781"/>
                </a:moveTo>
                <a:cubicBezTo>
                  <a:pt x="20" y="1753953"/>
                  <a:pt x="374683" y="2234576"/>
                  <a:pt x="909186" y="2369096"/>
                </a:cubicBezTo>
                <a:cubicBezTo>
                  <a:pt x="1443690" y="2503616"/>
                  <a:pt x="2001228" y="2257602"/>
                  <a:pt x="2262148" y="1772100"/>
                </a:cubicBezTo>
                <a:cubicBezTo>
                  <a:pt x="2523067" y="1286600"/>
                  <a:pt x="2420588" y="685877"/>
                  <a:pt x="2013465" y="314340"/>
                </a:cubicBezTo>
                <a:cubicBezTo>
                  <a:pt x="1606340" y="-57198"/>
                  <a:pt x="998772" y="-104453"/>
                  <a:pt x="539097" y="199668"/>
                </a:cubicBezTo>
                <a:lnTo>
                  <a:pt x="697242" y="438704"/>
                </a:lnTo>
                <a:lnTo>
                  <a:pt x="765930" y="396975"/>
                </a:lnTo>
                <a:cubicBezTo>
                  <a:pt x="895773" y="326440"/>
                  <a:pt x="1044569" y="286375"/>
                  <a:pt x="1202724" y="286375"/>
                </a:cubicBezTo>
                <a:cubicBezTo>
                  <a:pt x="1708818" y="286375"/>
                  <a:pt x="2119088" y="696645"/>
                  <a:pt x="2119088" y="1202739"/>
                </a:cubicBezTo>
                <a:cubicBezTo>
                  <a:pt x="2119088" y="1708833"/>
                  <a:pt x="1708818" y="2119103"/>
                  <a:pt x="1202724" y="2119103"/>
                </a:cubicBezTo>
                <a:cubicBezTo>
                  <a:pt x="728261" y="2119103"/>
                  <a:pt x="338018" y="1758514"/>
                  <a:pt x="291091" y="1296432"/>
                </a:cubicBezTo>
                <a:lnTo>
                  <a:pt x="286361" y="120277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任意多边形 88"/>
          <p:cNvSpPr/>
          <p:nvPr/>
        </p:nvSpPr>
        <p:spPr>
          <a:xfrm>
            <a:off x="1776349" y="2557502"/>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50202" y="3463786"/>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30968" y="4615649"/>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上箭头 91"/>
          <p:cNvSpPr/>
          <p:nvPr/>
        </p:nvSpPr>
        <p:spPr>
          <a:xfrm>
            <a:off x="7850288" y="1444081"/>
            <a:ext cx="344382" cy="349927"/>
          </a:xfrm>
          <a:prstGeom prst="upArrow">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8189719" y="1370201"/>
            <a:ext cx="869149" cy="523220"/>
          </a:xfrm>
          <a:prstGeom prst="rect">
            <a:avLst/>
          </a:prstGeom>
          <a:noFill/>
        </p:spPr>
        <p:txBody>
          <a:bodyPr wrap="none" rtlCol="0">
            <a:spAutoFit/>
          </a:bodyPr>
          <a:lstStyle/>
          <a:p>
            <a:pPr algn="ctr">
              <a:spcBef>
                <a:spcPts val="1000"/>
              </a:spcBef>
            </a:pPr>
            <a:r>
              <a:rPr lang="en-US" altLang="zh-CN" sz="28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rPr>
              <a:t>75%</a:t>
            </a:r>
            <a:endParaRPr lang="zh-CN" altLang="en-US" sz="28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100" name="文本框 99"/>
          <p:cNvSpPr txBox="1"/>
          <p:nvPr/>
        </p:nvSpPr>
        <p:spPr>
          <a:xfrm>
            <a:off x="7769327" y="1873656"/>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1" name="文本框 100"/>
          <p:cNvSpPr txBox="1"/>
          <p:nvPr/>
        </p:nvSpPr>
        <p:spPr>
          <a:xfrm>
            <a:off x="7769327" y="2160641"/>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上箭头 66"/>
          <p:cNvSpPr/>
          <p:nvPr/>
        </p:nvSpPr>
        <p:spPr>
          <a:xfrm>
            <a:off x="7850288" y="3003337"/>
            <a:ext cx="344382" cy="349927"/>
          </a:xfrm>
          <a:prstGeom prst="upArrow">
            <a:avLst/>
          </a:pr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189719" y="2929457"/>
            <a:ext cx="869149" cy="523220"/>
          </a:xfrm>
          <a:prstGeom prst="rect">
            <a:avLst/>
          </a:prstGeom>
          <a:noFill/>
        </p:spPr>
        <p:txBody>
          <a:bodyPr wrap="none" rtlCol="0">
            <a:spAutoFit/>
          </a:bodyPr>
          <a:lstStyle/>
          <a:p>
            <a:pPr algn="ctr">
              <a:spcBef>
                <a:spcPts val="1000"/>
              </a:spcBef>
            </a:pPr>
            <a:r>
              <a:rPr lang="en-US" altLang="zh-CN" sz="2800" b="1" dirty="0" smtClean="0">
                <a:solidFill>
                  <a:srgbClr val="2B8B95"/>
                </a:solidFill>
                <a:latin typeface="DFPYanKaiW5-B5" panose="03000500000000000000" pitchFamily="66" charset="-120"/>
                <a:ea typeface="DFPYanKaiW5-B5" panose="03000500000000000000" pitchFamily="66" charset="-120"/>
                <a:cs typeface="DFLiSong-Lt" panose="02020309000000000000" pitchFamily="49" charset="-122"/>
              </a:rPr>
              <a:t>45%</a:t>
            </a:r>
            <a:endParaRPr lang="zh-CN" altLang="en-US" sz="2800" b="1" dirty="0">
              <a:solidFill>
                <a:srgbClr val="2B8B95"/>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70" name="文本框 69"/>
          <p:cNvSpPr txBox="1"/>
          <p:nvPr/>
        </p:nvSpPr>
        <p:spPr>
          <a:xfrm>
            <a:off x="7769327" y="3432912"/>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71" name="文本框 70"/>
          <p:cNvSpPr txBox="1"/>
          <p:nvPr/>
        </p:nvSpPr>
        <p:spPr>
          <a:xfrm>
            <a:off x="7769327" y="3719897"/>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上箭头 72"/>
          <p:cNvSpPr/>
          <p:nvPr/>
        </p:nvSpPr>
        <p:spPr>
          <a:xfrm>
            <a:off x="7850288" y="4562592"/>
            <a:ext cx="344382" cy="349927"/>
          </a:xfrm>
          <a:prstGeom prst="upArrow">
            <a:avLst/>
          </a:pr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8189719" y="4488712"/>
            <a:ext cx="869149" cy="523220"/>
          </a:xfrm>
          <a:prstGeom prst="rect">
            <a:avLst/>
          </a:prstGeom>
          <a:noFill/>
        </p:spPr>
        <p:txBody>
          <a:bodyPr wrap="none" rtlCol="0">
            <a:spAutoFit/>
          </a:bodyPr>
          <a:lstStyle/>
          <a:p>
            <a:pPr algn="ctr">
              <a:spcBef>
                <a:spcPts val="1000"/>
              </a:spcBef>
            </a:pPr>
            <a:r>
              <a:rPr lang="en-US" altLang="zh-CN" sz="2800" b="1" dirty="0" smtClean="0">
                <a:solidFill>
                  <a:srgbClr val="1D6269"/>
                </a:solidFill>
                <a:latin typeface="DFPYanKaiW5-B5" panose="03000500000000000000" pitchFamily="66" charset="-120"/>
                <a:ea typeface="DFPYanKaiW5-B5" panose="03000500000000000000" pitchFamily="66" charset="-120"/>
                <a:cs typeface="DFLiSong-Lt" panose="02020309000000000000" pitchFamily="49" charset="-122"/>
              </a:rPr>
              <a:t>35%</a:t>
            </a:r>
            <a:endParaRPr lang="zh-CN" altLang="en-US" sz="2800" b="1" dirty="0">
              <a:solidFill>
                <a:srgbClr val="1D6269"/>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77" name="文本框 76"/>
          <p:cNvSpPr txBox="1"/>
          <p:nvPr/>
        </p:nvSpPr>
        <p:spPr>
          <a:xfrm>
            <a:off x="7769327" y="4992167"/>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1" name="文本框 80"/>
          <p:cNvSpPr txBox="1"/>
          <p:nvPr/>
        </p:nvSpPr>
        <p:spPr>
          <a:xfrm>
            <a:off x="7769327" y="5279152"/>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4219803" y="3362499"/>
            <a:ext cx="1641358" cy="480131"/>
          </a:xfrm>
          <a:prstGeom prst="rect">
            <a:avLst/>
          </a:prstGeom>
          <a:noFill/>
        </p:spPr>
        <p:txBody>
          <a:bodyPr wrap="square" rtlCol="0">
            <a:spAutoFit/>
          </a:bodyPr>
          <a:lstStyle/>
          <a:p>
            <a:pPr algn="ctr">
              <a:lnSpc>
                <a:spcPct val="90000"/>
              </a:lnSpc>
              <a:spcBef>
                <a:spcPts val="100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8" name="文本框 87"/>
          <p:cNvSpPr txBox="1"/>
          <p:nvPr/>
        </p:nvSpPr>
        <p:spPr>
          <a:xfrm>
            <a:off x="1774101" y="2104858"/>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3" name="文本框 102"/>
          <p:cNvSpPr txBox="1"/>
          <p:nvPr/>
        </p:nvSpPr>
        <p:spPr>
          <a:xfrm>
            <a:off x="1050202" y="3009770"/>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103"/>
          <p:cNvSpPr txBox="1"/>
          <p:nvPr/>
        </p:nvSpPr>
        <p:spPr>
          <a:xfrm>
            <a:off x="1030967" y="4161498"/>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21800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p:cTn id="23" dur="500" fill="hold"/>
                                        <p:tgtEl>
                                          <p:spTgt spid="87"/>
                                        </p:tgtEl>
                                        <p:attrNameLst>
                                          <p:attrName>ppt_w</p:attrName>
                                        </p:attrNameLst>
                                      </p:cBhvr>
                                      <p:tavLst>
                                        <p:tav tm="0">
                                          <p:val>
                                            <p:fltVal val="0"/>
                                          </p:val>
                                        </p:tav>
                                        <p:tav tm="100000">
                                          <p:val>
                                            <p:strVal val="#ppt_w"/>
                                          </p:val>
                                        </p:tav>
                                      </p:tavLst>
                                    </p:anim>
                                    <p:anim calcmode="lin" valueType="num">
                                      <p:cBhvr>
                                        <p:cTn id="24" dur="500" fill="hold"/>
                                        <p:tgtEl>
                                          <p:spTgt spid="87"/>
                                        </p:tgtEl>
                                        <p:attrNameLst>
                                          <p:attrName>ppt_h</p:attrName>
                                        </p:attrNameLst>
                                      </p:cBhvr>
                                      <p:tavLst>
                                        <p:tav tm="0">
                                          <p:val>
                                            <p:fltVal val="0"/>
                                          </p:val>
                                        </p:tav>
                                        <p:tav tm="100000">
                                          <p:val>
                                            <p:strVal val="#ppt_h"/>
                                          </p:val>
                                        </p:tav>
                                      </p:tavLst>
                                    </p:anim>
                                    <p:anim calcmode="lin" valueType="num">
                                      <p:cBhvr>
                                        <p:cTn id="25" dur="500" fill="hold"/>
                                        <p:tgtEl>
                                          <p:spTgt spid="87"/>
                                        </p:tgtEl>
                                        <p:attrNameLst>
                                          <p:attrName>style.rotation</p:attrName>
                                        </p:attrNameLst>
                                      </p:cBhvr>
                                      <p:tavLst>
                                        <p:tav tm="0">
                                          <p:val>
                                            <p:fltVal val="360"/>
                                          </p:val>
                                        </p:tav>
                                        <p:tav tm="100000">
                                          <p:val>
                                            <p:fltVal val="0"/>
                                          </p:val>
                                        </p:tav>
                                      </p:tavLst>
                                    </p:anim>
                                    <p:animEffect transition="in" filter="fade">
                                      <p:cBhvr>
                                        <p:cTn id="26" dur="500"/>
                                        <p:tgtEl>
                                          <p:spTgt spid="87"/>
                                        </p:tgtEl>
                                      </p:cBhvr>
                                    </p:animEffect>
                                  </p:childTnLst>
                                </p:cTn>
                              </p:par>
                            </p:childTnLst>
                          </p:cTn>
                        </p:par>
                        <p:par>
                          <p:cTn id="27" fill="hold">
                            <p:stCondLst>
                              <p:cond delay="1500"/>
                            </p:stCondLst>
                            <p:childTnLst>
                              <p:par>
                                <p:cTn id="28" presetID="21" presetClass="entr" presetSubtype="1"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heel(1)">
                                      <p:cBhvr>
                                        <p:cTn id="30" dur="1000"/>
                                        <p:tgtEl>
                                          <p:spTgt spid="50"/>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heel(1)">
                                      <p:cBhvr>
                                        <p:cTn id="34" dur="1000"/>
                                        <p:tgtEl>
                                          <p:spTgt spid="53"/>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heel(1)">
                                      <p:cBhvr>
                                        <p:cTn id="38" dur="1000"/>
                                        <p:tgtEl>
                                          <p:spTgt spid="58"/>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wipe(right)">
                                      <p:cBhvr>
                                        <p:cTn id="42" dur="500"/>
                                        <p:tgtEl>
                                          <p:spTgt spid="89"/>
                                        </p:tgtEl>
                                      </p:cBhvr>
                                    </p:animEffect>
                                  </p:childTnLst>
                                </p:cTn>
                              </p:par>
                            </p:childTnLst>
                          </p:cTn>
                        </p:par>
                        <p:par>
                          <p:cTn id="43" fill="hold">
                            <p:stCondLst>
                              <p:cond delay="5000"/>
                            </p:stCondLst>
                            <p:childTnLst>
                              <p:par>
                                <p:cTn id="44" presetID="52"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Scale>
                                      <p:cBhvr>
                                        <p:cTn id="46" dur="750" decel="50000" fill="hold">
                                          <p:stCondLst>
                                            <p:cond delay="0"/>
                                          </p:stCondLst>
                                        </p:cTn>
                                        <p:tgtEl>
                                          <p:spTgt spid="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750" decel="50000" fill="hold">
                                          <p:stCondLst>
                                            <p:cond delay="0"/>
                                          </p:stCondLst>
                                        </p:cTn>
                                        <p:tgtEl>
                                          <p:spTgt spid="88"/>
                                        </p:tgtEl>
                                        <p:attrNameLst>
                                          <p:attrName>ppt_x</p:attrName>
                                          <p:attrName>ppt_y</p:attrName>
                                        </p:attrNameLst>
                                      </p:cBhvr>
                                    </p:animMotion>
                                    <p:animEffect transition="in" filter="fade">
                                      <p:cBhvr>
                                        <p:cTn id="48" dur="750"/>
                                        <p:tgtEl>
                                          <p:spTgt spid="88"/>
                                        </p:tgtEl>
                                      </p:cBhvr>
                                    </p:animEffect>
                                  </p:childTnLst>
                                </p:cTn>
                              </p:par>
                            </p:childTnLst>
                          </p:cTn>
                        </p:par>
                        <p:par>
                          <p:cTn id="49" fill="hold">
                            <p:stCondLst>
                              <p:cond delay="5750"/>
                            </p:stCondLst>
                            <p:childTnLst>
                              <p:par>
                                <p:cTn id="50" presetID="22" presetClass="entr" presetSubtype="2"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wipe(right)">
                                      <p:cBhvr>
                                        <p:cTn id="52" dur="500"/>
                                        <p:tgtEl>
                                          <p:spTgt spid="90"/>
                                        </p:tgtEl>
                                      </p:cBhvr>
                                    </p:animEffect>
                                  </p:childTnLst>
                                </p:cTn>
                              </p:par>
                            </p:childTnLst>
                          </p:cTn>
                        </p:par>
                        <p:par>
                          <p:cTn id="53" fill="hold">
                            <p:stCondLst>
                              <p:cond delay="6250"/>
                            </p:stCondLst>
                            <p:childTnLst>
                              <p:par>
                                <p:cTn id="54" presetID="52" presetClass="entr" presetSubtype="0"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Scale>
                                      <p:cBhvr>
                                        <p:cTn id="56" dur="75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750" decel="50000" fill="hold">
                                          <p:stCondLst>
                                            <p:cond delay="0"/>
                                          </p:stCondLst>
                                        </p:cTn>
                                        <p:tgtEl>
                                          <p:spTgt spid="103"/>
                                        </p:tgtEl>
                                        <p:attrNameLst>
                                          <p:attrName>ppt_x</p:attrName>
                                          <p:attrName>ppt_y</p:attrName>
                                        </p:attrNameLst>
                                      </p:cBhvr>
                                    </p:animMotion>
                                    <p:animEffect transition="in" filter="fade">
                                      <p:cBhvr>
                                        <p:cTn id="58" dur="750"/>
                                        <p:tgtEl>
                                          <p:spTgt spid="103"/>
                                        </p:tgtEl>
                                      </p:cBhvr>
                                    </p:animEffect>
                                  </p:childTnLst>
                                </p:cTn>
                              </p:par>
                            </p:childTnLst>
                          </p:cTn>
                        </p:par>
                        <p:par>
                          <p:cTn id="59" fill="hold">
                            <p:stCondLst>
                              <p:cond delay="7000"/>
                            </p:stCondLst>
                            <p:childTnLst>
                              <p:par>
                                <p:cTn id="60" presetID="22" presetClass="entr" presetSubtype="2" fill="hold" grpId="0" nodeType="afterEffect">
                                  <p:stCondLst>
                                    <p:cond delay="0"/>
                                  </p:stCondLst>
                                  <p:childTnLst>
                                    <p:set>
                                      <p:cBhvr>
                                        <p:cTn id="61" dur="1" fill="hold">
                                          <p:stCondLst>
                                            <p:cond delay="0"/>
                                          </p:stCondLst>
                                        </p:cTn>
                                        <p:tgtEl>
                                          <p:spTgt spid="91"/>
                                        </p:tgtEl>
                                        <p:attrNameLst>
                                          <p:attrName>style.visibility</p:attrName>
                                        </p:attrNameLst>
                                      </p:cBhvr>
                                      <p:to>
                                        <p:strVal val="visible"/>
                                      </p:to>
                                    </p:set>
                                    <p:animEffect transition="in" filter="wipe(right)">
                                      <p:cBhvr>
                                        <p:cTn id="62" dur="500"/>
                                        <p:tgtEl>
                                          <p:spTgt spid="91"/>
                                        </p:tgtEl>
                                      </p:cBhvr>
                                    </p:animEffect>
                                  </p:childTnLst>
                                </p:cTn>
                              </p:par>
                            </p:childTnLst>
                          </p:cTn>
                        </p:par>
                        <p:par>
                          <p:cTn id="63" fill="hold">
                            <p:stCondLst>
                              <p:cond delay="7500"/>
                            </p:stCondLst>
                            <p:childTnLst>
                              <p:par>
                                <p:cTn id="64" presetID="52" presetClass="entr" presetSubtype="0"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Scale>
                                      <p:cBhvr>
                                        <p:cTn id="66" dur="75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750" decel="50000" fill="hold">
                                          <p:stCondLst>
                                            <p:cond delay="0"/>
                                          </p:stCondLst>
                                        </p:cTn>
                                        <p:tgtEl>
                                          <p:spTgt spid="104"/>
                                        </p:tgtEl>
                                        <p:attrNameLst>
                                          <p:attrName>ppt_x</p:attrName>
                                          <p:attrName>ppt_y</p:attrName>
                                        </p:attrNameLst>
                                      </p:cBhvr>
                                    </p:animMotion>
                                    <p:animEffect transition="in" filter="fade">
                                      <p:cBhvr>
                                        <p:cTn id="68" dur="750"/>
                                        <p:tgtEl>
                                          <p:spTgt spid="104"/>
                                        </p:tgtEl>
                                      </p:cBhvr>
                                    </p:animEffect>
                                  </p:childTnLst>
                                </p:cTn>
                              </p:par>
                            </p:childTnLst>
                          </p:cTn>
                        </p:par>
                        <p:par>
                          <p:cTn id="69" fill="hold">
                            <p:stCondLst>
                              <p:cond delay="8250"/>
                            </p:stCondLst>
                            <p:childTnLst>
                              <p:par>
                                <p:cTn id="70" presetID="2" presetClass="entr" presetSubtype="4"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 calcmode="lin" valueType="num">
                                      <p:cBhvr additive="base">
                                        <p:cTn id="72" dur="500" fill="hold"/>
                                        <p:tgtEl>
                                          <p:spTgt spid="92"/>
                                        </p:tgtEl>
                                        <p:attrNameLst>
                                          <p:attrName>ppt_x</p:attrName>
                                        </p:attrNameLst>
                                      </p:cBhvr>
                                      <p:tavLst>
                                        <p:tav tm="0">
                                          <p:val>
                                            <p:strVal val="#ppt_x"/>
                                          </p:val>
                                        </p:tav>
                                        <p:tav tm="100000">
                                          <p:val>
                                            <p:strVal val="#ppt_x"/>
                                          </p:val>
                                        </p:tav>
                                      </p:tavLst>
                                    </p:anim>
                                    <p:anim calcmode="lin" valueType="num">
                                      <p:cBhvr additive="base">
                                        <p:cTn id="73" dur="500" fill="hold"/>
                                        <p:tgtEl>
                                          <p:spTgt spid="92"/>
                                        </p:tgtEl>
                                        <p:attrNameLst>
                                          <p:attrName>ppt_y</p:attrName>
                                        </p:attrNameLst>
                                      </p:cBhvr>
                                      <p:tavLst>
                                        <p:tav tm="0">
                                          <p:val>
                                            <p:strVal val="1+#ppt_h/2"/>
                                          </p:val>
                                        </p:tav>
                                        <p:tav tm="100000">
                                          <p:val>
                                            <p:strVal val="#ppt_y"/>
                                          </p:val>
                                        </p:tav>
                                      </p:tavLst>
                                    </p:anim>
                                  </p:childTnLst>
                                </p:cTn>
                              </p:par>
                            </p:childTnLst>
                          </p:cTn>
                        </p:par>
                        <p:par>
                          <p:cTn id="74" fill="hold">
                            <p:stCondLst>
                              <p:cond delay="8750"/>
                            </p:stCondLst>
                            <p:childTnLst>
                              <p:par>
                                <p:cTn id="75" presetID="41" presetClass="entr" presetSubtype="0" fill="hold" grpId="0" nodeType="afterEffect">
                                  <p:stCondLst>
                                    <p:cond delay="0"/>
                                  </p:stCondLst>
                                  <p:iterate type="lt">
                                    <p:tmPct val="25000"/>
                                  </p:iterate>
                                  <p:childTnLst>
                                    <p:set>
                                      <p:cBhvr>
                                        <p:cTn id="76" dur="1" fill="hold">
                                          <p:stCondLst>
                                            <p:cond delay="0"/>
                                          </p:stCondLst>
                                        </p:cTn>
                                        <p:tgtEl>
                                          <p:spTgt spid="98"/>
                                        </p:tgtEl>
                                        <p:attrNameLst>
                                          <p:attrName>style.visibility</p:attrName>
                                        </p:attrNameLst>
                                      </p:cBhvr>
                                      <p:to>
                                        <p:strVal val="visible"/>
                                      </p:to>
                                    </p:set>
                                    <p:anim calcmode="lin" valueType="num">
                                      <p:cBhvr>
                                        <p:cTn id="77"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98"/>
                                        </p:tgtEl>
                                        <p:attrNameLst>
                                          <p:attrName>ppt_y</p:attrName>
                                        </p:attrNameLst>
                                      </p:cBhvr>
                                      <p:tavLst>
                                        <p:tav tm="0">
                                          <p:val>
                                            <p:strVal val="#ppt_y"/>
                                          </p:val>
                                        </p:tav>
                                        <p:tav tm="100000">
                                          <p:val>
                                            <p:strVal val="#ppt_y"/>
                                          </p:val>
                                        </p:tav>
                                      </p:tavLst>
                                    </p:anim>
                                    <p:anim calcmode="lin" valueType="num">
                                      <p:cBhvr>
                                        <p:cTn id="79"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98"/>
                                        </p:tgtEl>
                                      </p:cBhvr>
                                    </p:animEffect>
                                  </p:childTnLst>
                                </p:cTn>
                              </p:par>
                            </p:childTnLst>
                          </p:cTn>
                        </p:par>
                        <p:par>
                          <p:cTn id="82" fill="hold">
                            <p:stCondLst>
                              <p:cond delay="9500"/>
                            </p:stCondLst>
                            <p:childTnLst>
                              <p:par>
                                <p:cTn id="83" presetID="2" presetClass="entr" presetSubtype="2" fill="hold" grpId="0" nodeType="afterEffect">
                                  <p:stCondLst>
                                    <p:cond delay="0"/>
                                  </p:stCondLst>
                                  <p:iterate type="lt">
                                    <p:tmPct val="30000"/>
                                  </p:iterate>
                                  <p:childTnLst>
                                    <p:set>
                                      <p:cBhvr>
                                        <p:cTn id="84" dur="1" fill="hold">
                                          <p:stCondLst>
                                            <p:cond delay="0"/>
                                          </p:stCondLst>
                                        </p:cTn>
                                        <p:tgtEl>
                                          <p:spTgt spid="100"/>
                                        </p:tgtEl>
                                        <p:attrNameLst>
                                          <p:attrName>style.visibility</p:attrName>
                                        </p:attrNameLst>
                                      </p:cBhvr>
                                      <p:to>
                                        <p:strVal val="visible"/>
                                      </p:to>
                                    </p:set>
                                    <p:anim calcmode="lin" valueType="num">
                                      <p:cBhvr additive="base">
                                        <p:cTn id="85" dur="500" fill="hold"/>
                                        <p:tgtEl>
                                          <p:spTgt spid="100"/>
                                        </p:tgtEl>
                                        <p:attrNameLst>
                                          <p:attrName>ppt_x</p:attrName>
                                        </p:attrNameLst>
                                      </p:cBhvr>
                                      <p:tavLst>
                                        <p:tav tm="0">
                                          <p:val>
                                            <p:strVal val="1+#ppt_w/2"/>
                                          </p:val>
                                        </p:tav>
                                        <p:tav tm="100000">
                                          <p:val>
                                            <p:strVal val="#ppt_x"/>
                                          </p:val>
                                        </p:tav>
                                      </p:tavLst>
                                    </p:anim>
                                    <p:anim calcmode="lin" valueType="num">
                                      <p:cBhvr additive="base">
                                        <p:cTn id="86" dur="500" fill="hold"/>
                                        <p:tgtEl>
                                          <p:spTgt spid="100"/>
                                        </p:tgtEl>
                                        <p:attrNameLst>
                                          <p:attrName>ppt_y</p:attrName>
                                        </p:attrNameLst>
                                      </p:cBhvr>
                                      <p:tavLst>
                                        <p:tav tm="0">
                                          <p:val>
                                            <p:strVal val="#ppt_y"/>
                                          </p:val>
                                        </p:tav>
                                        <p:tav tm="100000">
                                          <p:val>
                                            <p:strVal val="#ppt_y"/>
                                          </p:val>
                                        </p:tav>
                                      </p:tavLst>
                                    </p:anim>
                                  </p:childTnLst>
                                </p:cTn>
                              </p:par>
                            </p:childTnLst>
                          </p:cTn>
                        </p:par>
                        <p:par>
                          <p:cTn id="87" fill="hold">
                            <p:stCondLst>
                              <p:cond delay="10450"/>
                            </p:stCondLst>
                            <p:childTnLst>
                              <p:par>
                                <p:cTn id="88" presetID="22" presetClass="entr" presetSubtype="1"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up)">
                                      <p:cBhvr>
                                        <p:cTn id="90" dur="500"/>
                                        <p:tgtEl>
                                          <p:spTgt spid="101"/>
                                        </p:tgtEl>
                                      </p:cBhvr>
                                    </p:animEffect>
                                  </p:childTnLst>
                                </p:cTn>
                              </p:par>
                            </p:childTnLst>
                          </p:cTn>
                        </p:par>
                        <p:par>
                          <p:cTn id="91" fill="hold">
                            <p:stCondLst>
                              <p:cond delay="10950"/>
                            </p:stCondLst>
                            <p:childTnLst>
                              <p:par>
                                <p:cTn id="92" presetID="2" presetClass="entr" presetSubtype="4" fill="hold" grpId="0" nodeType="afterEffect">
                                  <p:stCondLst>
                                    <p:cond delay="0"/>
                                  </p:stCondLst>
                                  <p:childTnLst>
                                    <p:set>
                                      <p:cBhvr>
                                        <p:cTn id="93" dur="1" fill="hold">
                                          <p:stCondLst>
                                            <p:cond delay="0"/>
                                          </p:stCondLst>
                                        </p:cTn>
                                        <p:tgtEl>
                                          <p:spTgt spid="67"/>
                                        </p:tgtEl>
                                        <p:attrNameLst>
                                          <p:attrName>style.visibility</p:attrName>
                                        </p:attrNameLst>
                                      </p:cBhvr>
                                      <p:to>
                                        <p:strVal val="visible"/>
                                      </p:to>
                                    </p:set>
                                    <p:anim calcmode="lin" valueType="num">
                                      <p:cBhvr additive="base">
                                        <p:cTn id="94" dur="500" fill="hold"/>
                                        <p:tgtEl>
                                          <p:spTgt spid="67"/>
                                        </p:tgtEl>
                                        <p:attrNameLst>
                                          <p:attrName>ppt_x</p:attrName>
                                        </p:attrNameLst>
                                      </p:cBhvr>
                                      <p:tavLst>
                                        <p:tav tm="0">
                                          <p:val>
                                            <p:strVal val="#ppt_x"/>
                                          </p:val>
                                        </p:tav>
                                        <p:tav tm="100000">
                                          <p:val>
                                            <p:strVal val="#ppt_x"/>
                                          </p:val>
                                        </p:tav>
                                      </p:tavLst>
                                    </p:anim>
                                    <p:anim calcmode="lin" valueType="num">
                                      <p:cBhvr additive="base">
                                        <p:cTn id="95" dur="500" fill="hold"/>
                                        <p:tgtEl>
                                          <p:spTgt spid="67"/>
                                        </p:tgtEl>
                                        <p:attrNameLst>
                                          <p:attrName>ppt_y</p:attrName>
                                        </p:attrNameLst>
                                      </p:cBhvr>
                                      <p:tavLst>
                                        <p:tav tm="0">
                                          <p:val>
                                            <p:strVal val="1+#ppt_h/2"/>
                                          </p:val>
                                        </p:tav>
                                        <p:tav tm="100000">
                                          <p:val>
                                            <p:strVal val="#ppt_y"/>
                                          </p:val>
                                        </p:tav>
                                      </p:tavLst>
                                    </p:anim>
                                  </p:childTnLst>
                                </p:cTn>
                              </p:par>
                            </p:childTnLst>
                          </p:cTn>
                        </p:par>
                        <p:par>
                          <p:cTn id="96" fill="hold">
                            <p:stCondLst>
                              <p:cond delay="11450"/>
                            </p:stCondLst>
                            <p:childTnLst>
                              <p:par>
                                <p:cTn id="97" presetID="41" presetClass="entr" presetSubtype="0" fill="hold" grpId="0" nodeType="afterEffect">
                                  <p:stCondLst>
                                    <p:cond delay="0"/>
                                  </p:stCondLst>
                                  <p:iterate type="lt">
                                    <p:tmPct val="25000"/>
                                  </p:iterate>
                                  <p:childTnLst>
                                    <p:set>
                                      <p:cBhvr>
                                        <p:cTn id="98" dur="1" fill="hold">
                                          <p:stCondLst>
                                            <p:cond delay="0"/>
                                          </p:stCondLst>
                                        </p:cTn>
                                        <p:tgtEl>
                                          <p:spTgt spid="68"/>
                                        </p:tgtEl>
                                        <p:attrNameLst>
                                          <p:attrName>style.visibility</p:attrName>
                                        </p:attrNameLst>
                                      </p:cBhvr>
                                      <p:to>
                                        <p:strVal val="visible"/>
                                      </p:to>
                                    </p:set>
                                    <p:anim calcmode="lin" valueType="num">
                                      <p:cBhvr>
                                        <p:cTn id="99"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68"/>
                                        </p:tgtEl>
                                        <p:attrNameLst>
                                          <p:attrName>ppt_y</p:attrName>
                                        </p:attrNameLst>
                                      </p:cBhvr>
                                      <p:tavLst>
                                        <p:tav tm="0">
                                          <p:val>
                                            <p:strVal val="#ppt_y"/>
                                          </p:val>
                                        </p:tav>
                                        <p:tav tm="100000">
                                          <p:val>
                                            <p:strVal val="#ppt_y"/>
                                          </p:val>
                                        </p:tav>
                                      </p:tavLst>
                                    </p:anim>
                                    <p:anim calcmode="lin" valueType="num">
                                      <p:cBhvr>
                                        <p:cTn id="101"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68"/>
                                        </p:tgtEl>
                                      </p:cBhvr>
                                    </p:animEffect>
                                  </p:childTnLst>
                                </p:cTn>
                              </p:par>
                            </p:childTnLst>
                          </p:cTn>
                        </p:par>
                        <p:par>
                          <p:cTn id="104" fill="hold">
                            <p:stCondLst>
                              <p:cond delay="12200"/>
                            </p:stCondLst>
                            <p:childTnLst>
                              <p:par>
                                <p:cTn id="105" presetID="2" presetClass="entr" presetSubtype="2" fill="hold" grpId="0" nodeType="afterEffect">
                                  <p:stCondLst>
                                    <p:cond delay="0"/>
                                  </p:stCondLst>
                                  <p:iterate type="lt">
                                    <p:tmPct val="30000"/>
                                  </p:iterate>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1+#ppt_w/2"/>
                                          </p:val>
                                        </p:tav>
                                        <p:tav tm="100000">
                                          <p:val>
                                            <p:strVal val="#ppt_x"/>
                                          </p:val>
                                        </p:tav>
                                      </p:tavLst>
                                    </p:anim>
                                    <p:anim calcmode="lin" valueType="num">
                                      <p:cBhvr additive="base">
                                        <p:cTn id="108" dur="500" fill="hold"/>
                                        <p:tgtEl>
                                          <p:spTgt spid="70"/>
                                        </p:tgtEl>
                                        <p:attrNameLst>
                                          <p:attrName>ppt_y</p:attrName>
                                        </p:attrNameLst>
                                      </p:cBhvr>
                                      <p:tavLst>
                                        <p:tav tm="0">
                                          <p:val>
                                            <p:strVal val="#ppt_y"/>
                                          </p:val>
                                        </p:tav>
                                        <p:tav tm="100000">
                                          <p:val>
                                            <p:strVal val="#ppt_y"/>
                                          </p:val>
                                        </p:tav>
                                      </p:tavLst>
                                    </p:anim>
                                  </p:childTnLst>
                                </p:cTn>
                              </p:par>
                            </p:childTnLst>
                          </p:cTn>
                        </p:par>
                        <p:par>
                          <p:cTn id="109" fill="hold">
                            <p:stCondLst>
                              <p:cond delay="13150"/>
                            </p:stCondLst>
                            <p:childTnLst>
                              <p:par>
                                <p:cTn id="110" presetID="22" presetClass="entr" presetSubtype="1"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up)">
                                      <p:cBhvr>
                                        <p:cTn id="112" dur="500"/>
                                        <p:tgtEl>
                                          <p:spTgt spid="71"/>
                                        </p:tgtEl>
                                      </p:cBhvr>
                                    </p:animEffect>
                                  </p:childTnLst>
                                </p:cTn>
                              </p:par>
                            </p:childTnLst>
                          </p:cTn>
                        </p:par>
                        <p:par>
                          <p:cTn id="113" fill="hold">
                            <p:stCondLst>
                              <p:cond delay="13650"/>
                            </p:stCondLst>
                            <p:childTnLst>
                              <p:par>
                                <p:cTn id="114" presetID="2" presetClass="entr" presetSubtype="4" fill="hold" grpId="0" nodeType="afterEffect">
                                  <p:stCondLst>
                                    <p:cond delay="0"/>
                                  </p:stCondLst>
                                  <p:childTnLst>
                                    <p:set>
                                      <p:cBhvr>
                                        <p:cTn id="115" dur="1" fill="hold">
                                          <p:stCondLst>
                                            <p:cond delay="0"/>
                                          </p:stCondLst>
                                        </p:cTn>
                                        <p:tgtEl>
                                          <p:spTgt spid="73"/>
                                        </p:tgtEl>
                                        <p:attrNameLst>
                                          <p:attrName>style.visibility</p:attrName>
                                        </p:attrNameLst>
                                      </p:cBhvr>
                                      <p:to>
                                        <p:strVal val="visible"/>
                                      </p:to>
                                    </p:set>
                                    <p:anim calcmode="lin" valueType="num">
                                      <p:cBhvr additive="base">
                                        <p:cTn id="116" dur="500" fill="hold"/>
                                        <p:tgtEl>
                                          <p:spTgt spid="73"/>
                                        </p:tgtEl>
                                        <p:attrNameLst>
                                          <p:attrName>ppt_x</p:attrName>
                                        </p:attrNameLst>
                                      </p:cBhvr>
                                      <p:tavLst>
                                        <p:tav tm="0">
                                          <p:val>
                                            <p:strVal val="#ppt_x"/>
                                          </p:val>
                                        </p:tav>
                                        <p:tav tm="100000">
                                          <p:val>
                                            <p:strVal val="#ppt_x"/>
                                          </p:val>
                                        </p:tav>
                                      </p:tavLst>
                                    </p:anim>
                                    <p:anim calcmode="lin" valueType="num">
                                      <p:cBhvr additive="base">
                                        <p:cTn id="117" dur="500" fill="hold"/>
                                        <p:tgtEl>
                                          <p:spTgt spid="73"/>
                                        </p:tgtEl>
                                        <p:attrNameLst>
                                          <p:attrName>ppt_y</p:attrName>
                                        </p:attrNameLst>
                                      </p:cBhvr>
                                      <p:tavLst>
                                        <p:tav tm="0">
                                          <p:val>
                                            <p:strVal val="1+#ppt_h/2"/>
                                          </p:val>
                                        </p:tav>
                                        <p:tav tm="100000">
                                          <p:val>
                                            <p:strVal val="#ppt_y"/>
                                          </p:val>
                                        </p:tav>
                                      </p:tavLst>
                                    </p:anim>
                                  </p:childTnLst>
                                </p:cTn>
                              </p:par>
                            </p:childTnLst>
                          </p:cTn>
                        </p:par>
                        <p:par>
                          <p:cTn id="118" fill="hold">
                            <p:stCondLst>
                              <p:cond delay="14150"/>
                            </p:stCondLst>
                            <p:childTnLst>
                              <p:par>
                                <p:cTn id="119" presetID="41" presetClass="entr" presetSubtype="0" fill="hold" grpId="0" nodeType="afterEffect">
                                  <p:stCondLst>
                                    <p:cond delay="0"/>
                                  </p:stCondLst>
                                  <p:iterate type="lt">
                                    <p:tmPct val="25000"/>
                                  </p:iterate>
                                  <p:childTnLst>
                                    <p:set>
                                      <p:cBhvr>
                                        <p:cTn id="120" dur="1" fill="hold">
                                          <p:stCondLst>
                                            <p:cond delay="0"/>
                                          </p:stCondLst>
                                        </p:cTn>
                                        <p:tgtEl>
                                          <p:spTgt spid="75"/>
                                        </p:tgtEl>
                                        <p:attrNameLst>
                                          <p:attrName>style.visibility</p:attrName>
                                        </p:attrNameLst>
                                      </p:cBhvr>
                                      <p:to>
                                        <p:strVal val="visible"/>
                                      </p:to>
                                    </p:set>
                                    <p:anim calcmode="lin" valueType="num">
                                      <p:cBhvr>
                                        <p:cTn id="121"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75"/>
                                        </p:tgtEl>
                                        <p:attrNameLst>
                                          <p:attrName>ppt_y</p:attrName>
                                        </p:attrNameLst>
                                      </p:cBhvr>
                                      <p:tavLst>
                                        <p:tav tm="0">
                                          <p:val>
                                            <p:strVal val="#ppt_y"/>
                                          </p:val>
                                        </p:tav>
                                        <p:tav tm="100000">
                                          <p:val>
                                            <p:strVal val="#ppt_y"/>
                                          </p:val>
                                        </p:tav>
                                      </p:tavLst>
                                    </p:anim>
                                    <p:anim calcmode="lin" valueType="num">
                                      <p:cBhvr>
                                        <p:cTn id="123"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75"/>
                                        </p:tgtEl>
                                      </p:cBhvr>
                                    </p:animEffect>
                                  </p:childTnLst>
                                </p:cTn>
                              </p:par>
                            </p:childTnLst>
                          </p:cTn>
                        </p:par>
                        <p:par>
                          <p:cTn id="126" fill="hold">
                            <p:stCondLst>
                              <p:cond delay="14900"/>
                            </p:stCondLst>
                            <p:childTnLst>
                              <p:par>
                                <p:cTn id="127" presetID="2" presetClass="entr" presetSubtype="2" fill="hold" grpId="0" nodeType="afterEffect">
                                  <p:stCondLst>
                                    <p:cond delay="0"/>
                                  </p:stCondLst>
                                  <p:iterate type="lt">
                                    <p:tmPct val="30000"/>
                                  </p:iterate>
                                  <p:childTnLst>
                                    <p:set>
                                      <p:cBhvr>
                                        <p:cTn id="128" dur="1" fill="hold">
                                          <p:stCondLst>
                                            <p:cond delay="0"/>
                                          </p:stCondLst>
                                        </p:cTn>
                                        <p:tgtEl>
                                          <p:spTgt spid="77"/>
                                        </p:tgtEl>
                                        <p:attrNameLst>
                                          <p:attrName>style.visibility</p:attrName>
                                        </p:attrNameLst>
                                      </p:cBhvr>
                                      <p:to>
                                        <p:strVal val="visible"/>
                                      </p:to>
                                    </p:set>
                                    <p:anim calcmode="lin" valueType="num">
                                      <p:cBhvr additive="base">
                                        <p:cTn id="129" dur="500" fill="hold"/>
                                        <p:tgtEl>
                                          <p:spTgt spid="77"/>
                                        </p:tgtEl>
                                        <p:attrNameLst>
                                          <p:attrName>ppt_x</p:attrName>
                                        </p:attrNameLst>
                                      </p:cBhvr>
                                      <p:tavLst>
                                        <p:tav tm="0">
                                          <p:val>
                                            <p:strVal val="1+#ppt_w/2"/>
                                          </p:val>
                                        </p:tav>
                                        <p:tav tm="100000">
                                          <p:val>
                                            <p:strVal val="#ppt_x"/>
                                          </p:val>
                                        </p:tav>
                                      </p:tavLst>
                                    </p:anim>
                                    <p:anim calcmode="lin" valueType="num">
                                      <p:cBhvr additive="base">
                                        <p:cTn id="130" dur="500" fill="hold"/>
                                        <p:tgtEl>
                                          <p:spTgt spid="77"/>
                                        </p:tgtEl>
                                        <p:attrNameLst>
                                          <p:attrName>ppt_y</p:attrName>
                                        </p:attrNameLst>
                                      </p:cBhvr>
                                      <p:tavLst>
                                        <p:tav tm="0">
                                          <p:val>
                                            <p:strVal val="#ppt_y"/>
                                          </p:val>
                                        </p:tav>
                                        <p:tav tm="100000">
                                          <p:val>
                                            <p:strVal val="#ppt_y"/>
                                          </p:val>
                                        </p:tav>
                                      </p:tavLst>
                                    </p:anim>
                                  </p:childTnLst>
                                </p:cTn>
                              </p:par>
                            </p:childTnLst>
                          </p:cTn>
                        </p:par>
                        <p:par>
                          <p:cTn id="131" fill="hold">
                            <p:stCondLst>
                              <p:cond delay="15850"/>
                            </p:stCondLst>
                            <p:childTnLst>
                              <p:par>
                                <p:cTn id="132" presetID="22" presetClass="entr" presetSubtype="1" fill="hold" grpId="0" nodeType="afterEffect">
                                  <p:stCondLst>
                                    <p:cond delay="0"/>
                                  </p:stCondLst>
                                  <p:childTnLst>
                                    <p:set>
                                      <p:cBhvr>
                                        <p:cTn id="133" dur="1" fill="hold">
                                          <p:stCondLst>
                                            <p:cond delay="0"/>
                                          </p:stCondLst>
                                        </p:cTn>
                                        <p:tgtEl>
                                          <p:spTgt spid="81"/>
                                        </p:tgtEl>
                                        <p:attrNameLst>
                                          <p:attrName>style.visibility</p:attrName>
                                        </p:attrNameLst>
                                      </p:cBhvr>
                                      <p:to>
                                        <p:strVal val="visible"/>
                                      </p:to>
                                    </p:set>
                                    <p:animEffect transition="in" filter="wipe(up)">
                                      <p:cBhvr>
                                        <p:cTn id="13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0" grpId="0" animBg="1"/>
      <p:bldP spid="55" grpId="0" animBg="1"/>
      <p:bldP spid="53" grpId="0" animBg="1"/>
      <p:bldP spid="61" grpId="0" animBg="1"/>
      <p:bldP spid="58" grpId="0" animBg="1"/>
      <p:bldP spid="89" grpId="0" animBg="1"/>
      <p:bldP spid="90" grpId="0" animBg="1"/>
      <p:bldP spid="91" grpId="0" animBg="1"/>
      <p:bldP spid="92" grpId="0" animBg="1"/>
      <p:bldP spid="98" grpId="0"/>
      <p:bldP spid="100" grpId="0"/>
      <p:bldP spid="101" grpId="0"/>
      <p:bldP spid="67" grpId="0" animBg="1"/>
      <p:bldP spid="68" grpId="0"/>
      <p:bldP spid="70" grpId="0"/>
      <p:bldP spid="71" grpId="0"/>
      <p:bldP spid="73" grpId="0" animBg="1"/>
      <p:bldP spid="75" grpId="0"/>
      <p:bldP spid="77" grpId="0"/>
      <p:bldP spid="81" grpId="0"/>
      <p:bldP spid="87" grpId="0"/>
      <p:bldP spid="88" grpId="0"/>
      <p:bldP spid="103" grpId="0"/>
      <p:bldP spid="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十字箭头 7"/>
          <p:cNvSpPr/>
          <p:nvPr/>
        </p:nvSpPr>
        <p:spPr>
          <a:xfrm>
            <a:off x="4184121" y="1704976"/>
            <a:ext cx="3823758" cy="3823758"/>
          </a:xfrm>
          <a:prstGeom prst="quadArrow">
            <a:avLst>
              <a:gd name="adj1" fmla="val 2000"/>
              <a:gd name="adj2" fmla="val 4000"/>
              <a:gd name="adj3" fmla="val 5000"/>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组合 2"/>
          <p:cNvGrpSpPr/>
          <p:nvPr/>
        </p:nvGrpSpPr>
        <p:grpSpPr>
          <a:xfrm>
            <a:off x="4432666" y="1953520"/>
            <a:ext cx="1529503" cy="1529503"/>
            <a:chOff x="4432666" y="1953520"/>
            <a:chExt cx="1529503" cy="1529503"/>
          </a:xfrm>
        </p:grpSpPr>
        <p:sp>
          <p:nvSpPr>
            <p:cNvPr id="9" name="任意多边形 8"/>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lvl="0" algn="ctr" defTabSz="1644650">
                <a:lnSpc>
                  <a:spcPct val="90000"/>
                </a:lnSpc>
                <a:spcBef>
                  <a:spcPct val="0"/>
                </a:spcBef>
                <a:spcAft>
                  <a:spcPct val="35000"/>
                </a:spcAft>
              </a:pPr>
              <a:endParaRPr lang="zh-CN" altLang="en-US" sz="3700" kern="1200" dirty="0"/>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6" name="组合 5"/>
          <p:cNvGrpSpPr/>
          <p:nvPr/>
        </p:nvGrpSpPr>
        <p:grpSpPr>
          <a:xfrm>
            <a:off x="4432666" y="3750686"/>
            <a:ext cx="1529503" cy="1529503"/>
            <a:chOff x="4432666" y="3750686"/>
            <a:chExt cx="1529503" cy="1529503"/>
          </a:xfrm>
        </p:grpSpPr>
        <p:sp>
          <p:nvSpPr>
            <p:cNvPr id="11" name="任意多边形 10"/>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644650">
                <a:lnSpc>
                  <a:spcPct val="90000"/>
                </a:lnSpc>
                <a:spcBef>
                  <a:spcPct val="0"/>
                </a:spcBef>
                <a:spcAft>
                  <a:spcPct val="35000"/>
                </a:spcAft>
              </a:pPr>
              <a:endParaRPr lang="zh-CN" altLang="en-US" sz="37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4" name="组合 3"/>
          <p:cNvGrpSpPr/>
          <p:nvPr/>
        </p:nvGrpSpPr>
        <p:grpSpPr>
          <a:xfrm>
            <a:off x="6229832" y="1953520"/>
            <a:ext cx="1529503" cy="1529503"/>
            <a:chOff x="6229832" y="1953520"/>
            <a:chExt cx="1529503" cy="1529503"/>
          </a:xfrm>
        </p:grpSpPr>
        <p:sp>
          <p:nvSpPr>
            <p:cNvPr id="10" name="任意多边形 9"/>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644650">
                <a:lnSpc>
                  <a:spcPct val="90000"/>
                </a:lnSpc>
                <a:spcBef>
                  <a:spcPct val="0"/>
                </a:spcBef>
                <a:spcAft>
                  <a:spcPct val="35000"/>
                </a:spcAft>
              </a:pPr>
              <a:endParaRPr lang="zh-CN" altLang="en-US" sz="3700"/>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5" name="组合 4"/>
          <p:cNvGrpSpPr/>
          <p:nvPr/>
        </p:nvGrpSpPr>
        <p:grpSpPr>
          <a:xfrm>
            <a:off x="6229832" y="3750686"/>
            <a:ext cx="1529503" cy="1529503"/>
            <a:chOff x="6229832" y="3750686"/>
            <a:chExt cx="1529503" cy="1529503"/>
          </a:xfrm>
        </p:grpSpPr>
        <p:sp>
          <p:nvSpPr>
            <p:cNvPr id="12" name="任意多边形 11"/>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lvl="0" algn="ctr" defTabSz="1644650">
                <a:lnSpc>
                  <a:spcPct val="90000"/>
                </a:lnSpc>
                <a:spcBef>
                  <a:spcPct val="0"/>
                </a:spcBef>
                <a:spcAft>
                  <a:spcPct val="35000"/>
                </a:spcAft>
              </a:pPr>
              <a:endParaRPr lang="zh-CN" altLang="en-US" sz="3700" kern="1200"/>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sp>
        <p:nvSpPr>
          <p:cNvPr id="23" name="文本框 2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3" name="组合 12"/>
          <p:cNvGrpSpPr/>
          <p:nvPr/>
        </p:nvGrpSpPr>
        <p:grpSpPr>
          <a:xfrm>
            <a:off x="1127500" y="1925139"/>
            <a:ext cx="2808078" cy="1461811"/>
            <a:chOff x="1127500" y="1925139"/>
            <a:chExt cx="2808078" cy="1461811"/>
          </a:xfrm>
        </p:grpSpPr>
        <p:sp>
          <p:nvSpPr>
            <p:cNvPr id="34" name="文本框 33"/>
            <p:cNvSpPr txBox="1"/>
            <p:nvPr/>
          </p:nvSpPr>
          <p:spPr>
            <a:xfrm>
              <a:off x="1127501" y="1925139"/>
              <a:ext cx="2808076" cy="341632"/>
            </a:xfrm>
            <a:prstGeom prst="rect">
              <a:avLst/>
            </a:prstGeom>
            <a:noFill/>
          </p:spPr>
          <p:txBody>
            <a:bodyPr wrap="square" rtlCol="0">
              <a:spAutoFit/>
            </a:bodyPr>
            <a:lstStyle/>
            <a:p>
              <a:pPr algn="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1127500" y="2201626"/>
              <a:ext cx="2808078" cy="1185324"/>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127500" y="3722304"/>
            <a:ext cx="2808078" cy="1489127"/>
            <a:chOff x="1127500" y="3722304"/>
            <a:chExt cx="2808078" cy="1489127"/>
          </a:xfrm>
        </p:grpSpPr>
        <p:sp>
          <p:nvSpPr>
            <p:cNvPr id="38" name="文本框 37"/>
            <p:cNvSpPr txBox="1"/>
            <p:nvPr/>
          </p:nvSpPr>
          <p:spPr>
            <a:xfrm>
              <a:off x="1127501" y="3722304"/>
              <a:ext cx="2808076" cy="341632"/>
            </a:xfrm>
            <a:prstGeom prst="rect">
              <a:avLst/>
            </a:prstGeom>
            <a:noFill/>
          </p:spPr>
          <p:txBody>
            <a:bodyPr wrap="square" rtlCol="0">
              <a:spAutoFit/>
            </a:bodyPr>
            <a:lstStyle/>
            <a:p>
              <a:pPr algn="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9" name="文本框 38"/>
            <p:cNvSpPr txBox="1"/>
            <p:nvPr/>
          </p:nvSpPr>
          <p:spPr>
            <a:xfrm>
              <a:off x="1127500" y="3998791"/>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248814" y="1925139"/>
            <a:ext cx="2808078" cy="1489127"/>
            <a:chOff x="8248814" y="1925139"/>
            <a:chExt cx="2808078" cy="1489127"/>
          </a:xfrm>
        </p:grpSpPr>
        <p:sp>
          <p:nvSpPr>
            <p:cNvPr id="40" name="文本框 39"/>
            <p:cNvSpPr txBox="1"/>
            <p:nvPr/>
          </p:nvSpPr>
          <p:spPr>
            <a:xfrm>
              <a:off x="8248815" y="1925139"/>
              <a:ext cx="2808076" cy="341632"/>
            </a:xfrm>
            <a:prstGeom prst="rect">
              <a:avLst/>
            </a:prstGeom>
            <a:noFill/>
          </p:spPr>
          <p:txBody>
            <a:bodyPr wrap="square" rtlCol="0">
              <a:spAutoFit/>
            </a:bodyPr>
            <a:lstStyle/>
            <a:p>
              <a:pP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8248814" y="2201626"/>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8248814" y="3722304"/>
            <a:ext cx="2808078" cy="1489127"/>
            <a:chOff x="8248814" y="3722304"/>
            <a:chExt cx="2808078" cy="1489127"/>
          </a:xfrm>
        </p:grpSpPr>
        <p:sp>
          <p:nvSpPr>
            <p:cNvPr id="42" name="文本框 41"/>
            <p:cNvSpPr txBox="1"/>
            <p:nvPr/>
          </p:nvSpPr>
          <p:spPr>
            <a:xfrm>
              <a:off x="8248815" y="3722304"/>
              <a:ext cx="2808076" cy="341632"/>
            </a:xfrm>
            <a:prstGeom prst="rect">
              <a:avLst/>
            </a:prstGeom>
            <a:noFill/>
          </p:spPr>
          <p:txBody>
            <a:bodyPr wrap="square" rtlCol="0">
              <a:spAutoFit/>
            </a:bodyPr>
            <a:lstStyle/>
            <a:p>
              <a:pP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8248814" y="3998791"/>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t>13</a:t>
            </a:fld>
            <a:endParaRPr lang="zh-CN" altLang="en-US"/>
          </a:p>
        </p:txBody>
      </p:sp>
    </p:spTree>
    <p:extLst>
      <p:ext uri="{BB962C8B-B14F-4D97-AF65-F5344CB8AC3E}">
        <p14:creationId xmlns:p14="http://schemas.microsoft.com/office/powerpoint/2010/main" val="66038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1000"/>
                                        <p:tgtEl>
                                          <p:spTgt spid="8"/>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Left)">
                                      <p:cBhvr>
                                        <p:cTn id="11" dur="500"/>
                                        <p:tgtEl>
                                          <p:spTgt spid="3"/>
                                        </p:tgtEl>
                                      </p:cBhvr>
                                    </p:animEffect>
                                  </p:childTnLst>
                                </p:cTn>
                              </p:par>
                              <p:par>
                                <p:cTn id="12" presetID="18" presetClass="entr" presetSubtype="3"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upRight)">
                                      <p:cBhvr>
                                        <p:cTn id="14" dur="500"/>
                                        <p:tgtEl>
                                          <p:spTgt spid="4"/>
                                        </p:tgtEl>
                                      </p:cBhvr>
                                    </p:animEffect>
                                  </p:childTnLst>
                                </p:cTn>
                              </p:par>
                              <p:par>
                                <p:cTn id="15" presetID="18" presetClass="entr" presetSubtype="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Right)">
                                      <p:cBhvr>
                                        <p:cTn id="17" dur="500"/>
                                        <p:tgtEl>
                                          <p:spTgt spid="5"/>
                                        </p:tgtEl>
                                      </p:cBhvr>
                                    </p:animEffect>
                                  </p:childTnLst>
                                </p:cTn>
                              </p:par>
                              <p:par>
                                <p:cTn id="18" presetID="18" presetClass="entr" presetSubtype="12"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Left)">
                                      <p:cBhvr>
                                        <p:cTn id="20" dur="500"/>
                                        <p:tgtEl>
                                          <p:spTgt spid="6"/>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 calcmode="lin" valueType="num">
                                      <p:cBhvr>
                                        <p:cTn id="26" dur="500" fill="hold"/>
                                        <p:tgtEl>
                                          <p:spTgt spid="13"/>
                                        </p:tgtEl>
                                        <p:attrNameLst>
                                          <p:attrName>style.rotation</p:attrName>
                                        </p:attrNameLst>
                                      </p:cBhvr>
                                      <p:tavLst>
                                        <p:tav tm="0">
                                          <p:val>
                                            <p:fltVal val="360"/>
                                          </p:val>
                                        </p:tav>
                                        <p:tav tm="100000">
                                          <p:val>
                                            <p:fltVal val="0"/>
                                          </p:val>
                                        </p:tav>
                                      </p:tavLst>
                                    </p:anim>
                                    <p:animEffect transition="in" filter="fade">
                                      <p:cBhvr>
                                        <p:cTn id="27" dur="500"/>
                                        <p:tgtEl>
                                          <p:spTgt spid="13"/>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 calcmode="lin" valueType="num">
                                      <p:cBhvr>
                                        <p:cTn id="38" dur="500" fill="hold"/>
                                        <p:tgtEl>
                                          <p:spTgt spid="15"/>
                                        </p:tgtEl>
                                        <p:attrNameLst>
                                          <p:attrName>style.rotation</p:attrName>
                                        </p:attrNameLst>
                                      </p:cBhvr>
                                      <p:tavLst>
                                        <p:tav tm="0">
                                          <p:val>
                                            <p:fltVal val="360"/>
                                          </p:val>
                                        </p:tav>
                                        <p:tav tm="100000">
                                          <p:val>
                                            <p:fltVal val="0"/>
                                          </p:val>
                                        </p:tav>
                                      </p:tavLst>
                                    </p:anim>
                                    <p:animEffect transition="in" filter="fade">
                                      <p:cBhvr>
                                        <p:cTn id="39" dur="500"/>
                                        <p:tgtEl>
                                          <p:spTgt spid="15"/>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style.rotation</p:attrName>
                                        </p:attrNameLst>
                                      </p:cBhvr>
                                      <p:tavLst>
                                        <p:tav tm="0">
                                          <p:val>
                                            <p:fltVal val="360"/>
                                          </p:val>
                                        </p:tav>
                                        <p:tav tm="100000">
                                          <p:val>
                                            <p:fltVal val="0"/>
                                          </p:val>
                                        </p:tav>
                                      </p:tavLst>
                                    </p:anim>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a:xfrm>
            <a:off x="7456823" y="1845274"/>
            <a:ext cx="3545276" cy="3545276"/>
          </a:xfrm>
          <a:prstGeom prst="ellipse">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66253" y="2454704"/>
            <a:ext cx="2326416" cy="2326416"/>
          </a:xfrm>
          <a:prstGeom prst="ellipse">
            <a:avLst/>
          </a:prstGeom>
          <a:solidFill>
            <a:srgbClr val="ACE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44314" y="4054233"/>
            <a:ext cx="899995" cy="899996"/>
            <a:chOff x="7244314" y="4054233"/>
            <a:chExt cx="899995" cy="899996"/>
          </a:xfrm>
        </p:grpSpPr>
        <p:sp>
          <p:nvSpPr>
            <p:cNvPr id="48" name="任意多边形 47"/>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p:spPr>
        </p:pic>
      </p:grpSp>
      <p:grpSp>
        <p:nvGrpSpPr>
          <p:cNvPr id="8" name="组合 7"/>
          <p:cNvGrpSpPr/>
          <p:nvPr/>
        </p:nvGrpSpPr>
        <p:grpSpPr>
          <a:xfrm>
            <a:off x="8779464" y="1395277"/>
            <a:ext cx="899995" cy="899996"/>
            <a:chOff x="8779464" y="1395277"/>
            <a:chExt cx="899995" cy="899996"/>
          </a:xfrm>
        </p:grpSpPr>
        <p:sp>
          <p:nvSpPr>
            <p:cNvPr id="44" name="任意多边形 43"/>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p:spPr>
        </p:pic>
      </p:grpSp>
      <p:grpSp>
        <p:nvGrpSpPr>
          <p:cNvPr id="4" name="组合 3"/>
          <p:cNvGrpSpPr/>
          <p:nvPr/>
        </p:nvGrpSpPr>
        <p:grpSpPr>
          <a:xfrm>
            <a:off x="10314613" y="4054233"/>
            <a:ext cx="899995" cy="899996"/>
            <a:chOff x="10314613" y="4054233"/>
            <a:chExt cx="899995" cy="899996"/>
          </a:xfrm>
        </p:grpSpPr>
        <p:sp>
          <p:nvSpPr>
            <p:cNvPr id="46" name="任意多边形 4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p:spPr>
        </p:pic>
      </p:grpSp>
      <p:grpSp>
        <p:nvGrpSpPr>
          <p:cNvPr id="5" name="组合 4"/>
          <p:cNvGrpSpPr/>
          <p:nvPr/>
        </p:nvGrpSpPr>
        <p:grpSpPr>
          <a:xfrm>
            <a:off x="8779464" y="4940552"/>
            <a:ext cx="899995" cy="899996"/>
            <a:chOff x="8779464" y="4940552"/>
            <a:chExt cx="899995" cy="899996"/>
          </a:xfrm>
        </p:grpSpPr>
        <p:sp>
          <p:nvSpPr>
            <p:cNvPr id="47" name="任意多边形 46"/>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lvl="0" algn="ctr" defTabSz="1289050">
                <a:lnSpc>
                  <a:spcPct val="90000"/>
                </a:lnSpc>
                <a:spcBef>
                  <a:spcPct val="0"/>
                </a:spcBef>
                <a:spcAft>
                  <a:spcPct val="35000"/>
                </a:spcAft>
              </a:pPr>
              <a:endParaRPr lang="zh-CN" altLang="en-US" sz="2900" kern="1200"/>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p:spPr>
        </p:pic>
      </p:grpSp>
      <p:grpSp>
        <p:nvGrpSpPr>
          <p:cNvPr id="3" name="组合 2"/>
          <p:cNvGrpSpPr/>
          <p:nvPr/>
        </p:nvGrpSpPr>
        <p:grpSpPr>
          <a:xfrm>
            <a:off x="10314613" y="2281595"/>
            <a:ext cx="899995" cy="899996"/>
            <a:chOff x="10314613" y="2281595"/>
            <a:chExt cx="899995" cy="899996"/>
          </a:xfrm>
        </p:grpSpPr>
        <p:sp>
          <p:nvSpPr>
            <p:cNvPr id="45" name="任意多边形 44"/>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p:spPr>
        </p:pic>
      </p:grpSp>
      <p:grpSp>
        <p:nvGrpSpPr>
          <p:cNvPr id="7" name="组合 6"/>
          <p:cNvGrpSpPr/>
          <p:nvPr/>
        </p:nvGrpSpPr>
        <p:grpSpPr>
          <a:xfrm>
            <a:off x="7244314" y="2281595"/>
            <a:ext cx="899995" cy="899996"/>
            <a:chOff x="7244314" y="2281595"/>
            <a:chExt cx="899995" cy="899996"/>
          </a:xfrm>
        </p:grpSpPr>
        <p:sp>
          <p:nvSpPr>
            <p:cNvPr id="49" name="任意多边形 48"/>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p:spPr>
        </p:pic>
      </p:grpSp>
      <p:cxnSp>
        <p:nvCxnSpPr>
          <p:cNvPr id="50" name="直接连接符 49"/>
          <p:cNvCxnSpPr/>
          <p:nvPr/>
        </p:nvCxnSpPr>
        <p:spPr>
          <a:xfrm>
            <a:off x="3806905" y="2040575"/>
            <a:ext cx="0" cy="3271787"/>
          </a:xfrm>
          <a:prstGeom prst="line">
            <a:avLst/>
          </a:prstGeom>
          <a:ln>
            <a:solidFill>
              <a:srgbClr val="42BAC8"/>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0" name="组合 9"/>
          <p:cNvGrpSpPr/>
          <p:nvPr/>
        </p:nvGrpSpPr>
        <p:grpSpPr>
          <a:xfrm>
            <a:off x="1294421" y="2015194"/>
            <a:ext cx="2411814" cy="897681"/>
            <a:chOff x="1294421" y="2015194"/>
            <a:chExt cx="2411814" cy="897681"/>
          </a:xfrm>
        </p:grpSpPr>
        <p:sp>
          <p:nvSpPr>
            <p:cNvPr id="73" name="文本框 72"/>
            <p:cNvSpPr txBox="1"/>
            <p:nvPr/>
          </p:nvSpPr>
          <p:spPr>
            <a:xfrm>
              <a:off x="1294421"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4" name="文本框 73"/>
            <p:cNvSpPr txBox="1"/>
            <p:nvPr/>
          </p:nvSpPr>
          <p:spPr>
            <a:xfrm>
              <a:off x="1301339"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294421" y="3156490"/>
            <a:ext cx="2411814" cy="897681"/>
            <a:chOff x="1294421" y="3156490"/>
            <a:chExt cx="2411814" cy="897681"/>
          </a:xfrm>
        </p:grpSpPr>
        <p:sp>
          <p:nvSpPr>
            <p:cNvPr id="75" name="文本框 74"/>
            <p:cNvSpPr txBox="1"/>
            <p:nvPr/>
          </p:nvSpPr>
          <p:spPr>
            <a:xfrm>
              <a:off x="1294421"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6" name="文本框 75"/>
            <p:cNvSpPr txBox="1"/>
            <p:nvPr/>
          </p:nvSpPr>
          <p:spPr>
            <a:xfrm>
              <a:off x="1301339"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294421" y="4280954"/>
            <a:ext cx="2411814" cy="897681"/>
            <a:chOff x="1294421" y="4280954"/>
            <a:chExt cx="2411814" cy="897681"/>
          </a:xfrm>
        </p:grpSpPr>
        <p:sp>
          <p:nvSpPr>
            <p:cNvPr id="77" name="文本框 76"/>
            <p:cNvSpPr txBox="1"/>
            <p:nvPr/>
          </p:nvSpPr>
          <p:spPr>
            <a:xfrm>
              <a:off x="1294421"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8" name="文本框 77"/>
            <p:cNvSpPr txBox="1"/>
            <p:nvPr/>
          </p:nvSpPr>
          <p:spPr>
            <a:xfrm>
              <a:off x="1301339"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74170" y="2015194"/>
            <a:ext cx="2411814" cy="897681"/>
            <a:chOff x="4274170" y="2015194"/>
            <a:chExt cx="2411814" cy="897681"/>
          </a:xfrm>
        </p:grpSpPr>
        <p:sp>
          <p:nvSpPr>
            <p:cNvPr id="79" name="文本框 78"/>
            <p:cNvSpPr txBox="1"/>
            <p:nvPr/>
          </p:nvSpPr>
          <p:spPr>
            <a:xfrm>
              <a:off x="4274170"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0" name="文本框 79"/>
            <p:cNvSpPr txBox="1"/>
            <p:nvPr/>
          </p:nvSpPr>
          <p:spPr>
            <a:xfrm>
              <a:off x="4281088"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74170" y="3156490"/>
            <a:ext cx="2411814" cy="897681"/>
            <a:chOff x="4274170" y="3156490"/>
            <a:chExt cx="2411814" cy="897681"/>
          </a:xfrm>
        </p:grpSpPr>
        <p:sp>
          <p:nvSpPr>
            <p:cNvPr id="81" name="文本框 80"/>
            <p:cNvSpPr txBox="1"/>
            <p:nvPr/>
          </p:nvSpPr>
          <p:spPr>
            <a:xfrm>
              <a:off x="4274170"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2" name="文本框 81"/>
            <p:cNvSpPr txBox="1"/>
            <p:nvPr/>
          </p:nvSpPr>
          <p:spPr>
            <a:xfrm>
              <a:off x="4281088"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274170" y="4280954"/>
            <a:ext cx="2411814" cy="897681"/>
            <a:chOff x="4274170" y="4280954"/>
            <a:chExt cx="2411814" cy="897681"/>
          </a:xfrm>
        </p:grpSpPr>
        <p:sp>
          <p:nvSpPr>
            <p:cNvPr id="83" name="文本框 82"/>
            <p:cNvSpPr txBox="1"/>
            <p:nvPr/>
          </p:nvSpPr>
          <p:spPr>
            <a:xfrm>
              <a:off x="4274170"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4" name="文本框 83"/>
            <p:cNvSpPr txBox="1"/>
            <p:nvPr/>
          </p:nvSpPr>
          <p:spPr>
            <a:xfrm>
              <a:off x="4281088"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446724" y="2928989"/>
            <a:ext cx="1564655" cy="1377846"/>
            <a:chOff x="8446724" y="2928989"/>
            <a:chExt cx="1564655" cy="1377846"/>
          </a:xfrm>
        </p:grpSpPr>
        <p:sp>
          <p:nvSpPr>
            <p:cNvPr id="35" name="椭圆 34"/>
            <p:cNvSpPr/>
            <p:nvPr/>
          </p:nvSpPr>
          <p:spPr>
            <a:xfrm>
              <a:off x="8540538" y="2928989"/>
              <a:ext cx="1377846" cy="137784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8446724" y="3419395"/>
              <a:ext cx="1564655" cy="397032"/>
            </a:xfrm>
            <a:prstGeom prst="rect">
              <a:avLst/>
            </a:prstGeom>
            <a:noFill/>
          </p:spPr>
          <p:txBody>
            <a:bodyPr wrap="square" rtlCol="0" anchor="ctr">
              <a:spAutoFit/>
            </a:bodyPr>
            <a:lstStyle/>
            <a:p>
              <a:pPr algn="ctr">
                <a:lnSpc>
                  <a:spcPct val="90000"/>
                </a:lnSpc>
                <a:spcBef>
                  <a:spcPts val="1000"/>
                </a:spcBef>
              </a:pPr>
              <a:r>
                <a:rPr lang="zh-CN" altLang="en-US" sz="2200" b="1" dirty="0">
                  <a:solidFill>
                    <a:srgbClr val="DBF3F5"/>
                  </a:solidFill>
                  <a:latin typeface="微软雅黑" panose="020B0503020204020204" pitchFamily="34" charset="-122"/>
                  <a:ea typeface="微软雅黑" panose="020B0503020204020204" pitchFamily="34" charset="-122"/>
                </a:rPr>
                <a:t>添加标题</a:t>
              </a: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t>14</a:t>
            </a:fld>
            <a:endParaRPr lang="zh-CN" altLang="en-US"/>
          </a:p>
        </p:txBody>
      </p:sp>
      <p:pic>
        <p:nvPicPr>
          <p:cNvPr id="60" name="图片 5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495669" y="2533593"/>
            <a:ext cx="394551" cy="396000"/>
          </a:xfrm>
          <a:prstGeom prst="rect">
            <a:avLst/>
          </a:prstGeom>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47565" y="1665619"/>
            <a:ext cx="363600" cy="363600"/>
          </a:xfrm>
          <a:prstGeom prst="rect">
            <a:avLst/>
          </a:prstGeom>
        </p:spPr>
      </p:pic>
      <p:pic>
        <p:nvPicPr>
          <p:cNvPr id="63" name="图片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72262" y="2544361"/>
            <a:ext cx="392400" cy="392400"/>
          </a:xfrm>
          <a:prstGeom prst="rect">
            <a:avLst/>
          </a:prstGeom>
        </p:spPr>
      </p:pic>
      <p:pic>
        <p:nvPicPr>
          <p:cNvPr id="64" name="图片 6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05744" y="4317140"/>
            <a:ext cx="374400" cy="374400"/>
          </a:xfrm>
          <a:prstGeom prst="rect">
            <a:avLst/>
          </a:prstGeom>
        </p:spPr>
      </p:pic>
      <p:pic>
        <p:nvPicPr>
          <p:cNvPr id="65" name="图片 6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47347" y="5207893"/>
            <a:ext cx="367200" cy="368294"/>
          </a:xfrm>
          <a:prstGeom prst="rect">
            <a:avLst/>
          </a:prstGeom>
        </p:spPr>
      </p:pic>
      <p:pic>
        <p:nvPicPr>
          <p:cNvPr id="66" name="图片 6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50818" y="4337985"/>
            <a:ext cx="422400" cy="316800"/>
          </a:xfrm>
          <a:prstGeom prst="rect">
            <a:avLst/>
          </a:prstGeom>
        </p:spPr>
      </p:pic>
    </p:spTree>
    <p:extLst>
      <p:ext uri="{BB962C8B-B14F-4D97-AF65-F5344CB8AC3E}">
        <p14:creationId xmlns:p14="http://schemas.microsoft.com/office/powerpoint/2010/main" val="77747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50"/>
                                        <p:tgtEl>
                                          <p:spTgt spid="34"/>
                                        </p:tgtEl>
                                      </p:cBhvr>
                                    </p:animEffect>
                                    <p:anim calcmode="lin" valueType="num">
                                      <p:cBhvr>
                                        <p:cTn id="13" dur="250" fill="hold"/>
                                        <p:tgtEl>
                                          <p:spTgt spid="34"/>
                                        </p:tgtEl>
                                        <p:attrNameLst>
                                          <p:attrName>ppt_x</p:attrName>
                                        </p:attrNameLst>
                                      </p:cBhvr>
                                      <p:tavLst>
                                        <p:tav tm="0">
                                          <p:val>
                                            <p:strVal val="#ppt_x"/>
                                          </p:val>
                                        </p:tav>
                                        <p:tav tm="100000">
                                          <p:val>
                                            <p:strVal val="#ppt_x"/>
                                          </p:val>
                                        </p:tav>
                                      </p:tavLst>
                                    </p:anim>
                                    <p:anim calcmode="lin" valueType="num">
                                      <p:cBhvr>
                                        <p:cTn id="14" dur="2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21" presetClass="entr" presetSubtype="1"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heel(1)">
                                      <p:cBhvr>
                                        <p:cTn id="18" dur="2000"/>
                                        <p:tgtEl>
                                          <p:spTgt spid="42"/>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50"/>
                                        <p:tgtEl>
                                          <p:spTgt spid="8"/>
                                        </p:tgtEl>
                                      </p:cBhvr>
                                    </p:animEffect>
                                  </p:childTnLst>
                                </p:cTn>
                              </p:par>
                              <p:par>
                                <p:cTn id="22" presetID="10" presetClass="entr" presetSubtype="0"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50"/>
                                        <p:tgtEl>
                                          <p:spTgt spid="3"/>
                                        </p:tgtEl>
                                      </p:cBhvr>
                                    </p:animEffect>
                                  </p:childTnLst>
                                </p:cTn>
                              </p:par>
                              <p:par>
                                <p:cTn id="25" presetID="10" presetClass="entr" presetSubtype="0"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childTnLst>
                                </p:cTn>
                              </p:par>
                              <p:par>
                                <p:cTn id="28" presetID="10" presetClass="entr" presetSubtype="0" fill="hold" nodeType="withEffect">
                                  <p:stCondLst>
                                    <p:cond delay="7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50"/>
                                        <p:tgtEl>
                                          <p:spTgt spid="5"/>
                                        </p:tgtEl>
                                      </p:cBhvr>
                                    </p:animEffect>
                                  </p:childTnLst>
                                </p:cTn>
                              </p:par>
                              <p:par>
                                <p:cTn id="31" presetID="10" presetClass="entr" presetSubtype="0" fill="hold" nodeType="withEffect">
                                  <p:stCondLst>
                                    <p:cond delay="100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250"/>
                                        <p:tgtEl>
                                          <p:spTgt spid="6"/>
                                        </p:tgtEl>
                                      </p:cBhvr>
                                    </p:animEffect>
                                  </p:childTnLst>
                                </p:cTn>
                              </p:par>
                              <p:par>
                                <p:cTn id="34" presetID="10" presetClass="entr" presetSubtype="0" fill="hold" nodeType="withEffect">
                                  <p:stCondLst>
                                    <p:cond delay="125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250"/>
                                        <p:tgtEl>
                                          <p:spTgt spid="7"/>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anim calcmode="lin" valueType="num">
                                      <p:cBhvr>
                                        <p:cTn id="42" dur="500" fill="hold"/>
                                        <p:tgtEl>
                                          <p:spTgt spid="50"/>
                                        </p:tgtEl>
                                        <p:attrNameLst>
                                          <p:attrName>style.rotation</p:attrName>
                                        </p:attrNameLst>
                                      </p:cBhvr>
                                      <p:tavLst>
                                        <p:tav tm="0">
                                          <p:val>
                                            <p:fltVal val="360"/>
                                          </p:val>
                                        </p:tav>
                                        <p:tav tm="100000">
                                          <p:val>
                                            <p:fltVal val="0"/>
                                          </p:val>
                                        </p:tav>
                                      </p:tavLst>
                                    </p:anim>
                                    <p:animEffect transition="in" filter="fade">
                                      <p:cBhvr>
                                        <p:cTn id="43" dur="500"/>
                                        <p:tgtEl>
                                          <p:spTgt spid="50"/>
                                        </p:tgtEl>
                                      </p:cBhvr>
                                    </p:animEffect>
                                  </p:childTnLst>
                                </p:cTn>
                              </p:par>
                            </p:childTnLst>
                          </p:cTn>
                        </p:par>
                        <p:par>
                          <p:cTn id="44" fill="hold">
                            <p:stCondLst>
                              <p:cond delay="2750"/>
                            </p:stCondLst>
                            <p:childTnLst>
                              <p:par>
                                <p:cTn id="45" presetID="1"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750" fill="hold"/>
                                        <p:tgtEl>
                                          <p:spTgt spid="60"/>
                                        </p:tgtEl>
                                      </p:cBhvr>
                                      <p:by x="50000" y="50000"/>
                                    </p:animScale>
                                  </p:childTnLst>
                                </p:cTn>
                              </p:par>
                              <p:par>
                                <p:cTn id="49" presetID="35" presetClass="path" presetSubtype="0" accel="50000" decel="50000" fill="hold" nodeType="withEffect">
                                  <p:stCondLst>
                                    <p:cond delay="0"/>
                                  </p:stCondLst>
                                  <p:childTnLst>
                                    <p:animMotion origin="layout" path="M 4.16667E-7 1.85185E-6 L -0.53724 -0.08148 " pathEditMode="relative" rAng="0" ptsTypes="AA">
                                      <p:cBhvr>
                                        <p:cTn id="50" dur="1000" fill="hold"/>
                                        <p:tgtEl>
                                          <p:spTgt spid="60"/>
                                        </p:tgtEl>
                                        <p:attrNameLst>
                                          <p:attrName>ppt_x</p:attrName>
                                          <p:attrName>ppt_y</p:attrName>
                                        </p:attrNameLst>
                                      </p:cBhvr>
                                      <p:rCtr x="-26862" y="-4074"/>
                                    </p:animMotion>
                                  </p:childTnLst>
                                </p:cTn>
                              </p:par>
                            </p:childTnLst>
                          </p:cTn>
                        </p:par>
                        <p:par>
                          <p:cTn id="51" fill="hold">
                            <p:stCondLst>
                              <p:cond delay="375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250"/>
                            </p:stCondLst>
                            <p:childTnLst>
                              <p:par>
                                <p:cTn id="56" presetID="1" presetClass="entr" presetSubtype="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childTnLst>
                                </p:cTn>
                              </p:par>
                              <p:par>
                                <p:cTn id="58" presetID="6" presetClass="emph" presetSubtype="0" fill="hold" nodeType="withEffect">
                                  <p:stCondLst>
                                    <p:cond delay="0"/>
                                  </p:stCondLst>
                                  <p:childTnLst>
                                    <p:animScale>
                                      <p:cBhvr>
                                        <p:cTn id="59" dur="750" fill="hold"/>
                                        <p:tgtEl>
                                          <p:spTgt spid="62"/>
                                        </p:tgtEl>
                                      </p:cBhvr>
                                      <p:by x="50000" y="50000"/>
                                    </p:animScale>
                                  </p:childTnLst>
                                </p:cTn>
                              </p:par>
                              <p:par>
                                <p:cTn id="60" presetID="35" presetClass="path" presetSubtype="0" accel="50000" decel="50000" fill="hold" nodeType="withEffect">
                                  <p:stCondLst>
                                    <p:cond delay="0"/>
                                  </p:stCondLst>
                                  <p:childTnLst>
                                    <p:animMotion origin="layout" path="M -1.04167E-6 -2.96296E-6 L -0.6638 0.21505 " pathEditMode="relative" rAng="0" ptsTypes="AA">
                                      <p:cBhvr>
                                        <p:cTn id="61" dur="1000" fill="hold"/>
                                        <p:tgtEl>
                                          <p:spTgt spid="62"/>
                                        </p:tgtEl>
                                        <p:attrNameLst>
                                          <p:attrName>ppt_x</p:attrName>
                                          <p:attrName>ppt_y</p:attrName>
                                        </p:attrNameLst>
                                      </p:cBhvr>
                                      <p:rCtr x="-33190" y="10741"/>
                                    </p:animMotion>
                                  </p:childTnLst>
                                </p:cTn>
                              </p:par>
                            </p:childTnLst>
                          </p:cTn>
                        </p:par>
                        <p:par>
                          <p:cTn id="62" fill="hold">
                            <p:stCondLst>
                              <p:cond delay="5250"/>
                            </p:stCondLst>
                            <p:childTnLst>
                              <p:par>
                                <p:cTn id="63" presetID="22" presetClass="entr" presetSubtype="8"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5750"/>
                            </p:stCondLst>
                            <p:childTnLst>
                              <p:par>
                                <p:cTn id="67" presetID="1" presetClass="entr" presetSubtype="0"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childTnLst>
                                </p:cTn>
                              </p:par>
                              <p:par>
                                <p:cTn id="69" presetID="6" presetClass="emph" presetSubtype="0" fill="hold" nodeType="withEffect">
                                  <p:stCondLst>
                                    <p:cond delay="0"/>
                                  </p:stCondLst>
                                  <p:childTnLst>
                                    <p:animScale>
                                      <p:cBhvr>
                                        <p:cTn id="70" dur="750" fill="hold"/>
                                        <p:tgtEl>
                                          <p:spTgt spid="63"/>
                                        </p:tgtEl>
                                      </p:cBhvr>
                                      <p:by x="50000" y="50000"/>
                                    </p:animScale>
                                  </p:childTnLst>
                                </p:cTn>
                              </p:par>
                              <p:par>
                                <p:cTn id="71" presetID="35" presetClass="path" presetSubtype="0" accel="50000" decel="50000" fill="hold" nodeType="withEffect">
                                  <p:stCondLst>
                                    <p:cond delay="0"/>
                                  </p:stCondLst>
                                  <p:childTnLst>
                                    <p:animMotion origin="layout" path="M -3.125E-6 2.96296E-6 L -0.79101 0.24884 " pathEditMode="relative" rAng="0" ptsTypes="AA">
                                      <p:cBhvr>
                                        <p:cTn id="72" dur="1000" fill="hold"/>
                                        <p:tgtEl>
                                          <p:spTgt spid="63"/>
                                        </p:tgtEl>
                                        <p:attrNameLst>
                                          <p:attrName>ppt_x</p:attrName>
                                          <p:attrName>ppt_y</p:attrName>
                                        </p:attrNameLst>
                                      </p:cBhvr>
                                      <p:rCtr x="-39557" y="12431"/>
                                    </p:animMotion>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left)">
                                      <p:cBhvr>
                                        <p:cTn id="76" dur="500"/>
                                        <p:tgtEl>
                                          <p:spTgt spid="12"/>
                                        </p:tgtEl>
                                      </p:cBhvr>
                                    </p:animEffect>
                                  </p:childTnLst>
                                </p:cTn>
                              </p:par>
                            </p:childTnLst>
                          </p:cTn>
                        </p:par>
                        <p:par>
                          <p:cTn id="77" fill="hold">
                            <p:stCondLst>
                              <p:cond delay="7250"/>
                            </p:stCondLst>
                            <p:childTnLst>
                              <p:par>
                                <p:cTn id="78" presetID="1"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childTnLst>
                                </p:cTn>
                              </p:par>
                              <p:par>
                                <p:cTn id="80" presetID="6" presetClass="emph" presetSubtype="0" fill="hold" nodeType="withEffect">
                                  <p:stCondLst>
                                    <p:cond delay="0"/>
                                  </p:stCondLst>
                                  <p:childTnLst>
                                    <p:animScale>
                                      <p:cBhvr>
                                        <p:cTn id="81" dur="750" fill="hold"/>
                                        <p:tgtEl>
                                          <p:spTgt spid="64"/>
                                        </p:tgtEl>
                                      </p:cBhvr>
                                      <p:by x="50000" y="50000"/>
                                    </p:animScale>
                                  </p:childTnLst>
                                </p:cTn>
                              </p:par>
                              <p:par>
                                <p:cTn id="82" presetID="35" presetClass="path" presetSubtype="0" accel="50000" decel="50000" fill="hold" nodeType="withEffect">
                                  <p:stCondLst>
                                    <p:cond delay="0"/>
                                  </p:stCondLst>
                                  <p:childTnLst>
                                    <p:animMotion origin="layout" path="M 4.16667E-7 -2.96296E-6 L -0.29453 -0.33981 " pathEditMode="relative" rAng="0" ptsTypes="AA">
                                      <p:cBhvr>
                                        <p:cTn id="83" dur="1000" fill="hold"/>
                                        <p:tgtEl>
                                          <p:spTgt spid="64"/>
                                        </p:tgtEl>
                                        <p:attrNameLst>
                                          <p:attrName>ppt_x</p:attrName>
                                          <p:attrName>ppt_y</p:attrName>
                                        </p:attrNameLst>
                                      </p:cBhvr>
                                      <p:rCtr x="-14727" y="-16991"/>
                                    </p:animMotion>
                                  </p:childTnLst>
                                </p:cTn>
                              </p:par>
                            </p:childTnLst>
                          </p:cTn>
                        </p:par>
                        <p:par>
                          <p:cTn id="84" fill="hold">
                            <p:stCondLst>
                              <p:cond delay="8250"/>
                            </p:stCondLst>
                            <p:childTnLst>
                              <p:par>
                                <p:cTn id="85" presetID="22" presetClass="entr" presetSubtype="8" fill="hold"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childTnLst>
                          </p:cTn>
                        </p:par>
                        <p:par>
                          <p:cTn id="88" fill="hold">
                            <p:stCondLst>
                              <p:cond delay="8750"/>
                            </p:stCondLst>
                            <p:childTnLst>
                              <p:par>
                                <p:cTn id="89" presetID="1"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childTnLst>
                                </p:cTn>
                              </p:par>
                              <p:par>
                                <p:cTn id="91" presetID="6" presetClass="emph" presetSubtype="0" fill="hold" nodeType="withEffect">
                                  <p:stCondLst>
                                    <p:cond delay="0"/>
                                  </p:stCondLst>
                                  <p:childTnLst>
                                    <p:animScale>
                                      <p:cBhvr>
                                        <p:cTn id="92" dur="750" fill="hold"/>
                                        <p:tgtEl>
                                          <p:spTgt spid="65"/>
                                        </p:tgtEl>
                                      </p:cBhvr>
                                      <p:by x="50000" y="50000"/>
                                    </p:animScale>
                                  </p:childTnLst>
                                </p:cTn>
                              </p:par>
                              <p:par>
                                <p:cTn id="93" presetID="35" presetClass="path" presetSubtype="0" accel="50000" decel="50000" fill="hold" nodeType="withEffect">
                                  <p:stCondLst>
                                    <p:cond delay="0"/>
                                  </p:stCondLst>
                                  <p:childTnLst>
                                    <p:animMotion origin="layout" path="M -1.25E-6 -2.59259E-6 L -0.42057 -0.30301 " pathEditMode="relative" rAng="0" ptsTypes="AA">
                                      <p:cBhvr>
                                        <p:cTn id="94" dur="1000" fill="hold"/>
                                        <p:tgtEl>
                                          <p:spTgt spid="65"/>
                                        </p:tgtEl>
                                        <p:attrNameLst>
                                          <p:attrName>ppt_x</p:attrName>
                                          <p:attrName>ppt_y</p:attrName>
                                        </p:attrNameLst>
                                      </p:cBhvr>
                                      <p:rCtr x="-21029" y="-15162"/>
                                    </p:animMotion>
                                  </p:childTnLst>
                                </p:cTn>
                              </p:par>
                            </p:childTnLst>
                          </p:cTn>
                        </p:par>
                        <p:par>
                          <p:cTn id="95" fill="hold">
                            <p:stCondLst>
                              <p:cond delay="9750"/>
                            </p:stCondLst>
                            <p:childTnLst>
                              <p:par>
                                <p:cTn id="96" presetID="22" presetClass="entr" presetSubtype="8" fill="hold"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10250"/>
                            </p:stCondLst>
                            <p:childTnLst>
                              <p:par>
                                <p:cTn id="100" presetID="1" presetClass="entr" presetSubtype="0" fill="hold" nodeType="afterEffect">
                                  <p:stCondLst>
                                    <p:cond delay="0"/>
                                  </p:stCondLst>
                                  <p:childTnLst>
                                    <p:set>
                                      <p:cBhvr>
                                        <p:cTn id="101" dur="1" fill="hold">
                                          <p:stCondLst>
                                            <p:cond delay="0"/>
                                          </p:stCondLst>
                                        </p:cTn>
                                        <p:tgtEl>
                                          <p:spTgt spid="66"/>
                                        </p:tgtEl>
                                        <p:attrNameLst>
                                          <p:attrName>style.visibility</p:attrName>
                                        </p:attrNameLst>
                                      </p:cBhvr>
                                      <p:to>
                                        <p:strVal val="visible"/>
                                      </p:to>
                                    </p:set>
                                  </p:childTnLst>
                                </p:cTn>
                              </p:par>
                              <p:par>
                                <p:cTn id="102" presetID="6" presetClass="emph" presetSubtype="0" fill="hold" nodeType="withEffect">
                                  <p:stCondLst>
                                    <p:cond delay="0"/>
                                  </p:stCondLst>
                                  <p:childTnLst>
                                    <p:animScale>
                                      <p:cBhvr>
                                        <p:cTn id="103" dur="750" fill="hold"/>
                                        <p:tgtEl>
                                          <p:spTgt spid="66"/>
                                        </p:tgtEl>
                                      </p:cBhvr>
                                      <p:by x="50000" y="50000"/>
                                    </p:animScale>
                                  </p:childTnLst>
                                </p:cTn>
                              </p:par>
                              <p:par>
                                <p:cTn id="104" presetID="35" presetClass="path" presetSubtype="0" accel="50000" decel="50000" fill="hold" nodeType="withEffect">
                                  <p:stCondLst>
                                    <p:cond delay="0"/>
                                  </p:stCondLst>
                                  <p:childTnLst>
                                    <p:animMotion origin="layout" path="M -2.29167E-6 4.44444E-6 L -0.54544 -0.00764 " pathEditMode="relative" rAng="0" ptsTypes="AA">
                                      <p:cBhvr>
                                        <p:cTn id="105" dur="1000" fill="hold"/>
                                        <p:tgtEl>
                                          <p:spTgt spid="66"/>
                                        </p:tgtEl>
                                        <p:attrNameLst>
                                          <p:attrName>ppt_x</p:attrName>
                                          <p:attrName>ppt_y</p:attrName>
                                        </p:attrNameLst>
                                      </p:cBhvr>
                                      <p:rCtr x="-27279" y="-394"/>
                                    </p:animMotion>
                                  </p:childTnLst>
                                </p:cTn>
                              </p:par>
                            </p:childTnLst>
                          </p:cTn>
                        </p:par>
                        <p:par>
                          <p:cTn id="106" fill="hold">
                            <p:stCondLst>
                              <p:cond delay="11250"/>
                            </p:stCondLst>
                            <p:childTnLst>
                              <p:par>
                                <p:cTn id="107" presetID="22" presetClass="entr" presetSubtype="8" fill="hold"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wipe(left)">
                                      <p:cBhvr>
                                        <p:cTn id="10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03</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t>15</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28017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t>16</a:t>
            </a:fld>
            <a:endParaRPr lang="zh-CN" altLang="en-US"/>
          </a:p>
        </p:txBody>
      </p:sp>
      <p:sp>
        <p:nvSpPr>
          <p:cNvPr id="13" name="椭圆 12"/>
          <p:cNvSpPr/>
          <p:nvPr/>
        </p:nvSpPr>
        <p:spPr>
          <a:xfrm>
            <a:off x="2078715"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305236" y="1854909"/>
            <a:ext cx="1526959" cy="1526959"/>
            <a:chOff x="2305236" y="1854909"/>
            <a:chExt cx="1526959" cy="1526959"/>
          </a:xfrm>
        </p:grpSpPr>
        <p:sp>
          <p:nvSpPr>
            <p:cNvPr id="14" name="椭圆 13"/>
            <p:cNvSpPr/>
            <p:nvPr/>
          </p:nvSpPr>
          <p:spPr>
            <a:xfrm>
              <a:off x="230523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2420715" y="1970388"/>
              <a:ext cx="1296000" cy="1296000"/>
            </a:xfrm>
            <a:prstGeom prst="arc">
              <a:avLst>
                <a:gd name="adj1" fmla="val 16200000"/>
                <a:gd name="adj2" fmla="val 19665491"/>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6" name="文本框 15"/>
          <p:cNvSpPr txBox="1"/>
          <p:nvPr/>
        </p:nvSpPr>
        <p:spPr>
          <a:xfrm>
            <a:off x="2587654"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20%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sp>
        <p:nvSpPr>
          <p:cNvPr id="22" name="椭圆 21"/>
          <p:cNvSpPr/>
          <p:nvPr/>
        </p:nvSpPr>
        <p:spPr>
          <a:xfrm>
            <a:off x="5106000"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32521" y="1854909"/>
            <a:ext cx="1526959" cy="1526959"/>
            <a:chOff x="5332521" y="1854909"/>
            <a:chExt cx="1526959" cy="1526959"/>
          </a:xfrm>
        </p:grpSpPr>
        <p:sp>
          <p:nvSpPr>
            <p:cNvPr id="23" name="椭圆 22"/>
            <p:cNvSpPr/>
            <p:nvPr/>
          </p:nvSpPr>
          <p:spPr>
            <a:xfrm>
              <a:off x="5332521"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a:off x="5448000" y="1970388"/>
              <a:ext cx="1296000" cy="1296000"/>
            </a:xfrm>
            <a:prstGeom prst="arc">
              <a:avLst>
                <a:gd name="adj1" fmla="val 16200000"/>
                <a:gd name="adj2" fmla="val 505046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1" name="文本框 20"/>
          <p:cNvSpPr txBox="1"/>
          <p:nvPr/>
        </p:nvSpPr>
        <p:spPr>
          <a:xfrm>
            <a:off x="5614939"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50%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sp>
        <p:nvSpPr>
          <p:cNvPr id="28" name="椭圆 27"/>
          <p:cNvSpPr/>
          <p:nvPr/>
        </p:nvSpPr>
        <p:spPr>
          <a:xfrm>
            <a:off x="8133285"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359806" y="1854909"/>
            <a:ext cx="1526959" cy="1526959"/>
            <a:chOff x="8359806" y="1854909"/>
            <a:chExt cx="1526959" cy="1526959"/>
          </a:xfrm>
        </p:grpSpPr>
        <p:sp>
          <p:nvSpPr>
            <p:cNvPr id="29" name="椭圆 28"/>
            <p:cNvSpPr/>
            <p:nvPr/>
          </p:nvSpPr>
          <p:spPr>
            <a:xfrm>
              <a:off x="835980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29"/>
            <p:cNvSpPr/>
            <p:nvPr/>
          </p:nvSpPr>
          <p:spPr>
            <a:xfrm>
              <a:off x="8475285" y="1970388"/>
              <a:ext cx="1296000" cy="1296000"/>
            </a:xfrm>
            <a:prstGeom prst="arc">
              <a:avLst>
                <a:gd name="adj1" fmla="val 16200000"/>
                <a:gd name="adj2" fmla="val 1210290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文本框 26"/>
          <p:cNvSpPr txBox="1"/>
          <p:nvPr/>
        </p:nvSpPr>
        <p:spPr>
          <a:xfrm>
            <a:off x="8642225"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80%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008269" y="3802804"/>
            <a:ext cx="2120892" cy="1046303"/>
            <a:chOff x="2078715" y="4012772"/>
            <a:chExt cx="2120892" cy="1046303"/>
          </a:xfrm>
        </p:grpSpPr>
        <p:sp>
          <p:nvSpPr>
            <p:cNvPr id="32" name="文本框 31"/>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2078715" y="4012772"/>
              <a:ext cx="2120891" cy="587469"/>
            </a:xfrm>
            <a:prstGeom prst="rect">
              <a:avLst/>
            </a:prstGeom>
            <a:noFill/>
          </p:spPr>
          <p:txBody>
            <a:bodyPr wrap="square" rtlCol="0">
              <a:spAutoFit/>
            </a:bodyPr>
            <a:lstStyle/>
            <a:p>
              <a:pPr algn="ctr">
                <a:lnSpc>
                  <a:spcPct val="12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035554" y="3802804"/>
            <a:ext cx="2120892" cy="1046303"/>
            <a:chOff x="2078715" y="4012772"/>
            <a:chExt cx="2120892" cy="1046303"/>
          </a:xfrm>
        </p:grpSpPr>
        <p:sp>
          <p:nvSpPr>
            <p:cNvPr id="36" name="文本框 35"/>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7" name="文本框 36"/>
            <p:cNvSpPr txBox="1"/>
            <p:nvPr/>
          </p:nvSpPr>
          <p:spPr>
            <a:xfrm>
              <a:off x="2078715" y="4012772"/>
              <a:ext cx="2120891"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062839" y="3802804"/>
            <a:ext cx="2120892" cy="1046303"/>
            <a:chOff x="2078715" y="4012772"/>
            <a:chExt cx="2120892" cy="1046303"/>
          </a:xfrm>
        </p:grpSpPr>
        <p:sp>
          <p:nvSpPr>
            <p:cNvPr id="39" name="文本框 38"/>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2078715" y="4012772"/>
              <a:ext cx="2120891"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42841" y="5070359"/>
            <a:ext cx="706318" cy="706318"/>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0126" y="5070359"/>
            <a:ext cx="706318" cy="706318"/>
          </a:xfrm>
          <a:prstGeom prst="rect">
            <a:avLst/>
          </a:prstGeom>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val="0"/>
              </a:ext>
            </a:extLst>
          </a:blip>
          <a:srcRect t="14015" b="16448"/>
          <a:stretch/>
        </p:blipFill>
        <p:spPr>
          <a:xfrm>
            <a:off x="2551655" y="5051394"/>
            <a:ext cx="1034121" cy="719091"/>
          </a:xfrm>
          <a:prstGeom prst="rect">
            <a:avLst/>
          </a:prstGeom>
        </p:spPr>
      </p:pic>
      <p:sp>
        <p:nvSpPr>
          <p:cNvPr id="47" name="文本框 46"/>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48125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250" fill="hold"/>
                                        <p:tgtEl>
                                          <p:spTgt spid="13"/>
                                        </p:tgtEl>
                                        <p:attrNameLst>
                                          <p:attrName>ppt_w</p:attrName>
                                        </p:attrNameLst>
                                      </p:cBhvr>
                                      <p:tavLst>
                                        <p:tav tm="0">
                                          <p:val>
                                            <p:fltVal val="0"/>
                                          </p:val>
                                        </p:tav>
                                        <p:tav tm="100000">
                                          <p:val>
                                            <p:strVal val="#ppt_w"/>
                                          </p:val>
                                        </p:tav>
                                      </p:tavLst>
                                    </p:anim>
                                    <p:anim calcmode="lin" valueType="num">
                                      <p:cBhvr>
                                        <p:cTn id="13" dur="250" fill="hold"/>
                                        <p:tgtEl>
                                          <p:spTgt spid="13"/>
                                        </p:tgtEl>
                                        <p:attrNameLst>
                                          <p:attrName>ppt_h</p:attrName>
                                        </p:attrNameLst>
                                      </p:cBhvr>
                                      <p:tavLst>
                                        <p:tav tm="0">
                                          <p:val>
                                            <p:fltVal val="0"/>
                                          </p:val>
                                        </p:tav>
                                        <p:tav tm="100000">
                                          <p:val>
                                            <p:strVal val="#ppt_h"/>
                                          </p:val>
                                        </p:tav>
                                      </p:tavLst>
                                    </p:anim>
                                    <p:animEffect transition="in" filter="fade">
                                      <p:cBhvr>
                                        <p:cTn id="14" dur="250"/>
                                        <p:tgtEl>
                                          <p:spTgt spid="1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10" presetClass="entr" presetSubtype="0" fill="hold" grpId="0" nodeType="withEffect">
                                  <p:stCondLst>
                                    <p:cond delay="7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250"/>
                            </p:stCondLst>
                            <p:childTnLst>
                              <p:par>
                                <p:cTn id="22" presetID="42" presetClass="entr" presetSubtype="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250"/>
                                        <p:tgtEl>
                                          <p:spTgt spid="34"/>
                                        </p:tgtEl>
                                      </p:cBhvr>
                                    </p:animEffect>
                                    <p:anim calcmode="lin" valueType="num">
                                      <p:cBhvr>
                                        <p:cTn id="25" dur="250" fill="hold"/>
                                        <p:tgtEl>
                                          <p:spTgt spid="34"/>
                                        </p:tgtEl>
                                        <p:attrNameLst>
                                          <p:attrName>ppt_x</p:attrName>
                                        </p:attrNameLst>
                                      </p:cBhvr>
                                      <p:tavLst>
                                        <p:tav tm="0">
                                          <p:val>
                                            <p:strVal val="#ppt_x"/>
                                          </p:val>
                                        </p:tav>
                                        <p:tav tm="100000">
                                          <p:val>
                                            <p:strVal val="#ppt_x"/>
                                          </p:val>
                                        </p:tav>
                                      </p:tavLst>
                                    </p:anim>
                                    <p:anim calcmode="lin" valueType="num">
                                      <p:cBhvr>
                                        <p:cTn id="26" dur="25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250" fill="hold"/>
                                        <p:tgtEl>
                                          <p:spTgt spid="4"/>
                                        </p:tgtEl>
                                        <p:attrNameLst>
                                          <p:attrName>ppt_w</p:attrName>
                                        </p:attrNameLst>
                                      </p:cBhvr>
                                      <p:tavLst>
                                        <p:tav tm="0">
                                          <p:val>
                                            <p:fltVal val="0"/>
                                          </p:val>
                                        </p:tav>
                                        <p:tav tm="100000">
                                          <p:val>
                                            <p:strVal val="#ppt_w"/>
                                          </p:val>
                                        </p:tav>
                                      </p:tavLst>
                                    </p:anim>
                                    <p:anim calcmode="lin" valueType="num">
                                      <p:cBhvr>
                                        <p:cTn id="31" dur="250" fill="hold"/>
                                        <p:tgtEl>
                                          <p:spTgt spid="4"/>
                                        </p:tgtEl>
                                        <p:attrNameLst>
                                          <p:attrName>ppt_h</p:attrName>
                                        </p:attrNameLst>
                                      </p:cBhvr>
                                      <p:tavLst>
                                        <p:tav tm="0">
                                          <p:val>
                                            <p:fltVal val="0"/>
                                          </p:val>
                                        </p:tav>
                                        <p:tav tm="100000">
                                          <p:val>
                                            <p:strVal val="#ppt_h"/>
                                          </p:val>
                                        </p:tav>
                                      </p:tavLst>
                                    </p:anim>
                                    <p:animEffect transition="in" filter="fade">
                                      <p:cBhvr>
                                        <p:cTn id="32" dur="25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250" fill="hold"/>
                                        <p:tgtEl>
                                          <p:spTgt spid="22"/>
                                        </p:tgtEl>
                                        <p:attrNameLst>
                                          <p:attrName>ppt_w</p:attrName>
                                        </p:attrNameLst>
                                      </p:cBhvr>
                                      <p:tavLst>
                                        <p:tav tm="0">
                                          <p:val>
                                            <p:fltVal val="0"/>
                                          </p:val>
                                        </p:tav>
                                        <p:tav tm="100000">
                                          <p:val>
                                            <p:strVal val="#ppt_w"/>
                                          </p:val>
                                        </p:tav>
                                      </p:tavLst>
                                    </p:anim>
                                    <p:anim calcmode="lin" valueType="num">
                                      <p:cBhvr>
                                        <p:cTn id="36" dur="250" fill="hold"/>
                                        <p:tgtEl>
                                          <p:spTgt spid="22"/>
                                        </p:tgtEl>
                                        <p:attrNameLst>
                                          <p:attrName>ppt_h</p:attrName>
                                        </p:attrNameLst>
                                      </p:cBhvr>
                                      <p:tavLst>
                                        <p:tav tm="0">
                                          <p:val>
                                            <p:fltVal val="0"/>
                                          </p:val>
                                        </p:tav>
                                        <p:tav tm="100000">
                                          <p:val>
                                            <p:strVal val="#ppt_h"/>
                                          </p:val>
                                        </p:tav>
                                      </p:tavLst>
                                    </p:anim>
                                    <p:animEffect transition="in" filter="fade">
                                      <p:cBhvr>
                                        <p:cTn id="37" dur="250"/>
                                        <p:tgtEl>
                                          <p:spTgt spid="22"/>
                                        </p:tgtEl>
                                      </p:cBhvr>
                                    </p:animEffect>
                                  </p:childTnLst>
                                </p:cTn>
                              </p:par>
                              <p:par>
                                <p:cTn id="38" presetID="26" presetClass="emph" presetSubtype="0" fill="hold" grpId="1" nodeType="withEffect">
                                  <p:stCondLst>
                                    <p:cond delay="250"/>
                                  </p:stCondLst>
                                  <p:childTnLst>
                                    <p:animEffect transition="out" filter="fade">
                                      <p:cBhvr>
                                        <p:cTn id="39" dur="500" tmFilter="0, 0; .2, .5; .8, .5; 1, 0"/>
                                        <p:tgtEl>
                                          <p:spTgt spid="22"/>
                                        </p:tgtEl>
                                      </p:cBhvr>
                                    </p:animEffect>
                                    <p:animScale>
                                      <p:cBhvr>
                                        <p:cTn id="40" dur="250" autoRev="1" fill="hold"/>
                                        <p:tgtEl>
                                          <p:spTgt spid="22"/>
                                        </p:tgtEl>
                                      </p:cBhvr>
                                      <p:by x="105000" y="105000"/>
                                    </p:animScale>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2750"/>
                            </p:stCondLst>
                            <p:childTnLst>
                              <p:par>
                                <p:cTn id="45" presetID="4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250"/>
                                        <p:tgtEl>
                                          <p:spTgt spid="35"/>
                                        </p:tgtEl>
                                      </p:cBhvr>
                                    </p:animEffect>
                                    <p:anim calcmode="lin" valueType="num">
                                      <p:cBhvr>
                                        <p:cTn id="48" dur="250" fill="hold"/>
                                        <p:tgtEl>
                                          <p:spTgt spid="35"/>
                                        </p:tgtEl>
                                        <p:attrNameLst>
                                          <p:attrName>ppt_x</p:attrName>
                                        </p:attrNameLst>
                                      </p:cBhvr>
                                      <p:tavLst>
                                        <p:tav tm="0">
                                          <p:val>
                                            <p:strVal val="#ppt_x"/>
                                          </p:val>
                                        </p:tav>
                                        <p:tav tm="100000">
                                          <p:val>
                                            <p:strVal val="#ppt_x"/>
                                          </p:val>
                                        </p:tav>
                                      </p:tavLst>
                                    </p:anim>
                                    <p:anim calcmode="lin" valueType="num">
                                      <p:cBhvr>
                                        <p:cTn id="49" dur="25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250" fill="hold"/>
                                        <p:tgtEl>
                                          <p:spTgt spid="5"/>
                                        </p:tgtEl>
                                        <p:attrNameLst>
                                          <p:attrName>ppt_w</p:attrName>
                                        </p:attrNameLst>
                                      </p:cBhvr>
                                      <p:tavLst>
                                        <p:tav tm="0">
                                          <p:val>
                                            <p:fltVal val="0"/>
                                          </p:val>
                                        </p:tav>
                                        <p:tav tm="100000">
                                          <p:val>
                                            <p:strVal val="#ppt_w"/>
                                          </p:val>
                                        </p:tav>
                                      </p:tavLst>
                                    </p:anim>
                                    <p:anim calcmode="lin" valueType="num">
                                      <p:cBhvr>
                                        <p:cTn id="54" dur="250" fill="hold"/>
                                        <p:tgtEl>
                                          <p:spTgt spid="5"/>
                                        </p:tgtEl>
                                        <p:attrNameLst>
                                          <p:attrName>ppt_h</p:attrName>
                                        </p:attrNameLst>
                                      </p:cBhvr>
                                      <p:tavLst>
                                        <p:tav tm="0">
                                          <p:val>
                                            <p:fltVal val="0"/>
                                          </p:val>
                                        </p:tav>
                                        <p:tav tm="100000">
                                          <p:val>
                                            <p:strVal val="#ppt_h"/>
                                          </p:val>
                                        </p:tav>
                                      </p:tavLst>
                                    </p:anim>
                                    <p:animEffect transition="in" filter="fade">
                                      <p:cBhvr>
                                        <p:cTn id="55" dur="250"/>
                                        <p:tgtEl>
                                          <p:spTgt spid="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par>
                                <p:cTn id="61" presetID="26" presetClass="emph" presetSubtype="0" fill="hold" grpId="1" nodeType="withEffect">
                                  <p:stCondLst>
                                    <p:cond delay="250"/>
                                  </p:stCondLst>
                                  <p:childTnLst>
                                    <p:animEffect transition="out" filter="fade">
                                      <p:cBhvr>
                                        <p:cTn id="62" dur="500" tmFilter="0, 0; .2, .5; .8, .5; 1, 0"/>
                                        <p:tgtEl>
                                          <p:spTgt spid="28"/>
                                        </p:tgtEl>
                                      </p:cBhvr>
                                    </p:animEffect>
                                    <p:animScale>
                                      <p:cBhvr>
                                        <p:cTn id="63" dur="250" autoRev="1" fill="hold"/>
                                        <p:tgtEl>
                                          <p:spTgt spid="28"/>
                                        </p:tgtEl>
                                      </p:cBhvr>
                                      <p:by x="105000" y="105000"/>
                                    </p:animScale>
                                  </p:childTnLst>
                                </p:cTn>
                              </p:par>
                              <p:par>
                                <p:cTn id="64" presetID="10" presetClass="entr" presetSubtype="0" fill="hold" grpId="0" nodeType="withEffect">
                                  <p:stCondLst>
                                    <p:cond delay="75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4250"/>
                            </p:stCondLst>
                            <p:childTnLst>
                              <p:par>
                                <p:cTn id="68" presetID="42" presetClass="entr" presetSubtype="0"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250"/>
                                        <p:tgtEl>
                                          <p:spTgt spid="38"/>
                                        </p:tgtEl>
                                      </p:cBhvr>
                                    </p:animEffect>
                                    <p:anim calcmode="lin" valueType="num">
                                      <p:cBhvr>
                                        <p:cTn id="71" dur="250" fill="hold"/>
                                        <p:tgtEl>
                                          <p:spTgt spid="38"/>
                                        </p:tgtEl>
                                        <p:attrNameLst>
                                          <p:attrName>ppt_x</p:attrName>
                                        </p:attrNameLst>
                                      </p:cBhvr>
                                      <p:tavLst>
                                        <p:tav tm="0">
                                          <p:val>
                                            <p:strVal val="#ppt_x"/>
                                          </p:val>
                                        </p:tav>
                                        <p:tav tm="100000">
                                          <p:val>
                                            <p:strVal val="#ppt_x"/>
                                          </p:val>
                                        </p:tav>
                                      </p:tavLst>
                                    </p:anim>
                                    <p:anim calcmode="lin" valueType="num">
                                      <p:cBhvr>
                                        <p:cTn id="72" dur="250" fill="hold"/>
                                        <p:tgtEl>
                                          <p:spTgt spid="38"/>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10" presetClass="entr" presetSubtype="0" repeatCount="2000"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repeatCount="200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repeatCount="2000"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p:bldP spid="22" grpId="0" animBg="1"/>
      <p:bldP spid="22" grpId="1" animBg="1"/>
      <p:bldP spid="21" grpId="0"/>
      <p:bldP spid="28" grpId="0" animBg="1"/>
      <p:bldP spid="28" grpId="1" animBg="1"/>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129696" y="2278520"/>
            <a:ext cx="421910" cy="1155392"/>
            <a:chOff x="7139221" y="2520520"/>
            <a:chExt cx="421910" cy="1155392"/>
          </a:xfrm>
        </p:grpSpPr>
        <p:cxnSp>
          <p:nvCxnSpPr>
            <p:cNvPr id="26" name="直接连接符 25"/>
            <p:cNvCxnSpPr/>
            <p:nvPr/>
          </p:nvCxnSpPr>
          <p:spPr>
            <a:xfrm flipH="1">
              <a:off x="7354129"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139221" y="2520520"/>
              <a:ext cx="421910" cy="461665"/>
              <a:chOff x="7139221" y="2520520"/>
              <a:chExt cx="421910" cy="461665"/>
            </a:xfrm>
          </p:grpSpPr>
          <p:sp>
            <p:nvSpPr>
              <p:cNvPr id="28" name="椭圆 27"/>
              <p:cNvSpPr/>
              <p:nvPr/>
            </p:nvSpPr>
            <p:spPr>
              <a:xfrm>
                <a:off x="7159500"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7139221" y="2520520"/>
                <a:ext cx="421910" cy="461665"/>
              </a:xfrm>
              <a:prstGeom prst="rect">
                <a:avLst/>
              </a:prstGeom>
              <a:noFill/>
            </p:spPr>
            <p:txBody>
              <a:bodyPr wrap="none" rtlCol="0">
                <a:spAutoFit/>
              </a:bodyPr>
              <a:lstStyle/>
              <a:p>
                <a:r>
                  <a:rPr lang="en-US" altLang="zh-CN" sz="2400" dirty="0" smtClean="0">
                    <a:solidFill>
                      <a:srgbClr val="D8F1F4"/>
                    </a:solidFill>
                    <a:latin typeface="BankGothic Md BT" panose="020B0807020203060204" pitchFamily="34" charset="0"/>
                  </a:rPr>
                  <a:t>3</a:t>
                </a:r>
                <a:endParaRPr lang="zh-CN" altLang="en-US" sz="2400" dirty="0">
                  <a:solidFill>
                    <a:srgbClr val="D8F1F4"/>
                  </a:solidFill>
                  <a:latin typeface="BankGothic Md BT" panose="020B0807020203060204" pitchFamily="34" charset="0"/>
                </a:endParaRPr>
              </a:p>
            </p:txBody>
          </p:sp>
        </p:grpSp>
      </p:grpSp>
      <p:grpSp>
        <p:nvGrpSpPr>
          <p:cNvPr id="13" name="组合 12"/>
          <p:cNvGrpSpPr/>
          <p:nvPr/>
        </p:nvGrpSpPr>
        <p:grpSpPr>
          <a:xfrm>
            <a:off x="4623979" y="4134119"/>
            <a:ext cx="421910" cy="1117537"/>
            <a:chOff x="4623979" y="3891279"/>
            <a:chExt cx="421910" cy="1117537"/>
          </a:xfrm>
        </p:grpSpPr>
        <p:cxnSp>
          <p:nvCxnSpPr>
            <p:cNvPr id="21" name="直接连接符 20"/>
            <p:cNvCxnSpPr/>
            <p:nvPr/>
          </p:nvCxnSpPr>
          <p:spPr>
            <a:xfrm flipV="1">
              <a:off x="4832837" y="3891279"/>
              <a:ext cx="0" cy="762730"/>
            </a:xfrm>
            <a:prstGeom prst="line">
              <a:avLst/>
            </a:prstGeom>
            <a:solidFill>
              <a:srgbClr val="375BA5"/>
            </a:solid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623979" y="4547151"/>
              <a:ext cx="421910" cy="461665"/>
              <a:chOff x="4623979" y="4547151"/>
              <a:chExt cx="421910" cy="461665"/>
            </a:xfrm>
          </p:grpSpPr>
          <p:sp>
            <p:nvSpPr>
              <p:cNvPr id="23" name="椭圆 22"/>
              <p:cNvSpPr/>
              <p:nvPr/>
            </p:nvSpPr>
            <p:spPr>
              <a:xfrm flipV="1">
                <a:off x="4638208" y="4603137"/>
                <a:ext cx="387795" cy="38779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623979" y="4547151"/>
                <a:ext cx="421910" cy="461665"/>
              </a:xfrm>
              <a:prstGeom prst="rect">
                <a:avLst/>
              </a:prstGeom>
              <a:noFill/>
            </p:spPr>
            <p:txBody>
              <a:bodyPr wrap="none" rtlCol="0">
                <a:spAutoFit/>
              </a:bodyPr>
              <a:lstStyle/>
              <a:p>
                <a:r>
                  <a:rPr lang="en-US" altLang="zh-CN" sz="2400" dirty="0" smtClean="0">
                    <a:solidFill>
                      <a:srgbClr val="E2E9F6"/>
                    </a:solidFill>
                    <a:latin typeface="BankGothic Md BT" panose="020B0807020203060204" pitchFamily="34" charset="0"/>
                  </a:rPr>
                  <a:t>2</a:t>
                </a:r>
                <a:endParaRPr lang="zh-CN" altLang="en-US" sz="2400" dirty="0">
                  <a:solidFill>
                    <a:srgbClr val="E2E9F6"/>
                  </a:solidFill>
                  <a:latin typeface="BankGothic Md BT" panose="020B0807020203060204" pitchFamily="34" charset="0"/>
                </a:endParaRPr>
              </a:p>
            </p:txBody>
          </p:sp>
        </p:grpSp>
      </p:grpSp>
      <p:grpSp>
        <p:nvGrpSpPr>
          <p:cNvPr id="10" name="组合 9"/>
          <p:cNvGrpSpPr/>
          <p:nvPr/>
        </p:nvGrpSpPr>
        <p:grpSpPr>
          <a:xfrm>
            <a:off x="2106958" y="2281645"/>
            <a:ext cx="421910" cy="1152267"/>
            <a:chOff x="2106958" y="2523645"/>
            <a:chExt cx="421910" cy="1152267"/>
          </a:xfrm>
        </p:grpSpPr>
        <p:cxnSp>
          <p:nvCxnSpPr>
            <p:cNvPr id="12" name="直接连接符 11"/>
            <p:cNvCxnSpPr/>
            <p:nvPr/>
          </p:nvCxnSpPr>
          <p:spPr>
            <a:xfrm flipH="1">
              <a:off x="2320424"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106958" y="2523645"/>
              <a:ext cx="421910" cy="461665"/>
              <a:chOff x="2106958" y="2523645"/>
              <a:chExt cx="421910" cy="461665"/>
            </a:xfrm>
          </p:grpSpPr>
          <p:sp>
            <p:nvSpPr>
              <p:cNvPr id="17" name="椭圆 16"/>
              <p:cNvSpPr/>
              <p:nvPr/>
            </p:nvSpPr>
            <p:spPr>
              <a:xfrm>
                <a:off x="2125795"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106958" y="2523645"/>
                <a:ext cx="421910" cy="461665"/>
              </a:xfrm>
              <a:prstGeom prst="rect">
                <a:avLst/>
              </a:prstGeom>
              <a:noFill/>
            </p:spPr>
            <p:txBody>
              <a:bodyPr wrap="none" rtlCol="0">
                <a:spAutoFit/>
              </a:bodyPr>
              <a:lstStyle/>
              <a:p>
                <a:r>
                  <a:rPr lang="en-US" altLang="zh-CN" sz="2400" dirty="0" smtClean="0">
                    <a:solidFill>
                      <a:srgbClr val="D8F1F4"/>
                    </a:solidFill>
                    <a:latin typeface="BankGothic Md BT" panose="020B0807020203060204" pitchFamily="34" charset="0"/>
                  </a:rPr>
                  <a:t>1</a:t>
                </a:r>
                <a:endParaRPr lang="zh-CN" altLang="en-US" sz="2400" dirty="0">
                  <a:solidFill>
                    <a:srgbClr val="D8F1F4"/>
                  </a:solidFill>
                  <a:latin typeface="BankGothic Md BT" panose="020B0807020203060204" pitchFamily="34" charset="0"/>
                </a:endParaRPr>
              </a:p>
            </p:txBody>
          </p:sp>
        </p:grpSp>
      </p:grpSp>
      <p:sp>
        <p:nvSpPr>
          <p:cNvPr id="2" name="灯片编号占位符 1"/>
          <p:cNvSpPr>
            <a:spLocks noGrp="1"/>
          </p:cNvSpPr>
          <p:nvPr>
            <p:ph type="sldNum" sz="quarter" idx="12"/>
          </p:nvPr>
        </p:nvSpPr>
        <p:spPr/>
        <p:txBody>
          <a:bodyPr/>
          <a:lstStyle/>
          <a:p>
            <a:fld id="{D447205E-B5AF-420F-9205-14CD5B2048A0}" type="slidenum">
              <a:rPr lang="zh-CN" altLang="en-US" smtClean="0"/>
              <a:t>17</a:t>
            </a:fld>
            <a:endParaRPr lang="zh-CN" altLang="en-US"/>
          </a:p>
        </p:txBody>
      </p:sp>
      <p:sp>
        <p:nvSpPr>
          <p:cNvPr id="4" name="文本框 3"/>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5" name="矩形 14"/>
          <p:cNvSpPr/>
          <p:nvPr/>
        </p:nvSpPr>
        <p:spPr>
          <a:xfrm>
            <a:off x="105969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3572105" y="1692555"/>
            <a:ext cx="2520001" cy="5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08387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8602783" y="1692555"/>
            <a:ext cx="2520001" cy="5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059693" y="3272991"/>
            <a:ext cx="2520000" cy="687635"/>
            <a:chOff x="1059693" y="3272991"/>
            <a:chExt cx="2520000" cy="687635"/>
          </a:xfrm>
        </p:grpSpPr>
        <p:sp>
          <p:nvSpPr>
            <p:cNvPr id="6" name="五边形 5"/>
            <p:cNvSpPr/>
            <p:nvPr/>
          </p:nvSpPr>
          <p:spPr>
            <a:xfrm rot="16200000">
              <a:off x="1975875"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259246"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BF0F9"/>
                  </a:solidFill>
                  <a:latin typeface="微软雅黑" panose="020B0503020204020204" pitchFamily="34" charset="-122"/>
                  <a:ea typeface="微软雅黑" panose="020B0503020204020204" pitchFamily="34" charset="-122"/>
                </a:rPr>
                <a:t>添加标题</a:t>
              </a:r>
            </a:p>
          </p:txBody>
        </p:sp>
      </p:grpSp>
      <p:sp>
        <p:nvSpPr>
          <p:cNvPr id="36" name="文本框 35"/>
          <p:cNvSpPr txBox="1"/>
          <p:nvPr/>
        </p:nvSpPr>
        <p:spPr>
          <a:xfrm>
            <a:off x="106562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083873" y="3272991"/>
            <a:ext cx="2520000" cy="687635"/>
            <a:chOff x="6093398" y="3272991"/>
            <a:chExt cx="2520000" cy="687635"/>
          </a:xfrm>
        </p:grpSpPr>
        <p:sp>
          <p:nvSpPr>
            <p:cNvPr id="25" name="五边形 24"/>
            <p:cNvSpPr/>
            <p:nvPr/>
          </p:nvSpPr>
          <p:spPr>
            <a:xfrm rot="16200000">
              <a:off x="7009580"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292951"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BF0F9"/>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3572106" y="3606811"/>
            <a:ext cx="2520000" cy="687635"/>
            <a:chOff x="3572106" y="3606811"/>
            <a:chExt cx="2520000" cy="687635"/>
          </a:xfrm>
        </p:grpSpPr>
        <p:sp>
          <p:nvSpPr>
            <p:cNvPr id="20" name="五边形 19"/>
            <p:cNvSpPr/>
            <p:nvPr/>
          </p:nvSpPr>
          <p:spPr>
            <a:xfrm rot="5400000" flipV="1">
              <a:off x="4488288" y="2690629"/>
              <a:ext cx="687635" cy="2520000"/>
            </a:xfrm>
            <a:prstGeom prst="homePlate">
              <a:avLst>
                <a:gd name="adj" fmla="val 4870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78158"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2E9F6"/>
                  </a:solidFill>
                  <a:latin typeface="微软雅黑" panose="020B0503020204020204" pitchFamily="34" charset="-122"/>
                  <a:ea typeface="微软雅黑" panose="020B0503020204020204" pitchFamily="34" charset="-122"/>
                </a:rPr>
                <a:t>添加标题</a:t>
              </a:r>
            </a:p>
          </p:txBody>
        </p:sp>
      </p:grpSp>
      <p:grpSp>
        <p:nvGrpSpPr>
          <p:cNvPr id="47" name="组合 46"/>
          <p:cNvGrpSpPr/>
          <p:nvPr/>
        </p:nvGrpSpPr>
        <p:grpSpPr>
          <a:xfrm>
            <a:off x="8602784" y="3606811"/>
            <a:ext cx="2520000" cy="687635"/>
            <a:chOff x="8612309" y="3606811"/>
            <a:chExt cx="2520000" cy="687635"/>
          </a:xfrm>
        </p:grpSpPr>
        <p:sp>
          <p:nvSpPr>
            <p:cNvPr id="30" name="五边形 29"/>
            <p:cNvSpPr/>
            <p:nvPr/>
          </p:nvSpPr>
          <p:spPr>
            <a:xfrm rot="5400000" flipV="1">
              <a:off x="9528491" y="2690629"/>
              <a:ext cx="687635" cy="2520000"/>
            </a:xfrm>
            <a:prstGeom prst="homePlate">
              <a:avLst>
                <a:gd name="adj" fmla="val 4870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11863"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2E9F6"/>
                  </a:solidFill>
                  <a:latin typeface="微软雅黑" panose="020B0503020204020204" pitchFamily="34" charset="-122"/>
                  <a:ea typeface="微软雅黑" panose="020B0503020204020204" pitchFamily="34" charset="-122"/>
                </a:rPr>
                <a:t>添加标题</a:t>
              </a:r>
            </a:p>
          </p:txBody>
        </p:sp>
      </p:grpSp>
      <p:sp>
        <p:nvSpPr>
          <p:cNvPr id="40" name="文本框 39"/>
          <p:cNvSpPr txBox="1"/>
          <p:nvPr/>
        </p:nvSpPr>
        <p:spPr>
          <a:xfrm>
            <a:off x="608658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58849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60945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647035" y="4134119"/>
            <a:ext cx="421910" cy="1117537"/>
            <a:chOff x="9656560" y="3891279"/>
            <a:chExt cx="421910" cy="1117537"/>
          </a:xfrm>
        </p:grpSpPr>
        <p:cxnSp>
          <p:nvCxnSpPr>
            <p:cNvPr id="31" name="直接连接符 30"/>
            <p:cNvCxnSpPr/>
            <p:nvPr/>
          </p:nvCxnSpPr>
          <p:spPr>
            <a:xfrm flipH="1" flipV="1">
              <a:off x="9873040" y="3891279"/>
              <a:ext cx="1" cy="762730"/>
            </a:xfrm>
            <a:prstGeom prst="line">
              <a:avLst/>
            </a:prstGeom>
            <a:solidFill>
              <a:srgbClr val="375BA5"/>
            </a:solid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656560" y="4547151"/>
              <a:ext cx="421910" cy="461665"/>
              <a:chOff x="9656560" y="4547151"/>
              <a:chExt cx="421910" cy="461665"/>
            </a:xfrm>
          </p:grpSpPr>
          <p:sp>
            <p:nvSpPr>
              <p:cNvPr id="33" name="椭圆 32"/>
              <p:cNvSpPr/>
              <p:nvPr/>
            </p:nvSpPr>
            <p:spPr>
              <a:xfrm flipV="1">
                <a:off x="9678411" y="4603137"/>
                <a:ext cx="387795" cy="38779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9656560" y="4547151"/>
                <a:ext cx="421910" cy="461665"/>
              </a:xfrm>
              <a:prstGeom prst="rect">
                <a:avLst/>
              </a:prstGeom>
              <a:noFill/>
            </p:spPr>
            <p:txBody>
              <a:bodyPr wrap="none" rtlCol="0">
                <a:spAutoFit/>
              </a:bodyPr>
              <a:lstStyle/>
              <a:p>
                <a:r>
                  <a:rPr lang="en-US" altLang="zh-CN" sz="2400" dirty="0" smtClean="0">
                    <a:solidFill>
                      <a:srgbClr val="E2E9F6"/>
                    </a:solidFill>
                    <a:latin typeface="BankGothic Md BT" panose="020B0807020203060204" pitchFamily="34" charset="0"/>
                  </a:rPr>
                  <a:t>4</a:t>
                </a:r>
                <a:endParaRPr lang="zh-CN" altLang="en-US" sz="2400" dirty="0">
                  <a:solidFill>
                    <a:srgbClr val="E2E9F6"/>
                  </a:solidFill>
                  <a:latin typeface="BankGothic Md BT" panose="020B0807020203060204" pitchFamily="34" charset="0"/>
                </a:endParaRPr>
              </a:p>
            </p:txBody>
          </p:sp>
        </p:grpSp>
      </p:grpSp>
    </p:spTree>
    <p:extLst>
      <p:ext uri="{BB962C8B-B14F-4D97-AF65-F5344CB8AC3E}">
        <p14:creationId xmlns:p14="http://schemas.microsoft.com/office/powerpoint/2010/main" val="11676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2" presetClass="entr" presetSubtype="1" fill="hold" grpId="0" nodeType="after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wipe(up)">
                                      <p:cBhvr>
                                        <p:cTn id="12" dur="750"/>
                                        <p:tgtEl>
                                          <p:spTgt spid="36"/>
                                        </p:tgtEl>
                                      </p:cBhvr>
                                    </p:animEffect>
                                  </p:childTnLst>
                                </p:cTn>
                              </p:par>
                              <p:par>
                                <p:cTn id="13" presetID="1" presetClass="entr"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750" fill="hold"/>
                                        <p:tgtEl>
                                          <p:spTgt spid="15"/>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250" fill="hold"/>
                                        <p:tgtEl>
                                          <p:spTgt spid="16"/>
                                        </p:tgtEl>
                                        <p:attrNameLst>
                                          <p:attrName>ppt_x</p:attrName>
                                        </p:attrNameLst>
                                      </p:cBhvr>
                                      <p:tavLst>
                                        <p:tav tm="0">
                                          <p:val>
                                            <p:strVal val="#ppt_x"/>
                                          </p:val>
                                        </p:tav>
                                        <p:tav tm="100000">
                                          <p:val>
                                            <p:strVal val="#ppt_x"/>
                                          </p:val>
                                        </p:tav>
                                      </p:tavLst>
                                    </p:anim>
                                    <p:anim calcmode="lin" valueType="num">
                                      <p:cBhvr additive="base">
                                        <p:cTn id="25" dur="250" fill="hold"/>
                                        <p:tgtEl>
                                          <p:spTgt spid="16"/>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2" presetClass="entr" presetSubtype="4" fill="hold" grpId="0"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down)">
                                      <p:cBhvr>
                                        <p:cTn id="29" dur="750"/>
                                        <p:tgtEl>
                                          <p:spTgt spid="41"/>
                                        </p:tgtEl>
                                      </p:cBhvr>
                                    </p:animEffect>
                                  </p:childTnLst>
                                </p:cTn>
                              </p:par>
                              <p:par>
                                <p:cTn id="30" presetID="1" presetClass="entr" presetSubtype="0" fill="hold" grpId="1" nodeType="with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750" fill="hold"/>
                                        <p:tgtEl>
                                          <p:spTgt spid="22"/>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down)">
                                      <p:cBhvr>
                                        <p:cTn id="37" dur="500"/>
                                        <p:tgtEl>
                                          <p:spTgt spid="13"/>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250" fill="hold"/>
                                        <p:tgtEl>
                                          <p:spTgt spid="34"/>
                                        </p:tgtEl>
                                        <p:attrNameLst>
                                          <p:attrName>ppt_x</p:attrName>
                                        </p:attrNameLst>
                                      </p:cBhvr>
                                      <p:tavLst>
                                        <p:tav tm="0">
                                          <p:val>
                                            <p:strVal val="#ppt_x"/>
                                          </p:val>
                                        </p:tav>
                                        <p:tav tm="100000">
                                          <p:val>
                                            <p:strVal val="#ppt_x"/>
                                          </p:val>
                                        </p:tav>
                                      </p:tavLst>
                                    </p:anim>
                                    <p:anim calcmode="lin" valueType="num">
                                      <p:cBhvr additive="base">
                                        <p:cTn id="42" dur="250" fill="hold"/>
                                        <p:tgtEl>
                                          <p:spTgt spid="34"/>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1" fill="hold" grpId="0" nodeType="afterEffect">
                                  <p:stCondLst>
                                    <p:cond delay="25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750"/>
                                        <p:tgtEl>
                                          <p:spTgt spid="40"/>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750" fill="hold"/>
                                        <p:tgtEl>
                                          <p:spTgt spid="27"/>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ppt_y</p:attrName>
                                        </p:attrNameLst>
                                      </p:cBhvr>
                                      <p:tavLst>
                                        <p:tav tm="0">
                                          <p:val>
                                            <p:strVal val="#ppt_y+#ppt_h*1.125000"/>
                                          </p:val>
                                        </p:tav>
                                        <p:tav tm="100000">
                                          <p:val>
                                            <p:strVal val="#ppt_y"/>
                                          </p:val>
                                        </p:tav>
                                      </p:tavLst>
                                    </p:anim>
                                    <p:animEffect transition="in" filter="wipe(up)">
                                      <p:cBhvr>
                                        <p:cTn id="54" dur="500"/>
                                        <p:tgtEl>
                                          <p:spTgt spid="11"/>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250" fill="hold"/>
                                        <p:tgtEl>
                                          <p:spTgt spid="47"/>
                                        </p:tgtEl>
                                        <p:attrNameLst>
                                          <p:attrName>ppt_x</p:attrName>
                                        </p:attrNameLst>
                                      </p:cBhvr>
                                      <p:tavLst>
                                        <p:tav tm="0">
                                          <p:val>
                                            <p:strVal val="#ppt_x"/>
                                          </p:val>
                                        </p:tav>
                                        <p:tav tm="100000">
                                          <p:val>
                                            <p:strVal val="#ppt_x"/>
                                          </p:val>
                                        </p:tav>
                                      </p:tavLst>
                                    </p:anim>
                                    <p:anim calcmode="lin" valueType="num">
                                      <p:cBhvr additive="base">
                                        <p:cTn id="59" dur="250" fill="hold"/>
                                        <p:tgtEl>
                                          <p:spTgt spid="47"/>
                                        </p:tgtEl>
                                        <p:attrNameLst>
                                          <p:attrName>ppt_y</p:attrName>
                                        </p:attrNameLst>
                                      </p:cBhvr>
                                      <p:tavLst>
                                        <p:tav tm="0">
                                          <p:val>
                                            <p:strVal val="0-#ppt_h/2"/>
                                          </p:val>
                                        </p:tav>
                                        <p:tav tm="100000">
                                          <p:val>
                                            <p:strVal val="#ppt_y"/>
                                          </p:val>
                                        </p:tav>
                                      </p:tavLst>
                                    </p:anim>
                                  </p:childTnLst>
                                </p:cTn>
                              </p:par>
                            </p:childTnLst>
                          </p:cTn>
                        </p:par>
                        <p:par>
                          <p:cTn id="60" fill="hold">
                            <p:stCondLst>
                              <p:cond delay="4000"/>
                            </p:stCondLst>
                            <p:childTnLst>
                              <p:par>
                                <p:cTn id="61" presetID="22" presetClass="entr" presetSubtype="4" fill="hold" grpId="0" nodeType="afterEffect">
                                  <p:stCondLst>
                                    <p:cond delay="25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750"/>
                                        <p:tgtEl>
                                          <p:spTgt spid="42"/>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750" fill="hold"/>
                                        <p:tgtEl>
                                          <p:spTgt spid="32"/>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p:tgtEl>
                                          <p:spTgt spid="14"/>
                                        </p:tgtEl>
                                        <p:attrNameLst>
                                          <p:attrName>ppt_y</p:attrName>
                                        </p:attrNameLst>
                                      </p:cBhvr>
                                      <p:tavLst>
                                        <p:tav tm="0">
                                          <p:val>
                                            <p:strVal val="#ppt_y-#ppt_h*1.125000"/>
                                          </p:val>
                                        </p:tav>
                                        <p:tav tm="100000">
                                          <p:val>
                                            <p:strVal val="#ppt_y"/>
                                          </p:val>
                                        </p:tav>
                                      </p:tavLst>
                                    </p:anim>
                                    <p:animEffect transition="in" filter="wipe(down)">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2" grpId="0" animBg="1"/>
      <p:bldP spid="22" grpId="1" animBg="1"/>
      <p:bldP spid="27" grpId="0" animBg="1"/>
      <p:bldP spid="27" grpId="1" animBg="1"/>
      <p:bldP spid="32" grpId="0" animBg="1"/>
      <p:bldP spid="32" grpId="1" animBg="1"/>
      <p:bldP spid="36"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206117" y="1832591"/>
            <a:ext cx="1968181" cy="1968181"/>
            <a:chOff x="8206117" y="1832591"/>
            <a:chExt cx="1968181" cy="1968181"/>
          </a:xfrm>
        </p:grpSpPr>
        <p:sp>
          <p:nvSpPr>
            <p:cNvPr id="15" name="矩形 14"/>
            <p:cNvSpPr/>
            <p:nvPr/>
          </p:nvSpPr>
          <p:spPr>
            <a:xfrm>
              <a:off x="8206117"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275415" y="2504095"/>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2"/>
          <a:srcRect l="14786" t="1551" r="1489" b="2117"/>
          <a:stretch/>
        </p:blipFill>
        <p:spPr>
          <a:xfrm>
            <a:off x="8206117" y="3883334"/>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5" name="组合 4"/>
          <p:cNvGrpSpPr/>
          <p:nvPr/>
        </p:nvGrpSpPr>
        <p:grpSpPr>
          <a:xfrm>
            <a:off x="6149230" y="3883333"/>
            <a:ext cx="1968181" cy="1968181"/>
            <a:chOff x="6149230" y="3883333"/>
            <a:chExt cx="1968181" cy="1968181"/>
          </a:xfrm>
        </p:grpSpPr>
        <p:sp>
          <p:nvSpPr>
            <p:cNvPr id="17" name="矩形 16"/>
            <p:cNvSpPr/>
            <p:nvPr/>
          </p:nvSpPr>
          <p:spPr>
            <a:xfrm>
              <a:off x="6149230"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218528" y="4554837"/>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34159" t="1712" r="925" b="961"/>
          <a:stretch/>
        </p:blipFill>
        <p:spPr>
          <a:xfrm>
            <a:off x="6149231" y="1832591"/>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2" name="组合 1"/>
          <p:cNvGrpSpPr/>
          <p:nvPr/>
        </p:nvGrpSpPr>
        <p:grpSpPr>
          <a:xfrm>
            <a:off x="4092344" y="1832591"/>
            <a:ext cx="1968181" cy="1968181"/>
            <a:chOff x="4092344" y="1832591"/>
            <a:chExt cx="1968181" cy="1968181"/>
          </a:xfrm>
        </p:grpSpPr>
        <p:sp>
          <p:nvSpPr>
            <p:cNvPr id="14" name="矩形 13"/>
            <p:cNvSpPr/>
            <p:nvPr/>
          </p:nvSpPr>
          <p:spPr>
            <a:xfrm>
              <a:off x="4092344"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161642" y="2490439"/>
              <a:ext cx="1829584" cy="652486"/>
            </a:xfrm>
            <a:prstGeom prst="rect">
              <a:avLst/>
            </a:prstGeom>
            <a:noFill/>
          </p:spPr>
          <p:txBody>
            <a:bodyPr wrap="square" rtlCol="0" anchor="ctr">
              <a:spAutoFit/>
            </a:bodyPr>
            <a:lstStyle/>
            <a:p>
              <a:pPr algn="ctr">
                <a:lnSpc>
                  <a:spcPct val="130000"/>
                </a:lnSpc>
              </a:pPr>
              <a:r>
                <a:rPr lang="zh-CN" altLang="en-US" sz="1400" b="1" dirty="0" smtClean="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smtClean="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smtClean="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22384" t="628" r="12474" b="1707"/>
          <a:stretch/>
        </p:blipFill>
        <p:spPr>
          <a:xfrm>
            <a:off x="4092344" y="3883334"/>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4" name="组合 3"/>
          <p:cNvGrpSpPr/>
          <p:nvPr/>
        </p:nvGrpSpPr>
        <p:grpSpPr>
          <a:xfrm>
            <a:off x="2035458" y="3883333"/>
            <a:ext cx="1968181" cy="1968181"/>
            <a:chOff x="2035458" y="3883333"/>
            <a:chExt cx="1968181" cy="1968181"/>
          </a:xfrm>
        </p:grpSpPr>
        <p:sp>
          <p:nvSpPr>
            <p:cNvPr id="16" name="矩形 15"/>
            <p:cNvSpPr/>
            <p:nvPr/>
          </p:nvSpPr>
          <p:spPr>
            <a:xfrm>
              <a:off x="2035458"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104756" y="4554837"/>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l="34842" t="3220" r="1054" b="673"/>
          <a:stretch/>
        </p:blipFill>
        <p:spPr>
          <a:xfrm>
            <a:off x="2035458" y="1832591"/>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
        <p:nvSpPr>
          <p:cNvPr id="18" name="文本框 17"/>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9" name="文本框 18"/>
          <p:cNvSpPr txBox="1"/>
          <p:nvPr/>
        </p:nvSpPr>
        <p:spPr>
          <a:xfrm>
            <a:off x="3509639" y="1108210"/>
            <a:ext cx="5172722" cy="480131"/>
          </a:xfrm>
          <a:prstGeom prst="rect">
            <a:avLst/>
          </a:prstGeom>
          <a:noFill/>
        </p:spPr>
        <p:txBody>
          <a:bodyPr wrap="square" rtlCol="0">
            <a:spAutoFit/>
          </a:bodyPr>
          <a:lstStyle/>
          <a:p>
            <a:pPr algn="ctr">
              <a:lnSpc>
                <a:spcPct val="90000"/>
              </a:lnSpc>
              <a:spcBef>
                <a:spcPts val="100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 name="灯片编号占位符 7"/>
          <p:cNvSpPr>
            <a:spLocks noGrp="1"/>
          </p:cNvSpPr>
          <p:nvPr>
            <p:ph type="sldNum" sz="quarter" idx="12"/>
          </p:nvPr>
        </p:nvSpPr>
        <p:spPr/>
        <p:txBody>
          <a:bodyPr/>
          <a:lstStyle/>
          <a:p>
            <a:fld id="{D447205E-B5AF-420F-9205-14CD5B2048A0}" type="slidenum">
              <a:rPr lang="zh-CN" altLang="en-US" smtClean="0"/>
              <a:t>18</a:t>
            </a:fld>
            <a:endParaRPr lang="zh-CN" altLang="en-US"/>
          </a:p>
        </p:txBody>
      </p:sp>
    </p:spTree>
    <p:extLst>
      <p:ext uri="{BB962C8B-B14F-4D97-AF65-F5344CB8AC3E}">
        <p14:creationId xmlns:p14="http://schemas.microsoft.com/office/powerpoint/2010/main" val="312598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anim calcmode="lin" valueType="num">
                                      <p:cBhvr>
                                        <p:cTn id="10" dur="500" fill="hold"/>
                                        <p:tgtEl>
                                          <p:spTgt spid="19"/>
                                        </p:tgtEl>
                                        <p:attrNameLst>
                                          <p:attrName>ppt_x</p:attrName>
                                        </p:attrNameLst>
                                      </p:cBhvr>
                                      <p:tavLst>
                                        <p:tav tm="0">
                                          <p:val>
                                            <p:fltVal val="0.5"/>
                                          </p:val>
                                        </p:tav>
                                        <p:tav tm="100000">
                                          <p:val>
                                            <p:strVal val="#ppt_x"/>
                                          </p:val>
                                        </p:tav>
                                      </p:tavLst>
                                    </p:anim>
                                    <p:anim calcmode="lin" valueType="num">
                                      <p:cBhvr>
                                        <p:cTn id="11" dur="500" fill="hold"/>
                                        <p:tgtEl>
                                          <p:spTgt spid="19"/>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250"/>
                                        <p:tgtEl>
                                          <p:spTgt spid="4"/>
                                        </p:tgtEl>
                                        <p:attrNameLst>
                                          <p:attrName>ppt_y</p:attrName>
                                        </p:attrNameLst>
                                      </p:cBhvr>
                                      <p:tavLst>
                                        <p:tav tm="0">
                                          <p:val>
                                            <p:strVal val="#ppt_y-#ppt_h*1.125000"/>
                                          </p:val>
                                        </p:tav>
                                        <p:tav tm="100000">
                                          <p:val>
                                            <p:strVal val="#ppt_y"/>
                                          </p:val>
                                        </p:tav>
                                      </p:tavLst>
                                    </p:anim>
                                    <p:animEffect transition="in" filter="wipe(down)">
                                      <p:cBhvr>
                                        <p:cTn id="21" dur="250"/>
                                        <p:tgtEl>
                                          <p:spTgt spid="4"/>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250"/>
                                        <p:tgtEl>
                                          <p:spTgt spid="11"/>
                                        </p:tgtEl>
                                        <p:attrNameLst>
                                          <p:attrName>ppt_x</p:attrName>
                                        </p:attrNameLst>
                                      </p:cBhvr>
                                      <p:tavLst>
                                        <p:tav tm="0">
                                          <p:val>
                                            <p:strVal val="#ppt_x-#ppt_w*1.125000"/>
                                          </p:val>
                                        </p:tav>
                                        <p:tav tm="100000">
                                          <p:val>
                                            <p:strVal val="#ppt_x"/>
                                          </p:val>
                                        </p:tav>
                                      </p:tavLst>
                                    </p:anim>
                                    <p:animEffect transition="in" filter="wipe(right)">
                                      <p:cBhvr>
                                        <p:cTn id="26" dur="250"/>
                                        <p:tgtEl>
                                          <p:spTgt spid="11"/>
                                        </p:tgtEl>
                                      </p:cBhvr>
                                    </p:animEffect>
                                  </p:childTnLst>
                                </p:cTn>
                              </p:par>
                            </p:childTnLst>
                          </p:cTn>
                        </p:par>
                        <p:par>
                          <p:cTn id="27" fill="hold">
                            <p:stCondLst>
                              <p:cond delay="1250"/>
                            </p:stCondLst>
                            <p:childTnLst>
                              <p:par>
                                <p:cTn id="28" presetID="1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250"/>
                                        <p:tgtEl>
                                          <p:spTgt spid="2"/>
                                        </p:tgtEl>
                                        <p:attrNameLst>
                                          <p:attrName>ppt_y</p:attrName>
                                        </p:attrNameLst>
                                      </p:cBhvr>
                                      <p:tavLst>
                                        <p:tav tm="0">
                                          <p:val>
                                            <p:strVal val="#ppt_y+#ppt_h*1.125000"/>
                                          </p:val>
                                        </p:tav>
                                        <p:tav tm="100000">
                                          <p:val>
                                            <p:strVal val="#ppt_y"/>
                                          </p:val>
                                        </p:tav>
                                      </p:tavLst>
                                    </p:anim>
                                    <p:animEffect transition="in" filter="wipe(up)">
                                      <p:cBhvr>
                                        <p:cTn id="31" dur="250"/>
                                        <p:tgtEl>
                                          <p:spTgt spid="2"/>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50"/>
                                        <p:tgtEl>
                                          <p:spTgt spid="12"/>
                                        </p:tgtEl>
                                        <p:attrNameLst>
                                          <p:attrName>ppt_x</p:attrName>
                                        </p:attrNameLst>
                                      </p:cBhvr>
                                      <p:tavLst>
                                        <p:tav tm="0">
                                          <p:val>
                                            <p:strVal val="#ppt_x-#ppt_w*1.125000"/>
                                          </p:val>
                                        </p:tav>
                                        <p:tav tm="100000">
                                          <p:val>
                                            <p:strVal val="#ppt_x"/>
                                          </p:val>
                                        </p:tav>
                                      </p:tavLst>
                                    </p:anim>
                                    <p:animEffect transition="in" filter="wipe(right)">
                                      <p:cBhvr>
                                        <p:cTn id="36" dur="250"/>
                                        <p:tgtEl>
                                          <p:spTgt spid="12"/>
                                        </p:tgtEl>
                                      </p:cBhvr>
                                    </p:animEffect>
                                  </p:childTnLst>
                                </p:cTn>
                              </p:par>
                            </p:childTnLst>
                          </p:cTn>
                        </p:par>
                        <p:par>
                          <p:cTn id="37" fill="hold">
                            <p:stCondLst>
                              <p:cond delay="1750"/>
                            </p:stCondLst>
                            <p:childTnLst>
                              <p:par>
                                <p:cTn id="38" presetID="12" presetClass="entr" presetSubtype="1"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2000"/>
                            </p:stCondLst>
                            <p:childTnLst>
                              <p:par>
                                <p:cTn id="43" presetID="12" presetClass="entr" presetSubtype="8"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250"/>
                                        <p:tgtEl>
                                          <p:spTgt spid="10"/>
                                        </p:tgtEl>
                                        <p:attrNameLst>
                                          <p:attrName>ppt_x</p:attrName>
                                        </p:attrNameLst>
                                      </p:cBhvr>
                                      <p:tavLst>
                                        <p:tav tm="0">
                                          <p:val>
                                            <p:strVal val="#ppt_x-#ppt_w*1.125000"/>
                                          </p:val>
                                        </p:tav>
                                        <p:tav tm="100000">
                                          <p:val>
                                            <p:strVal val="#ppt_x"/>
                                          </p:val>
                                        </p:tav>
                                      </p:tavLst>
                                    </p:anim>
                                    <p:animEffect transition="in" filter="wipe(right)">
                                      <p:cBhvr>
                                        <p:cTn id="46" dur="250"/>
                                        <p:tgtEl>
                                          <p:spTgt spid="10"/>
                                        </p:tgtEl>
                                      </p:cBhvr>
                                    </p:animEffect>
                                  </p:childTnLst>
                                </p:cTn>
                              </p:par>
                            </p:childTnLst>
                          </p:cTn>
                        </p:par>
                        <p:par>
                          <p:cTn id="47" fill="hold">
                            <p:stCondLst>
                              <p:cond delay="2250"/>
                            </p:stCondLst>
                            <p:childTnLst>
                              <p:par>
                                <p:cTn id="48" presetID="1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250"/>
                                        <p:tgtEl>
                                          <p:spTgt spid="3"/>
                                        </p:tgtEl>
                                        <p:attrNameLst>
                                          <p:attrName>ppt_y</p:attrName>
                                        </p:attrNameLst>
                                      </p:cBhvr>
                                      <p:tavLst>
                                        <p:tav tm="0">
                                          <p:val>
                                            <p:strVal val="#ppt_y+#ppt_h*1.125000"/>
                                          </p:val>
                                        </p:tav>
                                        <p:tav tm="100000">
                                          <p:val>
                                            <p:strVal val="#ppt_y"/>
                                          </p:val>
                                        </p:tav>
                                      </p:tavLst>
                                    </p:anim>
                                    <p:animEffect transition="in" filter="wipe(up)">
                                      <p:cBhvr>
                                        <p:cTn id="5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651" y="1588455"/>
            <a:ext cx="36000" cy="2364481"/>
            <a:chOff x="1331651" y="1597980"/>
            <a:chExt cx="36000" cy="2364481"/>
          </a:xfrm>
          <a:solidFill>
            <a:srgbClr val="42BAC8"/>
          </a:solidFill>
        </p:grpSpPr>
        <p:cxnSp>
          <p:nvCxnSpPr>
            <p:cNvPr id="13" name="直接连接符 12"/>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V="1">
            <a:off x="3742306" y="2945168"/>
            <a:ext cx="36000" cy="2390327"/>
            <a:chOff x="1331651" y="1572132"/>
            <a:chExt cx="36000" cy="2390327"/>
          </a:xfrm>
          <a:solidFill>
            <a:srgbClr val="42BAC8"/>
          </a:solidFill>
        </p:grpSpPr>
        <p:cxnSp>
          <p:nvCxnSpPr>
            <p:cNvPr id="25" name="直接连接符 24"/>
            <p:cNvCxnSpPr/>
            <p:nvPr/>
          </p:nvCxnSpPr>
          <p:spPr>
            <a:xfrm>
              <a:off x="1331651" y="1576008"/>
              <a:ext cx="0" cy="238645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152961" y="1588455"/>
            <a:ext cx="36000" cy="2364481"/>
            <a:chOff x="1331651" y="1597980"/>
            <a:chExt cx="36000" cy="2364481"/>
          </a:xfrm>
          <a:solidFill>
            <a:srgbClr val="42BAC8"/>
          </a:solidFill>
        </p:grpSpPr>
        <p:cxnSp>
          <p:nvCxnSpPr>
            <p:cNvPr id="30" name="直接连接符 29"/>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8563615" y="2945167"/>
            <a:ext cx="36000" cy="2390328"/>
            <a:chOff x="1331651" y="1572132"/>
            <a:chExt cx="36000" cy="2390328"/>
          </a:xfrm>
          <a:solidFill>
            <a:srgbClr val="42BAC8"/>
          </a:solidFill>
        </p:grpSpPr>
        <p:cxnSp>
          <p:nvCxnSpPr>
            <p:cNvPr id="35" name="直接连接符 34"/>
            <p:cNvCxnSpPr/>
            <p:nvPr/>
          </p:nvCxnSpPr>
          <p:spPr>
            <a:xfrm>
              <a:off x="1331651" y="1576008"/>
              <a:ext cx="0" cy="2386452"/>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8" name="组合 7"/>
          <p:cNvGrpSpPr/>
          <p:nvPr/>
        </p:nvGrpSpPr>
        <p:grpSpPr>
          <a:xfrm>
            <a:off x="1366228" y="1553133"/>
            <a:ext cx="2065344" cy="1210574"/>
            <a:chOff x="1366228" y="1562658"/>
            <a:chExt cx="2065344" cy="1210574"/>
          </a:xfrm>
        </p:grpSpPr>
        <p:sp>
          <p:nvSpPr>
            <p:cNvPr id="56" name="文本框 55"/>
            <p:cNvSpPr txBox="1"/>
            <p:nvPr/>
          </p:nvSpPr>
          <p:spPr>
            <a:xfrm>
              <a:off x="1366228" y="1562658"/>
              <a:ext cx="2065344"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1366228" y="1840669"/>
              <a:ext cx="2065344"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191419" y="1553133"/>
            <a:ext cx="2061461" cy="1210574"/>
            <a:chOff x="6191419" y="1562658"/>
            <a:chExt cx="2061461" cy="1210574"/>
          </a:xfrm>
        </p:grpSpPr>
        <p:sp>
          <p:nvSpPr>
            <p:cNvPr id="58" name="文本框 57"/>
            <p:cNvSpPr txBox="1"/>
            <p:nvPr/>
          </p:nvSpPr>
          <p:spPr>
            <a:xfrm>
              <a:off x="6191419" y="1562658"/>
              <a:ext cx="2061461"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59" name="文本框 58"/>
            <p:cNvSpPr txBox="1"/>
            <p:nvPr/>
          </p:nvSpPr>
          <p:spPr>
            <a:xfrm>
              <a:off x="6191419" y="1840669"/>
              <a:ext cx="2061461"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599614" y="4205403"/>
            <a:ext cx="2063919" cy="1221680"/>
            <a:chOff x="8599614" y="4214928"/>
            <a:chExt cx="2063919" cy="1221680"/>
          </a:xfrm>
        </p:grpSpPr>
        <p:sp>
          <p:nvSpPr>
            <p:cNvPr id="60" name="文本框 59"/>
            <p:cNvSpPr txBox="1"/>
            <p:nvPr/>
          </p:nvSpPr>
          <p:spPr>
            <a:xfrm>
              <a:off x="8599614" y="4214928"/>
              <a:ext cx="2063919"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61" name="文本框 60"/>
            <p:cNvSpPr txBox="1"/>
            <p:nvPr/>
          </p:nvSpPr>
          <p:spPr>
            <a:xfrm>
              <a:off x="8599614" y="4504045"/>
              <a:ext cx="2063919"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778305" y="4205403"/>
            <a:ext cx="2063922" cy="1194365"/>
            <a:chOff x="3778305" y="4214928"/>
            <a:chExt cx="2063922" cy="1194365"/>
          </a:xfrm>
        </p:grpSpPr>
        <p:sp>
          <p:nvSpPr>
            <p:cNvPr id="62" name="文本框 61"/>
            <p:cNvSpPr txBox="1"/>
            <p:nvPr/>
          </p:nvSpPr>
          <p:spPr>
            <a:xfrm>
              <a:off x="3778305" y="4214928"/>
              <a:ext cx="2063922"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63" name="文本框 62"/>
            <p:cNvSpPr txBox="1"/>
            <p:nvPr/>
          </p:nvSpPr>
          <p:spPr>
            <a:xfrm>
              <a:off x="3778305" y="4504045"/>
              <a:ext cx="206392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331651" y="2945166"/>
            <a:ext cx="2099921" cy="1017295"/>
            <a:chOff x="1331651" y="2945166"/>
            <a:chExt cx="2099921" cy="1017295"/>
          </a:xfrm>
        </p:grpSpPr>
        <p:sp>
          <p:nvSpPr>
            <p:cNvPr id="7" name="矩形 6"/>
            <p:cNvSpPr/>
            <p:nvPr/>
          </p:nvSpPr>
          <p:spPr>
            <a:xfrm>
              <a:off x="133165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419945"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68" name="文本框 67"/>
            <p:cNvSpPr txBox="1"/>
            <p:nvPr/>
          </p:nvSpPr>
          <p:spPr>
            <a:xfrm>
              <a:off x="1843808"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微软雅黑" panose="020B0503020204020204" pitchFamily="34" charset="-122"/>
                  <a:ea typeface="微软雅黑" panose="020B0503020204020204" pitchFamily="34" charset="-122"/>
                </a:rPr>
                <a:t>1</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742306" y="2945166"/>
            <a:ext cx="2099921" cy="1017295"/>
            <a:chOff x="3742306" y="2945166"/>
            <a:chExt cx="2099921" cy="1017295"/>
          </a:xfrm>
        </p:grpSpPr>
        <p:sp>
          <p:nvSpPr>
            <p:cNvPr id="23" name="矩形 22"/>
            <p:cNvSpPr/>
            <p:nvPr/>
          </p:nvSpPr>
          <p:spPr>
            <a:xfrm flipV="1">
              <a:off x="3742306"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3830598"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69" name="文本框 68"/>
            <p:cNvSpPr txBox="1"/>
            <p:nvPr/>
          </p:nvSpPr>
          <p:spPr>
            <a:xfrm>
              <a:off x="4270418"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2</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152961" y="2945166"/>
            <a:ext cx="2099921" cy="1017295"/>
            <a:chOff x="6152961" y="2945166"/>
            <a:chExt cx="2099921" cy="1017295"/>
          </a:xfrm>
        </p:grpSpPr>
        <p:sp>
          <p:nvSpPr>
            <p:cNvPr id="28" name="矩形 27"/>
            <p:cNvSpPr/>
            <p:nvPr/>
          </p:nvSpPr>
          <p:spPr>
            <a:xfrm>
              <a:off x="615296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6246353"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70" name="文本框 69"/>
            <p:cNvSpPr txBox="1"/>
            <p:nvPr/>
          </p:nvSpPr>
          <p:spPr>
            <a:xfrm>
              <a:off x="6665116"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3</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563615" y="2945166"/>
            <a:ext cx="2099921" cy="1017295"/>
            <a:chOff x="8563615" y="2945166"/>
            <a:chExt cx="2099921" cy="1017295"/>
          </a:xfrm>
        </p:grpSpPr>
        <p:sp>
          <p:nvSpPr>
            <p:cNvPr id="33" name="矩形 32"/>
            <p:cNvSpPr/>
            <p:nvPr/>
          </p:nvSpPr>
          <p:spPr>
            <a:xfrm flipV="1">
              <a:off x="8563615"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8651906"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71" name="文本框 70"/>
            <p:cNvSpPr txBox="1"/>
            <p:nvPr/>
          </p:nvSpPr>
          <p:spPr>
            <a:xfrm>
              <a:off x="9087650"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4</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t>19</a:t>
            </a:fld>
            <a:endParaRPr lang="zh-CN" altLang="en-US"/>
          </a:p>
        </p:txBody>
      </p:sp>
    </p:spTree>
    <p:extLst>
      <p:ext uri="{BB962C8B-B14F-4D97-AF65-F5344CB8AC3E}">
        <p14:creationId xmlns:p14="http://schemas.microsoft.com/office/powerpoint/2010/main" val="249176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250"/>
                                        <p:tgtEl>
                                          <p:spTgt spid="20"/>
                                        </p:tgtEl>
                                      </p:cBhvr>
                                    </p:animEffect>
                                  </p:childTnLst>
                                </p:cTn>
                              </p:par>
                              <p:par>
                                <p:cTn id="24" presetID="22" presetClass="entr" presetSubtype="8" fill="hold" nodeType="withEffect">
                                  <p:stCondLst>
                                    <p:cond delay="75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250"/>
                                        <p:tgtEl>
                                          <p:spTgt spid="8"/>
                                        </p:tgtEl>
                                      </p:cBhvr>
                                    </p:animEffect>
                                  </p:childTnLst>
                                </p:cTn>
                              </p:par>
                              <p:par>
                                <p:cTn id="27" presetID="22" presetClass="entr" presetSubtype="1" fill="hold" nodeType="withEffect">
                                  <p:stCondLst>
                                    <p:cond delay="75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250"/>
                                        <p:tgtEl>
                                          <p:spTgt spid="24"/>
                                        </p:tgtEl>
                                      </p:cBhvr>
                                    </p:animEffect>
                                  </p:childTnLst>
                                </p:cTn>
                              </p:par>
                              <p:par>
                                <p:cTn id="30" presetID="22" presetClass="entr" presetSubtype="8" fill="hold"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50"/>
                                        <p:tgtEl>
                                          <p:spTgt spid="9"/>
                                        </p:tgtEl>
                                      </p:cBhvr>
                                    </p:animEffect>
                                  </p:childTnLst>
                                </p:cTn>
                              </p:par>
                              <p:par>
                                <p:cTn id="33" presetID="22" presetClass="entr" presetSubtype="4" fill="hold" nodeType="withEffect">
                                  <p:stCondLst>
                                    <p:cond delay="100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250"/>
                                        <p:tgtEl>
                                          <p:spTgt spid="29"/>
                                        </p:tgtEl>
                                      </p:cBhvr>
                                    </p:animEffect>
                                  </p:childTnLst>
                                </p:cTn>
                              </p:par>
                              <p:par>
                                <p:cTn id="36" presetID="22" presetClass="entr" presetSubtype="8" fill="hold" nodeType="withEffect">
                                  <p:stCondLst>
                                    <p:cond delay="125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250"/>
                                        <p:tgtEl>
                                          <p:spTgt spid="10"/>
                                        </p:tgtEl>
                                      </p:cBhvr>
                                    </p:animEffect>
                                  </p:childTnLst>
                                </p:cTn>
                              </p:par>
                              <p:par>
                                <p:cTn id="39" presetID="22" presetClass="entr" presetSubtype="1"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250"/>
                                        <p:tgtEl>
                                          <p:spTgt spid="34"/>
                                        </p:tgtEl>
                                      </p:cBhvr>
                                    </p:animEffect>
                                  </p:childTnLst>
                                </p:cTn>
                              </p:par>
                              <p:par>
                                <p:cTn id="42" presetID="22" presetClass="entr" presetSubtype="8" fill="hold" nodeType="withEffect">
                                  <p:stCondLst>
                                    <p:cond delay="150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01675" y="2122503"/>
            <a:ext cx="2619726" cy="3165445"/>
            <a:chOff x="774699" y="2075472"/>
            <a:chExt cx="2619726" cy="3165445"/>
          </a:xfrm>
        </p:grpSpPr>
        <p:sp>
          <p:nvSpPr>
            <p:cNvPr id="66" name="矩形 65"/>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矩形 87"/>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文本框 69"/>
            <p:cNvSpPr txBox="1"/>
            <p:nvPr/>
          </p:nvSpPr>
          <p:spPr>
            <a:xfrm>
              <a:off x="1316562" y="2094522"/>
              <a:ext cx="1535998"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01</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71" name="文本框 70"/>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89" name="组合 88"/>
          <p:cNvGrpSpPr/>
          <p:nvPr/>
        </p:nvGrpSpPr>
        <p:grpSpPr>
          <a:xfrm>
            <a:off x="3424650" y="2122503"/>
            <a:ext cx="2619726" cy="3165445"/>
            <a:chOff x="774699" y="2075472"/>
            <a:chExt cx="2619726" cy="3165445"/>
          </a:xfrm>
        </p:grpSpPr>
        <p:sp>
          <p:nvSpPr>
            <p:cNvPr id="90" name="矩形 8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文本框 91"/>
            <p:cNvSpPr txBox="1"/>
            <p:nvPr/>
          </p:nvSpPr>
          <p:spPr>
            <a:xfrm>
              <a:off x="1226794" y="2094522"/>
              <a:ext cx="1715534"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02</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3" name="文本框 9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94" name="组合 93"/>
          <p:cNvGrpSpPr/>
          <p:nvPr/>
        </p:nvGrpSpPr>
        <p:grpSpPr>
          <a:xfrm>
            <a:off x="6147625" y="2122503"/>
            <a:ext cx="2619726" cy="3165445"/>
            <a:chOff x="774699" y="2075472"/>
            <a:chExt cx="2619726" cy="3165445"/>
          </a:xfrm>
        </p:grpSpPr>
        <p:sp>
          <p:nvSpPr>
            <p:cNvPr id="95" name="矩形 94"/>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文本框 96"/>
            <p:cNvSpPr txBox="1"/>
            <p:nvPr/>
          </p:nvSpPr>
          <p:spPr>
            <a:xfrm>
              <a:off x="1205955" y="2094522"/>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03</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8" name="文本框 97"/>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99" name="组合 98"/>
          <p:cNvGrpSpPr/>
          <p:nvPr/>
        </p:nvGrpSpPr>
        <p:grpSpPr>
          <a:xfrm>
            <a:off x="8870600" y="2122503"/>
            <a:ext cx="2619726" cy="3165445"/>
            <a:chOff x="774699" y="2075472"/>
            <a:chExt cx="2619726" cy="3165445"/>
          </a:xfrm>
        </p:grpSpPr>
        <p:sp>
          <p:nvSpPr>
            <p:cNvPr id="100" name="矩形 9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1" name="矩形 10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2" name="文本框 101"/>
            <p:cNvSpPr txBox="1"/>
            <p:nvPr/>
          </p:nvSpPr>
          <p:spPr>
            <a:xfrm>
              <a:off x="1228397" y="2094522"/>
              <a:ext cx="171232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04</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103" name="文本框 10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sp>
        <p:nvSpPr>
          <p:cNvPr id="21" name="灯片编号占位符 20"/>
          <p:cNvSpPr>
            <a:spLocks noGrp="1"/>
          </p:cNvSpPr>
          <p:nvPr>
            <p:ph type="sldNum" sz="quarter" idx="12"/>
          </p:nvPr>
        </p:nvSpPr>
        <p:spPr/>
        <p:txBody>
          <a:bodyPr/>
          <a:lstStyle/>
          <a:p>
            <a:fld id="{D447205E-B5AF-420F-9205-14CD5B2048A0}" type="slidenum">
              <a:rPr lang="zh-CN" altLang="en-US" smtClean="0"/>
              <a:t>2</a:t>
            </a:fld>
            <a:endParaRPr lang="zh-CN" altLang="en-US"/>
          </a:p>
        </p:txBody>
      </p:sp>
      <p:cxnSp>
        <p:nvCxnSpPr>
          <p:cNvPr id="27" name="直接连接符 26"/>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0737137" y="366489"/>
            <a:ext cx="1107996" cy="707886"/>
          </a:xfrm>
          <a:prstGeom prst="rect">
            <a:avLst/>
          </a:prstGeom>
          <a:noFill/>
        </p:spPr>
        <p:txBody>
          <a:bodyPr wrap="none" rtlCol="0">
            <a:spAutoFit/>
          </a:bodyPr>
          <a:lstStyle/>
          <a:p>
            <a:pPr algn="r"/>
            <a:r>
              <a:rPr lang="zh-CN" altLang="en-US" sz="2400" b="1" dirty="0">
                <a:solidFill>
                  <a:schemeClr val="tx1">
                    <a:lumMod val="75000"/>
                    <a:lumOff val="25000"/>
                  </a:schemeClr>
                </a:solidFill>
                <a:ea typeface="微软雅黑" panose="020B0503020204020204" pitchFamily="34" charset="-122"/>
              </a:rPr>
              <a:t>目录页</a:t>
            </a:r>
            <a:endParaRPr lang="en-US" altLang="zh-CN" sz="2400" b="1" dirty="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CONTENTS</a:t>
            </a:r>
          </a:p>
        </p:txBody>
      </p:sp>
    </p:spTree>
    <p:extLst>
      <p:ext uri="{BB962C8B-B14F-4D97-AF65-F5344CB8AC3E}">
        <p14:creationId xmlns:p14="http://schemas.microsoft.com/office/powerpoint/2010/main" val="303918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50" fill="hold"/>
                                        <p:tgtEl>
                                          <p:spTgt spid="27"/>
                                        </p:tgtEl>
                                        <p:attrNameLst>
                                          <p:attrName>ppt_x</p:attrName>
                                        </p:attrNameLst>
                                      </p:cBhvr>
                                      <p:tavLst>
                                        <p:tav tm="0">
                                          <p:val>
                                            <p:strVal val="1+#ppt_w/2"/>
                                          </p:val>
                                        </p:tav>
                                        <p:tav tm="100000">
                                          <p:val>
                                            <p:strVal val="#ppt_x"/>
                                          </p:val>
                                        </p:tav>
                                      </p:tavLst>
                                    </p:anim>
                                    <p:anim calcmode="lin" valueType="num">
                                      <p:cBhvr additive="base">
                                        <p:cTn id="8" dur="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wipe(right)">
                                      <p:cBhvr>
                                        <p:cTn id="12" dur="250"/>
                                        <p:tgtEl>
                                          <p:spTgt spid="28">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8">
                                            <p:txEl>
                                              <p:pRg st="1" end="1"/>
                                            </p:txEl>
                                          </p:spTgt>
                                        </p:tgtEl>
                                        <p:attrNameLst>
                                          <p:attrName>style.visibility</p:attrName>
                                        </p:attrNameLst>
                                      </p:cBhvr>
                                      <p:to>
                                        <p:strVal val="visible"/>
                                      </p:to>
                                    </p:set>
                                    <p:animEffect transition="in" filter="wipe(right)">
                                      <p:cBhvr>
                                        <p:cTn id="16" dur="250"/>
                                        <p:tgtEl>
                                          <p:spTgt spid="28">
                                            <p:txEl>
                                              <p:pRg st="1" end="1"/>
                                            </p:txEl>
                                          </p:spTgt>
                                        </p:tgtEl>
                                      </p:cBhvr>
                                    </p:animEffect>
                                  </p:childTnLst>
                                </p:cTn>
                              </p:par>
                            </p:childTnLst>
                          </p:cTn>
                        </p:par>
                        <p:par>
                          <p:cTn id="17" fill="hold">
                            <p:stCondLst>
                              <p:cond delay="75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450" decel="100000" fill="hold"/>
                                        <p:tgtEl>
                                          <p:spTgt spid="1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25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500"/>
                                        <p:tgtEl>
                                          <p:spTgt spid="89"/>
                                        </p:tgtEl>
                                      </p:cBhvr>
                                    </p:animEffect>
                                    <p:anim calcmode="lin" valueType="num">
                                      <p:cBhvr>
                                        <p:cTn id="27" dur="500" fill="hold"/>
                                        <p:tgtEl>
                                          <p:spTgt spid="89"/>
                                        </p:tgtEl>
                                        <p:attrNameLst>
                                          <p:attrName>ppt_x</p:attrName>
                                        </p:attrNameLst>
                                      </p:cBhvr>
                                      <p:tavLst>
                                        <p:tav tm="0">
                                          <p:val>
                                            <p:strVal val="#ppt_x"/>
                                          </p:val>
                                        </p:tav>
                                        <p:tav tm="100000">
                                          <p:val>
                                            <p:strVal val="#ppt_x"/>
                                          </p:val>
                                        </p:tav>
                                      </p:tavLst>
                                    </p:anim>
                                    <p:anim calcmode="lin" valueType="num">
                                      <p:cBhvr>
                                        <p:cTn id="28" dur="450" decel="100000" fill="hold"/>
                                        <p:tgtEl>
                                          <p:spTgt spid="89"/>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89"/>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50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anim calcmode="lin" valueType="num">
                                      <p:cBhvr>
                                        <p:cTn id="33" dur="500" fill="hold"/>
                                        <p:tgtEl>
                                          <p:spTgt spid="94"/>
                                        </p:tgtEl>
                                        <p:attrNameLst>
                                          <p:attrName>ppt_x</p:attrName>
                                        </p:attrNameLst>
                                      </p:cBhvr>
                                      <p:tavLst>
                                        <p:tav tm="0">
                                          <p:val>
                                            <p:strVal val="#ppt_x"/>
                                          </p:val>
                                        </p:tav>
                                        <p:tav tm="100000">
                                          <p:val>
                                            <p:strVal val="#ppt_x"/>
                                          </p:val>
                                        </p:tav>
                                      </p:tavLst>
                                    </p:anim>
                                    <p:anim calcmode="lin" valueType="num">
                                      <p:cBhvr>
                                        <p:cTn id="34" dur="450" decel="100000" fill="hold"/>
                                        <p:tgtEl>
                                          <p:spTgt spid="94"/>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94"/>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75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anim calcmode="lin" valueType="num">
                                      <p:cBhvr>
                                        <p:cTn id="39" dur="500" fill="hold"/>
                                        <p:tgtEl>
                                          <p:spTgt spid="99"/>
                                        </p:tgtEl>
                                        <p:attrNameLst>
                                          <p:attrName>ppt_x</p:attrName>
                                        </p:attrNameLst>
                                      </p:cBhvr>
                                      <p:tavLst>
                                        <p:tav tm="0">
                                          <p:val>
                                            <p:strVal val="#ppt_x"/>
                                          </p:val>
                                        </p:tav>
                                        <p:tav tm="100000">
                                          <p:val>
                                            <p:strVal val="#ppt_x"/>
                                          </p:val>
                                        </p:tav>
                                      </p:tavLst>
                                    </p:anim>
                                    <p:anim calcmode="lin" valueType="num">
                                      <p:cBhvr>
                                        <p:cTn id="40" dur="450" decel="100000" fill="hold"/>
                                        <p:tgtEl>
                                          <p:spTgt spid="99"/>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9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2" name="组合 11"/>
          <p:cNvGrpSpPr/>
          <p:nvPr/>
        </p:nvGrpSpPr>
        <p:grpSpPr>
          <a:xfrm>
            <a:off x="6393848" y="1681099"/>
            <a:ext cx="4413851" cy="909524"/>
            <a:chOff x="6327173" y="1681099"/>
            <a:chExt cx="4413851" cy="909524"/>
          </a:xfrm>
        </p:grpSpPr>
        <p:sp>
          <p:nvSpPr>
            <p:cNvPr id="21" name="文本框 20"/>
            <p:cNvSpPr txBox="1"/>
            <p:nvPr/>
          </p:nvSpPr>
          <p:spPr>
            <a:xfrm>
              <a:off x="6327174" y="1681099"/>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6327173" y="1938137"/>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465545" y="3524250"/>
            <a:ext cx="889616" cy="731806"/>
            <a:chOff x="1465545" y="3524250"/>
            <a:chExt cx="889616" cy="731806"/>
          </a:xfrm>
        </p:grpSpPr>
        <p:sp>
          <p:nvSpPr>
            <p:cNvPr id="9" name="六边形 8"/>
            <p:cNvSpPr/>
            <p:nvPr/>
          </p:nvSpPr>
          <p:spPr>
            <a:xfrm>
              <a:off x="1480540" y="3524250"/>
              <a:ext cx="848894" cy="731806"/>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465545" y="3719336"/>
              <a:ext cx="889616" cy="341632"/>
            </a:xfrm>
            <a:prstGeom prst="rect">
              <a:avLst/>
            </a:prstGeom>
            <a:noFill/>
          </p:spPr>
          <p:txBody>
            <a:bodyPr wrap="square" rtlCol="0">
              <a:spAutoFit/>
            </a:bodyPr>
            <a:lstStyle/>
            <a:p>
              <a:pPr algn="ctr">
                <a:lnSpc>
                  <a:spcPct val="90000"/>
                </a:lnSpc>
                <a:spcBef>
                  <a:spcPts val="1000"/>
                </a:spcBef>
              </a:pPr>
              <a:r>
                <a:rPr lang="en-US" altLang="zh-CN" b="1" dirty="0">
                  <a:solidFill>
                    <a:srgbClr val="E4F7F8"/>
                  </a:solidFill>
                  <a:latin typeface="微软雅黑" panose="020B0503020204020204" pitchFamily="34" charset="-122"/>
                  <a:ea typeface="微软雅黑" panose="020B0503020204020204" pitchFamily="34" charset="-122"/>
                </a:rPr>
                <a:t>30%</a:t>
              </a:r>
              <a:endParaRPr lang="zh-CN" altLang="en-US" b="1" dirty="0">
                <a:solidFill>
                  <a:srgbClr val="E4F7F8"/>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29434" y="4081682"/>
            <a:ext cx="1334262" cy="1150226"/>
            <a:chOff x="2329434" y="4081682"/>
            <a:chExt cx="1334262" cy="1150226"/>
          </a:xfrm>
        </p:grpSpPr>
        <p:sp>
          <p:nvSpPr>
            <p:cNvPr id="8" name="六边形 7"/>
            <p:cNvSpPr/>
            <p:nvPr/>
          </p:nvSpPr>
          <p:spPr>
            <a:xfrm>
              <a:off x="2329434" y="4081682"/>
              <a:ext cx="1334262" cy="1150226"/>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26710" y="4416728"/>
              <a:ext cx="1134780" cy="480131"/>
            </a:xfrm>
            <a:prstGeom prst="rect">
              <a:avLst/>
            </a:prstGeom>
            <a:noFill/>
          </p:spPr>
          <p:txBody>
            <a:bodyPr wrap="square" rtlCol="0">
              <a:spAutoFit/>
            </a:bodyPr>
            <a:lstStyle/>
            <a:p>
              <a:pPr algn="ctr">
                <a:lnSpc>
                  <a:spcPct val="90000"/>
                </a:lnSpc>
                <a:spcBef>
                  <a:spcPts val="1000"/>
                </a:spcBef>
              </a:pPr>
              <a:r>
                <a:rPr lang="en-US" altLang="zh-CN" sz="2800" b="1" dirty="0">
                  <a:solidFill>
                    <a:srgbClr val="E4F7F8"/>
                  </a:solidFill>
                  <a:latin typeface="微软雅黑" panose="020B0503020204020204" pitchFamily="34" charset="-122"/>
                  <a:ea typeface="微软雅黑" panose="020B0503020204020204" pitchFamily="34" charset="-122"/>
                </a:rPr>
                <a:t>40%</a:t>
              </a:r>
              <a:endParaRPr lang="zh-CN" altLang="en-US" sz="2800" b="1" dirty="0">
                <a:solidFill>
                  <a:srgbClr val="E4F7F8"/>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663696" y="2559981"/>
            <a:ext cx="2432304" cy="2096814"/>
            <a:chOff x="3663696" y="2559981"/>
            <a:chExt cx="2432304" cy="2096814"/>
          </a:xfrm>
        </p:grpSpPr>
        <p:sp>
          <p:nvSpPr>
            <p:cNvPr id="5" name="六边形 4"/>
            <p:cNvSpPr/>
            <p:nvPr/>
          </p:nvSpPr>
          <p:spPr>
            <a:xfrm>
              <a:off x="3663696" y="2559981"/>
              <a:ext cx="2432304" cy="2096814"/>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b="1" dirty="0">
                  <a:solidFill>
                    <a:srgbClr val="E4F7F8"/>
                  </a:solidFill>
                  <a:latin typeface="微软雅黑" panose="020B0503020204020204" pitchFamily="34" charset="-122"/>
                  <a:ea typeface="微软雅黑" panose="020B0503020204020204" pitchFamily="34" charset="-122"/>
                </a:rPr>
                <a:t>80%</a:t>
              </a:r>
              <a:endParaRPr lang="zh-CN" altLang="en-US" sz="4800" b="1" dirty="0">
                <a:solidFill>
                  <a:srgbClr val="E4F7F8"/>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36242" y="1686736"/>
            <a:ext cx="1727454" cy="1489184"/>
            <a:chOff x="1936242" y="1686736"/>
            <a:chExt cx="1727454" cy="1489184"/>
          </a:xfrm>
        </p:grpSpPr>
        <p:sp>
          <p:nvSpPr>
            <p:cNvPr id="7" name="六边形 6"/>
            <p:cNvSpPr/>
            <p:nvPr/>
          </p:nvSpPr>
          <p:spPr>
            <a:xfrm>
              <a:off x="1936242" y="1686736"/>
              <a:ext cx="1727454" cy="1489184"/>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b="1" dirty="0">
                  <a:solidFill>
                    <a:srgbClr val="E4F7F8"/>
                  </a:solidFill>
                  <a:latin typeface="微软雅黑" panose="020B0503020204020204" pitchFamily="34" charset="-122"/>
                  <a:ea typeface="微软雅黑" panose="020B0503020204020204" pitchFamily="34" charset="-122"/>
                </a:rPr>
                <a:t>50%</a:t>
              </a:r>
              <a:endParaRPr lang="zh-CN" altLang="en-US" sz="3600" b="1" dirty="0">
                <a:solidFill>
                  <a:srgbClr val="E4F7F8"/>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93848" y="4349699"/>
            <a:ext cx="4413851" cy="909524"/>
            <a:chOff x="6327173" y="4322384"/>
            <a:chExt cx="4413851" cy="909524"/>
          </a:xfrm>
        </p:grpSpPr>
        <p:sp>
          <p:nvSpPr>
            <p:cNvPr id="30" name="文本框 29"/>
            <p:cNvSpPr txBox="1"/>
            <p:nvPr/>
          </p:nvSpPr>
          <p:spPr>
            <a:xfrm>
              <a:off x="6327174" y="4322384"/>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6327173" y="4579422"/>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93848" y="2570632"/>
            <a:ext cx="4413851" cy="909524"/>
            <a:chOff x="6327173" y="3001742"/>
            <a:chExt cx="4413851" cy="909524"/>
          </a:xfrm>
        </p:grpSpPr>
        <p:sp>
          <p:nvSpPr>
            <p:cNvPr id="32" name="文本框 31"/>
            <p:cNvSpPr txBox="1"/>
            <p:nvPr/>
          </p:nvSpPr>
          <p:spPr>
            <a:xfrm>
              <a:off x="6327174" y="3001742"/>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6327173" y="3258780"/>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 name="灯片编号占位符 5"/>
          <p:cNvSpPr>
            <a:spLocks noGrp="1"/>
          </p:cNvSpPr>
          <p:nvPr>
            <p:ph type="sldNum" sz="quarter" idx="12"/>
          </p:nvPr>
        </p:nvSpPr>
        <p:spPr/>
        <p:txBody>
          <a:bodyPr/>
          <a:lstStyle/>
          <a:p>
            <a:fld id="{D447205E-B5AF-420F-9205-14CD5B2048A0}" type="slidenum">
              <a:rPr lang="zh-CN" altLang="en-US" smtClean="0"/>
              <a:t>20</a:t>
            </a:fld>
            <a:endParaRPr lang="zh-CN" altLang="en-US"/>
          </a:p>
        </p:txBody>
      </p:sp>
      <p:grpSp>
        <p:nvGrpSpPr>
          <p:cNvPr id="29" name="组合 28"/>
          <p:cNvGrpSpPr/>
          <p:nvPr/>
        </p:nvGrpSpPr>
        <p:grpSpPr>
          <a:xfrm>
            <a:off x="6393848" y="3460165"/>
            <a:ext cx="4413851" cy="909524"/>
            <a:chOff x="6327173" y="4322384"/>
            <a:chExt cx="4413851" cy="909524"/>
          </a:xfrm>
        </p:grpSpPr>
        <p:sp>
          <p:nvSpPr>
            <p:cNvPr id="34" name="文本框 33"/>
            <p:cNvSpPr txBox="1"/>
            <p:nvPr/>
          </p:nvSpPr>
          <p:spPr>
            <a:xfrm>
              <a:off x="6327174" y="4322384"/>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6327173" y="4579422"/>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1644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450" decel="100000" fill="hold"/>
                                        <p:tgtEl>
                                          <p:spTgt spid="1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450" decel="100000" fill="hold"/>
                                        <p:tgtEl>
                                          <p:spTgt spid="13"/>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anim calcmode="lin" valueType="num">
                                      <p:cBhvr>
                                        <p:cTn id="49" dur="500" fill="hold"/>
                                        <p:tgtEl>
                                          <p:spTgt spid="29"/>
                                        </p:tgtEl>
                                        <p:attrNameLst>
                                          <p:attrName>ppt_x</p:attrName>
                                        </p:attrNameLst>
                                      </p:cBhvr>
                                      <p:tavLst>
                                        <p:tav tm="0">
                                          <p:val>
                                            <p:strVal val="#ppt_x"/>
                                          </p:val>
                                        </p:tav>
                                        <p:tav tm="100000">
                                          <p:val>
                                            <p:strVal val="#ppt_x"/>
                                          </p:val>
                                        </p:tav>
                                      </p:tavLst>
                                    </p:anim>
                                    <p:anim calcmode="lin" valueType="num">
                                      <p:cBhvr>
                                        <p:cTn id="50" dur="450" decel="100000" fill="hold"/>
                                        <p:tgtEl>
                                          <p:spTgt spid="29"/>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anim calcmode="lin" valueType="num">
                                      <p:cBhvr>
                                        <p:cTn id="55" dur="500" fill="hold"/>
                                        <p:tgtEl>
                                          <p:spTgt spid="14"/>
                                        </p:tgtEl>
                                        <p:attrNameLst>
                                          <p:attrName>ppt_x</p:attrName>
                                        </p:attrNameLst>
                                      </p:cBhvr>
                                      <p:tavLst>
                                        <p:tav tm="0">
                                          <p:val>
                                            <p:strVal val="#ppt_x"/>
                                          </p:val>
                                        </p:tav>
                                        <p:tav tm="100000">
                                          <p:val>
                                            <p:strVal val="#ppt_x"/>
                                          </p:val>
                                        </p:tav>
                                      </p:tavLst>
                                    </p:anim>
                                    <p:anim calcmode="lin" valueType="num">
                                      <p:cBhvr>
                                        <p:cTn id="56" dur="450" decel="100000" fill="hold"/>
                                        <p:tgtEl>
                                          <p:spTgt spid="14"/>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04</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t>21</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89195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t>22</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4" name="组合 13"/>
          <p:cNvGrpSpPr/>
          <p:nvPr/>
        </p:nvGrpSpPr>
        <p:grpSpPr>
          <a:xfrm>
            <a:off x="931891" y="1694631"/>
            <a:ext cx="4370734" cy="1954412"/>
            <a:chOff x="3723975" y="1092122"/>
            <a:chExt cx="3986979" cy="1782814"/>
          </a:xfrm>
          <a:solidFill>
            <a:srgbClr val="277C85"/>
          </a:solidFill>
        </p:grpSpPr>
        <p:sp>
          <p:nvSpPr>
            <p:cNvPr id="7" name="矩形 6"/>
            <p:cNvSpPr/>
            <p:nvPr/>
          </p:nvSpPr>
          <p:spPr>
            <a:xfrm>
              <a:off x="3723975" y="1092122"/>
              <a:ext cx="3776504"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1456" y="3647108"/>
            <a:ext cx="4371169" cy="1954412"/>
            <a:chOff x="3723578" y="1092122"/>
            <a:chExt cx="3987376" cy="1782814"/>
          </a:xfrm>
          <a:solidFill>
            <a:srgbClr val="2E939E"/>
          </a:solidFill>
        </p:grpSpPr>
        <p:sp>
          <p:nvSpPr>
            <p:cNvPr id="50" name="矩形 49"/>
            <p:cNvSpPr/>
            <p:nvPr/>
          </p:nvSpPr>
          <p:spPr>
            <a:xfrm>
              <a:off x="3723578" y="1092122"/>
              <a:ext cx="3776899"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5301314" y="1912885"/>
            <a:ext cx="809837" cy="723275"/>
          </a:xfrm>
          <a:prstGeom prst="rect">
            <a:avLst/>
          </a:prstGeom>
          <a:noFill/>
        </p:spPr>
        <p:txBody>
          <a:bodyPr wrap="none" rtlCol="0">
            <a:spAutoFit/>
          </a:bodyPr>
          <a:lstStyle/>
          <a:p>
            <a:r>
              <a:rPr lang="en-US" altLang="zh-CN" sz="4100" dirty="0">
                <a:solidFill>
                  <a:srgbClr val="3097A2"/>
                </a:solidFill>
                <a:latin typeface="Algerian" pitchFamily="82" charset="0"/>
                <a:ea typeface="楷体" pitchFamily="49" charset="-122"/>
              </a:rPr>
              <a:t>01</a:t>
            </a:r>
            <a:endParaRPr lang="zh-CN" altLang="en-US" sz="4100" dirty="0">
              <a:solidFill>
                <a:srgbClr val="3097A2"/>
              </a:solidFill>
              <a:latin typeface="Algerian" pitchFamily="82" charset="0"/>
              <a:ea typeface="楷体" pitchFamily="49" charset="-122"/>
            </a:endParaRPr>
          </a:p>
        </p:txBody>
      </p:sp>
      <p:sp>
        <p:nvSpPr>
          <p:cNvPr id="53" name="文本框 52"/>
          <p:cNvSpPr txBox="1"/>
          <p:nvPr/>
        </p:nvSpPr>
        <p:spPr>
          <a:xfrm>
            <a:off x="5301314" y="3860731"/>
            <a:ext cx="809837" cy="723275"/>
          </a:xfrm>
          <a:prstGeom prst="rect">
            <a:avLst/>
          </a:prstGeom>
          <a:noFill/>
        </p:spPr>
        <p:txBody>
          <a:bodyPr wrap="none" rtlCol="0">
            <a:spAutoFit/>
          </a:bodyPr>
          <a:lstStyle/>
          <a:p>
            <a:r>
              <a:rPr lang="en-US" altLang="zh-CN" sz="4100" dirty="0" smtClean="0">
                <a:solidFill>
                  <a:srgbClr val="2E939E"/>
                </a:solidFill>
                <a:latin typeface="Algerian" pitchFamily="82" charset="0"/>
                <a:ea typeface="楷体" pitchFamily="49" charset="-122"/>
              </a:rPr>
              <a:t>03</a:t>
            </a:r>
            <a:endParaRPr lang="zh-CN" altLang="en-US" sz="4100" dirty="0">
              <a:solidFill>
                <a:srgbClr val="2E939E"/>
              </a:solidFill>
              <a:latin typeface="Algerian" pitchFamily="82" charset="0"/>
              <a:ea typeface="楷体" pitchFamily="49" charset="-122"/>
            </a:endParaRPr>
          </a:p>
        </p:txBody>
      </p:sp>
      <p:grpSp>
        <p:nvGrpSpPr>
          <p:cNvPr id="66" name="组合 65"/>
          <p:cNvGrpSpPr/>
          <p:nvPr/>
        </p:nvGrpSpPr>
        <p:grpSpPr>
          <a:xfrm flipH="1" flipV="1">
            <a:off x="6891111" y="1694631"/>
            <a:ext cx="4369434" cy="1954412"/>
            <a:chOff x="3725161" y="1092122"/>
            <a:chExt cx="3985793" cy="1782814"/>
          </a:xfrm>
          <a:solidFill>
            <a:srgbClr val="33A3AF"/>
          </a:solidFill>
        </p:grpSpPr>
        <p:sp>
          <p:nvSpPr>
            <p:cNvPr id="72" name="矩形 71"/>
            <p:cNvSpPr/>
            <p:nvPr/>
          </p:nvSpPr>
          <p:spPr>
            <a:xfrm>
              <a:off x="3725161" y="1092122"/>
              <a:ext cx="3776505"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flipH="1" flipV="1">
            <a:off x="6891111" y="3647108"/>
            <a:ext cx="4369432" cy="1954412"/>
            <a:chOff x="3725162" y="1092122"/>
            <a:chExt cx="3985792" cy="1782814"/>
          </a:xfrm>
          <a:solidFill>
            <a:srgbClr val="67C9D3"/>
          </a:solidFill>
        </p:grpSpPr>
        <p:sp>
          <p:nvSpPr>
            <p:cNvPr id="70" name="矩形 69"/>
            <p:cNvSpPr/>
            <p:nvPr/>
          </p:nvSpPr>
          <p:spPr>
            <a:xfrm>
              <a:off x="3725162" y="1092122"/>
              <a:ext cx="3776511" cy="1782814"/>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rot="5400000">
              <a:off x="7448038" y="1507491"/>
              <a:ext cx="307063" cy="218768"/>
            </a:xfrm>
            <a:prstGeom prst="triangl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p:cNvSpPr txBox="1"/>
          <p:nvPr/>
        </p:nvSpPr>
        <p:spPr>
          <a:xfrm flipH="1">
            <a:off x="6071315" y="2715250"/>
            <a:ext cx="809837" cy="723275"/>
          </a:xfrm>
          <a:prstGeom prst="rect">
            <a:avLst/>
          </a:prstGeom>
          <a:noFill/>
        </p:spPr>
        <p:txBody>
          <a:bodyPr wrap="none" rtlCol="0">
            <a:spAutoFit/>
          </a:bodyPr>
          <a:lstStyle/>
          <a:p>
            <a:pPr algn="r"/>
            <a:r>
              <a:rPr lang="en-US" altLang="zh-CN" sz="4100" dirty="0" smtClean="0">
                <a:solidFill>
                  <a:srgbClr val="33A3AF"/>
                </a:solidFill>
                <a:latin typeface="Algerian" pitchFamily="82" charset="0"/>
                <a:ea typeface="楷体" pitchFamily="49" charset="-122"/>
              </a:rPr>
              <a:t>02</a:t>
            </a:r>
            <a:endParaRPr lang="zh-CN" altLang="en-US" sz="4100" dirty="0">
              <a:solidFill>
                <a:srgbClr val="33A3AF"/>
              </a:solidFill>
              <a:latin typeface="Algerian" pitchFamily="82" charset="0"/>
              <a:ea typeface="楷体" pitchFamily="49" charset="-122"/>
            </a:endParaRPr>
          </a:p>
        </p:txBody>
      </p:sp>
      <p:sp>
        <p:nvSpPr>
          <p:cNvPr id="69" name="文本框 68"/>
          <p:cNvSpPr txBox="1"/>
          <p:nvPr/>
        </p:nvSpPr>
        <p:spPr>
          <a:xfrm flipH="1">
            <a:off x="6071315" y="4664620"/>
            <a:ext cx="809837" cy="723275"/>
          </a:xfrm>
          <a:prstGeom prst="rect">
            <a:avLst/>
          </a:prstGeom>
          <a:noFill/>
        </p:spPr>
        <p:txBody>
          <a:bodyPr wrap="none" rtlCol="0">
            <a:spAutoFit/>
          </a:bodyPr>
          <a:lstStyle/>
          <a:p>
            <a:pPr algn="r"/>
            <a:r>
              <a:rPr lang="en-US" altLang="zh-CN" sz="4100" dirty="0" smtClean="0">
                <a:solidFill>
                  <a:srgbClr val="42BAC8"/>
                </a:solidFill>
                <a:latin typeface="Algerian" pitchFamily="82" charset="0"/>
                <a:ea typeface="楷体" pitchFamily="49" charset="-122"/>
              </a:rPr>
              <a:t>04</a:t>
            </a:r>
            <a:endParaRPr lang="zh-CN" altLang="en-US" sz="4100" dirty="0">
              <a:solidFill>
                <a:srgbClr val="42BAC8"/>
              </a:solidFill>
              <a:latin typeface="Algerian" pitchFamily="82" charset="0"/>
              <a:ea typeface="楷体" pitchFamily="49" charset="-122"/>
            </a:endParaRPr>
          </a:p>
        </p:txBody>
      </p:sp>
      <p:grpSp>
        <p:nvGrpSpPr>
          <p:cNvPr id="13" name="组合 12"/>
          <p:cNvGrpSpPr/>
          <p:nvPr/>
        </p:nvGrpSpPr>
        <p:grpSpPr>
          <a:xfrm>
            <a:off x="1282901" y="1987318"/>
            <a:ext cx="3435098" cy="1369037"/>
            <a:chOff x="1478164" y="1940719"/>
            <a:chExt cx="3435098" cy="1369037"/>
          </a:xfrm>
        </p:grpSpPr>
        <p:pic>
          <p:nvPicPr>
            <p:cNvPr id="78" name="图片 77"/>
            <p:cNvPicPr>
              <a:picLocks noChangeAspect="1"/>
            </p:cNvPicPr>
            <p:nvPr/>
          </p:nvPicPr>
          <p:blipFill>
            <a:blip r:embed="rId2">
              <a:biLevel thresh="25000"/>
            </a:blip>
            <a:stretch>
              <a:fillRect/>
            </a:stretch>
          </p:blipFill>
          <p:spPr>
            <a:xfrm>
              <a:off x="4551589" y="1940719"/>
              <a:ext cx="361673" cy="475182"/>
            </a:xfrm>
            <a:prstGeom prst="rect">
              <a:avLst/>
            </a:prstGeom>
          </p:spPr>
        </p:pic>
        <p:grpSp>
          <p:nvGrpSpPr>
            <p:cNvPr id="5" name="组合 4"/>
            <p:cNvGrpSpPr/>
            <p:nvPr/>
          </p:nvGrpSpPr>
          <p:grpSpPr>
            <a:xfrm>
              <a:off x="1478164" y="2030048"/>
              <a:ext cx="3037927" cy="1279708"/>
              <a:chOff x="1510282" y="2074269"/>
              <a:chExt cx="3037927" cy="1279708"/>
            </a:xfrm>
          </p:grpSpPr>
          <p:sp>
            <p:nvSpPr>
              <p:cNvPr id="83" name="文本框 82"/>
              <p:cNvSpPr txBox="1"/>
              <p:nvPr/>
            </p:nvSpPr>
            <p:spPr>
              <a:xfrm>
                <a:off x="2149551" y="2074269"/>
                <a:ext cx="2389112"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84" name="文本框 83"/>
              <p:cNvSpPr txBox="1"/>
              <p:nvPr/>
            </p:nvSpPr>
            <p:spPr>
              <a:xfrm>
                <a:off x="1510282" y="2421414"/>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1279579" y="4024766"/>
            <a:ext cx="3435098" cy="1279708"/>
            <a:chOff x="1478164" y="3984460"/>
            <a:chExt cx="3435098" cy="1279708"/>
          </a:xfrm>
        </p:grpSpPr>
        <p:pic>
          <p:nvPicPr>
            <p:cNvPr id="79" name="图片 78"/>
            <p:cNvPicPr>
              <a:picLocks noChangeAspect="1"/>
            </p:cNvPicPr>
            <p:nvPr/>
          </p:nvPicPr>
          <p:blipFill>
            <a:blip r:embed="rId3">
              <a:biLevel thresh="25000"/>
            </a:blip>
            <a:stretch>
              <a:fillRect/>
            </a:stretch>
          </p:blipFill>
          <p:spPr>
            <a:xfrm>
              <a:off x="4552182" y="4021866"/>
              <a:ext cx="361080" cy="353200"/>
            </a:xfrm>
            <a:prstGeom prst="rect">
              <a:avLst/>
            </a:prstGeom>
          </p:spPr>
        </p:pic>
        <p:grpSp>
          <p:nvGrpSpPr>
            <p:cNvPr id="6" name="组合 5"/>
            <p:cNvGrpSpPr/>
            <p:nvPr/>
          </p:nvGrpSpPr>
          <p:grpSpPr>
            <a:xfrm>
              <a:off x="1478164" y="3984460"/>
              <a:ext cx="3037927" cy="1279708"/>
              <a:chOff x="1510282" y="4027921"/>
              <a:chExt cx="3037927" cy="1279708"/>
            </a:xfrm>
          </p:grpSpPr>
          <p:sp>
            <p:nvSpPr>
              <p:cNvPr id="28" name="文本框 27"/>
              <p:cNvSpPr txBox="1"/>
              <p:nvPr/>
            </p:nvSpPr>
            <p:spPr>
              <a:xfrm>
                <a:off x="2149551" y="4027921"/>
                <a:ext cx="2389112"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1510282" y="4375066"/>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7481068" y="2009259"/>
            <a:ext cx="3429345" cy="1332412"/>
            <a:chOff x="7282213" y="1973415"/>
            <a:chExt cx="3429345" cy="1332412"/>
          </a:xfrm>
        </p:grpSpPr>
        <p:pic>
          <p:nvPicPr>
            <p:cNvPr id="80" name="图片 79"/>
            <p:cNvPicPr>
              <a:picLocks noChangeAspect="1"/>
            </p:cNvPicPr>
            <p:nvPr/>
          </p:nvPicPr>
          <p:blipFill>
            <a:blip r:embed="rId4">
              <a:biLevel thresh="25000"/>
            </a:blip>
            <a:stretch>
              <a:fillRect/>
            </a:stretch>
          </p:blipFill>
          <p:spPr>
            <a:xfrm>
              <a:off x="7282213" y="1973415"/>
              <a:ext cx="358530" cy="453081"/>
            </a:xfrm>
            <a:prstGeom prst="rect">
              <a:avLst/>
            </a:prstGeom>
          </p:spPr>
        </p:pic>
        <p:grpSp>
          <p:nvGrpSpPr>
            <p:cNvPr id="8" name="组合 7"/>
            <p:cNvGrpSpPr/>
            <p:nvPr/>
          </p:nvGrpSpPr>
          <p:grpSpPr>
            <a:xfrm>
              <a:off x="7669520" y="2026119"/>
              <a:ext cx="3042038" cy="1279708"/>
              <a:chOff x="7656514" y="2074269"/>
              <a:chExt cx="3042038" cy="1279708"/>
            </a:xfrm>
          </p:grpSpPr>
          <p:sp>
            <p:nvSpPr>
              <p:cNvPr id="33" name="文本框 32"/>
              <p:cNvSpPr txBox="1"/>
              <p:nvPr/>
            </p:nvSpPr>
            <p:spPr>
              <a:xfrm flipH="1">
                <a:off x="7656514" y="2074269"/>
                <a:ext cx="2393245" cy="341632"/>
              </a:xfrm>
              <a:prstGeom prst="rect">
                <a:avLst/>
              </a:prstGeom>
              <a:noFill/>
            </p:spPr>
            <p:txBody>
              <a:bodyPr wrap="square" rtlCol="0">
                <a:spAutoFit/>
              </a:bodyPr>
              <a:lstStyle/>
              <a:p>
                <a:pP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flipH="1">
                <a:off x="7660625" y="2421414"/>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7480152" y="3984460"/>
            <a:ext cx="3431175" cy="1279708"/>
            <a:chOff x="7280383" y="3984460"/>
            <a:chExt cx="3431175" cy="1279708"/>
          </a:xfrm>
        </p:grpSpPr>
        <p:pic>
          <p:nvPicPr>
            <p:cNvPr id="81" name="图片 80"/>
            <p:cNvPicPr>
              <a:picLocks noChangeAspect="1"/>
            </p:cNvPicPr>
            <p:nvPr/>
          </p:nvPicPr>
          <p:blipFill>
            <a:blip r:embed="rId5">
              <a:biLevel thresh="25000"/>
            </a:blip>
            <a:stretch>
              <a:fillRect/>
            </a:stretch>
          </p:blipFill>
          <p:spPr>
            <a:xfrm flipH="1">
              <a:off x="7280383" y="4054060"/>
              <a:ext cx="360360" cy="320734"/>
            </a:xfrm>
            <a:prstGeom prst="rect">
              <a:avLst/>
            </a:prstGeom>
          </p:spPr>
        </p:pic>
        <p:grpSp>
          <p:nvGrpSpPr>
            <p:cNvPr id="9" name="组合 8"/>
            <p:cNvGrpSpPr/>
            <p:nvPr/>
          </p:nvGrpSpPr>
          <p:grpSpPr>
            <a:xfrm>
              <a:off x="7669520" y="3984460"/>
              <a:ext cx="3042038" cy="1279708"/>
              <a:chOff x="7656514" y="4040586"/>
              <a:chExt cx="3042038" cy="1279708"/>
            </a:xfrm>
          </p:grpSpPr>
          <p:sp>
            <p:nvSpPr>
              <p:cNvPr id="37" name="文本框 36"/>
              <p:cNvSpPr txBox="1"/>
              <p:nvPr/>
            </p:nvSpPr>
            <p:spPr>
              <a:xfrm flipH="1">
                <a:off x="7656514" y="4040586"/>
                <a:ext cx="2393245" cy="341632"/>
              </a:xfrm>
              <a:prstGeom prst="rect">
                <a:avLst/>
              </a:prstGeom>
              <a:noFill/>
            </p:spPr>
            <p:txBody>
              <a:bodyPr wrap="square" rtlCol="0">
                <a:spAutoFit/>
              </a:bodyPr>
              <a:lstStyle/>
              <a:p>
                <a:pP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flipH="1">
                <a:off x="7660625" y="4387731"/>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17064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anim calcmode="lin" valueType="num">
                                      <p:cBhvr>
                                        <p:cTn id="8" dur="750" fill="hold"/>
                                        <p:tgtEl>
                                          <p:spTgt spid="52"/>
                                        </p:tgtEl>
                                        <p:attrNameLst>
                                          <p:attrName>ppt_x</p:attrName>
                                        </p:attrNameLst>
                                      </p:cBhvr>
                                      <p:tavLst>
                                        <p:tav tm="0">
                                          <p:val>
                                            <p:strVal val="#ppt_x"/>
                                          </p:val>
                                        </p:tav>
                                        <p:tav tm="100000">
                                          <p:val>
                                            <p:strVal val="#ppt_x"/>
                                          </p:val>
                                        </p:tav>
                                      </p:tavLst>
                                    </p:anim>
                                    <p:anim calcmode="lin" valueType="num">
                                      <p:cBhvr>
                                        <p:cTn id="9" dur="675" decel="100000" fill="hold"/>
                                        <p:tgtEl>
                                          <p:spTgt spid="52"/>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50" fill="hold"/>
                                        <p:tgtEl>
                                          <p:spTgt spid="14"/>
                                        </p:tgtEl>
                                        <p:attrNameLst>
                                          <p:attrName>ppt_x</p:attrName>
                                        </p:attrNameLst>
                                      </p:cBhvr>
                                      <p:tavLst>
                                        <p:tav tm="0">
                                          <p:val>
                                            <p:strVal val="0-#ppt_w/2"/>
                                          </p:val>
                                        </p:tav>
                                        <p:tav tm="100000">
                                          <p:val>
                                            <p:strVal val="#ppt_x"/>
                                          </p:val>
                                        </p:tav>
                                      </p:tavLst>
                                    </p:anim>
                                    <p:anim calcmode="lin" valueType="num">
                                      <p:cBhvr additive="base">
                                        <p:cTn id="15" dur="2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37"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750"/>
                                        <p:tgtEl>
                                          <p:spTgt spid="68"/>
                                        </p:tgtEl>
                                      </p:cBhvr>
                                    </p:animEffect>
                                    <p:anim calcmode="lin" valueType="num">
                                      <p:cBhvr>
                                        <p:cTn id="24" dur="750" fill="hold"/>
                                        <p:tgtEl>
                                          <p:spTgt spid="68"/>
                                        </p:tgtEl>
                                        <p:attrNameLst>
                                          <p:attrName>ppt_x</p:attrName>
                                        </p:attrNameLst>
                                      </p:cBhvr>
                                      <p:tavLst>
                                        <p:tav tm="0">
                                          <p:val>
                                            <p:strVal val="#ppt_x"/>
                                          </p:val>
                                        </p:tav>
                                        <p:tav tm="100000">
                                          <p:val>
                                            <p:strVal val="#ppt_x"/>
                                          </p:val>
                                        </p:tav>
                                      </p:tavLst>
                                    </p:anim>
                                    <p:anim calcmode="lin" valueType="num">
                                      <p:cBhvr>
                                        <p:cTn id="25" dur="675" decel="100000" fill="hold"/>
                                        <p:tgtEl>
                                          <p:spTgt spid="6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childTnLst>
                          </p:cTn>
                        </p:par>
                        <p:par>
                          <p:cTn id="27" fill="hold">
                            <p:stCondLst>
                              <p:cond delay="2250"/>
                            </p:stCondLst>
                            <p:childTnLst>
                              <p:par>
                                <p:cTn id="28" presetID="2" presetClass="entr" presetSubtype="2" fill="hold" nodeType="after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250" fill="hold"/>
                                        <p:tgtEl>
                                          <p:spTgt spid="66"/>
                                        </p:tgtEl>
                                        <p:attrNameLst>
                                          <p:attrName>ppt_x</p:attrName>
                                        </p:attrNameLst>
                                      </p:cBhvr>
                                      <p:tavLst>
                                        <p:tav tm="0">
                                          <p:val>
                                            <p:strVal val="1+#ppt_w/2"/>
                                          </p:val>
                                        </p:tav>
                                        <p:tav tm="100000">
                                          <p:val>
                                            <p:strVal val="#ppt_x"/>
                                          </p:val>
                                        </p:tav>
                                      </p:tavLst>
                                    </p:anim>
                                    <p:anim calcmode="lin" valueType="num">
                                      <p:cBhvr additive="base">
                                        <p:cTn id="31" dur="250" fill="hold"/>
                                        <p:tgtEl>
                                          <p:spTgt spid="6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3000"/>
                            </p:stCondLst>
                            <p:childTnLst>
                              <p:par>
                                <p:cTn id="37" presetID="37"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750"/>
                                        <p:tgtEl>
                                          <p:spTgt spid="53"/>
                                        </p:tgtEl>
                                      </p:cBhvr>
                                    </p:animEffect>
                                    <p:anim calcmode="lin" valueType="num">
                                      <p:cBhvr>
                                        <p:cTn id="40" dur="750" fill="hold"/>
                                        <p:tgtEl>
                                          <p:spTgt spid="53"/>
                                        </p:tgtEl>
                                        <p:attrNameLst>
                                          <p:attrName>ppt_x</p:attrName>
                                        </p:attrNameLst>
                                      </p:cBhvr>
                                      <p:tavLst>
                                        <p:tav tm="0">
                                          <p:val>
                                            <p:strVal val="#ppt_x"/>
                                          </p:val>
                                        </p:tav>
                                        <p:tav tm="100000">
                                          <p:val>
                                            <p:strVal val="#ppt_x"/>
                                          </p:val>
                                        </p:tav>
                                      </p:tavLst>
                                    </p:anim>
                                    <p:anim calcmode="lin" valueType="num">
                                      <p:cBhvr>
                                        <p:cTn id="41" dur="675" decel="100000" fill="hold"/>
                                        <p:tgtEl>
                                          <p:spTgt spid="53"/>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53"/>
                                        </p:tgtEl>
                                        <p:attrNameLst>
                                          <p:attrName>ppt_y</p:attrName>
                                        </p:attrNameLst>
                                      </p:cBhvr>
                                      <p:tavLst>
                                        <p:tav tm="0">
                                          <p:val>
                                            <p:strVal val="#ppt_y-.03"/>
                                          </p:val>
                                        </p:tav>
                                        <p:tav tm="100000">
                                          <p:val>
                                            <p:strVal val="#ppt_y"/>
                                          </p:val>
                                        </p:tav>
                                      </p:tavLst>
                                    </p:anim>
                                  </p:childTnLst>
                                </p:cTn>
                              </p:par>
                            </p:childTnLst>
                          </p:cTn>
                        </p:par>
                        <p:par>
                          <p:cTn id="43" fill="hold">
                            <p:stCondLst>
                              <p:cond delay="3750"/>
                            </p:stCondLst>
                            <p:childTnLst>
                              <p:par>
                                <p:cTn id="44" presetID="2" presetClass="entr" presetSubtype="8"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250" fill="hold"/>
                                        <p:tgtEl>
                                          <p:spTgt spid="49"/>
                                        </p:tgtEl>
                                        <p:attrNameLst>
                                          <p:attrName>ppt_x</p:attrName>
                                        </p:attrNameLst>
                                      </p:cBhvr>
                                      <p:tavLst>
                                        <p:tav tm="0">
                                          <p:val>
                                            <p:strVal val="0-#ppt_w/2"/>
                                          </p:val>
                                        </p:tav>
                                        <p:tav tm="100000">
                                          <p:val>
                                            <p:strVal val="#ppt_x"/>
                                          </p:val>
                                        </p:tav>
                                      </p:tavLst>
                                    </p:anim>
                                    <p:anim calcmode="lin" valueType="num">
                                      <p:cBhvr additive="base">
                                        <p:cTn id="47" dur="250" fill="hold"/>
                                        <p:tgtEl>
                                          <p:spTgt spid="49"/>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4500"/>
                            </p:stCondLst>
                            <p:childTnLst>
                              <p:par>
                                <p:cTn id="53" presetID="3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750"/>
                                        <p:tgtEl>
                                          <p:spTgt spid="69"/>
                                        </p:tgtEl>
                                      </p:cBhvr>
                                    </p:animEffect>
                                    <p:anim calcmode="lin" valueType="num">
                                      <p:cBhvr>
                                        <p:cTn id="56" dur="750" fill="hold"/>
                                        <p:tgtEl>
                                          <p:spTgt spid="69"/>
                                        </p:tgtEl>
                                        <p:attrNameLst>
                                          <p:attrName>ppt_x</p:attrName>
                                        </p:attrNameLst>
                                      </p:cBhvr>
                                      <p:tavLst>
                                        <p:tav tm="0">
                                          <p:val>
                                            <p:strVal val="#ppt_x"/>
                                          </p:val>
                                        </p:tav>
                                        <p:tav tm="100000">
                                          <p:val>
                                            <p:strVal val="#ppt_x"/>
                                          </p:val>
                                        </p:tav>
                                      </p:tavLst>
                                    </p:anim>
                                    <p:anim calcmode="lin" valueType="num">
                                      <p:cBhvr>
                                        <p:cTn id="57" dur="675" decel="100000" fill="hold"/>
                                        <p:tgtEl>
                                          <p:spTgt spid="69"/>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69"/>
                                        </p:tgtEl>
                                        <p:attrNameLst>
                                          <p:attrName>ppt_y</p:attrName>
                                        </p:attrNameLst>
                                      </p:cBhvr>
                                      <p:tavLst>
                                        <p:tav tm="0">
                                          <p:val>
                                            <p:strVal val="#ppt_y-.03"/>
                                          </p:val>
                                        </p:tav>
                                        <p:tav tm="100000">
                                          <p:val>
                                            <p:strVal val="#ppt_y"/>
                                          </p:val>
                                        </p:tav>
                                      </p:tavLst>
                                    </p:anim>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additive="base">
                                        <p:cTn id="62" dur="250" fill="hold"/>
                                        <p:tgtEl>
                                          <p:spTgt spid="67"/>
                                        </p:tgtEl>
                                        <p:attrNameLst>
                                          <p:attrName>ppt_x</p:attrName>
                                        </p:attrNameLst>
                                      </p:cBhvr>
                                      <p:tavLst>
                                        <p:tav tm="0">
                                          <p:val>
                                            <p:strVal val="1+#ppt_w/2"/>
                                          </p:val>
                                        </p:tav>
                                        <p:tav tm="100000">
                                          <p:val>
                                            <p:strVal val="#ppt_x"/>
                                          </p:val>
                                        </p:tav>
                                      </p:tavLst>
                                    </p:anim>
                                    <p:anim calcmode="lin" valueType="num">
                                      <p:cBhvr additive="base">
                                        <p:cTn id="63" dur="250" fill="hold"/>
                                        <p:tgtEl>
                                          <p:spTgt spid="67"/>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8" grpId="0"/>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a:off x="1201738" y="2021572"/>
            <a:ext cx="2432958" cy="2432958"/>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flipV="1">
            <a:off x="3483655" y="2004155"/>
            <a:ext cx="2432958" cy="2432958"/>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14560" t="16273" r="56314" b="16504"/>
          <a:stretch/>
        </p:blipFill>
        <p:spPr>
          <a:xfrm>
            <a:off x="2179134" y="2682669"/>
            <a:ext cx="478165" cy="1103622"/>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51309" t="16273" r="14050" b="16504"/>
          <a:stretch/>
        </p:blipFill>
        <p:spPr>
          <a:xfrm>
            <a:off x="4415778" y="2682669"/>
            <a:ext cx="568711" cy="1103622"/>
          </a:xfrm>
          <a:prstGeom prst="rect">
            <a:avLst/>
          </a:prstGeom>
        </p:spPr>
      </p:pic>
      <p:sp>
        <p:nvSpPr>
          <p:cNvPr id="16" name="文本框 1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7" name="文本框 16"/>
          <p:cNvSpPr txBox="1"/>
          <p:nvPr/>
        </p:nvSpPr>
        <p:spPr>
          <a:xfrm>
            <a:off x="6336699" y="2004000"/>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8" name="文本框 17"/>
          <p:cNvSpPr txBox="1"/>
          <p:nvPr/>
        </p:nvSpPr>
        <p:spPr>
          <a:xfrm>
            <a:off x="6336698" y="2337828"/>
            <a:ext cx="4664677"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336699" y="3703772"/>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6336698" y="4037600"/>
            <a:ext cx="4664677"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p>
        </p:txBody>
      </p:sp>
      <p:grpSp>
        <p:nvGrpSpPr>
          <p:cNvPr id="3" name="组合 2"/>
          <p:cNvGrpSpPr/>
          <p:nvPr/>
        </p:nvGrpSpPr>
        <p:grpSpPr>
          <a:xfrm>
            <a:off x="1403352" y="4716572"/>
            <a:ext cx="2029728" cy="485775"/>
            <a:chOff x="1403352" y="4716572"/>
            <a:chExt cx="2029728" cy="485775"/>
          </a:xfrm>
        </p:grpSpPr>
        <p:sp>
          <p:nvSpPr>
            <p:cNvPr id="10" name="矩形 9"/>
            <p:cNvSpPr/>
            <p:nvPr/>
          </p:nvSpPr>
          <p:spPr>
            <a:xfrm>
              <a:off x="140335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767040" y="4728626"/>
              <a:ext cx="1302351" cy="461665"/>
            </a:xfrm>
            <a:prstGeom prst="rect">
              <a:avLst/>
            </a:prstGeom>
            <a:noFill/>
          </p:spPr>
          <p:txBody>
            <a:bodyPr wrap="square" rtlCol="0">
              <a:spAutoFit/>
            </a:bodyPr>
            <a:lstStyle/>
            <a:p>
              <a:pPr algn="ctr">
                <a:spcBef>
                  <a:spcPts val="1000"/>
                </a:spcBef>
              </a:pPr>
              <a:r>
                <a:rPr lang="en-US" altLang="zh-CN" sz="2400" b="1" dirty="0" smtClean="0">
                  <a:solidFill>
                    <a:srgbClr val="E4F7F8"/>
                  </a:solidFill>
                  <a:latin typeface="微软雅黑" panose="020B0503020204020204" pitchFamily="34" charset="-122"/>
                  <a:ea typeface="微软雅黑" panose="020B0503020204020204" pitchFamily="34" charset="-122"/>
                </a:rPr>
                <a:t>60</a:t>
              </a:r>
              <a:r>
                <a:rPr lang="en-US" altLang="zh-CN" sz="2400" b="1" dirty="0">
                  <a:solidFill>
                    <a:srgbClr val="E4F7F8"/>
                  </a:solidFill>
                  <a:latin typeface="微软雅黑" panose="020B0503020204020204" pitchFamily="34" charset="-122"/>
                  <a:ea typeface="微软雅黑" panose="020B0503020204020204" pitchFamily="34" charset="-122"/>
                </a:rPr>
                <a:t>%</a:t>
              </a:r>
              <a:endParaRPr lang="zh-CN" altLang="en-US" sz="2400" b="1" dirty="0">
                <a:solidFill>
                  <a:srgbClr val="E4F7F8"/>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685272" y="4716572"/>
            <a:ext cx="2029728" cy="485775"/>
            <a:chOff x="3685272" y="4716572"/>
            <a:chExt cx="2029728" cy="485775"/>
          </a:xfrm>
        </p:grpSpPr>
        <p:sp>
          <p:nvSpPr>
            <p:cNvPr id="11" name="矩形 10"/>
            <p:cNvSpPr/>
            <p:nvPr/>
          </p:nvSpPr>
          <p:spPr>
            <a:xfrm>
              <a:off x="368527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048961" y="4728627"/>
              <a:ext cx="1302351" cy="461665"/>
            </a:xfrm>
            <a:prstGeom prst="rect">
              <a:avLst/>
            </a:prstGeom>
            <a:noFill/>
          </p:spPr>
          <p:txBody>
            <a:bodyPr wrap="square" rtlCol="0">
              <a:spAutoFit/>
            </a:bodyPr>
            <a:lstStyle/>
            <a:p>
              <a:pPr algn="ctr">
                <a:spcBef>
                  <a:spcPts val="1000"/>
                </a:spcBef>
              </a:pPr>
              <a:r>
                <a:rPr lang="en-US" altLang="zh-CN" sz="2400" b="1" dirty="0">
                  <a:solidFill>
                    <a:srgbClr val="E4F7F8"/>
                  </a:solidFill>
                  <a:latin typeface="微软雅黑" panose="020B0503020204020204" pitchFamily="34" charset="-122"/>
                  <a:ea typeface="微软雅黑" panose="020B0503020204020204" pitchFamily="34" charset="-122"/>
                </a:rPr>
                <a:t>40%</a:t>
              </a:r>
              <a:endParaRPr lang="zh-CN" altLang="en-US" sz="2400" b="1" dirty="0">
                <a:solidFill>
                  <a:srgbClr val="E4F7F8"/>
                </a:solidFill>
                <a:latin typeface="微软雅黑" panose="020B0503020204020204" pitchFamily="34" charset="-122"/>
                <a:ea typeface="微软雅黑" panose="020B0503020204020204" pitchFamily="34" charset="-122"/>
              </a:endParaRPr>
            </a:p>
          </p:txBody>
        </p:sp>
      </p:grpSp>
      <p:sp>
        <p:nvSpPr>
          <p:cNvPr id="14" name="灯片编号占位符 13"/>
          <p:cNvSpPr>
            <a:spLocks noGrp="1"/>
          </p:cNvSpPr>
          <p:nvPr>
            <p:ph type="sldNum" sz="quarter" idx="12"/>
          </p:nvPr>
        </p:nvSpPr>
        <p:spPr/>
        <p:txBody>
          <a:bodyPr/>
          <a:lstStyle/>
          <a:p>
            <a:fld id="{D447205E-B5AF-420F-9205-14CD5B2048A0}" type="slidenum">
              <a:rPr lang="zh-CN" altLang="en-US" smtClean="0"/>
              <a:t>23</a:t>
            </a:fld>
            <a:endParaRPr lang="zh-CN" altLang="en-US"/>
          </a:p>
        </p:txBody>
      </p:sp>
    </p:spTree>
    <p:extLst>
      <p:ext uri="{BB962C8B-B14F-4D97-AF65-F5344CB8AC3E}">
        <p14:creationId xmlns:p14="http://schemas.microsoft.com/office/powerpoint/2010/main" val="277021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5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childTnLst>
                          </p:cTn>
                        </p:par>
                        <p:par>
                          <p:cTn id="11" fill="hold">
                            <p:stCondLst>
                              <p:cond delay="250"/>
                            </p:stCondLst>
                            <p:childTnLst>
                              <p:par>
                                <p:cTn id="12" presetID="47"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50" fill="hold"/>
                                        <p:tgtEl>
                                          <p:spTgt spid="6"/>
                                        </p:tgtEl>
                                        <p:attrNameLst>
                                          <p:attrName>ppt_x</p:attrName>
                                        </p:attrNameLst>
                                      </p:cBhvr>
                                      <p:tavLst>
                                        <p:tav tm="0">
                                          <p:val>
                                            <p:strVal val="#ppt_x"/>
                                          </p:val>
                                        </p:tav>
                                        <p:tav tm="100000">
                                          <p:val>
                                            <p:strVal val="#ppt_x"/>
                                          </p:val>
                                        </p:tav>
                                      </p:tavLst>
                                    </p:anim>
                                    <p:anim calcmode="lin" valueType="num">
                                      <p:cBhvr additive="base">
                                        <p:cTn id="26" dur="25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250" fill="hold"/>
                                        <p:tgtEl>
                                          <p:spTgt spid="3"/>
                                        </p:tgtEl>
                                        <p:attrNameLst>
                                          <p:attrName>ppt_x</p:attrName>
                                        </p:attrNameLst>
                                      </p:cBhvr>
                                      <p:tavLst>
                                        <p:tav tm="0">
                                          <p:val>
                                            <p:strVal val="#ppt_x"/>
                                          </p:val>
                                        </p:tav>
                                        <p:tav tm="100000">
                                          <p:val>
                                            <p:strVal val="#ppt_x"/>
                                          </p:val>
                                        </p:tav>
                                      </p:tavLst>
                                    </p:anim>
                                    <p:anim calcmode="lin" valueType="num">
                                      <p:cBhvr additive="base">
                                        <p:cTn id="30" dur="25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3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800" decel="100000"/>
                                        <p:tgtEl>
                                          <p:spTgt spid="17"/>
                                        </p:tgtEl>
                                      </p:cBhvr>
                                    </p:animEffect>
                                    <p:anim calcmode="lin" valueType="num">
                                      <p:cBhvr>
                                        <p:cTn id="35" dur="800" decel="100000" fill="hold"/>
                                        <p:tgtEl>
                                          <p:spTgt spid="17"/>
                                        </p:tgtEl>
                                        <p:attrNameLst>
                                          <p:attrName>style.rotation</p:attrName>
                                        </p:attrNameLst>
                                      </p:cBhvr>
                                      <p:tavLst>
                                        <p:tav tm="0">
                                          <p:val>
                                            <p:fltVal val="-90"/>
                                          </p:val>
                                        </p:tav>
                                        <p:tav tm="100000">
                                          <p:val>
                                            <p:fltVal val="0"/>
                                          </p:val>
                                        </p:tav>
                                      </p:tavLst>
                                    </p:anim>
                                    <p:anim calcmode="lin" valueType="num">
                                      <p:cBhvr>
                                        <p:cTn id="36" dur="800" decel="100000" fill="hold"/>
                                        <p:tgtEl>
                                          <p:spTgt spid="17"/>
                                        </p:tgtEl>
                                        <p:attrNameLst>
                                          <p:attrName>ppt_x</p:attrName>
                                        </p:attrNameLst>
                                      </p:cBhvr>
                                      <p:tavLst>
                                        <p:tav tm="0">
                                          <p:val>
                                            <p:strVal val="#ppt_x+0.4"/>
                                          </p:val>
                                        </p:tav>
                                        <p:tav tm="100000">
                                          <p:val>
                                            <p:strVal val="#ppt_x-0.05"/>
                                          </p:val>
                                        </p:tav>
                                      </p:tavLst>
                                    </p:anim>
                                    <p:anim calcmode="lin" valueType="num">
                                      <p:cBhvr>
                                        <p:cTn id="37" dur="800" decel="100000" fill="hold"/>
                                        <p:tgtEl>
                                          <p:spTgt spid="1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40" presetID="30" presetClass="entr" presetSubtype="0" fill="hold" grpId="0" nodeType="withEffect">
                                  <p:stCondLst>
                                    <p:cond delay="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800" decel="100000"/>
                                        <p:tgtEl>
                                          <p:spTgt spid="18"/>
                                        </p:tgtEl>
                                      </p:cBhvr>
                                    </p:animEffect>
                                    <p:anim calcmode="lin" valueType="num">
                                      <p:cBhvr>
                                        <p:cTn id="43" dur="800" decel="100000" fill="hold"/>
                                        <p:tgtEl>
                                          <p:spTgt spid="18"/>
                                        </p:tgtEl>
                                        <p:attrNameLst>
                                          <p:attrName>style.rotation</p:attrName>
                                        </p:attrNameLst>
                                      </p:cBhvr>
                                      <p:tavLst>
                                        <p:tav tm="0">
                                          <p:val>
                                            <p:fltVal val="-90"/>
                                          </p:val>
                                        </p:tav>
                                        <p:tav tm="100000">
                                          <p:val>
                                            <p:fltVal val="0"/>
                                          </p:val>
                                        </p:tav>
                                      </p:tavLst>
                                    </p:anim>
                                    <p:anim calcmode="lin" valueType="num">
                                      <p:cBhvr>
                                        <p:cTn id="44" dur="800" decel="100000" fill="hold"/>
                                        <p:tgtEl>
                                          <p:spTgt spid="18"/>
                                        </p:tgtEl>
                                        <p:attrNameLst>
                                          <p:attrName>ppt_x</p:attrName>
                                        </p:attrNameLst>
                                      </p:cBhvr>
                                      <p:tavLst>
                                        <p:tav tm="0">
                                          <p:val>
                                            <p:strVal val="#ppt_x+0.4"/>
                                          </p:val>
                                        </p:tav>
                                        <p:tav tm="100000">
                                          <p:val>
                                            <p:strVal val="#ppt_x-0.05"/>
                                          </p:val>
                                        </p:tav>
                                      </p:tavLst>
                                    </p:anim>
                                    <p:anim calcmode="lin" valueType="num">
                                      <p:cBhvr>
                                        <p:cTn id="45" dur="800" decel="100000" fill="hold"/>
                                        <p:tgtEl>
                                          <p:spTgt spid="18"/>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48" presetID="30" presetClass="entr" presetSubtype="0" fill="hold" grpId="0" nodeType="withEffect">
                                  <p:stCondLst>
                                    <p:cond delay="10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800" decel="100000"/>
                                        <p:tgtEl>
                                          <p:spTgt spid="21"/>
                                        </p:tgtEl>
                                      </p:cBhvr>
                                    </p:animEffect>
                                    <p:anim calcmode="lin" valueType="num">
                                      <p:cBhvr>
                                        <p:cTn id="51" dur="800" decel="100000" fill="hold"/>
                                        <p:tgtEl>
                                          <p:spTgt spid="21"/>
                                        </p:tgtEl>
                                        <p:attrNameLst>
                                          <p:attrName>style.rotation</p:attrName>
                                        </p:attrNameLst>
                                      </p:cBhvr>
                                      <p:tavLst>
                                        <p:tav tm="0">
                                          <p:val>
                                            <p:fltVal val="-90"/>
                                          </p:val>
                                        </p:tav>
                                        <p:tav tm="100000">
                                          <p:val>
                                            <p:fltVal val="0"/>
                                          </p:val>
                                        </p:tav>
                                      </p:tavLst>
                                    </p:anim>
                                    <p:anim calcmode="lin" valueType="num">
                                      <p:cBhvr>
                                        <p:cTn id="52" dur="800" decel="100000" fill="hold"/>
                                        <p:tgtEl>
                                          <p:spTgt spid="21"/>
                                        </p:tgtEl>
                                        <p:attrNameLst>
                                          <p:attrName>ppt_x</p:attrName>
                                        </p:attrNameLst>
                                      </p:cBhvr>
                                      <p:tavLst>
                                        <p:tav tm="0">
                                          <p:val>
                                            <p:strVal val="#ppt_x+0.4"/>
                                          </p:val>
                                        </p:tav>
                                        <p:tav tm="100000">
                                          <p:val>
                                            <p:strVal val="#ppt_x-0.05"/>
                                          </p:val>
                                        </p:tav>
                                      </p:tavLst>
                                    </p:anim>
                                    <p:anim calcmode="lin" valueType="num">
                                      <p:cBhvr>
                                        <p:cTn id="53" dur="800" decel="100000" fill="hold"/>
                                        <p:tgtEl>
                                          <p:spTgt spid="21"/>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par>
                                <p:cTn id="56" presetID="30" presetClass="entr" presetSubtype="0" fill="hold" grpId="0" nodeType="withEffect">
                                  <p:stCondLst>
                                    <p:cond delay="15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800" decel="100000"/>
                                        <p:tgtEl>
                                          <p:spTgt spid="22"/>
                                        </p:tgtEl>
                                      </p:cBhvr>
                                    </p:animEffect>
                                    <p:anim calcmode="lin" valueType="num">
                                      <p:cBhvr>
                                        <p:cTn id="59" dur="800" decel="100000" fill="hold"/>
                                        <p:tgtEl>
                                          <p:spTgt spid="22"/>
                                        </p:tgtEl>
                                        <p:attrNameLst>
                                          <p:attrName>style.rotation</p:attrName>
                                        </p:attrNameLst>
                                      </p:cBhvr>
                                      <p:tavLst>
                                        <p:tav tm="0">
                                          <p:val>
                                            <p:fltVal val="-90"/>
                                          </p:val>
                                        </p:tav>
                                        <p:tav tm="100000">
                                          <p:val>
                                            <p:fltVal val="0"/>
                                          </p:val>
                                        </p:tav>
                                      </p:tavLst>
                                    </p:anim>
                                    <p:anim calcmode="lin" valueType="num">
                                      <p:cBhvr>
                                        <p:cTn id="60" dur="800" decel="100000" fill="hold"/>
                                        <p:tgtEl>
                                          <p:spTgt spid="22"/>
                                        </p:tgtEl>
                                        <p:attrNameLst>
                                          <p:attrName>ppt_x</p:attrName>
                                        </p:attrNameLst>
                                      </p:cBhvr>
                                      <p:tavLst>
                                        <p:tav tm="0">
                                          <p:val>
                                            <p:strVal val="#ppt_x+0.4"/>
                                          </p:val>
                                        </p:tav>
                                        <p:tav tm="100000">
                                          <p:val>
                                            <p:strVal val="#ppt_x-0.05"/>
                                          </p:val>
                                        </p:tav>
                                      </p:tavLst>
                                    </p:anim>
                                    <p:anim calcmode="lin" valueType="num">
                                      <p:cBhvr>
                                        <p:cTn id="61" dur="800" decel="100000" fill="hold"/>
                                        <p:tgtEl>
                                          <p:spTgt spid="22"/>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7" grpId="0"/>
      <p:bldP spid="18"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D447205E-B5AF-420F-9205-14CD5B2048A0}" type="slidenum">
              <a:rPr lang="zh-CN" altLang="en-US" smtClean="0"/>
              <a:t>24</a:t>
            </a:fld>
            <a:endParaRPr lang="zh-CN" altLang="en-US"/>
          </a:p>
        </p:txBody>
      </p:sp>
      <p:graphicFrame>
        <p:nvGraphicFramePr>
          <p:cNvPr id="27" name="图表 26"/>
          <p:cNvGraphicFramePr/>
          <p:nvPr>
            <p:extLst>
              <p:ext uri="{D42A27DB-BD31-4B8C-83A1-F6EECF244321}">
                <p14:modId xmlns:p14="http://schemas.microsoft.com/office/powerpoint/2010/main" val="704366697"/>
              </p:ext>
            </p:extLst>
          </p:nvPr>
        </p:nvGraphicFramePr>
        <p:xfrm>
          <a:off x="1992313" y="1152525"/>
          <a:ext cx="8207375" cy="3976561"/>
        </p:xfrm>
        <a:graphic>
          <a:graphicData uri="http://schemas.openxmlformats.org/drawingml/2006/chart">
            <c:chart xmlns:c="http://schemas.openxmlformats.org/drawingml/2006/chart" xmlns:r="http://schemas.openxmlformats.org/officeDocument/2006/relationships" r:id="rId2"/>
          </a:graphicData>
        </a:graphic>
      </p:graphicFrame>
      <p:sp>
        <p:nvSpPr>
          <p:cNvPr id="29" name="等腰三角形 28"/>
          <p:cNvSpPr/>
          <p:nvPr/>
        </p:nvSpPr>
        <p:spPr>
          <a:xfrm>
            <a:off x="2566381" y="1514475"/>
            <a:ext cx="4327200" cy="3430695"/>
          </a:xfrm>
          <a:prstGeom prst="triangle">
            <a:avLst>
              <a:gd name="adj" fmla="val 39210"/>
            </a:avLst>
          </a:prstGeom>
          <a:solidFill>
            <a:srgbClr val="33A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5730703" y="2228851"/>
            <a:ext cx="4327200" cy="2716320"/>
          </a:xfrm>
          <a:prstGeom prst="triangle">
            <a:avLst>
              <a:gd name="adj" fmla="val 69037"/>
            </a:avLst>
          </a:prstGeom>
          <a:solidFill>
            <a:srgbClr val="A4D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4262083" y="2686050"/>
            <a:ext cx="4325504" cy="2259120"/>
          </a:xfrm>
          <a:prstGeom prst="triangle">
            <a:avLst>
              <a:gd name="adj" fmla="val 50294"/>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5732399" y="3054350"/>
            <a:ext cx="4325504" cy="1890820"/>
          </a:xfrm>
          <a:prstGeom prst="triangle">
            <a:avLst>
              <a:gd name="adj" fmla="val 61009"/>
            </a:avLst>
          </a:prstGeom>
          <a:solidFill>
            <a:srgbClr val="77CE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2" name="组合 1"/>
          <p:cNvGrpSpPr/>
          <p:nvPr/>
        </p:nvGrpSpPr>
        <p:grpSpPr>
          <a:xfrm>
            <a:off x="2055519" y="5278545"/>
            <a:ext cx="8080961" cy="920447"/>
            <a:chOff x="2055519" y="5278545"/>
            <a:chExt cx="8080961" cy="920447"/>
          </a:xfrm>
        </p:grpSpPr>
        <p:sp>
          <p:nvSpPr>
            <p:cNvPr id="11" name="文本框 10"/>
            <p:cNvSpPr txBox="1"/>
            <p:nvPr/>
          </p:nvSpPr>
          <p:spPr>
            <a:xfrm>
              <a:off x="2055519" y="5278545"/>
              <a:ext cx="1718878"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2055520" y="5573821"/>
              <a:ext cx="8080960"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69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22" presetClass="entr" presetSubtype="4" fill="hold" grpId="0" nodeType="withEffect">
                                  <p:stCondLst>
                                    <p:cond delay="75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childTnLst>
                          </p:cTn>
                        </p:par>
                        <p:par>
                          <p:cTn id="21" fill="hold">
                            <p:stCondLst>
                              <p:cond delay="1750"/>
                            </p:stCondLst>
                            <p:childTnLst>
                              <p:par>
                                <p:cTn id="22" presetID="5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Scale>
                                      <p:cBhvr>
                                        <p:cTn id="24"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
                                        </p:tgtEl>
                                        <p:attrNameLst>
                                          <p:attrName>ppt_x</p:attrName>
                                          <p:attrName>ppt_y</p:attrName>
                                        </p:attrNameLst>
                                      </p:cBhvr>
                                    </p:animMotion>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P spid="29" grpId="0" animBg="1"/>
      <p:bldP spid="31" grpId="0" animBg="1"/>
      <p:bldP spid="30"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直接连接符 60"/>
          <p:cNvCxnSpPr/>
          <p:nvPr/>
        </p:nvCxnSpPr>
        <p:spPr>
          <a:xfrm>
            <a:off x="6327174" y="2567896"/>
            <a:ext cx="466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47917" y="5104217"/>
            <a:ext cx="3890086" cy="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582482"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40148"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897814"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55480"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13146"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870812"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28478"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12392" y="2077903"/>
            <a:ext cx="252000" cy="2880000"/>
            <a:chOff x="1512392" y="2077903"/>
            <a:chExt cx="252000" cy="2880000"/>
          </a:xfrm>
        </p:grpSpPr>
        <p:sp>
          <p:nvSpPr>
            <p:cNvPr id="15" name="圆角矩形 14"/>
            <p:cNvSpPr/>
            <p:nvPr/>
          </p:nvSpPr>
          <p:spPr>
            <a:xfrm>
              <a:off x="1512392" y="2077903"/>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1512392" y="2794990"/>
              <a:ext cx="252000" cy="1441942"/>
              <a:chOff x="1512392" y="2794990"/>
              <a:chExt cx="252000" cy="1441942"/>
            </a:xfrm>
          </p:grpSpPr>
          <p:cxnSp>
            <p:nvCxnSpPr>
              <p:cNvPr id="102" name="直接连接符 10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p:cNvGrpSpPr/>
          <p:nvPr/>
        </p:nvGrpSpPr>
        <p:grpSpPr>
          <a:xfrm>
            <a:off x="2170055" y="2080335"/>
            <a:ext cx="252003" cy="2880000"/>
            <a:chOff x="2170055" y="2080335"/>
            <a:chExt cx="252003" cy="2880000"/>
          </a:xfrm>
        </p:grpSpPr>
        <p:sp>
          <p:nvSpPr>
            <p:cNvPr id="17" name="圆角矩形 16"/>
            <p:cNvSpPr/>
            <p:nvPr/>
          </p:nvSpPr>
          <p:spPr>
            <a:xfrm>
              <a:off x="217005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170055" y="2794990"/>
              <a:ext cx="252000" cy="1441942"/>
              <a:chOff x="1512392" y="2794990"/>
              <a:chExt cx="252000" cy="1441942"/>
            </a:xfrm>
          </p:grpSpPr>
          <p:cxnSp>
            <p:nvCxnSpPr>
              <p:cNvPr id="118" name="直接连接符 11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 name="组合 4"/>
          <p:cNvGrpSpPr/>
          <p:nvPr/>
        </p:nvGrpSpPr>
        <p:grpSpPr>
          <a:xfrm>
            <a:off x="2827722" y="2080335"/>
            <a:ext cx="252002" cy="2880000"/>
            <a:chOff x="2827722" y="2080335"/>
            <a:chExt cx="252002" cy="2880000"/>
          </a:xfrm>
        </p:grpSpPr>
        <p:sp>
          <p:nvSpPr>
            <p:cNvPr id="19" name="圆角矩形 18"/>
            <p:cNvSpPr/>
            <p:nvPr/>
          </p:nvSpPr>
          <p:spPr>
            <a:xfrm>
              <a:off x="2827724"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2827722" y="2794990"/>
              <a:ext cx="252000" cy="1441942"/>
              <a:chOff x="1512392" y="2794990"/>
              <a:chExt cx="252000" cy="1441942"/>
            </a:xfrm>
          </p:grpSpPr>
          <p:cxnSp>
            <p:nvCxnSpPr>
              <p:cNvPr id="122" name="直接连接符 12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3485389" y="2080335"/>
            <a:ext cx="252001" cy="2880000"/>
            <a:chOff x="3485389" y="2080335"/>
            <a:chExt cx="252001" cy="2880000"/>
          </a:xfrm>
        </p:grpSpPr>
        <p:sp>
          <p:nvSpPr>
            <p:cNvPr id="20" name="圆角矩形 19"/>
            <p:cNvSpPr/>
            <p:nvPr/>
          </p:nvSpPr>
          <p:spPr>
            <a:xfrm>
              <a:off x="3485390"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p:cNvGrpSpPr/>
            <p:nvPr/>
          </p:nvGrpSpPr>
          <p:grpSpPr>
            <a:xfrm>
              <a:off x="3485389" y="2794990"/>
              <a:ext cx="252000" cy="1441942"/>
              <a:chOff x="1512392" y="2794990"/>
              <a:chExt cx="252000" cy="1441942"/>
            </a:xfrm>
          </p:grpSpPr>
          <p:cxnSp>
            <p:nvCxnSpPr>
              <p:cNvPr id="126" name="直接连接符 125"/>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4143056" y="2080335"/>
            <a:ext cx="253182" cy="2880000"/>
            <a:chOff x="4143056" y="2080335"/>
            <a:chExt cx="253182" cy="2880000"/>
          </a:xfrm>
        </p:grpSpPr>
        <p:sp>
          <p:nvSpPr>
            <p:cNvPr id="21" name="圆角矩形 20"/>
            <p:cNvSpPr/>
            <p:nvPr/>
          </p:nvSpPr>
          <p:spPr>
            <a:xfrm>
              <a:off x="4143056"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p:cNvGrpSpPr/>
            <p:nvPr/>
          </p:nvGrpSpPr>
          <p:grpSpPr>
            <a:xfrm>
              <a:off x="4144238" y="2794990"/>
              <a:ext cx="252000" cy="1441942"/>
              <a:chOff x="1512392" y="2794990"/>
              <a:chExt cx="252000" cy="1441942"/>
            </a:xfrm>
          </p:grpSpPr>
          <p:cxnSp>
            <p:nvCxnSpPr>
              <p:cNvPr id="130" name="直接连接符 129"/>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a:off x="4799883" y="2080335"/>
            <a:ext cx="252839" cy="2880000"/>
            <a:chOff x="4799883" y="2080335"/>
            <a:chExt cx="252839" cy="2880000"/>
          </a:xfrm>
        </p:grpSpPr>
        <p:sp>
          <p:nvSpPr>
            <p:cNvPr id="22" name="圆角矩形 21"/>
            <p:cNvSpPr/>
            <p:nvPr/>
          </p:nvSpPr>
          <p:spPr>
            <a:xfrm>
              <a:off x="4800722"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4799883" y="2794990"/>
              <a:ext cx="252000" cy="1441942"/>
              <a:chOff x="1512392" y="2794990"/>
              <a:chExt cx="252000" cy="1441942"/>
            </a:xfrm>
          </p:grpSpPr>
          <p:cxnSp>
            <p:nvCxnSpPr>
              <p:cNvPr id="134" name="直接连接符 133"/>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a:off x="5452427" y="2080335"/>
            <a:ext cx="257961" cy="2880000"/>
            <a:chOff x="5452427" y="2080335"/>
            <a:chExt cx="257961" cy="2880000"/>
          </a:xfrm>
        </p:grpSpPr>
        <p:sp>
          <p:nvSpPr>
            <p:cNvPr id="18" name="圆角矩形 17"/>
            <p:cNvSpPr/>
            <p:nvPr/>
          </p:nvSpPr>
          <p:spPr>
            <a:xfrm>
              <a:off x="545838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5452427" y="2794990"/>
              <a:ext cx="252000" cy="1441942"/>
              <a:chOff x="1512392" y="2794990"/>
              <a:chExt cx="252000" cy="1441942"/>
            </a:xfrm>
          </p:grpSpPr>
          <p:cxnSp>
            <p:nvCxnSpPr>
              <p:cNvPr id="138" name="直接连接符 13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6" name="圆角矩形 25"/>
          <p:cNvSpPr/>
          <p:nvPr/>
        </p:nvSpPr>
        <p:spPr>
          <a:xfrm flipV="1">
            <a:off x="1512392" y="4596932"/>
            <a:ext cx="252000" cy="3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57892" y="4670193"/>
            <a:ext cx="360997" cy="215444"/>
          </a:xfrm>
          <a:prstGeom prst="rect">
            <a:avLst/>
          </a:prstGeom>
          <a:noFill/>
        </p:spPr>
        <p:txBody>
          <a:bodyPr wrap="none" rtlCol="0">
            <a:spAutoFit/>
          </a:bodyPr>
          <a:lstStyle/>
          <a:p>
            <a:pPr algn="ctr"/>
            <a:r>
              <a:rPr lang="en-US" altLang="zh-CN" sz="800" b="1" dirty="0" smtClean="0">
                <a:solidFill>
                  <a:srgbClr val="F3FAFB"/>
                </a:solidFill>
              </a:rPr>
              <a:t>20%</a:t>
            </a:r>
            <a:endParaRPr lang="zh-CN" altLang="en-US" sz="800" b="1" dirty="0">
              <a:solidFill>
                <a:srgbClr val="F3FAFB"/>
              </a:solidFill>
            </a:endParaRPr>
          </a:p>
        </p:txBody>
      </p:sp>
      <p:sp>
        <p:nvSpPr>
          <p:cNvPr id="27" name="圆角矩形 26"/>
          <p:cNvSpPr/>
          <p:nvPr/>
        </p:nvSpPr>
        <p:spPr>
          <a:xfrm flipV="1">
            <a:off x="2170058" y="4236932"/>
            <a:ext cx="252000" cy="72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2115558" y="4350010"/>
            <a:ext cx="360997" cy="215444"/>
          </a:xfrm>
          <a:prstGeom prst="rect">
            <a:avLst/>
          </a:prstGeom>
          <a:noFill/>
        </p:spPr>
        <p:txBody>
          <a:bodyPr wrap="none" rtlCol="0">
            <a:spAutoFit/>
          </a:bodyPr>
          <a:lstStyle/>
          <a:p>
            <a:pPr algn="ctr"/>
            <a:r>
              <a:rPr lang="en-US" altLang="zh-CN" sz="800" b="1" dirty="0" smtClean="0">
                <a:solidFill>
                  <a:srgbClr val="F3FAFB"/>
                </a:solidFill>
              </a:rPr>
              <a:t>30%</a:t>
            </a:r>
            <a:endParaRPr lang="zh-CN" altLang="en-US" sz="800" b="1" dirty="0">
              <a:solidFill>
                <a:srgbClr val="F3FAFB"/>
              </a:solidFill>
            </a:endParaRPr>
          </a:p>
        </p:txBody>
      </p:sp>
      <p:sp>
        <p:nvSpPr>
          <p:cNvPr id="29" name="圆角矩形 28"/>
          <p:cNvSpPr/>
          <p:nvPr/>
        </p:nvSpPr>
        <p:spPr>
          <a:xfrm flipV="1">
            <a:off x="2827724" y="3876932"/>
            <a:ext cx="252000" cy="108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2773224" y="3999301"/>
            <a:ext cx="360997" cy="215444"/>
          </a:xfrm>
          <a:prstGeom prst="rect">
            <a:avLst/>
          </a:prstGeom>
          <a:noFill/>
        </p:spPr>
        <p:txBody>
          <a:bodyPr wrap="none" rtlCol="0">
            <a:spAutoFit/>
          </a:bodyPr>
          <a:lstStyle/>
          <a:p>
            <a:pPr algn="ctr"/>
            <a:r>
              <a:rPr lang="en-US" altLang="zh-CN" sz="800" b="1" dirty="0" smtClean="0">
                <a:solidFill>
                  <a:srgbClr val="F3FAFB"/>
                </a:solidFill>
              </a:rPr>
              <a:t>40%</a:t>
            </a:r>
            <a:endParaRPr lang="zh-CN" altLang="en-US" sz="800" b="1" dirty="0">
              <a:solidFill>
                <a:srgbClr val="F3FAFB"/>
              </a:solidFill>
            </a:endParaRPr>
          </a:p>
        </p:txBody>
      </p:sp>
      <p:sp>
        <p:nvSpPr>
          <p:cNvPr id="30" name="圆角矩形 29"/>
          <p:cNvSpPr/>
          <p:nvPr/>
        </p:nvSpPr>
        <p:spPr>
          <a:xfrm flipV="1">
            <a:off x="3485390" y="3516932"/>
            <a:ext cx="252000" cy="144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3430891" y="3671013"/>
            <a:ext cx="360997" cy="215444"/>
          </a:xfrm>
          <a:prstGeom prst="rect">
            <a:avLst/>
          </a:prstGeom>
          <a:noFill/>
        </p:spPr>
        <p:txBody>
          <a:bodyPr wrap="none" rtlCol="0">
            <a:spAutoFit/>
          </a:bodyPr>
          <a:lstStyle/>
          <a:p>
            <a:pPr algn="ctr"/>
            <a:r>
              <a:rPr lang="en-US" altLang="zh-CN" sz="800" b="1" dirty="0" smtClean="0">
                <a:solidFill>
                  <a:srgbClr val="F3FAFB"/>
                </a:solidFill>
              </a:rPr>
              <a:t>50%</a:t>
            </a:r>
            <a:endParaRPr lang="zh-CN" altLang="en-US" sz="800" b="1" dirty="0">
              <a:solidFill>
                <a:srgbClr val="F3FAFB"/>
              </a:solidFill>
            </a:endParaRPr>
          </a:p>
        </p:txBody>
      </p:sp>
      <p:sp>
        <p:nvSpPr>
          <p:cNvPr id="31" name="圆角矩形 30"/>
          <p:cNvSpPr/>
          <p:nvPr/>
        </p:nvSpPr>
        <p:spPr>
          <a:xfrm flipV="1">
            <a:off x="4143056" y="3156932"/>
            <a:ext cx="252000" cy="180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4088559" y="3339136"/>
            <a:ext cx="360997" cy="215444"/>
          </a:xfrm>
          <a:prstGeom prst="rect">
            <a:avLst/>
          </a:prstGeom>
          <a:noFill/>
        </p:spPr>
        <p:txBody>
          <a:bodyPr wrap="none" rtlCol="0">
            <a:spAutoFit/>
          </a:bodyPr>
          <a:lstStyle/>
          <a:p>
            <a:pPr algn="ctr"/>
            <a:r>
              <a:rPr lang="en-US" altLang="zh-CN" sz="800" b="1" dirty="0" smtClean="0">
                <a:solidFill>
                  <a:srgbClr val="F3FAFB"/>
                </a:solidFill>
              </a:rPr>
              <a:t>60%</a:t>
            </a:r>
            <a:endParaRPr lang="zh-CN" altLang="en-US" sz="800" b="1" dirty="0">
              <a:solidFill>
                <a:srgbClr val="F3FAFB"/>
              </a:solidFill>
            </a:endParaRPr>
          </a:p>
        </p:txBody>
      </p:sp>
      <p:sp>
        <p:nvSpPr>
          <p:cNvPr id="32" name="圆角矩形 31"/>
          <p:cNvSpPr/>
          <p:nvPr/>
        </p:nvSpPr>
        <p:spPr>
          <a:xfrm flipV="1">
            <a:off x="4800722" y="2796932"/>
            <a:ext cx="252000" cy="21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4746224" y="2952979"/>
            <a:ext cx="360997" cy="215444"/>
          </a:xfrm>
          <a:prstGeom prst="rect">
            <a:avLst/>
          </a:prstGeom>
          <a:noFill/>
        </p:spPr>
        <p:txBody>
          <a:bodyPr wrap="none" rtlCol="0">
            <a:spAutoFit/>
          </a:bodyPr>
          <a:lstStyle/>
          <a:p>
            <a:pPr algn="ctr"/>
            <a:r>
              <a:rPr lang="en-US" altLang="zh-CN" sz="800" b="1" dirty="0" smtClean="0">
                <a:solidFill>
                  <a:srgbClr val="F3FAFB"/>
                </a:solidFill>
              </a:rPr>
              <a:t>70%</a:t>
            </a:r>
            <a:endParaRPr lang="zh-CN" altLang="en-US" sz="800" b="1" dirty="0">
              <a:solidFill>
                <a:srgbClr val="F3FAFB"/>
              </a:solidFill>
            </a:endParaRPr>
          </a:p>
        </p:txBody>
      </p:sp>
      <p:sp>
        <p:nvSpPr>
          <p:cNvPr id="28" name="圆角矩形 27"/>
          <p:cNvSpPr/>
          <p:nvPr/>
        </p:nvSpPr>
        <p:spPr>
          <a:xfrm flipV="1">
            <a:off x="5458388" y="2077902"/>
            <a:ext cx="252000" cy="2879025"/>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378240" y="2244055"/>
            <a:ext cx="412293" cy="215444"/>
          </a:xfrm>
          <a:prstGeom prst="rect">
            <a:avLst/>
          </a:prstGeom>
          <a:noFill/>
        </p:spPr>
        <p:txBody>
          <a:bodyPr wrap="none" rtlCol="0">
            <a:spAutoFit/>
          </a:bodyPr>
          <a:lstStyle/>
          <a:p>
            <a:pPr algn="ctr"/>
            <a:r>
              <a:rPr lang="en-US" altLang="zh-CN" sz="800" b="1" dirty="0" smtClean="0">
                <a:solidFill>
                  <a:srgbClr val="F3FAFB"/>
                </a:solidFill>
              </a:rPr>
              <a:t>100%</a:t>
            </a:r>
            <a:endParaRPr lang="zh-CN" altLang="en-US" sz="800" b="1" dirty="0">
              <a:solidFill>
                <a:srgbClr val="F3FAFB"/>
              </a:solidFill>
            </a:endParaRPr>
          </a:p>
        </p:txBody>
      </p:sp>
      <p:sp>
        <p:nvSpPr>
          <p:cNvPr id="71" name="文本框 70"/>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72" name="文本框 71"/>
          <p:cNvSpPr txBox="1"/>
          <p:nvPr/>
        </p:nvSpPr>
        <p:spPr>
          <a:xfrm>
            <a:off x="6327174" y="2077903"/>
            <a:ext cx="4664676" cy="424732"/>
          </a:xfrm>
          <a:prstGeom prst="rect">
            <a:avLst/>
          </a:prstGeom>
          <a:noFill/>
        </p:spPr>
        <p:txBody>
          <a:bodyPr wrap="square" rtlCol="0">
            <a:spAutoFit/>
          </a:bodyPr>
          <a:lstStyle/>
          <a:p>
            <a:pPr algn="just">
              <a:lnSpc>
                <a:spcPct val="90000"/>
              </a:lnSpc>
              <a:spcBef>
                <a:spcPts val="1000"/>
              </a:spcBef>
            </a:pPr>
            <a:r>
              <a:rPr lang="zh-CN" altLang="en-US" sz="2400" b="1" dirty="0">
                <a:solidFill>
                  <a:srgbClr val="44BAC8"/>
                </a:solidFill>
                <a:latin typeface="微软雅黑" panose="020B0503020204020204" pitchFamily="34" charset="-122"/>
                <a:ea typeface="微软雅黑" panose="020B0503020204020204" pitchFamily="34" charset="-122"/>
              </a:rPr>
              <a:t>添加标题</a:t>
            </a:r>
          </a:p>
        </p:txBody>
      </p:sp>
      <p:sp>
        <p:nvSpPr>
          <p:cNvPr id="74" name="文本框 73"/>
          <p:cNvSpPr txBox="1"/>
          <p:nvPr/>
        </p:nvSpPr>
        <p:spPr>
          <a:xfrm>
            <a:off x="5339459"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5" name="文本框 74"/>
          <p:cNvSpPr txBox="1"/>
          <p:nvPr/>
        </p:nvSpPr>
        <p:spPr>
          <a:xfrm>
            <a:off x="4686915"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6" name="文本框 75"/>
          <p:cNvSpPr txBox="1"/>
          <p:nvPr/>
        </p:nvSpPr>
        <p:spPr>
          <a:xfrm>
            <a:off x="4030087"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7" name="文本框 76"/>
          <p:cNvSpPr txBox="1"/>
          <p:nvPr/>
        </p:nvSpPr>
        <p:spPr>
          <a:xfrm>
            <a:off x="3373233"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8" name="文本框 77"/>
          <p:cNvSpPr txBox="1"/>
          <p:nvPr/>
        </p:nvSpPr>
        <p:spPr>
          <a:xfrm>
            <a:off x="2720689"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9" name="文本框 78"/>
          <p:cNvSpPr txBox="1"/>
          <p:nvPr/>
        </p:nvSpPr>
        <p:spPr>
          <a:xfrm>
            <a:off x="2063023"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80" name="文本框 79"/>
          <p:cNvSpPr txBox="1"/>
          <p:nvPr/>
        </p:nvSpPr>
        <p:spPr>
          <a:xfrm>
            <a:off x="1397510"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2" name="灯片编号占位符 1"/>
          <p:cNvSpPr>
            <a:spLocks noGrp="1"/>
          </p:cNvSpPr>
          <p:nvPr>
            <p:ph type="sldNum" sz="quarter" idx="12"/>
          </p:nvPr>
        </p:nvSpPr>
        <p:spPr/>
        <p:txBody>
          <a:bodyPr/>
          <a:lstStyle/>
          <a:p>
            <a:fld id="{D447205E-B5AF-420F-9205-14CD5B2048A0}" type="slidenum">
              <a:rPr lang="zh-CN" altLang="en-US" smtClean="0"/>
              <a:t>25</a:t>
            </a:fld>
            <a:endParaRPr lang="zh-CN" altLang="en-US"/>
          </a:p>
        </p:txBody>
      </p:sp>
      <p:grpSp>
        <p:nvGrpSpPr>
          <p:cNvPr id="25" name="组合 24"/>
          <p:cNvGrpSpPr/>
          <p:nvPr/>
        </p:nvGrpSpPr>
        <p:grpSpPr>
          <a:xfrm>
            <a:off x="6327173" y="2668760"/>
            <a:ext cx="4664677" cy="1212499"/>
            <a:chOff x="6327173" y="2668760"/>
            <a:chExt cx="4664677" cy="1212499"/>
          </a:xfrm>
        </p:grpSpPr>
        <p:sp>
          <p:nvSpPr>
            <p:cNvPr id="73" name="文本框 72"/>
            <p:cNvSpPr txBox="1"/>
            <p:nvPr/>
          </p:nvSpPr>
          <p:spPr>
            <a:xfrm>
              <a:off x="6327173" y="2948696"/>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327174" y="2668760"/>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grpSp>
      <p:grpSp>
        <p:nvGrpSpPr>
          <p:cNvPr id="33" name="组合 32"/>
          <p:cNvGrpSpPr/>
          <p:nvPr/>
        </p:nvGrpSpPr>
        <p:grpSpPr>
          <a:xfrm>
            <a:off x="6327173" y="4236932"/>
            <a:ext cx="4664677" cy="1212499"/>
            <a:chOff x="6327173" y="4236932"/>
            <a:chExt cx="4664677" cy="1212499"/>
          </a:xfrm>
        </p:grpSpPr>
        <p:sp>
          <p:nvSpPr>
            <p:cNvPr id="82" name="文本框 81"/>
            <p:cNvSpPr txBox="1"/>
            <p:nvPr/>
          </p:nvSpPr>
          <p:spPr>
            <a:xfrm>
              <a:off x="6327173" y="4516868"/>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6327174" y="4236932"/>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2791965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50"/>
                                        <p:tgtEl>
                                          <p:spTgt spid="7"/>
                                        </p:tgtEl>
                                      </p:cBhvr>
                                    </p:animEffect>
                                    <p:anim calcmode="lin" valueType="num">
                                      <p:cBhvr>
                                        <p:cTn id="13" dur="250" fill="hold"/>
                                        <p:tgtEl>
                                          <p:spTgt spid="7"/>
                                        </p:tgtEl>
                                        <p:attrNameLst>
                                          <p:attrName>ppt_x</p:attrName>
                                        </p:attrNameLst>
                                      </p:cBhvr>
                                      <p:tavLst>
                                        <p:tav tm="0">
                                          <p:val>
                                            <p:strVal val="#ppt_x"/>
                                          </p:val>
                                        </p:tav>
                                        <p:tav tm="100000">
                                          <p:val>
                                            <p:strVal val="#ppt_x"/>
                                          </p:val>
                                        </p:tav>
                                      </p:tavLst>
                                    </p:anim>
                                    <p:anim calcmode="lin" valueType="num">
                                      <p:cBhvr>
                                        <p:cTn id="14" dur="2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anim calcmode="lin" valueType="num">
                                      <p:cBhvr>
                                        <p:cTn id="19" dur="250" fill="hold"/>
                                        <p:tgtEl>
                                          <p:spTgt spid="4"/>
                                        </p:tgtEl>
                                        <p:attrNameLst>
                                          <p:attrName>ppt_x</p:attrName>
                                        </p:attrNameLst>
                                      </p:cBhvr>
                                      <p:tavLst>
                                        <p:tav tm="0">
                                          <p:val>
                                            <p:strVal val="#ppt_x"/>
                                          </p:val>
                                        </p:tav>
                                        <p:tav tm="100000">
                                          <p:val>
                                            <p:strVal val="#ppt_x"/>
                                          </p:val>
                                        </p:tav>
                                      </p:tavLst>
                                    </p:anim>
                                    <p:anim calcmode="lin" valueType="num">
                                      <p:cBhvr>
                                        <p:cTn id="20" dur="25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anim calcmode="lin" valueType="num">
                                      <p:cBhvr>
                                        <p:cTn id="35" dur="250" fill="hold"/>
                                        <p:tgtEl>
                                          <p:spTgt spid="5"/>
                                        </p:tgtEl>
                                        <p:attrNameLst>
                                          <p:attrName>ppt_x</p:attrName>
                                        </p:attrNameLst>
                                      </p:cBhvr>
                                      <p:tavLst>
                                        <p:tav tm="0">
                                          <p:val>
                                            <p:strVal val="#ppt_x"/>
                                          </p:val>
                                        </p:tav>
                                        <p:tav tm="100000">
                                          <p:val>
                                            <p:strVal val="#ppt_x"/>
                                          </p:val>
                                        </p:tav>
                                      </p:tavLst>
                                    </p:anim>
                                    <p:anim calcmode="lin" valueType="num">
                                      <p:cBhvr>
                                        <p:cTn id="36" dur="25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750"/>
                            </p:stCondLst>
                            <p:childTnLst>
                              <p:par>
                                <p:cTn id="38" presetID="47"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anim calcmode="lin" valueType="num">
                                      <p:cBhvr>
                                        <p:cTn id="41" dur="250" fill="hold"/>
                                        <p:tgtEl>
                                          <p:spTgt spid="14"/>
                                        </p:tgtEl>
                                        <p:attrNameLst>
                                          <p:attrName>ppt_x</p:attrName>
                                        </p:attrNameLst>
                                      </p:cBhvr>
                                      <p:tavLst>
                                        <p:tav tm="0">
                                          <p:val>
                                            <p:strVal val="#ppt_x"/>
                                          </p:val>
                                        </p:tav>
                                        <p:tav tm="100000">
                                          <p:val>
                                            <p:strVal val="#ppt_x"/>
                                          </p:val>
                                        </p:tav>
                                      </p:tavLst>
                                    </p:anim>
                                    <p:anim calcmode="lin" valueType="num">
                                      <p:cBhvr>
                                        <p:cTn id="42" dur="25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50"/>
                                        <p:tgtEl>
                                          <p:spTgt spid="10"/>
                                        </p:tgtEl>
                                      </p:cBhvr>
                                    </p:animEffect>
                                    <p:anim calcmode="lin" valueType="num">
                                      <p:cBhvr>
                                        <p:cTn id="46" dur="250" fill="hold"/>
                                        <p:tgtEl>
                                          <p:spTgt spid="10"/>
                                        </p:tgtEl>
                                        <p:attrNameLst>
                                          <p:attrName>ppt_x</p:attrName>
                                        </p:attrNameLst>
                                      </p:cBhvr>
                                      <p:tavLst>
                                        <p:tav tm="0">
                                          <p:val>
                                            <p:strVal val="#ppt_x"/>
                                          </p:val>
                                        </p:tav>
                                        <p:tav tm="100000">
                                          <p:val>
                                            <p:strVal val="#ppt_x"/>
                                          </p:val>
                                        </p:tav>
                                      </p:tavLst>
                                    </p:anim>
                                    <p:anim calcmode="lin" valueType="num">
                                      <p:cBhvr>
                                        <p:cTn id="47" dur="25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7"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250"/>
                                        <p:tgtEl>
                                          <p:spTgt spid="16"/>
                                        </p:tgtEl>
                                      </p:cBhvr>
                                    </p:animEffect>
                                    <p:anim calcmode="lin" valueType="num">
                                      <p:cBhvr>
                                        <p:cTn id="52" dur="250" fill="hold"/>
                                        <p:tgtEl>
                                          <p:spTgt spid="16"/>
                                        </p:tgtEl>
                                        <p:attrNameLst>
                                          <p:attrName>ppt_x</p:attrName>
                                        </p:attrNameLst>
                                      </p:cBhvr>
                                      <p:tavLst>
                                        <p:tav tm="0">
                                          <p:val>
                                            <p:strVal val="#ppt_x"/>
                                          </p:val>
                                        </p:tav>
                                        <p:tav tm="100000">
                                          <p:val>
                                            <p:strVal val="#ppt_x"/>
                                          </p:val>
                                        </p:tav>
                                      </p:tavLst>
                                    </p:anim>
                                    <p:anim calcmode="lin" valueType="num">
                                      <p:cBhvr>
                                        <p:cTn id="53" dur="25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250"/>
                                        <p:tgtEl>
                                          <p:spTgt spid="11"/>
                                        </p:tgtEl>
                                      </p:cBhvr>
                                    </p:animEffect>
                                    <p:anim calcmode="lin" valueType="num">
                                      <p:cBhvr>
                                        <p:cTn id="57" dur="250" fill="hold"/>
                                        <p:tgtEl>
                                          <p:spTgt spid="11"/>
                                        </p:tgtEl>
                                        <p:attrNameLst>
                                          <p:attrName>ppt_x</p:attrName>
                                        </p:attrNameLst>
                                      </p:cBhvr>
                                      <p:tavLst>
                                        <p:tav tm="0">
                                          <p:val>
                                            <p:strVal val="#ppt_x"/>
                                          </p:val>
                                        </p:tav>
                                        <p:tav tm="100000">
                                          <p:val>
                                            <p:strVal val="#ppt_x"/>
                                          </p:val>
                                        </p:tav>
                                      </p:tavLst>
                                    </p:anim>
                                    <p:anim calcmode="lin" valueType="num">
                                      <p:cBhvr>
                                        <p:cTn id="58" dur="25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1250"/>
                            </p:stCondLst>
                            <p:childTnLst>
                              <p:par>
                                <p:cTn id="60" presetID="47"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250"/>
                                        <p:tgtEl>
                                          <p:spTgt spid="23"/>
                                        </p:tgtEl>
                                      </p:cBhvr>
                                    </p:animEffect>
                                    <p:anim calcmode="lin" valueType="num">
                                      <p:cBhvr>
                                        <p:cTn id="63" dur="250" fill="hold"/>
                                        <p:tgtEl>
                                          <p:spTgt spid="23"/>
                                        </p:tgtEl>
                                        <p:attrNameLst>
                                          <p:attrName>ppt_x</p:attrName>
                                        </p:attrNameLst>
                                      </p:cBhvr>
                                      <p:tavLst>
                                        <p:tav tm="0">
                                          <p:val>
                                            <p:strVal val="#ppt_x"/>
                                          </p:val>
                                        </p:tav>
                                        <p:tav tm="100000">
                                          <p:val>
                                            <p:strVal val="#ppt_x"/>
                                          </p:val>
                                        </p:tav>
                                      </p:tavLst>
                                    </p:anim>
                                    <p:anim calcmode="lin" valueType="num">
                                      <p:cBhvr>
                                        <p:cTn id="64" dur="25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50"/>
                                        <p:tgtEl>
                                          <p:spTgt spid="12"/>
                                        </p:tgtEl>
                                      </p:cBhvr>
                                    </p:animEffect>
                                    <p:anim calcmode="lin" valueType="num">
                                      <p:cBhvr>
                                        <p:cTn id="68" dur="250" fill="hold"/>
                                        <p:tgtEl>
                                          <p:spTgt spid="12"/>
                                        </p:tgtEl>
                                        <p:attrNameLst>
                                          <p:attrName>ppt_x</p:attrName>
                                        </p:attrNameLst>
                                      </p:cBhvr>
                                      <p:tavLst>
                                        <p:tav tm="0">
                                          <p:val>
                                            <p:strVal val="#ppt_x"/>
                                          </p:val>
                                        </p:tav>
                                        <p:tav tm="100000">
                                          <p:val>
                                            <p:strVal val="#ppt_x"/>
                                          </p:val>
                                        </p:tav>
                                      </p:tavLst>
                                    </p:anim>
                                    <p:anim calcmode="lin" valueType="num">
                                      <p:cBhvr>
                                        <p:cTn id="69" dur="250" fill="hold"/>
                                        <p:tgtEl>
                                          <p:spTgt spid="1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250"/>
                                        <p:tgtEl>
                                          <p:spTgt spid="24"/>
                                        </p:tgtEl>
                                      </p:cBhvr>
                                    </p:animEffect>
                                    <p:anim calcmode="lin" valueType="num">
                                      <p:cBhvr>
                                        <p:cTn id="74" dur="250" fill="hold"/>
                                        <p:tgtEl>
                                          <p:spTgt spid="24"/>
                                        </p:tgtEl>
                                        <p:attrNameLst>
                                          <p:attrName>ppt_x</p:attrName>
                                        </p:attrNameLst>
                                      </p:cBhvr>
                                      <p:tavLst>
                                        <p:tav tm="0">
                                          <p:val>
                                            <p:strVal val="#ppt_x"/>
                                          </p:val>
                                        </p:tav>
                                        <p:tav tm="100000">
                                          <p:val>
                                            <p:strVal val="#ppt_x"/>
                                          </p:val>
                                        </p:tav>
                                      </p:tavLst>
                                    </p:anim>
                                    <p:anim calcmode="lin" valueType="num">
                                      <p:cBhvr>
                                        <p:cTn id="75" dur="25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250"/>
                                        <p:tgtEl>
                                          <p:spTgt spid="13"/>
                                        </p:tgtEl>
                                      </p:cBhvr>
                                    </p:animEffect>
                                    <p:anim calcmode="lin" valueType="num">
                                      <p:cBhvr>
                                        <p:cTn id="79" dur="250" fill="hold"/>
                                        <p:tgtEl>
                                          <p:spTgt spid="13"/>
                                        </p:tgtEl>
                                        <p:attrNameLst>
                                          <p:attrName>ppt_x</p:attrName>
                                        </p:attrNameLst>
                                      </p:cBhvr>
                                      <p:tavLst>
                                        <p:tav tm="0">
                                          <p:val>
                                            <p:strVal val="#ppt_x"/>
                                          </p:val>
                                        </p:tav>
                                        <p:tav tm="100000">
                                          <p:val>
                                            <p:strVal val="#ppt_x"/>
                                          </p:val>
                                        </p:tav>
                                      </p:tavLst>
                                    </p:anim>
                                    <p:anim calcmode="lin" valueType="num">
                                      <p:cBhvr>
                                        <p:cTn id="80" dur="250" fill="hold"/>
                                        <p:tgtEl>
                                          <p:spTgt spid="13"/>
                                        </p:tgtEl>
                                        <p:attrNameLst>
                                          <p:attrName>ppt_y</p:attrName>
                                        </p:attrNameLst>
                                      </p:cBhvr>
                                      <p:tavLst>
                                        <p:tav tm="0">
                                          <p:val>
                                            <p:strVal val="#ppt_y+.1"/>
                                          </p:val>
                                        </p:tav>
                                        <p:tav tm="100000">
                                          <p:val>
                                            <p:strVal val="#ppt_y"/>
                                          </p:val>
                                        </p:tav>
                                      </p:tavLst>
                                    </p:anim>
                                  </p:childTnLst>
                                </p:cTn>
                              </p:par>
                            </p:childTnLst>
                          </p:cTn>
                        </p:par>
                        <p:par>
                          <p:cTn id="81" fill="hold">
                            <p:stCondLst>
                              <p:cond delay="1750"/>
                            </p:stCondLst>
                            <p:childTnLst>
                              <p:par>
                                <p:cTn id="82" presetID="22" presetClass="entr" presetSubtype="8" fill="hold"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childTnLst>
                          </p:cTn>
                        </p:par>
                        <p:par>
                          <p:cTn id="85" fill="hold">
                            <p:stCondLst>
                              <p:cond delay="2250"/>
                            </p:stCondLst>
                            <p:childTnLst>
                              <p:par>
                                <p:cTn id="86" presetID="2" presetClass="entr" presetSubtype="4" fill="hold" grpId="0" nodeType="after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250" fill="hold"/>
                                        <p:tgtEl>
                                          <p:spTgt spid="80"/>
                                        </p:tgtEl>
                                        <p:attrNameLst>
                                          <p:attrName>ppt_x</p:attrName>
                                        </p:attrNameLst>
                                      </p:cBhvr>
                                      <p:tavLst>
                                        <p:tav tm="0">
                                          <p:val>
                                            <p:strVal val="#ppt_x"/>
                                          </p:val>
                                        </p:tav>
                                        <p:tav tm="100000">
                                          <p:val>
                                            <p:strVal val="#ppt_x"/>
                                          </p:val>
                                        </p:tav>
                                      </p:tavLst>
                                    </p:anim>
                                    <p:anim calcmode="lin" valueType="num">
                                      <p:cBhvr additive="base">
                                        <p:cTn id="89" dur="250" fill="hold"/>
                                        <p:tgtEl>
                                          <p:spTgt spid="80"/>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79"/>
                                        </p:tgtEl>
                                        <p:attrNameLst>
                                          <p:attrName>style.visibility</p:attrName>
                                        </p:attrNameLst>
                                      </p:cBhvr>
                                      <p:to>
                                        <p:strVal val="visible"/>
                                      </p:to>
                                    </p:set>
                                    <p:anim calcmode="lin" valueType="num">
                                      <p:cBhvr additive="base">
                                        <p:cTn id="92" dur="250" fill="hold"/>
                                        <p:tgtEl>
                                          <p:spTgt spid="79"/>
                                        </p:tgtEl>
                                        <p:attrNameLst>
                                          <p:attrName>ppt_x</p:attrName>
                                        </p:attrNameLst>
                                      </p:cBhvr>
                                      <p:tavLst>
                                        <p:tav tm="0">
                                          <p:val>
                                            <p:strVal val="#ppt_x"/>
                                          </p:val>
                                        </p:tav>
                                        <p:tav tm="100000">
                                          <p:val>
                                            <p:strVal val="#ppt_x"/>
                                          </p:val>
                                        </p:tav>
                                      </p:tavLst>
                                    </p:anim>
                                    <p:anim calcmode="lin" valueType="num">
                                      <p:cBhvr additive="base">
                                        <p:cTn id="93" dur="250" fill="hold"/>
                                        <p:tgtEl>
                                          <p:spTgt spid="79"/>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78"/>
                                        </p:tgtEl>
                                        <p:attrNameLst>
                                          <p:attrName>style.visibility</p:attrName>
                                        </p:attrNameLst>
                                      </p:cBhvr>
                                      <p:to>
                                        <p:strVal val="visible"/>
                                      </p:to>
                                    </p:set>
                                    <p:anim calcmode="lin" valueType="num">
                                      <p:cBhvr additive="base">
                                        <p:cTn id="96" dur="250" fill="hold"/>
                                        <p:tgtEl>
                                          <p:spTgt spid="78"/>
                                        </p:tgtEl>
                                        <p:attrNameLst>
                                          <p:attrName>ppt_x</p:attrName>
                                        </p:attrNameLst>
                                      </p:cBhvr>
                                      <p:tavLst>
                                        <p:tav tm="0">
                                          <p:val>
                                            <p:strVal val="#ppt_x"/>
                                          </p:val>
                                        </p:tav>
                                        <p:tav tm="100000">
                                          <p:val>
                                            <p:strVal val="#ppt_x"/>
                                          </p:val>
                                        </p:tav>
                                      </p:tavLst>
                                    </p:anim>
                                    <p:anim calcmode="lin" valueType="num">
                                      <p:cBhvr additive="base">
                                        <p:cTn id="97" dur="250" fill="hold"/>
                                        <p:tgtEl>
                                          <p:spTgt spid="78"/>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77"/>
                                        </p:tgtEl>
                                        <p:attrNameLst>
                                          <p:attrName>style.visibility</p:attrName>
                                        </p:attrNameLst>
                                      </p:cBhvr>
                                      <p:to>
                                        <p:strVal val="visible"/>
                                      </p:to>
                                    </p:set>
                                    <p:anim calcmode="lin" valueType="num">
                                      <p:cBhvr additive="base">
                                        <p:cTn id="100" dur="250" fill="hold"/>
                                        <p:tgtEl>
                                          <p:spTgt spid="77"/>
                                        </p:tgtEl>
                                        <p:attrNameLst>
                                          <p:attrName>ppt_x</p:attrName>
                                        </p:attrNameLst>
                                      </p:cBhvr>
                                      <p:tavLst>
                                        <p:tav tm="0">
                                          <p:val>
                                            <p:strVal val="#ppt_x"/>
                                          </p:val>
                                        </p:tav>
                                        <p:tav tm="100000">
                                          <p:val>
                                            <p:strVal val="#ppt_x"/>
                                          </p:val>
                                        </p:tav>
                                      </p:tavLst>
                                    </p:anim>
                                    <p:anim calcmode="lin" valueType="num">
                                      <p:cBhvr additive="base">
                                        <p:cTn id="101" dur="250" fill="hold"/>
                                        <p:tgtEl>
                                          <p:spTgt spid="7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250" fill="hold"/>
                                        <p:tgtEl>
                                          <p:spTgt spid="76"/>
                                        </p:tgtEl>
                                        <p:attrNameLst>
                                          <p:attrName>ppt_x</p:attrName>
                                        </p:attrNameLst>
                                      </p:cBhvr>
                                      <p:tavLst>
                                        <p:tav tm="0">
                                          <p:val>
                                            <p:strVal val="#ppt_x"/>
                                          </p:val>
                                        </p:tav>
                                        <p:tav tm="100000">
                                          <p:val>
                                            <p:strVal val="#ppt_x"/>
                                          </p:val>
                                        </p:tav>
                                      </p:tavLst>
                                    </p:anim>
                                    <p:anim calcmode="lin" valueType="num">
                                      <p:cBhvr additive="base">
                                        <p:cTn id="105" dur="250" fill="hold"/>
                                        <p:tgtEl>
                                          <p:spTgt spid="76"/>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anim calcmode="lin" valueType="num">
                                      <p:cBhvr additive="base">
                                        <p:cTn id="108" dur="250" fill="hold"/>
                                        <p:tgtEl>
                                          <p:spTgt spid="75"/>
                                        </p:tgtEl>
                                        <p:attrNameLst>
                                          <p:attrName>ppt_x</p:attrName>
                                        </p:attrNameLst>
                                      </p:cBhvr>
                                      <p:tavLst>
                                        <p:tav tm="0">
                                          <p:val>
                                            <p:strVal val="#ppt_x"/>
                                          </p:val>
                                        </p:tav>
                                        <p:tav tm="100000">
                                          <p:val>
                                            <p:strVal val="#ppt_x"/>
                                          </p:val>
                                        </p:tav>
                                      </p:tavLst>
                                    </p:anim>
                                    <p:anim calcmode="lin" valueType="num">
                                      <p:cBhvr additive="base">
                                        <p:cTn id="109" dur="250" fill="hold"/>
                                        <p:tgtEl>
                                          <p:spTgt spid="75"/>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anim calcmode="lin" valueType="num">
                                      <p:cBhvr additive="base">
                                        <p:cTn id="112" dur="250" fill="hold"/>
                                        <p:tgtEl>
                                          <p:spTgt spid="74"/>
                                        </p:tgtEl>
                                        <p:attrNameLst>
                                          <p:attrName>ppt_x</p:attrName>
                                        </p:attrNameLst>
                                      </p:cBhvr>
                                      <p:tavLst>
                                        <p:tav tm="0">
                                          <p:val>
                                            <p:strVal val="#ppt_x"/>
                                          </p:val>
                                        </p:tav>
                                        <p:tav tm="100000">
                                          <p:val>
                                            <p:strVal val="#ppt_x"/>
                                          </p:val>
                                        </p:tav>
                                      </p:tavLst>
                                    </p:anim>
                                    <p:anim calcmode="lin" valueType="num">
                                      <p:cBhvr additive="base">
                                        <p:cTn id="113" dur="250" fill="hold"/>
                                        <p:tgtEl>
                                          <p:spTgt spid="74"/>
                                        </p:tgtEl>
                                        <p:attrNameLst>
                                          <p:attrName>ppt_y</p:attrName>
                                        </p:attrNameLst>
                                      </p:cBhvr>
                                      <p:tavLst>
                                        <p:tav tm="0">
                                          <p:val>
                                            <p:strVal val="1+#ppt_h/2"/>
                                          </p:val>
                                        </p:tav>
                                        <p:tav tm="100000">
                                          <p:val>
                                            <p:strVal val="#ppt_y"/>
                                          </p:val>
                                        </p:tav>
                                      </p:tavLst>
                                    </p:anim>
                                  </p:childTnLst>
                                </p:cTn>
                              </p:par>
                            </p:childTnLst>
                          </p:cTn>
                        </p:par>
                        <p:par>
                          <p:cTn id="114" fill="hold">
                            <p:stCondLst>
                              <p:cond delay="2500"/>
                            </p:stCondLst>
                            <p:childTnLst>
                              <p:par>
                                <p:cTn id="115" presetID="22" presetClass="entr" presetSubtype="4"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down)">
                                      <p:cBhvr>
                                        <p:cTn id="117" dur="500"/>
                                        <p:tgtEl>
                                          <p:spTgt spid="26"/>
                                        </p:tgtEl>
                                      </p:cBhvr>
                                    </p:animEffect>
                                  </p:childTnLst>
                                </p:cTn>
                              </p:par>
                            </p:childTnLst>
                          </p:cTn>
                        </p:par>
                        <p:par>
                          <p:cTn id="118" fill="hold">
                            <p:stCondLst>
                              <p:cond delay="3000"/>
                            </p:stCondLst>
                            <p:childTnLst>
                              <p:par>
                                <p:cTn id="119" presetID="10" presetClass="entr" presetSubtype="0" fill="hold" grpId="0" nodeType="afterEffect">
                                  <p:stCondLst>
                                    <p:cond delay="0"/>
                                  </p:stCondLst>
                                  <p:childTnLst>
                                    <p:set>
                                      <p:cBhvr>
                                        <p:cTn id="120" dur="1" fill="hold">
                                          <p:stCondLst>
                                            <p:cond delay="0"/>
                                          </p:stCondLst>
                                        </p:cTn>
                                        <p:tgtEl>
                                          <p:spTgt spid="100"/>
                                        </p:tgtEl>
                                        <p:attrNameLst>
                                          <p:attrName>style.visibility</p:attrName>
                                        </p:attrNameLst>
                                      </p:cBhvr>
                                      <p:to>
                                        <p:strVal val="visible"/>
                                      </p:to>
                                    </p:set>
                                    <p:animEffect transition="in" filter="fade">
                                      <p:cBhvr>
                                        <p:cTn id="121" dur="500"/>
                                        <p:tgtEl>
                                          <p:spTgt spid="100"/>
                                        </p:tgtEl>
                                      </p:cBhvr>
                                    </p:animEffect>
                                  </p:childTnLst>
                                </p:cTn>
                              </p:par>
                            </p:childTnLst>
                          </p:cTn>
                        </p:par>
                        <p:par>
                          <p:cTn id="122" fill="hold">
                            <p:stCondLst>
                              <p:cond delay="3500"/>
                            </p:stCondLst>
                            <p:childTnLst>
                              <p:par>
                                <p:cTn id="123" presetID="22" presetClass="entr" presetSubtype="4"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down)">
                                      <p:cBhvr>
                                        <p:cTn id="125" dur="500"/>
                                        <p:tgtEl>
                                          <p:spTgt spid="27"/>
                                        </p:tgtEl>
                                      </p:cBhvr>
                                    </p:animEffect>
                                  </p:childTnLst>
                                </p:cTn>
                              </p:par>
                            </p:childTnLst>
                          </p:cTn>
                        </p:par>
                        <p:par>
                          <p:cTn id="126" fill="hold">
                            <p:stCondLst>
                              <p:cond delay="4000"/>
                            </p:stCondLst>
                            <p:childTnLst>
                              <p:par>
                                <p:cTn id="127" presetID="10" presetClass="entr" presetSubtype="0" fill="hold" grpId="0" nodeType="after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fade">
                                      <p:cBhvr>
                                        <p:cTn id="129" dur="500"/>
                                        <p:tgtEl>
                                          <p:spTgt spid="99"/>
                                        </p:tgtEl>
                                      </p:cBhvr>
                                    </p:animEffect>
                                  </p:childTnLst>
                                </p:cTn>
                              </p:par>
                            </p:childTnLst>
                          </p:cTn>
                        </p:par>
                        <p:par>
                          <p:cTn id="130" fill="hold">
                            <p:stCondLst>
                              <p:cond delay="4500"/>
                            </p:stCondLst>
                            <p:childTnLst>
                              <p:par>
                                <p:cTn id="131" presetID="22" presetClass="entr" presetSubtype="4" fill="hold" grpId="0" nodeType="afterEffect">
                                  <p:stCondLst>
                                    <p:cond delay="0"/>
                                  </p:stCondLst>
                                  <p:childTnLst>
                                    <p:set>
                                      <p:cBhvr>
                                        <p:cTn id="132" dur="1" fill="hold">
                                          <p:stCondLst>
                                            <p:cond delay="0"/>
                                          </p:stCondLst>
                                        </p:cTn>
                                        <p:tgtEl>
                                          <p:spTgt spid="29"/>
                                        </p:tgtEl>
                                        <p:attrNameLst>
                                          <p:attrName>style.visibility</p:attrName>
                                        </p:attrNameLst>
                                      </p:cBhvr>
                                      <p:to>
                                        <p:strVal val="visible"/>
                                      </p:to>
                                    </p:set>
                                    <p:animEffect transition="in" filter="wipe(down)">
                                      <p:cBhvr>
                                        <p:cTn id="133" dur="500"/>
                                        <p:tgtEl>
                                          <p:spTgt spid="29"/>
                                        </p:tgtEl>
                                      </p:cBhvr>
                                    </p:animEffect>
                                  </p:childTnLst>
                                </p:cTn>
                              </p:par>
                            </p:childTnLst>
                          </p:cTn>
                        </p:par>
                        <p:par>
                          <p:cTn id="134" fill="hold">
                            <p:stCondLst>
                              <p:cond delay="5000"/>
                            </p:stCondLst>
                            <p:childTnLst>
                              <p:par>
                                <p:cTn id="135" presetID="10" presetClass="entr" presetSubtype="0" fill="hold" grpId="0" nodeType="afterEffect">
                                  <p:stCondLst>
                                    <p:cond delay="0"/>
                                  </p:stCondLst>
                                  <p:childTnLst>
                                    <p:set>
                                      <p:cBhvr>
                                        <p:cTn id="136" dur="1" fill="hold">
                                          <p:stCondLst>
                                            <p:cond delay="0"/>
                                          </p:stCondLst>
                                        </p:cTn>
                                        <p:tgtEl>
                                          <p:spTgt spid="98"/>
                                        </p:tgtEl>
                                        <p:attrNameLst>
                                          <p:attrName>style.visibility</p:attrName>
                                        </p:attrNameLst>
                                      </p:cBhvr>
                                      <p:to>
                                        <p:strVal val="visible"/>
                                      </p:to>
                                    </p:set>
                                    <p:animEffect transition="in" filter="fade">
                                      <p:cBhvr>
                                        <p:cTn id="137" dur="500"/>
                                        <p:tgtEl>
                                          <p:spTgt spid="98"/>
                                        </p:tgtEl>
                                      </p:cBhvr>
                                    </p:animEffect>
                                  </p:childTnLst>
                                </p:cTn>
                              </p:par>
                            </p:childTnLst>
                          </p:cTn>
                        </p:par>
                        <p:par>
                          <p:cTn id="138" fill="hold">
                            <p:stCondLst>
                              <p:cond delay="5500"/>
                            </p:stCondLst>
                            <p:childTnLst>
                              <p:par>
                                <p:cTn id="139" presetID="22" presetClass="entr" presetSubtype="4"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wipe(down)">
                                      <p:cBhvr>
                                        <p:cTn id="141" dur="500"/>
                                        <p:tgtEl>
                                          <p:spTgt spid="30"/>
                                        </p:tgtEl>
                                      </p:cBhvr>
                                    </p:animEffect>
                                  </p:childTnLst>
                                </p:cTn>
                              </p:par>
                            </p:childTnLst>
                          </p:cTn>
                        </p:par>
                        <p:par>
                          <p:cTn id="142" fill="hold">
                            <p:stCondLst>
                              <p:cond delay="6000"/>
                            </p:stCondLst>
                            <p:childTnLst>
                              <p:par>
                                <p:cTn id="143" presetID="10" presetClass="entr" presetSubtype="0" fill="hold" grpId="0" nodeType="afterEffect">
                                  <p:stCondLst>
                                    <p:cond delay="0"/>
                                  </p:stCondLst>
                                  <p:childTnLst>
                                    <p:set>
                                      <p:cBhvr>
                                        <p:cTn id="144" dur="1" fill="hold">
                                          <p:stCondLst>
                                            <p:cond delay="0"/>
                                          </p:stCondLst>
                                        </p:cTn>
                                        <p:tgtEl>
                                          <p:spTgt spid="97"/>
                                        </p:tgtEl>
                                        <p:attrNameLst>
                                          <p:attrName>style.visibility</p:attrName>
                                        </p:attrNameLst>
                                      </p:cBhvr>
                                      <p:to>
                                        <p:strVal val="visible"/>
                                      </p:to>
                                    </p:set>
                                    <p:animEffect transition="in" filter="fade">
                                      <p:cBhvr>
                                        <p:cTn id="145" dur="500"/>
                                        <p:tgtEl>
                                          <p:spTgt spid="97"/>
                                        </p:tgtEl>
                                      </p:cBhvr>
                                    </p:animEffect>
                                  </p:childTnLst>
                                </p:cTn>
                              </p:par>
                            </p:childTnLst>
                          </p:cTn>
                        </p:par>
                        <p:par>
                          <p:cTn id="146" fill="hold">
                            <p:stCondLst>
                              <p:cond delay="6500"/>
                            </p:stCondLst>
                            <p:childTnLst>
                              <p:par>
                                <p:cTn id="147" presetID="22" presetClass="entr" presetSubtype="4"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Effect transition="in" filter="wipe(down)">
                                      <p:cBhvr>
                                        <p:cTn id="149" dur="500"/>
                                        <p:tgtEl>
                                          <p:spTgt spid="31"/>
                                        </p:tgtEl>
                                      </p:cBhvr>
                                    </p:animEffect>
                                  </p:childTnLst>
                                </p:cTn>
                              </p:par>
                            </p:childTnLst>
                          </p:cTn>
                        </p:par>
                        <p:par>
                          <p:cTn id="150" fill="hold">
                            <p:stCondLst>
                              <p:cond delay="7000"/>
                            </p:stCondLst>
                            <p:childTnLst>
                              <p:par>
                                <p:cTn id="151" presetID="10" presetClass="entr" presetSubtype="0" fill="hold" grpId="0" nodeType="after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childTnLst>
                                </p:cTn>
                              </p:par>
                            </p:childTnLst>
                          </p:cTn>
                        </p:par>
                        <p:par>
                          <p:cTn id="154" fill="hold">
                            <p:stCondLst>
                              <p:cond delay="7500"/>
                            </p:stCondLst>
                            <p:childTnLst>
                              <p:par>
                                <p:cTn id="155" presetID="22" presetClass="entr" presetSubtype="4" fill="hold" grpId="0" nodeType="after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wipe(down)">
                                      <p:cBhvr>
                                        <p:cTn id="157" dur="500"/>
                                        <p:tgtEl>
                                          <p:spTgt spid="32"/>
                                        </p:tgtEl>
                                      </p:cBhvr>
                                    </p:animEffect>
                                  </p:childTnLst>
                                </p:cTn>
                              </p:par>
                            </p:childTnLst>
                          </p:cTn>
                        </p:par>
                        <p:par>
                          <p:cTn id="158" fill="hold">
                            <p:stCondLst>
                              <p:cond delay="8000"/>
                            </p:stCondLst>
                            <p:childTnLst>
                              <p:par>
                                <p:cTn id="159" presetID="10" presetClass="entr" presetSubtype="0" fill="hold" grpId="0" nodeType="afterEffect">
                                  <p:stCondLst>
                                    <p:cond delay="0"/>
                                  </p:stCondLst>
                                  <p:childTnLst>
                                    <p:set>
                                      <p:cBhvr>
                                        <p:cTn id="160" dur="1" fill="hold">
                                          <p:stCondLst>
                                            <p:cond delay="0"/>
                                          </p:stCondLst>
                                        </p:cTn>
                                        <p:tgtEl>
                                          <p:spTgt spid="95"/>
                                        </p:tgtEl>
                                        <p:attrNameLst>
                                          <p:attrName>style.visibility</p:attrName>
                                        </p:attrNameLst>
                                      </p:cBhvr>
                                      <p:to>
                                        <p:strVal val="visible"/>
                                      </p:to>
                                    </p:set>
                                    <p:animEffect transition="in" filter="fade">
                                      <p:cBhvr>
                                        <p:cTn id="161" dur="500"/>
                                        <p:tgtEl>
                                          <p:spTgt spid="95"/>
                                        </p:tgtEl>
                                      </p:cBhvr>
                                    </p:animEffect>
                                  </p:childTnLst>
                                </p:cTn>
                              </p:par>
                            </p:childTnLst>
                          </p:cTn>
                        </p:par>
                        <p:par>
                          <p:cTn id="162" fill="hold">
                            <p:stCondLst>
                              <p:cond delay="8500"/>
                            </p:stCondLst>
                            <p:childTnLst>
                              <p:par>
                                <p:cTn id="163" presetID="22" presetClass="entr" presetSubtype="4" fill="hold" grpId="0" nodeType="afterEffect">
                                  <p:stCondLst>
                                    <p:cond delay="0"/>
                                  </p:stCondLst>
                                  <p:childTnLst>
                                    <p:set>
                                      <p:cBhvr>
                                        <p:cTn id="164" dur="1" fill="hold">
                                          <p:stCondLst>
                                            <p:cond delay="0"/>
                                          </p:stCondLst>
                                        </p:cTn>
                                        <p:tgtEl>
                                          <p:spTgt spid="28"/>
                                        </p:tgtEl>
                                        <p:attrNameLst>
                                          <p:attrName>style.visibility</p:attrName>
                                        </p:attrNameLst>
                                      </p:cBhvr>
                                      <p:to>
                                        <p:strVal val="visible"/>
                                      </p:to>
                                    </p:set>
                                    <p:animEffect transition="in" filter="wipe(down)">
                                      <p:cBhvr>
                                        <p:cTn id="165" dur="500"/>
                                        <p:tgtEl>
                                          <p:spTgt spid="28"/>
                                        </p:tgtEl>
                                      </p:cBhvr>
                                    </p:animEffect>
                                  </p:childTnLst>
                                </p:cTn>
                              </p:par>
                            </p:childTnLst>
                          </p:cTn>
                        </p:par>
                        <p:par>
                          <p:cTn id="166" fill="hold">
                            <p:stCondLst>
                              <p:cond delay="9000"/>
                            </p:stCondLst>
                            <p:childTnLst>
                              <p:par>
                                <p:cTn id="167" presetID="10" presetClass="entr" presetSubtype="0" fill="hold" grpId="0" nodeType="afterEffect">
                                  <p:stCondLst>
                                    <p:cond delay="0"/>
                                  </p:stCondLst>
                                  <p:childTnLst>
                                    <p:set>
                                      <p:cBhvr>
                                        <p:cTn id="168" dur="1" fill="hold">
                                          <p:stCondLst>
                                            <p:cond delay="0"/>
                                          </p:stCondLst>
                                        </p:cTn>
                                        <p:tgtEl>
                                          <p:spTgt spid="94"/>
                                        </p:tgtEl>
                                        <p:attrNameLst>
                                          <p:attrName>style.visibility</p:attrName>
                                        </p:attrNameLst>
                                      </p:cBhvr>
                                      <p:to>
                                        <p:strVal val="visible"/>
                                      </p:to>
                                    </p:set>
                                    <p:animEffect transition="in" filter="fade">
                                      <p:cBhvr>
                                        <p:cTn id="169" dur="500"/>
                                        <p:tgtEl>
                                          <p:spTgt spid="94"/>
                                        </p:tgtEl>
                                      </p:cBhvr>
                                    </p:animEffect>
                                  </p:childTnLst>
                                </p:cTn>
                              </p:par>
                            </p:childTnLst>
                          </p:cTn>
                        </p:par>
                        <p:par>
                          <p:cTn id="170" fill="hold">
                            <p:stCondLst>
                              <p:cond delay="9500"/>
                            </p:stCondLst>
                            <p:childTnLst>
                              <p:par>
                                <p:cTn id="171" presetID="2" presetClass="entr" presetSubtype="2" fill="hold" grpId="0" nodeType="afterEffect">
                                  <p:stCondLst>
                                    <p:cond delay="0"/>
                                  </p:stCondLst>
                                  <p:iterate type="lt">
                                    <p:tmPct val="10000"/>
                                  </p:iterate>
                                  <p:childTnLst>
                                    <p:set>
                                      <p:cBhvr>
                                        <p:cTn id="172" dur="1" fill="hold">
                                          <p:stCondLst>
                                            <p:cond delay="0"/>
                                          </p:stCondLst>
                                        </p:cTn>
                                        <p:tgtEl>
                                          <p:spTgt spid="72"/>
                                        </p:tgtEl>
                                        <p:attrNameLst>
                                          <p:attrName>style.visibility</p:attrName>
                                        </p:attrNameLst>
                                      </p:cBhvr>
                                      <p:to>
                                        <p:strVal val="visible"/>
                                      </p:to>
                                    </p:set>
                                    <p:anim calcmode="lin" valueType="num">
                                      <p:cBhvr additive="base">
                                        <p:cTn id="173" dur="500" fill="hold"/>
                                        <p:tgtEl>
                                          <p:spTgt spid="72"/>
                                        </p:tgtEl>
                                        <p:attrNameLst>
                                          <p:attrName>ppt_x</p:attrName>
                                        </p:attrNameLst>
                                      </p:cBhvr>
                                      <p:tavLst>
                                        <p:tav tm="0">
                                          <p:val>
                                            <p:strVal val="1+#ppt_w/2"/>
                                          </p:val>
                                        </p:tav>
                                        <p:tav tm="100000">
                                          <p:val>
                                            <p:strVal val="#ppt_x"/>
                                          </p:val>
                                        </p:tav>
                                      </p:tavLst>
                                    </p:anim>
                                    <p:anim calcmode="lin" valueType="num">
                                      <p:cBhvr additive="base">
                                        <p:cTn id="174" dur="500" fill="hold"/>
                                        <p:tgtEl>
                                          <p:spTgt spid="72"/>
                                        </p:tgtEl>
                                        <p:attrNameLst>
                                          <p:attrName>ppt_y</p:attrName>
                                        </p:attrNameLst>
                                      </p:cBhvr>
                                      <p:tavLst>
                                        <p:tav tm="0">
                                          <p:val>
                                            <p:strVal val="#ppt_y"/>
                                          </p:val>
                                        </p:tav>
                                        <p:tav tm="100000">
                                          <p:val>
                                            <p:strVal val="#ppt_y"/>
                                          </p:val>
                                        </p:tav>
                                      </p:tavLst>
                                    </p:anim>
                                  </p:childTnLst>
                                </p:cTn>
                              </p:par>
                              <p:par>
                                <p:cTn id="175" presetID="22" presetClass="entr" presetSubtype="8" fill="hold" nodeType="withEffect">
                                  <p:stCondLst>
                                    <p:cond delay="0"/>
                                  </p:stCondLst>
                                  <p:childTnLst>
                                    <p:set>
                                      <p:cBhvr>
                                        <p:cTn id="176" dur="1" fill="hold">
                                          <p:stCondLst>
                                            <p:cond delay="0"/>
                                          </p:stCondLst>
                                        </p:cTn>
                                        <p:tgtEl>
                                          <p:spTgt spid="61"/>
                                        </p:tgtEl>
                                        <p:attrNameLst>
                                          <p:attrName>style.visibility</p:attrName>
                                        </p:attrNameLst>
                                      </p:cBhvr>
                                      <p:to>
                                        <p:strVal val="visible"/>
                                      </p:to>
                                    </p:set>
                                    <p:animEffect transition="in" filter="wipe(left)">
                                      <p:cBhvr>
                                        <p:cTn id="177" dur="500"/>
                                        <p:tgtEl>
                                          <p:spTgt spid="61"/>
                                        </p:tgtEl>
                                      </p:cBhvr>
                                    </p:animEffect>
                                  </p:childTnLst>
                                </p:cTn>
                              </p:par>
                            </p:childTnLst>
                          </p:cTn>
                        </p:par>
                        <p:par>
                          <p:cTn id="178" fill="hold">
                            <p:stCondLst>
                              <p:cond delay="10150"/>
                            </p:stCondLst>
                            <p:childTnLst>
                              <p:par>
                                <p:cTn id="179" presetID="25" presetClass="entr" presetSubtype="0" fill="hold" nodeType="afterEffect">
                                  <p:stCondLst>
                                    <p:cond delay="0"/>
                                  </p:stCondLst>
                                  <p:childTnLst>
                                    <p:set>
                                      <p:cBhvr>
                                        <p:cTn id="180" dur="1" fill="hold">
                                          <p:stCondLst>
                                            <p:cond delay="0"/>
                                          </p:stCondLst>
                                        </p:cTn>
                                        <p:tgtEl>
                                          <p:spTgt spid="25"/>
                                        </p:tgtEl>
                                        <p:attrNameLst>
                                          <p:attrName>style.visibility</p:attrName>
                                        </p:attrNameLst>
                                      </p:cBhvr>
                                      <p:to>
                                        <p:strVal val="visible"/>
                                      </p:to>
                                    </p:set>
                                    <p:anim calcmode="lin" valueType="num">
                                      <p:cBhvr>
                                        <p:cTn id="181"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84" dur="1000" fill="hold"/>
                                        <p:tgtEl>
                                          <p:spTgt spid="25"/>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5"/>
                                        </p:tgtEl>
                                      </p:cBhvr>
                                    </p:animEffect>
                                  </p:childTnLst>
                                </p:cTn>
                              </p:par>
                              <p:par>
                                <p:cTn id="189" presetID="25" presetClass="entr" presetSubtype="0" fill="hold" nodeType="withEffect">
                                  <p:stCondLst>
                                    <p:cond delay="250"/>
                                  </p:stCondLst>
                                  <p:childTnLst>
                                    <p:set>
                                      <p:cBhvr>
                                        <p:cTn id="190" dur="1" fill="hold">
                                          <p:stCondLst>
                                            <p:cond delay="0"/>
                                          </p:stCondLst>
                                        </p:cTn>
                                        <p:tgtEl>
                                          <p:spTgt spid="33"/>
                                        </p:tgtEl>
                                        <p:attrNameLst>
                                          <p:attrName>style.visibility</p:attrName>
                                        </p:attrNameLst>
                                      </p:cBhvr>
                                      <p:to>
                                        <p:strVal val="visible"/>
                                      </p:to>
                                    </p:set>
                                    <p:anim calcmode="lin" valueType="num">
                                      <p:cBhvr>
                                        <p:cTn id="191"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92"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93"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94" dur="1000" fill="hold"/>
                                        <p:tgtEl>
                                          <p:spTgt spid="33"/>
                                        </p:tgtEl>
                                        <p:attrNameLst>
                                          <p:attrName>ppt_h</p:attrName>
                                        </p:attrNameLst>
                                      </p:cBhvr>
                                      <p:tavLst>
                                        <p:tav tm="0">
                                          <p:val>
                                            <p:strVal val="#ppt_h"/>
                                          </p:val>
                                        </p:tav>
                                        <p:tav tm="100000">
                                          <p:val>
                                            <p:strVal val="#ppt_h"/>
                                          </p:val>
                                        </p:tav>
                                      </p:tavLst>
                                    </p:anim>
                                    <p:anim calcmode="lin" valueType="num">
                                      <p:cBhvr>
                                        <p:cTn id="195"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96"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97"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98" dur="1000" decel="50000">
                                          <p:stCondLst>
                                            <p:cond delay="0"/>
                                          </p:stCondLst>
                                        </p:cTn>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26" grpId="0" animBg="1"/>
      <p:bldP spid="100" grpId="0"/>
      <p:bldP spid="27" grpId="0" animBg="1"/>
      <p:bldP spid="99" grpId="0"/>
      <p:bldP spid="29" grpId="0" animBg="1"/>
      <p:bldP spid="98" grpId="0"/>
      <p:bldP spid="30" grpId="0" animBg="1"/>
      <p:bldP spid="97" grpId="0"/>
      <p:bldP spid="31" grpId="0" animBg="1"/>
      <p:bldP spid="96" grpId="0"/>
      <p:bldP spid="32" grpId="0" animBg="1"/>
      <p:bldP spid="95" grpId="0"/>
      <p:bldP spid="28" grpId="0" animBg="1"/>
      <p:bldP spid="94" grpId="0"/>
      <p:bldP spid="72" grpId="0"/>
      <p:bldP spid="74" grpId="0"/>
      <p:bldP spid="75" grpId="0"/>
      <p:bldP spid="76" grpId="0"/>
      <p:bldP spid="77" grpId="0"/>
      <p:bldP spid="78" grpId="0"/>
      <p:bldP spid="79" grpId="0"/>
      <p:bldP spid="8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136796" y="4993647"/>
            <a:ext cx="2056605" cy="369332"/>
          </a:xfrm>
          <a:prstGeom prst="rect">
            <a:avLst/>
          </a:prstGeom>
          <a:noFill/>
        </p:spPr>
        <p:txBody>
          <a:bodyPr wrap="square" rtlCol="0">
            <a:spAutoFit/>
          </a:bodyPr>
          <a:lstStyle/>
          <a:p>
            <a:r>
              <a:rPr lang="zh-CN" altLang="en-US" b="1" dirty="0" smtClean="0">
                <a:solidFill>
                  <a:srgbClr val="42BAC8"/>
                </a:solidFill>
                <a:latin typeface="微软雅黑" panose="020B0503020204020204" pitchFamily="34" charset="-122"/>
                <a:ea typeface="微软雅黑" panose="020B0503020204020204" pitchFamily="34" charset="-122"/>
              </a:rPr>
              <a:t>添加标题</a:t>
            </a:r>
            <a:endParaRPr lang="zh-CN" altLang="en-US" b="1" dirty="0">
              <a:solidFill>
                <a:srgbClr val="42BAC8"/>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36797" y="5317911"/>
            <a:ext cx="9936956"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rot="10800000">
            <a:off x="1085004" y="5070313"/>
            <a:ext cx="60324" cy="216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960437"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flipV="1">
            <a:off x="4356100"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7751763"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4" name="直接连接符 13"/>
          <p:cNvCxnSpPr/>
          <p:nvPr/>
        </p:nvCxnSpPr>
        <p:spPr>
          <a:xfrm>
            <a:off x="1936751"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32414"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728077"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200000">
            <a:off x="1059737" y="2033350"/>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200000">
            <a:off x="7851062" y="2035256"/>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flipV="1">
            <a:off x="4455399" y="3782138"/>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936749" y="2377975"/>
            <a:ext cx="2332038" cy="2312926"/>
            <a:chOff x="1936749" y="2530375"/>
            <a:chExt cx="2332038" cy="2312926"/>
          </a:xfrm>
        </p:grpSpPr>
        <p:grpSp>
          <p:nvGrpSpPr>
            <p:cNvPr id="49" name="组合 48"/>
            <p:cNvGrpSpPr/>
            <p:nvPr/>
          </p:nvGrpSpPr>
          <p:grpSpPr>
            <a:xfrm>
              <a:off x="2164557" y="2530375"/>
              <a:ext cx="1876425" cy="447741"/>
              <a:chOff x="2164557" y="2530375"/>
              <a:chExt cx="1876425" cy="447741"/>
            </a:xfrm>
          </p:grpSpPr>
          <p:sp>
            <p:nvSpPr>
              <p:cNvPr id="72" name="任意多边形 71"/>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文本框 52"/>
              <p:cNvSpPr txBox="1"/>
              <p:nvPr/>
            </p:nvSpPr>
            <p:spPr>
              <a:xfrm>
                <a:off x="2216977" y="2530375"/>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936749" y="3147133"/>
              <a:ext cx="2332038" cy="1696168"/>
              <a:chOff x="1936749" y="3147133"/>
              <a:chExt cx="2332038" cy="1696168"/>
            </a:xfrm>
          </p:grpSpPr>
          <p:sp>
            <p:nvSpPr>
              <p:cNvPr id="73" name="任意多边形 72"/>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nvSpPr>
            <p:spPr>
              <a:xfrm>
                <a:off x="2042750" y="3320513"/>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rgbClr val="EBF8F9"/>
                    </a:solidFill>
                    <a:latin typeface="微软雅黑" panose="020B0503020204020204" pitchFamily="34" charset="-122"/>
                    <a:ea typeface="微软雅黑" panose="020B0503020204020204" pitchFamily="34" charset="-122"/>
                  </a:rPr>
                  <a:t>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5332414" y="1124111"/>
            <a:ext cx="2332038" cy="2306747"/>
            <a:chOff x="5332414" y="1276511"/>
            <a:chExt cx="2332038" cy="2306747"/>
          </a:xfrm>
        </p:grpSpPr>
        <p:grpSp>
          <p:nvGrpSpPr>
            <p:cNvPr id="55" name="组合 54"/>
            <p:cNvGrpSpPr/>
            <p:nvPr/>
          </p:nvGrpSpPr>
          <p:grpSpPr>
            <a:xfrm>
              <a:off x="5560221" y="3141696"/>
              <a:ext cx="1876425" cy="441562"/>
              <a:chOff x="5560221" y="3141696"/>
              <a:chExt cx="1876425" cy="441562"/>
            </a:xfrm>
          </p:grpSpPr>
          <p:sp>
            <p:nvSpPr>
              <p:cNvPr id="75" name="任意多边形 74"/>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文本框 56"/>
              <p:cNvSpPr txBox="1"/>
              <p:nvPr/>
            </p:nvSpPr>
            <p:spPr>
              <a:xfrm>
                <a:off x="5605291" y="3213648"/>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332414" y="1276511"/>
              <a:ext cx="2332038" cy="1696168"/>
              <a:chOff x="5332414" y="1276511"/>
              <a:chExt cx="2332038" cy="1696168"/>
            </a:xfrm>
          </p:grpSpPr>
          <p:sp>
            <p:nvSpPr>
              <p:cNvPr id="74" name="任意多边形 73"/>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文本框 58"/>
              <p:cNvSpPr txBox="1"/>
              <p:nvPr/>
            </p:nvSpPr>
            <p:spPr>
              <a:xfrm>
                <a:off x="5434011" y="1362008"/>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81" name="组合 80"/>
          <p:cNvGrpSpPr/>
          <p:nvPr/>
        </p:nvGrpSpPr>
        <p:grpSpPr>
          <a:xfrm>
            <a:off x="8727434" y="2377975"/>
            <a:ext cx="2332038" cy="2312925"/>
            <a:chOff x="8727434" y="2530375"/>
            <a:chExt cx="2332038" cy="2312925"/>
          </a:xfrm>
        </p:grpSpPr>
        <p:grpSp>
          <p:nvGrpSpPr>
            <p:cNvPr id="58" name="组合 57"/>
            <p:cNvGrpSpPr/>
            <p:nvPr/>
          </p:nvGrpSpPr>
          <p:grpSpPr>
            <a:xfrm>
              <a:off x="8955242" y="2530375"/>
              <a:ext cx="1876425" cy="447741"/>
              <a:chOff x="8955242" y="2530375"/>
              <a:chExt cx="1876425" cy="447741"/>
            </a:xfrm>
          </p:grpSpPr>
          <p:sp>
            <p:nvSpPr>
              <p:cNvPr id="76" name="任意多边形 75"/>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文本框 65"/>
              <p:cNvSpPr txBox="1"/>
              <p:nvPr/>
            </p:nvSpPr>
            <p:spPr>
              <a:xfrm>
                <a:off x="9007662" y="2530375"/>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8727434" y="3147132"/>
              <a:ext cx="2332038" cy="1696168"/>
              <a:chOff x="8727434" y="3147132"/>
              <a:chExt cx="2332038" cy="1696168"/>
            </a:xfrm>
          </p:grpSpPr>
          <p:sp>
            <p:nvSpPr>
              <p:cNvPr id="77" name="任意多边形 76"/>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文本框 66"/>
              <p:cNvSpPr txBox="1"/>
              <p:nvPr/>
            </p:nvSpPr>
            <p:spPr>
              <a:xfrm>
                <a:off x="8833435" y="3320513"/>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1103312" y="2552700"/>
            <a:ext cx="704850" cy="704850"/>
            <a:chOff x="1103312" y="2705100"/>
            <a:chExt cx="704850" cy="704850"/>
          </a:xfrm>
        </p:grpSpPr>
        <p:sp>
          <p:nvSpPr>
            <p:cNvPr id="5" name="椭圆 4"/>
            <p:cNvSpPr/>
            <p:nvPr/>
          </p:nvSpPr>
          <p:spPr>
            <a:xfrm>
              <a:off x="1103312"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115166" y="2770115"/>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01</a:t>
              </a:r>
              <a:endParaRPr lang="zh-CN" altLang="en-US" sz="2800" b="1" dirty="0">
                <a:solidFill>
                  <a:srgbClr val="E5F5F7"/>
                </a:solidFill>
                <a:latin typeface="Adobe Myungjo Std M" panose="02020600000000000000" pitchFamily="18" charset="-128"/>
              </a:endParaRPr>
            </a:p>
          </p:txBody>
        </p:sp>
      </p:grpSp>
      <p:grpSp>
        <p:nvGrpSpPr>
          <p:cNvPr id="46" name="组合 45"/>
          <p:cNvGrpSpPr/>
          <p:nvPr/>
        </p:nvGrpSpPr>
        <p:grpSpPr>
          <a:xfrm>
            <a:off x="4498975" y="2552700"/>
            <a:ext cx="704850" cy="704850"/>
            <a:chOff x="4498975" y="2705100"/>
            <a:chExt cx="704850" cy="704850"/>
          </a:xfrm>
        </p:grpSpPr>
        <p:sp>
          <p:nvSpPr>
            <p:cNvPr id="8" name="椭圆 7"/>
            <p:cNvSpPr/>
            <p:nvPr/>
          </p:nvSpPr>
          <p:spPr>
            <a:xfrm>
              <a:off x="4498975"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4507658" y="2762077"/>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02</a:t>
              </a:r>
              <a:endParaRPr lang="zh-CN" altLang="en-US" sz="2800" b="1" dirty="0">
                <a:solidFill>
                  <a:srgbClr val="E5F5F7"/>
                </a:solidFill>
                <a:latin typeface="Adobe Myungjo Std M" panose="02020600000000000000" pitchFamily="18" charset="-128"/>
              </a:endParaRPr>
            </a:p>
          </p:txBody>
        </p:sp>
      </p:grpSp>
      <p:grpSp>
        <p:nvGrpSpPr>
          <p:cNvPr id="47" name="组合 46"/>
          <p:cNvGrpSpPr/>
          <p:nvPr/>
        </p:nvGrpSpPr>
        <p:grpSpPr>
          <a:xfrm>
            <a:off x="7894637" y="2552700"/>
            <a:ext cx="704850" cy="704850"/>
            <a:chOff x="7894637" y="2705100"/>
            <a:chExt cx="704850" cy="704850"/>
          </a:xfrm>
        </p:grpSpPr>
        <p:sp>
          <p:nvSpPr>
            <p:cNvPr id="9" name="椭圆 8"/>
            <p:cNvSpPr/>
            <p:nvPr/>
          </p:nvSpPr>
          <p:spPr>
            <a:xfrm>
              <a:off x="7894637"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7902377" y="2770116"/>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03</a:t>
              </a:r>
              <a:endParaRPr lang="zh-CN" altLang="en-US" sz="2800" b="1" dirty="0">
                <a:solidFill>
                  <a:srgbClr val="E5F5F7"/>
                </a:solidFill>
                <a:latin typeface="Adobe Myungjo Std M" panose="02020600000000000000" pitchFamily="18" charset="-128"/>
              </a:endParaRPr>
            </a:p>
          </p:txBody>
        </p:sp>
      </p:grpSp>
      <p:sp>
        <p:nvSpPr>
          <p:cNvPr id="50" name="文本框 4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6" name="组合 5"/>
          <p:cNvGrpSpPr/>
          <p:nvPr/>
        </p:nvGrpSpPr>
        <p:grpSpPr>
          <a:xfrm>
            <a:off x="8054974" y="1133636"/>
            <a:ext cx="384176" cy="384176"/>
            <a:chOff x="8054974" y="1286036"/>
            <a:chExt cx="384176" cy="384176"/>
          </a:xfrm>
        </p:grpSpPr>
        <p:sp>
          <p:nvSpPr>
            <p:cNvPr id="23" name="椭圆 22"/>
            <p:cNvSpPr/>
            <p:nvPr/>
          </p:nvSpPr>
          <p:spPr>
            <a:xfrm>
              <a:off x="8054974"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3" name="组合 2"/>
          <p:cNvGrpSpPr/>
          <p:nvPr/>
        </p:nvGrpSpPr>
        <p:grpSpPr>
          <a:xfrm>
            <a:off x="4659311" y="4306726"/>
            <a:ext cx="384176" cy="384176"/>
            <a:chOff x="4659311" y="4459126"/>
            <a:chExt cx="384176" cy="384176"/>
          </a:xfrm>
        </p:grpSpPr>
        <p:sp>
          <p:nvSpPr>
            <p:cNvPr id="24" name="椭圆 23"/>
            <p:cNvSpPr/>
            <p:nvPr/>
          </p:nvSpPr>
          <p:spPr>
            <a:xfrm>
              <a:off x="4659311" y="445912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p:spPr>
        </p:pic>
      </p:grpSp>
      <p:grpSp>
        <p:nvGrpSpPr>
          <p:cNvPr id="2" name="组合 1"/>
          <p:cNvGrpSpPr/>
          <p:nvPr/>
        </p:nvGrpSpPr>
        <p:grpSpPr>
          <a:xfrm>
            <a:off x="1263649" y="1133636"/>
            <a:ext cx="384176" cy="384176"/>
            <a:chOff x="1263649" y="1286036"/>
            <a:chExt cx="384176" cy="384176"/>
          </a:xfrm>
        </p:grpSpPr>
        <p:sp>
          <p:nvSpPr>
            <p:cNvPr id="22" name="椭圆 21"/>
            <p:cNvSpPr/>
            <p:nvPr/>
          </p:nvSpPr>
          <p:spPr>
            <a:xfrm>
              <a:off x="1263649"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p:spPr>
        </p:pic>
      </p:grpSp>
      <p:sp>
        <p:nvSpPr>
          <p:cNvPr id="34" name="灯片编号占位符 33"/>
          <p:cNvSpPr>
            <a:spLocks noGrp="1"/>
          </p:cNvSpPr>
          <p:nvPr>
            <p:ph type="sldNum" sz="quarter" idx="12"/>
          </p:nvPr>
        </p:nvSpPr>
        <p:spPr/>
        <p:txBody>
          <a:bodyPr/>
          <a:lstStyle/>
          <a:p>
            <a:fld id="{D447205E-B5AF-420F-9205-14CD5B2048A0}" type="slidenum">
              <a:rPr lang="zh-CN" altLang="en-US" smtClean="0"/>
              <a:t>26</a:t>
            </a:fld>
            <a:endParaRPr lang="zh-CN" altLang="en-US"/>
          </a:p>
        </p:txBody>
      </p:sp>
    </p:spTree>
    <p:extLst>
      <p:ext uri="{BB962C8B-B14F-4D97-AF65-F5344CB8AC3E}">
        <p14:creationId xmlns:p14="http://schemas.microsoft.com/office/powerpoint/2010/main" val="3808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par>
                                <p:cTn id="16" presetID="26" presetClass="emph" presetSubtype="0" fill="hold" nodeType="withEffect">
                                  <p:stCondLst>
                                    <p:cond delay="250"/>
                                  </p:stCondLst>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par>
                                <p:cTn id="19" presetID="22" presetClass="entr" presetSubtype="1" fill="hold" nodeType="withEffect">
                                  <p:stCondLst>
                                    <p:cond delay="25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250"/>
                                        <p:tgtEl>
                                          <p:spTgt spid="18"/>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250"/>
                                        <p:tgtEl>
                                          <p:spTgt spid="10"/>
                                        </p:tgtEl>
                                      </p:cBhvr>
                                    </p:animEffect>
                                  </p:childTnLst>
                                </p:cTn>
                              </p:par>
                              <p:par>
                                <p:cTn id="25" presetID="22" presetClass="entr" presetSubtype="8" fill="hold" nodeType="withEffect">
                                  <p:stCondLst>
                                    <p:cond delay="7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50"/>
                                        <p:tgtEl>
                                          <p:spTgt spid="14"/>
                                        </p:tgtEl>
                                      </p:cBhvr>
                                    </p:animEffect>
                                  </p:childTnLst>
                                </p:cTn>
                              </p:par>
                              <p:par>
                                <p:cTn id="28" presetID="1" presetClass="entr" presetSubtype="0" fill="hold" nodeType="withEffect">
                                  <p:stCondLst>
                                    <p:cond delay="750"/>
                                  </p:stCondLst>
                                  <p:childTnLst>
                                    <p:set>
                                      <p:cBhvr>
                                        <p:cTn id="29" dur="1" fill="hold">
                                          <p:stCondLst>
                                            <p:cond delay="0"/>
                                          </p:stCondLst>
                                        </p:cTn>
                                        <p:tgtEl>
                                          <p:spTgt spid="79"/>
                                        </p:tgtEl>
                                        <p:attrNameLst>
                                          <p:attrName>style.visibility</p:attrName>
                                        </p:attrNameLst>
                                      </p:cBhvr>
                                      <p:to>
                                        <p:strVal val="visible"/>
                                      </p:to>
                                    </p:set>
                                  </p:childTnLst>
                                </p:cTn>
                              </p:par>
                              <p:par>
                                <p:cTn id="30" presetID="26" presetClass="emph" presetSubtype="0" fill="hold" nodeType="withEffect">
                                  <p:stCondLst>
                                    <p:cond delay="750"/>
                                  </p:stCondLst>
                                  <p:childTnLst>
                                    <p:animEffect transition="out" filter="fade">
                                      <p:cBhvr>
                                        <p:cTn id="31" dur="500" tmFilter="0, 0; .2, .5; .8, .5; 1, 0"/>
                                        <p:tgtEl>
                                          <p:spTgt spid="79"/>
                                        </p:tgtEl>
                                      </p:cBhvr>
                                    </p:animEffect>
                                    <p:animScale>
                                      <p:cBhvr>
                                        <p:cTn id="32" dur="250" autoRev="1" fill="hold"/>
                                        <p:tgtEl>
                                          <p:spTgt spid="79"/>
                                        </p:tgtEl>
                                      </p:cBhvr>
                                      <p:by x="105000" y="105000"/>
                                    </p:animScale>
                                  </p:childTnLst>
                                </p:cTn>
                              </p:par>
                            </p:childTnLst>
                          </p:cTn>
                        </p:par>
                        <p:par>
                          <p:cTn id="33" fill="hold">
                            <p:stCondLst>
                              <p:cond delay="12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26" presetClass="emph" presetSubtype="0" fill="hold" nodeType="withEffect">
                                  <p:stCondLst>
                                    <p:cond delay="500"/>
                                  </p:stCondLst>
                                  <p:childTnLst>
                                    <p:animEffect transition="out" filter="fade">
                                      <p:cBhvr>
                                        <p:cTn id="38" dur="500" tmFilter="0, 0; .2, .5; .8, .5; 1, 0"/>
                                        <p:tgtEl>
                                          <p:spTgt spid="46"/>
                                        </p:tgtEl>
                                      </p:cBhvr>
                                    </p:animEffect>
                                    <p:animScale>
                                      <p:cBhvr>
                                        <p:cTn id="39" dur="250" autoRev="1" fill="hold"/>
                                        <p:tgtEl>
                                          <p:spTgt spid="46"/>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3"/>
                                        </p:tgtEl>
                                      </p:cBhvr>
                                    </p:animEffect>
                                    <p:animScale>
                                      <p:cBhvr>
                                        <p:cTn id="45" dur="250" autoRev="1" fill="hold"/>
                                        <p:tgtEl>
                                          <p:spTgt spid="3"/>
                                        </p:tgtEl>
                                      </p:cBhvr>
                                      <p:by x="105000" y="105000"/>
                                    </p:animScale>
                                  </p:childTnLst>
                                </p:cTn>
                              </p:par>
                              <p:par>
                                <p:cTn id="46" presetID="22" presetClass="entr" presetSubtype="4"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250"/>
                                        <p:tgtEl>
                                          <p:spTgt spid="20"/>
                                        </p:tgtEl>
                                      </p:cBhvr>
                                    </p:animEffect>
                                  </p:childTnLst>
                                </p:cTn>
                              </p:par>
                              <p:par>
                                <p:cTn id="49" presetID="22" presetClass="entr" presetSubtype="4" fill="hold" grpId="0" nodeType="withEffect">
                                  <p:stCondLst>
                                    <p:cond delay="25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250"/>
                                        <p:tgtEl>
                                          <p:spTgt spid="11"/>
                                        </p:tgtEl>
                                      </p:cBhvr>
                                    </p:animEffect>
                                  </p:childTnLst>
                                </p:cTn>
                              </p:par>
                              <p:par>
                                <p:cTn id="52" presetID="22" presetClass="entr" presetSubtype="8" fill="hold" nodeType="withEffect">
                                  <p:stCondLst>
                                    <p:cond delay="50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250"/>
                                        <p:tgtEl>
                                          <p:spTgt spid="16"/>
                                        </p:tgtEl>
                                      </p:cBhvr>
                                    </p:animEffect>
                                  </p:childTnLst>
                                </p:cTn>
                              </p:par>
                              <p:par>
                                <p:cTn id="55" presetID="10" presetClass="entr" presetSubtype="0" fill="hold" nodeType="withEffect">
                                  <p:stCondLst>
                                    <p:cond delay="50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par>
                                <p:cTn id="58" presetID="26" presetClass="emph" presetSubtype="0" fill="hold" nodeType="withEffect">
                                  <p:stCondLst>
                                    <p:cond delay="500"/>
                                  </p:stCondLst>
                                  <p:childTnLst>
                                    <p:animEffect transition="out" filter="fade">
                                      <p:cBhvr>
                                        <p:cTn id="59" dur="500" tmFilter="0, 0; .2, .5; .8, .5; 1, 0"/>
                                        <p:tgtEl>
                                          <p:spTgt spid="80"/>
                                        </p:tgtEl>
                                      </p:cBhvr>
                                    </p:animEffect>
                                    <p:animScale>
                                      <p:cBhvr>
                                        <p:cTn id="60" dur="250" autoRev="1" fill="hold"/>
                                        <p:tgtEl>
                                          <p:spTgt spid="80"/>
                                        </p:tgtEl>
                                      </p:cBhvr>
                                      <p:by x="105000" y="105000"/>
                                    </p:animScale>
                                  </p:childTnLst>
                                </p:cTn>
                              </p:par>
                            </p:childTnLst>
                          </p:cTn>
                        </p:par>
                        <p:par>
                          <p:cTn id="61" fill="hold">
                            <p:stCondLst>
                              <p:cond delay="2250"/>
                            </p:stCondLst>
                            <p:childTnLst>
                              <p:par>
                                <p:cTn id="62" presetID="53" presetClass="entr" presetSubtype="16"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fltVal val="0"/>
                                          </p:val>
                                        </p:tav>
                                        <p:tav tm="100000">
                                          <p:val>
                                            <p:strVal val="#ppt_w"/>
                                          </p:val>
                                        </p:tav>
                                      </p:tavLst>
                                    </p:anim>
                                    <p:anim calcmode="lin" valueType="num">
                                      <p:cBhvr>
                                        <p:cTn id="65" dur="500" fill="hold"/>
                                        <p:tgtEl>
                                          <p:spTgt spid="47"/>
                                        </p:tgtEl>
                                        <p:attrNameLst>
                                          <p:attrName>ppt_h</p:attrName>
                                        </p:attrNameLst>
                                      </p:cBhvr>
                                      <p:tavLst>
                                        <p:tav tm="0">
                                          <p:val>
                                            <p:fltVal val="0"/>
                                          </p:val>
                                        </p:tav>
                                        <p:tav tm="100000">
                                          <p:val>
                                            <p:strVal val="#ppt_h"/>
                                          </p:val>
                                        </p:tav>
                                      </p:tavLst>
                                    </p:anim>
                                    <p:animEffect transition="in" filter="fade">
                                      <p:cBhvr>
                                        <p:cTn id="66" dur="500"/>
                                        <p:tgtEl>
                                          <p:spTgt spid="47"/>
                                        </p:tgtEl>
                                      </p:cBhvr>
                                    </p:animEffect>
                                  </p:childTnLst>
                                </p:cTn>
                              </p:par>
                              <p:par>
                                <p:cTn id="67" presetID="26" presetClass="emph" presetSubtype="0" fill="hold" nodeType="withEffect">
                                  <p:stCondLst>
                                    <p:cond delay="500"/>
                                  </p:stCondLst>
                                  <p:childTnLst>
                                    <p:animEffect transition="out" filter="fade">
                                      <p:cBhvr>
                                        <p:cTn id="68" dur="500" tmFilter="0, 0; .2, .5; .8, .5; 1, 0"/>
                                        <p:tgtEl>
                                          <p:spTgt spid="47"/>
                                        </p:tgtEl>
                                      </p:cBhvr>
                                    </p:animEffect>
                                    <p:animScale>
                                      <p:cBhvr>
                                        <p:cTn id="69" dur="250" autoRev="1" fill="hold"/>
                                        <p:tgtEl>
                                          <p:spTgt spid="47"/>
                                        </p:tgtEl>
                                      </p:cBhvr>
                                      <p:by x="105000" y="105000"/>
                                    </p:animScale>
                                  </p:childTnLst>
                                </p:cTn>
                              </p:par>
                              <p:par>
                                <p:cTn id="70" presetID="10" presetClass="entr" presetSubtype="0"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26" presetClass="emph" presetSubtype="0" fill="hold" nodeType="withEffect">
                                  <p:stCondLst>
                                    <p:cond delay="250"/>
                                  </p:stCondLst>
                                  <p:childTnLst>
                                    <p:animEffect transition="out" filter="fade">
                                      <p:cBhvr>
                                        <p:cTn id="74" dur="500" tmFilter="0, 0; .2, .5; .8, .5; 1, 0"/>
                                        <p:tgtEl>
                                          <p:spTgt spid="6"/>
                                        </p:tgtEl>
                                      </p:cBhvr>
                                    </p:animEffect>
                                    <p:animScale>
                                      <p:cBhvr>
                                        <p:cTn id="75" dur="250" autoRev="1" fill="hold"/>
                                        <p:tgtEl>
                                          <p:spTgt spid="6"/>
                                        </p:tgtEl>
                                      </p:cBhvr>
                                      <p:by x="105000" y="105000"/>
                                    </p:animScale>
                                  </p:childTnLst>
                                </p:cTn>
                              </p:par>
                              <p:par>
                                <p:cTn id="76" presetID="22" presetClass="entr" presetSubtype="1"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up)">
                                      <p:cBhvr>
                                        <p:cTn id="78" dur="250"/>
                                        <p:tgtEl>
                                          <p:spTgt spid="19"/>
                                        </p:tgtEl>
                                      </p:cBhvr>
                                    </p:animEffect>
                                  </p:childTnLst>
                                </p:cTn>
                              </p:par>
                              <p:par>
                                <p:cTn id="79" presetID="22" presetClass="entr" presetSubtype="1" fill="hold" grpId="0" nodeType="withEffect">
                                  <p:stCondLst>
                                    <p:cond delay="250"/>
                                  </p:stCondLst>
                                  <p:childTnLst>
                                    <p:set>
                                      <p:cBhvr>
                                        <p:cTn id="80" dur="1" fill="hold">
                                          <p:stCondLst>
                                            <p:cond delay="0"/>
                                          </p:stCondLst>
                                        </p:cTn>
                                        <p:tgtEl>
                                          <p:spTgt spid="12"/>
                                        </p:tgtEl>
                                        <p:attrNameLst>
                                          <p:attrName>style.visibility</p:attrName>
                                        </p:attrNameLst>
                                      </p:cBhvr>
                                      <p:to>
                                        <p:strVal val="visible"/>
                                      </p:to>
                                    </p:set>
                                    <p:animEffect transition="in" filter="wipe(up)">
                                      <p:cBhvr>
                                        <p:cTn id="81" dur="250"/>
                                        <p:tgtEl>
                                          <p:spTgt spid="12"/>
                                        </p:tgtEl>
                                      </p:cBhvr>
                                    </p:animEffect>
                                  </p:childTnLst>
                                </p:cTn>
                              </p:par>
                              <p:par>
                                <p:cTn id="82" presetID="22" presetClass="entr" presetSubtype="8" fill="hold" nodeType="withEffect">
                                  <p:stCondLst>
                                    <p:cond delay="50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250"/>
                                        <p:tgtEl>
                                          <p:spTgt spid="17"/>
                                        </p:tgtEl>
                                      </p:cBhvr>
                                    </p:animEffect>
                                  </p:childTnLst>
                                </p:cTn>
                              </p:par>
                              <p:par>
                                <p:cTn id="85" presetID="1" presetClass="entr" presetSubtype="0" fill="hold" nodeType="withEffect">
                                  <p:stCondLst>
                                    <p:cond delay="500"/>
                                  </p:stCondLst>
                                  <p:childTnLst>
                                    <p:set>
                                      <p:cBhvr>
                                        <p:cTn id="86" dur="1" fill="hold">
                                          <p:stCondLst>
                                            <p:cond delay="0"/>
                                          </p:stCondLst>
                                        </p:cTn>
                                        <p:tgtEl>
                                          <p:spTgt spid="81"/>
                                        </p:tgtEl>
                                        <p:attrNameLst>
                                          <p:attrName>style.visibility</p:attrName>
                                        </p:attrNameLst>
                                      </p:cBhvr>
                                      <p:to>
                                        <p:strVal val="visible"/>
                                      </p:to>
                                    </p:set>
                                  </p:childTnLst>
                                </p:cTn>
                              </p:par>
                              <p:par>
                                <p:cTn id="87" presetID="26" presetClass="emph" presetSubtype="0" fill="hold" nodeType="withEffect">
                                  <p:stCondLst>
                                    <p:cond delay="500"/>
                                  </p:stCondLst>
                                  <p:childTnLst>
                                    <p:animEffect transition="out" filter="fade">
                                      <p:cBhvr>
                                        <p:cTn id="88" dur="500" tmFilter="0, 0; .2, .5; .8, .5; 1, 0"/>
                                        <p:tgtEl>
                                          <p:spTgt spid="81"/>
                                        </p:tgtEl>
                                      </p:cBhvr>
                                    </p:animEffect>
                                    <p:animScale>
                                      <p:cBhvr>
                                        <p:cTn id="89" dur="250" autoRev="1" fill="hold"/>
                                        <p:tgtEl>
                                          <p:spTgt spid="81"/>
                                        </p:tgtEl>
                                      </p:cBhvr>
                                      <p:by x="105000" y="105000"/>
                                    </p:animScale>
                                  </p:childTnLst>
                                </p:cTn>
                              </p:par>
                            </p:childTnLst>
                          </p:cTn>
                        </p:par>
                        <p:par>
                          <p:cTn id="90" fill="hold">
                            <p:stCondLst>
                              <p:cond delay="3250"/>
                            </p:stCondLst>
                            <p:childTnLst>
                              <p:par>
                                <p:cTn id="91" presetID="22" presetClass="entr" presetSubtype="8" fill="hold" grpId="0"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left)">
                                      <p:cBhvr>
                                        <p:cTn id="93" dur="250"/>
                                        <p:tgtEl>
                                          <p:spTgt spid="56"/>
                                        </p:tgtEl>
                                      </p:cBhvr>
                                    </p:animEffect>
                                  </p:childTnLst>
                                </p:cTn>
                              </p:par>
                            </p:childTnLst>
                          </p:cTn>
                        </p:par>
                        <p:par>
                          <p:cTn id="94" fill="hold">
                            <p:stCondLst>
                              <p:cond delay="3500"/>
                            </p:stCondLst>
                            <p:childTnLst>
                              <p:par>
                                <p:cTn id="95" presetID="22" presetClass="entr" presetSubtype="8"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left)">
                                      <p:cBhvr>
                                        <p:cTn id="97" dur="250"/>
                                        <p:tgtEl>
                                          <p:spTgt spid="26"/>
                                        </p:tgtEl>
                                      </p:cBhvr>
                                    </p:animEffect>
                                  </p:childTnLst>
                                </p:cTn>
                              </p:par>
                            </p:childTnLst>
                          </p:cTn>
                        </p:par>
                        <p:par>
                          <p:cTn id="98" fill="hold">
                            <p:stCondLst>
                              <p:cond delay="3750"/>
                            </p:stCondLst>
                            <p:childTnLst>
                              <p:par>
                                <p:cTn id="99" presetID="50" presetClass="entr" presetSubtype="0" decel="100000"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1000" fill="hold"/>
                                        <p:tgtEl>
                                          <p:spTgt spid="27"/>
                                        </p:tgtEl>
                                        <p:attrNameLst>
                                          <p:attrName>ppt_w</p:attrName>
                                        </p:attrNameLst>
                                      </p:cBhvr>
                                      <p:tavLst>
                                        <p:tav tm="0">
                                          <p:val>
                                            <p:strVal val="#ppt_w+.3"/>
                                          </p:val>
                                        </p:tav>
                                        <p:tav tm="100000">
                                          <p:val>
                                            <p:strVal val="#ppt_w"/>
                                          </p:val>
                                        </p:tav>
                                      </p:tavLst>
                                    </p:anim>
                                    <p:anim calcmode="lin" valueType="num">
                                      <p:cBhvr>
                                        <p:cTn id="102" dur="1000" fill="hold"/>
                                        <p:tgtEl>
                                          <p:spTgt spid="27"/>
                                        </p:tgtEl>
                                        <p:attrNameLst>
                                          <p:attrName>ppt_h</p:attrName>
                                        </p:attrNameLst>
                                      </p:cBhvr>
                                      <p:tavLst>
                                        <p:tav tm="0">
                                          <p:val>
                                            <p:strVal val="#ppt_h"/>
                                          </p:val>
                                        </p:tav>
                                        <p:tav tm="100000">
                                          <p:val>
                                            <p:strVal val="#ppt_h"/>
                                          </p:val>
                                        </p:tav>
                                      </p:tavLst>
                                    </p:anim>
                                    <p:animEffect transition="in" filter="fade">
                                      <p:cBhvr>
                                        <p:cTn id="10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6"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8488143" y="1086589"/>
            <a:ext cx="1634899" cy="2837938"/>
            <a:chOff x="2123734" y="1086589"/>
            <a:chExt cx="1634899" cy="2837938"/>
          </a:xfrm>
        </p:grpSpPr>
        <p:sp>
          <p:nvSpPr>
            <p:cNvPr id="70" name="圆角矩形 6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163939" y="2421420"/>
              <a:ext cx="1550339" cy="174931"/>
              <a:chOff x="2178931" y="2402370"/>
              <a:chExt cx="1550339" cy="174931"/>
            </a:xfrm>
            <a:solidFill>
              <a:srgbClr val="B1E4E9"/>
            </a:solidFill>
          </p:grpSpPr>
          <p:sp>
            <p:nvSpPr>
              <p:cNvPr id="74" name="矩形 7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p:cNvCxnSpPr>
              <a:stCxn id="70" idx="1"/>
              <a:endCxn id="7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1461485" y="769817"/>
            <a:ext cx="12192001" cy="3154710"/>
          </a:xfrm>
          <a:prstGeom prst="rect">
            <a:avLst/>
          </a:prstGeom>
          <a:noFill/>
        </p:spPr>
        <p:txBody>
          <a:bodyPr wrap="square" rtlCol="0">
            <a:spAutoFit/>
          </a:bodyPr>
          <a:lstStyle/>
          <a:p>
            <a:pPr algn="dist"/>
            <a:r>
              <a:rPr lang="en-US" altLang="zh-CN" sz="19900" dirty="0" smtClean="0">
                <a:solidFill>
                  <a:schemeClr val="bg1"/>
                </a:solidFill>
                <a:latin typeface="方正姚体" panose="02010601030101010101" pitchFamily="2" charset="-122"/>
                <a:ea typeface="方正姚体" panose="02010601030101010101" pitchFamily="2" charset="-122"/>
              </a:rPr>
              <a:t>1234667</a:t>
            </a:r>
            <a:endParaRPr lang="zh-CN" altLang="en-US" sz="19900" dirty="0">
              <a:solidFill>
                <a:schemeClr val="bg1"/>
              </a:solidFill>
              <a:latin typeface="方正姚体" panose="02010601030101010101" pitchFamily="2" charset="-122"/>
              <a:ea typeface="方正姚体" panose="02010601030101010101" pitchFamily="2" charset="-122"/>
            </a:endParaRPr>
          </a:p>
        </p:txBody>
      </p:sp>
      <p:sp>
        <p:nvSpPr>
          <p:cNvPr id="2" name="灯片编号占位符 1"/>
          <p:cNvSpPr>
            <a:spLocks noGrp="1"/>
          </p:cNvSpPr>
          <p:nvPr>
            <p:ph type="sldNum" sz="quarter" idx="12"/>
          </p:nvPr>
        </p:nvSpPr>
        <p:spPr/>
        <p:txBody>
          <a:bodyPr/>
          <a:lstStyle/>
          <a:p>
            <a:fld id="{D447205E-B5AF-420F-9205-14CD5B2048A0}" type="slidenum">
              <a:rPr lang="zh-CN" altLang="en-US" smtClean="0"/>
              <a:t>27</a:t>
            </a:fld>
            <a:endParaRPr lang="zh-CN" altLang="en-US"/>
          </a:p>
        </p:txBody>
      </p:sp>
      <p:sp>
        <p:nvSpPr>
          <p:cNvPr id="66" name="矩形 65"/>
          <p:cNvSpPr/>
          <p:nvPr/>
        </p:nvSpPr>
        <p:spPr>
          <a:xfrm>
            <a:off x="219075" y="447675"/>
            <a:ext cx="11725275"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 y="6489700"/>
            <a:ext cx="12192001"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068958" y="769817"/>
            <a:ext cx="1634899" cy="3154710"/>
            <a:chOff x="2123734" y="769817"/>
            <a:chExt cx="1634899" cy="3154710"/>
          </a:xfrm>
        </p:grpSpPr>
        <p:sp>
          <p:nvSpPr>
            <p:cNvPr id="80" name="圆角矩形 7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2163939" y="2421420"/>
              <a:ext cx="1550339" cy="174931"/>
              <a:chOff x="2178931" y="2402370"/>
              <a:chExt cx="1550339" cy="174931"/>
            </a:xfrm>
            <a:solidFill>
              <a:srgbClr val="B1E4E9"/>
            </a:solidFill>
          </p:grpSpPr>
          <p:sp>
            <p:nvSpPr>
              <p:cNvPr id="84" name="矩形 8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0" idx="1"/>
              <a:endCxn id="8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2</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86" name="组合 85"/>
          <p:cNvGrpSpPr/>
          <p:nvPr/>
        </p:nvGrpSpPr>
        <p:grpSpPr>
          <a:xfrm>
            <a:off x="4208686" y="769817"/>
            <a:ext cx="1634899" cy="3154710"/>
            <a:chOff x="2123734" y="769817"/>
            <a:chExt cx="1634899" cy="3154710"/>
          </a:xfrm>
        </p:grpSpPr>
        <p:sp>
          <p:nvSpPr>
            <p:cNvPr id="87" name="圆角矩形 86"/>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2163939" y="2421420"/>
              <a:ext cx="1550339" cy="174931"/>
              <a:chOff x="2178931" y="2402370"/>
              <a:chExt cx="1550339" cy="174931"/>
            </a:xfrm>
            <a:solidFill>
              <a:srgbClr val="B1E4E9"/>
            </a:solidFill>
          </p:grpSpPr>
          <p:sp>
            <p:nvSpPr>
              <p:cNvPr id="91" name="矩形 90"/>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a:stCxn id="87" idx="1"/>
              <a:endCxn id="87"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0</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93" name="组合 92"/>
          <p:cNvGrpSpPr/>
          <p:nvPr/>
        </p:nvGrpSpPr>
        <p:grpSpPr>
          <a:xfrm>
            <a:off x="6348414" y="769817"/>
            <a:ext cx="1634899" cy="3154710"/>
            <a:chOff x="2123734" y="769817"/>
            <a:chExt cx="1634899" cy="3154710"/>
          </a:xfrm>
        </p:grpSpPr>
        <p:sp>
          <p:nvSpPr>
            <p:cNvPr id="94" name="圆角矩形 93"/>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2163939" y="2421420"/>
              <a:ext cx="1550339" cy="174931"/>
              <a:chOff x="2178931" y="2402370"/>
              <a:chExt cx="1550339" cy="174931"/>
            </a:xfrm>
            <a:solidFill>
              <a:srgbClr val="B1E4E9"/>
            </a:solidFill>
          </p:grpSpPr>
          <p:sp>
            <p:nvSpPr>
              <p:cNvPr id="98" name="矩形 9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a:stCxn id="94" idx="1"/>
              <a:endCxn id="94"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1</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sp>
        <p:nvSpPr>
          <p:cNvPr id="3" name="矩形 2"/>
          <p:cNvSpPr/>
          <p:nvPr/>
        </p:nvSpPr>
        <p:spPr>
          <a:xfrm>
            <a:off x="-14288"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1" y="4984838"/>
            <a:ext cx="7959026" cy="1311128"/>
          </a:xfrm>
          <a:prstGeom prst="rect">
            <a:avLst/>
          </a:prstGeom>
          <a:noFill/>
        </p:spPr>
        <p:txBody>
          <a:bodyPr wrap="square" rtlCol="0" anchor="ctr">
            <a:spAutoFit/>
          </a:bodyPr>
          <a:lstStyle/>
          <a:p>
            <a:pPr algn="ctr">
              <a:lnSpc>
                <a:spcPct val="90000"/>
              </a:lnSpc>
              <a:spcBef>
                <a:spcPct val="0"/>
              </a:spcBef>
            </a:pPr>
            <a:r>
              <a:rPr lang="zh-CN" altLang="en-US" sz="88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谢谢观赏</a:t>
            </a:r>
          </a:p>
        </p:txBody>
      </p:sp>
    </p:spTree>
    <p:extLst>
      <p:ext uri="{BB962C8B-B14F-4D97-AF65-F5344CB8AC3E}">
        <p14:creationId xmlns:p14="http://schemas.microsoft.com/office/powerpoint/2010/main" val="263986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par>
                                <p:cTn id="20" presetID="22" presetClass="entr" presetSubtype="4"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250"/>
                            </p:stCondLst>
                            <p:childTnLst>
                              <p:par>
                                <p:cTn id="24" presetID="49" presetClass="entr" presetSubtype="0" decel="100000" fill="hold" grpId="0"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p:cTn id="26" dur="500" fill="hold"/>
                                        <p:tgtEl>
                                          <p:spTgt spid="100"/>
                                        </p:tgtEl>
                                        <p:attrNameLst>
                                          <p:attrName>ppt_w</p:attrName>
                                        </p:attrNameLst>
                                      </p:cBhvr>
                                      <p:tavLst>
                                        <p:tav tm="0">
                                          <p:val>
                                            <p:fltVal val="0"/>
                                          </p:val>
                                        </p:tav>
                                        <p:tav tm="100000">
                                          <p:val>
                                            <p:strVal val="#ppt_w"/>
                                          </p:val>
                                        </p:tav>
                                      </p:tavLst>
                                    </p:anim>
                                    <p:anim calcmode="lin" valueType="num">
                                      <p:cBhvr>
                                        <p:cTn id="27" dur="500" fill="hold"/>
                                        <p:tgtEl>
                                          <p:spTgt spid="100"/>
                                        </p:tgtEl>
                                        <p:attrNameLst>
                                          <p:attrName>ppt_h</p:attrName>
                                        </p:attrNameLst>
                                      </p:cBhvr>
                                      <p:tavLst>
                                        <p:tav tm="0">
                                          <p:val>
                                            <p:fltVal val="0"/>
                                          </p:val>
                                        </p:tav>
                                        <p:tav tm="100000">
                                          <p:val>
                                            <p:strVal val="#ppt_h"/>
                                          </p:val>
                                        </p:tav>
                                      </p:tavLst>
                                    </p:anim>
                                    <p:anim calcmode="lin" valueType="num">
                                      <p:cBhvr>
                                        <p:cTn id="28" dur="500" fill="hold"/>
                                        <p:tgtEl>
                                          <p:spTgt spid="100"/>
                                        </p:tgtEl>
                                        <p:attrNameLst>
                                          <p:attrName>style.rotation</p:attrName>
                                        </p:attrNameLst>
                                      </p:cBhvr>
                                      <p:tavLst>
                                        <p:tav tm="0">
                                          <p:val>
                                            <p:fltVal val="360"/>
                                          </p:val>
                                        </p:tav>
                                        <p:tav tm="100000">
                                          <p:val>
                                            <p:fltVal val="0"/>
                                          </p:val>
                                        </p:tav>
                                      </p:tavLst>
                                    </p:anim>
                                    <p:animEffect transition="in" filter="fade">
                                      <p:cBhvr>
                                        <p:cTn id="2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 grpId="0" animBg="1"/>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21908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01</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t>3</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2884391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t>4</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38" name="任意多边形 37"/>
          <p:cNvSpPr/>
          <p:nvPr/>
        </p:nvSpPr>
        <p:spPr>
          <a:xfrm>
            <a:off x="6316863"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316863" y="3748347"/>
            <a:ext cx="1980672" cy="399060"/>
            <a:chOff x="6316863" y="3748347"/>
            <a:chExt cx="1980672" cy="399060"/>
          </a:xfrm>
        </p:grpSpPr>
        <p:sp>
          <p:nvSpPr>
            <p:cNvPr id="39" name="矩形 38"/>
            <p:cNvSpPr/>
            <p:nvPr/>
          </p:nvSpPr>
          <p:spPr>
            <a:xfrm>
              <a:off x="6316864"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316863"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41" name="文本框 40"/>
          <p:cNvSpPr txBox="1"/>
          <p:nvPr/>
        </p:nvSpPr>
        <p:spPr>
          <a:xfrm>
            <a:off x="6316863"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316864" y="1277164"/>
            <a:ext cx="1980671" cy="2157566"/>
            <a:chOff x="6316864" y="1277164"/>
            <a:chExt cx="1980671" cy="2157566"/>
          </a:xfrm>
        </p:grpSpPr>
        <p:sp>
          <p:nvSpPr>
            <p:cNvPr id="37" name="矩形 36"/>
            <p:cNvSpPr/>
            <p:nvPr/>
          </p:nvSpPr>
          <p:spPr>
            <a:xfrm>
              <a:off x="6316864"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biLevel thresh="50000"/>
            </a:blip>
            <a:stretch>
              <a:fillRect/>
            </a:stretch>
          </p:blipFill>
          <p:spPr>
            <a:xfrm>
              <a:off x="6821802" y="1863901"/>
              <a:ext cx="970794" cy="984092"/>
            </a:xfrm>
            <a:prstGeom prst="rect">
              <a:avLst/>
            </a:prstGeom>
          </p:spPr>
        </p:pic>
      </p:grpSp>
      <p:sp>
        <p:nvSpPr>
          <p:cNvPr id="16" name="任意多边形 15"/>
          <p:cNvSpPr/>
          <p:nvPr/>
        </p:nvSpPr>
        <p:spPr>
          <a:xfrm>
            <a:off x="147206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72069" y="3748347"/>
            <a:ext cx="1980672" cy="399060"/>
            <a:chOff x="1472069" y="3748347"/>
            <a:chExt cx="1980672" cy="399060"/>
          </a:xfrm>
        </p:grpSpPr>
        <p:sp>
          <p:nvSpPr>
            <p:cNvPr id="17" name="矩形 16"/>
            <p:cNvSpPr/>
            <p:nvPr/>
          </p:nvSpPr>
          <p:spPr>
            <a:xfrm>
              <a:off x="147207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72069"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20" name="文本框 19"/>
          <p:cNvSpPr txBox="1"/>
          <p:nvPr/>
        </p:nvSpPr>
        <p:spPr>
          <a:xfrm>
            <a:off x="147206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472070" y="1277164"/>
            <a:ext cx="1980671" cy="2157566"/>
            <a:chOff x="1472070" y="1277164"/>
            <a:chExt cx="1980671" cy="2157566"/>
          </a:xfrm>
        </p:grpSpPr>
        <p:sp>
          <p:nvSpPr>
            <p:cNvPr id="8" name="矩形 7"/>
            <p:cNvSpPr/>
            <p:nvPr/>
          </p:nvSpPr>
          <p:spPr>
            <a:xfrm>
              <a:off x="147207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biLevel thresh="50000"/>
            </a:blip>
            <a:stretch>
              <a:fillRect/>
            </a:stretch>
          </p:blipFill>
          <p:spPr>
            <a:xfrm>
              <a:off x="2036258" y="1864563"/>
              <a:ext cx="852295" cy="982769"/>
            </a:xfrm>
            <a:prstGeom prst="rect">
              <a:avLst/>
            </a:prstGeom>
          </p:spPr>
        </p:pic>
      </p:grpSp>
      <p:sp>
        <p:nvSpPr>
          <p:cNvPr id="44" name="任意多边形 43"/>
          <p:cNvSpPr/>
          <p:nvPr/>
        </p:nvSpPr>
        <p:spPr>
          <a:xfrm>
            <a:off x="873925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739259" y="3748347"/>
            <a:ext cx="1980672" cy="399060"/>
            <a:chOff x="8739259" y="3748347"/>
            <a:chExt cx="1980672" cy="399060"/>
          </a:xfrm>
        </p:grpSpPr>
        <p:sp>
          <p:nvSpPr>
            <p:cNvPr id="45" name="矩形 44"/>
            <p:cNvSpPr/>
            <p:nvPr/>
          </p:nvSpPr>
          <p:spPr>
            <a:xfrm>
              <a:off x="873926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739259"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47" name="文本框 46"/>
          <p:cNvSpPr txBox="1"/>
          <p:nvPr/>
        </p:nvSpPr>
        <p:spPr>
          <a:xfrm>
            <a:off x="873925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739260" y="1277164"/>
            <a:ext cx="1980671" cy="2157566"/>
            <a:chOff x="8739260" y="1277164"/>
            <a:chExt cx="1980671" cy="2157566"/>
          </a:xfrm>
        </p:grpSpPr>
        <p:sp>
          <p:nvSpPr>
            <p:cNvPr id="43" name="矩形 42"/>
            <p:cNvSpPr/>
            <p:nvPr/>
          </p:nvSpPr>
          <p:spPr>
            <a:xfrm>
              <a:off x="873926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biLevel thresh="50000"/>
            </a:blip>
            <a:stretch>
              <a:fillRect/>
            </a:stretch>
          </p:blipFill>
          <p:spPr>
            <a:xfrm>
              <a:off x="9241705" y="1864290"/>
              <a:ext cx="975781" cy="983315"/>
            </a:xfrm>
            <a:prstGeom prst="rect">
              <a:avLst/>
            </a:prstGeom>
          </p:spPr>
        </p:pic>
      </p:grpSp>
      <p:sp>
        <p:nvSpPr>
          <p:cNvPr id="32" name="任意多边形 31"/>
          <p:cNvSpPr/>
          <p:nvPr/>
        </p:nvSpPr>
        <p:spPr>
          <a:xfrm>
            <a:off x="3894466"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94466" y="3748347"/>
            <a:ext cx="1980672" cy="399060"/>
            <a:chOff x="3894466" y="3748347"/>
            <a:chExt cx="1980672" cy="399060"/>
          </a:xfrm>
        </p:grpSpPr>
        <p:sp>
          <p:nvSpPr>
            <p:cNvPr id="33" name="矩形 32"/>
            <p:cNvSpPr/>
            <p:nvPr/>
          </p:nvSpPr>
          <p:spPr>
            <a:xfrm>
              <a:off x="3894467"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894466"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35" name="文本框 34"/>
          <p:cNvSpPr txBox="1"/>
          <p:nvPr/>
        </p:nvSpPr>
        <p:spPr>
          <a:xfrm>
            <a:off x="3894466"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894467" y="1277164"/>
            <a:ext cx="1980671" cy="2157566"/>
            <a:chOff x="3894467" y="1277164"/>
            <a:chExt cx="1980671" cy="2157566"/>
          </a:xfrm>
        </p:grpSpPr>
        <p:sp>
          <p:nvSpPr>
            <p:cNvPr id="31" name="矩形 30"/>
            <p:cNvSpPr/>
            <p:nvPr/>
          </p:nvSpPr>
          <p:spPr>
            <a:xfrm>
              <a:off x="3894467"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biLevel thresh="50000"/>
            </a:blip>
            <a:stretch>
              <a:fillRect/>
            </a:stretch>
          </p:blipFill>
          <p:spPr>
            <a:xfrm>
              <a:off x="4437739" y="1864177"/>
              <a:ext cx="894126" cy="983540"/>
            </a:xfrm>
            <a:prstGeom prst="rect">
              <a:avLst/>
            </a:prstGeom>
          </p:spPr>
        </p:pic>
      </p:grpSp>
    </p:spTree>
    <p:extLst>
      <p:ext uri="{BB962C8B-B14F-4D97-AF65-F5344CB8AC3E}">
        <p14:creationId xmlns:p14="http://schemas.microsoft.com/office/powerpoint/2010/main" val="316131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75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250" fill="hold"/>
                                        <p:tgtEl>
                                          <p:spTgt spid="16"/>
                                        </p:tgtEl>
                                        <p:attrNameLst>
                                          <p:attrName>ppt_x</p:attrName>
                                        </p:attrNameLst>
                                      </p:cBhvr>
                                      <p:tavLst>
                                        <p:tav tm="0">
                                          <p:val>
                                            <p:strVal val="#ppt_x"/>
                                          </p:val>
                                        </p:tav>
                                        <p:tav tm="100000">
                                          <p:val>
                                            <p:strVal val="#ppt_x"/>
                                          </p:val>
                                        </p:tav>
                                      </p:tavLst>
                                    </p:anim>
                                    <p:anim calcmode="lin" valueType="num">
                                      <p:cBhvr additive="base">
                                        <p:cTn id="21" dur="25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250" fill="hold"/>
                                        <p:tgtEl>
                                          <p:spTgt spid="32"/>
                                        </p:tgtEl>
                                        <p:attrNameLst>
                                          <p:attrName>ppt_x</p:attrName>
                                        </p:attrNameLst>
                                      </p:cBhvr>
                                      <p:tavLst>
                                        <p:tav tm="0">
                                          <p:val>
                                            <p:strVal val="#ppt_x"/>
                                          </p:val>
                                        </p:tav>
                                        <p:tav tm="100000">
                                          <p:val>
                                            <p:strVal val="#ppt_x"/>
                                          </p:val>
                                        </p:tav>
                                      </p:tavLst>
                                    </p:anim>
                                    <p:anim calcmode="lin" valueType="num">
                                      <p:cBhvr additive="base">
                                        <p:cTn id="34" dur="250" fill="hold"/>
                                        <p:tgtEl>
                                          <p:spTgt spid="32"/>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750"/>
                            </p:stCondLst>
                            <p:childTnLst>
                              <p:par>
                                <p:cTn id="44" presetID="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250" fill="hold"/>
                                        <p:tgtEl>
                                          <p:spTgt spid="38"/>
                                        </p:tgtEl>
                                        <p:attrNameLst>
                                          <p:attrName>ppt_x</p:attrName>
                                        </p:attrNameLst>
                                      </p:cBhvr>
                                      <p:tavLst>
                                        <p:tav tm="0">
                                          <p:val>
                                            <p:strVal val="#ppt_x"/>
                                          </p:val>
                                        </p:tav>
                                        <p:tav tm="100000">
                                          <p:val>
                                            <p:strVal val="#ppt_x"/>
                                          </p:val>
                                        </p:tav>
                                      </p:tavLst>
                                    </p:anim>
                                    <p:anim calcmode="lin" valueType="num">
                                      <p:cBhvr additive="base">
                                        <p:cTn id="47" dur="25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250" fill="hold"/>
                                        <p:tgtEl>
                                          <p:spTgt spid="44"/>
                                        </p:tgtEl>
                                        <p:attrNameLst>
                                          <p:attrName>ppt_x</p:attrName>
                                        </p:attrNameLst>
                                      </p:cBhvr>
                                      <p:tavLst>
                                        <p:tav tm="0">
                                          <p:val>
                                            <p:strVal val="#ppt_x"/>
                                          </p:val>
                                        </p:tav>
                                        <p:tav tm="100000">
                                          <p:val>
                                            <p:strVal val="#ppt_x"/>
                                          </p:val>
                                        </p:tav>
                                      </p:tavLst>
                                    </p:anim>
                                    <p:anim calcmode="lin" valueType="num">
                                      <p:cBhvr additive="base">
                                        <p:cTn id="60" dur="250" fill="hold"/>
                                        <p:tgtEl>
                                          <p:spTgt spid="44"/>
                                        </p:tgtEl>
                                        <p:attrNameLst>
                                          <p:attrName>ppt_y</p:attrName>
                                        </p:attrNameLst>
                                      </p:cBhvr>
                                      <p:tavLst>
                                        <p:tav tm="0">
                                          <p:val>
                                            <p:strVal val="1+#ppt_h/2"/>
                                          </p:val>
                                        </p:tav>
                                        <p:tav tm="100000">
                                          <p:val>
                                            <p:strVal val="#ppt_y"/>
                                          </p:val>
                                        </p:tav>
                                      </p:tavLst>
                                    </p:anim>
                                  </p:childTnLst>
                                </p:cTn>
                              </p:par>
                            </p:childTnLst>
                          </p:cTn>
                        </p:par>
                        <p:par>
                          <p:cTn id="61" fill="hold">
                            <p:stCondLst>
                              <p:cond delay="5250"/>
                            </p:stCondLst>
                            <p:childTnLst>
                              <p:par>
                                <p:cTn id="62" presetID="10" presetClass="entr" presetSubtype="0"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childTnLst>
                          </p:cTn>
                        </p:par>
                        <p:par>
                          <p:cTn id="65" fill="hold">
                            <p:stCondLst>
                              <p:cond delay="5750"/>
                            </p:stCondLst>
                            <p:childTnLst>
                              <p:par>
                                <p:cTn id="66" presetID="22" presetClass="entr" presetSubtype="1"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up)">
                                      <p:cBhvr>
                                        <p:cTn id="6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p:bldP spid="16" grpId="0" animBg="1"/>
      <p:bldP spid="20" grpId="0"/>
      <p:bldP spid="44" grpId="0" animBg="1"/>
      <p:bldP spid="47" grpId="0"/>
      <p:bldP spid="32" grpId="0" animBg="1"/>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t>5</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cxnSp>
        <p:nvCxnSpPr>
          <p:cNvPr id="12" name="直接连接符 11"/>
          <p:cNvCxnSpPr/>
          <p:nvPr/>
        </p:nvCxnSpPr>
        <p:spPr>
          <a:xfrm>
            <a:off x="1571625" y="1964129"/>
            <a:ext cx="10011317"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582942" y="1952625"/>
            <a:ext cx="0" cy="2130425"/>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578769" y="4064000"/>
            <a:ext cx="10004173"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94392" y="4052888"/>
            <a:ext cx="0" cy="2164556"/>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85913" y="6200775"/>
            <a:ext cx="1000179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13317" y="983054"/>
            <a:ext cx="1962150" cy="19621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显示 28"/>
          <p:cNvSpPr/>
          <p:nvPr/>
        </p:nvSpPr>
        <p:spPr>
          <a:xfrm rot="5400000">
            <a:off x="3654893" y="1486861"/>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显示 30"/>
          <p:cNvSpPr/>
          <p:nvPr/>
        </p:nvSpPr>
        <p:spPr>
          <a:xfrm rot="5400000">
            <a:off x="8543596" y="1486862"/>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流程图: 显示 34"/>
          <p:cNvSpPr/>
          <p:nvPr/>
        </p:nvSpPr>
        <p:spPr>
          <a:xfrm rot="5400000">
            <a:off x="8543596" y="3609105"/>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显示 36"/>
          <p:cNvSpPr/>
          <p:nvPr/>
        </p:nvSpPr>
        <p:spPr>
          <a:xfrm rot="5400000">
            <a:off x="3654892" y="3609106"/>
            <a:ext cx="1560267"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604296" y="1696363"/>
            <a:ext cx="1980671" cy="535531"/>
          </a:xfrm>
          <a:prstGeom prst="rect">
            <a:avLst/>
          </a:prstGeom>
          <a:noFill/>
        </p:spPr>
        <p:txBody>
          <a:bodyPr wrap="square" rtlCol="0">
            <a:spAutoFit/>
          </a:bodyPr>
          <a:lstStyle/>
          <a:p>
            <a:pPr algn="ctr">
              <a:lnSpc>
                <a:spcPct val="90000"/>
              </a:lnSpc>
              <a:spcBef>
                <a:spcPts val="1000"/>
              </a:spcBef>
            </a:pPr>
            <a:r>
              <a:rPr lang="zh-CN" altLang="en-US" sz="3200" b="1" dirty="0">
                <a:solidFill>
                  <a:schemeClr val="bg1"/>
                </a:solidFill>
                <a:latin typeface="微软雅黑" panose="020B0503020204020204" pitchFamily="34" charset="-122"/>
                <a:ea typeface="微软雅黑" panose="020B0503020204020204" pitchFamily="34" charset="-122"/>
              </a:rPr>
              <a:t>添加标题</a:t>
            </a:r>
          </a:p>
        </p:txBody>
      </p:sp>
      <p:grpSp>
        <p:nvGrpSpPr>
          <p:cNvPr id="5" name="组合 4"/>
          <p:cNvGrpSpPr/>
          <p:nvPr/>
        </p:nvGrpSpPr>
        <p:grpSpPr>
          <a:xfrm>
            <a:off x="4220360" y="1784982"/>
            <a:ext cx="429330" cy="307777"/>
            <a:chOff x="4220360" y="1784982"/>
            <a:chExt cx="429330" cy="307777"/>
          </a:xfrm>
        </p:grpSpPr>
        <p:sp>
          <p:nvSpPr>
            <p:cNvPr id="25" name="椭圆 24"/>
            <p:cNvSpPr/>
            <p:nvPr/>
          </p:nvSpPr>
          <p:spPr>
            <a:xfrm>
              <a:off x="4295216" y="180079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20360" y="1784982"/>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A</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9109065" y="1784982"/>
            <a:ext cx="429330" cy="307777"/>
            <a:chOff x="9109065" y="1784982"/>
            <a:chExt cx="429330" cy="307777"/>
          </a:xfrm>
        </p:grpSpPr>
        <p:sp>
          <p:nvSpPr>
            <p:cNvPr id="30" name="椭圆 29"/>
            <p:cNvSpPr/>
            <p:nvPr/>
          </p:nvSpPr>
          <p:spPr>
            <a:xfrm>
              <a:off x="9183919" y="1800800"/>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109065" y="1784982"/>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B</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109065" y="3910110"/>
            <a:ext cx="429330" cy="307777"/>
            <a:chOff x="9109065" y="3910110"/>
            <a:chExt cx="429330" cy="307777"/>
          </a:xfrm>
        </p:grpSpPr>
        <p:sp>
          <p:nvSpPr>
            <p:cNvPr id="34" name="椭圆 33"/>
            <p:cNvSpPr/>
            <p:nvPr/>
          </p:nvSpPr>
          <p:spPr>
            <a:xfrm>
              <a:off x="9183919" y="3924188"/>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109065" y="3910110"/>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C</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220360" y="3910110"/>
            <a:ext cx="429330" cy="307777"/>
            <a:chOff x="4220360" y="3910110"/>
            <a:chExt cx="429330" cy="307777"/>
          </a:xfrm>
        </p:grpSpPr>
        <p:sp>
          <p:nvSpPr>
            <p:cNvPr id="36" name="椭圆 35"/>
            <p:cNvSpPr/>
            <p:nvPr/>
          </p:nvSpPr>
          <p:spPr>
            <a:xfrm>
              <a:off x="4295215" y="392418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220360" y="3910110"/>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D</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8621" y="2360647"/>
            <a:ext cx="2392807" cy="1222441"/>
            <a:chOff x="3343396" y="2397770"/>
            <a:chExt cx="2392807" cy="1222441"/>
          </a:xfrm>
        </p:grpSpPr>
        <p:sp>
          <p:nvSpPr>
            <p:cNvPr id="33" name="文本框 32"/>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8127326" y="2360647"/>
            <a:ext cx="2392807" cy="1222441"/>
            <a:chOff x="3343396" y="2397770"/>
            <a:chExt cx="2392807" cy="1222441"/>
          </a:xfrm>
        </p:grpSpPr>
        <p:sp>
          <p:nvSpPr>
            <p:cNvPr id="45" name="文本框 44"/>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8127326" y="4482397"/>
            <a:ext cx="2392807" cy="1222441"/>
            <a:chOff x="3343396" y="2397770"/>
            <a:chExt cx="2392807" cy="1222441"/>
          </a:xfrm>
        </p:grpSpPr>
        <p:sp>
          <p:nvSpPr>
            <p:cNvPr id="48" name="文本框 47"/>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38622" y="4482399"/>
            <a:ext cx="2392807" cy="1222441"/>
            <a:chOff x="3343396" y="2397770"/>
            <a:chExt cx="2392807" cy="1222441"/>
          </a:xfrm>
        </p:grpSpPr>
        <p:sp>
          <p:nvSpPr>
            <p:cNvPr id="51" name="文本框 50"/>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52" name="文本框 51"/>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054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750"/>
                                        <p:tgtEl>
                                          <p:spTgt spid="8"/>
                                        </p:tgtEl>
                                      </p:cBhvr>
                                    </p:animEffect>
                                  </p:childTnLst>
                                </p:cTn>
                              </p:par>
                            </p:childTnLst>
                          </p:cTn>
                        </p:par>
                        <p:par>
                          <p:cTn id="8" fill="hold">
                            <p:stCondLst>
                              <p:cond delay="750"/>
                            </p:stCondLst>
                            <p:childTnLst>
                              <p:par>
                                <p:cTn id="9" presetID="49" presetClass="entr" presetSubtype="0" decel="10000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250" fill="hold"/>
                                        <p:tgtEl>
                                          <p:spTgt spid="38"/>
                                        </p:tgtEl>
                                        <p:attrNameLst>
                                          <p:attrName>ppt_w</p:attrName>
                                        </p:attrNameLst>
                                      </p:cBhvr>
                                      <p:tavLst>
                                        <p:tav tm="0">
                                          <p:val>
                                            <p:fltVal val="0"/>
                                          </p:val>
                                        </p:tav>
                                        <p:tav tm="100000">
                                          <p:val>
                                            <p:strVal val="#ppt_w"/>
                                          </p:val>
                                        </p:tav>
                                      </p:tavLst>
                                    </p:anim>
                                    <p:anim calcmode="lin" valueType="num">
                                      <p:cBhvr>
                                        <p:cTn id="12" dur="250" fill="hold"/>
                                        <p:tgtEl>
                                          <p:spTgt spid="38"/>
                                        </p:tgtEl>
                                        <p:attrNameLst>
                                          <p:attrName>ppt_h</p:attrName>
                                        </p:attrNameLst>
                                      </p:cBhvr>
                                      <p:tavLst>
                                        <p:tav tm="0">
                                          <p:val>
                                            <p:fltVal val="0"/>
                                          </p:val>
                                        </p:tav>
                                        <p:tav tm="100000">
                                          <p:val>
                                            <p:strVal val="#ppt_h"/>
                                          </p:val>
                                        </p:tav>
                                      </p:tavLst>
                                    </p:anim>
                                    <p:anim calcmode="lin" valueType="num">
                                      <p:cBhvr>
                                        <p:cTn id="13" dur="250" fill="hold"/>
                                        <p:tgtEl>
                                          <p:spTgt spid="38"/>
                                        </p:tgtEl>
                                        <p:attrNameLst>
                                          <p:attrName>style.rotation</p:attrName>
                                        </p:attrNameLst>
                                      </p:cBhvr>
                                      <p:tavLst>
                                        <p:tav tm="0">
                                          <p:val>
                                            <p:fltVal val="360"/>
                                          </p:val>
                                        </p:tav>
                                        <p:tav tm="100000">
                                          <p:val>
                                            <p:fltVal val="0"/>
                                          </p:val>
                                        </p:tav>
                                      </p:tavLst>
                                    </p:anim>
                                    <p:animEffect transition="in" filter="fade">
                                      <p:cBhvr>
                                        <p:cTn id="14" dur="25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right)">
                                      <p:cBhvr>
                                        <p:cTn id="26" dur="500"/>
                                        <p:tgtEl>
                                          <p:spTgt spid="20"/>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3500"/>
                            </p:stCondLst>
                            <p:childTnLst>
                              <p:par>
                                <p:cTn id="36" presetID="1"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par>
                          <p:cTn id="38" fill="hold">
                            <p:stCondLst>
                              <p:cond delay="3500"/>
                            </p:stCondLst>
                            <p:childTnLst>
                              <p:par>
                                <p:cTn id="39" presetID="26" presetClass="emph" presetSubtype="0" fill="hold" nodeType="afterEffect">
                                  <p:stCondLst>
                                    <p:cond delay="0"/>
                                  </p:stCondLst>
                                  <p:childTnLst>
                                    <p:animEffect transition="out" filter="fade">
                                      <p:cBhvr>
                                        <p:cTn id="40" dur="500" tmFilter="0, 0; .2, .5; .8, .5; 1, 0"/>
                                        <p:tgtEl>
                                          <p:spTgt spid="5"/>
                                        </p:tgtEl>
                                      </p:cBhvr>
                                    </p:animEffect>
                                    <p:animScale>
                                      <p:cBhvr>
                                        <p:cTn id="41" dur="250" autoRev="1" fill="hold"/>
                                        <p:tgtEl>
                                          <p:spTgt spid="5"/>
                                        </p:tgtEl>
                                      </p:cBhvr>
                                      <p:by x="105000" y="105000"/>
                                    </p:animScale>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5500"/>
                            </p:stCondLst>
                            <p:childTnLst>
                              <p:par>
                                <p:cTn id="53" presetID="1"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par>
                          <p:cTn id="55" fill="hold">
                            <p:stCondLst>
                              <p:cond delay="5500"/>
                            </p:stCondLst>
                            <p:childTnLst>
                              <p:par>
                                <p:cTn id="56" presetID="26" presetClass="emph" presetSubtype="0" fill="hold" nodeType="afterEffect">
                                  <p:stCondLst>
                                    <p:cond delay="0"/>
                                  </p:stCondLst>
                                  <p:childTnLst>
                                    <p:animEffect transition="out" filter="fade">
                                      <p:cBhvr>
                                        <p:cTn id="57" dur="500" tmFilter="0, 0; .2, .5; .8, .5; 1, 0"/>
                                        <p:tgtEl>
                                          <p:spTgt spid="6"/>
                                        </p:tgtEl>
                                      </p:cBhvr>
                                    </p:animEffect>
                                    <p:animScale>
                                      <p:cBhvr>
                                        <p:cTn id="58" dur="250" autoRev="1" fill="hold"/>
                                        <p:tgtEl>
                                          <p:spTgt spid="6"/>
                                        </p:tgtEl>
                                      </p:cBhvr>
                                      <p:by x="105000" y="105000"/>
                                    </p:animScale>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1"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up)">
                                      <p:cBhvr>
                                        <p:cTn id="68" dur="500"/>
                                        <p:tgtEl>
                                          <p:spTgt spid="44"/>
                                        </p:tgtEl>
                                      </p:cBhvr>
                                    </p:animEffect>
                                  </p:childTnLst>
                                </p:cTn>
                              </p:par>
                            </p:childTnLst>
                          </p:cTn>
                        </p:par>
                        <p:par>
                          <p:cTn id="69" fill="hold">
                            <p:stCondLst>
                              <p:cond delay="7500"/>
                            </p:stCondLst>
                            <p:childTnLst>
                              <p:par>
                                <p:cTn id="70" presetID="1" presetClass="entr" presetSubtype="0"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childTnLst>
                                </p:cTn>
                              </p:par>
                            </p:childTnLst>
                          </p:cTn>
                        </p:par>
                        <p:par>
                          <p:cTn id="72" fill="hold">
                            <p:stCondLst>
                              <p:cond delay="7500"/>
                            </p:stCondLst>
                            <p:childTnLst>
                              <p:par>
                                <p:cTn id="73" presetID="26" presetClass="emph" presetSubtype="0" fill="hold" nodeType="afterEffect">
                                  <p:stCondLst>
                                    <p:cond delay="0"/>
                                  </p:stCondLst>
                                  <p:childTnLst>
                                    <p:animEffect transition="out" filter="fade">
                                      <p:cBhvr>
                                        <p:cTn id="74" dur="500" tmFilter="0, 0; .2, .5; .8, .5; 1, 0"/>
                                        <p:tgtEl>
                                          <p:spTgt spid="7"/>
                                        </p:tgtEl>
                                      </p:cBhvr>
                                    </p:animEffect>
                                    <p:animScale>
                                      <p:cBhvr>
                                        <p:cTn id="75" dur="250" autoRev="1" fill="hold"/>
                                        <p:tgtEl>
                                          <p:spTgt spid="7"/>
                                        </p:tgtEl>
                                      </p:cBhvr>
                                      <p:by x="105000" y="105000"/>
                                    </p:animScale>
                                  </p:childTnLst>
                                </p:cTn>
                              </p:par>
                            </p:childTnLst>
                          </p:cTn>
                        </p:par>
                        <p:par>
                          <p:cTn id="76" fill="hold">
                            <p:stCondLst>
                              <p:cond delay="8000"/>
                            </p:stCondLst>
                            <p:childTnLst>
                              <p:par>
                                <p:cTn id="77" presetID="42"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9000"/>
                            </p:stCondLst>
                            <p:childTnLst>
                              <p:par>
                                <p:cTn id="83" presetID="22" presetClass="entr" presetSubtype="1" fill="hold"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up)">
                                      <p:cBhvr>
                                        <p:cTn id="85" dur="500"/>
                                        <p:tgtEl>
                                          <p:spTgt spid="50"/>
                                        </p:tgtEl>
                                      </p:cBhvr>
                                    </p:animEffect>
                                  </p:childTnLst>
                                </p:cTn>
                              </p:par>
                            </p:childTnLst>
                          </p:cTn>
                        </p:par>
                        <p:par>
                          <p:cTn id="86" fill="hold">
                            <p:stCondLst>
                              <p:cond delay="9500"/>
                            </p:stCondLst>
                            <p:childTnLst>
                              <p:par>
                                <p:cTn id="87" presetID="1" presetClass="entr" presetSubtype="0"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childTnLst>
                                </p:cTn>
                              </p:par>
                            </p:childTnLst>
                          </p:cTn>
                        </p:par>
                        <p:par>
                          <p:cTn id="89" fill="hold">
                            <p:stCondLst>
                              <p:cond delay="9500"/>
                            </p:stCondLst>
                            <p:childTnLst>
                              <p:par>
                                <p:cTn id="90" presetID="26" presetClass="emph" presetSubtype="0" fill="hold" nodeType="afterEffect">
                                  <p:stCondLst>
                                    <p:cond delay="0"/>
                                  </p:stCondLst>
                                  <p:childTnLst>
                                    <p:animEffect transition="out" filter="fade">
                                      <p:cBhvr>
                                        <p:cTn id="91" dur="500" tmFilter="0, 0; .2, .5; .8, .5; 1, 0"/>
                                        <p:tgtEl>
                                          <p:spTgt spid="9"/>
                                        </p:tgtEl>
                                      </p:cBhvr>
                                    </p:animEffect>
                                    <p:animScale>
                                      <p:cBhvr>
                                        <p:cTn id="92" dur="250" autoRev="1" fill="hold"/>
                                        <p:tgtEl>
                                          <p:spTgt spid="9"/>
                                        </p:tgtEl>
                                      </p:cBhvr>
                                      <p:by x="105000" y="105000"/>
                                    </p:animScale>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1000"/>
                                        <p:tgtEl>
                                          <p:spTgt spid="35"/>
                                        </p:tgtEl>
                                      </p:cBhvr>
                                    </p:animEffect>
                                    <p:anim calcmode="lin" valueType="num">
                                      <p:cBhvr>
                                        <p:cTn id="97" dur="1000" fill="hold"/>
                                        <p:tgtEl>
                                          <p:spTgt spid="35"/>
                                        </p:tgtEl>
                                        <p:attrNameLst>
                                          <p:attrName>ppt_x</p:attrName>
                                        </p:attrNameLst>
                                      </p:cBhvr>
                                      <p:tavLst>
                                        <p:tav tm="0">
                                          <p:val>
                                            <p:strVal val="#ppt_x"/>
                                          </p:val>
                                        </p:tav>
                                        <p:tav tm="100000">
                                          <p:val>
                                            <p:strVal val="#ppt_x"/>
                                          </p:val>
                                        </p:tav>
                                      </p:tavLst>
                                    </p:anim>
                                    <p:anim calcmode="lin" valueType="num">
                                      <p:cBhvr>
                                        <p:cTn id="98" dur="1000" fill="hold"/>
                                        <p:tgtEl>
                                          <p:spTgt spid="35"/>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9" grpId="0" animBg="1"/>
      <p:bldP spid="31" grpId="0" animBg="1"/>
      <p:bldP spid="35" grpId="0" animBg="1"/>
      <p:bldP spid="37" grpId="0" animBg="1"/>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6232028" y="1714500"/>
            <a:ext cx="2576281" cy="1313894"/>
            <a:chOff x="9069281" y="1714500"/>
            <a:chExt cx="2576281" cy="1313894"/>
          </a:xfrm>
        </p:grpSpPr>
        <p:grpSp>
          <p:nvGrpSpPr>
            <p:cNvPr id="61" name="组合 60"/>
            <p:cNvGrpSpPr/>
            <p:nvPr/>
          </p:nvGrpSpPr>
          <p:grpSpPr>
            <a:xfrm>
              <a:off x="9069281" y="1714500"/>
              <a:ext cx="2576281" cy="1313894"/>
              <a:chOff x="1019175" y="1714500"/>
              <a:chExt cx="2576281" cy="1313894"/>
            </a:xfrm>
          </p:grpSpPr>
          <p:sp>
            <p:nvSpPr>
              <p:cNvPr id="63" name="右箭头 62"/>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2" name="图片 61"/>
            <p:cNvPicPr>
              <a:picLocks noChangeAspect="1"/>
            </p:cNvPicPr>
            <p:nvPr/>
          </p:nvPicPr>
          <p:blipFill rotWithShape="1">
            <a:blip r:embed="rId2">
              <a:biLevel thresh="25000"/>
            </a:blip>
            <a:srcRect l="17696" t="10953" r="23620" b="13414"/>
            <a:stretch/>
          </p:blipFill>
          <p:spPr>
            <a:xfrm>
              <a:off x="9322782" y="2065381"/>
              <a:ext cx="600000" cy="643049"/>
            </a:xfrm>
            <a:prstGeom prst="rect">
              <a:avLst/>
            </a:prstGeom>
          </p:spPr>
        </p:pic>
      </p:grpSp>
      <p:grpSp>
        <p:nvGrpSpPr>
          <p:cNvPr id="43" name="组合 42"/>
          <p:cNvGrpSpPr/>
          <p:nvPr/>
        </p:nvGrpSpPr>
        <p:grpSpPr>
          <a:xfrm>
            <a:off x="3383145" y="1714500"/>
            <a:ext cx="2576281" cy="1313894"/>
            <a:chOff x="6232031" y="1714500"/>
            <a:chExt cx="2576281" cy="1313894"/>
          </a:xfrm>
        </p:grpSpPr>
        <p:grpSp>
          <p:nvGrpSpPr>
            <p:cNvPr id="44" name="组合 43"/>
            <p:cNvGrpSpPr/>
            <p:nvPr/>
          </p:nvGrpSpPr>
          <p:grpSpPr>
            <a:xfrm>
              <a:off x="6232031" y="1714500"/>
              <a:ext cx="2576281" cy="1313894"/>
              <a:chOff x="1019175" y="1714500"/>
              <a:chExt cx="2576281" cy="1313894"/>
            </a:xfrm>
          </p:grpSpPr>
          <p:sp>
            <p:nvSpPr>
              <p:cNvPr id="46" name="右箭头 45"/>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p:cNvPicPr>
              <a:picLocks noChangeAspect="1"/>
            </p:cNvPicPr>
            <p:nvPr/>
          </p:nvPicPr>
          <p:blipFill rotWithShape="1">
            <a:blip r:embed="rId3">
              <a:biLevel thresh="25000"/>
            </a:blip>
            <a:srcRect l="16617" t="8459" r="12734" b="13596"/>
            <a:stretch/>
          </p:blipFill>
          <p:spPr>
            <a:xfrm>
              <a:off x="6375749" y="1992787"/>
              <a:ext cx="798415" cy="757320"/>
            </a:xfrm>
            <a:prstGeom prst="rect">
              <a:avLst/>
            </a:prstGeom>
          </p:spPr>
        </p:pic>
      </p:grpSp>
      <p:grpSp>
        <p:nvGrpSpPr>
          <p:cNvPr id="4" name="组合 3" hidden="1"/>
          <p:cNvGrpSpPr/>
          <p:nvPr/>
        </p:nvGrpSpPr>
        <p:grpSpPr>
          <a:xfrm>
            <a:off x="3394780" y="1714500"/>
            <a:ext cx="2576281" cy="1313894"/>
            <a:chOff x="3394780" y="1714500"/>
            <a:chExt cx="2576281" cy="1313894"/>
          </a:xfrm>
        </p:grpSpPr>
        <p:grpSp>
          <p:nvGrpSpPr>
            <p:cNvPr id="20" name="组合 19"/>
            <p:cNvGrpSpPr/>
            <p:nvPr/>
          </p:nvGrpSpPr>
          <p:grpSpPr>
            <a:xfrm>
              <a:off x="3394780" y="1714500"/>
              <a:ext cx="2576281" cy="1313894"/>
              <a:chOff x="1019175" y="1714500"/>
              <a:chExt cx="2576281" cy="1313894"/>
            </a:xfrm>
          </p:grpSpPr>
          <p:sp>
            <p:nvSpPr>
              <p:cNvPr id="21" name="右箭头 20"/>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p:cNvPicPr>
              <a:picLocks noChangeAspect="1"/>
            </p:cNvPicPr>
            <p:nvPr/>
          </p:nvPicPr>
          <p:blipFill rotWithShape="1">
            <a:blip r:embed="rId4">
              <a:biLevel thresh="25000"/>
            </a:blip>
            <a:srcRect l="11517" t="9697" r="12158" b="12022"/>
            <a:stretch/>
          </p:blipFill>
          <p:spPr>
            <a:xfrm rot="2700000">
              <a:off x="3483982" y="2092543"/>
              <a:ext cx="858053" cy="641950"/>
            </a:xfrm>
            <a:prstGeom prst="rect">
              <a:avLst/>
            </a:prstGeom>
          </p:spPr>
        </p:pic>
      </p:grpSp>
      <p:grpSp>
        <p:nvGrpSpPr>
          <p:cNvPr id="33" name="组合 32"/>
          <p:cNvGrpSpPr/>
          <p:nvPr/>
        </p:nvGrpSpPr>
        <p:grpSpPr>
          <a:xfrm>
            <a:off x="557529" y="1714500"/>
            <a:ext cx="2576281" cy="1313894"/>
            <a:chOff x="3394780" y="1714500"/>
            <a:chExt cx="2576281" cy="1313894"/>
          </a:xfrm>
        </p:grpSpPr>
        <p:grpSp>
          <p:nvGrpSpPr>
            <p:cNvPr id="39" name="组合 38"/>
            <p:cNvGrpSpPr/>
            <p:nvPr/>
          </p:nvGrpSpPr>
          <p:grpSpPr>
            <a:xfrm>
              <a:off x="3394780" y="1714500"/>
              <a:ext cx="2576281" cy="1313894"/>
              <a:chOff x="1019175" y="1714500"/>
              <a:chExt cx="2576281" cy="1313894"/>
            </a:xfrm>
          </p:grpSpPr>
          <p:sp>
            <p:nvSpPr>
              <p:cNvPr id="41" name="右箭头 40"/>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片 39"/>
            <p:cNvPicPr>
              <a:picLocks noChangeAspect="1"/>
            </p:cNvPicPr>
            <p:nvPr/>
          </p:nvPicPr>
          <p:blipFill rotWithShape="1">
            <a:blip r:embed="rId4">
              <a:biLevel thresh="25000"/>
            </a:blip>
            <a:srcRect l="11517" t="9697" r="12158" b="12022"/>
            <a:stretch/>
          </p:blipFill>
          <p:spPr>
            <a:xfrm rot="2700000">
              <a:off x="3483982" y="2092543"/>
              <a:ext cx="858053" cy="641950"/>
            </a:xfrm>
            <a:prstGeom prst="rect">
              <a:avLst/>
            </a:prstGeom>
          </p:spPr>
        </p:pic>
      </p:grpSp>
      <p:grpSp>
        <p:nvGrpSpPr>
          <p:cNvPr id="3" name="组合 2"/>
          <p:cNvGrpSpPr/>
          <p:nvPr/>
        </p:nvGrpSpPr>
        <p:grpSpPr>
          <a:xfrm>
            <a:off x="557529" y="1714500"/>
            <a:ext cx="2576281" cy="1313894"/>
            <a:chOff x="557529" y="1714500"/>
            <a:chExt cx="2576281" cy="1313894"/>
          </a:xfrm>
        </p:grpSpPr>
        <p:grpSp>
          <p:nvGrpSpPr>
            <p:cNvPr id="19" name="组合 18"/>
            <p:cNvGrpSpPr/>
            <p:nvPr/>
          </p:nvGrpSpPr>
          <p:grpSpPr>
            <a:xfrm>
              <a:off x="557529" y="1714500"/>
              <a:ext cx="2576281" cy="1313894"/>
              <a:chOff x="1019175" y="1714500"/>
              <a:chExt cx="2576281" cy="1313894"/>
            </a:xfrm>
          </p:grpSpPr>
          <p:sp>
            <p:nvSpPr>
              <p:cNvPr id="17" name="右箭头 16"/>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rotWithShape="1">
            <a:blip r:embed="rId5">
              <a:biLevel thresh="25000"/>
            </a:blip>
            <a:srcRect l="15411" t="5684" r="10832" b="20235"/>
            <a:stretch/>
          </p:blipFill>
          <p:spPr>
            <a:xfrm>
              <a:off x="706755" y="2065947"/>
              <a:ext cx="787398" cy="616703"/>
            </a:xfrm>
            <a:prstGeom prst="rect">
              <a:avLst/>
            </a:prstGeom>
          </p:spPr>
        </p:pic>
      </p:grpSp>
      <p:grpSp>
        <p:nvGrpSpPr>
          <p:cNvPr id="5" name="组合 4" hidden="1"/>
          <p:cNvGrpSpPr/>
          <p:nvPr/>
        </p:nvGrpSpPr>
        <p:grpSpPr>
          <a:xfrm>
            <a:off x="6232031" y="1714500"/>
            <a:ext cx="2576281" cy="1313894"/>
            <a:chOff x="6232031" y="1714500"/>
            <a:chExt cx="2576281" cy="1313894"/>
          </a:xfrm>
        </p:grpSpPr>
        <p:grpSp>
          <p:nvGrpSpPr>
            <p:cNvPr id="23" name="组合 22"/>
            <p:cNvGrpSpPr/>
            <p:nvPr/>
          </p:nvGrpSpPr>
          <p:grpSpPr>
            <a:xfrm>
              <a:off x="6232031" y="1714500"/>
              <a:ext cx="2576281" cy="1313894"/>
              <a:chOff x="1019175" y="1714500"/>
              <a:chExt cx="2576281" cy="1313894"/>
            </a:xfrm>
          </p:grpSpPr>
          <p:sp>
            <p:nvSpPr>
              <p:cNvPr id="24" name="右箭头 23"/>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rotWithShape="1">
            <a:blip r:embed="rId3">
              <a:biLevel thresh="25000"/>
            </a:blip>
            <a:srcRect l="16617" t="8459" r="12734" b="13596"/>
            <a:stretch/>
          </p:blipFill>
          <p:spPr>
            <a:xfrm>
              <a:off x="6375749" y="1992787"/>
              <a:ext cx="798415" cy="757320"/>
            </a:xfrm>
            <a:prstGeom prst="rect">
              <a:avLst/>
            </a:prstGeom>
          </p:spPr>
        </p:pic>
      </p:grpSp>
      <p:grpSp>
        <p:nvGrpSpPr>
          <p:cNvPr id="6" name="组合 5" hidden="1"/>
          <p:cNvGrpSpPr/>
          <p:nvPr/>
        </p:nvGrpSpPr>
        <p:grpSpPr>
          <a:xfrm>
            <a:off x="9069281" y="1714500"/>
            <a:ext cx="2576281" cy="1313894"/>
            <a:chOff x="9069281" y="1714500"/>
            <a:chExt cx="2576281" cy="1313894"/>
          </a:xfrm>
        </p:grpSpPr>
        <p:grpSp>
          <p:nvGrpSpPr>
            <p:cNvPr id="26" name="组合 25"/>
            <p:cNvGrpSpPr/>
            <p:nvPr/>
          </p:nvGrpSpPr>
          <p:grpSpPr>
            <a:xfrm>
              <a:off x="9069281" y="1714500"/>
              <a:ext cx="2576281" cy="1313894"/>
              <a:chOff x="1019175" y="1714500"/>
              <a:chExt cx="2576281" cy="1313894"/>
            </a:xfrm>
          </p:grpSpPr>
          <p:sp>
            <p:nvSpPr>
              <p:cNvPr id="27" name="右箭头 26"/>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图片 36"/>
            <p:cNvPicPr>
              <a:picLocks noChangeAspect="1"/>
            </p:cNvPicPr>
            <p:nvPr/>
          </p:nvPicPr>
          <p:blipFill rotWithShape="1">
            <a:blip r:embed="rId2">
              <a:biLevel thresh="25000"/>
            </a:blip>
            <a:srcRect l="17696" t="10953" r="23620" b="13414"/>
            <a:stretch/>
          </p:blipFill>
          <p:spPr>
            <a:xfrm>
              <a:off x="9322782" y="2065381"/>
              <a:ext cx="600000" cy="643049"/>
            </a:xfrm>
            <a:prstGeom prst="rect">
              <a:avLst/>
            </a:prstGeom>
          </p:spPr>
        </p:pic>
      </p:grpSp>
      <p:grpSp>
        <p:nvGrpSpPr>
          <p:cNvPr id="7" name="组合 6"/>
          <p:cNvGrpSpPr/>
          <p:nvPr/>
        </p:nvGrpSpPr>
        <p:grpSpPr>
          <a:xfrm>
            <a:off x="649266" y="3443714"/>
            <a:ext cx="2392807" cy="2073456"/>
            <a:chOff x="649266" y="3443714"/>
            <a:chExt cx="2392807" cy="2073456"/>
          </a:xfrm>
        </p:grpSpPr>
        <p:sp>
          <p:nvSpPr>
            <p:cNvPr id="2" name="文本框 1"/>
            <p:cNvSpPr txBox="1"/>
            <p:nvPr/>
          </p:nvSpPr>
          <p:spPr>
            <a:xfrm>
              <a:off x="649266"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649266" y="3771692"/>
              <a:ext cx="2392807"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486517" y="3443714"/>
            <a:ext cx="2392807" cy="2100771"/>
            <a:chOff x="3486517" y="3443714"/>
            <a:chExt cx="2392807" cy="2100771"/>
          </a:xfrm>
        </p:grpSpPr>
        <p:sp>
          <p:nvSpPr>
            <p:cNvPr id="50" name="文本框 49"/>
            <p:cNvSpPr txBox="1"/>
            <p:nvPr/>
          </p:nvSpPr>
          <p:spPr>
            <a:xfrm>
              <a:off x="3486517"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3486517"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sp>
        <p:nvSpPr>
          <p:cNvPr id="51" name="文本框 50"/>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0" name="组合 9"/>
          <p:cNvGrpSpPr/>
          <p:nvPr/>
        </p:nvGrpSpPr>
        <p:grpSpPr>
          <a:xfrm>
            <a:off x="6323766" y="3443714"/>
            <a:ext cx="2392809" cy="2100771"/>
            <a:chOff x="6323766" y="3443714"/>
            <a:chExt cx="2392809" cy="2100771"/>
          </a:xfrm>
        </p:grpSpPr>
        <p:sp>
          <p:nvSpPr>
            <p:cNvPr id="52" name="文本框 51"/>
            <p:cNvSpPr txBox="1"/>
            <p:nvPr/>
          </p:nvSpPr>
          <p:spPr>
            <a:xfrm>
              <a:off x="6323768"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4" name="文本框 53"/>
            <p:cNvSpPr txBox="1"/>
            <p:nvPr/>
          </p:nvSpPr>
          <p:spPr>
            <a:xfrm>
              <a:off x="6323766"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161015" y="3443714"/>
            <a:ext cx="2392810" cy="2100771"/>
            <a:chOff x="9161015" y="3443714"/>
            <a:chExt cx="2392810" cy="2100771"/>
          </a:xfrm>
        </p:grpSpPr>
        <p:sp>
          <p:nvSpPr>
            <p:cNvPr id="53" name="文本框 52"/>
            <p:cNvSpPr txBox="1"/>
            <p:nvPr/>
          </p:nvSpPr>
          <p:spPr>
            <a:xfrm>
              <a:off x="9161018"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9161015"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灯片编号占位符 8"/>
          <p:cNvSpPr>
            <a:spLocks noGrp="1"/>
          </p:cNvSpPr>
          <p:nvPr>
            <p:ph type="sldNum" sz="quarter" idx="12"/>
          </p:nvPr>
        </p:nvSpPr>
        <p:spPr/>
        <p:txBody>
          <a:bodyPr/>
          <a:lstStyle/>
          <a:p>
            <a:fld id="{D447205E-B5AF-420F-9205-14CD5B2048A0}" type="slidenum">
              <a:rPr lang="zh-CN" altLang="en-US" smtClean="0"/>
              <a:t>6</a:t>
            </a:fld>
            <a:endParaRPr lang="zh-CN" altLang="en-US"/>
          </a:p>
        </p:txBody>
      </p:sp>
    </p:spTree>
    <p:extLst>
      <p:ext uri="{BB962C8B-B14F-4D97-AF65-F5344CB8AC3E}">
        <p14:creationId xmlns:p14="http://schemas.microsoft.com/office/powerpoint/2010/main" val="356312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childTnLst>
                                </p:cTn>
                              </p:par>
                              <p:par>
                                <p:cTn id="12" presetID="63" presetClass="path" presetSubtype="0" accel="50000" decel="50000" fill="hold" nodeType="withEffect">
                                  <p:stCondLst>
                                    <p:cond delay="0"/>
                                  </p:stCondLst>
                                  <p:childTnLst>
                                    <p:animMotion origin="layout" path="M -2.08333E-6 -3.33333E-6 L 0.23177 -3.33333E-6 " pathEditMode="relative" rAng="0" ptsTypes="AA">
                                      <p:cBhvr>
                                        <p:cTn id="13" dur="500" fill="hold"/>
                                        <p:tgtEl>
                                          <p:spTgt spid="33"/>
                                        </p:tgtEl>
                                        <p:attrNameLst>
                                          <p:attrName>ppt_x</p:attrName>
                                          <p:attrName>ppt_y</p:attrName>
                                        </p:attrNameLst>
                                      </p:cBhvr>
                                      <p:rCtr x="11589" y="0"/>
                                    </p:animMotion>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63" presetClass="path" presetSubtype="0" accel="50000" decel="50000" fill="hold" nodeType="withEffect">
                                  <p:stCondLst>
                                    <p:cond delay="0"/>
                                  </p:stCondLst>
                                  <p:childTnLst>
                                    <p:animMotion origin="layout" path="M -2.91667E-6 -3.33333E-6 L 0.23373 -3.33333E-6 " pathEditMode="relative" rAng="0" ptsTypes="AA">
                                      <p:cBhvr>
                                        <p:cTn id="18" dur="500" fill="hold"/>
                                        <p:tgtEl>
                                          <p:spTgt spid="43"/>
                                        </p:tgtEl>
                                        <p:attrNameLst>
                                          <p:attrName>ppt_x</p:attrName>
                                          <p:attrName>ppt_y</p:attrName>
                                        </p:attrNameLst>
                                      </p:cBhvr>
                                      <p:rCtr x="11680" y="0"/>
                                    </p:animMotion>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childTnLst>
                                </p:cTn>
                              </p:par>
                              <p:par>
                                <p:cTn id="22" presetID="63" presetClass="path" presetSubtype="0" accel="50000" decel="50000" fill="hold" nodeType="withEffect">
                                  <p:stCondLst>
                                    <p:cond delay="0"/>
                                  </p:stCondLst>
                                  <p:childTnLst>
                                    <p:animMotion origin="layout" path="M 3.125E-6 -3.33333E-6 L 0.23268 -3.33333E-6 " pathEditMode="relative" rAng="0" ptsTypes="AA">
                                      <p:cBhvr>
                                        <p:cTn id="23" dur="500" fill="hold"/>
                                        <p:tgtEl>
                                          <p:spTgt spid="60"/>
                                        </p:tgtEl>
                                        <p:attrNameLst>
                                          <p:attrName>ppt_x</p:attrName>
                                          <p:attrName>ppt_y</p:attrName>
                                        </p:attrNameLst>
                                      </p:cBhvr>
                                      <p:rCtr x="11628" y="0"/>
                                    </p:animMotion>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1" fill="hold" nodeType="withEffect">
                                  <p:stCondLst>
                                    <p:cond delay="25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par>
                                <p:cTn id="34" presetID="22" presetClass="entr" presetSubtype="1" fill="hold"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20" name="组合 19"/>
          <p:cNvGrpSpPr/>
          <p:nvPr/>
        </p:nvGrpSpPr>
        <p:grpSpPr>
          <a:xfrm>
            <a:off x="3256566" y="1644532"/>
            <a:ext cx="2627915" cy="1256406"/>
            <a:chOff x="2898173" y="1777489"/>
            <a:chExt cx="2627915" cy="1256406"/>
          </a:xfrm>
        </p:grpSpPr>
        <p:cxnSp>
          <p:nvCxnSpPr>
            <p:cNvPr id="8" name="直接连接符 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2898173" y="2128647"/>
              <a:ext cx="2627915"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09368" y="1276743"/>
            <a:ext cx="1316037" cy="2019300"/>
            <a:chOff x="1450975" y="1409700"/>
            <a:chExt cx="1316037" cy="2019300"/>
          </a:xfrm>
        </p:grpSpPr>
        <p:sp>
          <p:nvSpPr>
            <p:cNvPr id="4" name="圆角矩形 3"/>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4" idx="3"/>
              <a:endCxn id="15"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36135" y="1488326"/>
              <a:ext cx="745717"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1</a:t>
              </a:r>
              <a:endParaRPr lang="zh-CN" altLang="en-US" sz="11500" dirty="0">
                <a:solidFill>
                  <a:srgbClr val="C8ECF0"/>
                </a:solidFill>
                <a:latin typeface="Impact" panose="020B0806030902050204" pitchFamily="34" charset="0"/>
              </a:endParaRPr>
            </a:p>
          </p:txBody>
        </p:sp>
      </p:grpSp>
      <p:grpSp>
        <p:nvGrpSpPr>
          <p:cNvPr id="22" name="组合 21"/>
          <p:cNvGrpSpPr/>
          <p:nvPr/>
        </p:nvGrpSpPr>
        <p:grpSpPr>
          <a:xfrm>
            <a:off x="7787291" y="1644532"/>
            <a:ext cx="2627915" cy="1283721"/>
            <a:chOff x="2898173" y="1777489"/>
            <a:chExt cx="2627915" cy="1283721"/>
          </a:xfrm>
        </p:grpSpPr>
        <p:cxnSp>
          <p:nvCxnSpPr>
            <p:cNvPr id="23" name="直接连接符 2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340093" y="1276743"/>
            <a:ext cx="1316037" cy="2019300"/>
            <a:chOff x="1450975" y="1409700"/>
            <a:chExt cx="1316037" cy="2019300"/>
          </a:xfrm>
        </p:grpSpPr>
        <p:sp>
          <p:nvSpPr>
            <p:cNvPr id="27" name="圆角矩形 2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3"/>
              <a:endCxn id="2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646367" y="1488326"/>
              <a:ext cx="925253"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2</a:t>
              </a:r>
              <a:endParaRPr lang="zh-CN" altLang="en-US" sz="11500" dirty="0">
                <a:solidFill>
                  <a:srgbClr val="C8ECF0"/>
                </a:solidFill>
                <a:latin typeface="Impact" panose="020B0806030902050204" pitchFamily="34" charset="0"/>
              </a:endParaRPr>
            </a:p>
          </p:txBody>
        </p:sp>
      </p:grpSp>
      <p:grpSp>
        <p:nvGrpSpPr>
          <p:cNvPr id="32" name="组合 31"/>
          <p:cNvGrpSpPr/>
          <p:nvPr/>
        </p:nvGrpSpPr>
        <p:grpSpPr>
          <a:xfrm>
            <a:off x="3256565" y="4167188"/>
            <a:ext cx="2627915" cy="1283721"/>
            <a:chOff x="2898173" y="1777489"/>
            <a:chExt cx="2627915" cy="1283721"/>
          </a:xfrm>
        </p:grpSpPr>
        <p:cxnSp>
          <p:nvCxnSpPr>
            <p:cNvPr id="33" name="直接连接符 3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809367" y="3799399"/>
            <a:ext cx="1316037" cy="2019300"/>
            <a:chOff x="1450975" y="1409700"/>
            <a:chExt cx="1316037" cy="2019300"/>
          </a:xfrm>
        </p:grpSpPr>
        <p:sp>
          <p:nvSpPr>
            <p:cNvPr id="37" name="圆角矩形 3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8" idx="3"/>
              <a:endCxn id="3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625528" y="1488326"/>
              <a:ext cx="966932"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3</a:t>
              </a:r>
              <a:endParaRPr lang="zh-CN" altLang="en-US" sz="11500" dirty="0">
                <a:solidFill>
                  <a:srgbClr val="C8ECF0"/>
                </a:solidFill>
                <a:latin typeface="Impact" panose="020B0806030902050204" pitchFamily="34" charset="0"/>
              </a:endParaRPr>
            </a:p>
          </p:txBody>
        </p:sp>
      </p:grpSp>
      <p:grpSp>
        <p:nvGrpSpPr>
          <p:cNvPr id="42" name="组合 41"/>
          <p:cNvGrpSpPr/>
          <p:nvPr/>
        </p:nvGrpSpPr>
        <p:grpSpPr>
          <a:xfrm>
            <a:off x="7787291" y="4167188"/>
            <a:ext cx="2627915" cy="1283721"/>
            <a:chOff x="2898173" y="1777489"/>
            <a:chExt cx="2627915" cy="1283721"/>
          </a:xfrm>
        </p:grpSpPr>
        <p:cxnSp>
          <p:nvCxnSpPr>
            <p:cNvPr id="43" name="直接连接符 4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340093" y="3799399"/>
            <a:ext cx="1316037" cy="2019300"/>
            <a:chOff x="1450975" y="1409700"/>
            <a:chExt cx="1316037" cy="2019300"/>
          </a:xfrm>
        </p:grpSpPr>
        <p:sp>
          <p:nvSpPr>
            <p:cNvPr id="47" name="圆角矩形 4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48" idx="3"/>
              <a:endCxn id="4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647970" y="1488326"/>
              <a:ext cx="922048"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4</a:t>
              </a:r>
              <a:endParaRPr lang="zh-CN" altLang="en-US" sz="11500" dirty="0">
                <a:solidFill>
                  <a:srgbClr val="C8ECF0"/>
                </a:solidFill>
                <a:latin typeface="Impact" panose="020B0806030902050204" pitchFamily="34" charset="0"/>
              </a:endParaRPr>
            </a:p>
          </p:txBody>
        </p:sp>
      </p:grpSp>
      <p:sp>
        <p:nvSpPr>
          <p:cNvPr id="67" name="灯片编号占位符 66"/>
          <p:cNvSpPr>
            <a:spLocks noGrp="1"/>
          </p:cNvSpPr>
          <p:nvPr>
            <p:ph type="sldNum" sz="quarter" idx="12"/>
          </p:nvPr>
        </p:nvSpPr>
        <p:spPr/>
        <p:txBody>
          <a:bodyPr/>
          <a:lstStyle/>
          <a:p>
            <a:fld id="{D447205E-B5AF-420F-9205-14CD5B2048A0}" type="slidenum">
              <a:rPr lang="zh-CN" altLang="en-US" smtClean="0"/>
              <a:t>7</a:t>
            </a:fld>
            <a:endParaRPr lang="zh-CN" altLang="en-US"/>
          </a:p>
        </p:txBody>
      </p:sp>
    </p:spTree>
    <p:extLst>
      <p:ext uri="{BB962C8B-B14F-4D97-AF65-F5344CB8AC3E}">
        <p14:creationId xmlns:p14="http://schemas.microsoft.com/office/powerpoint/2010/main" val="1628700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1+#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75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1+#ppt_w/2"/>
                                          </p:val>
                                        </p:tav>
                                        <p:tav tm="100000">
                                          <p:val>
                                            <p:strVal val="#ppt_x"/>
                                          </p:val>
                                        </p:tav>
                                      </p:tavLst>
                                    </p:anim>
                                    <p:anim calcmode="lin" valueType="num">
                                      <p:cBhvr additive="base">
                                        <p:cTn id="37"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924893" y="3558426"/>
            <a:ext cx="1790871" cy="2127713"/>
            <a:chOff x="3924893" y="3558426"/>
            <a:chExt cx="1790871" cy="2127713"/>
          </a:xfrm>
        </p:grpSpPr>
        <p:sp>
          <p:nvSpPr>
            <p:cNvPr id="43" name="文本框 42"/>
            <p:cNvSpPr txBox="1"/>
            <p:nvPr/>
          </p:nvSpPr>
          <p:spPr>
            <a:xfrm>
              <a:off x="3924894" y="3558426"/>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3924893" y="3940661"/>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p>
          </p:txBody>
        </p:sp>
      </p:grpSp>
      <p:grpSp>
        <p:nvGrpSpPr>
          <p:cNvPr id="31" name="组合 30"/>
          <p:cNvGrpSpPr/>
          <p:nvPr/>
        </p:nvGrpSpPr>
        <p:grpSpPr>
          <a:xfrm>
            <a:off x="6515312" y="3558426"/>
            <a:ext cx="1790871" cy="2127713"/>
            <a:chOff x="6515312" y="3558426"/>
            <a:chExt cx="1790871" cy="2127713"/>
          </a:xfrm>
        </p:grpSpPr>
        <p:sp>
          <p:nvSpPr>
            <p:cNvPr id="45" name="文本框 44"/>
            <p:cNvSpPr txBox="1"/>
            <p:nvPr/>
          </p:nvSpPr>
          <p:spPr>
            <a:xfrm>
              <a:off x="6515313" y="3558426"/>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6515312" y="3940661"/>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9105944" y="3554467"/>
            <a:ext cx="1790871" cy="2127713"/>
            <a:chOff x="9105944" y="3554467"/>
            <a:chExt cx="1790871" cy="2127713"/>
          </a:xfrm>
        </p:grpSpPr>
        <p:sp>
          <p:nvSpPr>
            <p:cNvPr id="60" name="文本框 59"/>
            <p:cNvSpPr txBox="1"/>
            <p:nvPr/>
          </p:nvSpPr>
          <p:spPr>
            <a:xfrm>
              <a:off x="9105945" y="3554467"/>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1" name="文本框 60"/>
            <p:cNvSpPr txBox="1"/>
            <p:nvPr/>
          </p:nvSpPr>
          <p:spPr>
            <a:xfrm>
              <a:off x="9105944" y="3936702"/>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324568" y="3539451"/>
            <a:ext cx="1790871" cy="2127713"/>
            <a:chOff x="1324568" y="3488651"/>
            <a:chExt cx="1790871" cy="2127713"/>
          </a:xfrm>
        </p:grpSpPr>
        <p:sp>
          <p:nvSpPr>
            <p:cNvPr id="41" name="文本框 40"/>
            <p:cNvSpPr txBox="1"/>
            <p:nvPr/>
          </p:nvSpPr>
          <p:spPr>
            <a:xfrm>
              <a:off x="1324569" y="3488651"/>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1324568" y="3870886"/>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736543" y="1935939"/>
            <a:ext cx="1001638" cy="1001639"/>
            <a:chOff x="1736543" y="1935939"/>
            <a:chExt cx="1001638" cy="1001639"/>
          </a:xfrm>
        </p:grpSpPr>
        <p:sp>
          <p:nvSpPr>
            <p:cNvPr id="5" name="空心弧 4"/>
            <p:cNvSpPr/>
            <p:nvPr/>
          </p:nvSpPr>
          <p:spPr>
            <a:xfrm flipH="1">
              <a:off x="1736543" y="1935939"/>
              <a:ext cx="1001638" cy="1001638"/>
            </a:xfrm>
            <a:prstGeom prst="blockArc">
              <a:avLst>
                <a:gd name="adj1" fmla="val 10800000"/>
                <a:gd name="adj2" fmla="val 10799879"/>
                <a:gd name="adj3" fmla="val 1257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6200000" flipH="1">
              <a:off x="1736543" y="1935940"/>
              <a:ext cx="1001638" cy="1001638"/>
            </a:xfrm>
            <a:prstGeom prst="blockArc">
              <a:avLst>
                <a:gd name="adj1" fmla="val 5149519"/>
                <a:gd name="adj2" fmla="val 10799879"/>
                <a:gd name="adj3" fmla="val 1257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任意多边形 9"/>
          <p:cNvSpPr/>
          <p:nvPr/>
        </p:nvSpPr>
        <p:spPr>
          <a:xfrm>
            <a:off x="1338202"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23236" y="1935939"/>
            <a:ext cx="1001638" cy="1001639"/>
            <a:chOff x="4323236" y="1935939"/>
            <a:chExt cx="1001638" cy="1001639"/>
          </a:xfrm>
        </p:grpSpPr>
        <p:sp>
          <p:nvSpPr>
            <p:cNvPr id="12" name="空心弧 11"/>
            <p:cNvSpPr/>
            <p:nvPr/>
          </p:nvSpPr>
          <p:spPr>
            <a:xfrm flipH="1">
              <a:off x="4323236" y="1935939"/>
              <a:ext cx="1001638" cy="1001638"/>
            </a:xfrm>
            <a:prstGeom prst="blockArc">
              <a:avLst>
                <a:gd name="adj1" fmla="val 10800000"/>
                <a:gd name="adj2" fmla="val 10799879"/>
                <a:gd name="adj3" fmla="val 12573"/>
              </a:avLst>
            </a:prstGeom>
            <a:solidFill>
              <a:srgbClr val="A1DD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6200000" flipH="1">
              <a:off x="4323236" y="1935940"/>
              <a:ext cx="1001638" cy="1001638"/>
            </a:xfrm>
            <a:prstGeom prst="blockArc">
              <a:avLst>
                <a:gd name="adj1" fmla="val 271878"/>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任意多边形 13"/>
          <p:cNvSpPr/>
          <p:nvPr/>
        </p:nvSpPr>
        <p:spPr>
          <a:xfrm>
            <a:off x="3924895"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909929" y="1935939"/>
            <a:ext cx="1001638" cy="1001639"/>
            <a:chOff x="6909929" y="1935939"/>
            <a:chExt cx="1001638" cy="1001639"/>
          </a:xfrm>
        </p:grpSpPr>
        <p:sp>
          <p:nvSpPr>
            <p:cNvPr id="20" name="空心弧 19"/>
            <p:cNvSpPr/>
            <p:nvPr/>
          </p:nvSpPr>
          <p:spPr>
            <a:xfrm flipH="1">
              <a:off x="6909929" y="1935939"/>
              <a:ext cx="1001638" cy="1001638"/>
            </a:xfrm>
            <a:prstGeom prst="blockArc">
              <a:avLst>
                <a:gd name="adj1" fmla="val 10800000"/>
                <a:gd name="adj2" fmla="val 10799879"/>
                <a:gd name="adj3" fmla="val 1257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16200000" flipH="1">
              <a:off x="6909929" y="1935940"/>
              <a:ext cx="1001638" cy="1001638"/>
            </a:xfrm>
            <a:prstGeom prst="blockArc">
              <a:avLst>
                <a:gd name="adj1" fmla="val 16725930"/>
                <a:gd name="adj2" fmla="val 10799879"/>
                <a:gd name="adj3" fmla="val 1257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任意多边形 18"/>
          <p:cNvSpPr/>
          <p:nvPr/>
        </p:nvSpPr>
        <p:spPr>
          <a:xfrm>
            <a:off x="6511588"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496622" y="1935939"/>
            <a:ext cx="1001638" cy="1001639"/>
            <a:chOff x="9496622" y="1935939"/>
            <a:chExt cx="1001638" cy="1001639"/>
          </a:xfrm>
        </p:grpSpPr>
        <p:sp>
          <p:nvSpPr>
            <p:cNvPr id="25" name="空心弧 24"/>
            <p:cNvSpPr/>
            <p:nvPr/>
          </p:nvSpPr>
          <p:spPr>
            <a:xfrm flipH="1">
              <a:off x="9496622" y="1935939"/>
              <a:ext cx="1001638" cy="1001638"/>
            </a:xfrm>
            <a:prstGeom prst="blockArc">
              <a:avLst>
                <a:gd name="adj1" fmla="val 10800000"/>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空心弧 25"/>
            <p:cNvSpPr/>
            <p:nvPr/>
          </p:nvSpPr>
          <p:spPr>
            <a:xfrm rot="16200000" flipH="1">
              <a:off x="9496622" y="1935940"/>
              <a:ext cx="1001638" cy="1001638"/>
            </a:xfrm>
            <a:prstGeom prst="blockArc">
              <a:avLst>
                <a:gd name="adj1" fmla="val 11380626"/>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任意多边形 23"/>
          <p:cNvSpPr/>
          <p:nvPr/>
        </p:nvSpPr>
        <p:spPr>
          <a:xfrm>
            <a:off x="9098281"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2" name="文本框 1"/>
          <p:cNvSpPr txBox="1"/>
          <p:nvPr/>
        </p:nvSpPr>
        <p:spPr>
          <a:xfrm>
            <a:off x="1905655"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30%</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505980"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rgbClr val="42BAC8"/>
                </a:solidFill>
                <a:latin typeface="微软雅黑" panose="020B0503020204020204" pitchFamily="34" charset="-122"/>
                <a:ea typeface="微软雅黑" panose="020B0503020204020204" pitchFamily="34" charset="-122"/>
              </a:rPr>
              <a:t>50%</a:t>
            </a:r>
            <a:endParaRPr lang="zh-CN" altLang="en-US" sz="1600" b="1" dirty="0">
              <a:solidFill>
                <a:srgbClr val="42BAC8"/>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104231"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75%</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9625583" y="2279791"/>
            <a:ext cx="755335" cy="313932"/>
          </a:xfrm>
          <a:prstGeom prst="rect">
            <a:avLst/>
          </a:prstGeom>
          <a:noFill/>
        </p:spPr>
        <p:txBody>
          <a:bodyPr wrap="none" rtlCol="0">
            <a:spAutoFit/>
          </a:bodyPr>
          <a:lstStyle/>
          <a:p>
            <a:pPr algn="ctr">
              <a:lnSpc>
                <a:spcPct val="90000"/>
              </a:lnSpc>
              <a:spcBef>
                <a:spcPts val="1000"/>
              </a:spcBef>
            </a:pPr>
            <a:r>
              <a:rPr lang="en-US" altLang="zh-CN" sz="1600" b="1" dirty="0">
                <a:solidFill>
                  <a:srgbClr val="42BAC8"/>
                </a:solidFill>
                <a:latin typeface="微软雅黑" panose="020B0503020204020204" pitchFamily="34" charset="-122"/>
                <a:ea typeface="微软雅黑" panose="020B0503020204020204" pitchFamily="34" charset="-122"/>
              </a:rPr>
              <a:t>100%</a:t>
            </a:r>
            <a:endParaRPr lang="zh-CN" altLang="en-US" sz="1600" b="1" dirty="0">
              <a:solidFill>
                <a:srgbClr val="42BAC8"/>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D447205E-B5AF-420F-9205-14CD5B2048A0}" type="slidenum">
              <a:rPr lang="zh-CN" altLang="en-US" smtClean="0"/>
              <a:t>8</a:t>
            </a:fld>
            <a:endParaRPr lang="zh-CN" altLang="en-US"/>
          </a:p>
        </p:txBody>
      </p:sp>
    </p:spTree>
    <p:extLst>
      <p:ext uri="{BB962C8B-B14F-4D97-AF65-F5344CB8AC3E}">
        <p14:creationId xmlns:p14="http://schemas.microsoft.com/office/powerpoint/2010/main" val="335371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2" presetClass="entr" presetSubtype="4" fill="hold" grpId="0" nodeType="withEffect">
                                  <p:stCondLst>
                                    <p:cond delay="7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12" presetClass="entr" presetSubtype="1" fill="hold" nodeType="withEffect">
                                  <p:stCondLst>
                                    <p:cond delay="1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par>
                                <p:cTn id="21" presetID="21"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heel(1)">
                                      <p:cBhvr>
                                        <p:cTn id="23" dur="500"/>
                                        <p:tgtEl>
                                          <p:spTgt spid="27"/>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9"/>
                                        </p:tgtEl>
                                        <p:attrNameLst>
                                          <p:attrName>style.visibility</p:attrName>
                                        </p:attrNameLst>
                                      </p:cBhvr>
                                      <p:to>
                                        <p:strVal val="visible"/>
                                      </p:to>
                                    </p:set>
                                    <p:anim calcmode="lin" valueType="num">
                                      <p:cBhvr>
                                        <p:cTn id="26" dur="250" fill="hold"/>
                                        <p:tgtEl>
                                          <p:spTgt spid="39"/>
                                        </p:tgtEl>
                                        <p:attrNameLst>
                                          <p:attrName>ppt_w</p:attrName>
                                        </p:attrNameLst>
                                      </p:cBhvr>
                                      <p:tavLst>
                                        <p:tav tm="0">
                                          <p:val>
                                            <p:fltVal val="0"/>
                                          </p:val>
                                        </p:tav>
                                        <p:tav tm="100000">
                                          <p:val>
                                            <p:strVal val="#ppt_w"/>
                                          </p:val>
                                        </p:tav>
                                      </p:tavLst>
                                    </p:anim>
                                    <p:anim calcmode="lin" valueType="num">
                                      <p:cBhvr>
                                        <p:cTn id="27" dur="250" fill="hold"/>
                                        <p:tgtEl>
                                          <p:spTgt spid="39"/>
                                        </p:tgtEl>
                                        <p:attrNameLst>
                                          <p:attrName>ppt_h</p:attrName>
                                        </p:attrNameLst>
                                      </p:cBhvr>
                                      <p:tavLst>
                                        <p:tav tm="0">
                                          <p:val>
                                            <p:fltVal val="0"/>
                                          </p:val>
                                        </p:tav>
                                        <p:tav tm="100000">
                                          <p:val>
                                            <p:strVal val="#ppt_h"/>
                                          </p:val>
                                        </p:tav>
                                      </p:tavLst>
                                    </p:anim>
                                    <p:animEffect transition="in" filter="fade">
                                      <p:cBhvr>
                                        <p:cTn id="28" dur="250"/>
                                        <p:tgtEl>
                                          <p:spTgt spid="39"/>
                                        </p:tgtEl>
                                      </p:cBhvr>
                                    </p:animEffect>
                                  </p:childTnLst>
                                </p:cTn>
                              </p:par>
                              <p:par>
                                <p:cTn id="29" presetID="2" presetClass="entr" presetSubtype="4"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12" presetClass="entr" presetSubtype="1" fill="hold" nodeType="withEffect">
                                  <p:stCondLst>
                                    <p:cond delay="125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ppt_y</p:attrName>
                                        </p:attrNameLst>
                                      </p:cBhvr>
                                      <p:tavLst>
                                        <p:tav tm="0">
                                          <p:val>
                                            <p:strVal val="#ppt_y-#ppt_h*1.125000"/>
                                          </p:val>
                                        </p:tav>
                                        <p:tav tm="100000">
                                          <p:val>
                                            <p:strVal val="#ppt_y"/>
                                          </p:val>
                                        </p:tav>
                                      </p:tavLst>
                                    </p:anim>
                                    <p:animEffect transition="in" filter="wipe(down)">
                                      <p:cBhvr>
                                        <p:cTn id="36" dur="500"/>
                                        <p:tgtEl>
                                          <p:spTgt spid="31"/>
                                        </p:tgtEl>
                                      </p:cBhvr>
                                    </p:animEffect>
                                  </p:childTnLst>
                                </p:cTn>
                              </p:par>
                            </p:childTnLst>
                          </p:cTn>
                        </p:par>
                        <p:par>
                          <p:cTn id="37" fill="hold">
                            <p:stCondLst>
                              <p:cond delay="1750"/>
                            </p:stCondLst>
                            <p:childTnLst>
                              <p:par>
                                <p:cTn id="38" presetID="21"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heel(1)">
                                      <p:cBhvr>
                                        <p:cTn id="40" dur="500"/>
                                        <p:tgtEl>
                                          <p:spTgt spid="9"/>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250" fill="hold"/>
                                        <p:tgtEl>
                                          <p:spTgt spid="38"/>
                                        </p:tgtEl>
                                        <p:attrNameLst>
                                          <p:attrName>ppt_w</p:attrName>
                                        </p:attrNameLst>
                                      </p:cBhvr>
                                      <p:tavLst>
                                        <p:tav tm="0">
                                          <p:val>
                                            <p:fltVal val="0"/>
                                          </p:val>
                                        </p:tav>
                                        <p:tav tm="100000">
                                          <p:val>
                                            <p:strVal val="#ppt_w"/>
                                          </p:val>
                                        </p:tav>
                                      </p:tavLst>
                                    </p:anim>
                                    <p:anim calcmode="lin" valueType="num">
                                      <p:cBhvr>
                                        <p:cTn id="44" dur="250" fill="hold"/>
                                        <p:tgtEl>
                                          <p:spTgt spid="38"/>
                                        </p:tgtEl>
                                        <p:attrNameLst>
                                          <p:attrName>ppt_h</p:attrName>
                                        </p:attrNameLst>
                                      </p:cBhvr>
                                      <p:tavLst>
                                        <p:tav tm="0">
                                          <p:val>
                                            <p:fltVal val="0"/>
                                          </p:val>
                                        </p:tav>
                                        <p:tav tm="100000">
                                          <p:val>
                                            <p:strVal val="#ppt_h"/>
                                          </p:val>
                                        </p:tav>
                                      </p:tavLst>
                                    </p:anim>
                                    <p:animEffect transition="in" filter="fade">
                                      <p:cBhvr>
                                        <p:cTn id="45" dur="250"/>
                                        <p:tgtEl>
                                          <p:spTgt spid="38"/>
                                        </p:tgtEl>
                                      </p:cBhvr>
                                    </p:animEffect>
                                  </p:childTnLst>
                                </p:cTn>
                              </p:par>
                              <p:par>
                                <p:cTn id="46" presetID="2" presetClass="entr" presetSubtype="4" fill="hold" grpId="0" nodeType="withEffect">
                                  <p:stCondLst>
                                    <p:cond delay="75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12" presetClass="entr" presetSubtype="1" fill="hold" nodeType="withEffect">
                                  <p:stCondLst>
                                    <p:cond delay="125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p:tgtEl>
                                          <p:spTgt spid="30"/>
                                        </p:tgtEl>
                                        <p:attrNameLst>
                                          <p:attrName>ppt_y</p:attrName>
                                        </p:attrNameLst>
                                      </p:cBhvr>
                                      <p:tavLst>
                                        <p:tav tm="0">
                                          <p:val>
                                            <p:strVal val="#ppt_y-#ppt_h*1.125000"/>
                                          </p:val>
                                        </p:tav>
                                        <p:tav tm="100000">
                                          <p:val>
                                            <p:strVal val="#ppt_y"/>
                                          </p:val>
                                        </p:tav>
                                      </p:tavLst>
                                    </p:anim>
                                    <p:animEffect transition="in" filter="wipe(down)">
                                      <p:cBhvr>
                                        <p:cTn id="53" dur="500"/>
                                        <p:tgtEl>
                                          <p:spTgt spid="30"/>
                                        </p:tgtEl>
                                      </p:cBhvr>
                                    </p:animEffect>
                                  </p:childTnLst>
                                </p:cTn>
                              </p:par>
                              <p:par>
                                <p:cTn id="54" presetID="21" presetClass="entr" presetSubtype="1"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heel(1)">
                                      <p:cBhvr>
                                        <p:cTn id="56" dur="500"/>
                                        <p:tgtEl>
                                          <p:spTgt spid="29"/>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40"/>
                                        </p:tgtEl>
                                        <p:attrNameLst>
                                          <p:attrName>style.visibility</p:attrName>
                                        </p:attrNameLst>
                                      </p:cBhvr>
                                      <p:to>
                                        <p:strVal val="visible"/>
                                      </p:to>
                                    </p:set>
                                    <p:anim calcmode="lin" valueType="num">
                                      <p:cBhvr>
                                        <p:cTn id="59" dur="250" fill="hold"/>
                                        <p:tgtEl>
                                          <p:spTgt spid="40"/>
                                        </p:tgtEl>
                                        <p:attrNameLst>
                                          <p:attrName>ppt_w</p:attrName>
                                        </p:attrNameLst>
                                      </p:cBhvr>
                                      <p:tavLst>
                                        <p:tav tm="0">
                                          <p:val>
                                            <p:fltVal val="0"/>
                                          </p:val>
                                        </p:tav>
                                        <p:tav tm="100000">
                                          <p:val>
                                            <p:strVal val="#ppt_w"/>
                                          </p:val>
                                        </p:tav>
                                      </p:tavLst>
                                    </p:anim>
                                    <p:anim calcmode="lin" valueType="num">
                                      <p:cBhvr>
                                        <p:cTn id="60" dur="250" fill="hold"/>
                                        <p:tgtEl>
                                          <p:spTgt spid="40"/>
                                        </p:tgtEl>
                                        <p:attrNameLst>
                                          <p:attrName>ppt_h</p:attrName>
                                        </p:attrNameLst>
                                      </p:cBhvr>
                                      <p:tavLst>
                                        <p:tav tm="0">
                                          <p:val>
                                            <p:fltVal val="0"/>
                                          </p:val>
                                        </p:tav>
                                        <p:tav tm="100000">
                                          <p:val>
                                            <p:strVal val="#ppt_h"/>
                                          </p:val>
                                        </p:tav>
                                      </p:tavLst>
                                    </p:anim>
                                    <p:animEffect transition="in" filter="fade">
                                      <p:cBhvr>
                                        <p:cTn id="61" dur="250"/>
                                        <p:tgtEl>
                                          <p:spTgt spid="40"/>
                                        </p:tgtEl>
                                      </p:cBhvr>
                                    </p:animEffect>
                                  </p:childTnLst>
                                </p:cTn>
                              </p:par>
                              <p:par>
                                <p:cTn id="62" presetID="2" presetClass="entr" presetSubtype="4" fill="hold" grpId="0" nodeType="withEffect">
                                  <p:stCondLst>
                                    <p:cond delay="75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par>
                                <p:cTn id="66" presetID="12" presetClass="entr" presetSubtype="1" fill="hold" nodeType="withEffect">
                                  <p:stCondLst>
                                    <p:cond delay="12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p:tgtEl>
                                          <p:spTgt spid="32"/>
                                        </p:tgtEl>
                                        <p:attrNameLst>
                                          <p:attrName>ppt_y</p:attrName>
                                        </p:attrNameLst>
                                      </p:cBhvr>
                                      <p:tavLst>
                                        <p:tav tm="0">
                                          <p:val>
                                            <p:strVal val="#ppt_y-#ppt_h*1.125000"/>
                                          </p:val>
                                        </p:tav>
                                        <p:tav tm="100000">
                                          <p:val>
                                            <p:strVal val="#ppt_y"/>
                                          </p:val>
                                        </p:tav>
                                      </p:tavLst>
                                    </p:anim>
                                    <p:animEffect transition="in" filter="wipe(down)">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9" grpId="0" animBg="1"/>
      <p:bldP spid="24" grpId="0" animBg="1"/>
      <p:bldP spid="2"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02</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t>9</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val="366073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f19d671895dd02db333b5db894af6a5ddd8ad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2764</TotalTime>
  <Words>4352</Words>
  <Application>Microsoft Office PowerPoint</Application>
  <PresentationFormat>宽屏</PresentationFormat>
  <Paragraphs>312</Paragraphs>
  <Slides>28</Slides>
  <Notes>2</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Adobe Myungjo Std M</vt:lpstr>
      <vt:lpstr>Batang</vt:lpstr>
      <vt:lpstr>DFLiSong-Lt</vt:lpstr>
      <vt:lpstr>DFPYanKaiW5-B5</vt:lpstr>
      <vt:lpstr>Gulim</vt:lpstr>
      <vt:lpstr>Meiryo</vt:lpstr>
      <vt:lpstr>方正姚体</vt:lpstr>
      <vt:lpstr>楷体</vt:lpstr>
      <vt:lpstr>宋体</vt:lpstr>
      <vt:lpstr>微软雅黑</vt:lpstr>
      <vt:lpstr>幼圆</vt:lpstr>
      <vt:lpstr>Algerian</vt:lpstr>
      <vt:lpstr>Arial</vt:lpstr>
      <vt:lpstr>BankGothic Md BT</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玉荣</dc:creator>
  <cp:lastModifiedBy>Administrator</cp:lastModifiedBy>
  <cp:revision>281</cp:revision>
  <dcterms:created xsi:type="dcterms:W3CDTF">2014-12-01T05:17:24Z</dcterms:created>
  <dcterms:modified xsi:type="dcterms:W3CDTF">2016-03-01T01:15:07Z</dcterms:modified>
</cp:coreProperties>
</file>