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7" r:id="rId13"/>
    <p:sldId id="265" r:id="rId14"/>
    <p:sldId id="268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403210-FA23-41EE-A347-889F51C500AA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0AB412-BA7D-4D10-B094-7BFDD74C3C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8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68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9440D-0FAB-421C-8B80-7194CF50D4A9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F3D73-CF70-4780-A5A6-9BBE112706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294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9440D-0FAB-421C-8B80-7194CF50D4A9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F3D73-CF70-4780-A5A6-9BBE112706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149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9440D-0FAB-421C-8B80-7194CF50D4A9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F3D73-CF70-4780-A5A6-9BBE112706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126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29839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23722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3681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0438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7572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7649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82002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8116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9440D-0FAB-421C-8B80-7194CF50D4A9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F3D73-CF70-4780-A5A6-9BBE112706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0784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74837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56433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807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9440D-0FAB-421C-8B80-7194CF50D4A9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F3D73-CF70-4780-A5A6-9BBE112706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129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9440D-0FAB-421C-8B80-7194CF50D4A9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F3D73-CF70-4780-A5A6-9BBE112706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9042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9440D-0FAB-421C-8B80-7194CF50D4A9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F3D73-CF70-4780-A5A6-9BBE112706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952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9440D-0FAB-421C-8B80-7194CF50D4A9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F3D73-CF70-4780-A5A6-9BBE112706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492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9440D-0FAB-421C-8B80-7194CF50D4A9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F3D73-CF70-4780-A5A6-9BBE112706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432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9440D-0FAB-421C-8B80-7194CF50D4A9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F3D73-CF70-4780-A5A6-9BBE112706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3780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9440D-0FAB-421C-8B80-7194CF50D4A9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F3D73-CF70-4780-A5A6-9BBE112706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1688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09440D-0FAB-421C-8B80-7194CF50D4A9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F3D73-CF70-4780-A5A6-9BBE112706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766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556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3" y="14161"/>
            <a:ext cx="12138053" cy="682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944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"/>
          <a:stretch/>
        </p:blipFill>
        <p:spPr>
          <a:xfrm>
            <a:off x="0" y="0"/>
            <a:ext cx="12192000" cy="6515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42463" y="237098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dirty="0">
                <a:solidFill>
                  <a:srgbClr val="2B2B2B"/>
                </a:solidFill>
                <a:latin typeface="方正特雅宋_GBK" panose="02000000000000000000" pitchFamily="2" charset="-122"/>
                <a:ea typeface="方正特雅宋_GBK" panose="02000000000000000000" pitchFamily="2" charset="-122"/>
              </a:rPr>
              <a:t>制作素材</a:t>
            </a:r>
          </a:p>
        </p:txBody>
      </p:sp>
    </p:spTree>
    <p:extLst>
      <p:ext uri="{BB962C8B-B14F-4D97-AF65-F5344CB8AC3E}">
        <p14:creationId xmlns:p14="http://schemas.microsoft.com/office/powerpoint/2010/main" val="3299509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>
            <a:spLocks/>
          </p:cNvSpPr>
          <p:nvPr/>
        </p:nvSpPr>
        <p:spPr bwMode="auto">
          <a:xfrm>
            <a:off x="6111875" y="1244600"/>
            <a:ext cx="1917700" cy="3275013"/>
          </a:xfrm>
          <a:custGeom>
            <a:avLst/>
            <a:gdLst>
              <a:gd name="T0" fmla="*/ 0 w 1208"/>
              <a:gd name="T1" fmla="*/ 1374 h 2063"/>
              <a:gd name="T2" fmla="*/ 1201 w 1208"/>
              <a:gd name="T3" fmla="*/ 2063 h 2063"/>
              <a:gd name="T4" fmla="*/ 1208 w 1208"/>
              <a:gd name="T5" fmla="*/ 686 h 2063"/>
              <a:gd name="T6" fmla="*/ 0 w 1208"/>
              <a:gd name="T7" fmla="*/ 0 h 2063"/>
              <a:gd name="T8" fmla="*/ 0 w 1208"/>
              <a:gd name="T9" fmla="*/ 1374 h 20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8" h="2063">
                <a:moveTo>
                  <a:pt x="0" y="1374"/>
                </a:moveTo>
                <a:lnTo>
                  <a:pt x="1201" y="2063"/>
                </a:lnTo>
                <a:lnTo>
                  <a:pt x="1208" y="686"/>
                </a:lnTo>
                <a:lnTo>
                  <a:pt x="0" y="0"/>
                </a:lnTo>
                <a:lnTo>
                  <a:pt x="0" y="1374"/>
                </a:ln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4214813" y="3425825"/>
            <a:ext cx="3803650" cy="2212975"/>
          </a:xfrm>
          <a:custGeom>
            <a:avLst/>
            <a:gdLst>
              <a:gd name="T0" fmla="*/ 0 w 2396"/>
              <a:gd name="T1" fmla="*/ 709 h 1394"/>
              <a:gd name="T2" fmla="*/ 1195 w 2396"/>
              <a:gd name="T3" fmla="*/ 1394 h 1394"/>
              <a:gd name="T4" fmla="*/ 2396 w 2396"/>
              <a:gd name="T5" fmla="*/ 689 h 1394"/>
              <a:gd name="T6" fmla="*/ 1195 w 2396"/>
              <a:gd name="T7" fmla="*/ 0 h 1394"/>
              <a:gd name="T8" fmla="*/ 0 w 2396"/>
              <a:gd name="T9" fmla="*/ 709 h 1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96" h="1394">
                <a:moveTo>
                  <a:pt x="0" y="709"/>
                </a:moveTo>
                <a:lnTo>
                  <a:pt x="1195" y="1394"/>
                </a:lnTo>
                <a:lnTo>
                  <a:pt x="2396" y="689"/>
                </a:lnTo>
                <a:lnTo>
                  <a:pt x="1195" y="0"/>
                </a:lnTo>
                <a:lnTo>
                  <a:pt x="0" y="709"/>
                </a:lnTo>
                <a:close/>
              </a:path>
            </a:pathLst>
          </a:custGeom>
          <a:solidFill>
            <a:srgbClr val="9FA0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>
            <a:off x="4194175" y="1244600"/>
            <a:ext cx="1917700" cy="3306763"/>
          </a:xfrm>
          <a:custGeom>
            <a:avLst/>
            <a:gdLst>
              <a:gd name="T0" fmla="*/ 1208 w 1208"/>
              <a:gd name="T1" fmla="*/ 0 h 2083"/>
              <a:gd name="T2" fmla="*/ 0 w 1208"/>
              <a:gd name="T3" fmla="*/ 679 h 2083"/>
              <a:gd name="T4" fmla="*/ 13 w 1208"/>
              <a:gd name="T5" fmla="*/ 2083 h 2083"/>
              <a:gd name="T6" fmla="*/ 1208 w 1208"/>
              <a:gd name="T7" fmla="*/ 1374 h 2083"/>
              <a:gd name="T8" fmla="*/ 1208 w 1208"/>
              <a:gd name="T9" fmla="*/ 0 h 2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8" h="2083">
                <a:moveTo>
                  <a:pt x="1208" y="0"/>
                </a:moveTo>
                <a:lnTo>
                  <a:pt x="0" y="679"/>
                </a:lnTo>
                <a:lnTo>
                  <a:pt x="13" y="2083"/>
                </a:lnTo>
                <a:lnTo>
                  <a:pt x="1208" y="1374"/>
                </a:lnTo>
                <a:lnTo>
                  <a:pt x="1208" y="0"/>
                </a:ln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Freeform 8"/>
          <p:cNvSpPr>
            <a:spLocks/>
          </p:cNvSpPr>
          <p:nvPr/>
        </p:nvSpPr>
        <p:spPr bwMode="auto">
          <a:xfrm>
            <a:off x="3287713" y="146050"/>
            <a:ext cx="5645150" cy="2187575"/>
          </a:xfrm>
          <a:custGeom>
            <a:avLst/>
            <a:gdLst>
              <a:gd name="T0" fmla="*/ 1779 w 3556"/>
              <a:gd name="T1" fmla="*/ 692 h 1378"/>
              <a:gd name="T2" fmla="*/ 2987 w 3556"/>
              <a:gd name="T3" fmla="*/ 1378 h 1378"/>
              <a:gd name="T4" fmla="*/ 3556 w 3556"/>
              <a:gd name="T5" fmla="*/ 1037 h 1378"/>
              <a:gd name="T6" fmla="*/ 1779 w 3556"/>
              <a:gd name="T7" fmla="*/ 0 h 1378"/>
              <a:gd name="T8" fmla="*/ 0 w 3556"/>
              <a:gd name="T9" fmla="*/ 1027 h 1378"/>
              <a:gd name="T10" fmla="*/ 571 w 3556"/>
              <a:gd name="T11" fmla="*/ 1371 h 1378"/>
              <a:gd name="T12" fmla="*/ 1779 w 3556"/>
              <a:gd name="T13" fmla="*/ 692 h 1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56" h="1378">
                <a:moveTo>
                  <a:pt x="1779" y="692"/>
                </a:moveTo>
                <a:lnTo>
                  <a:pt x="2987" y="1378"/>
                </a:lnTo>
                <a:lnTo>
                  <a:pt x="3556" y="1037"/>
                </a:lnTo>
                <a:lnTo>
                  <a:pt x="1779" y="0"/>
                </a:lnTo>
                <a:lnTo>
                  <a:pt x="0" y="1027"/>
                </a:lnTo>
                <a:lnTo>
                  <a:pt x="571" y="1371"/>
                </a:lnTo>
                <a:lnTo>
                  <a:pt x="1779" y="692"/>
                </a:lnTo>
                <a:close/>
              </a:path>
            </a:pathLst>
          </a:custGeom>
          <a:solidFill>
            <a:srgbClr val="948F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Freeform 9"/>
          <p:cNvSpPr>
            <a:spLocks/>
          </p:cNvSpPr>
          <p:nvPr/>
        </p:nvSpPr>
        <p:spPr bwMode="auto">
          <a:xfrm>
            <a:off x="6099175" y="1792288"/>
            <a:ext cx="2838450" cy="4913313"/>
          </a:xfrm>
          <a:custGeom>
            <a:avLst/>
            <a:gdLst>
              <a:gd name="T0" fmla="*/ 1216 w 1788"/>
              <a:gd name="T1" fmla="*/ 341 h 3095"/>
              <a:gd name="T2" fmla="*/ 1209 w 1788"/>
              <a:gd name="T3" fmla="*/ 1718 h 3095"/>
              <a:gd name="T4" fmla="*/ 8 w 1788"/>
              <a:gd name="T5" fmla="*/ 2423 h 3095"/>
              <a:gd name="T6" fmla="*/ 0 w 1788"/>
              <a:gd name="T7" fmla="*/ 3090 h 3095"/>
              <a:gd name="T8" fmla="*/ 8 w 1788"/>
              <a:gd name="T9" fmla="*/ 3095 h 3095"/>
              <a:gd name="T10" fmla="*/ 1788 w 1788"/>
              <a:gd name="T11" fmla="*/ 2077 h 3095"/>
              <a:gd name="T12" fmla="*/ 1788 w 1788"/>
              <a:gd name="T13" fmla="*/ 1 h 3095"/>
              <a:gd name="T14" fmla="*/ 1785 w 1788"/>
              <a:gd name="T15" fmla="*/ 0 h 3095"/>
              <a:gd name="T16" fmla="*/ 1216 w 1788"/>
              <a:gd name="T17" fmla="*/ 341 h 3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88" h="3095">
                <a:moveTo>
                  <a:pt x="1216" y="341"/>
                </a:moveTo>
                <a:lnTo>
                  <a:pt x="1209" y="1718"/>
                </a:lnTo>
                <a:lnTo>
                  <a:pt x="8" y="2423"/>
                </a:lnTo>
                <a:lnTo>
                  <a:pt x="0" y="3090"/>
                </a:lnTo>
                <a:lnTo>
                  <a:pt x="8" y="3095"/>
                </a:lnTo>
                <a:lnTo>
                  <a:pt x="1788" y="2077"/>
                </a:lnTo>
                <a:lnTo>
                  <a:pt x="1788" y="1"/>
                </a:lnTo>
                <a:lnTo>
                  <a:pt x="1785" y="0"/>
                </a:lnTo>
                <a:lnTo>
                  <a:pt x="1216" y="341"/>
                </a:ln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Freeform 10"/>
          <p:cNvSpPr>
            <a:spLocks/>
          </p:cNvSpPr>
          <p:nvPr/>
        </p:nvSpPr>
        <p:spPr bwMode="auto">
          <a:xfrm>
            <a:off x="3254375" y="1776413"/>
            <a:ext cx="2857500" cy="4921250"/>
          </a:xfrm>
          <a:custGeom>
            <a:avLst/>
            <a:gdLst>
              <a:gd name="T0" fmla="*/ 605 w 1800"/>
              <a:gd name="T1" fmla="*/ 1748 h 3100"/>
              <a:gd name="T2" fmla="*/ 592 w 1800"/>
              <a:gd name="T3" fmla="*/ 344 h 3100"/>
              <a:gd name="T4" fmla="*/ 21 w 1800"/>
              <a:gd name="T5" fmla="*/ 0 h 3100"/>
              <a:gd name="T6" fmla="*/ 0 w 1800"/>
              <a:gd name="T7" fmla="*/ 11 h 3100"/>
              <a:gd name="T8" fmla="*/ 0 w 1800"/>
              <a:gd name="T9" fmla="*/ 2081 h 3100"/>
              <a:gd name="T10" fmla="*/ 1792 w 1800"/>
              <a:gd name="T11" fmla="*/ 3100 h 3100"/>
              <a:gd name="T12" fmla="*/ 1800 w 1800"/>
              <a:gd name="T13" fmla="*/ 2433 h 3100"/>
              <a:gd name="T14" fmla="*/ 605 w 1800"/>
              <a:gd name="T15" fmla="*/ 1748 h 3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00" h="3100">
                <a:moveTo>
                  <a:pt x="605" y="1748"/>
                </a:moveTo>
                <a:lnTo>
                  <a:pt x="592" y="344"/>
                </a:lnTo>
                <a:lnTo>
                  <a:pt x="21" y="0"/>
                </a:lnTo>
                <a:lnTo>
                  <a:pt x="0" y="11"/>
                </a:lnTo>
                <a:lnTo>
                  <a:pt x="0" y="2081"/>
                </a:lnTo>
                <a:lnTo>
                  <a:pt x="1792" y="3100"/>
                </a:lnTo>
                <a:lnTo>
                  <a:pt x="1800" y="2433"/>
                </a:lnTo>
                <a:lnTo>
                  <a:pt x="605" y="1748"/>
                </a:ln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42463" y="237098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dirty="0">
                <a:solidFill>
                  <a:srgbClr val="2B2B2B"/>
                </a:solidFill>
                <a:latin typeface="方正特雅宋_GBK" panose="02000000000000000000" pitchFamily="2" charset="-122"/>
                <a:ea typeface="方正特雅宋_GBK" panose="02000000000000000000" pitchFamily="2" charset="-122"/>
              </a:rPr>
              <a:t>制作素材</a:t>
            </a:r>
          </a:p>
        </p:txBody>
      </p:sp>
    </p:spTree>
    <p:extLst>
      <p:ext uri="{BB962C8B-B14F-4D97-AF65-F5344CB8AC3E}">
        <p14:creationId xmlns:p14="http://schemas.microsoft.com/office/powerpoint/2010/main" val="313665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3" y="14161"/>
            <a:ext cx="12138053" cy="682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017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6567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3" y="14161"/>
            <a:ext cx="12138053" cy="682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47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3" y="14161"/>
            <a:ext cx="12138053" cy="682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781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3" y="14161"/>
            <a:ext cx="12138053" cy="682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66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3" y="14161"/>
            <a:ext cx="12138053" cy="682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575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3" y="14161"/>
            <a:ext cx="12138053" cy="682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01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3" y="14161"/>
            <a:ext cx="12138053" cy="682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735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3" y="14161"/>
            <a:ext cx="12138053" cy="682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323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3" y="14161"/>
            <a:ext cx="12138053" cy="682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288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81</Words>
  <Application>Microsoft Office PowerPoint</Application>
  <PresentationFormat>宽屏</PresentationFormat>
  <Paragraphs>9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Meiryo</vt:lpstr>
      <vt:lpstr>方正特雅宋_GBK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谢晶</dc:creator>
  <cp:lastModifiedBy>kan</cp:lastModifiedBy>
  <cp:revision>4</cp:revision>
  <dcterms:created xsi:type="dcterms:W3CDTF">2015-05-28T10:31:14Z</dcterms:created>
  <dcterms:modified xsi:type="dcterms:W3CDTF">2016-02-28T04:36:06Z</dcterms:modified>
</cp:coreProperties>
</file>