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5"/>
  </p:notesMasterIdLst>
  <p:sldIdLst>
    <p:sldId id="258" r:id="rId3"/>
    <p:sldId id="256" r:id="rId4"/>
    <p:sldId id="260" r:id="rId5"/>
    <p:sldId id="261" r:id="rId6"/>
    <p:sldId id="262" r:id="rId7"/>
    <p:sldId id="267" r:id="rId8"/>
    <p:sldId id="268" r:id="rId9"/>
    <p:sldId id="263" r:id="rId10"/>
    <p:sldId id="264" r:id="rId11"/>
    <p:sldId id="271" r:id="rId12"/>
    <p:sldId id="270" r:id="rId13"/>
    <p:sldId id="273" r:id="rId14"/>
    <p:sldId id="275" r:id="rId15"/>
    <p:sldId id="277" r:id="rId16"/>
    <p:sldId id="278" r:id="rId17"/>
    <p:sldId id="280" r:id="rId18"/>
    <p:sldId id="281" r:id="rId19"/>
    <p:sldId id="279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65" r:id="rId33"/>
    <p:sldId id="29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F"/>
    <a:srgbClr val="D0CECE"/>
    <a:srgbClr val="312F46"/>
    <a:srgbClr val="2C2C44"/>
    <a:srgbClr val="272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1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818CA-F705-4E7C-87CC-029788636B7E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4F0C3-F2A5-4091-8144-A3C64DE482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749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2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38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88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58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02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79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61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96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48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24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33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6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4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34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76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9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3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47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19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1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121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64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768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7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139E3-54CB-4396-AE6D-52049F4EDE42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2F844-260D-48D6-8448-3B1712CE2B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95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18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4027973" y="4380808"/>
            <a:ext cx="41617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4"/>
                </a:solidFill>
                <a:latin typeface="+mn-ea"/>
              </a:rPr>
              <a:t>PPT</a:t>
            </a:r>
            <a:r>
              <a:rPr lang="zh-CN" altLang="en-US" sz="4400" b="1" dirty="0" smtClean="0">
                <a:solidFill>
                  <a:schemeClr val="accent4"/>
                </a:solidFill>
                <a:latin typeface="+mn-ea"/>
              </a:rPr>
              <a:t>绘制</a:t>
            </a:r>
            <a:r>
              <a:rPr lang="en-US" altLang="zh-CN" sz="4400" b="1" dirty="0" smtClean="0">
                <a:solidFill>
                  <a:schemeClr val="accent4"/>
                </a:solidFill>
                <a:latin typeface="+mn-ea"/>
              </a:rPr>
              <a:t>UI</a:t>
            </a:r>
            <a:r>
              <a:rPr lang="zh-CN" altLang="en-US" sz="4400" b="1" dirty="0" smtClean="0">
                <a:solidFill>
                  <a:schemeClr val="accent4"/>
                </a:solidFill>
                <a:latin typeface="+mn-ea"/>
              </a:rPr>
              <a:t>教程</a:t>
            </a:r>
            <a:endParaRPr lang="zh-CN" altLang="en-US" sz="4400" b="1" dirty="0">
              <a:solidFill>
                <a:schemeClr val="accent4"/>
              </a:solidFill>
              <a:latin typeface="+mn-ea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3037437" y="4687573"/>
            <a:ext cx="6117127" cy="32800"/>
            <a:chOff x="3595630" y="4240784"/>
            <a:chExt cx="6117127" cy="32800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3595630" y="4240784"/>
              <a:ext cx="751630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>
              <a:off x="8961127" y="4273584"/>
              <a:ext cx="751630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3678186" y="1665530"/>
            <a:ext cx="4835628" cy="2453604"/>
            <a:chOff x="6383646" y="2460160"/>
            <a:chExt cx="4835628" cy="2453604"/>
          </a:xfrm>
        </p:grpSpPr>
        <p:sp>
          <p:nvSpPr>
            <p:cNvPr id="113" name="圆角矩形 112"/>
            <p:cNvSpPr/>
            <p:nvPr/>
          </p:nvSpPr>
          <p:spPr>
            <a:xfrm>
              <a:off x="6383646" y="2460160"/>
              <a:ext cx="4835628" cy="2453604"/>
            </a:xfrm>
            <a:prstGeom prst="roundRect">
              <a:avLst>
                <a:gd name="adj" fmla="val 28080"/>
              </a:avLst>
            </a:prstGeom>
            <a:gradFill flip="none" rotWithShape="1">
              <a:gsLst>
                <a:gs pos="0">
                  <a:srgbClr val="464B78">
                    <a:alpha val="40000"/>
                  </a:srgbClr>
                </a:gs>
                <a:gs pos="75000">
                  <a:srgbClr val="12142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7915064" y="3656667"/>
              <a:ext cx="1979619" cy="1122117"/>
            </a:xfrm>
            <a:prstGeom prst="round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419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7052720" y="3373309"/>
              <a:ext cx="1720096" cy="1421582"/>
            </a:xfrm>
            <a:prstGeom prst="round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419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7475386" y="2705506"/>
              <a:ext cx="3251519" cy="1421582"/>
            </a:xfrm>
            <a:prstGeom prst="roundRect">
              <a:avLst/>
            </a:prstGeom>
            <a:gradFill>
              <a:gsLst>
                <a:gs pos="0">
                  <a:schemeClr val="bg2">
                    <a:lumMod val="90000"/>
                    <a:alpha val="33000"/>
                  </a:schemeClr>
                </a:gs>
                <a:gs pos="100000">
                  <a:schemeClr val="bg2">
                    <a:lumMod val="90000"/>
                    <a:alpha val="1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419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8953212" y="3334311"/>
              <a:ext cx="1720096" cy="1421582"/>
            </a:xfrm>
            <a:prstGeom prst="roundRect">
              <a:avLst/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419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7368742" y="3357638"/>
              <a:ext cx="2865436" cy="70188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38100">
              <a:gradFill>
                <a:gsLst>
                  <a:gs pos="0">
                    <a:schemeClr val="bg1"/>
                  </a:gs>
                  <a:gs pos="25000">
                    <a:srgbClr val="7F7F8C"/>
                  </a:gs>
                  <a:gs pos="13000">
                    <a:srgbClr val="7F7F8C"/>
                  </a:gs>
                  <a:gs pos="44512">
                    <a:srgbClr val="7F7F8C"/>
                  </a:gs>
                  <a:gs pos="36000">
                    <a:schemeClr val="bg1"/>
                  </a:gs>
                  <a:gs pos="100000">
                    <a:srgbClr val="7F7F8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7437002" y="3405780"/>
              <a:ext cx="895350" cy="605596"/>
            </a:xfrm>
            <a:custGeom>
              <a:avLst/>
              <a:gdLst>
                <a:gd name="connsiteX0" fmla="*/ 302798 w 895350"/>
                <a:gd name="connsiteY0" fmla="*/ 0 h 605596"/>
                <a:gd name="connsiteX1" fmla="*/ 895350 w 895350"/>
                <a:gd name="connsiteY1" fmla="*/ 0 h 605596"/>
                <a:gd name="connsiteX2" fmla="*/ 895350 w 895350"/>
                <a:gd name="connsiteY2" fmla="*/ 605596 h 605596"/>
                <a:gd name="connsiteX3" fmla="*/ 302798 w 895350"/>
                <a:gd name="connsiteY3" fmla="*/ 605596 h 605596"/>
                <a:gd name="connsiteX4" fmla="*/ 0 w 895350"/>
                <a:gd name="connsiteY4" fmla="*/ 302798 h 605596"/>
                <a:gd name="connsiteX5" fmla="*/ 302798 w 895350"/>
                <a:gd name="connsiteY5" fmla="*/ 0 h 60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50" h="605596">
                  <a:moveTo>
                    <a:pt x="302798" y="0"/>
                  </a:moveTo>
                  <a:lnTo>
                    <a:pt x="895350" y="0"/>
                  </a:lnTo>
                  <a:lnTo>
                    <a:pt x="895350" y="605596"/>
                  </a:lnTo>
                  <a:lnTo>
                    <a:pt x="302798" y="605596"/>
                  </a:lnTo>
                  <a:cubicBezTo>
                    <a:pt x="135567" y="605596"/>
                    <a:pt x="0" y="470029"/>
                    <a:pt x="0" y="302798"/>
                  </a:cubicBezTo>
                  <a:cubicBezTo>
                    <a:pt x="0" y="135567"/>
                    <a:pt x="135567" y="0"/>
                    <a:pt x="302798" y="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7358">
                  <a:srgbClr val="FF9C43"/>
                </a:gs>
                <a:gs pos="94000">
                  <a:srgbClr val="E5275B"/>
                </a:gs>
                <a:gs pos="53000">
                  <a:srgbClr val="FF5050"/>
                </a:gs>
                <a:gs pos="99000">
                  <a:srgbClr val="B20064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349020" y="3405781"/>
              <a:ext cx="914400" cy="605596"/>
            </a:xfrm>
            <a:prstGeom prst="rect">
              <a:avLst/>
            </a:prstGeom>
            <a:blipFill dpi="0" rotWithShape="1">
              <a:blip r:embed="rId2"/>
              <a:srcRect/>
              <a:tile tx="0" ty="0" sx="50000" sy="5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9280089" y="3405780"/>
              <a:ext cx="895350" cy="605596"/>
            </a:xfrm>
            <a:custGeom>
              <a:avLst/>
              <a:gdLst>
                <a:gd name="connsiteX0" fmla="*/ 0 w 895350"/>
                <a:gd name="connsiteY0" fmla="*/ 0 h 605596"/>
                <a:gd name="connsiteX1" fmla="*/ 592552 w 895350"/>
                <a:gd name="connsiteY1" fmla="*/ 0 h 605596"/>
                <a:gd name="connsiteX2" fmla="*/ 895350 w 895350"/>
                <a:gd name="connsiteY2" fmla="*/ 302798 h 605596"/>
                <a:gd name="connsiteX3" fmla="*/ 592552 w 895350"/>
                <a:gd name="connsiteY3" fmla="*/ 605596 h 605596"/>
                <a:gd name="connsiteX4" fmla="*/ 0 w 895350"/>
                <a:gd name="connsiteY4" fmla="*/ 605596 h 60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605596">
                  <a:moveTo>
                    <a:pt x="0" y="0"/>
                  </a:moveTo>
                  <a:lnTo>
                    <a:pt x="592552" y="0"/>
                  </a:lnTo>
                  <a:cubicBezTo>
                    <a:pt x="759783" y="0"/>
                    <a:pt x="895350" y="135567"/>
                    <a:pt x="895350" y="302798"/>
                  </a:cubicBezTo>
                  <a:cubicBezTo>
                    <a:pt x="895350" y="470029"/>
                    <a:pt x="759783" y="605596"/>
                    <a:pt x="592552" y="605596"/>
                  </a:cubicBezTo>
                  <a:lnTo>
                    <a:pt x="0" y="605596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7433690" y="3405780"/>
              <a:ext cx="895350" cy="605596"/>
            </a:xfrm>
            <a:custGeom>
              <a:avLst/>
              <a:gdLst>
                <a:gd name="connsiteX0" fmla="*/ 302798 w 895350"/>
                <a:gd name="connsiteY0" fmla="*/ 0 h 605596"/>
                <a:gd name="connsiteX1" fmla="*/ 895350 w 895350"/>
                <a:gd name="connsiteY1" fmla="*/ 0 h 605596"/>
                <a:gd name="connsiteX2" fmla="*/ 895350 w 895350"/>
                <a:gd name="connsiteY2" fmla="*/ 605596 h 605596"/>
                <a:gd name="connsiteX3" fmla="*/ 302798 w 895350"/>
                <a:gd name="connsiteY3" fmla="*/ 605596 h 605596"/>
                <a:gd name="connsiteX4" fmla="*/ 0 w 895350"/>
                <a:gd name="connsiteY4" fmla="*/ 302798 h 605596"/>
                <a:gd name="connsiteX5" fmla="*/ 302798 w 895350"/>
                <a:gd name="connsiteY5" fmla="*/ 0 h 60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50" h="605596">
                  <a:moveTo>
                    <a:pt x="302798" y="0"/>
                  </a:moveTo>
                  <a:lnTo>
                    <a:pt x="895350" y="0"/>
                  </a:lnTo>
                  <a:lnTo>
                    <a:pt x="895350" y="605596"/>
                  </a:lnTo>
                  <a:lnTo>
                    <a:pt x="302798" y="605596"/>
                  </a:lnTo>
                  <a:cubicBezTo>
                    <a:pt x="135567" y="605596"/>
                    <a:pt x="0" y="470029"/>
                    <a:pt x="0" y="302798"/>
                  </a:cubicBezTo>
                  <a:cubicBezTo>
                    <a:pt x="0" y="135567"/>
                    <a:pt x="135567" y="0"/>
                    <a:pt x="302798" y="0"/>
                  </a:cubicBezTo>
                  <a:close/>
                </a:path>
              </a:pathLst>
            </a:custGeom>
            <a:blipFill dpi="0" rotWithShape="1">
              <a:blip r:embed="rId3">
                <a:alphaModFix amt="80000"/>
              </a:blip>
              <a:srcRect/>
              <a:tile tx="0" ty="0" sx="80000" sy="9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8349020" y="3405780"/>
              <a:ext cx="914400" cy="605596"/>
            </a:xfrm>
            <a:prstGeom prst="rect">
              <a:avLst/>
            </a:prstGeom>
            <a:gradFill>
              <a:gsLst>
                <a:gs pos="6000">
                  <a:srgbClr val="FFFFFF">
                    <a:alpha val="0"/>
                  </a:srgbClr>
                </a:gs>
                <a:gs pos="9000">
                  <a:srgbClr val="FFFFFF">
                    <a:alpha val="50000"/>
                  </a:srgbClr>
                </a:gs>
                <a:gs pos="5000">
                  <a:srgbClr val="FFFFFF">
                    <a:alpha val="0"/>
                  </a:srgbClr>
                </a:gs>
                <a:gs pos="3000">
                  <a:schemeClr val="bg1">
                    <a:alpha val="10000"/>
                  </a:schemeClr>
                </a:gs>
                <a:gs pos="23000">
                  <a:srgbClr val="FFFFFF">
                    <a:alpha val="0"/>
                  </a:srgbClr>
                </a:gs>
                <a:gs pos="20000">
                  <a:schemeClr val="bg1">
                    <a:alpha val="50000"/>
                  </a:scheme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8348375" y="3401874"/>
              <a:ext cx="914400" cy="605596"/>
            </a:xfrm>
            <a:prstGeom prst="rect">
              <a:avLst/>
            </a:prstGeom>
            <a:gradFill>
              <a:gsLst>
                <a:gs pos="96000">
                  <a:srgbClr val="FFFFFF">
                    <a:alpha val="0"/>
                  </a:srgbClr>
                </a:gs>
                <a:gs pos="93000">
                  <a:srgbClr val="FFFFFF">
                    <a:alpha val="30000"/>
                  </a:srgbClr>
                </a:gs>
                <a:gs pos="94000">
                  <a:srgbClr val="FFFFFF">
                    <a:alpha val="30000"/>
                  </a:srgbClr>
                </a:gs>
                <a:gs pos="91000">
                  <a:srgbClr val="FFFFFF">
                    <a:alpha val="0"/>
                  </a:srgbClr>
                </a:gs>
                <a:gs pos="86870">
                  <a:srgbClr val="FFFFFF">
                    <a:alpha val="15000"/>
                  </a:srgbClr>
                </a:gs>
                <a:gs pos="74000">
                  <a:srgbClr val="FFFFFF">
                    <a:alpha val="15000"/>
                  </a:srgbClr>
                </a:gs>
                <a:gs pos="73000">
                  <a:schemeClr val="bg1">
                    <a:alpha val="0"/>
                  </a:scheme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矩形 41"/>
            <p:cNvSpPr/>
            <p:nvPr/>
          </p:nvSpPr>
          <p:spPr>
            <a:xfrm>
              <a:off x="7513194" y="3793129"/>
              <a:ext cx="828472" cy="166075"/>
            </a:xfrm>
            <a:custGeom>
              <a:avLst/>
              <a:gdLst>
                <a:gd name="connsiteX0" fmla="*/ 0 w 615158"/>
                <a:gd name="connsiteY0" fmla="*/ 0 h 121815"/>
                <a:gd name="connsiteX1" fmla="*/ 615158 w 615158"/>
                <a:gd name="connsiteY1" fmla="*/ 0 h 121815"/>
                <a:gd name="connsiteX2" fmla="*/ 615158 w 615158"/>
                <a:gd name="connsiteY2" fmla="*/ 121815 h 121815"/>
                <a:gd name="connsiteX3" fmla="*/ 0 w 615158"/>
                <a:gd name="connsiteY3" fmla="*/ 121815 h 121815"/>
                <a:gd name="connsiteX4" fmla="*/ 0 w 615158"/>
                <a:gd name="connsiteY4" fmla="*/ 0 h 121815"/>
                <a:gd name="connsiteX0" fmla="*/ 0 w 812801"/>
                <a:gd name="connsiteY0" fmla="*/ 0 h 124196"/>
                <a:gd name="connsiteX1" fmla="*/ 812801 w 812801"/>
                <a:gd name="connsiteY1" fmla="*/ 2381 h 124196"/>
                <a:gd name="connsiteX2" fmla="*/ 812801 w 812801"/>
                <a:gd name="connsiteY2" fmla="*/ 124196 h 124196"/>
                <a:gd name="connsiteX3" fmla="*/ 197643 w 812801"/>
                <a:gd name="connsiteY3" fmla="*/ 124196 h 124196"/>
                <a:gd name="connsiteX4" fmla="*/ 0 w 812801"/>
                <a:gd name="connsiteY4" fmla="*/ 0 h 124196"/>
                <a:gd name="connsiteX0" fmla="*/ 0 w 720726"/>
                <a:gd name="connsiteY0" fmla="*/ 10319 h 121815"/>
                <a:gd name="connsiteX1" fmla="*/ 720726 w 720726"/>
                <a:gd name="connsiteY1" fmla="*/ 0 h 121815"/>
                <a:gd name="connsiteX2" fmla="*/ 720726 w 720726"/>
                <a:gd name="connsiteY2" fmla="*/ 121815 h 121815"/>
                <a:gd name="connsiteX3" fmla="*/ 105568 w 720726"/>
                <a:gd name="connsiteY3" fmla="*/ 121815 h 121815"/>
                <a:gd name="connsiteX4" fmla="*/ 0 w 720726"/>
                <a:gd name="connsiteY4" fmla="*/ 10319 h 121815"/>
                <a:gd name="connsiteX0" fmla="*/ 0 w 727076"/>
                <a:gd name="connsiteY0" fmla="*/ 3969 h 121815"/>
                <a:gd name="connsiteX1" fmla="*/ 727076 w 727076"/>
                <a:gd name="connsiteY1" fmla="*/ 0 h 121815"/>
                <a:gd name="connsiteX2" fmla="*/ 727076 w 727076"/>
                <a:gd name="connsiteY2" fmla="*/ 121815 h 121815"/>
                <a:gd name="connsiteX3" fmla="*/ 111918 w 727076"/>
                <a:gd name="connsiteY3" fmla="*/ 121815 h 121815"/>
                <a:gd name="connsiteX4" fmla="*/ 0 w 727076"/>
                <a:gd name="connsiteY4" fmla="*/ 3969 h 121815"/>
                <a:gd name="connsiteX0" fmla="*/ 0 w 729457"/>
                <a:gd name="connsiteY0" fmla="*/ 1587 h 121815"/>
                <a:gd name="connsiteX1" fmla="*/ 729457 w 729457"/>
                <a:gd name="connsiteY1" fmla="*/ 0 h 121815"/>
                <a:gd name="connsiteX2" fmla="*/ 729457 w 729457"/>
                <a:gd name="connsiteY2" fmla="*/ 121815 h 121815"/>
                <a:gd name="connsiteX3" fmla="*/ 114299 w 729457"/>
                <a:gd name="connsiteY3" fmla="*/ 121815 h 121815"/>
                <a:gd name="connsiteX4" fmla="*/ 0 w 729457"/>
                <a:gd name="connsiteY4" fmla="*/ 1587 h 121815"/>
                <a:gd name="connsiteX0" fmla="*/ 72812 w 802269"/>
                <a:gd name="connsiteY0" fmla="*/ 4572 h 124800"/>
                <a:gd name="connsiteX1" fmla="*/ 802269 w 802269"/>
                <a:gd name="connsiteY1" fmla="*/ 2985 h 124800"/>
                <a:gd name="connsiteX2" fmla="*/ 802269 w 802269"/>
                <a:gd name="connsiteY2" fmla="*/ 124800 h 124800"/>
                <a:gd name="connsiteX3" fmla="*/ 187111 w 802269"/>
                <a:gd name="connsiteY3" fmla="*/ 124800 h 124800"/>
                <a:gd name="connsiteX4" fmla="*/ 0 w 802269"/>
                <a:gd name="connsiteY4" fmla="*/ 0 h 124800"/>
                <a:gd name="connsiteX5" fmla="*/ 72812 w 802269"/>
                <a:gd name="connsiteY5" fmla="*/ 4572 h 124800"/>
                <a:gd name="connsiteX0" fmla="*/ 73266 w 802723"/>
                <a:gd name="connsiteY0" fmla="*/ 4572 h 124800"/>
                <a:gd name="connsiteX1" fmla="*/ 802723 w 802723"/>
                <a:gd name="connsiteY1" fmla="*/ 2985 h 124800"/>
                <a:gd name="connsiteX2" fmla="*/ 802723 w 802723"/>
                <a:gd name="connsiteY2" fmla="*/ 124800 h 124800"/>
                <a:gd name="connsiteX3" fmla="*/ 187565 w 802723"/>
                <a:gd name="connsiteY3" fmla="*/ 124800 h 124800"/>
                <a:gd name="connsiteX4" fmla="*/ 454 w 802723"/>
                <a:gd name="connsiteY4" fmla="*/ 0 h 124800"/>
                <a:gd name="connsiteX5" fmla="*/ 73266 w 80272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193 w 819650"/>
                <a:gd name="connsiteY0" fmla="*/ 23622 h 143850"/>
                <a:gd name="connsiteX1" fmla="*/ 819650 w 819650"/>
                <a:gd name="connsiteY1" fmla="*/ 22035 h 143850"/>
                <a:gd name="connsiteX2" fmla="*/ 819650 w 819650"/>
                <a:gd name="connsiteY2" fmla="*/ 143850 h 143850"/>
                <a:gd name="connsiteX3" fmla="*/ 204492 w 819650"/>
                <a:gd name="connsiteY3" fmla="*/ 143850 h 143850"/>
                <a:gd name="connsiteX4" fmla="*/ 712 w 819650"/>
                <a:gd name="connsiteY4" fmla="*/ 0 h 143850"/>
                <a:gd name="connsiteX5" fmla="*/ 90193 w 819650"/>
                <a:gd name="connsiteY5" fmla="*/ 23622 h 143850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015 w 828472"/>
                <a:gd name="connsiteY0" fmla="*/ 45847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99015 w 828472"/>
                <a:gd name="connsiteY5" fmla="*/ 45847 h 16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8472" h="166075">
                  <a:moveTo>
                    <a:pt x="99015" y="45847"/>
                  </a:moveTo>
                  <a:lnTo>
                    <a:pt x="828472" y="44260"/>
                  </a:lnTo>
                  <a:lnTo>
                    <a:pt x="828472" y="166075"/>
                  </a:lnTo>
                  <a:lnTo>
                    <a:pt x="213314" y="166075"/>
                  </a:lnTo>
                  <a:cubicBezTo>
                    <a:pt x="109668" y="163369"/>
                    <a:pt x="-1121" y="77319"/>
                    <a:pt x="9" y="0"/>
                  </a:cubicBezTo>
                  <a:lnTo>
                    <a:pt x="99015" y="4584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7422705" y="3398789"/>
              <a:ext cx="918011" cy="600174"/>
            </a:xfrm>
            <a:custGeom>
              <a:avLst/>
              <a:gdLst>
                <a:gd name="connsiteX0" fmla="*/ 302798 w 895350"/>
                <a:gd name="connsiteY0" fmla="*/ 0 h 595522"/>
                <a:gd name="connsiteX1" fmla="*/ 895350 w 895350"/>
                <a:gd name="connsiteY1" fmla="*/ 0 h 595522"/>
                <a:gd name="connsiteX2" fmla="*/ 895350 w 895350"/>
                <a:gd name="connsiteY2" fmla="*/ 49438 h 595522"/>
                <a:gd name="connsiteX3" fmla="*/ 357140 w 895350"/>
                <a:gd name="connsiteY3" fmla="*/ 49438 h 595522"/>
                <a:gd name="connsiteX4" fmla="*/ 54342 w 895350"/>
                <a:gd name="connsiteY4" fmla="*/ 313416 h 595522"/>
                <a:gd name="connsiteX5" fmla="*/ 78137 w 895350"/>
                <a:gd name="connsiteY5" fmla="*/ 416168 h 595522"/>
                <a:gd name="connsiteX6" fmla="*/ 94685 w 895350"/>
                <a:gd name="connsiteY6" fmla="*/ 437565 h 595522"/>
                <a:gd name="connsiteX7" fmla="*/ 113937 w 895350"/>
                <a:gd name="connsiteY7" fmla="*/ 484242 h 595522"/>
                <a:gd name="connsiteX8" fmla="*/ 210892 w 895350"/>
                <a:gd name="connsiteY8" fmla="*/ 586075 h 595522"/>
                <a:gd name="connsiteX9" fmla="*/ 229139 w 895350"/>
                <a:gd name="connsiteY9" fmla="*/ 595522 h 595522"/>
                <a:gd name="connsiteX10" fmla="*/ 184935 w 895350"/>
                <a:gd name="connsiteY10" fmla="*/ 581801 h 595522"/>
                <a:gd name="connsiteX11" fmla="*/ 0 w 895350"/>
                <a:gd name="connsiteY11" fmla="*/ 302798 h 595522"/>
                <a:gd name="connsiteX12" fmla="*/ 302798 w 895350"/>
                <a:gd name="connsiteY12" fmla="*/ 0 h 595522"/>
                <a:gd name="connsiteX0" fmla="*/ 302798 w 895350"/>
                <a:gd name="connsiteY0" fmla="*/ 0 h 586075"/>
                <a:gd name="connsiteX1" fmla="*/ 895350 w 895350"/>
                <a:gd name="connsiteY1" fmla="*/ 0 h 586075"/>
                <a:gd name="connsiteX2" fmla="*/ 895350 w 895350"/>
                <a:gd name="connsiteY2" fmla="*/ 49438 h 586075"/>
                <a:gd name="connsiteX3" fmla="*/ 357140 w 895350"/>
                <a:gd name="connsiteY3" fmla="*/ 49438 h 586075"/>
                <a:gd name="connsiteX4" fmla="*/ 54342 w 895350"/>
                <a:gd name="connsiteY4" fmla="*/ 313416 h 586075"/>
                <a:gd name="connsiteX5" fmla="*/ 78137 w 895350"/>
                <a:gd name="connsiteY5" fmla="*/ 416168 h 586075"/>
                <a:gd name="connsiteX6" fmla="*/ 94685 w 895350"/>
                <a:gd name="connsiteY6" fmla="*/ 437565 h 586075"/>
                <a:gd name="connsiteX7" fmla="*/ 113937 w 895350"/>
                <a:gd name="connsiteY7" fmla="*/ 484242 h 586075"/>
                <a:gd name="connsiteX8" fmla="*/ 210892 w 895350"/>
                <a:gd name="connsiteY8" fmla="*/ 586075 h 586075"/>
                <a:gd name="connsiteX9" fmla="*/ 184935 w 895350"/>
                <a:gd name="connsiteY9" fmla="*/ 581801 h 586075"/>
                <a:gd name="connsiteX10" fmla="*/ 0 w 895350"/>
                <a:gd name="connsiteY10" fmla="*/ 302798 h 586075"/>
                <a:gd name="connsiteX11" fmla="*/ 302798 w 895350"/>
                <a:gd name="connsiteY11" fmla="*/ 0 h 586075"/>
                <a:gd name="connsiteX0" fmla="*/ 302798 w 895350"/>
                <a:gd name="connsiteY0" fmla="*/ 0 h 587277"/>
                <a:gd name="connsiteX1" fmla="*/ 895350 w 895350"/>
                <a:gd name="connsiteY1" fmla="*/ 0 h 587277"/>
                <a:gd name="connsiteX2" fmla="*/ 895350 w 895350"/>
                <a:gd name="connsiteY2" fmla="*/ 49438 h 587277"/>
                <a:gd name="connsiteX3" fmla="*/ 357140 w 895350"/>
                <a:gd name="connsiteY3" fmla="*/ 49438 h 587277"/>
                <a:gd name="connsiteX4" fmla="*/ 54342 w 895350"/>
                <a:gd name="connsiteY4" fmla="*/ 313416 h 587277"/>
                <a:gd name="connsiteX5" fmla="*/ 78137 w 895350"/>
                <a:gd name="connsiteY5" fmla="*/ 416168 h 587277"/>
                <a:gd name="connsiteX6" fmla="*/ 94685 w 895350"/>
                <a:gd name="connsiteY6" fmla="*/ 437565 h 587277"/>
                <a:gd name="connsiteX7" fmla="*/ 113937 w 895350"/>
                <a:gd name="connsiteY7" fmla="*/ 484242 h 587277"/>
                <a:gd name="connsiteX8" fmla="*/ 184935 w 895350"/>
                <a:gd name="connsiteY8" fmla="*/ 581801 h 587277"/>
                <a:gd name="connsiteX9" fmla="*/ 0 w 895350"/>
                <a:gd name="connsiteY9" fmla="*/ 302798 h 587277"/>
                <a:gd name="connsiteX10" fmla="*/ 302798 w 895350"/>
                <a:gd name="connsiteY10" fmla="*/ 0 h 587277"/>
                <a:gd name="connsiteX0" fmla="*/ 302798 w 895350"/>
                <a:gd name="connsiteY0" fmla="*/ 0 h 567769"/>
                <a:gd name="connsiteX1" fmla="*/ 895350 w 895350"/>
                <a:gd name="connsiteY1" fmla="*/ 0 h 567769"/>
                <a:gd name="connsiteX2" fmla="*/ 895350 w 895350"/>
                <a:gd name="connsiteY2" fmla="*/ 49438 h 567769"/>
                <a:gd name="connsiteX3" fmla="*/ 357140 w 895350"/>
                <a:gd name="connsiteY3" fmla="*/ 49438 h 567769"/>
                <a:gd name="connsiteX4" fmla="*/ 54342 w 895350"/>
                <a:gd name="connsiteY4" fmla="*/ 313416 h 567769"/>
                <a:gd name="connsiteX5" fmla="*/ 78137 w 895350"/>
                <a:gd name="connsiteY5" fmla="*/ 416168 h 567769"/>
                <a:gd name="connsiteX6" fmla="*/ 94685 w 895350"/>
                <a:gd name="connsiteY6" fmla="*/ 437565 h 567769"/>
                <a:gd name="connsiteX7" fmla="*/ 113937 w 895350"/>
                <a:gd name="connsiteY7" fmla="*/ 484242 h 567769"/>
                <a:gd name="connsiteX8" fmla="*/ 194346 w 895350"/>
                <a:gd name="connsiteY8" fmla="*/ 561235 h 567769"/>
                <a:gd name="connsiteX9" fmla="*/ 0 w 895350"/>
                <a:gd name="connsiteY9" fmla="*/ 302798 h 567769"/>
                <a:gd name="connsiteX10" fmla="*/ 302798 w 895350"/>
                <a:gd name="connsiteY10" fmla="*/ 0 h 567769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94685 w 895350"/>
                <a:gd name="connsiteY6" fmla="*/ 437565 h 561235"/>
                <a:gd name="connsiteX7" fmla="*/ 113937 w 895350"/>
                <a:gd name="connsiteY7" fmla="*/ 484242 h 561235"/>
                <a:gd name="connsiteX8" fmla="*/ 194346 w 895350"/>
                <a:gd name="connsiteY8" fmla="*/ 561235 h 561235"/>
                <a:gd name="connsiteX9" fmla="*/ 0 w 895350"/>
                <a:gd name="connsiteY9" fmla="*/ 302798 h 561235"/>
                <a:gd name="connsiteX10" fmla="*/ 302798 w 895350"/>
                <a:gd name="connsiteY10" fmla="*/ 0 h 561235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113937 w 895350"/>
                <a:gd name="connsiteY6" fmla="*/ 484242 h 561235"/>
                <a:gd name="connsiteX7" fmla="*/ 194346 w 895350"/>
                <a:gd name="connsiteY7" fmla="*/ 561235 h 561235"/>
                <a:gd name="connsiteX8" fmla="*/ 0 w 895350"/>
                <a:gd name="connsiteY8" fmla="*/ 302798 h 561235"/>
                <a:gd name="connsiteX9" fmla="*/ 302798 w 895350"/>
                <a:gd name="connsiteY9" fmla="*/ 0 h 561235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194346 w 895350"/>
                <a:gd name="connsiteY6" fmla="*/ 561235 h 561235"/>
                <a:gd name="connsiteX7" fmla="*/ 0 w 895350"/>
                <a:gd name="connsiteY7" fmla="*/ 302798 h 561235"/>
                <a:gd name="connsiteX8" fmla="*/ 302798 w 895350"/>
                <a:gd name="connsiteY8" fmla="*/ 0 h 561235"/>
                <a:gd name="connsiteX0" fmla="*/ 302798 w 895350"/>
                <a:gd name="connsiteY0" fmla="*/ 0 h 555359"/>
                <a:gd name="connsiteX1" fmla="*/ 895350 w 895350"/>
                <a:gd name="connsiteY1" fmla="*/ 0 h 555359"/>
                <a:gd name="connsiteX2" fmla="*/ 895350 w 895350"/>
                <a:gd name="connsiteY2" fmla="*/ 49438 h 555359"/>
                <a:gd name="connsiteX3" fmla="*/ 357140 w 895350"/>
                <a:gd name="connsiteY3" fmla="*/ 49438 h 555359"/>
                <a:gd name="connsiteX4" fmla="*/ 54342 w 895350"/>
                <a:gd name="connsiteY4" fmla="*/ 313416 h 555359"/>
                <a:gd name="connsiteX5" fmla="*/ 78137 w 895350"/>
                <a:gd name="connsiteY5" fmla="*/ 416168 h 555359"/>
                <a:gd name="connsiteX6" fmla="*/ 225720 w 895350"/>
                <a:gd name="connsiteY6" fmla="*/ 555359 h 555359"/>
                <a:gd name="connsiteX7" fmla="*/ 0 w 895350"/>
                <a:gd name="connsiteY7" fmla="*/ 302798 h 555359"/>
                <a:gd name="connsiteX8" fmla="*/ 302798 w 895350"/>
                <a:gd name="connsiteY8" fmla="*/ 0 h 555359"/>
                <a:gd name="connsiteX0" fmla="*/ 302798 w 895350"/>
                <a:gd name="connsiteY0" fmla="*/ 0 h 555359"/>
                <a:gd name="connsiteX1" fmla="*/ 895350 w 895350"/>
                <a:gd name="connsiteY1" fmla="*/ 0 h 555359"/>
                <a:gd name="connsiteX2" fmla="*/ 895350 w 895350"/>
                <a:gd name="connsiteY2" fmla="*/ 49438 h 555359"/>
                <a:gd name="connsiteX3" fmla="*/ 357140 w 895350"/>
                <a:gd name="connsiteY3" fmla="*/ 49438 h 555359"/>
                <a:gd name="connsiteX4" fmla="*/ 54342 w 895350"/>
                <a:gd name="connsiteY4" fmla="*/ 313416 h 555359"/>
                <a:gd name="connsiteX5" fmla="*/ 78137 w 895350"/>
                <a:gd name="connsiteY5" fmla="*/ 416168 h 555359"/>
                <a:gd name="connsiteX6" fmla="*/ 225720 w 895350"/>
                <a:gd name="connsiteY6" fmla="*/ 555359 h 555359"/>
                <a:gd name="connsiteX7" fmla="*/ 0 w 895350"/>
                <a:gd name="connsiteY7" fmla="*/ 302798 h 555359"/>
                <a:gd name="connsiteX8" fmla="*/ 302798 w 895350"/>
                <a:gd name="connsiteY8" fmla="*/ 0 h 555359"/>
                <a:gd name="connsiteX0" fmla="*/ 302798 w 897703"/>
                <a:gd name="connsiteY0" fmla="*/ 0 h 555359"/>
                <a:gd name="connsiteX1" fmla="*/ 895350 w 897703"/>
                <a:gd name="connsiteY1" fmla="*/ 0 h 555359"/>
                <a:gd name="connsiteX2" fmla="*/ 897703 w 897703"/>
                <a:gd name="connsiteY2" fmla="*/ 53844 h 555359"/>
                <a:gd name="connsiteX3" fmla="*/ 357140 w 897703"/>
                <a:gd name="connsiteY3" fmla="*/ 49438 h 555359"/>
                <a:gd name="connsiteX4" fmla="*/ 54342 w 897703"/>
                <a:gd name="connsiteY4" fmla="*/ 313416 h 555359"/>
                <a:gd name="connsiteX5" fmla="*/ 78137 w 897703"/>
                <a:gd name="connsiteY5" fmla="*/ 416168 h 555359"/>
                <a:gd name="connsiteX6" fmla="*/ 225720 w 897703"/>
                <a:gd name="connsiteY6" fmla="*/ 555359 h 555359"/>
                <a:gd name="connsiteX7" fmla="*/ 0 w 897703"/>
                <a:gd name="connsiteY7" fmla="*/ 302798 h 555359"/>
                <a:gd name="connsiteX8" fmla="*/ 302798 w 897703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66552 w 907115"/>
                <a:gd name="connsiteY3" fmla="*/ 49438 h 555359"/>
                <a:gd name="connsiteX4" fmla="*/ 63754 w 907115"/>
                <a:gd name="connsiteY4" fmla="*/ 313416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66552 w 907115"/>
                <a:gd name="connsiteY3" fmla="*/ 49438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8316 w 907115"/>
                <a:gd name="connsiteY3" fmla="*/ 45030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47234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7115" h="555359">
                  <a:moveTo>
                    <a:pt x="312210" y="0"/>
                  </a:moveTo>
                  <a:lnTo>
                    <a:pt x="904762" y="0"/>
                  </a:lnTo>
                  <a:lnTo>
                    <a:pt x="907115" y="53844"/>
                  </a:lnTo>
                  <a:lnTo>
                    <a:pt x="332827" y="57517"/>
                  </a:lnTo>
                  <a:cubicBezTo>
                    <a:pt x="120889" y="57517"/>
                    <a:pt x="64955" y="194648"/>
                    <a:pt x="60617" y="302399"/>
                  </a:cubicBezTo>
                  <a:cubicBezTo>
                    <a:pt x="62194" y="357036"/>
                    <a:pt x="72227" y="384586"/>
                    <a:pt x="87549" y="416168"/>
                  </a:cubicBezTo>
                  <a:lnTo>
                    <a:pt x="235132" y="555359"/>
                  </a:lnTo>
                  <a:cubicBezTo>
                    <a:pt x="107630" y="529958"/>
                    <a:pt x="0" y="423813"/>
                    <a:pt x="0" y="298390"/>
                  </a:cubicBezTo>
                  <a:cubicBezTo>
                    <a:pt x="0" y="131159"/>
                    <a:pt x="144979" y="0"/>
                    <a:pt x="312210" y="0"/>
                  </a:cubicBezTo>
                  <a:close/>
                </a:path>
              </a:pathLst>
            </a:custGeom>
            <a:gradFill>
              <a:gsLst>
                <a:gs pos="35398">
                  <a:srgbClr val="FFFFFF">
                    <a:alpha val="20000"/>
                  </a:srgbClr>
                </a:gs>
                <a:gs pos="100000">
                  <a:srgbClr val="FFFFFF">
                    <a:alpha val="15000"/>
                  </a:srgbClr>
                </a:gs>
                <a:gs pos="3000">
                  <a:schemeClr val="bg1">
                    <a:alpha val="68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7974737" y="3401017"/>
              <a:ext cx="293320" cy="255651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矩形 28"/>
            <p:cNvSpPr/>
            <p:nvPr/>
          </p:nvSpPr>
          <p:spPr>
            <a:xfrm>
              <a:off x="7470623" y="3437289"/>
              <a:ext cx="867651" cy="283984"/>
            </a:xfrm>
            <a:custGeom>
              <a:avLst/>
              <a:gdLst>
                <a:gd name="connsiteX0" fmla="*/ 0 w 587373"/>
                <a:gd name="connsiteY0" fmla="*/ 0 h 101600"/>
                <a:gd name="connsiteX1" fmla="*/ 587373 w 587373"/>
                <a:gd name="connsiteY1" fmla="*/ 0 h 101600"/>
                <a:gd name="connsiteX2" fmla="*/ 587373 w 587373"/>
                <a:gd name="connsiteY2" fmla="*/ 101600 h 101600"/>
                <a:gd name="connsiteX3" fmla="*/ 0 w 587373"/>
                <a:gd name="connsiteY3" fmla="*/ 101600 h 101600"/>
                <a:gd name="connsiteX4" fmla="*/ 0 w 587373"/>
                <a:gd name="connsiteY4" fmla="*/ 0 h 101600"/>
                <a:gd name="connsiteX0" fmla="*/ 241300 w 828673"/>
                <a:gd name="connsiteY0" fmla="*/ 0 h 248901"/>
                <a:gd name="connsiteX1" fmla="*/ 828673 w 828673"/>
                <a:gd name="connsiteY1" fmla="*/ 0 h 248901"/>
                <a:gd name="connsiteX2" fmla="*/ 828673 w 828673"/>
                <a:gd name="connsiteY2" fmla="*/ 101600 h 248901"/>
                <a:gd name="connsiteX3" fmla="*/ 241300 w 828673"/>
                <a:gd name="connsiteY3" fmla="*/ 101600 h 248901"/>
                <a:gd name="connsiteX4" fmla="*/ 0 w 828673"/>
                <a:gd name="connsiteY4" fmla="*/ 247649 h 248901"/>
                <a:gd name="connsiteX5" fmla="*/ 241300 w 828673"/>
                <a:gd name="connsiteY5" fmla="*/ 0 h 248901"/>
                <a:gd name="connsiteX0" fmla="*/ 241606 w 828979"/>
                <a:gd name="connsiteY0" fmla="*/ 0 h 248901"/>
                <a:gd name="connsiteX1" fmla="*/ 828979 w 828979"/>
                <a:gd name="connsiteY1" fmla="*/ 0 h 248901"/>
                <a:gd name="connsiteX2" fmla="*/ 828979 w 828979"/>
                <a:gd name="connsiteY2" fmla="*/ 101600 h 248901"/>
                <a:gd name="connsiteX3" fmla="*/ 241606 w 828979"/>
                <a:gd name="connsiteY3" fmla="*/ 101600 h 248901"/>
                <a:gd name="connsiteX4" fmla="*/ 306 w 828979"/>
                <a:gd name="connsiteY4" fmla="*/ 247649 h 248901"/>
                <a:gd name="connsiteX5" fmla="*/ 241606 w 828979"/>
                <a:gd name="connsiteY5" fmla="*/ 0 h 248901"/>
                <a:gd name="connsiteX0" fmla="*/ 241577 w 828950"/>
                <a:gd name="connsiteY0" fmla="*/ 0 h 248901"/>
                <a:gd name="connsiteX1" fmla="*/ 828950 w 828950"/>
                <a:gd name="connsiteY1" fmla="*/ 0 h 248901"/>
                <a:gd name="connsiteX2" fmla="*/ 828950 w 828950"/>
                <a:gd name="connsiteY2" fmla="*/ 101600 h 248901"/>
                <a:gd name="connsiteX3" fmla="*/ 241577 w 828950"/>
                <a:gd name="connsiteY3" fmla="*/ 101600 h 248901"/>
                <a:gd name="connsiteX4" fmla="*/ 277 w 828950"/>
                <a:gd name="connsiteY4" fmla="*/ 247649 h 248901"/>
                <a:gd name="connsiteX5" fmla="*/ 241577 w 828950"/>
                <a:gd name="connsiteY5" fmla="*/ 0 h 248901"/>
                <a:gd name="connsiteX0" fmla="*/ 241636 w 829009"/>
                <a:gd name="connsiteY0" fmla="*/ 0 h 248901"/>
                <a:gd name="connsiteX1" fmla="*/ 829009 w 829009"/>
                <a:gd name="connsiteY1" fmla="*/ 0 h 248901"/>
                <a:gd name="connsiteX2" fmla="*/ 829009 w 829009"/>
                <a:gd name="connsiteY2" fmla="*/ 101600 h 248901"/>
                <a:gd name="connsiteX3" fmla="*/ 241636 w 829009"/>
                <a:gd name="connsiteY3" fmla="*/ 101600 h 248901"/>
                <a:gd name="connsiteX4" fmla="*/ 336 w 829009"/>
                <a:gd name="connsiteY4" fmla="*/ 247649 h 248901"/>
                <a:gd name="connsiteX5" fmla="*/ 241636 w 829009"/>
                <a:gd name="connsiteY5" fmla="*/ 0 h 248901"/>
                <a:gd name="connsiteX0" fmla="*/ 257480 w 844853"/>
                <a:gd name="connsiteY0" fmla="*/ 0 h 248901"/>
                <a:gd name="connsiteX1" fmla="*/ 844853 w 844853"/>
                <a:gd name="connsiteY1" fmla="*/ 0 h 248901"/>
                <a:gd name="connsiteX2" fmla="*/ 844853 w 844853"/>
                <a:gd name="connsiteY2" fmla="*/ 101600 h 248901"/>
                <a:gd name="connsiteX3" fmla="*/ 257480 w 844853"/>
                <a:gd name="connsiteY3" fmla="*/ 101600 h 248901"/>
                <a:gd name="connsiteX4" fmla="*/ 305 w 844853"/>
                <a:gd name="connsiteY4" fmla="*/ 247649 h 248901"/>
                <a:gd name="connsiteX5" fmla="*/ 257480 w 844853"/>
                <a:gd name="connsiteY5" fmla="*/ 0 h 248901"/>
                <a:gd name="connsiteX0" fmla="*/ 257175 w 844548"/>
                <a:gd name="connsiteY0" fmla="*/ 0 h 248901"/>
                <a:gd name="connsiteX1" fmla="*/ 844548 w 844548"/>
                <a:gd name="connsiteY1" fmla="*/ 0 h 248901"/>
                <a:gd name="connsiteX2" fmla="*/ 844548 w 844548"/>
                <a:gd name="connsiteY2" fmla="*/ 101600 h 248901"/>
                <a:gd name="connsiteX3" fmla="*/ 257175 w 844548"/>
                <a:gd name="connsiteY3" fmla="*/ 101600 h 248901"/>
                <a:gd name="connsiteX4" fmla="*/ 0 w 844548"/>
                <a:gd name="connsiteY4" fmla="*/ 247649 h 248901"/>
                <a:gd name="connsiteX5" fmla="*/ 257175 w 844548"/>
                <a:gd name="connsiteY5" fmla="*/ 0 h 248901"/>
                <a:gd name="connsiteX0" fmla="*/ 241300 w 828673"/>
                <a:gd name="connsiteY0" fmla="*/ 0 h 248901"/>
                <a:gd name="connsiteX1" fmla="*/ 828673 w 828673"/>
                <a:gd name="connsiteY1" fmla="*/ 0 h 248901"/>
                <a:gd name="connsiteX2" fmla="*/ 828673 w 828673"/>
                <a:gd name="connsiteY2" fmla="*/ 101600 h 248901"/>
                <a:gd name="connsiteX3" fmla="*/ 241300 w 828673"/>
                <a:gd name="connsiteY3" fmla="*/ 101600 h 248901"/>
                <a:gd name="connsiteX4" fmla="*/ 0 w 828673"/>
                <a:gd name="connsiteY4" fmla="*/ 247649 h 248901"/>
                <a:gd name="connsiteX5" fmla="*/ 241300 w 828673"/>
                <a:gd name="connsiteY5" fmla="*/ 0 h 248901"/>
                <a:gd name="connsiteX0" fmla="*/ 241300 w 828673"/>
                <a:gd name="connsiteY0" fmla="*/ 0 h 229988"/>
                <a:gd name="connsiteX1" fmla="*/ 828673 w 828673"/>
                <a:gd name="connsiteY1" fmla="*/ 0 h 229988"/>
                <a:gd name="connsiteX2" fmla="*/ 828673 w 828673"/>
                <a:gd name="connsiteY2" fmla="*/ 101600 h 229988"/>
                <a:gd name="connsiteX3" fmla="*/ 241300 w 828673"/>
                <a:gd name="connsiteY3" fmla="*/ 101600 h 229988"/>
                <a:gd name="connsiteX4" fmla="*/ 0 w 828673"/>
                <a:gd name="connsiteY4" fmla="*/ 228599 h 229988"/>
                <a:gd name="connsiteX5" fmla="*/ 241300 w 828673"/>
                <a:gd name="connsiteY5" fmla="*/ 0 h 229988"/>
                <a:gd name="connsiteX0" fmla="*/ 243044 w 830417"/>
                <a:gd name="connsiteY0" fmla="*/ 0 h 250781"/>
                <a:gd name="connsiteX1" fmla="*/ 830417 w 830417"/>
                <a:gd name="connsiteY1" fmla="*/ 0 h 250781"/>
                <a:gd name="connsiteX2" fmla="*/ 830417 w 830417"/>
                <a:gd name="connsiteY2" fmla="*/ 101600 h 250781"/>
                <a:gd name="connsiteX3" fmla="*/ 243044 w 830417"/>
                <a:gd name="connsiteY3" fmla="*/ 101600 h 250781"/>
                <a:gd name="connsiteX4" fmla="*/ 93818 w 830417"/>
                <a:gd name="connsiteY4" fmla="*/ 238124 h 250781"/>
                <a:gd name="connsiteX5" fmla="*/ 1744 w 830417"/>
                <a:gd name="connsiteY5" fmla="*/ 228599 h 250781"/>
                <a:gd name="connsiteX6" fmla="*/ 243044 w 830417"/>
                <a:gd name="connsiteY6" fmla="*/ 0 h 250781"/>
                <a:gd name="connsiteX0" fmla="*/ 243044 w 830417"/>
                <a:gd name="connsiteY0" fmla="*/ 0 h 250781"/>
                <a:gd name="connsiteX1" fmla="*/ 830417 w 830417"/>
                <a:gd name="connsiteY1" fmla="*/ 0 h 250781"/>
                <a:gd name="connsiteX2" fmla="*/ 830417 w 830417"/>
                <a:gd name="connsiteY2" fmla="*/ 101600 h 250781"/>
                <a:gd name="connsiteX3" fmla="*/ 243044 w 830417"/>
                <a:gd name="connsiteY3" fmla="*/ 101600 h 250781"/>
                <a:gd name="connsiteX4" fmla="*/ 93818 w 830417"/>
                <a:gd name="connsiteY4" fmla="*/ 238124 h 250781"/>
                <a:gd name="connsiteX5" fmla="*/ 1744 w 830417"/>
                <a:gd name="connsiteY5" fmla="*/ 228599 h 250781"/>
                <a:gd name="connsiteX6" fmla="*/ 243044 w 830417"/>
                <a:gd name="connsiteY6" fmla="*/ 0 h 250781"/>
                <a:gd name="connsiteX0" fmla="*/ 243044 w 830417"/>
                <a:gd name="connsiteY0" fmla="*/ 0 h 257416"/>
                <a:gd name="connsiteX1" fmla="*/ 830417 w 830417"/>
                <a:gd name="connsiteY1" fmla="*/ 0 h 257416"/>
                <a:gd name="connsiteX2" fmla="*/ 830417 w 830417"/>
                <a:gd name="connsiteY2" fmla="*/ 101600 h 257416"/>
                <a:gd name="connsiteX3" fmla="*/ 243044 w 830417"/>
                <a:gd name="connsiteY3" fmla="*/ 101600 h 257416"/>
                <a:gd name="connsiteX4" fmla="*/ 93818 w 830417"/>
                <a:gd name="connsiteY4" fmla="*/ 247649 h 257416"/>
                <a:gd name="connsiteX5" fmla="*/ 1744 w 830417"/>
                <a:gd name="connsiteY5" fmla="*/ 228599 h 257416"/>
                <a:gd name="connsiteX6" fmla="*/ 243044 w 830417"/>
                <a:gd name="connsiteY6" fmla="*/ 0 h 257416"/>
                <a:gd name="connsiteX0" fmla="*/ 243044 w 830417"/>
                <a:gd name="connsiteY0" fmla="*/ 0 h 257416"/>
                <a:gd name="connsiteX1" fmla="*/ 830417 w 830417"/>
                <a:gd name="connsiteY1" fmla="*/ 0 h 257416"/>
                <a:gd name="connsiteX2" fmla="*/ 830417 w 830417"/>
                <a:gd name="connsiteY2" fmla="*/ 101600 h 257416"/>
                <a:gd name="connsiteX3" fmla="*/ 243044 w 830417"/>
                <a:gd name="connsiteY3" fmla="*/ 101600 h 257416"/>
                <a:gd name="connsiteX4" fmla="*/ 93818 w 830417"/>
                <a:gd name="connsiteY4" fmla="*/ 247649 h 257416"/>
                <a:gd name="connsiteX5" fmla="*/ 1744 w 830417"/>
                <a:gd name="connsiteY5" fmla="*/ 228599 h 257416"/>
                <a:gd name="connsiteX6" fmla="*/ 243044 w 830417"/>
                <a:gd name="connsiteY6" fmla="*/ 0 h 257416"/>
                <a:gd name="connsiteX0" fmla="*/ 243044 w 830417"/>
                <a:gd name="connsiteY0" fmla="*/ 0 h 257416"/>
                <a:gd name="connsiteX1" fmla="*/ 830417 w 830417"/>
                <a:gd name="connsiteY1" fmla="*/ 0 h 257416"/>
                <a:gd name="connsiteX2" fmla="*/ 830417 w 830417"/>
                <a:gd name="connsiteY2" fmla="*/ 101600 h 257416"/>
                <a:gd name="connsiteX3" fmla="*/ 243044 w 830417"/>
                <a:gd name="connsiteY3" fmla="*/ 101600 h 257416"/>
                <a:gd name="connsiteX4" fmla="*/ 93818 w 830417"/>
                <a:gd name="connsiteY4" fmla="*/ 247649 h 257416"/>
                <a:gd name="connsiteX5" fmla="*/ 1744 w 830417"/>
                <a:gd name="connsiteY5" fmla="*/ 228599 h 257416"/>
                <a:gd name="connsiteX6" fmla="*/ 243044 w 830417"/>
                <a:gd name="connsiteY6" fmla="*/ 0 h 257416"/>
                <a:gd name="connsiteX0" fmla="*/ 249260 w 836633"/>
                <a:gd name="connsiteY0" fmla="*/ 0 h 257416"/>
                <a:gd name="connsiteX1" fmla="*/ 836633 w 836633"/>
                <a:gd name="connsiteY1" fmla="*/ 0 h 257416"/>
                <a:gd name="connsiteX2" fmla="*/ 836633 w 836633"/>
                <a:gd name="connsiteY2" fmla="*/ 101600 h 257416"/>
                <a:gd name="connsiteX3" fmla="*/ 249260 w 836633"/>
                <a:gd name="connsiteY3" fmla="*/ 101600 h 257416"/>
                <a:gd name="connsiteX4" fmla="*/ 100034 w 836633"/>
                <a:gd name="connsiteY4" fmla="*/ 247649 h 257416"/>
                <a:gd name="connsiteX5" fmla="*/ 1610 w 836633"/>
                <a:gd name="connsiteY5" fmla="*/ 228599 h 257416"/>
                <a:gd name="connsiteX6" fmla="*/ 249260 w 836633"/>
                <a:gd name="connsiteY6" fmla="*/ 0 h 257416"/>
                <a:gd name="connsiteX0" fmla="*/ 258166 w 845539"/>
                <a:gd name="connsiteY0" fmla="*/ 0 h 257194"/>
                <a:gd name="connsiteX1" fmla="*/ 845539 w 845539"/>
                <a:gd name="connsiteY1" fmla="*/ 0 h 257194"/>
                <a:gd name="connsiteX2" fmla="*/ 845539 w 845539"/>
                <a:gd name="connsiteY2" fmla="*/ 101600 h 257194"/>
                <a:gd name="connsiteX3" fmla="*/ 258166 w 845539"/>
                <a:gd name="connsiteY3" fmla="*/ 101600 h 257194"/>
                <a:gd name="connsiteX4" fmla="*/ 108940 w 845539"/>
                <a:gd name="connsiteY4" fmla="*/ 247649 h 257194"/>
                <a:gd name="connsiteX5" fmla="*/ 61315 w 845539"/>
                <a:gd name="connsiteY5" fmla="*/ 238123 h 257194"/>
                <a:gd name="connsiteX6" fmla="*/ 10516 w 845539"/>
                <a:gd name="connsiteY6" fmla="*/ 228599 h 257194"/>
                <a:gd name="connsiteX7" fmla="*/ 258166 w 845539"/>
                <a:gd name="connsiteY7" fmla="*/ 0 h 257194"/>
                <a:gd name="connsiteX0" fmla="*/ 247686 w 835059"/>
                <a:gd name="connsiteY0" fmla="*/ 0 h 257194"/>
                <a:gd name="connsiteX1" fmla="*/ 835059 w 835059"/>
                <a:gd name="connsiteY1" fmla="*/ 0 h 257194"/>
                <a:gd name="connsiteX2" fmla="*/ 835059 w 835059"/>
                <a:gd name="connsiteY2" fmla="*/ 101600 h 257194"/>
                <a:gd name="connsiteX3" fmla="*/ 247686 w 835059"/>
                <a:gd name="connsiteY3" fmla="*/ 101600 h 257194"/>
                <a:gd name="connsiteX4" fmla="*/ 98460 w 835059"/>
                <a:gd name="connsiteY4" fmla="*/ 247649 h 257194"/>
                <a:gd name="connsiteX5" fmla="*/ 50835 w 835059"/>
                <a:gd name="connsiteY5" fmla="*/ 238123 h 257194"/>
                <a:gd name="connsiteX6" fmla="*/ 36 w 835059"/>
                <a:gd name="connsiteY6" fmla="*/ 228599 h 257194"/>
                <a:gd name="connsiteX7" fmla="*/ 247686 w 835059"/>
                <a:gd name="connsiteY7" fmla="*/ 0 h 257194"/>
                <a:gd name="connsiteX0" fmla="*/ 247686 w 835059"/>
                <a:gd name="connsiteY0" fmla="*/ 0 h 255126"/>
                <a:gd name="connsiteX1" fmla="*/ 835059 w 835059"/>
                <a:gd name="connsiteY1" fmla="*/ 0 h 255126"/>
                <a:gd name="connsiteX2" fmla="*/ 835059 w 835059"/>
                <a:gd name="connsiteY2" fmla="*/ 101600 h 255126"/>
                <a:gd name="connsiteX3" fmla="*/ 247686 w 835059"/>
                <a:gd name="connsiteY3" fmla="*/ 101600 h 255126"/>
                <a:gd name="connsiteX4" fmla="*/ 98460 w 835059"/>
                <a:gd name="connsiteY4" fmla="*/ 247649 h 255126"/>
                <a:gd name="connsiteX5" fmla="*/ 50835 w 835059"/>
                <a:gd name="connsiteY5" fmla="*/ 238123 h 255126"/>
                <a:gd name="connsiteX6" fmla="*/ 36 w 835059"/>
                <a:gd name="connsiteY6" fmla="*/ 228599 h 255126"/>
                <a:gd name="connsiteX7" fmla="*/ 247686 w 835059"/>
                <a:gd name="connsiteY7" fmla="*/ 0 h 255126"/>
                <a:gd name="connsiteX0" fmla="*/ 247686 w 835059"/>
                <a:gd name="connsiteY0" fmla="*/ 0 h 257100"/>
                <a:gd name="connsiteX1" fmla="*/ 835059 w 835059"/>
                <a:gd name="connsiteY1" fmla="*/ 0 h 257100"/>
                <a:gd name="connsiteX2" fmla="*/ 835059 w 835059"/>
                <a:gd name="connsiteY2" fmla="*/ 101600 h 257100"/>
                <a:gd name="connsiteX3" fmla="*/ 247686 w 835059"/>
                <a:gd name="connsiteY3" fmla="*/ 101600 h 257100"/>
                <a:gd name="connsiteX4" fmla="*/ 91317 w 835059"/>
                <a:gd name="connsiteY4" fmla="*/ 250030 h 257100"/>
                <a:gd name="connsiteX5" fmla="*/ 50835 w 835059"/>
                <a:gd name="connsiteY5" fmla="*/ 238123 h 257100"/>
                <a:gd name="connsiteX6" fmla="*/ 36 w 835059"/>
                <a:gd name="connsiteY6" fmla="*/ 228599 h 257100"/>
                <a:gd name="connsiteX7" fmla="*/ 247686 w 835059"/>
                <a:gd name="connsiteY7" fmla="*/ 0 h 257100"/>
                <a:gd name="connsiteX0" fmla="*/ 247686 w 835059"/>
                <a:gd name="connsiteY0" fmla="*/ 0 h 257100"/>
                <a:gd name="connsiteX1" fmla="*/ 835059 w 835059"/>
                <a:gd name="connsiteY1" fmla="*/ 0 h 257100"/>
                <a:gd name="connsiteX2" fmla="*/ 835059 w 835059"/>
                <a:gd name="connsiteY2" fmla="*/ 101600 h 257100"/>
                <a:gd name="connsiteX3" fmla="*/ 247686 w 835059"/>
                <a:gd name="connsiteY3" fmla="*/ 101600 h 257100"/>
                <a:gd name="connsiteX4" fmla="*/ 93699 w 835059"/>
                <a:gd name="connsiteY4" fmla="*/ 250030 h 257100"/>
                <a:gd name="connsiteX5" fmla="*/ 50835 w 835059"/>
                <a:gd name="connsiteY5" fmla="*/ 238123 h 257100"/>
                <a:gd name="connsiteX6" fmla="*/ 36 w 835059"/>
                <a:gd name="connsiteY6" fmla="*/ 228599 h 257100"/>
                <a:gd name="connsiteX7" fmla="*/ 247686 w 835059"/>
                <a:gd name="connsiteY7" fmla="*/ 0 h 257100"/>
                <a:gd name="connsiteX0" fmla="*/ 247686 w 835059"/>
                <a:gd name="connsiteY0" fmla="*/ 0 h 257100"/>
                <a:gd name="connsiteX1" fmla="*/ 835059 w 835059"/>
                <a:gd name="connsiteY1" fmla="*/ 0 h 257100"/>
                <a:gd name="connsiteX2" fmla="*/ 835059 w 835059"/>
                <a:gd name="connsiteY2" fmla="*/ 101600 h 257100"/>
                <a:gd name="connsiteX3" fmla="*/ 247686 w 835059"/>
                <a:gd name="connsiteY3" fmla="*/ 101600 h 257100"/>
                <a:gd name="connsiteX4" fmla="*/ 93699 w 835059"/>
                <a:gd name="connsiteY4" fmla="*/ 250030 h 257100"/>
                <a:gd name="connsiteX5" fmla="*/ 50835 w 835059"/>
                <a:gd name="connsiteY5" fmla="*/ 238123 h 257100"/>
                <a:gd name="connsiteX6" fmla="*/ 36 w 835059"/>
                <a:gd name="connsiteY6" fmla="*/ 228599 h 257100"/>
                <a:gd name="connsiteX7" fmla="*/ 247686 w 835059"/>
                <a:gd name="connsiteY7" fmla="*/ 0 h 257100"/>
                <a:gd name="connsiteX0" fmla="*/ 247686 w 835059"/>
                <a:gd name="connsiteY0" fmla="*/ 0 h 257100"/>
                <a:gd name="connsiteX1" fmla="*/ 835059 w 835059"/>
                <a:gd name="connsiteY1" fmla="*/ 0 h 257100"/>
                <a:gd name="connsiteX2" fmla="*/ 835059 w 835059"/>
                <a:gd name="connsiteY2" fmla="*/ 101600 h 257100"/>
                <a:gd name="connsiteX3" fmla="*/ 247686 w 835059"/>
                <a:gd name="connsiteY3" fmla="*/ 101600 h 257100"/>
                <a:gd name="connsiteX4" fmla="*/ 93699 w 835059"/>
                <a:gd name="connsiteY4" fmla="*/ 250030 h 257100"/>
                <a:gd name="connsiteX5" fmla="*/ 50835 w 835059"/>
                <a:gd name="connsiteY5" fmla="*/ 238123 h 257100"/>
                <a:gd name="connsiteX6" fmla="*/ 36 w 835059"/>
                <a:gd name="connsiteY6" fmla="*/ 228599 h 257100"/>
                <a:gd name="connsiteX7" fmla="*/ 247686 w 835059"/>
                <a:gd name="connsiteY7" fmla="*/ 0 h 257100"/>
                <a:gd name="connsiteX0" fmla="*/ 247677 w 835050"/>
                <a:gd name="connsiteY0" fmla="*/ 0 h 257100"/>
                <a:gd name="connsiteX1" fmla="*/ 835050 w 835050"/>
                <a:gd name="connsiteY1" fmla="*/ 0 h 257100"/>
                <a:gd name="connsiteX2" fmla="*/ 835050 w 835050"/>
                <a:gd name="connsiteY2" fmla="*/ 101600 h 257100"/>
                <a:gd name="connsiteX3" fmla="*/ 247677 w 835050"/>
                <a:gd name="connsiteY3" fmla="*/ 101600 h 257100"/>
                <a:gd name="connsiteX4" fmla="*/ 93690 w 835050"/>
                <a:gd name="connsiteY4" fmla="*/ 250030 h 257100"/>
                <a:gd name="connsiteX5" fmla="*/ 50826 w 835050"/>
                <a:gd name="connsiteY5" fmla="*/ 238123 h 257100"/>
                <a:gd name="connsiteX6" fmla="*/ 27 w 835050"/>
                <a:gd name="connsiteY6" fmla="*/ 228599 h 257100"/>
                <a:gd name="connsiteX7" fmla="*/ 247677 w 835050"/>
                <a:gd name="connsiteY7" fmla="*/ 0 h 257100"/>
                <a:gd name="connsiteX0" fmla="*/ 247677 w 835050"/>
                <a:gd name="connsiteY0" fmla="*/ 0 h 259615"/>
                <a:gd name="connsiteX1" fmla="*/ 835050 w 835050"/>
                <a:gd name="connsiteY1" fmla="*/ 0 h 259615"/>
                <a:gd name="connsiteX2" fmla="*/ 835050 w 835050"/>
                <a:gd name="connsiteY2" fmla="*/ 101600 h 259615"/>
                <a:gd name="connsiteX3" fmla="*/ 247677 w 835050"/>
                <a:gd name="connsiteY3" fmla="*/ 101600 h 259615"/>
                <a:gd name="connsiteX4" fmla="*/ 93690 w 835050"/>
                <a:gd name="connsiteY4" fmla="*/ 250030 h 259615"/>
                <a:gd name="connsiteX5" fmla="*/ 50826 w 835050"/>
                <a:gd name="connsiteY5" fmla="*/ 238123 h 259615"/>
                <a:gd name="connsiteX6" fmla="*/ 27 w 835050"/>
                <a:gd name="connsiteY6" fmla="*/ 228599 h 259615"/>
                <a:gd name="connsiteX7" fmla="*/ 247677 w 835050"/>
                <a:gd name="connsiteY7" fmla="*/ 0 h 259615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93693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93693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93693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93693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96694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8662"/>
                <a:gd name="connsiteX1" fmla="*/ 835053 w 835053"/>
                <a:gd name="connsiteY1" fmla="*/ 0 h 258662"/>
                <a:gd name="connsiteX2" fmla="*/ 835053 w 835053"/>
                <a:gd name="connsiteY2" fmla="*/ 101600 h 258662"/>
                <a:gd name="connsiteX3" fmla="*/ 247680 w 835053"/>
                <a:gd name="connsiteY3" fmla="*/ 101600 h 258662"/>
                <a:gd name="connsiteX4" fmla="*/ 102696 w 835053"/>
                <a:gd name="connsiteY4" fmla="*/ 250030 h 258662"/>
                <a:gd name="connsiteX5" fmla="*/ 44076 w 835053"/>
                <a:gd name="connsiteY5" fmla="*/ 234231 h 258662"/>
                <a:gd name="connsiteX6" fmla="*/ 30 w 835053"/>
                <a:gd name="connsiteY6" fmla="*/ 228599 h 258662"/>
                <a:gd name="connsiteX7" fmla="*/ 247680 w 835053"/>
                <a:gd name="connsiteY7" fmla="*/ 0 h 258662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47680 w 835053"/>
                <a:gd name="connsiteY3" fmla="*/ 101600 h 253623"/>
                <a:gd name="connsiteX4" fmla="*/ 99695 w 835053"/>
                <a:gd name="connsiteY4" fmla="*/ 23965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47680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47680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71689 w 835053"/>
                <a:gd name="connsiteY3" fmla="*/ 93815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95698 w 835053"/>
                <a:gd name="connsiteY3" fmla="*/ 99005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295698 w 835053"/>
                <a:gd name="connsiteY3" fmla="*/ 99005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07702 w 835053"/>
                <a:gd name="connsiteY3" fmla="*/ 104195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47680 w 835053"/>
                <a:gd name="connsiteY0" fmla="*/ 0 h 253623"/>
                <a:gd name="connsiteX1" fmla="*/ 835053 w 835053"/>
                <a:gd name="connsiteY1" fmla="*/ 0 h 253623"/>
                <a:gd name="connsiteX2" fmla="*/ 835053 w 835053"/>
                <a:gd name="connsiteY2" fmla="*/ 101600 h 253623"/>
                <a:gd name="connsiteX3" fmla="*/ 325709 w 835053"/>
                <a:gd name="connsiteY3" fmla="*/ 101600 h 253623"/>
                <a:gd name="connsiteX4" fmla="*/ 108698 w 835053"/>
                <a:gd name="connsiteY4" fmla="*/ 234460 h 253623"/>
                <a:gd name="connsiteX5" fmla="*/ 44076 w 835053"/>
                <a:gd name="connsiteY5" fmla="*/ 234231 h 253623"/>
                <a:gd name="connsiteX6" fmla="*/ 30 w 835053"/>
                <a:gd name="connsiteY6" fmla="*/ 228599 h 253623"/>
                <a:gd name="connsiteX7" fmla="*/ 247680 w 835053"/>
                <a:gd name="connsiteY7" fmla="*/ 0 h 253623"/>
                <a:gd name="connsiteX0" fmla="*/ 238617 w 825990"/>
                <a:gd name="connsiteY0" fmla="*/ 0 h 248221"/>
                <a:gd name="connsiteX1" fmla="*/ 825990 w 825990"/>
                <a:gd name="connsiteY1" fmla="*/ 0 h 248221"/>
                <a:gd name="connsiteX2" fmla="*/ 825990 w 825990"/>
                <a:gd name="connsiteY2" fmla="*/ 101600 h 248221"/>
                <a:gd name="connsiteX3" fmla="*/ 316646 w 825990"/>
                <a:gd name="connsiteY3" fmla="*/ 101600 h 248221"/>
                <a:gd name="connsiteX4" fmla="*/ 99635 w 825990"/>
                <a:gd name="connsiteY4" fmla="*/ 234460 h 248221"/>
                <a:gd name="connsiteX5" fmla="*/ 35013 w 825990"/>
                <a:gd name="connsiteY5" fmla="*/ 234231 h 248221"/>
                <a:gd name="connsiteX6" fmla="*/ 39 w 825990"/>
                <a:gd name="connsiteY6" fmla="*/ 210434 h 248221"/>
                <a:gd name="connsiteX7" fmla="*/ 238617 w 825990"/>
                <a:gd name="connsiteY7" fmla="*/ 0 h 248221"/>
                <a:gd name="connsiteX0" fmla="*/ 238617 w 825990"/>
                <a:gd name="connsiteY0" fmla="*/ 0 h 248221"/>
                <a:gd name="connsiteX1" fmla="*/ 825990 w 825990"/>
                <a:gd name="connsiteY1" fmla="*/ 0 h 248221"/>
                <a:gd name="connsiteX2" fmla="*/ 825990 w 825990"/>
                <a:gd name="connsiteY2" fmla="*/ 101600 h 248221"/>
                <a:gd name="connsiteX3" fmla="*/ 316646 w 825990"/>
                <a:gd name="connsiteY3" fmla="*/ 101600 h 248221"/>
                <a:gd name="connsiteX4" fmla="*/ 99635 w 825990"/>
                <a:gd name="connsiteY4" fmla="*/ 234460 h 248221"/>
                <a:gd name="connsiteX5" fmla="*/ 35013 w 825990"/>
                <a:gd name="connsiteY5" fmla="*/ 234231 h 248221"/>
                <a:gd name="connsiteX6" fmla="*/ 39 w 825990"/>
                <a:gd name="connsiteY6" fmla="*/ 210434 h 248221"/>
                <a:gd name="connsiteX7" fmla="*/ 238617 w 825990"/>
                <a:gd name="connsiteY7" fmla="*/ 0 h 248221"/>
                <a:gd name="connsiteX0" fmla="*/ 238607 w 825980"/>
                <a:gd name="connsiteY0" fmla="*/ 0 h 240554"/>
                <a:gd name="connsiteX1" fmla="*/ 825980 w 825980"/>
                <a:gd name="connsiteY1" fmla="*/ 0 h 240554"/>
                <a:gd name="connsiteX2" fmla="*/ 825980 w 825980"/>
                <a:gd name="connsiteY2" fmla="*/ 101600 h 240554"/>
                <a:gd name="connsiteX3" fmla="*/ 316636 w 825980"/>
                <a:gd name="connsiteY3" fmla="*/ 101600 h 240554"/>
                <a:gd name="connsiteX4" fmla="*/ 99625 w 825980"/>
                <a:gd name="connsiteY4" fmla="*/ 234460 h 240554"/>
                <a:gd name="connsiteX5" fmla="*/ 47100 w 825980"/>
                <a:gd name="connsiteY5" fmla="*/ 203091 h 240554"/>
                <a:gd name="connsiteX6" fmla="*/ 29 w 825980"/>
                <a:gd name="connsiteY6" fmla="*/ 210434 h 240554"/>
                <a:gd name="connsiteX7" fmla="*/ 238607 w 825980"/>
                <a:gd name="connsiteY7" fmla="*/ 0 h 240554"/>
                <a:gd name="connsiteX0" fmla="*/ 238605 w 825978"/>
                <a:gd name="connsiteY0" fmla="*/ 0 h 241228"/>
                <a:gd name="connsiteX1" fmla="*/ 825978 w 825978"/>
                <a:gd name="connsiteY1" fmla="*/ 0 h 241228"/>
                <a:gd name="connsiteX2" fmla="*/ 825978 w 825978"/>
                <a:gd name="connsiteY2" fmla="*/ 101600 h 241228"/>
                <a:gd name="connsiteX3" fmla="*/ 316634 w 825978"/>
                <a:gd name="connsiteY3" fmla="*/ 101600 h 241228"/>
                <a:gd name="connsiteX4" fmla="*/ 99623 w 825978"/>
                <a:gd name="connsiteY4" fmla="*/ 234460 h 241228"/>
                <a:gd name="connsiteX5" fmla="*/ 50123 w 825978"/>
                <a:gd name="connsiteY5" fmla="*/ 208281 h 241228"/>
                <a:gd name="connsiteX6" fmla="*/ 27 w 825978"/>
                <a:gd name="connsiteY6" fmla="*/ 210434 h 241228"/>
                <a:gd name="connsiteX7" fmla="*/ 238605 w 825978"/>
                <a:gd name="connsiteY7" fmla="*/ 0 h 241228"/>
                <a:gd name="connsiteX0" fmla="*/ 238605 w 825978"/>
                <a:gd name="connsiteY0" fmla="*/ 0 h 232106"/>
                <a:gd name="connsiteX1" fmla="*/ 825978 w 825978"/>
                <a:gd name="connsiteY1" fmla="*/ 0 h 232106"/>
                <a:gd name="connsiteX2" fmla="*/ 825978 w 825978"/>
                <a:gd name="connsiteY2" fmla="*/ 101600 h 232106"/>
                <a:gd name="connsiteX3" fmla="*/ 316634 w 825978"/>
                <a:gd name="connsiteY3" fmla="*/ 101600 h 232106"/>
                <a:gd name="connsiteX4" fmla="*/ 99623 w 825978"/>
                <a:gd name="connsiteY4" fmla="*/ 213700 h 232106"/>
                <a:gd name="connsiteX5" fmla="*/ 50123 w 825978"/>
                <a:gd name="connsiteY5" fmla="*/ 208281 h 232106"/>
                <a:gd name="connsiteX6" fmla="*/ 27 w 825978"/>
                <a:gd name="connsiteY6" fmla="*/ 210434 h 232106"/>
                <a:gd name="connsiteX7" fmla="*/ 238605 w 825978"/>
                <a:gd name="connsiteY7" fmla="*/ 0 h 232106"/>
                <a:gd name="connsiteX0" fmla="*/ 238605 w 825978"/>
                <a:gd name="connsiteY0" fmla="*/ 0 h 232106"/>
                <a:gd name="connsiteX1" fmla="*/ 825978 w 825978"/>
                <a:gd name="connsiteY1" fmla="*/ 0 h 232106"/>
                <a:gd name="connsiteX2" fmla="*/ 825978 w 825978"/>
                <a:gd name="connsiteY2" fmla="*/ 101600 h 232106"/>
                <a:gd name="connsiteX3" fmla="*/ 316634 w 825978"/>
                <a:gd name="connsiteY3" fmla="*/ 101600 h 232106"/>
                <a:gd name="connsiteX4" fmla="*/ 99623 w 825978"/>
                <a:gd name="connsiteY4" fmla="*/ 213700 h 232106"/>
                <a:gd name="connsiteX5" fmla="*/ 50123 w 825978"/>
                <a:gd name="connsiteY5" fmla="*/ 208281 h 232106"/>
                <a:gd name="connsiteX6" fmla="*/ 27 w 825978"/>
                <a:gd name="connsiteY6" fmla="*/ 210434 h 232106"/>
                <a:gd name="connsiteX7" fmla="*/ 238605 w 825978"/>
                <a:gd name="connsiteY7" fmla="*/ 0 h 232106"/>
                <a:gd name="connsiteX0" fmla="*/ 239100 w 826473"/>
                <a:gd name="connsiteY0" fmla="*/ 0 h 232106"/>
                <a:gd name="connsiteX1" fmla="*/ 826473 w 826473"/>
                <a:gd name="connsiteY1" fmla="*/ 0 h 232106"/>
                <a:gd name="connsiteX2" fmla="*/ 826473 w 826473"/>
                <a:gd name="connsiteY2" fmla="*/ 101600 h 232106"/>
                <a:gd name="connsiteX3" fmla="*/ 317129 w 826473"/>
                <a:gd name="connsiteY3" fmla="*/ 101600 h 232106"/>
                <a:gd name="connsiteX4" fmla="*/ 100118 w 826473"/>
                <a:gd name="connsiteY4" fmla="*/ 213700 h 232106"/>
                <a:gd name="connsiteX5" fmla="*/ 50618 w 826473"/>
                <a:gd name="connsiteY5" fmla="*/ 208281 h 232106"/>
                <a:gd name="connsiteX6" fmla="*/ 522 w 826473"/>
                <a:gd name="connsiteY6" fmla="*/ 210434 h 232106"/>
                <a:gd name="connsiteX7" fmla="*/ 239100 w 826473"/>
                <a:gd name="connsiteY7" fmla="*/ 0 h 232106"/>
                <a:gd name="connsiteX0" fmla="*/ 239100 w 826473"/>
                <a:gd name="connsiteY0" fmla="*/ 0 h 232106"/>
                <a:gd name="connsiteX1" fmla="*/ 826473 w 826473"/>
                <a:gd name="connsiteY1" fmla="*/ 0 h 232106"/>
                <a:gd name="connsiteX2" fmla="*/ 823449 w 826473"/>
                <a:gd name="connsiteY2" fmla="*/ 96410 h 232106"/>
                <a:gd name="connsiteX3" fmla="*/ 317129 w 826473"/>
                <a:gd name="connsiteY3" fmla="*/ 101600 h 232106"/>
                <a:gd name="connsiteX4" fmla="*/ 100118 w 826473"/>
                <a:gd name="connsiteY4" fmla="*/ 213700 h 232106"/>
                <a:gd name="connsiteX5" fmla="*/ 50618 w 826473"/>
                <a:gd name="connsiteY5" fmla="*/ 208281 h 232106"/>
                <a:gd name="connsiteX6" fmla="*/ 522 w 826473"/>
                <a:gd name="connsiteY6" fmla="*/ 210434 h 232106"/>
                <a:gd name="connsiteX7" fmla="*/ 239100 w 826473"/>
                <a:gd name="connsiteY7" fmla="*/ 0 h 232106"/>
                <a:gd name="connsiteX0" fmla="*/ 239100 w 826473"/>
                <a:gd name="connsiteY0" fmla="*/ 0 h 232106"/>
                <a:gd name="connsiteX1" fmla="*/ 826473 w 826473"/>
                <a:gd name="connsiteY1" fmla="*/ 0 h 232106"/>
                <a:gd name="connsiteX2" fmla="*/ 823449 w 826473"/>
                <a:gd name="connsiteY2" fmla="*/ 96410 h 232106"/>
                <a:gd name="connsiteX3" fmla="*/ 317129 w 826473"/>
                <a:gd name="connsiteY3" fmla="*/ 93815 h 232106"/>
                <a:gd name="connsiteX4" fmla="*/ 100118 w 826473"/>
                <a:gd name="connsiteY4" fmla="*/ 213700 h 232106"/>
                <a:gd name="connsiteX5" fmla="*/ 50618 w 826473"/>
                <a:gd name="connsiteY5" fmla="*/ 208281 h 232106"/>
                <a:gd name="connsiteX6" fmla="*/ 522 w 826473"/>
                <a:gd name="connsiteY6" fmla="*/ 210434 h 232106"/>
                <a:gd name="connsiteX7" fmla="*/ 239100 w 826473"/>
                <a:gd name="connsiteY7" fmla="*/ 0 h 23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6473" h="232106">
                  <a:moveTo>
                    <a:pt x="239100" y="0"/>
                  </a:moveTo>
                  <a:lnTo>
                    <a:pt x="826473" y="0"/>
                  </a:lnTo>
                  <a:lnTo>
                    <a:pt x="823449" y="96410"/>
                  </a:lnTo>
                  <a:lnTo>
                    <a:pt x="317129" y="93815"/>
                  </a:lnTo>
                  <a:cubicBezTo>
                    <a:pt x="174903" y="93489"/>
                    <a:pt x="106998" y="154708"/>
                    <a:pt x="100118" y="213700"/>
                  </a:cubicBezTo>
                  <a:cubicBezTo>
                    <a:pt x="67839" y="233807"/>
                    <a:pt x="64771" y="225080"/>
                    <a:pt x="50618" y="208281"/>
                  </a:cubicBezTo>
                  <a:cubicBezTo>
                    <a:pt x="47719" y="230406"/>
                    <a:pt x="-801" y="247476"/>
                    <a:pt x="522" y="210434"/>
                  </a:cubicBezTo>
                  <a:cubicBezTo>
                    <a:pt x="-10066" y="65406"/>
                    <a:pt x="142792" y="3175"/>
                    <a:pt x="239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8675369" y="3600348"/>
              <a:ext cx="277843" cy="199130"/>
            </a:xfrm>
            <a:custGeom>
              <a:avLst/>
              <a:gdLst>
                <a:gd name="connsiteX0" fmla="*/ 174987 w 277843"/>
                <a:gd name="connsiteY0" fmla="*/ 72693 h 199130"/>
                <a:gd name="connsiteX1" fmla="*/ 207565 w 277843"/>
                <a:gd name="connsiteY1" fmla="*/ 105271 h 199130"/>
                <a:gd name="connsiteX2" fmla="*/ 174987 w 277843"/>
                <a:gd name="connsiteY2" fmla="*/ 137849 h 199130"/>
                <a:gd name="connsiteX3" fmla="*/ 142409 w 277843"/>
                <a:gd name="connsiteY3" fmla="*/ 105271 h 199130"/>
                <a:gd name="connsiteX4" fmla="*/ 174987 w 277843"/>
                <a:gd name="connsiteY4" fmla="*/ 72693 h 199130"/>
                <a:gd name="connsiteX5" fmla="*/ 174986 w 277843"/>
                <a:gd name="connsiteY5" fmla="*/ 40116 h 199130"/>
                <a:gd name="connsiteX6" fmla="*/ 109831 w 277843"/>
                <a:gd name="connsiteY6" fmla="*/ 105271 h 199130"/>
                <a:gd name="connsiteX7" fmla="*/ 174986 w 277843"/>
                <a:gd name="connsiteY7" fmla="*/ 170426 h 199130"/>
                <a:gd name="connsiteX8" fmla="*/ 240141 w 277843"/>
                <a:gd name="connsiteY8" fmla="*/ 105271 h 199130"/>
                <a:gd name="connsiteX9" fmla="*/ 174986 w 277843"/>
                <a:gd name="connsiteY9" fmla="*/ 40116 h 199130"/>
                <a:gd name="connsiteX10" fmla="*/ 41029 w 277843"/>
                <a:gd name="connsiteY10" fmla="*/ 31656 h 199130"/>
                <a:gd name="connsiteX11" fmla="*/ 32029 w 277843"/>
                <a:gd name="connsiteY11" fmla="*/ 40656 h 199130"/>
                <a:gd name="connsiteX12" fmla="*/ 41029 w 277843"/>
                <a:gd name="connsiteY12" fmla="*/ 49656 h 199130"/>
                <a:gd name="connsiteX13" fmla="*/ 80577 w 277843"/>
                <a:gd name="connsiteY13" fmla="*/ 49656 h 199130"/>
                <a:gd name="connsiteX14" fmla="*/ 89577 w 277843"/>
                <a:gd name="connsiteY14" fmla="*/ 40656 h 199130"/>
                <a:gd name="connsiteX15" fmla="*/ 80577 w 277843"/>
                <a:gd name="connsiteY15" fmla="*/ 31656 h 199130"/>
                <a:gd name="connsiteX16" fmla="*/ 39649 w 277843"/>
                <a:gd name="connsiteY16" fmla="*/ 0 h 199130"/>
                <a:gd name="connsiteX17" fmla="*/ 84419 w 277843"/>
                <a:gd name="connsiteY17" fmla="*/ 0 h 199130"/>
                <a:gd name="connsiteX18" fmla="*/ 92039 w 277843"/>
                <a:gd name="connsiteY18" fmla="*/ 7620 h 199130"/>
                <a:gd name="connsiteX19" fmla="*/ 92039 w 277843"/>
                <a:gd name="connsiteY19" fmla="*/ 11411 h 199130"/>
                <a:gd name="connsiteX20" fmla="*/ 246556 w 277843"/>
                <a:gd name="connsiteY20" fmla="*/ 11411 h 199130"/>
                <a:gd name="connsiteX21" fmla="*/ 277843 w 277843"/>
                <a:gd name="connsiteY21" fmla="*/ 42698 h 199130"/>
                <a:gd name="connsiteX22" fmla="*/ 277843 w 277843"/>
                <a:gd name="connsiteY22" fmla="*/ 167843 h 199130"/>
                <a:gd name="connsiteX23" fmla="*/ 246556 w 277843"/>
                <a:gd name="connsiteY23" fmla="*/ 199130 h 199130"/>
                <a:gd name="connsiteX24" fmla="*/ 31287 w 277843"/>
                <a:gd name="connsiteY24" fmla="*/ 199130 h 199130"/>
                <a:gd name="connsiteX25" fmla="*/ 0 w 277843"/>
                <a:gd name="connsiteY25" fmla="*/ 167843 h 199130"/>
                <a:gd name="connsiteX26" fmla="*/ 0 w 277843"/>
                <a:gd name="connsiteY26" fmla="*/ 42698 h 199130"/>
                <a:gd name="connsiteX27" fmla="*/ 31287 w 277843"/>
                <a:gd name="connsiteY27" fmla="*/ 11411 h 199130"/>
                <a:gd name="connsiteX28" fmla="*/ 32029 w 277843"/>
                <a:gd name="connsiteY28" fmla="*/ 11411 h 199130"/>
                <a:gd name="connsiteX29" fmla="*/ 32029 w 277843"/>
                <a:gd name="connsiteY29" fmla="*/ 7620 h 199130"/>
                <a:gd name="connsiteX30" fmla="*/ 39649 w 277843"/>
                <a:gd name="connsiteY30" fmla="*/ 0 h 19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7843" h="199130">
                  <a:moveTo>
                    <a:pt x="174987" y="72693"/>
                  </a:moveTo>
                  <a:cubicBezTo>
                    <a:pt x="192979" y="72693"/>
                    <a:pt x="207565" y="87279"/>
                    <a:pt x="207565" y="105271"/>
                  </a:cubicBezTo>
                  <a:cubicBezTo>
                    <a:pt x="207565" y="123263"/>
                    <a:pt x="192979" y="137849"/>
                    <a:pt x="174987" y="137849"/>
                  </a:cubicBezTo>
                  <a:cubicBezTo>
                    <a:pt x="156995" y="137849"/>
                    <a:pt x="142409" y="123263"/>
                    <a:pt x="142409" y="105271"/>
                  </a:cubicBezTo>
                  <a:cubicBezTo>
                    <a:pt x="142409" y="87279"/>
                    <a:pt x="156995" y="72693"/>
                    <a:pt x="174987" y="72693"/>
                  </a:cubicBezTo>
                  <a:close/>
                  <a:moveTo>
                    <a:pt x="174986" y="40116"/>
                  </a:moveTo>
                  <a:cubicBezTo>
                    <a:pt x="139002" y="40116"/>
                    <a:pt x="109831" y="69287"/>
                    <a:pt x="109831" y="105271"/>
                  </a:cubicBezTo>
                  <a:cubicBezTo>
                    <a:pt x="109831" y="141255"/>
                    <a:pt x="139002" y="170426"/>
                    <a:pt x="174986" y="170426"/>
                  </a:cubicBezTo>
                  <a:cubicBezTo>
                    <a:pt x="210970" y="170426"/>
                    <a:pt x="240141" y="141255"/>
                    <a:pt x="240141" y="105271"/>
                  </a:cubicBezTo>
                  <a:cubicBezTo>
                    <a:pt x="240141" y="69287"/>
                    <a:pt x="210970" y="40116"/>
                    <a:pt x="174986" y="40116"/>
                  </a:cubicBezTo>
                  <a:close/>
                  <a:moveTo>
                    <a:pt x="41029" y="31656"/>
                  </a:moveTo>
                  <a:cubicBezTo>
                    <a:pt x="36058" y="31656"/>
                    <a:pt x="32029" y="35685"/>
                    <a:pt x="32029" y="40656"/>
                  </a:cubicBezTo>
                  <a:cubicBezTo>
                    <a:pt x="32029" y="45627"/>
                    <a:pt x="36058" y="49656"/>
                    <a:pt x="41029" y="49656"/>
                  </a:cubicBezTo>
                  <a:lnTo>
                    <a:pt x="80577" y="49656"/>
                  </a:lnTo>
                  <a:cubicBezTo>
                    <a:pt x="85548" y="49656"/>
                    <a:pt x="89577" y="45627"/>
                    <a:pt x="89577" y="40656"/>
                  </a:cubicBezTo>
                  <a:cubicBezTo>
                    <a:pt x="89577" y="35685"/>
                    <a:pt x="85548" y="31656"/>
                    <a:pt x="80577" y="31656"/>
                  </a:cubicBezTo>
                  <a:close/>
                  <a:moveTo>
                    <a:pt x="39649" y="0"/>
                  </a:moveTo>
                  <a:lnTo>
                    <a:pt x="84419" y="0"/>
                  </a:lnTo>
                  <a:cubicBezTo>
                    <a:pt x="88627" y="0"/>
                    <a:pt x="92039" y="3412"/>
                    <a:pt x="92039" y="7620"/>
                  </a:cubicBezTo>
                  <a:lnTo>
                    <a:pt x="92039" y="11411"/>
                  </a:lnTo>
                  <a:lnTo>
                    <a:pt x="246556" y="11411"/>
                  </a:lnTo>
                  <a:cubicBezTo>
                    <a:pt x="263835" y="11411"/>
                    <a:pt x="277843" y="25419"/>
                    <a:pt x="277843" y="42698"/>
                  </a:cubicBezTo>
                  <a:lnTo>
                    <a:pt x="277843" y="167843"/>
                  </a:lnTo>
                  <a:cubicBezTo>
                    <a:pt x="277843" y="185122"/>
                    <a:pt x="263835" y="199130"/>
                    <a:pt x="246556" y="199130"/>
                  </a:cubicBezTo>
                  <a:lnTo>
                    <a:pt x="31287" y="199130"/>
                  </a:lnTo>
                  <a:cubicBezTo>
                    <a:pt x="14008" y="199130"/>
                    <a:pt x="0" y="185122"/>
                    <a:pt x="0" y="167843"/>
                  </a:cubicBezTo>
                  <a:lnTo>
                    <a:pt x="0" y="42698"/>
                  </a:lnTo>
                  <a:cubicBezTo>
                    <a:pt x="0" y="25419"/>
                    <a:pt x="14008" y="11411"/>
                    <a:pt x="31287" y="11411"/>
                  </a:cubicBezTo>
                  <a:lnTo>
                    <a:pt x="32029" y="11411"/>
                  </a:lnTo>
                  <a:lnTo>
                    <a:pt x="32029" y="7620"/>
                  </a:lnTo>
                  <a:cubicBezTo>
                    <a:pt x="32029" y="3412"/>
                    <a:pt x="35441" y="0"/>
                    <a:pt x="39649" y="0"/>
                  </a:cubicBezTo>
                  <a:close/>
                </a:path>
              </a:pathLst>
            </a:custGeom>
            <a:solidFill>
              <a:srgbClr val="1E1E1F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8707398" y="3632004"/>
              <a:ext cx="57548" cy="180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50000" sy="50000" flip="none" algn="ctr"/>
            </a:blipFill>
            <a:ln>
              <a:noFill/>
            </a:ln>
            <a:scene3d>
              <a:camera prst="orthographicFront"/>
              <a:lightRig rig="soft" dir="t">
                <a:rot lat="0" lon="0" rev="18000000"/>
              </a:lightRig>
            </a:scene3d>
            <a:sp3d prstMaterial="plastic">
              <a:bevelT w="762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同心圆 133"/>
            <p:cNvSpPr/>
            <p:nvPr/>
          </p:nvSpPr>
          <p:spPr>
            <a:xfrm>
              <a:off x="8785200" y="3640464"/>
              <a:ext cx="130310" cy="130310"/>
            </a:xfrm>
            <a:prstGeom prst="donut">
              <a:avLst/>
            </a:prstGeom>
            <a:blipFill dpi="0" rotWithShape="1">
              <a:blip r:embed="rId4"/>
              <a:srcRect/>
              <a:tile tx="0" ty="0" sx="50000" sy="50000" flip="none" algn="ctr"/>
            </a:blipFill>
            <a:ln>
              <a:noFill/>
            </a:ln>
            <a:scene3d>
              <a:camera prst="orthographicFront"/>
              <a:lightRig rig="soft" dir="t">
                <a:rot lat="0" lon="0" rev="18000000"/>
              </a:lightRig>
            </a:scene3d>
            <a:sp3d prstMaterial="plastic">
              <a:bevelT w="762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9605907" y="3642521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rgbClr val="1E1E1F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9636482" y="3565324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rgbClr val="1E1E1F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9664972" y="3754397"/>
              <a:ext cx="18000" cy="36000"/>
            </a:xfrm>
            <a:prstGeom prst="rect">
              <a:avLst/>
            </a:prstGeom>
            <a:solidFill>
              <a:srgbClr val="1E1E1F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梯形 137"/>
            <p:cNvSpPr/>
            <p:nvPr/>
          </p:nvSpPr>
          <p:spPr>
            <a:xfrm>
              <a:off x="9636482" y="3785985"/>
              <a:ext cx="74980" cy="18000"/>
            </a:xfrm>
            <a:prstGeom prst="trapezoid">
              <a:avLst/>
            </a:prstGeom>
            <a:solidFill>
              <a:srgbClr val="1E1E1F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任意多边形 138"/>
            <p:cNvSpPr/>
            <p:nvPr/>
          </p:nvSpPr>
          <p:spPr>
            <a:xfrm flipH="1">
              <a:off x="9271139" y="3400818"/>
              <a:ext cx="878896" cy="211343"/>
            </a:xfrm>
            <a:custGeom>
              <a:avLst/>
              <a:gdLst>
                <a:gd name="connsiteX0" fmla="*/ 302798 w 895350"/>
                <a:gd name="connsiteY0" fmla="*/ 0 h 595522"/>
                <a:gd name="connsiteX1" fmla="*/ 895350 w 895350"/>
                <a:gd name="connsiteY1" fmla="*/ 0 h 595522"/>
                <a:gd name="connsiteX2" fmla="*/ 895350 w 895350"/>
                <a:gd name="connsiteY2" fmla="*/ 49438 h 595522"/>
                <a:gd name="connsiteX3" fmla="*/ 357140 w 895350"/>
                <a:gd name="connsiteY3" fmla="*/ 49438 h 595522"/>
                <a:gd name="connsiteX4" fmla="*/ 54342 w 895350"/>
                <a:gd name="connsiteY4" fmla="*/ 313416 h 595522"/>
                <a:gd name="connsiteX5" fmla="*/ 78137 w 895350"/>
                <a:gd name="connsiteY5" fmla="*/ 416168 h 595522"/>
                <a:gd name="connsiteX6" fmla="*/ 94685 w 895350"/>
                <a:gd name="connsiteY6" fmla="*/ 437565 h 595522"/>
                <a:gd name="connsiteX7" fmla="*/ 113937 w 895350"/>
                <a:gd name="connsiteY7" fmla="*/ 484242 h 595522"/>
                <a:gd name="connsiteX8" fmla="*/ 210892 w 895350"/>
                <a:gd name="connsiteY8" fmla="*/ 586075 h 595522"/>
                <a:gd name="connsiteX9" fmla="*/ 229139 w 895350"/>
                <a:gd name="connsiteY9" fmla="*/ 595522 h 595522"/>
                <a:gd name="connsiteX10" fmla="*/ 184935 w 895350"/>
                <a:gd name="connsiteY10" fmla="*/ 581801 h 595522"/>
                <a:gd name="connsiteX11" fmla="*/ 0 w 895350"/>
                <a:gd name="connsiteY11" fmla="*/ 302798 h 595522"/>
                <a:gd name="connsiteX12" fmla="*/ 302798 w 895350"/>
                <a:gd name="connsiteY12" fmla="*/ 0 h 595522"/>
                <a:gd name="connsiteX0" fmla="*/ 302798 w 895350"/>
                <a:gd name="connsiteY0" fmla="*/ 0 h 586075"/>
                <a:gd name="connsiteX1" fmla="*/ 895350 w 895350"/>
                <a:gd name="connsiteY1" fmla="*/ 0 h 586075"/>
                <a:gd name="connsiteX2" fmla="*/ 895350 w 895350"/>
                <a:gd name="connsiteY2" fmla="*/ 49438 h 586075"/>
                <a:gd name="connsiteX3" fmla="*/ 357140 w 895350"/>
                <a:gd name="connsiteY3" fmla="*/ 49438 h 586075"/>
                <a:gd name="connsiteX4" fmla="*/ 54342 w 895350"/>
                <a:gd name="connsiteY4" fmla="*/ 313416 h 586075"/>
                <a:gd name="connsiteX5" fmla="*/ 78137 w 895350"/>
                <a:gd name="connsiteY5" fmla="*/ 416168 h 586075"/>
                <a:gd name="connsiteX6" fmla="*/ 94685 w 895350"/>
                <a:gd name="connsiteY6" fmla="*/ 437565 h 586075"/>
                <a:gd name="connsiteX7" fmla="*/ 113937 w 895350"/>
                <a:gd name="connsiteY7" fmla="*/ 484242 h 586075"/>
                <a:gd name="connsiteX8" fmla="*/ 210892 w 895350"/>
                <a:gd name="connsiteY8" fmla="*/ 586075 h 586075"/>
                <a:gd name="connsiteX9" fmla="*/ 184935 w 895350"/>
                <a:gd name="connsiteY9" fmla="*/ 581801 h 586075"/>
                <a:gd name="connsiteX10" fmla="*/ 0 w 895350"/>
                <a:gd name="connsiteY10" fmla="*/ 302798 h 586075"/>
                <a:gd name="connsiteX11" fmla="*/ 302798 w 895350"/>
                <a:gd name="connsiteY11" fmla="*/ 0 h 586075"/>
                <a:gd name="connsiteX0" fmla="*/ 302798 w 895350"/>
                <a:gd name="connsiteY0" fmla="*/ 0 h 587277"/>
                <a:gd name="connsiteX1" fmla="*/ 895350 w 895350"/>
                <a:gd name="connsiteY1" fmla="*/ 0 h 587277"/>
                <a:gd name="connsiteX2" fmla="*/ 895350 w 895350"/>
                <a:gd name="connsiteY2" fmla="*/ 49438 h 587277"/>
                <a:gd name="connsiteX3" fmla="*/ 357140 w 895350"/>
                <a:gd name="connsiteY3" fmla="*/ 49438 h 587277"/>
                <a:gd name="connsiteX4" fmla="*/ 54342 w 895350"/>
                <a:gd name="connsiteY4" fmla="*/ 313416 h 587277"/>
                <a:gd name="connsiteX5" fmla="*/ 78137 w 895350"/>
                <a:gd name="connsiteY5" fmla="*/ 416168 h 587277"/>
                <a:gd name="connsiteX6" fmla="*/ 94685 w 895350"/>
                <a:gd name="connsiteY6" fmla="*/ 437565 h 587277"/>
                <a:gd name="connsiteX7" fmla="*/ 113937 w 895350"/>
                <a:gd name="connsiteY7" fmla="*/ 484242 h 587277"/>
                <a:gd name="connsiteX8" fmla="*/ 184935 w 895350"/>
                <a:gd name="connsiteY8" fmla="*/ 581801 h 587277"/>
                <a:gd name="connsiteX9" fmla="*/ 0 w 895350"/>
                <a:gd name="connsiteY9" fmla="*/ 302798 h 587277"/>
                <a:gd name="connsiteX10" fmla="*/ 302798 w 895350"/>
                <a:gd name="connsiteY10" fmla="*/ 0 h 587277"/>
                <a:gd name="connsiteX0" fmla="*/ 302798 w 895350"/>
                <a:gd name="connsiteY0" fmla="*/ 0 h 567769"/>
                <a:gd name="connsiteX1" fmla="*/ 895350 w 895350"/>
                <a:gd name="connsiteY1" fmla="*/ 0 h 567769"/>
                <a:gd name="connsiteX2" fmla="*/ 895350 w 895350"/>
                <a:gd name="connsiteY2" fmla="*/ 49438 h 567769"/>
                <a:gd name="connsiteX3" fmla="*/ 357140 w 895350"/>
                <a:gd name="connsiteY3" fmla="*/ 49438 h 567769"/>
                <a:gd name="connsiteX4" fmla="*/ 54342 w 895350"/>
                <a:gd name="connsiteY4" fmla="*/ 313416 h 567769"/>
                <a:gd name="connsiteX5" fmla="*/ 78137 w 895350"/>
                <a:gd name="connsiteY5" fmla="*/ 416168 h 567769"/>
                <a:gd name="connsiteX6" fmla="*/ 94685 w 895350"/>
                <a:gd name="connsiteY6" fmla="*/ 437565 h 567769"/>
                <a:gd name="connsiteX7" fmla="*/ 113937 w 895350"/>
                <a:gd name="connsiteY7" fmla="*/ 484242 h 567769"/>
                <a:gd name="connsiteX8" fmla="*/ 194346 w 895350"/>
                <a:gd name="connsiteY8" fmla="*/ 561235 h 567769"/>
                <a:gd name="connsiteX9" fmla="*/ 0 w 895350"/>
                <a:gd name="connsiteY9" fmla="*/ 302798 h 567769"/>
                <a:gd name="connsiteX10" fmla="*/ 302798 w 895350"/>
                <a:gd name="connsiteY10" fmla="*/ 0 h 567769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94685 w 895350"/>
                <a:gd name="connsiteY6" fmla="*/ 437565 h 561235"/>
                <a:gd name="connsiteX7" fmla="*/ 113937 w 895350"/>
                <a:gd name="connsiteY7" fmla="*/ 484242 h 561235"/>
                <a:gd name="connsiteX8" fmla="*/ 194346 w 895350"/>
                <a:gd name="connsiteY8" fmla="*/ 561235 h 561235"/>
                <a:gd name="connsiteX9" fmla="*/ 0 w 895350"/>
                <a:gd name="connsiteY9" fmla="*/ 302798 h 561235"/>
                <a:gd name="connsiteX10" fmla="*/ 302798 w 895350"/>
                <a:gd name="connsiteY10" fmla="*/ 0 h 561235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113937 w 895350"/>
                <a:gd name="connsiteY6" fmla="*/ 484242 h 561235"/>
                <a:gd name="connsiteX7" fmla="*/ 194346 w 895350"/>
                <a:gd name="connsiteY7" fmla="*/ 561235 h 561235"/>
                <a:gd name="connsiteX8" fmla="*/ 0 w 895350"/>
                <a:gd name="connsiteY8" fmla="*/ 302798 h 561235"/>
                <a:gd name="connsiteX9" fmla="*/ 302798 w 895350"/>
                <a:gd name="connsiteY9" fmla="*/ 0 h 561235"/>
                <a:gd name="connsiteX0" fmla="*/ 302798 w 895350"/>
                <a:gd name="connsiteY0" fmla="*/ 0 h 561235"/>
                <a:gd name="connsiteX1" fmla="*/ 895350 w 895350"/>
                <a:gd name="connsiteY1" fmla="*/ 0 h 561235"/>
                <a:gd name="connsiteX2" fmla="*/ 895350 w 895350"/>
                <a:gd name="connsiteY2" fmla="*/ 49438 h 561235"/>
                <a:gd name="connsiteX3" fmla="*/ 357140 w 895350"/>
                <a:gd name="connsiteY3" fmla="*/ 49438 h 561235"/>
                <a:gd name="connsiteX4" fmla="*/ 54342 w 895350"/>
                <a:gd name="connsiteY4" fmla="*/ 313416 h 561235"/>
                <a:gd name="connsiteX5" fmla="*/ 78137 w 895350"/>
                <a:gd name="connsiteY5" fmla="*/ 416168 h 561235"/>
                <a:gd name="connsiteX6" fmla="*/ 194346 w 895350"/>
                <a:gd name="connsiteY6" fmla="*/ 561235 h 561235"/>
                <a:gd name="connsiteX7" fmla="*/ 0 w 895350"/>
                <a:gd name="connsiteY7" fmla="*/ 302798 h 561235"/>
                <a:gd name="connsiteX8" fmla="*/ 302798 w 895350"/>
                <a:gd name="connsiteY8" fmla="*/ 0 h 561235"/>
                <a:gd name="connsiteX0" fmla="*/ 302798 w 895350"/>
                <a:gd name="connsiteY0" fmla="*/ 0 h 555359"/>
                <a:gd name="connsiteX1" fmla="*/ 895350 w 895350"/>
                <a:gd name="connsiteY1" fmla="*/ 0 h 555359"/>
                <a:gd name="connsiteX2" fmla="*/ 895350 w 895350"/>
                <a:gd name="connsiteY2" fmla="*/ 49438 h 555359"/>
                <a:gd name="connsiteX3" fmla="*/ 357140 w 895350"/>
                <a:gd name="connsiteY3" fmla="*/ 49438 h 555359"/>
                <a:gd name="connsiteX4" fmla="*/ 54342 w 895350"/>
                <a:gd name="connsiteY4" fmla="*/ 313416 h 555359"/>
                <a:gd name="connsiteX5" fmla="*/ 78137 w 895350"/>
                <a:gd name="connsiteY5" fmla="*/ 416168 h 555359"/>
                <a:gd name="connsiteX6" fmla="*/ 225720 w 895350"/>
                <a:gd name="connsiteY6" fmla="*/ 555359 h 555359"/>
                <a:gd name="connsiteX7" fmla="*/ 0 w 895350"/>
                <a:gd name="connsiteY7" fmla="*/ 302798 h 555359"/>
                <a:gd name="connsiteX8" fmla="*/ 302798 w 895350"/>
                <a:gd name="connsiteY8" fmla="*/ 0 h 555359"/>
                <a:gd name="connsiteX0" fmla="*/ 302798 w 895350"/>
                <a:gd name="connsiteY0" fmla="*/ 0 h 555359"/>
                <a:gd name="connsiteX1" fmla="*/ 895350 w 895350"/>
                <a:gd name="connsiteY1" fmla="*/ 0 h 555359"/>
                <a:gd name="connsiteX2" fmla="*/ 895350 w 895350"/>
                <a:gd name="connsiteY2" fmla="*/ 49438 h 555359"/>
                <a:gd name="connsiteX3" fmla="*/ 357140 w 895350"/>
                <a:gd name="connsiteY3" fmla="*/ 49438 h 555359"/>
                <a:gd name="connsiteX4" fmla="*/ 54342 w 895350"/>
                <a:gd name="connsiteY4" fmla="*/ 313416 h 555359"/>
                <a:gd name="connsiteX5" fmla="*/ 78137 w 895350"/>
                <a:gd name="connsiteY5" fmla="*/ 416168 h 555359"/>
                <a:gd name="connsiteX6" fmla="*/ 225720 w 895350"/>
                <a:gd name="connsiteY6" fmla="*/ 555359 h 555359"/>
                <a:gd name="connsiteX7" fmla="*/ 0 w 895350"/>
                <a:gd name="connsiteY7" fmla="*/ 302798 h 555359"/>
                <a:gd name="connsiteX8" fmla="*/ 302798 w 895350"/>
                <a:gd name="connsiteY8" fmla="*/ 0 h 555359"/>
                <a:gd name="connsiteX0" fmla="*/ 302798 w 897703"/>
                <a:gd name="connsiteY0" fmla="*/ 0 h 555359"/>
                <a:gd name="connsiteX1" fmla="*/ 895350 w 897703"/>
                <a:gd name="connsiteY1" fmla="*/ 0 h 555359"/>
                <a:gd name="connsiteX2" fmla="*/ 897703 w 897703"/>
                <a:gd name="connsiteY2" fmla="*/ 53844 h 555359"/>
                <a:gd name="connsiteX3" fmla="*/ 357140 w 897703"/>
                <a:gd name="connsiteY3" fmla="*/ 49438 h 555359"/>
                <a:gd name="connsiteX4" fmla="*/ 54342 w 897703"/>
                <a:gd name="connsiteY4" fmla="*/ 313416 h 555359"/>
                <a:gd name="connsiteX5" fmla="*/ 78137 w 897703"/>
                <a:gd name="connsiteY5" fmla="*/ 416168 h 555359"/>
                <a:gd name="connsiteX6" fmla="*/ 225720 w 897703"/>
                <a:gd name="connsiteY6" fmla="*/ 555359 h 555359"/>
                <a:gd name="connsiteX7" fmla="*/ 0 w 897703"/>
                <a:gd name="connsiteY7" fmla="*/ 302798 h 555359"/>
                <a:gd name="connsiteX8" fmla="*/ 302798 w 897703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66552 w 907115"/>
                <a:gd name="connsiteY3" fmla="*/ 49438 h 555359"/>
                <a:gd name="connsiteX4" fmla="*/ 63754 w 907115"/>
                <a:gd name="connsiteY4" fmla="*/ 313416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66552 w 907115"/>
                <a:gd name="connsiteY3" fmla="*/ 49438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8316 w 907115"/>
                <a:gd name="connsiteY3" fmla="*/ 45030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47234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54342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5964 w 907115"/>
                <a:gd name="connsiteY3" fmla="*/ 51641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7115"/>
                <a:gd name="connsiteY0" fmla="*/ 0 h 555359"/>
                <a:gd name="connsiteX1" fmla="*/ 904762 w 907115"/>
                <a:gd name="connsiteY1" fmla="*/ 0 h 555359"/>
                <a:gd name="connsiteX2" fmla="*/ 907115 w 907115"/>
                <a:gd name="connsiteY2" fmla="*/ 53844 h 555359"/>
                <a:gd name="connsiteX3" fmla="*/ 332827 w 907115"/>
                <a:gd name="connsiteY3" fmla="*/ 57517 h 555359"/>
                <a:gd name="connsiteX4" fmla="*/ 60617 w 907115"/>
                <a:gd name="connsiteY4" fmla="*/ 302399 h 555359"/>
                <a:gd name="connsiteX5" fmla="*/ 87549 w 907115"/>
                <a:gd name="connsiteY5" fmla="*/ 416168 h 555359"/>
                <a:gd name="connsiteX6" fmla="*/ 235132 w 907115"/>
                <a:gd name="connsiteY6" fmla="*/ 555359 h 555359"/>
                <a:gd name="connsiteX7" fmla="*/ 0 w 907115"/>
                <a:gd name="connsiteY7" fmla="*/ 298390 h 555359"/>
                <a:gd name="connsiteX8" fmla="*/ 312210 w 907115"/>
                <a:gd name="connsiteY8" fmla="*/ 0 h 555359"/>
                <a:gd name="connsiteX0" fmla="*/ 312210 w 904762"/>
                <a:gd name="connsiteY0" fmla="*/ 0 h 555359"/>
                <a:gd name="connsiteX1" fmla="*/ 904762 w 904762"/>
                <a:gd name="connsiteY1" fmla="*/ 0 h 555359"/>
                <a:gd name="connsiteX2" fmla="*/ 900057 w 904762"/>
                <a:gd name="connsiteY2" fmla="*/ 42827 h 555359"/>
                <a:gd name="connsiteX3" fmla="*/ 332827 w 904762"/>
                <a:gd name="connsiteY3" fmla="*/ 57517 h 555359"/>
                <a:gd name="connsiteX4" fmla="*/ 60617 w 904762"/>
                <a:gd name="connsiteY4" fmla="*/ 302399 h 555359"/>
                <a:gd name="connsiteX5" fmla="*/ 87549 w 904762"/>
                <a:gd name="connsiteY5" fmla="*/ 416168 h 555359"/>
                <a:gd name="connsiteX6" fmla="*/ 235132 w 904762"/>
                <a:gd name="connsiteY6" fmla="*/ 555359 h 555359"/>
                <a:gd name="connsiteX7" fmla="*/ 0 w 904762"/>
                <a:gd name="connsiteY7" fmla="*/ 298390 h 555359"/>
                <a:gd name="connsiteX8" fmla="*/ 312210 w 904762"/>
                <a:gd name="connsiteY8" fmla="*/ 0 h 555359"/>
                <a:gd name="connsiteX0" fmla="*/ 312210 w 904762"/>
                <a:gd name="connsiteY0" fmla="*/ 0 h 555359"/>
                <a:gd name="connsiteX1" fmla="*/ 904762 w 904762"/>
                <a:gd name="connsiteY1" fmla="*/ 0 h 555359"/>
                <a:gd name="connsiteX2" fmla="*/ 900057 w 904762"/>
                <a:gd name="connsiteY2" fmla="*/ 42827 h 555359"/>
                <a:gd name="connsiteX3" fmla="*/ 314003 w 904762"/>
                <a:gd name="connsiteY3" fmla="*/ 35482 h 555359"/>
                <a:gd name="connsiteX4" fmla="*/ 60617 w 904762"/>
                <a:gd name="connsiteY4" fmla="*/ 302399 h 555359"/>
                <a:gd name="connsiteX5" fmla="*/ 87549 w 904762"/>
                <a:gd name="connsiteY5" fmla="*/ 416168 h 555359"/>
                <a:gd name="connsiteX6" fmla="*/ 235132 w 904762"/>
                <a:gd name="connsiteY6" fmla="*/ 555359 h 555359"/>
                <a:gd name="connsiteX7" fmla="*/ 0 w 904762"/>
                <a:gd name="connsiteY7" fmla="*/ 298390 h 555359"/>
                <a:gd name="connsiteX8" fmla="*/ 312210 w 904762"/>
                <a:gd name="connsiteY8" fmla="*/ 0 h 555359"/>
                <a:gd name="connsiteX0" fmla="*/ 312210 w 904762"/>
                <a:gd name="connsiteY0" fmla="*/ 0 h 555359"/>
                <a:gd name="connsiteX1" fmla="*/ 904762 w 904762"/>
                <a:gd name="connsiteY1" fmla="*/ 0 h 555359"/>
                <a:gd name="connsiteX2" fmla="*/ 903195 w 904762"/>
                <a:gd name="connsiteY2" fmla="*/ 34013 h 555359"/>
                <a:gd name="connsiteX3" fmla="*/ 314003 w 904762"/>
                <a:gd name="connsiteY3" fmla="*/ 35482 h 555359"/>
                <a:gd name="connsiteX4" fmla="*/ 60617 w 904762"/>
                <a:gd name="connsiteY4" fmla="*/ 302399 h 555359"/>
                <a:gd name="connsiteX5" fmla="*/ 87549 w 904762"/>
                <a:gd name="connsiteY5" fmla="*/ 416168 h 555359"/>
                <a:gd name="connsiteX6" fmla="*/ 235132 w 904762"/>
                <a:gd name="connsiteY6" fmla="*/ 555359 h 555359"/>
                <a:gd name="connsiteX7" fmla="*/ 0 w 904762"/>
                <a:gd name="connsiteY7" fmla="*/ 298390 h 555359"/>
                <a:gd name="connsiteX8" fmla="*/ 312210 w 904762"/>
                <a:gd name="connsiteY8" fmla="*/ 0 h 555359"/>
                <a:gd name="connsiteX0" fmla="*/ 312210 w 904762"/>
                <a:gd name="connsiteY0" fmla="*/ 0 h 416168"/>
                <a:gd name="connsiteX1" fmla="*/ 904762 w 904762"/>
                <a:gd name="connsiteY1" fmla="*/ 0 h 416168"/>
                <a:gd name="connsiteX2" fmla="*/ 903195 w 904762"/>
                <a:gd name="connsiteY2" fmla="*/ 34013 h 416168"/>
                <a:gd name="connsiteX3" fmla="*/ 314003 w 904762"/>
                <a:gd name="connsiteY3" fmla="*/ 35482 h 416168"/>
                <a:gd name="connsiteX4" fmla="*/ 60617 w 904762"/>
                <a:gd name="connsiteY4" fmla="*/ 302399 h 416168"/>
                <a:gd name="connsiteX5" fmla="*/ 87549 w 904762"/>
                <a:gd name="connsiteY5" fmla="*/ 416168 h 416168"/>
                <a:gd name="connsiteX6" fmla="*/ 0 w 904762"/>
                <a:gd name="connsiteY6" fmla="*/ 298390 h 416168"/>
                <a:gd name="connsiteX7" fmla="*/ 312210 w 904762"/>
                <a:gd name="connsiteY7" fmla="*/ 0 h 416168"/>
                <a:gd name="connsiteX0" fmla="*/ 327811 w 920363"/>
                <a:gd name="connsiteY0" fmla="*/ 0 h 335728"/>
                <a:gd name="connsiteX1" fmla="*/ 920363 w 920363"/>
                <a:gd name="connsiteY1" fmla="*/ 0 h 335728"/>
                <a:gd name="connsiteX2" fmla="*/ 918796 w 920363"/>
                <a:gd name="connsiteY2" fmla="*/ 34013 h 335728"/>
                <a:gd name="connsiteX3" fmla="*/ 329604 w 920363"/>
                <a:gd name="connsiteY3" fmla="*/ 35482 h 335728"/>
                <a:gd name="connsiteX4" fmla="*/ 76218 w 920363"/>
                <a:gd name="connsiteY4" fmla="*/ 302399 h 335728"/>
                <a:gd name="connsiteX5" fmla="*/ 15601 w 920363"/>
                <a:gd name="connsiteY5" fmla="*/ 298390 h 335728"/>
                <a:gd name="connsiteX6" fmla="*/ 327811 w 920363"/>
                <a:gd name="connsiteY6" fmla="*/ 0 h 335728"/>
                <a:gd name="connsiteX0" fmla="*/ 312210 w 904762"/>
                <a:gd name="connsiteY0" fmla="*/ 0 h 298504"/>
                <a:gd name="connsiteX1" fmla="*/ 904762 w 904762"/>
                <a:gd name="connsiteY1" fmla="*/ 0 h 298504"/>
                <a:gd name="connsiteX2" fmla="*/ 903195 w 904762"/>
                <a:gd name="connsiteY2" fmla="*/ 34013 h 298504"/>
                <a:gd name="connsiteX3" fmla="*/ 314003 w 904762"/>
                <a:gd name="connsiteY3" fmla="*/ 35482 h 298504"/>
                <a:gd name="connsiteX4" fmla="*/ 0 w 904762"/>
                <a:gd name="connsiteY4" fmla="*/ 298390 h 298504"/>
                <a:gd name="connsiteX5" fmla="*/ 312210 w 904762"/>
                <a:gd name="connsiteY5" fmla="*/ 0 h 298504"/>
                <a:gd name="connsiteX0" fmla="*/ 280837 w 873389"/>
                <a:gd name="connsiteY0" fmla="*/ 0 h 213372"/>
                <a:gd name="connsiteX1" fmla="*/ 873389 w 873389"/>
                <a:gd name="connsiteY1" fmla="*/ 0 h 213372"/>
                <a:gd name="connsiteX2" fmla="*/ 871822 w 873389"/>
                <a:gd name="connsiteY2" fmla="*/ 34013 h 213372"/>
                <a:gd name="connsiteX3" fmla="*/ 282630 w 873389"/>
                <a:gd name="connsiteY3" fmla="*/ 35482 h 213372"/>
                <a:gd name="connsiteX4" fmla="*/ 0 w 873389"/>
                <a:gd name="connsiteY4" fmla="*/ 213190 h 213372"/>
                <a:gd name="connsiteX5" fmla="*/ 280837 w 873389"/>
                <a:gd name="connsiteY5" fmla="*/ 0 h 213372"/>
                <a:gd name="connsiteX0" fmla="*/ 280837 w 873389"/>
                <a:gd name="connsiteY0" fmla="*/ 0 h 213372"/>
                <a:gd name="connsiteX1" fmla="*/ 873389 w 873389"/>
                <a:gd name="connsiteY1" fmla="*/ 0 h 213372"/>
                <a:gd name="connsiteX2" fmla="*/ 871822 w 873389"/>
                <a:gd name="connsiteY2" fmla="*/ 34013 h 213372"/>
                <a:gd name="connsiteX3" fmla="*/ 282630 w 873389"/>
                <a:gd name="connsiteY3" fmla="*/ 35482 h 213372"/>
                <a:gd name="connsiteX4" fmla="*/ 0 w 873389"/>
                <a:gd name="connsiteY4" fmla="*/ 213190 h 213372"/>
                <a:gd name="connsiteX5" fmla="*/ 280837 w 873389"/>
                <a:gd name="connsiteY5" fmla="*/ 0 h 213372"/>
                <a:gd name="connsiteX0" fmla="*/ 280837 w 873389"/>
                <a:gd name="connsiteY0" fmla="*/ 0 h 213190"/>
                <a:gd name="connsiteX1" fmla="*/ 873389 w 873389"/>
                <a:gd name="connsiteY1" fmla="*/ 0 h 213190"/>
                <a:gd name="connsiteX2" fmla="*/ 871822 w 873389"/>
                <a:gd name="connsiteY2" fmla="*/ 34013 h 213190"/>
                <a:gd name="connsiteX3" fmla="*/ 282630 w 873389"/>
                <a:gd name="connsiteY3" fmla="*/ 35482 h 213190"/>
                <a:gd name="connsiteX4" fmla="*/ 0 w 873389"/>
                <a:gd name="connsiteY4" fmla="*/ 213190 h 213190"/>
                <a:gd name="connsiteX5" fmla="*/ 280837 w 873389"/>
                <a:gd name="connsiteY5" fmla="*/ 0 h 213190"/>
                <a:gd name="connsiteX0" fmla="*/ 283455 w 876007"/>
                <a:gd name="connsiteY0" fmla="*/ 0 h 214168"/>
                <a:gd name="connsiteX1" fmla="*/ 876007 w 876007"/>
                <a:gd name="connsiteY1" fmla="*/ 0 h 214168"/>
                <a:gd name="connsiteX2" fmla="*/ 874440 w 876007"/>
                <a:gd name="connsiteY2" fmla="*/ 34013 h 214168"/>
                <a:gd name="connsiteX3" fmla="*/ 285248 w 876007"/>
                <a:gd name="connsiteY3" fmla="*/ 35482 h 214168"/>
                <a:gd name="connsiteX4" fmla="*/ 149502 w 876007"/>
                <a:gd name="connsiteY4" fmla="*/ 57474 h 214168"/>
                <a:gd name="connsiteX5" fmla="*/ 2618 w 876007"/>
                <a:gd name="connsiteY5" fmla="*/ 213190 h 214168"/>
                <a:gd name="connsiteX6" fmla="*/ 283455 w 876007"/>
                <a:gd name="connsiteY6" fmla="*/ 0 h 214168"/>
                <a:gd name="connsiteX0" fmla="*/ 282935 w 875487"/>
                <a:gd name="connsiteY0" fmla="*/ 0 h 214168"/>
                <a:gd name="connsiteX1" fmla="*/ 875487 w 875487"/>
                <a:gd name="connsiteY1" fmla="*/ 0 h 214168"/>
                <a:gd name="connsiteX2" fmla="*/ 873920 w 875487"/>
                <a:gd name="connsiteY2" fmla="*/ 34013 h 214168"/>
                <a:gd name="connsiteX3" fmla="*/ 284728 w 875487"/>
                <a:gd name="connsiteY3" fmla="*/ 35482 h 214168"/>
                <a:gd name="connsiteX4" fmla="*/ 183493 w 875487"/>
                <a:gd name="connsiteY4" fmla="*/ 57474 h 214168"/>
                <a:gd name="connsiteX5" fmla="*/ 2098 w 875487"/>
                <a:gd name="connsiteY5" fmla="*/ 213190 h 214168"/>
                <a:gd name="connsiteX6" fmla="*/ 282935 w 875487"/>
                <a:gd name="connsiteY6" fmla="*/ 0 h 214168"/>
                <a:gd name="connsiteX0" fmla="*/ 280837 w 873389"/>
                <a:gd name="connsiteY0" fmla="*/ 0 h 213356"/>
                <a:gd name="connsiteX1" fmla="*/ 873389 w 873389"/>
                <a:gd name="connsiteY1" fmla="*/ 0 h 213356"/>
                <a:gd name="connsiteX2" fmla="*/ 871822 w 873389"/>
                <a:gd name="connsiteY2" fmla="*/ 34013 h 213356"/>
                <a:gd name="connsiteX3" fmla="*/ 282630 w 873389"/>
                <a:gd name="connsiteY3" fmla="*/ 35482 h 213356"/>
                <a:gd name="connsiteX4" fmla="*/ 0 w 873389"/>
                <a:gd name="connsiteY4" fmla="*/ 213190 h 213356"/>
                <a:gd name="connsiteX5" fmla="*/ 280837 w 873389"/>
                <a:gd name="connsiteY5" fmla="*/ 0 h 213356"/>
                <a:gd name="connsiteX0" fmla="*/ 280837 w 873389"/>
                <a:gd name="connsiteY0" fmla="*/ 0 h 213328"/>
                <a:gd name="connsiteX1" fmla="*/ 873389 w 873389"/>
                <a:gd name="connsiteY1" fmla="*/ 0 h 213328"/>
                <a:gd name="connsiteX2" fmla="*/ 871822 w 873389"/>
                <a:gd name="connsiteY2" fmla="*/ 34013 h 213328"/>
                <a:gd name="connsiteX3" fmla="*/ 282630 w 873389"/>
                <a:gd name="connsiteY3" fmla="*/ 35482 h 213328"/>
                <a:gd name="connsiteX4" fmla="*/ 0 w 873389"/>
                <a:gd name="connsiteY4" fmla="*/ 213190 h 213328"/>
                <a:gd name="connsiteX5" fmla="*/ 280837 w 873389"/>
                <a:gd name="connsiteY5" fmla="*/ 0 h 213328"/>
                <a:gd name="connsiteX0" fmla="*/ 290133 w 882685"/>
                <a:gd name="connsiteY0" fmla="*/ 0 h 220927"/>
                <a:gd name="connsiteX1" fmla="*/ 882685 w 882685"/>
                <a:gd name="connsiteY1" fmla="*/ 0 h 220927"/>
                <a:gd name="connsiteX2" fmla="*/ 881118 w 882685"/>
                <a:gd name="connsiteY2" fmla="*/ 34013 h 220927"/>
                <a:gd name="connsiteX3" fmla="*/ 291926 w 882685"/>
                <a:gd name="connsiteY3" fmla="*/ 35482 h 220927"/>
                <a:gd name="connsiteX4" fmla="*/ 87943 w 882685"/>
                <a:gd name="connsiteY4" fmla="*/ 176459 h 220927"/>
                <a:gd name="connsiteX5" fmla="*/ 9296 w 882685"/>
                <a:gd name="connsiteY5" fmla="*/ 213190 h 220927"/>
                <a:gd name="connsiteX6" fmla="*/ 290133 w 882685"/>
                <a:gd name="connsiteY6" fmla="*/ 0 h 220927"/>
                <a:gd name="connsiteX0" fmla="*/ 290133 w 882685"/>
                <a:gd name="connsiteY0" fmla="*/ 0 h 220927"/>
                <a:gd name="connsiteX1" fmla="*/ 882685 w 882685"/>
                <a:gd name="connsiteY1" fmla="*/ 0 h 220927"/>
                <a:gd name="connsiteX2" fmla="*/ 881118 w 882685"/>
                <a:gd name="connsiteY2" fmla="*/ 34013 h 220927"/>
                <a:gd name="connsiteX3" fmla="*/ 291926 w 882685"/>
                <a:gd name="connsiteY3" fmla="*/ 35482 h 220927"/>
                <a:gd name="connsiteX4" fmla="*/ 87943 w 882685"/>
                <a:gd name="connsiteY4" fmla="*/ 176459 h 220927"/>
                <a:gd name="connsiteX5" fmla="*/ 9296 w 882685"/>
                <a:gd name="connsiteY5" fmla="*/ 213190 h 220927"/>
                <a:gd name="connsiteX6" fmla="*/ 290133 w 882685"/>
                <a:gd name="connsiteY6" fmla="*/ 0 h 220927"/>
                <a:gd name="connsiteX0" fmla="*/ 291134 w 883686"/>
                <a:gd name="connsiteY0" fmla="*/ 0 h 218670"/>
                <a:gd name="connsiteX1" fmla="*/ 883686 w 883686"/>
                <a:gd name="connsiteY1" fmla="*/ 0 h 218670"/>
                <a:gd name="connsiteX2" fmla="*/ 882119 w 883686"/>
                <a:gd name="connsiteY2" fmla="*/ 34013 h 218670"/>
                <a:gd name="connsiteX3" fmla="*/ 292927 w 883686"/>
                <a:gd name="connsiteY3" fmla="*/ 35482 h 218670"/>
                <a:gd name="connsiteX4" fmla="*/ 79532 w 883686"/>
                <a:gd name="connsiteY4" fmla="*/ 155894 h 218670"/>
                <a:gd name="connsiteX5" fmla="*/ 10297 w 883686"/>
                <a:gd name="connsiteY5" fmla="*/ 213190 h 218670"/>
                <a:gd name="connsiteX6" fmla="*/ 291134 w 883686"/>
                <a:gd name="connsiteY6" fmla="*/ 0 h 218670"/>
                <a:gd name="connsiteX0" fmla="*/ 291134 w 883686"/>
                <a:gd name="connsiteY0" fmla="*/ 0 h 218670"/>
                <a:gd name="connsiteX1" fmla="*/ 883686 w 883686"/>
                <a:gd name="connsiteY1" fmla="*/ 0 h 218670"/>
                <a:gd name="connsiteX2" fmla="*/ 882119 w 883686"/>
                <a:gd name="connsiteY2" fmla="*/ 34013 h 218670"/>
                <a:gd name="connsiteX3" fmla="*/ 292927 w 883686"/>
                <a:gd name="connsiteY3" fmla="*/ 35482 h 218670"/>
                <a:gd name="connsiteX4" fmla="*/ 79532 w 883686"/>
                <a:gd name="connsiteY4" fmla="*/ 155894 h 218670"/>
                <a:gd name="connsiteX5" fmla="*/ 10297 w 883686"/>
                <a:gd name="connsiteY5" fmla="*/ 213190 h 218670"/>
                <a:gd name="connsiteX6" fmla="*/ 291134 w 883686"/>
                <a:gd name="connsiteY6" fmla="*/ 0 h 218670"/>
                <a:gd name="connsiteX0" fmla="*/ 291134 w 883686"/>
                <a:gd name="connsiteY0" fmla="*/ 0 h 218670"/>
                <a:gd name="connsiteX1" fmla="*/ 883686 w 883686"/>
                <a:gd name="connsiteY1" fmla="*/ 0 h 218670"/>
                <a:gd name="connsiteX2" fmla="*/ 882119 w 883686"/>
                <a:gd name="connsiteY2" fmla="*/ 34013 h 218670"/>
                <a:gd name="connsiteX3" fmla="*/ 292927 w 883686"/>
                <a:gd name="connsiteY3" fmla="*/ 35482 h 218670"/>
                <a:gd name="connsiteX4" fmla="*/ 79532 w 883686"/>
                <a:gd name="connsiteY4" fmla="*/ 155894 h 218670"/>
                <a:gd name="connsiteX5" fmla="*/ 10297 w 883686"/>
                <a:gd name="connsiteY5" fmla="*/ 213190 h 218670"/>
                <a:gd name="connsiteX6" fmla="*/ 291134 w 883686"/>
                <a:gd name="connsiteY6" fmla="*/ 0 h 218670"/>
                <a:gd name="connsiteX0" fmla="*/ 285139 w 877691"/>
                <a:gd name="connsiteY0" fmla="*/ 0 h 213190"/>
                <a:gd name="connsiteX1" fmla="*/ 877691 w 877691"/>
                <a:gd name="connsiteY1" fmla="*/ 0 h 213190"/>
                <a:gd name="connsiteX2" fmla="*/ 876124 w 877691"/>
                <a:gd name="connsiteY2" fmla="*/ 34013 h 213190"/>
                <a:gd name="connsiteX3" fmla="*/ 286932 w 877691"/>
                <a:gd name="connsiteY3" fmla="*/ 35482 h 213190"/>
                <a:gd name="connsiteX4" fmla="*/ 73537 w 877691"/>
                <a:gd name="connsiteY4" fmla="*/ 155894 h 213190"/>
                <a:gd name="connsiteX5" fmla="*/ 4302 w 877691"/>
                <a:gd name="connsiteY5" fmla="*/ 213190 h 213190"/>
                <a:gd name="connsiteX6" fmla="*/ 285139 w 877691"/>
                <a:gd name="connsiteY6" fmla="*/ 0 h 213190"/>
                <a:gd name="connsiteX0" fmla="*/ 279021 w 871573"/>
                <a:gd name="connsiteY0" fmla="*/ 0 h 195562"/>
                <a:gd name="connsiteX1" fmla="*/ 871573 w 871573"/>
                <a:gd name="connsiteY1" fmla="*/ 0 h 195562"/>
                <a:gd name="connsiteX2" fmla="*/ 870006 w 871573"/>
                <a:gd name="connsiteY2" fmla="*/ 34013 h 195562"/>
                <a:gd name="connsiteX3" fmla="*/ 280814 w 871573"/>
                <a:gd name="connsiteY3" fmla="*/ 35482 h 195562"/>
                <a:gd name="connsiteX4" fmla="*/ 67419 w 871573"/>
                <a:gd name="connsiteY4" fmla="*/ 155894 h 195562"/>
                <a:gd name="connsiteX5" fmla="*/ 4459 w 871573"/>
                <a:gd name="connsiteY5" fmla="*/ 195562 h 195562"/>
                <a:gd name="connsiteX6" fmla="*/ 279021 w 87157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64309 w 868463"/>
                <a:gd name="connsiteY4" fmla="*/ 155894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30193 w 868463"/>
                <a:gd name="connsiteY4" fmla="*/ 94198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30193 w 868463"/>
                <a:gd name="connsiteY4" fmla="*/ 94198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20781 w 868463"/>
                <a:gd name="connsiteY4" fmla="*/ 85384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20781 w 868463"/>
                <a:gd name="connsiteY4" fmla="*/ 85384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45880 w 868463"/>
                <a:gd name="connsiteY4" fmla="*/ 73632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45880 w 868463"/>
                <a:gd name="connsiteY4" fmla="*/ 73632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45880 w 868463"/>
                <a:gd name="connsiteY4" fmla="*/ 73632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45880 w 868463"/>
                <a:gd name="connsiteY4" fmla="*/ 73632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  <a:gd name="connsiteX0" fmla="*/ 275911 w 868463"/>
                <a:gd name="connsiteY0" fmla="*/ 0 h 195562"/>
                <a:gd name="connsiteX1" fmla="*/ 868463 w 868463"/>
                <a:gd name="connsiteY1" fmla="*/ 0 h 195562"/>
                <a:gd name="connsiteX2" fmla="*/ 866896 w 868463"/>
                <a:gd name="connsiteY2" fmla="*/ 34013 h 195562"/>
                <a:gd name="connsiteX3" fmla="*/ 277704 w 868463"/>
                <a:gd name="connsiteY3" fmla="*/ 35482 h 195562"/>
                <a:gd name="connsiteX4" fmla="*/ 145880 w 868463"/>
                <a:gd name="connsiteY4" fmla="*/ 73632 h 195562"/>
                <a:gd name="connsiteX5" fmla="*/ 1349 w 868463"/>
                <a:gd name="connsiteY5" fmla="*/ 195562 h 195562"/>
                <a:gd name="connsiteX6" fmla="*/ 275911 w 868463"/>
                <a:gd name="connsiteY6" fmla="*/ 0 h 19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8463" h="195562">
                  <a:moveTo>
                    <a:pt x="275911" y="0"/>
                  </a:moveTo>
                  <a:lnTo>
                    <a:pt x="868463" y="0"/>
                  </a:lnTo>
                  <a:cubicBezTo>
                    <a:pt x="867941" y="11338"/>
                    <a:pt x="867418" y="22675"/>
                    <a:pt x="866896" y="34013"/>
                  </a:cubicBezTo>
                  <a:lnTo>
                    <a:pt x="277704" y="35482"/>
                  </a:lnTo>
                  <a:cubicBezTo>
                    <a:pt x="145508" y="45268"/>
                    <a:pt x="186711" y="49891"/>
                    <a:pt x="145880" y="73632"/>
                  </a:cubicBezTo>
                  <a:cubicBezTo>
                    <a:pt x="86226" y="120878"/>
                    <a:pt x="33535" y="179434"/>
                    <a:pt x="1349" y="195562"/>
                  </a:cubicBezTo>
                  <a:cubicBezTo>
                    <a:pt x="-14337" y="128221"/>
                    <a:pt x="108680" y="0"/>
                    <a:pt x="275911" y="0"/>
                  </a:cubicBezTo>
                  <a:close/>
                </a:path>
              </a:pathLst>
            </a:custGeom>
            <a:gradFill>
              <a:gsLst>
                <a:gs pos="35398">
                  <a:srgbClr val="FFFFFF">
                    <a:alpha val="15000"/>
                  </a:srgbClr>
                </a:gs>
                <a:gs pos="100000">
                  <a:srgbClr val="FFFFFF">
                    <a:alpha val="15000"/>
                  </a:srgbClr>
                </a:gs>
                <a:gs pos="3000">
                  <a:schemeClr val="bg1">
                    <a:alpha val="15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矩形 41"/>
            <p:cNvSpPr/>
            <p:nvPr/>
          </p:nvSpPr>
          <p:spPr>
            <a:xfrm flipH="1">
              <a:off x="9857119" y="3562478"/>
              <a:ext cx="255664" cy="406580"/>
            </a:xfrm>
            <a:custGeom>
              <a:avLst/>
              <a:gdLst>
                <a:gd name="connsiteX0" fmla="*/ 0 w 615158"/>
                <a:gd name="connsiteY0" fmla="*/ 0 h 121815"/>
                <a:gd name="connsiteX1" fmla="*/ 615158 w 615158"/>
                <a:gd name="connsiteY1" fmla="*/ 0 h 121815"/>
                <a:gd name="connsiteX2" fmla="*/ 615158 w 615158"/>
                <a:gd name="connsiteY2" fmla="*/ 121815 h 121815"/>
                <a:gd name="connsiteX3" fmla="*/ 0 w 615158"/>
                <a:gd name="connsiteY3" fmla="*/ 121815 h 121815"/>
                <a:gd name="connsiteX4" fmla="*/ 0 w 615158"/>
                <a:gd name="connsiteY4" fmla="*/ 0 h 121815"/>
                <a:gd name="connsiteX0" fmla="*/ 0 w 812801"/>
                <a:gd name="connsiteY0" fmla="*/ 0 h 124196"/>
                <a:gd name="connsiteX1" fmla="*/ 812801 w 812801"/>
                <a:gd name="connsiteY1" fmla="*/ 2381 h 124196"/>
                <a:gd name="connsiteX2" fmla="*/ 812801 w 812801"/>
                <a:gd name="connsiteY2" fmla="*/ 124196 h 124196"/>
                <a:gd name="connsiteX3" fmla="*/ 197643 w 812801"/>
                <a:gd name="connsiteY3" fmla="*/ 124196 h 124196"/>
                <a:gd name="connsiteX4" fmla="*/ 0 w 812801"/>
                <a:gd name="connsiteY4" fmla="*/ 0 h 124196"/>
                <a:gd name="connsiteX0" fmla="*/ 0 w 720726"/>
                <a:gd name="connsiteY0" fmla="*/ 10319 h 121815"/>
                <a:gd name="connsiteX1" fmla="*/ 720726 w 720726"/>
                <a:gd name="connsiteY1" fmla="*/ 0 h 121815"/>
                <a:gd name="connsiteX2" fmla="*/ 720726 w 720726"/>
                <a:gd name="connsiteY2" fmla="*/ 121815 h 121815"/>
                <a:gd name="connsiteX3" fmla="*/ 105568 w 720726"/>
                <a:gd name="connsiteY3" fmla="*/ 121815 h 121815"/>
                <a:gd name="connsiteX4" fmla="*/ 0 w 720726"/>
                <a:gd name="connsiteY4" fmla="*/ 10319 h 121815"/>
                <a:gd name="connsiteX0" fmla="*/ 0 w 727076"/>
                <a:gd name="connsiteY0" fmla="*/ 3969 h 121815"/>
                <a:gd name="connsiteX1" fmla="*/ 727076 w 727076"/>
                <a:gd name="connsiteY1" fmla="*/ 0 h 121815"/>
                <a:gd name="connsiteX2" fmla="*/ 727076 w 727076"/>
                <a:gd name="connsiteY2" fmla="*/ 121815 h 121815"/>
                <a:gd name="connsiteX3" fmla="*/ 111918 w 727076"/>
                <a:gd name="connsiteY3" fmla="*/ 121815 h 121815"/>
                <a:gd name="connsiteX4" fmla="*/ 0 w 727076"/>
                <a:gd name="connsiteY4" fmla="*/ 3969 h 121815"/>
                <a:gd name="connsiteX0" fmla="*/ 0 w 729457"/>
                <a:gd name="connsiteY0" fmla="*/ 1587 h 121815"/>
                <a:gd name="connsiteX1" fmla="*/ 729457 w 729457"/>
                <a:gd name="connsiteY1" fmla="*/ 0 h 121815"/>
                <a:gd name="connsiteX2" fmla="*/ 729457 w 729457"/>
                <a:gd name="connsiteY2" fmla="*/ 121815 h 121815"/>
                <a:gd name="connsiteX3" fmla="*/ 114299 w 729457"/>
                <a:gd name="connsiteY3" fmla="*/ 121815 h 121815"/>
                <a:gd name="connsiteX4" fmla="*/ 0 w 729457"/>
                <a:gd name="connsiteY4" fmla="*/ 1587 h 121815"/>
                <a:gd name="connsiteX0" fmla="*/ 72812 w 802269"/>
                <a:gd name="connsiteY0" fmla="*/ 4572 h 124800"/>
                <a:gd name="connsiteX1" fmla="*/ 802269 w 802269"/>
                <a:gd name="connsiteY1" fmla="*/ 2985 h 124800"/>
                <a:gd name="connsiteX2" fmla="*/ 802269 w 802269"/>
                <a:gd name="connsiteY2" fmla="*/ 124800 h 124800"/>
                <a:gd name="connsiteX3" fmla="*/ 187111 w 802269"/>
                <a:gd name="connsiteY3" fmla="*/ 124800 h 124800"/>
                <a:gd name="connsiteX4" fmla="*/ 0 w 802269"/>
                <a:gd name="connsiteY4" fmla="*/ 0 h 124800"/>
                <a:gd name="connsiteX5" fmla="*/ 72812 w 802269"/>
                <a:gd name="connsiteY5" fmla="*/ 4572 h 124800"/>
                <a:gd name="connsiteX0" fmla="*/ 73266 w 802723"/>
                <a:gd name="connsiteY0" fmla="*/ 4572 h 124800"/>
                <a:gd name="connsiteX1" fmla="*/ 802723 w 802723"/>
                <a:gd name="connsiteY1" fmla="*/ 2985 h 124800"/>
                <a:gd name="connsiteX2" fmla="*/ 802723 w 802723"/>
                <a:gd name="connsiteY2" fmla="*/ 124800 h 124800"/>
                <a:gd name="connsiteX3" fmla="*/ 187565 w 802723"/>
                <a:gd name="connsiteY3" fmla="*/ 124800 h 124800"/>
                <a:gd name="connsiteX4" fmla="*/ 454 w 802723"/>
                <a:gd name="connsiteY4" fmla="*/ 0 h 124800"/>
                <a:gd name="connsiteX5" fmla="*/ 73266 w 80272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193 w 819650"/>
                <a:gd name="connsiteY0" fmla="*/ 23622 h 143850"/>
                <a:gd name="connsiteX1" fmla="*/ 819650 w 819650"/>
                <a:gd name="connsiteY1" fmla="*/ 22035 h 143850"/>
                <a:gd name="connsiteX2" fmla="*/ 819650 w 819650"/>
                <a:gd name="connsiteY2" fmla="*/ 143850 h 143850"/>
                <a:gd name="connsiteX3" fmla="*/ 204492 w 819650"/>
                <a:gd name="connsiteY3" fmla="*/ 143850 h 143850"/>
                <a:gd name="connsiteX4" fmla="*/ 712 w 819650"/>
                <a:gd name="connsiteY4" fmla="*/ 0 h 143850"/>
                <a:gd name="connsiteX5" fmla="*/ 90193 w 819650"/>
                <a:gd name="connsiteY5" fmla="*/ 23622 h 143850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015 w 828472"/>
                <a:gd name="connsiteY0" fmla="*/ 45847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99015 w 828472"/>
                <a:gd name="connsiteY5" fmla="*/ 45847 h 166075"/>
                <a:gd name="connsiteX0" fmla="*/ 229190 w 828472"/>
                <a:gd name="connsiteY0" fmla="*/ 49022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229190 w 828472"/>
                <a:gd name="connsiteY5" fmla="*/ 49022 h 166075"/>
                <a:gd name="connsiteX0" fmla="*/ 248240 w 828472"/>
                <a:gd name="connsiteY0" fmla="*/ 45847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248240 w 828472"/>
                <a:gd name="connsiteY5" fmla="*/ 45847 h 166075"/>
                <a:gd name="connsiteX0" fmla="*/ 248237 w 828469"/>
                <a:gd name="connsiteY0" fmla="*/ 45847 h 166075"/>
                <a:gd name="connsiteX1" fmla="*/ 828469 w 828469"/>
                <a:gd name="connsiteY1" fmla="*/ 44260 h 166075"/>
                <a:gd name="connsiteX2" fmla="*/ 828469 w 828469"/>
                <a:gd name="connsiteY2" fmla="*/ 166075 h 166075"/>
                <a:gd name="connsiteX3" fmla="*/ 264111 w 828469"/>
                <a:gd name="connsiteY3" fmla="*/ 162900 h 166075"/>
                <a:gd name="connsiteX4" fmla="*/ 6 w 828469"/>
                <a:gd name="connsiteY4" fmla="*/ 0 h 166075"/>
                <a:gd name="connsiteX5" fmla="*/ 248237 w 828469"/>
                <a:gd name="connsiteY5" fmla="*/ 45847 h 166075"/>
                <a:gd name="connsiteX0" fmla="*/ 248238 w 828470"/>
                <a:gd name="connsiteY0" fmla="*/ 45847 h 169250"/>
                <a:gd name="connsiteX1" fmla="*/ 828470 w 828470"/>
                <a:gd name="connsiteY1" fmla="*/ 44260 h 169250"/>
                <a:gd name="connsiteX2" fmla="*/ 828470 w 828470"/>
                <a:gd name="connsiteY2" fmla="*/ 166075 h 169250"/>
                <a:gd name="connsiteX3" fmla="*/ 235537 w 828470"/>
                <a:gd name="connsiteY3" fmla="*/ 169250 h 169250"/>
                <a:gd name="connsiteX4" fmla="*/ 7 w 828470"/>
                <a:gd name="connsiteY4" fmla="*/ 0 h 169250"/>
                <a:gd name="connsiteX5" fmla="*/ 248238 w 828470"/>
                <a:gd name="connsiteY5" fmla="*/ 45847 h 169250"/>
                <a:gd name="connsiteX0" fmla="*/ 159353 w 739585"/>
                <a:gd name="connsiteY0" fmla="*/ 274447 h 397850"/>
                <a:gd name="connsiteX1" fmla="*/ 739585 w 739585"/>
                <a:gd name="connsiteY1" fmla="*/ 272860 h 397850"/>
                <a:gd name="connsiteX2" fmla="*/ 739585 w 739585"/>
                <a:gd name="connsiteY2" fmla="*/ 394675 h 397850"/>
                <a:gd name="connsiteX3" fmla="*/ 146652 w 739585"/>
                <a:gd name="connsiteY3" fmla="*/ 397850 h 397850"/>
                <a:gd name="connsiteX4" fmla="*/ 22 w 739585"/>
                <a:gd name="connsiteY4" fmla="*/ 0 h 397850"/>
                <a:gd name="connsiteX5" fmla="*/ 159353 w 739585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37638 w 817870"/>
                <a:gd name="connsiteY0" fmla="*/ 274447 h 397850"/>
                <a:gd name="connsiteX1" fmla="*/ 817870 w 817870"/>
                <a:gd name="connsiteY1" fmla="*/ 272860 h 397850"/>
                <a:gd name="connsiteX2" fmla="*/ 817870 w 817870"/>
                <a:gd name="connsiteY2" fmla="*/ 394675 h 397850"/>
                <a:gd name="connsiteX3" fmla="*/ 224937 w 817870"/>
                <a:gd name="connsiteY3" fmla="*/ 397850 h 397850"/>
                <a:gd name="connsiteX4" fmla="*/ 78307 w 817870"/>
                <a:gd name="connsiteY4" fmla="*/ 0 h 397850"/>
                <a:gd name="connsiteX5" fmla="*/ 237638 w 817870"/>
                <a:gd name="connsiteY5" fmla="*/ 274447 h 397850"/>
                <a:gd name="connsiteX0" fmla="*/ 237638 w 817870"/>
                <a:gd name="connsiteY0" fmla="*/ 274447 h 397850"/>
                <a:gd name="connsiteX1" fmla="*/ 817870 w 817870"/>
                <a:gd name="connsiteY1" fmla="*/ 272860 h 397850"/>
                <a:gd name="connsiteX2" fmla="*/ 817870 w 817870"/>
                <a:gd name="connsiteY2" fmla="*/ 394675 h 397850"/>
                <a:gd name="connsiteX3" fmla="*/ 224937 w 817870"/>
                <a:gd name="connsiteY3" fmla="*/ 397850 h 397850"/>
                <a:gd name="connsiteX4" fmla="*/ 78307 w 817870"/>
                <a:gd name="connsiteY4" fmla="*/ 0 h 397850"/>
                <a:gd name="connsiteX5" fmla="*/ 237638 w 817870"/>
                <a:gd name="connsiteY5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245760 w 825992"/>
                <a:gd name="connsiteY5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245760 w 825992"/>
                <a:gd name="connsiteY5" fmla="*/ 274447 h 397850"/>
                <a:gd name="connsiteX0" fmla="*/ 245760 w 825992"/>
                <a:gd name="connsiteY0" fmla="*/ 292123 h 415526"/>
                <a:gd name="connsiteX1" fmla="*/ 825992 w 825992"/>
                <a:gd name="connsiteY1" fmla="*/ 290536 h 415526"/>
                <a:gd name="connsiteX2" fmla="*/ 825992 w 825992"/>
                <a:gd name="connsiteY2" fmla="*/ 412351 h 415526"/>
                <a:gd name="connsiteX3" fmla="*/ 233059 w 825992"/>
                <a:gd name="connsiteY3" fmla="*/ 415526 h 415526"/>
                <a:gd name="connsiteX4" fmla="*/ 86429 w 825992"/>
                <a:gd name="connsiteY4" fmla="*/ 17676 h 415526"/>
                <a:gd name="connsiteX5" fmla="*/ 95500 w 825992"/>
                <a:gd name="connsiteY5" fmla="*/ 100627 h 415526"/>
                <a:gd name="connsiteX6" fmla="*/ 245760 w 825992"/>
                <a:gd name="connsiteY6" fmla="*/ 292123 h 415526"/>
                <a:gd name="connsiteX0" fmla="*/ 245760 w 825992"/>
                <a:gd name="connsiteY0" fmla="*/ 289597 h 413000"/>
                <a:gd name="connsiteX1" fmla="*/ 825992 w 825992"/>
                <a:gd name="connsiteY1" fmla="*/ 288010 h 413000"/>
                <a:gd name="connsiteX2" fmla="*/ 825992 w 825992"/>
                <a:gd name="connsiteY2" fmla="*/ 409825 h 413000"/>
                <a:gd name="connsiteX3" fmla="*/ 233059 w 825992"/>
                <a:gd name="connsiteY3" fmla="*/ 413000 h 413000"/>
                <a:gd name="connsiteX4" fmla="*/ 86429 w 825992"/>
                <a:gd name="connsiteY4" fmla="*/ 15150 h 413000"/>
                <a:gd name="connsiteX5" fmla="*/ 95500 w 825992"/>
                <a:gd name="connsiteY5" fmla="*/ 98101 h 413000"/>
                <a:gd name="connsiteX6" fmla="*/ 245760 w 825992"/>
                <a:gd name="connsiteY6" fmla="*/ 289597 h 41300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836 h 398239"/>
                <a:gd name="connsiteX1" fmla="*/ 825992 w 825992"/>
                <a:gd name="connsiteY1" fmla="*/ 273249 h 398239"/>
                <a:gd name="connsiteX2" fmla="*/ 825992 w 825992"/>
                <a:gd name="connsiteY2" fmla="*/ 395064 h 398239"/>
                <a:gd name="connsiteX3" fmla="*/ 233059 w 825992"/>
                <a:gd name="connsiteY3" fmla="*/ 398239 h 398239"/>
                <a:gd name="connsiteX4" fmla="*/ 86429 w 825992"/>
                <a:gd name="connsiteY4" fmla="*/ 389 h 398239"/>
                <a:gd name="connsiteX5" fmla="*/ 95500 w 825992"/>
                <a:gd name="connsiteY5" fmla="*/ 83340 h 398239"/>
                <a:gd name="connsiteX6" fmla="*/ 245760 w 825992"/>
                <a:gd name="connsiteY6" fmla="*/ 274836 h 398239"/>
                <a:gd name="connsiteX0" fmla="*/ 245760 w 825992"/>
                <a:gd name="connsiteY0" fmla="*/ 274836 h 398239"/>
                <a:gd name="connsiteX1" fmla="*/ 825992 w 825992"/>
                <a:gd name="connsiteY1" fmla="*/ 273249 h 398239"/>
                <a:gd name="connsiteX2" fmla="*/ 825992 w 825992"/>
                <a:gd name="connsiteY2" fmla="*/ 395064 h 398239"/>
                <a:gd name="connsiteX3" fmla="*/ 233059 w 825992"/>
                <a:gd name="connsiteY3" fmla="*/ 398239 h 398239"/>
                <a:gd name="connsiteX4" fmla="*/ 86429 w 825992"/>
                <a:gd name="connsiteY4" fmla="*/ 389 h 398239"/>
                <a:gd name="connsiteX5" fmla="*/ 95500 w 825992"/>
                <a:gd name="connsiteY5" fmla="*/ 83340 h 398239"/>
                <a:gd name="connsiteX6" fmla="*/ 245760 w 825992"/>
                <a:gd name="connsiteY6" fmla="*/ 274836 h 398239"/>
                <a:gd name="connsiteX0" fmla="*/ 244350 w 824582"/>
                <a:gd name="connsiteY0" fmla="*/ 274836 h 398239"/>
                <a:gd name="connsiteX1" fmla="*/ 824582 w 824582"/>
                <a:gd name="connsiteY1" fmla="*/ 273249 h 398239"/>
                <a:gd name="connsiteX2" fmla="*/ 824582 w 824582"/>
                <a:gd name="connsiteY2" fmla="*/ 395064 h 398239"/>
                <a:gd name="connsiteX3" fmla="*/ 231649 w 824582"/>
                <a:gd name="connsiteY3" fmla="*/ 398239 h 398239"/>
                <a:gd name="connsiteX4" fmla="*/ 85019 w 824582"/>
                <a:gd name="connsiteY4" fmla="*/ 389 h 398239"/>
                <a:gd name="connsiteX5" fmla="*/ 94090 w 824582"/>
                <a:gd name="connsiteY5" fmla="*/ 83340 h 398239"/>
                <a:gd name="connsiteX6" fmla="*/ 244350 w 824582"/>
                <a:gd name="connsiteY6" fmla="*/ 274836 h 398239"/>
                <a:gd name="connsiteX0" fmla="*/ 261280 w 841512"/>
                <a:gd name="connsiteY0" fmla="*/ 274836 h 398239"/>
                <a:gd name="connsiteX1" fmla="*/ 841512 w 841512"/>
                <a:gd name="connsiteY1" fmla="*/ 273249 h 398239"/>
                <a:gd name="connsiteX2" fmla="*/ 841512 w 841512"/>
                <a:gd name="connsiteY2" fmla="*/ 395064 h 398239"/>
                <a:gd name="connsiteX3" fmla="*/ 248579 w 841512"/>
                <a:gd name="connsiteY3" fmla="*/ 398239 h 398239"/>
                <a:gd name="connsiteX4" fmla="*/ 101949 w 841512"/>
                <a:gd name="connsiteY4" fmla="*/ 389 h 398239"/>
                <a:gd name="connsiteX5" fmla="*/ 111020 w 841512"/>
                <a:gd name="connsiteY5" fmla="*/ 83340 h 398239"/>
                <a:gd name="connsiteX6" fmla="*/ 261280 w 841512"/>
                <a:gd name="connsiteY6" fmla="*/ 274836 h 398239"/>
                <a:gd name="connsiteX0" fmla="*/ 255638 w 835870"/>
                <a:gd name="connsiteY0" fmla="*/ 274836 h 398239"/>
                <a:gd name="connsiteX1" fmla="*/ 835870 w 835870"/>
                <a:gd name="connsiteY1" fmla="*/ 273249 h 398239"/>
                <a:gd name="connsiteX2" fmla="*/ 835870 w 835870"/>
                <a:gd name="connsiteY2" fmla="*/ 395064 h 398239"/>
                <a:gd name="connsiteX3" fmla="*/ 242937 w 835870"/>
                <a:gd name="connsiteY3" fmla="*/ 398239 h 398239"/>
                <a:gd name="connsiteX4" fmla="*/ 96307 w 835870"/>
                <a:gd name="connsiteY4" fmla="*/ 389 h 398239"/>
                <a:gd name="connsiteX5" fmla="*/ 105378 w 835870"/>
                <a:gd name="connsiteY5" fmla="*/ 83340 h 398239"/>
                <a:gd name="connsiteX6" fmla="*/ 255638 w 835870"/>
                <a:gd name="connsiteY6" fmla="*/ 274836 h 398239"/>
                <a:gd name="connsiteX0" fmla="*/ 264758 w 844990"/>
                <a:gd name="connsiteY0" fmla="*/ 274836 h 398239"/>
                <a:gd name="connsiteX1" fmla="*/ 844990 w 844990"/>
                <a:gd name="connsiteY1" fmla="*/ 273249 h 398239"/>
                <a:gd name="connsiteX2" fmla="*/ 844990 w 844990"/>
                <a:gd name="connsiteY2" fmla="*/ 395064 h 398239"/>
                <a:gd name="connsiteX3" fmla="*/ 252057 w 844990"/>
                <a:gd name="connsiteY3" fmla="*/ 398239 h 398239"/>
                <a:gd name="connsiteX4" fmla="*/ 105427 w 844990"/>
                <a:gd name="connsiteY4" fmla="*/ 389 h 398239"/>
                <a:gd name="connsiteX5" fmla="*/ 114498 w 844990"/>
                <a:gd name="connsiteY5" fmla="*/ 83340 h 398239"/>
                <a:gd name="connsiteX6" fmla="*/ 264758 w 844990"/>
                <a:gd name="connsiteY6" fmla="*/ 274836 h 398239"/>
                <a:gd name="connsiteX0" fmla="*/ 250744 w 830976"/>
                <a:gd name="connsiteY0" fmla="*/ 274836 h 398239"/>
                <a:gd name="connsiteX1" fmla="*/ 830976 w 830976"/>
                <a:gd name="connsiteY1" fmla="*/ 273249 h 398239"/>
                <a:gd name="connsiteX2" fmla="*/ 830976 w 830976"/>
                <a:gd name="connsiteY2" fmla="*/ 395064 h 398239"/>
                <a:gd name="connsiteX3" fmla="*/ 238043 w 830976"/>
                <a:gd name="connsiteY3" fmla="*/ 398239 h 398239"/>
                <a:gd name="connsiteX4" fmla="*/ 91413 w 830976"/>
                <a:gd name="connsiteY4" fmla="*/ 389 h 398239"/>
                <a:gd name="connsiteX5" fmla="*/ 100484 w 830976"/>
                <a:gd name="connsiteY5" fmla="*/ 83340 h 398239"/>
                <a:gd name="connsiteX6" fmla="*/ 250744 w 830976"/>
                <a:gd name="connsiteY6" fmla="*/ 274836 h 398239"/>
                <a:gd name="connsiteX0" fmla="*/ 250744 w 830976"/>
                <a:gd name="connsiteY0" fmla="*/ 274836 h 398239"/>
                <a:gd name="connsiteX1" fmla="*/ 830976 w 830976"/>
                <a:gd name="connsiteY1" fmla="*/ 395064 h 398239"/>
                <a:gd name="connsiteX2" fmla="*/ 238043 w 830976"/>
                <a:gd name="connsiteY2" fmla="*/ 398239 h 398239"/>
                <a:gd name="connsiteX3" fmla="*/ 91413 w 830976"/>
                <a:gd name="connsiteY3" fmla="*/ 389 h 398239"/>
                <a:gd name="connsiteX4" fmla="*/ 100484 w 830976"/>
                <a:gd name="connsiteY4" fmla="*/ 83340 h 398239"/>
                <a:gd name="connsiteX5" fmla="*/ 250744 w 830976"/>
                <a:gd name="connsiteY5" fmla="*/ 274836 h 398239"/>
                <a:gd name="connsiteX0" fmla="*/ 250744 w 250744"/>
                <a:gd name="connsiteY0" fmla="*/ 274836 h 398239"/>
                <a:gd name="connsiteX1" fmla="*/ 238043 w 250744"/>
                <a:gd name="connsiteY1" fmla="*/ 398239 h 398239"/>
                <a:gd name="connsiteX2" fmla="*/ 91413 w 250744"/>
                <a:gd name="connsiteY2" fmla="*/ 389 h 398239"/>
                <a:gd name="connsiteX3" fmla="*/ 100484 w 250744"/>
                <a:gd name="connsiteY3" fmla="*/ 83340 h 398239"/>
                <a:gd name="connsiteX4" fmla="*/ 250744 w 250744"/>
                <a:gd name="connsiteY4" fmla="*/ 274836 h 398239"/>
                <a:gd name="connsiteX0" fmla="*/ 250744 w 250744"/>
                <a:gd name="connsiteY0" fmla="*/ 275354 h 398757"/>
                <a:gd name="connsiteX1" fmla="*/ 238043 w 250744"/>
                <a:gd name="connsiteY1" fmla="*/ 398757 h 398757"/>
                <a:gd name="connsiteX2" fmla="*/ 91413 w 250744"/>
                <a:gd name="connsiteY2" fmla="*/ 907 h 398757"/>
                <a:gd name="connsiteX3" fmla="*/ 100484 w 250744"/>
                <a:gd name="connsiteY3" fmla="*/ 83858 h 398757"/>
                <a:gd name="connsiteX4" fmla="*/ 250744 w 250744"/>
                <a:gd name="connsiteY4" fmla="*/ 275354 h 398757"/>
                <a:gd name="connsiteX0" fmla="*/ 250744 w 250744"/>
                <a:gd name="connsiteY0" fmla="*/ 275354 h 398757"/>
                <a:gd name="connsiteX1" fmla="*/ 238043 w 250744"/>
                <a:gd name="connsiteY1" fmla="*/ 398757 h 398757"/>
                <a:gd name="connsiteX2" fmla="*/ 91413 w 250744"/>
                <a:gd name="connsiteY2" fmla="*/ 907 h 398757"/>
                <a:gd name="connsiteX3" fmla="*/ 106712 w 250744"/>
                <a:gd name="connsiteY3" fmla="*/ 83858 h 398757"/>
                <a:gd name="connsiteX4" fmla="*/ 250744 w 250744"/>
                <a:gd name="connsiteY4" fmla="*/ 275354 h 39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744" h="398757">
                  <a:moveTo>
                    <a:pt x="250744" y="275354"/>
                  </a:moveTo>
                  <a:lnTo>
                    <a:pt x="238043" y="398757"/>
                  </a:lnTo>
                  <a:cubicBezTo>
                    <a:pt x="-2128" y="380176"/>
                    <a:pt x="-77992" y="103626"/>
                    <a:pt x="91413" y="907"/>
                  </a:cubicBezTo>
                  <a:cubicBezTo>
                    <a:pt x="138112" y="-7329"/>
                    <a:pt x="121432" y="42086"/>
                    <a:pt x="106712" y="83858"/>
                  </a:cubicBezTo>
                  <a:cubicBezTo>
                    <a:pt x="90405" y="141505"/>
                    <a:pt x="133229" y="239469"/>
                    <a:pt x="250744" y="275354"/>
                  </a:cubicBezTo>
                  <a:close/>
                </a:path>
              </a:pathLst>
            </a:custGeom>
            <a:gradFill>
              <a:gsLst>
                <a:gs pos="35000">
                  <a:srgbClr val="FFFFFF">
                    <a:alpha val="1000"/>
                  </a:srgbClr>
                </a:gs>
                <a:gs pos="99000">
                  <a:srgbClr val="FFFFFF">
                    <a:alpha val="0"/>
                  </a:srgbClr>
                </a:gs>
                <a:gs pos="19000">
                  <a:srgbClr val="FFFFFF">
                    <a:alpha val="5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>
                <a:rot lat="0" lon="0" rev="2400000"/>
              </a:lightRig>
            </a:scene3d>
            <a:sp3d prstMaterial="plastic">
              <a:bevelT w="19050" h="127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矩形 41"/>
            <p:cNvSpPr/>
            <p:nvPr/>
          </p:nvSpPr>
          <p:spPr>
            <a:xfrm flipH="1">
              <a:off x="9268736" y="3562183"/>
              <a:ext cx="843713" cy="398207"/>
            </a:xfrm>
            <a:custGeom>
              <a:avLst/>
              <a:gdLst>
                <a:gd name="connsiteX0" fmla="*/ 0 w 615158"/>
                <a:gd name="connsiteY0" fmla="*/ 0 h 121815"/>
                <a:gd name="connsiteX1" fmla="*/ 615158 w 615158"/>
                <a:gd name="connsiteY1" fmla="*/ 0 h 121815"/>
                <a:gd name="connsiteX2" fmla="*/ 615158 w 615158"/>
                <a:gd name="connsiteY2" fmla="*/ 121815 h 121815"/>
                <a:gd name="connsiteX3" fmla="*/ 0 w 615158"/>
                <a:gd name="connsiteY3" fmla="*/ 121815 h 121815"/>
                <a:gd name="connsiteX4" fmla="*/ 0 w 615158"/>
                <a:gd name="connsiteY4" fmla="*/ 0 h 121815"/>
                <a:gd name="connsiteX0" fmla="*/ 0 w 812801"/>
                <a:gd name="connsiteY0" fmla="*/ 0 h 124196"/>
                <a:gd name="connsiteX1" fmla="*/ 812801 w 812801"/>
                <a:gd name="connsiteY1" fmla="*/ 2381 h 124196"/>
                <a:gd name="connsiteX2" fmla="*/ 812801 w 812801"/>
                <a:gd name="connsiteY2" fmla="*/ 124196 h 124196"/>
                <a:gd name="connsiteX3" fmla="*/ 197643 w 812801"/>
                <a:gd name="connsiteY3" fmla="*/ 124196 h 124196"/>
                <a:gd name="connsiteX4" fmla="*/ 0 w 812801"/>
                <a:gd name="connsiteY4" fmla="*/ 0 h 124196"/>
                <a:gd name="connsiteX0" fmla="*/ 0 w 720726"/>
                <a:gd name="connsiteY0" fmla="*/ 10319 h 121815"/>
                <a:gd name="connsiteX1" fmla="*/ 720726 w 720726"/>
                <a:gd name="connsiteY1" fmla="*/ 0 h 121815"/>
                <a:gd name="connsiteX2" fmla="*/ 720726 w 720726"/>
                <a:gd name="connsiteY2" fmla="*/ 121815 h 121815"/>
                <a:gd name="connsiteX3" fmla="*/ 105568 w 720726"/>
                <a:gd name="connsiteY3" fmla="*/ 121815 h 121815"/>
                <a:gd name="connsiteX4" fmla="*/ 0 w 720726"/>
                <a:gd name="connsiteY4" fmla="*/ 10319 h 121815"/>
                <a:gd name="connsiteX0" fmla="*/ 0 w 727076"/>
                <a:gd name="connsiteY0" fmla="*/ 3969 h 121815"/>
                <a:gd name="connsiteX1" fmla="*/ 727076 w 727076"/>
                <a:gd name="connsiteY1" fmla="*/ 0 h 121815"/>
                <a:gd name="connsiteX2" fmla="*/ 727076 w 727076"/>
                <a:gd name="connsiteY2" fmla="*/ 121815 h 121815"/>
                <a:gd name="connsiteX3" fmla="*/ 111918 w 727076"/>
                <a:gd name="connsiteY3" fmla="*/ 121815 h 121815"/>
                <a:gd name="connsiteX4" fmla="*/ 0 w 727076"/>
                <a:gd name="connsiteY4" fmla="*/ 3969 h 121815"/>
                <a:gd name="connsiteX0" fmla="*/ 0 w 729457"/>
                <a:gd name="connsiteY0" fmla="*/ 1587 h 121815"/>
                <a:gd name="connsiteX1" fmla="*/ 729457 w 729457"/>
                <a:gd name="connsiteY1" fmla="*/ 0 h 121815"/>
                <a:gd name="connsiteX2" fmla="*/ 729457 w 729457"/>
                <a:gd name="connsiteY2" fmla="*/ 121815 h 121815"/>
                <a:gd name="connsiteX3" fmla="*/ 114299 w 729457"/>
                <a:gd name="connsiteY3" fmla="*/ 121815 h 121815"/>
                <a:gd name="connsiteX4" fmla="*/ 0 w 729457"/>
                <a:gd name="connsiteY4" fmla="*/ 1587 h 121815"/>
                <a:gd name="connsiteX0" fmla="*/ 72812 w 802269"/>
                <a:gd name="connsiteY0" fmla="*/ 4572 h 124800"/>
                <a:gd name="connsiteX1" fmla="*/ 802269 w 802269"/>
                <a:gd name="connsiteY1" fmla="*/ 2985 h 124800"/>
                <a:gd name="connsiteX2" fmla="*/ 802269 w 802269"/>
                <a:gd name="connsiteY2" fmla="*/ 124800 h 124800"/>
                <a:gd name="connsiteX3" fmla="*/ 187111 w 802269"/>
                <a:gd name="connsiteY3" fmla="*/ 124800 h 124800"/>
                <a:gd name="connsiteX4" fmla="*/ 0 w 802269"/>
                <a:gd name="connsiteY4" fmla="*/ 0 h 124800"/>
                <a:gd name="connsiteX5" fmla="*/ 72812 w 802269"/>
                <a:gd name="connsiteY5" fmla="*/ 4572 h 124800"/>
                <a:gd name="connsiteX0" fmla="*/ 73266 w 802723"/>
                <a:gd name="connsiteY0" fmla="*/ 4572 h 124800"/>
                <a:gd name="connsiteX1" fmla="*/ 802723 w 802723"/>
                <a:gd name="connsiteY1" fmla="*/ 2985 h 124800"/>
                <a:gd name="connsiteX2" fmla="*/ 802723 w 802723"/>
                <a:gd name="connsiteY2" fmla="*/ 124800 h 124800"/>
                <a:gd name="connsiteX3" fmla="*/ 187565 w 802723"/>
                <a:gd name="connsiteY3" fmla="*/ 124800 h 124800"/>
                <a:gd name="connsiteX4" fmla="*/ 454 w 802723"/>
                <a:gd name="connsiteY4" fmla="*/ 0 h 124800"/>
                <a:gd name="connsiteX5" fmla="*/ 73266 w 80272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73486 w 802943"/>
                <a:gd name="connsiteY0" fmla="*/ 4572 h 124800"/>
                <a:gd name="connsiteX1" fmla="*/ 802943 w 802943"/>
                <a:gd name="connsiteY1" fmla="*/ 2985 h 124800"/>
                <a:gd name="connsiteX2" fmla="*/ 802943 w 802943"/>
                <a:gd name="connsiteY2" fmla="*/ 124800 h 124800"/>
                <a:gd name="connsiteX3" fmla="*/ 187785 w 802943"/>
                <a:gd name="connsiteY3" fmla="*/ 124800 h 124800"/>
                <a:gd name="connsiteX4" fmla="*/ 674 w 802943"/>
                <a:gd name="connsiteY4" fmla="*/ 0 h 124800"/>
                <a:gd name="connsiteX5" fmla="*/ 73486 w 802943"/>
                <a:gd name="connsiteY5" fmla="*/ 4572 h 12480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077 w 819534"/>
                <a:gd name="connsiteY0" fmla="*/ 23622 h 143850"/>
                <a:gd name="connsiteX1" fmla="*/ 819534 w 819534"/>
                <a:gd name="connsiteY1" fmla="*/ 22035 h 143850"/>
                <a:gd name="connsiteX2" fmla="*/ 819534 w 819534"/>
                <a:gd name="connsiteY2" fmla="*/ 143850 h 143850"/>
                <a:gd name="connsiteX3" fmla="*/ 204376 w 819534"/>
                <a:gd name="connsiteY3" fmla="*/ 143850 h 143850"/>
                <a:gd name="connsiteX4" fmla="*/ 596 w 819534"/>
                <a:gd name="connsiteY4" fmla="*/ 0 h 143850"/>
                <a:gd name="connsiteX5" fmla="*/ 90077 w 819534"/>
                <a:gd name="connsiteY5" fmla="*/ 23622 h 143850"/>
                <a:gd name="connsiteX0" fmla="*/ 90193 w 819650"/>
                <a:gd name="connsiteY0" fmla="*/ 23622 h 143850"/>
                <a:gd name="connsiteX1" fmla="*/ 819650 w 819650"/>
                <a:gd name="connsiteY1" fmla="*/ 22035 h 143850"/>
                <a:gd name="connsiteX2" fmla="*/ 819650 w 819650"/>
                <a:gd name="connsiteY2" fmla="*/ 143850 h 143850"/>
                <a:gd name="connsiteX3" fmla="*/ 204492 w 819650"/>
                <a:gd name="connsiteY3" fmla="*/ 143850 h 143850"/>
                <a:gd name="connsiteX4" fmla="*/ 712 w 819650"/>
                <a:gd name="connsiteY4" fmla="*/ 0 h 143850"/>
                <a:gd name="connsiteX5" fmla="*/ 90193 w 819650"/>
                <a:gd name="connsiteY5" fmla="*/ 23622 h 143850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666 w 829123"/>
                <a:gd name="connsiteY0" fmla="*/ 45847 h 166075"/>
                <a:gd name="connsiteX1" fmla="*/ 829123 w 829123"/>
                <a:gd name="connsiteY1" fmla="*/ 44260 h 166075"/>
                <a:gd name="connsiteX2" fmla="*/ 829123 w 829123"/>
                <a:gd name="connsiteY2" fmla="*/ 166075 h 166075"/>
                <a:gd name="connsiteX3" fmla="*/ 213965 w 829123"/>
                <a:gd name="connsiteY3" fmla="*/ 166075 h 166075"/>
                <a:gd name="connsiteX4" fmla="*/ 660 w 829123"/>
                <a:gd name="connsiteY4" fmla="*/ 0 h 166075"/>
                <a:gd name="connsiteX5" fmla="*/ 99666 w 829123"/>
                <a:gd name="connsiteY5" fmla="*/ 45847 h 166075"/>
                <a:gd name="connsiteX0" fmla="*/ 99015 w 828472"/>
                <a:gd name="connsiteY0" fmla="*/ 45847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99015 w 828472"/>
                <a:gd name="connsiteY5" fmla="*/ 45847 h 166075"/>
                <a:gd name="connsiteX0" fmla="*/ 229190 w 828472"/>
                <a:gd name="connsiteY0" fmla="*/ 49022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229190 w 828472"/>
                <a:gd name="connsiteY5" fmla="*/ 49022 h 166075"/>
                <a:gd name="connsiteX0" fmla="*/ 248240 w 828472"/>
                <a:gd name="connsiteY0" fmla="*/ 45847 h 166075"/>
                <a:gd name="connsiteX1" fmla="*/ 828472 w 828472"/>
                <a:gd name="connsiteY1" fmla="*/ 44260 h 166075"/>
                <a:gd name="connsiteX2" fmla="*/ 828472 w 828472"/>
                <a:gd name="connsiteY2" fmla="*/ 166075 h 166075"/>
                <a:gd name="connsiteX3" fmla="*/ 213314 w 828472"/>
                <a:gd name="connsiteY3" fmla="*/ 166075 h 166075"/>
                <a:gd name="connsiteX4" fmla="*/ 9 w 828472"/>
                <a:gd name="connsiteY4" fmla="*/ 0 h 166075"/>
                <a:gd name="connsiteX5" fmla="*/ 248240 w 828472"/>
                <a:gd name="connsiteY5" fmla="*/ 45847 h 166075"/>
                <a:gd name="connsiteX0" fmla="*/ 248237 w 828469"/>
                <a:gd name="connsiteY0" fmla="*/ 45847 h 166075"/>
                <a:gd name="connsiteX1" fmla="*/ 828469 w 828469"/>
                <a:gd name="connsiteY1" fmla="*/ 44260 h 166075"/>
                <a:gd name="connsiteX2" fmla="*/ 828469 w 828469"/>
                <a:gd name="connsiteY2" fmla="*/ 166075 h 166075"/>
                <a:gd name="connsiteX3" fmla="*/ 264111 w 828469"/>
                <a:gd name="connsiteY3" fmla="*/ 162900 h 166075"/>
                <a:gd name="connsiteX4" fmla="*/ 6 w 828469"/>
                <a:gd name="connsiteY4" fmla="*/ 0 h 166075"/>
                <a:gd name="connsiteX5" fmla="*/ 248237 w 828469"/>
                <a:gd name="connsiteY5" fmla="*/ 45847 h 166075"/>
                <a:gd name="connsiteX0" fmla="*/ 248238 w 828470"/>
                <a:gd name="connsiteY0" fmla="*/ 45847 h 169250"/>
                <a:gd name="connsiteX1" fmla="*/ 828470 w 828470"/>
                <a:gd name="connsiteY1" fmla="*/ 44260 h 169250"/>
                <a:gd name="connsiteX2" fmla="*/ 828470 w 828470"/>
                <a:gd name="connsiteY2" fmla="*/ 166075 h 169250"/>
                <a:gd name="connsiteX3" fmla="*/ 235537 w 828470"/>
                <a:gd name="connsiteY3" fmla="*/ 169250 h 169250"/>
                <a:gd name="connsiteX4" fmla="*/ 7 w 828470"/>
                <a:gd name="connsiteY4" fmla="*/ 0 h 169250"/>
                <a:gd name="connsiteX5" fmla="*/ 248238 w 828470"/>
                <a:gd name="connsiteY5" fmla="*/ 45847 h 169250"/>
                <a:gd name="connsiteX0" fmla="*/ 159353 w 739585"/>
                <a:gd name="connsiteY0" fmla="*/ 274447 h 397850"/>
                <a:gd name="connsiteX1" fmla="*/ 739585 w 739585"/>
                <a:gd name="connsiteY1" fmla="*/ 272860 h 397850"/>
                <a:gd name="connsiteX2" fmla="*/ 739585 w 739585"/>
                <a:gd name="connsiteY2" fmla="*/ 394675 h 397850"/>
                <a:gd name="connsiteX3" fmla="*/ 146652 w 739585"/>
                <a:gd name="connsiteY3" fmla="*/ 397850 h 397850"/>
                <a:gd name="connsiteX4" fmla="*/ 22 w 739585"/>
                <a:gd name="connsiteY4" fmla="*/ 0 h 397850"/>
                <a:gd name="connsiteX5" fmla="*/ 159353 w 739585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26817 w 807049"/>
                <a:gd name="connsiteY0" fmla="*/ 274447 h 397850"/>
                <a:gd name="connsiteX1" fmla="*/ 807049 w 807049"/>
                <a:gd name="connsiteY1" fmla="*/ 272860 h 397850"/>
                <a:gd name="connsiteX2" fmla="*/ 807049 w 807049"/>
                <a:gd name="connsiteY2" fmla="*/ 394675 h 397850"/>
                <a:gd name="connsiteX3" fmla="*/ 214116 w 807049"/>
                <a:gd name="connsiteY3" fmla="*/ 397850 h 397850"/>
                <a:gd name="connsiteX4" fmla="*/ 67486 w 807049"/>
                <a:gd name="connsiteY4" fmla="*/ 0 h 397850"/>
                <a:gd name="connsiteX5" fmla="*/ 226817 w 807049"/>
                <a:gd name="connsiteY5" fmla="*/ 274447 h 397850"/>
                <a:gd name="connsiteX0" fmla="*/ 237638 w 817870"/>
                <a:gd name="connsiteY0" fmla="*/ 274447 h 397850"/>
                <a:gd name="connsiteX1" fmla="*/ 817870 w 817870"/>
                <a:gd name="connsiteY1" fmla="*/ 272860 h 397850"/>
                <a:gd name="connsiteX2" fmla="*/ 817870 w 817870"/>
                <a:gd name="connsiteY2" fmla="*/ 394675 h 397850"/>
                <a:gd name="connsiteX3" fmla="*/ 224937 w 817870"/>
                <a:gd name="connsiteY3" fmla="*/ 397850 h 397850"/>
                <a:gd name="connsiteX4" fmla="*/ 78307 w 817870"/>
                <a:gd name="connsiteY4" fmla="*/ 0 h 397850"/>
                <a:gd name="connsiteX5" fmla="*/ 237638 w 817870"/>
                <a:gd name="connsiteY5" fmla="*/ 274447 h 397850"/>
                <a:gd name="connsiteX0" fmla="*/ 237638 w 817870"/>
                <a:gd name="connsiteY0" fmla="*/ 274447 h 397850"/>
                <a:gd name="connsiteX1" fmla="*/ 817870 w 817870"/>
                <a:gd name="connsiteY1" fmla="*/ 272860 h 397850"/>
                <a:gd name="connsiteX2" fmla="*/ 817870 w 817870"/>
                <a:gd name="connsiteY2" fmla="*/ 394675 h 397850"/>
                <a:gd name="connsiteX3" fmla="*/ 224937 w 817870"/>
                <a:gd name="connsiteY3" fmla="*/ 397850 h 397850"/>
                <a:gd name="connsiteX4" fmla="*/ 78307 w 817870"/>
                <a:gd name="connsiteY4" fmla="*/ 0 h 397850"/>
                <a:gd name="connsiteX5" fmla="*/ 237638 w 817870"/>
                <a:gd name="connsiteY5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245760 w 825992"/>
                <a:gd name="connsiteY5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245760 w 825992"/>
                <a:gd name="connsiteY5" fmla="*/ 274447 h 397850"/>
                <a:gd name="connsiteX0" fmla="*/ 245760 w 825992"/>
                <a:gd name="connsiteY0" fmla="*/ 292123 h 415526"/>
                <a:gd name="connsiteX1" fmla="*/ 825992 w 825992"/>
                <a:gd name="connsiteY1" fmla="*/ 290536 h 415526"/>
                <a:gd name="connsiteX2" fmla="*/ 825992 w 825992"/>
                <a:gd name="connsiteY2" fmla="*/ 412351 h 415526"/>
                <a:gd name="connsiteX3" fmla="*/ 233059 w 825992"/>
                <a:gd name="connsiteY3" fmla="*/ 415526 h 415526"/>
                <a:gd name="connsiteX4" fmla="*/ 86429 w 825992"/>
                <a:gd name="connsiteY4" fmla="*/ 17676 h 415526"/>
                <a:gd name="connsiteX5" fmla="*/ 95500 w 825992"/>
                <a:gd name="connsiteY5" fmla="*/ 100627 h 415526"/>
                <a:gd name="connsiteX6" fmla="*/ 245760 w 825992"/>
                <a:gd name="connsiteY6" fmla="*/ 292123 h 415526"/>
                <a:gd name="connsiteX0" fmla="*/ 245760 w 825992"/>
                <a:gd name="connsiteY0" fmla="*/ 289597 h 413000"/>
                <a:gd name="connsiteX1" fmla="*/ 825992 w 825992"/>
                <a:gd name="connsiteY1" fmla="*/ 288010 h 413000"/>
                <a:gd name="connsiteX2" fmla="*/ 825992 w 825992"/>
                <a:gd name="connsiteY2" fmla="*/ 409825 h 413000"/>
                <a:gd name="connsiteX3" fmla="*/ 233059 w 825992"/>
                <a:gd name="connsiteY3" fmla="*/ 413000 h 413000"/>
                <a:gd name="connsiteX4" fmla="*/ 86429 w 825992"/>
                <a:gd name="connsiteY4" fmla="*/ 15150 h 413000"/>
                <a:gd name="connsiteX5" fmla="*/ 95500 w 825992"/>
                <a:gd name="connsiteY5" fmla="*/ 98101 h 413000"/>
                <a:gd name="connsiteX6" fmla="*/ 245760 w 825992"/>
                <a:gd name="connsiteY6" fmla="*/ 289597 h 41300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447 h 397850"/>
                <a:gd name="connsiteX1" fmla="*/ 825992 w 825992"/>
                <a:gd name="connsiteY1" fmla="*/ 272860 h 397850"/>
                <a:gd name="connsiteX2" fmla="*/ 825992 w 825992"/>
                <a:gd name="connsiteY2" fmla="*/ 394675 h 397850"/>
                <a:gd name="connsiteX3" fmla="*/ 233059 w 825992"/>
                <a:gd name="connsiteY3" fmla="*/ 397850 h 397850"/>
                <a:gd name="connsiteX4" fmla="*/ 86429 w 825992"/>
                <a:gd name="connsiteY4" fmla="*/ 0 h 397850"/>
                <a:gd name="connsiteX5" fmla="*/ 95500 w 825992"/>
                <a:gd name="connsiteY5" fmla="*/ 82951 h 397850"/>
                <a:gd name="connsiteX6" fmla="*/ 245760 w 825992"/>
                <a:gd name="connsiteY6" fmla="*/ 274447 h 397850"/>
                <a:gd name="connsiteX0" fmla="*/ 245760 w 825992"/>
                <a:gd name="connsiteY0" fmla="*/ 274836 h 398239"/>
                <a:gd name="connsiteX1" fmla="*/ 825992 w 825992"/>
                <a:gd name="connsiteY1" fmla="*/ 273249 h 398239"/>
                <a:gd name="connsiteX2" fmla="*/ 825992 w 825992"/>
                <a:gd name="connsiteY2" fmla="*/ 395064 h 398239"/>
                <a:gd name="connsiteX3" fmla="*/ 233059 w 825992"/>
                <a:gd name="connsiteY3" fmla="*/ 398239 h 398239"/>
                <a:gd name="connsiteX4" fmla="*/ 86429 w 825992"/>
                <a:gd name="connsiteY4" fmla="*/ 389 h 398239"/>
                <a:gd name="connsiteX5" fmla="*/ 95500 w 825992"/>
                <a:gd name="connsiteY5" fmla="*/ 83340 h 398239"/>
                <a:gd name="connsiteX6" fmla="*/ 245760 w 825992"/>
                <a:gd name="connsiteY6" fmla="*/ 274836 h 398239"/>
                <a:gd name="connsiteX0" fmla="*/ 245760 w 825992"/>
                <a:gd name="connsiteY0" fmla="*/ 274836 h 398239"/>
                <a:gd name="connsiteX1" fmla="*/ 825992 w 825992"/>
                <a:gd name="connsiteY1" fmla="*/ 273249 h 398239"/>
                <a:gd name="connsiteX2" fmla="*/ 825992 w 825992"/>
                <a:gd name="connsiteY2" fmla="*/ 395064 h 398239"/>
                <a:gd name="connsiteX3" fmla="*/ 233059 w 825992"/>
                <a:gd name="connsiteY3" fmla="*/ 398239 h 398239"/>
                <a:gd name="connsiteX4" fmla="*/ 86429 w 825992"/>
                <a:gd name="connsiteY4" fmla="*/ 389 h 398239"/>
                <a:gd name="connsiteX5" fmla="*/ 95500 w 825992"/>
                <a:gd name="connsiteY5" fmla="*/ 83340 h 398239"/>
                <a:gd name="connsiteX6" fmla="*/ 245760 w 825992"/>
                <a:gd name="connsiteY6" fmla="*/ 274836 h 398239"/>
                <a:gd name="connsiteX0" fmla="*/ 244350 w 824582"/>
                <a:gd name="connsiteY0" fmla="*/ 274836 h 398239"/>
                <a:gd name="connsiteX1" fmla="*/ 824582 w 824582"/>
                <a:gd name="connsiteY1" fmla="*/ 273249 h 398239"/>
                <a:gd name="connsiteX2" fmla="*/ 824582 w 824582"/>
                <a:gd name="connsiteY2" fmla="*/ 395064 h 398239"/>
                <a:gd name="connsiteX3" fmla="*/ 231649 w 824582"/>
                <a:gd name="connsiteY3" fmla="*/ 398239 h 398239"/>
                <a:gd name="connsiteX4" fmla="*/ 85019 w 824582"/>
                <a:gd name="connsiteY4" fmla="*/ 389 h 398239"/>
                <a:gd name="connsiteX5" fmla="*/ 94090 w 824582"/>
                <a:gd name="connsiteY5" fmla="*/ 83340 h 398239"/>
                <a:gd name="connsiteX6" fmla="*/ 244350 w 824582"/>
                <a:gd name="connsiteY6" fmla="*/ 274836 h 398239"/>
                <a:gd name="connsiteX0" fmla="*/ 261280 w 841512"/>
                <a:gd name="connsiteY0" fmla="*/ 274836 h 398239"/>
                <a:gd name="connsiteX1" fmla="*/ 841512 w 841512"/>
                <a:gd name="connsiteY1" fmla="*/ 273249 h 398239"/>
                <a:gd name="connsiteX2" fmla="*/ 841512 w 841512"/>
                <a:gd name="connsiteY2" fmla="*/ 395064 h 398239"/>
                <a:gd name="connsiteX3" fmla="*/ 248579 w 841512"/>
                <a:gd name="connsiteY3" fmla="*/ 398239 h 398239"/>
                <a:gd name="connsiteX4" fmla="*/ 101949 w 841512"/>
                <a:gd name="connsiteY4" fmla="*/ 389 h 398239"/>
                <a:gd name="connsiteX5" fmla="*/ 111020 w 841512"/>
                <a:gd name="connsiteY5" fmla="*/ 83340 h 398239"/>
                <a:gd name="connsiteX6" fmla="*/ 261280 w 841512"/>
                <a:gd name="connsiteY6" fmla="*/ 274836 h 398239"/>
                <a:gd name="connsiteX0" fmla="*/ 255638 w 835870"/>
                <a:gd name="connsiteY0" fmla="*/ 274836 h 398239"/>
                <a:gd name="connsiteX1" fmla="*/ 835870 w 835870"/>
                <a:gd name="connsiteY1" fmla="*/ 273249 h 398239"/>
                <a:gd name="connsiteX2" fmla="*/ 835870 w 835870"/>
                <a:gd name="connsiteY2" fmla="*/ 395064 h 398239"/>
                <a:gd name="connsiteX3" fmla="*/ 242937 w 835870"/>
                <a:gd name="connsiteY3" fmla="*/ 398239 h 398239"/>
                <a:gd name="connsiteX4" fmla="*/ 96307 w 835870"/>
                <a:gd name="connsiteY4" fmla="*/ 389 h 398239"/>
                <a:gd name="connsiteX5" fmla="*/ 105378 w 835870"/>
                <a:gd name="connsiteY5" fmla="*/ 83340 h 398239"/>
                <a:gd name="connsiteX6" fmla="*/ 255638 w 835870"/>
                <a:gd name="connsiteY6" fmla="*/ 274836 h 398239"/>
                <a:gd name="connsiteX0" fmla="*/ 264758 w 844990"/>
                <a:gd name="connsiteY0" fmla="*/ 274836 h 398239"/>
                <a:gd name="connsiteX1" fmla="*/ 844990 w 844990"/>
                <a:gd name="connsiteY1" fmla="*/ 273249 h 398239"/>
                <a:gd name="connsiteX2" fmla="*/ 844990 w 844990"/>
                <a:gd name="connsiteY2" fmla="*/ 395064 h 398239"/>
                <a:gd name="connsiteX3" fmla="*/ 252057 w 844990"/>
                <a:gd name="connsiteY3" fmla="*/ 398239 h 398239"/>
                <a:gd name="connsiteX4" fmla="*/ 105427 w 844990"/>
                <a:gd name="connsiteY4" fmla="*/ 389 h 398239"/>
                <a:gd name="connsiteX5" fmla="*/ 114498 w 844990"/>
                <a:gd name="connsiteY5" fmla="*/ 83340 h 398239"/>
                <a:gd name="connsiteX6" fmla="*/ 264758 w 844990"/>
                <a:gd name="connsiteY6" fmla="*/ 274836 h 398239"/>
                <a:gd name="connsiteX0" fmla="*/ 250744 w 830976"/>
                <a:gd name="connsiteY0" fmla="*/ 274836 h 398239"/>
                <a:gd name="connsiteX1" fmla="*/ 830976 w 830976"/>
                <a:gd name="connsiteY1" fmla="*/ 273249 h 398239"/>
                <a:gd name="connsiteX2" fmla="*/ 830976 w 830976"/>
                <a:gd name="connsiteY2" fmla="*/ 395064 h 398239"/>
                <a:gd name="connsiteX3" fmla="*/ 238043 w 830976"/>
                <a:gd name="connsiteY3" fmla="*/ 398239 h 398239"/>
                <a:gd name="connsiteX4" fmla="*/ 91413 w 830976"/>
                <a:gd name="connsiteY4" fmla="*/ 389 h 398239"/>
                <a:gd name="connsiteX5" fmla="*/ 100484 w 830976"/>
                <a:gd name="connsiteY5" fmla="*/ 83340 h 398239"/>
                <a:gd name="connsiteX6" fmla="*/ 250744 w 830976"/>
                <a:gd name="connsiteY6" fmla="*/ 274836 h 398239"/>
                <a:gd name="connsiteX0" fmla="*/ 255179 w 835411"/>
                <a:gd name="connsiteY0" fmla="*/ 274836 h 398239"/>
                <a:gd name="connsiteX1" fmla="*/ 835411 w 835411"/>
                <a:gd name="connsiteY1" fmla="*/ 273249 h 398239"/>
                <a:gd name="connsiteX2" fmla="*/ 835411 w 835411"/>
                <a:gd name="connsiteY2" fmla="*/ 395064 h 398239"/>
                <a:gd name="connsiteX3" fmla="*/ 242478 w 835411"/>
                <a:gd name="connsiteY3" fmla="*/ 398239 h 398239"/>
                <a:gd name="connsiteX4" fmla="*/ 89498 w 835411"/>
                <a:gd name="connsiteY4" fmla="*/ 389 h 398239"/>
                <a:gd name="connsiteX5" fmla="*/ 104919 w 835411"/>
                <a:gd name="connsiteY5" fmla="*/ 83340 h 398239"/>
                <a:gd name="connsiteX6" fmla="*/ 255179 w 835411"/>
                <a:gd name="connsiteY6" fmla="*/ 274836 h 398239"/>
                <a:gd name="connsiteX0" fmla="*/ 255179 w 835411"/>
                <a:gd name="connsiteY0" fmla="*/ 274836 h 398239"/>
                <a:gd name="connsiteX1" fmla="*/ 835411 w 835411"/>
                <a:gd name="connsiteY1" fmla="*/ 273249 h 398239"/>
                <a:gd name="connsiteX2" fmla="*/ 835411 w 835411"/>
                <a:gd name="connsiteY2" fmla="*/ 395064 h 398239"/>
                <a:gd name="connsiteX3" fmla="*/ 242478 w 835411"/>
                <a:gd name="connsiteY3" fmla="*/ 398239 h 398239"/>
                <a:gd name="connsiteX4" fmla="*/ 89498 w 835411"/>
                <a:gd name="connsiteY4" fmla="*/ 389 h 398239"/>
                <a:gd name="connsiteX5" fmla="*/ 104919 w 835411"/>
                <a:gd name="connsiteY5" fmla="*/ 83340 h 398239"/>
                <a:gd name="connsiteX6" fmla="*/ 255179 w 835411"/>
                <a:gd name="connsiteY6" fmla="*/ 274836 h 398239"/>
                <a:gd name="connsiteX0" fmla="*/ 261943 w 842175"/>
                <a:gd name="connsiteY0" fmla="*/ 274836 h 398239"/>
                <a:gd name="connsiteX1" fmla="*/ 842175 w 842175"/>
                <a:gd name="connsiteY1" fmla="*/ 273249 h 398239"/>
                <a:gd name="connsiteX2" fmla="*/ 842175 w 842175"/>
                <a:gd name="connsiteY2" fmla="*/ 395064 h 398239"/>
                <a:gd name="connsiteX3" fmla="*/ 249242 w 842175"/>
                <a:gd name="connsiteY3" fmla="*/ 398239 h 398239"/>
                <a:gd name="connsiteX4" fmla="*/ 86737 w 842175"/>
                <a:gd name="connsiteY4" fmla="*/ 389 h 398239"/>
                <a:gd name="connsiteX5" fmla="*/ 111683 w 842175"/>
                <a:gd name="connsiteY5" fmla="*/ 83340 h 398239"/>
                <a:gd name="connsiteX6" fmla="*/ 261943 w 842175"/>
                <a:gd name="connsiteY6" fmla="*/ 274836 h 398239"/>
                <a:gd name="connsiteX0" fmla="*/ 263481 w 843713"/>
                <a:gd name="connsiteY0" fmla="*/ 274836 h 398239"/>
                <a:gd name="connsiteX1" fmla="*/ 843713 w 843713"/>
                <a:gd name="connsiteY1" fmla="*/ 273249 h 398239"/>
                <a:gd name="connsiteX2" fmla="*/ 843713 w 843713"/>
                <a:gd name="connsiteY2" fmla="*/ 395064 h 398239"/>
                <a:gd name="connsiteX3" fmla="*/ 250780 w 843713"/>
                <a:gd name="connsiteY3" fmla="*/ 398239 h 398239"/>
                <a:gd name="connsiteX4" fmla="*/ 88275 w 843713"/>
                <a:gd name="connsiteY4" fmla="*/ 389 h 398239"/>
                <a:gd name="connsiteX5" fmla="*/ 113221 w 843713"/>
                <a:gd name="connsiteY5" fmla="*/ 83340 h 398239"/>
                <a:gd name="connsiteX6" fmla="*/ 263481 w 843713"/>
                <a:gd name="connsiteY6" fmla="*/ 274836 h 398239"/>
                <a:gd name="connsiteX0" fmla="*/ 263481 w 843713"/>
                <a:gd name="connsiteY0" fmla="*/ 274804 h 398207"/>
                <a:gd name="connsiteX1" fmla="*/ 843713 w 843713"/>
                <a:gd name="connsiteY1" fmla="*/ 273217 h 398207"/>
                <a:gd name="connsiteX2" fmla="*/ 843713 w 843713"/>
                <a:gd name="connsiteY2" fmla="*/ 395032 h 398207"/>
                <a:gd name="connsiteX3" fmla="*/ 250780 w 843713"/>
                <a:gd name="connsiteY3" fmla="*/ 398207 h 398207"/>
                <a:gd name="connsiteX4" fmla="*/ 88275 w 843713"/>
                <a:gd name="connsiteY4" fmla="*/ 357 h 398207"/>
                <a:gd name="connsiteX5" fmla="*/ 98934 w 843713"/>
                <a:gd name="connsiteY5" fmla="*/ 88070 h 398207"/>
                <a:gd name="connsiteX6" fmla="*/ 263481 w 843713"/>
                <a:gd name="connsiteY6" fmla="*/ 274804 h 398207"/>
                <a:gd name="connsiteX0" fmla="*/ 258719 w 843713"/>
                <a:gd name="connsiteY0" fmla="*/ 277185 h 398207"/>
                <a:gd name="connsiteX1" fmla="*/ 843713 w 843713"/>
                <a:gd name="connsiteY1" fmla="*/ 273217 h 398207"/>
                <a:gd name="connsiteX2" fmla="*/ 843713 w 843713"/>
                <a:gd name="connsiteY2" fmla="*/ 395032 h 398207"/>
                <a:gd name="connsiteX3" fmla="*/ 250780 w 843713"/>
                <a:gd name="connsiteY3" fmla="*/ 398207 h 398207"/>
                <a:gd name="connsiteX4" fmla="*/ 88275 w 843713"/>
                <a:gd name="connsiteY4" fmla="*/ 357 h 398207"/>
                <a:gd name="connsiteX5" fmla="*/ 98934 w 843713"/>
                <a:gd name="connsiteY5" fmla="*/ 88070 h 398207"/>
                <a:gd name="connsiteX6" fmla="*/ 258719 w 843713"/>
                <a:gd name="connsiteY6" fmla="*/ 277185 h 398207"/>
                <a:gd name="connsiteX0" fmla="*/ 258719 w 843713"/>
                <a:gd name="connsiteY0" fmla="*/ 277185 h 398207"/>
                <a:gd name="connsiteX1" fmla="*/ 843713 w 843713"/>
                <a:gd name="connsiteY1" fmla="*/ 275598 h 398207"/>
                <a:gd name="connsiteX2" fmla="*/ 843713 w 843713"/>
                <a:gd name="connsiteY2" fmla="*/ 395032 h 398207"/>
                <a:gd name="connsiteX3" fmla="*/ 250780 w 843713"/>
                <a:gd name="connsiteY3" fmla="*/ 398207 h 398207"/>
                <a:gd name="connsiteX4" fmla="*/ 88275 w 843713"/>
                <a:gd name="connsiteY4" fmla="*/ 357 h 398207"/>
                <a:gd name="connsiteX5" fmla="*/ 98934 w 843713"/>
                <a:gd name="connsiteY5" fmla="*/ 88070 h 398207"/>
                <a:gd name="connsiteX6" fmla="*/ 258719 w 843713"/>
                <a:gd name="connsiteY6" fmla="*/ 277185 h 3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3713" h="398207">
                  <a:moveTo>
                    <a:pt x="258719" y="277185"/>
                  </a:moveTo>
                  <a:lnTo>
                    <a:pt x="843713" y="275598"/>
                  </a:lnTo>
                  <a:lnTo>
                    <a:pt x="843713" y="395032"/>
                  </a:lnTo>
                  <a:lnTo>
                    <a:pt x="250780" y="398207"/>
                  </a:lnTo>
                  <a:cubicBezTo>
                    <a:pt x="4259" y="379626"/>
                    <a:pt x="-81130" y="103076"/>
                    <a:pt x="88275" y="357"/>
                  </a:cubicBezTo>
                  <a:cubicBezTo>
                    <a:pt x="110063" y="-4765"/>
                    <a:pt x="113654" y="46298"/>
                    <a:pt x="98934" y="88070"/>
                  </a:cubicBezTo>
                  <a:cubicBezTo>
                    <a:pt x="82627" y="145717"/>
                    <a:pt x="138029" y="260350"/>
                    <a:pt x="258719" y="277185"/>
                  </a:cubicBez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8335664" y="3383250"/>
              <a:ext cx="1604065" cy="50132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45"/>
            <p:cNvSpPr/>
            <p:nvPr/>
          </p:nvSpPr>
          <p:spPr>
            <a:xfrm rot="1217497">
              <a:off x="9699736" y="3423851"/>
              <a:ext cx="492390" cy="155687"/>
            </a:xfrm>
            <a:custGeom>
              <a:avLst/>
              <a:gdLst>
                <a:gd name="connsiteX0" fmla="*/ 0 w 480595"/>
                <a:gd name="connsiteY0" fmla="*/ 78113 h 156225"/>
                <a:gd name="connsiteX1" fmla="*/ 240298 w 480595"/>
                <a:gd name="connsiteY1" fmla="*/ 0 h 156225"/>
                <a:gd name="connsiteX2" fmla="*/ 480596 w 480595"/>
                <a:gd name="connsiteY2" fmla="*/ 78113 h 156225"/>
                <a:gd name="connsiteX3" fmla="*/ 240298 w 480595"/>
                <a:gd name="connsiteY3" fmla="*/ 156226 h 156225"/>
                <a:gd name="connsiteX4" fmla="*/ 0 w 480595"/>
                <a:gd name="connsiteY4" fmla="*/ 78113 h 156225"/>
                <a:gd name="connsiteX0" fmla="*/ 0 w 480596"/>
                <a:gd name="connsiteY0" fmla="*/ 78113 h 122042"/>
                <a:gd name="connsiteX1" fmla="*/ 240298 w 480596"/>
                <a:gd name="connsiteY1" fmla="*/ 0 h 122042"/>
                <a:gd name="connsiteX2" fmla="*/ 480596 w 480596"/>
                <a:gd name="connsiteY2" fmla="*/ 78113 h 122042"/>
                <a:gd name="connsiteX3" fmla="*/ 241199 w 480596"/>
                <a:gd name="connsiteY3" fmla="*/ 122042 h 122042"/>
                <a:gd name="connsiteX4" fmla="*/ 0 w 480596"/>
                <a:gd name="connsiteY4" fmla="*/ 78113 h 122042"/>
                <a:gd name="connsiteX0" fmla="*/ 0 w 480596"/>
                <a:gd name="connsiteY0" fmla="*/ 78113 h 127714"/>
                <a:gd name="connsiteX1" fmla="*/ 240298 w 480596"/>
                <a:gd name="connsiteY1" fmla="*/ 0 h 127714"/>
                <a:gd name="connsiteX2" fmla="*/ 480596 w 480596"/>
                <a:gd name="connsiteY2" fmla="*/ 78113 h 127714"/>
                <a:gd name="connsiteX3" fmla="*/ 241199 w 480596"/>
                <a:gd name="connsiteY3" fmla="*/ 122042 h 127714"/>
                <a:gd name="connsiteX4" fmla="*/ 0 w 480596"/>
                <a:gd name="connsiteY4" fmla="*/ 78113 h 127714"/>
                <a:gd name="connsiteX0" fmla="*/ 0 w 480596"/>
                <a:gd name="connsiteY0" fmla="*/ 78113 h 127714"/>
                <a:gd name="connsiteX1" fmla="*/ 240298 w 480596"/>
                <a:gd name="connsiteY1" fmla="*/ 0 h 127714"/>
                <a:gd name="connsiteX2" fmla="*/ 480596 w 480596"/>
                <a:gd name="connsiteY2" fmla="*/ 78113 h 127714"/>
                <a:gd name="connsiteX3" fmla="*/ 241199 w 480596"/>
                <a:gd name="connsiteY3" fmla="*/ 122042 h 127714"/>
                <a:gd name="connsiteX4" fmla="*/ 0 w 480596"/>
                <a:gd name="connsiteY4" fmla="*/ 78113 h 127714"/>
                <a:gd name="connsiteX0" fmla="*/ 0 w 480596"/>
                <a:gd name="connsiteY0" fmla="*/ 78113 h 131529"/>
                <a:gd name="connsiteX1" fmla="*/ 240298 w 480596"/>
                <a:gd name="connsiteY1" fmla="*/ 0 h 131529"/>
                <a:gd name="connsiteX2" fmla="*/ 480596 w 480596"/>
                <a:gd name="connsiteY2" fmla="*/ 78113 h 131529"/>
                <a:gd name="connsiteX3" fmla="*/ 241199 w 480596"/>
                <a:gd name="connsiteY3" fmla="*/ 122042 h 131529"/>
                <a:gd name="connsiteX4" fmla="*/ 0 w 480596"/>
                <a:gd name="connsiteY4" fmla="*/ 78113 h 131529"/>
                <a:gd name="connsiteX0" fmla="*/ 0 w 480596"/>
                <a:gd name="connsiteY0" fmla="*/ 78113 h 126742"/>
                <a:gd name="connsiteX1" fmla="*/ 240298 w 480596"/>
                <a:gd name="connsiteY1" fmla="*/ 0 h 126742"/>
                <a:gd name="connsiteX2" fmla="*/ 480596 w 480596"/>
                <a:gd name="connsiteY2" fmla="*/ 78113 h 126742"/>
                <a:gd name="connsiteX3" fmla="*/ 238997 w 480596"/>
                <a:gd name="connsiteY3" fmla="*/ 116086 h 126742"/>
                <a:gd name="connsiteX4" fmla="*/ 0 w 480596"/>
                <a:gd name="connsiteY4" fmla="*/ 78113 h 126742"/>
                <a:gd name="connsiteX0" fmla="*/ 0 w 480596"/>
                <a:gd name="connsiteY0" fmla="*/ 78113 h 134001"/>
                <a:gd name="connsiteX1" fmla="*/ 240298 w 480596"/>
                <a:gd name="connsiteY1" fmla="*/ 0 h 134001"/>
                <a:gd name="connsiteX2" fmla="*/ 480596 w 480596"/>
                <a:gd name="connsiteY2" fmla="*/ 78113 h 134001"/>
                <a:gd name="connsiteX3" fmla="*/ 242300 w 480596"/>
                <a:gd name="connsiteY3" fmla="*/ 125020 h 134001"/>
                <a:gd name="connsiteX4" fmla="*/ 0 w 480596"/>
                <a:gd name="connsiteY4" fmla="*/ 78113 h 134001"/>
                <a:gd name="connsiteX0" fmla="*/ 0 w 480596"/>
                <a:gd name="connsiteY0" fmla="*/ 78113 h 144301"/>
                <a:gd name="connsiteX1" fmla="*/ 240298 w 480596"/>
                <a:gd name="connsiteY1" fmla="*/ 0 h 144301"/>
                <a:gd name="connsiteX2" fmla="*/ 480596 w 480596"/>
                <a:gd name="connsiteY2" fmla="*/ 78113 h 144301"/>
                <a:gd name="connsiteX3" fmla="*/ 242300 w 480596"/>
                <a:gd name="connsiteY3" fmla="*/ 125020 h 144301"/>
                <a:gd name="connsiteX4" fmla="*/ 0 w 480596"/>
                <a:gd name="connsiteY4" fmla="*/ 78113 h 144301"/>
                <a:gd name="connsiteX0" fmla="*/ 0 w 492382"/>
                <a:gd name="connsiteY0" fmla="*/ 78281 h 150059"/>
                <a:gd name="connsiteX1" fmla="*/ 240298 w 492382"/>
                <a:gd name="connsiteY1" fmla="*/ 168 h 150059"/>
                <a:gd name="connsiteX2" fmla="*/ 492382 w 492382"/>
                <a:gd name="connsiteY2" fmla="*/ 101004 h 150059"/>
                <a:gd name="connsiteX3" fmla="*/ 242300 w 492382"/>
                <a:gd name="connsiteY3" fmla="*/ 125188 h 150059"/>
                <a:gd name="connsiteX4" fmla="*/ 0 w 492382"/>
                <a:gd name="connsiteY4" fmla="*/ 78281 h 150059"/>
                <a:gd name="connsiteX0" fmla="*/ 0 w 492382"/>
                <a:gd name="connsiteY0" fmla="*/ 78281 h 150059"/>
                <a:gd name="connsiteX1" fmla="*/ 240298 w 492382"/>
                <a:gd name="connsiteY1" fmla="*/ 168 h 150059"/>
                <a:gd name="connsiteX2" fmla="*/ 492382 w 492382"/>
                <a:gd name="connsiteY2" fmla="*/ 101004 h 150059"/>
                <a:gd name="connsiteX3" fmla="*/ 242300 w 492382"/>
                <a:gd name="connsiteY3" fmla="*/ 125188 h 150059"/>
                <a:gd name="connsiteX4" fmla="*/ 0 w 492382"/>
                <a:gd name="connsiteY4" fmla="*/ 78281 h 150059"/>
                <a:gd name="connsiteX0" fmla="*/ 8 w 492390"/>
                <a:gd name="connsiteY0" fmla="*/ 78285 h 155687"/>
                <a:gd name="connsiteX1" fmla="*/ 240306 w 492390"/>
                <a:gd name="connsiteY1" fmla="*/ 172 h 155687"/>
                <a:gd name="connsiteX2" fmla="*/ 492390 w 492390"/>
                <a:gd name="connsiteY2" fmla="*/ 101008 h 155687"/>
                <a:gd name="connsiteX3" fmla="*/ 248589 w 492390"/>
                <a:gd name="connsiteY3" fmla="*/ 133024 h 155687"/>
                <a:gd name="connsiteX4" fmla="*/ 8 w 492390"/>
                <a:gd name="connsiteY4" fmla="*/ 78285 h 155687"/>
                <a:gd name="connsiteX0" fmla="*/ 8 w 492390"/>
                <a:gd name="connsiteY0" fmla="*/ 78285 h 155687"/>
                <a:gd name="connsiteX1" fmla="*/ 240306 w 492390"/>
                <a:gd name="connsiteY1" fmla="*/ 172 h 155687"/>
                <a:gd name="connsiteX2" fmla="*/ 492390 w 492390"/>
                <a:gd name="connsiteY2" fmla="*/ 101008 h 155687"/>
                <a:gd name="connsiteX3" fmla="*/ 248589 w 492390"/>
                <a:gd name="connsiteY3" fmla="*/ 133024 h 155687"/>
                <a:gd name="connsiteX4" fmla="*/ 8 w 492390"/>
                <a:gd name="connsiteY4" fmla="*/ 78285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390" h="155687">
                  <a:moveTo>
                    <a:pt x="8" y="78285"/>
                  </a:moveTo>
                  <a:cubicBezTo>
                    <a:pt x="-1372" y="56143"/>
                    <a:pt x="158242" y="-3615"/>
                    <a:pt x="240306" y="172"/>
                  </a:cubicBezTo>
                  <a:cubicBezTo>
                    <a:pt x="322370" y="3959"/>
                    <a:pt x="476850" y="43303"/>
                    <a:pt x="492390" y="101008"/>
                  </a:cubicBezTo>
                  <a:cubicBezTo>
                    <a:pt x="492390" y="144149"/>
                    <a:pt x="416012" y="181121"/>
                    <a:pt x="248589" y="133024"/>
                  </a:cubicBezTo>
                  <a:cubicBezTo>
                    <a:pt x="88948" y="170061"/>
                    <a:pt x="1388" y="100427"/>
                    <a:pt x="8" y="7828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3687381">
              <a:off x="9965752" y="3557852"/>
              <a:ext cx="351342" cy="48889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矩形 47"/>
            <p:cNvSpPr/>
            <p:nvPr/>
          </p:nvSpPr>
          <p:spPr>
            <a:xfrm rot="4166011">
              <a:off x="9853430" y="3583649"/>
              <a:ext cx="317518" cy="371243"/>
            </a:xfrm>
            <a:custGeom>
              <a:avLst/>
              <a:gdLst>
                <a:gd name="connsiteX0" fmla="*/ 0 w 185194"/>
                <a:gd name="connsiteY0" fmla="*/ 0 h 59279"/>
                <a:gd name="connsiteX1" fmla="*/ 185194 w 185194"/>
                <a:gd name="connsiteY1" fmla="*/ 0 h 59279"/>
                <a:gd name="connsiteX2" fmla="*/ 185194 w 185194"/>
                <a:gd name="connsiteY2" fmla="*/ 59279 h 59279"/>
                <a:gd name="connsiteX3" fmla="*/ 0 w 185194"/>
                <a:gd name="connsiteY3" fmla="*/ 59279 h 59279"/>
                <a:gd name="connsiteX4" fmla="*/ 0 w 185194"/>
                <a:gd name="connsiteY4" fmla="*/ 0 h 59279"/>
                <a:gd name="connsiteX0" fmla="*/ 0 w 293833"/>
                <a:gd name="connsiteY0" fmla="*/ 0 h 359463"/>
                <a:gd name="connsiteX1" fmla="*/ 185194 w 293833"/>
                <a:gd name="connsiteY1" fmla="*/ 0 h 359463"/>
                <a:gd name="connsiteX2" fmla="*/ 293833 w 293833"/>
                <a:gd name="connsiteY2" fmla="*/ 359463 h 359463"/>
                <a:gd name="connsiteX3" fmla="*/ 0 w 293833"/>
                <a:gd name="connsiteY3" fmla="*/ 59279 h 359463"/>
                <a:gd name="connsiteX4" fmla="*/ 0 w 293833"/>
                <a:gd name="connsiteY4" fmla="*/ 0 h 359463"/>
                <a:gd name="connsiteX0" fmla="*/ 0 w 293833"/>
                <a:gd name="connsiteY0" fmla="*/ 0 h 359463"/>
                <a:gd name="connsiteX1" fmla="*/ 185194 w 293833"/>
                <a:gd name="connsiteY1" fmla="*/ 0 h 359463"/>
                <a:gd name="connsiteX2" fmla="*/ 293833 w 293833"/>
                <a:gd name="connsiteY2" fmla="*/ 359463 h 359463"/>
                <a:gd name="connsiteX3" fmla="*/ 0 w 293833"/>
                <a:gd name="connsiteY3" fmla="*/ 59279 h 359463"/>
                <a:gd name="connsiteX4" fmla="*/ 0 w 293833"/>
                <a:gd name="connsiteY4" fmla="*/ 0 h 359463"/>
                <a:gd name="connsiteX0" fmla="*/ 0 w 304178"/>
                <a:gd name="connsiteY0" fmla="*/ 0 h 359463"/>
                <a:gd name="connsiteX1" fmla="*/ 304178 w 304178"/>
                <a:gd name="connsiteY1" fmla="*/ 123487 h 359463"/>
                <a:gd name="connsiteX2" fmla="*/ 293833 w 304178"/>
                <a:gd name="connsiteY2" fmla="*/ 359463 h 359463"/>
                <a:gd name="connsiteX3" fmla="*/ 0 w 304178"/>
                <a:gd name="connsiteY3" fmla="*/ 59279 h 359463"/>
                <a:gd name="connsiteX4" fmla="*/ 0 w 304178"/>
                <a:gd name="connsiteY4" fmla="*/ 0 h 359463"/>
                <a:gd name="connsiteX0" fmla="*/ 0 w 304178"/>
                <a:gd name="connsiteY0" fmla="*/ 0 h 359463"/>
                <a:gd name="connsiteX1" fmla="*/ 304178 w 304178"/>
                <a:gd name="connsiteY1" fmla="*/ 123487 h 359463"/>
                <a:gd name="connsiteX2" fmla="*/ 293833 w 304178"/>
                <a:gd name="connsiteY2" fmla="*/ 359463 h 359463"/>
                <a:gd name="connsiteX3" fmla="*/ 0 w 304178"/>
                <a:gd name="connsiteY3" fmla="*/ 59279 h 359463"/>
                <a:gd name="connsiteX4" fmla="*/ 0 w 304178"/>
                <a:gd name="connsiteY4" fmla="*/ 0 h 359463"/>
                <a:gd name="connsiteX0" fmla="*/ 0 w 304178"/>
                <a:gd name="connsiteY0" fmla="*/ 11735 h 371198"/>
                <a:gd name="connsiteX1" fmla="*/ 304178 w 304178"/>
                <a:gd name="connsiteY1" fmla="*/ 135222 h 371198"/>
                <a:gd name="connsiteX2" fmla="*/ 293833 w 304178"/>
                <a:gd name="connsiteY2" fmla="*/ 371198 h 371198"/>
                <a:gd name="connsiteX3" fmla="*/ 0 w 304178"/>
                <a:gd name="connsiteY3" fmla="*/ 71014 h 371198"/>
                <a:gd name="connsiteX4" fmla="*/ 0 w 304178"/>
                <a:gd name="connsiteY4" fmla="*/ 11735 h 371198"/>
                <a:gd name="connsiteX0" fmla="*/ 0 w 304178"/>
                <a:gd name="connsiteY0" fmla="*/ 11735 h 371198"/>
                <a:gd name="connsiteX1" fmla="*/ 304178 w 304178"/>
                <a:gd name="connsiteY1" fmla="*/ 135222 h 371198"/>
                <a:gd name="connsiteX2" fmla="*/ 293833 w 304178"/>
                <a:gd name="connsiteY2" fmla="*/ 371198 h 371198"/>
                <a:gd name="connsiteX3" fmla="*/ 0 w 304178"/>
                <a:gd name="connsiteY3" fmla="*/ 71014 h 371198"/>
                <a:gd name="connsiteX4" fmla="*/ 0 w 304178"/>
                <a:gd name="connsiteY4" fmla="*/ 11735 h 371198"/>
                <a:gd name="connsiteX0" fmla="*/ 0 w 293833"/>
                <a:gd name="connsiteY0" fmla="*/ 47682 h 407145"/>
                <a:gd name="connsiteX1" fmla="*/ 221138 w 293833"/>
                <a:gd name="connsiteY1" fmla="*/ 94232 h 407145"/>
                <a:gd name="connsiteX2" fmla="*/ 293833 w 293833"/>
                <a:gd name="connsiteY2" fmla="*/ 407145 h 407145"/>
                <a:gd name="connsiteX3" fmla="*/ 0 w 293833"/>
                <a:gd name="connsiteY3" fmla="*/ 106961 h 407145"/>
                <a:gd name="connsiteX4" fmla="*/ 0 w 293833"/>
                <a:gd name="connsiteY4" fmla="*/ 47682 h 407145"/>
                <a:gd name="connsiteX0" fmla="*/ 0 w 317518"/>
                <a:gd name="connsiteY0" fmla="*/ 652 h 360115"/>
                <a:gd name="connsiteX1" fmla="*/ 317518 w 317518"/>
                <a:gd name="connsiteY1" fmla="*/ 332613 h 360115"/>
                <a:gd name="connsiteX2" fmla="*/ 293833 w 317518"/>
                <a:gd name="connsiteY2" fmla="*/ 360115 h 360115"/>
                <a:gd name="connsiteX3" fmla="*/ 0 w 317518"/>
                <a:gd name="connsiteY3" fmla="*/ 59931 h 360115"/>
                <a:gd name="connsiteX4" fmla="*/ 0 w 317518"/>
                <a:gd name="connsiteY4" fmla="*/ 652 h 360115"/>
                <a:gd name="connsiteX0" fmla="*/ 0 w 317518"/>
                <a:gd name="connsiteY0" fmla="*/ 11780 h 371243"/>
                <a:gd name="connsiteX1" fmla="*/ 191534 w 317518"/>
                <a:gd name="connsiteY1" fmla="*/ 26098 h 371243"/>
                <a:gd name="connsiteX2" fmla="*/ 317518 w 317518"/>
                <a:gd name="connsiteY2" fmla="*/ 343741 h 371243"/>
                <a:gd name="connsiteX3" fmla="*/ 293833 w 317518"/>
                <a:gd name="connsiteY3" fmla="*/ 371243 h 371243"/>
                <a:gd name="connsiteX4" fmla="*/ 0 w 317518"/>
                <a:gd name="connsiteY4" fmla="*/ 71059 h 371243"/>
                <a:gd name="connsiteX5" fmla="*/ 0 w 317518"/>
                <a:gd name="connsiteY5" fmla="*/ 11780 h 371243"/>
                <a:gd name="connsiteX0" fmla="*/ 0 w 317518"/>
                <a:gd name="connsiteY0" fmla="*/ 11780 h 371243"/>
                <a:gd name="connsiteX1" fmla="*/ 191534 w 317518"/>
                <a:gd name="connsiteY1" fmla="*/ 26098 h 371243"/>
                <a:gd name="connsiteX2" fmla="*/ 168676 w 317518"/>
                <a:gd name="connsiteY2" fmla="*/ 53128 h 371243"/>
                <a:gd name="connsiteX3" fmla="*/ 317518 w 317518"/>
                <a:gd name="connsiteY3" fmla="*/ 343741 h 371243"/>
                <a:gd name="connsiteX4" fmla="*/ 293833 w 317518"/>
                <a:gd name="connsiteY4" fmla="*/ 371243 h 371243"/>
                <a:gd name="connsiteX5" fmla="*/ 0 w 317518"/>
                <a:gd name="connsiteY5" fmla="*/ 71059 h 371243"/>
                <a:gd name="connsiteX6" fmla="*/ 0 w 317518"/>
                <a:gd name="connsiteY6" fmla="*/ 11780 h 371243"/>
                <a:gd name="connsiteX0" fmla="*/ 0 w 317518"/>
                <a:gd name="connsiteY0" fmla="*/ 11780 h 371243"/>
                <a:gd name="connsiteX1" fmla="*/ 191534 w 317518"/>
                <a:gd name="connsiteY1" fmla="*/ 26098 h 371243"/>
                <a:gd name="connsiteX2" fmla="*/ 168676 w 317518"/>
                <a:gd name="connsiteY2" fmla="*/ 53128 h 371243"/>
                <a:gd name="connsiteX3" fmla="*/ 317518 w 317518"/>
                <a:gd name="connsiteY3" fmla="*/ 343741 h 371243"/>
                <a:gd name="connsiteX4" fmla="*/ 293833 w 317518"/>
                <a:gd name="connsiteY4" fmla="*/ 371243 h 371243"/>
                <a:gd name="connsiteX5" fmla="*/ 0 w 317518"/>
                <a:gd name="connsiteY5" fmla="*/ 71059 h 371243"/>
                <a:gd name="connsiteX6" fmla="*/ 0 w 317518"/>
                <a:gd name="connsiteY6" fmla="*/ 11780 h 37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7518" h="371243">
                  <a:moveTo>
                    <a:pt x="0" y="11780"/>
                  </a:moveTo>
                  <a:cubicBezTo>
                    <a:pt x="28992" y="22262"/>
                    <a:pt x="138614" y="-29229"/>
                    <a:pt x="191534" y="26098"/>
                  </a:cubicBezTo>
                  <a:cubicBezTo>
                    <a:pt x="228518" y="37589"/>
                    <a:pt x="147679" y="188"/>
                    <a:pt x="168676" y="53128"/>
                  </a:cubicBezTo>
                  <a:cubicBezTo>
                    <a:pt x="252103" y="109147"/>
                    <a:pt x="305530" y="295322"/>
                    <a:pt x="317518" y="343741"/>
                  </a:cubicBezTo>
                  <a:lnTo>
                    <a:pt x="293833" y="371243"/>
                  </a:lnTo>
                  <a:cubicBezTo>
                    <a:pt x="271434" y="185076"/>
                    <a:pt x="191888" y="56312"/>
                    <a:pt x="0" y="71059"/>
                  </a:cubicBezTo>
                  <a:lnTo>
                    <a:pt x="0" y="11780"/>
                  </a:lnTo>
                  <a:close/>
                </a:path>
              </a:pathLst>
            </a:custGeom>
            <a:solidFill>
              <a:schemeClr val="tx1">
                <a:alpha val="51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矩形 3"/>
            <p:cNvSpPr/>
            <p:nvPr/>
          </p:nvSpPr>
          <p:spPr>
            <a:xfrm>
              <a:off x="9275073" y="3701006"/>
              <a:ext cx="901130" cy="325152"/>
            </a:xfrm>
            <a:custGeom>
              <a:avLst/>
              <a:gdLst>
                <a:gd name="connsiteX0" fmla="*/ 0 w 639821"/>
                <a:gd name="connsiteY0" fmla="*/ 0 h 45719"/>
                <a:gd name="connsiteX1" fmla="*/ 639821 w 639821"/>
                <a:gd name="connsiteY1" fmla="*/ 0 h 45719"/>
                <a:gd name="connsiteX2" fmla="*/ 639821 w 639821"/>
                <a:gd name="connsiteY2" fmla="*/ 45719 h 45719"/>
                <a:gd name="connsiteX3" fmla="*/ 0 w 639821"/>
                <a:gd name="connsiteY3" fmla="*/ 45719 h 45719"/>
                <a:gd name="connsiteX4" fmla="*/ 0 w 639821"/>
                <a:gd name="connsiteY4" fmla="*/ 0 h 45719"/>
                <a:gd name="connsiteX0" fmla="*/ 0 w 810482"/>
                <a:gd name="connsiteY0" fmla="*/ 121290 h 167009"/>
                <a:gd name="connsiteX1" fmla="*/ 639821 w 810482"/>
                <a:gd name="connsiteY1" fmla="*/ 121290 h 167009"/>
                <a:gd name="connsiteX2" fmla="*/ 810478 w 810482"/>
                <a:gd name="connsiteY2" fmla="*/ 345 h 167009"/>
                <a:gd name="connsiteX3" fmla="*/ 639821 w 810482"/>
                <a:gd name="connsiteY3" fmla="*/ 167009 h 167009"/>
                <a:gd name="connsiteX4" fmla="*/ 0 w 810482"/>
                <a:gd name="connsiteY4" fmla="*/ 167009 h 167009"/>
                <a:gd name="connsiteX5" fmla="*/ 0 w 810482"/>
                <a:gd name="connsiteY5" fmla="*/ 121290 h 167009"/>
                <a:gd name="connsiteX0" fmla="*/ 0 w 808101"/>
                <a:gd name="connsiteY0" fmla="*/ 154563 h 200282"/>
                <a:gd name="connsiteX1" fmla="*/ 639821 w 808101"/>
                <a:gd name="connsiteY1" fmla="*/ 154563 h 200282"/>
                <a:gd name="connsiteX2" fmla="*/ 808097 w 808101"/>
                <a:gd name="connsiteY2" fmla="*/ 280 h 200282"/>
                <a:gd name="connsiteX3" fmla="*/ 639821 w 808101"/>
                <a:gd name="connsiteY3" fmla="*/ 200282 h 200282"/>
                <a:gd name="connsiteX4" fmla="*/ 0 w 808101"/>
                <a:gd name="connsiteY4" fmla="*/ 200282 h 200282"/>
                <a:gd name="connsiteX5" fmla="*/ 0 w 808101"/>
                <a:gd name="connsiteY5" fmla="*/ 154563 h 200282"/>
                <a:gd name="connsiteX0" fmla="*/ 0 w 828855"/>
                <a:gd name="connsiteY0" fmla="*/ 154563 h 200282"/>
                <a:gd name="connsiteX1" fmla="*/ 639821 w 828855"/>
                <a:gd name="connsiteY1" fmla="*/ 154563 h 200282"/>
                <a:gd name="connsiteX2" fmla="*/ 808097 w 828855"/>
                <a:gd name="connsiteY2" fmla="*/ 280 h 200282"/>
                <a:gd name="connsiteX3" fmla="*/ 639821 w 828855"/>
                <a:gd name="connsiteY3" fmla="*/ 200282 h 200282"/>
                <a:gd name="connsiteX4" fmla="*/ 0 w 828855"/>
                <a:gd name="connsiteY4" fmla="*/ 200282 h 200282"/>
                <a:gd name="connsiteX5" fmla="*/ 0 w 828855"/>
                <a:gd name="connsiteY5" fmla="*/ 154563 h 200282"/>
                <a:gd name="connsiteX0" fmla="*/ 0 w 849458"/>
                <a:gd name="connsiteY0" fmla="*/ 214816 h 260535"/>
                <a:gd name="connsiteX1" fmla="*/ 639821 w 849458"/>
                <a:gd name="connsiteY1" fmla="*/ 214816 h 260535"/>
                <a:gd name="connsiteX2" fmla="*/ 830322 w 849458"/>
                <a:gd name="connsiteY2" fmla="*/ 208 h 260535"/>
                <a:gd name="connsiteX3" fmla="*/ 639821 w 849458"/>
                <a:gd name="connsiteY3" fmla="*/ 260535 h 260535"/>
                <a:gd name="connsiteX4" fmla="*/ 0 w 849458"/>
                <a:gd name="connsiteY4" fmla="*/ 260535 h 260535"/>
                <a:gd name="connsiteX5" fmla="*/ 0 w 849458"/>
                <a:gd name="connsiteY5" fmla="*/ 214816 h 260535"/>
                <a:gd name="connsiteX0" fmla="*/ 0 w 843545"/>
                <a:gd name="connsiteY0" fmla="*/ 221161 h 266880"/>
                <a:gd name="connsiteX1" fmla="*/ 639821 w 843545"/>
                <a:gd name="connsiteY1" fmla="*/ 221161 h 266880"/>
                <a:gd name="connsiteX2" fmla="*/ 823972 w 843545"/>
                <a:gd name="connsiteY2" fmla="*/ 203 h 266880"/>
                <a:gd name="connsiteX3" fmla="*/ 639821 w 843545"/>
                <a:gd name="connsiteY3" fmla="*/ 266880 h 266880"/>
                <a:gd name="connsiteX4" fmla="*/ 0 w 843545"/>
                <a:gd name="connsiteY4" fmla="*/ 266880 h 266880"/>
                <a:gd name="connsiteX5" fmla="*/ 0 w 843545"/>
                <a:gd name="connsiteY5" fmla="*/ 221161 h 266880"/>
                <a:gd name="connsiteX0" fmla="*/ 0 w 843545"/>
                <a:gd name="connsiteY0" fmla="*/ 220958 h 266677"/>
                <a:gd name="connsiteX1" fmla="*/ 639821 w 843545"/>
                <a:gd name="connsiteY1" fmla="*/ 220958 h 266677"/>
                <a:gd name="connsiteX2" fmla="*/ 823972 w 843545"/>
                <a:gd name="connsiteY2" fmla="*/ 0 h 266677"/>
                <a:gd name="connsiteX3" fmla="*/ 639821 w 843545"/>
                <a:gd name="connsiteY3" fmla="*/ 266677 h 266677"/>
                <a:gd name="connsiteX4" fmla="*/ 0 w 843545"/>
                <a:gd name="connsiteY4" fmla="*/ 266677 h 266677"/>
                <a:gd name="connsiteX5" fmla="*/ 0 w 843545"/>
                <a:gd name="connsiteY5" fmla="*/ 220958 h 266677"/>
                <a:gd name="connsiteX0" fmla="*/ 0 w 852649"/>
                <a:gd name="connsiteY0" fmla="*/ 220958 h 266677"/>
                <a:gd name="connsiteX1" fmla="*/ 639821 w 852649"/>
                <a:gd name="connsiteY1" fmla="*/ 220958 h 266677"/>
                <a:gd name="connsiteX2" fmla="*/ 823972 w 852649"/>
                <a:gd name="connsiteY2" fmla="*/ 0 h 266677"/>
                <a:gd name="connsiteX3" fmla="*/ 639821 w 852649"/>
                <a:gd name="connsiteY3" fmla="*/ 266677 h 266677"/>
                <a:gd name="connsiteX4" fmla="*/ 0 w 852649"/>
                <a:gd name="connsiteY4" fmla="*/ 266677 h 266677"/>
                <a:gd name="connsiteX5" fmla="*/ 0 w 852649"/>
                <a:gd name="connsiteY5" fmla="*/ 220958 h 266677"/>
                <a:gd name="connsiteX0" fmla="*/ 0 w 853960"/>
                <a:gd name="connsiteY0" fmla="*/ 220958 h 266677"/>
                <a:gd name="connsiteX1" fmla="*/ 639821 w 853960"/>
                <a:gd name="connsiteY1" fmla="*/ 220958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639821 w 853960"/>
                <a:gd name="connsiteY1" fmla="*/ 220958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604896 w 853960"/>
                <a:gd name="connsiteY1" fmla="*/ 217783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639821 w 853960"/>
                <a:gd name="connsiteY1" fmla="*/ 217783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639821 w 853960"/>
                <a:gd name="connsiteY1" fmla="*/ 217783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573146 w 853960"/>
                <a:gd name="connsiteY1" fmla="*/ 224133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3960"/>
                <a:gd name="connsiteY0" fmla="*/ 220958 h 266677"/>
                <a:gd name="connsiteX1" fmla="*/ 573146 w 853960"/>
                <a:gd name="connsiteY1" fmla="*/ 224133 h 266677"/>
                <a:gd name="connsiteX2" fmla="*/ 823972 w 853960"/>
                <a:gd name="connsiteY2" fmla="*/ 0 h 266677"/>
                <a:gd name="connsiteX3" fmla="*/ 639821 w 853960"/>
                <a:gd name="connsiteY3" fmla="*/ 266677 h 266677"/>
                <a:gd name="connsiteX4" fmla="*/ 0 w 853960"/>
                <a:gd name="connsiteY4" fmla="*/ 266677 h 266677"/>
                <a:gd name="connsiteX5" fmla="*/ 0 w 853960"/>
                <a:gd name="connsiteY5" fmla="*/ 220958 h 266677"/>
                <a:gd name="connsiteX0" fmla="*/ 0 w 859434"/>
                <a:gd name="connsiteY0" fmla="*/ 220958 h 266677"/>
                <a:gd name="connsiteX1" fmla="*/ 573146 w 859434"/>
                <a:gd name="connsiteY1" fmla="*/ 224133 h 266677"/>
                <a:gd name="connsiteX2" fmla="*/ 830322 w 859434"/>
                <a:gd name="connsiteY2" fmla="*/ 0 h 266677"/>
                <a:gd name="connsiteX3" fmla="*/ 639821 w 859434"/>
                <a:gd name="connsiteY3" fmla="*/ 266677 h 266677"/>
                <a:gd name="connsiteX4" fmla="*/ 0 w 859434"/>
                <a:gd name="connsiteY4" fmla="*/ 266677 h 266677"/>
                <a:gd name="connsiteX5" fmla="*/ 0 w 859434"/>
                <a:gd name="connsiteY5" fmla="*/ 220958 h 266677"/>
                <a:gd name="connsiteX0" fmla="*/ 0 w 859434"/>
                <a:gd name="connsiteY0" fmla="*/ 220958 h 266677"/>
                <a:gd name="connsiteX1" fmla="*/ 579496 w 859434"/>
                <a:gd name="connsiteY1" fmla="*/ 217783 h 266677"/>
                <a:gd name="connsiteX2" fmla="*/ 830322 w 859434"/>
                <a:gd name="connsiteY2" fmla="*/ 0 h 266677"/>
                <a:gd name="connsiteX3" fmla="*/ 639821 w 859434"/>
                <a:gd name="connsiteY3" fmla="*/ 266677 h 266677"/>
                <a:gd name="connsiteX4" fmla="*/ 0 w 859434"/>
                <a:gd name="connsiteY4" fmla="*/ 266677 h 266677"/>
                <a:gd name="connsiteX5" fmla="*/ 0 w 859434"/>
                <a:gd name="connsiteY5" fmla="*/ 220958 h 266677"/>
                <a:gd name="connsiteX0" fmla="*/ 3175 w 862609"/>
                <a:gd name="connsiteY0" fmla="*/ 220958 h 266677"/>
                <a:gd name="connsiteX1" fmla="*/ 582671 w 862609"/>
                <a:gd name="connsiteY1" fmla="*/ 217783 h 266677"/>
                <a:gd name="connsiteX2" fmla="*/ 833497 w 862609"/>
                <a:gd name="connsiteY2" fmla="*/ 0 h 266677"/>
                <a:gd name="connsiteX3" fmla="*/ 642996 w 862609"/>
                <a:gd name="connsiteY3" fmla="*/ 266677 h 266677"/>
                <a:gd name="connsiteX4" fmla="*/ 0 w 862609"/>
                <a:gd name="connsiteY4" fmla="*/ 238102 h 266677"/>
                <a:gd name="connsiteX5" fmla="*/ 3175 w 862609"/>
                <a:gd name="connsiteY5" fmla="*/ 220958 h 266677"/>
                <a:gd name="connsiteX0" fmla="*/ 3175 w 862609"/>
                <a:gd name="connsiteY0" fmla="*/ 220958 h 266677"/>
                <a:gd name="connsiteX1" fmla="*/ 582671 w 862609"/>
                <a:gd name="connsiteY1" fmla="*/ 217783 h 266677"/>
                <a:gd name="connsiteX2" fmla="*/ 833497 w 862609"/>
                <a:gd name="connsiteY2" fmla="*/ 0 h 266677"/>
                <a:gd name="connsiteX3" fmla="*/ 642996 w 862609"/>
                <a:gd name="connsiteY3" fmla="*/ 266677 h 266677"/>
                <a:gd name="connsiteX4" fmla="*/ 563622 w 862609"/>
                <a:gd name="connsiteY4" fmla="*/ 259558 h 266677"/>
                <a:gd name="connsiteX5" fmla="*/ 0 w 862609"/>
                <a:gd name="connsiteY5" fmla="*/ 238102 h 266677"/>
                <a:gd name="connsiteX6" fmla="*/ 3175 w 862609"/>
                <a:gd name="connsiteY6" fmla="*/ 220958 h 266677"/>
                <a:gd name="connsiteX0" fmla="*/ 3175 w 862609"/>
                <a:gd name="connsiteY0" fmla="*/ 220958 h 266677"/>
                <a:gd name="connsiteX1" fmla="*/ 582671 w 862609"/>
                <a:gd name="connsiteY1" fmla="*/ 217783 h 266677"/>
                <a:gd name="connsiteX2" fmla="*/ 833497 w 862609"/>
                <a:gd name="connsiteY2" fmla="*/ 0 h 266677"/>
                <a:gd name="connsiteX3" fmla="*/ 642996 w 862609"/>
                <a:gd name="connsiteY3" fmla="*/ 266677 h 266677"/>
                <a:gd name="connsiteX4" fmla="*/ 585847 w 862609"/>
                <a:gd name="connsiteY4" fmla="*/ 240508 h 266677"/>
                <a:gd name="connsiteX5" fmla="*/ 0 w 862609"/>
                <a:gd name="connsiteY5" fmla="*/ 238102 h 266677"/>
                <a:gd name="connsiteX6" fmla="*/ 3175 w 862609"/>
                <a:gd name="connsiteY6" fmla="*/ 220958 h 266677"/>
                <a:gd name="connsiteX0" fmla="*/ 3175 w 862609"/>
                <a:gd name="connsiteY0" fmla="*/ 220958 h 266677"/>
                <a:gd name="connsiteX1" fmla="*/ 582671 w 862609"/>
                <a:gd name="connsiteY1" fmla="*/ 217783 h 266677"/>
                <a:gd name="connsiteX2" fmla="*/ 833497 w 862609"/>
                <a:gd name="connsiteY2" fmla="*/ 0 h 266677"/>
                <a:gd name="connsiteX3" fmla="*/ 642996 w 862609"/>
                <a:gd name="connsiteY3" fmla="*/ 266677 h 266677"/>
                <a:gd name="connsiteX4" fmla="*/ 576322 w 862609"/>
                <a:gd name="connsiteY4" fmla="*/ 240508 h 266677"/>
                <a:gd name="connsiteX5" fmla="*/ 0 w 862609"/>
                <a:gd name="connsiteY5" fmla="*/ 238102 h 266677"/>
                <a:gd name="connsiteX6" fmla="*/ 3175 w 862609"/>
                <a:gd name="connsiteY6" fmla="*/ 220958 h 266677"/>
                <a:gd name="connsiteX0" fmla="*/ 3175 w 862609"/>
                <a:gd name="connsiteY0" fmla="*/ 220958 h 266677"/>
                <a:gd name="connsiteX1" fmla="*/ 582671 w 862609"/>
                <a:gd name="connsiteY1" fmla="*/ 224133 h 266677"/>
                <a:gd name="connsiteX2" fmla="*/ 833497 w 862609"/>
                <a:gd name="connsiteY2" fmla="*/ 0 h 266677"/>
                <a:gd name="connsiteX3" fmla="*/ 642996 w 862609"/>
                <a:gd name="connsiteY3" fmla="*/ 266677 h 266677"/>
                <a:gd name="connsiteX4" fmla="*/ 576322 w 862609"/>
                <a:gd name="connsiteY4" fmla="*/ 240508 h 266677"/>
                <a:gd name="connsiteX5" fmla="*/ 0 w 862609"/>
                <a:gd name="connsiteY5" fmla="*/ 238102 h 266677"/>
                <a:gd name="connsiteX6" fmla="*/ 3175 w 862609"/>
                <a:gd name="connsiteY6" fmla="*/ 220958 h 266677"/>
                <a:gd name="connsiteX0" fmla="*/ 0 w 891184"/>
                <a:gd name="connsiteY0" fmla="*/ 229115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28575 w 891184"/>
                <a:gd name="connsiteY5" fmla="*/ 238102 h 266677"/>
                <a:gd name="connsiteX6" fmla="*/ 0 w 891184"/>
                <a:gd name="connsiteY6" fmla="*/ 229115 h 266677"/>
                <a:gd name="connsiteX0" fmla="*/ 0 w 891184"/>
                <a:gd name="connsiteY0" fmla="*/ 229115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50338 h 266677"/>
                <a:gd name="connsiteX6" fmla="*/ 0 w 891184"/>
                <a:gd name="connsiteY6" fmla="*/ 229115 h 266677"/>
                <a:gd name="connsiteX0" fmla="*/ 0 w 891184"/>
                <a:gd name="connsiteY0" fmla="*/ 225036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50338 h 266677"/>
                <a:gd name="connsiteX6" fmla="*/ 0 w 891184"/>
                <a:gd name="connsiteY6" fmla="*/ 225036 h 266677"/>
                <a:gd name="connsiteX0" fmla="*/ 0 w 891184"/>
                <a:gd name="connsiteY0" fmla="*/ 220447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50338 h 266677"/>
                <a:gd name="connsiteX6" fmla="*/ 0 w 891184"/>
                <a:gd name="connsiteY6" fmla="*/ 220447 h 266677"/>
                <a:gd name="connsiteX0" fmla="*/ 0 w 891184"/>
                <a:gd name="connsiteY0" fmla="*/ 220447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45749 h 266677"/>
                <a:gd name="connsiteX6" fmla="*/ 0 w 891184"/>
                <a:gd name="connsiteY6" fmla="*/ 220447 h 266677"/>
                <a:gd name="connsiteX0" fmla="*/ 0 w 891184"/>
                <a:gd name="connsiteY0" fmla="*/ 223506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45749 h 266677"/>
                <a:gd name="connsiteX6" fmla="*/ 0 w 891184"/>
                <a:gd name="connsiteY6" fmla="*/ 223506 h 266677"/>
                <a:gd name="connsiteX0" fmla="*/ 0 w 891184"/>
                <a:gd name="connsiteY0" fmla="*/ 223506 h 266677"/>
                <a:gd name="connsiteX1" fmla="*/ 611246 w 891184"/>
                <a:gd name="connsiteY1" fmla="*/ 224133 h 266677"/>
                <a:gd name="connsiteX2" fmla="*/ 862072 w 891184"/>
                <a:gd name="connsiteY2" fmla="*/ 0 h 266677"/>
                <a:gd name="connsiteX3" fmla="*/ 671571 w 891184"/>
                <a:gd name="connsiteY3" fmla="*/ 266677 h 266677"/>
                <a:gd name="connsiteX4" fmla="*/ 604897 w 891184"/>
                <a:gd name="connsiteY4" fmla="*/ 240508 h 266677"/>
                <a:gd name="connsiteX5" fmla="*/ 0 w 891184"/>
                <a:gd name="connsiteY5" fmla="*/ 251867 h 266677"/>
                <a:gd name="connsiteX6" fmla="*/ 0 w 891184"/>
                <a:gd name="connsiteY6" fmla="*/ 223506 h 266677"/>
                <a:gd name="connsiteX0" fmla="*/ 2381 w 893565"/>
                <a:gd name="connsiteY0" fmla="*/ 223506 h 266677"/>
                <a:gd name="connsiteX1" fmla="*/ 613627 w 893565"/>
                <a:gd name="connsiteY1" fmla="*/ 224133 h 266677"/>
                <a:gd name="connsiteX2" fmla="*/ 864453 w 893565"/>
                <a:gd name="connsiteY2" fmla="*/ 0 h 266677"/>
                <a:gd name="connsiteX3" fmla="*/ 673952 w 893565"/>
                <a:gd name="connsiteY3" fmla="*/ 266677 h 266677"/>
                <a:gd name="connsiteX4" fmla="*/ 607278 w 893565"/>
                <a:gd name="connsiteY4" fmla="*/ 240508 h 266677"/>
                <a:gd name="connsiteX5" fmla="*/ 0 w 893565"/>
                <a:gd name="connsiteY5" fmla="*/ 245749 h 266677"/>
                <a:gd name="connsiteX6" fmla="*/ 2381 w 893565"/>
                <a:gd name="connsiteY6" fmla="*/ 223506 h 266677"/>
                <a:gd name="connsiteX0" fmla="*/ 2381 w 893565"/>
                <a:gd name="connsiteY0" fmla="*/ 223506 h 266677"/>
                <a:gd name="connsiteX1" fmla="*/ 613627 w 893565"/>
                <a:gd name="connsiteY1" fmla="*/ 224133 h 266677"/>
                <a:gd name="connsiteX2" fmla="*/ 864453 w 893565"/>
                <a:gd name="connsiteY2" fmla="*/ 0 h 266677"/>
                <a:gd name="connsiteX3" fmla="*/ 673952 w 893565"/>
                <a:gd name="connsiteY3" fmla="*/ 266677 h 266677"/>
                <a:gd name="connsiteX4" fmla="*/ 607278 w 893565"/>
                <a:gd name="connsiteY4" fmla="*/ 240508 h 266677"/>
                <a:gd name="connsiteX5" fmla="*/ 0 w 893565"/>
                <a:gd name="connsiteY5" fmla="*/ 248808 h 266677"/>
                <a:gd name="connsiteX6" fmla="*/ 2381 w 893565"/>
                <a:gd name="connsiteY6" fmla="*/ 223506 h 266677"/>
                <a:gd name="connsiteX0" fmla="*/ 2381 w 893565"/>
                <a:gd name="connsiteY0" fmla="*/ 223506 h 266677"/>
                <a:gd name="connsiteX1" fmla="*/ 613627 w 893565"/>
                <a:gd name="connsiteY1" fmla="*/ 224133 h 266677"/>
                <a:gd name="connsiteX2" fmla="*/ 864453 w 893565"/>
                <a:gd name="connsiteY2" fmla="*/ 0 h 266677"/>
                <a:gd name="connsiteX3" fmla="*/ 673952 w 893565"/>
                <a:gd name="connsiteY3" fmla="*/ 266677 h 266677"/>
                <a:gd name="connsiteX4" fmla="*/ 616803 w 893565"/>
                <a:gd name="connsiteY4" fmla="*/ 246626 h 266677"/>
                <a:gd name="connsiteX5" fmla="*/ 0 w 893565"/>
                <a:gd name="connsiteY5" fmla="*/ 248808 h 266677"/>
                <a:gd name="connsiteX6" fmla="*/ 2381 w 893565"/>
                <a:gd name="connsiteY6" fmla="*/ 223506 h 266677"/>
                <a:gd name="connsiteX0" fmla="*/ 2381 w 885372"/>
                <a:gd name="connsiteY0" fmla="*/ 151616 h 194787"/>
                <a:gd name="connsiteX1" fmla="*/ 613627 w 885372"/>
                <a:gd name="connsiteY1" fmla="*/ 152243 h 194787"/>
                <a:gd name="connsiteX2" fmla="*/ 854928 w 885372"/>
                <a:gd name="connsiteY2" fmla="*/ 0 h 194787"/>
                <a:gd name="connsiteX3" fmla="*/ 673952 w 885372"/>
                <a:gd name="connsiteY3" fmla="*/ 194787 h 194787"/>
                <a:gd name="connsiteX4" fmla="*/ 616803 w 885372"/>
                <a:gd name="connsiteY4" fmla="*/ 174736 h 194787"/>
                <a:gd name="connsiteX5" fmla="*/ 0 w 885372"/>
                <a:gd name="connsiteY5" fmla="*/ 176918 h 194787"/>
                <a:gd name="connsiteX6" fmla="*/ 2381 w 885372"/>
                <a:gd name="connsiteY6" fmla="*/ 151616 h 194787"/>
                <a:gd name="connsiteX0" fmla="*/ 2381 w 885372"/>
                <a:gd name="connsiteY0" fmla="*/ 151616 h 194787"/>
                <a:gd name="connsiteX1" fmla="*/ 613627 w 885372"/>
                <a:gd name="connsiteY1" fmla="*/ 152243 h 194787"/>
                <a:gd name="connsiteX2" fmla="*/ 854928 w 885372"/>
                <a:gd name="connsiteY2" fmla="*/ 0 h 194787"/>
                <a:gd name="connsiteX3" fmla="*/ 673952 w 885372"/>
                <a:gd name="connsiteY3" fmla="*/ 194787 h 194787"/>
                <a:gd name="connsiteX4" fmla="*/ 616803 w 885372"/>
                <a:gd name="connsiteY4" fmla="*/ 174736 h 194787"/>
                <a:gd name="connsiteX5" fmla="*/ 0 w 885372"/>
                <a:gd name="connsiteY5" fmla="*/ 176918 h 194787"/>
                <a:gd name="connsiteX6" fmla="*/ 2381 w 885372"/>
                <a:gd name="connsiteY6" fmla="*/ 151616 h 194787"/>
                <a:gd name="connsiteX0" fmla="*/ 2381 w 885372"/>
                <a:gd name="connsiteY0" fmla="*/ 151616 h 194787"/>
                <a:gd name="connsiteX1" fmla="*/ 613627 w 885372"/>
                <a:gd name="connsiteY1" fmla="*/ 152243 h 194787"/>
                <a:gd name="connsiteX2" fmla="*/ 854928 w 885372"/>
                <a:gd name="connsiteY2" fmla="*/ 0 h 194787"/>
                <a:gd name="connsiteX3" fmla="*/ 673952 w 885372"/>
                <a:gd name="connsiteY3" fmla="*/ 194787 h 194787"/>
                <a:gd name="connsiteX4" fmla="*/ 616803 w 885372"/>
                <a:gd name="connsiteY4" fmla="*/ 174736 h 194787"/>
                <a:gd name="connsiteX5" fmla="*/ 0 w 885372"/>
                <a:gd name="connsiteY5" fmla="*/ 176918 h 194787"/>
                <a:gd name="connsiteX6" fmla="*/ 2381 w 885372"/>
                <a:gd name="connsiteY6" fmla="*/ 151616 h 194787"/>
                <a:gd name="connsiteX0" fmla="*/ 2381 w 885372"/>
                <a:gd name="connsiteY0" fmla="*/ 151616 h 194787"/>
                <a:gd name="connsiteX1" fmla="*/ 613627 w 885372"/>
                <a:gd name="connsiteY1" fmla="*/ 152243 h 194787"/>
                <a:gd name="connsiteX2" fmla="*/ 854928 w 885372"/>
                <a:gd name="connsiteY2" fmla="*/ 0 h 194787"/>
                <a:gd name="connsiteX3" fmla="*/ 673952 w 885372"/>
                <a:gd name="connsiteY3" fmla="*/ 194787 h 194787"/>
                <a:gd name="connsiteX4" fmla="*/ 616803 w 885372"/>
                <a:gd name="connsiteY4" fmla="*/ 174736 h 194787"/>
                <a:gd name="connsiteX5" fmla="*/ 0 w 885372"/>
                <a:gd name="connsiteY5" fmla="*/ 176918 h 194787"/>
                <a:gd name="connsiteX6" fmla="*/ 2381 w 885372"/>
                <a:gd name="connsiteY6" fmla="*/ 151616 h 194787"/>
                <a:gd name="connsiteX0" fmla="*/ 2381 w 883017"/>
                <a:gd name="connsiteY0" fmla="*/ 151616 h 194787"/>
                <a:gd name="connsiteX1" fmla="*/ 613627 w 883017"/>
                <a:gd name="connsiteY1" fmla="*/ 152243 h 194787"/>
                <a:gd name="connsiteX2" fmla="*/ 854928 w 883017"/>
                <a:gd name="connsiteY2" fmla="*/ 0 h 194787"/>
                <a:gd name="connsiteX3" fmla="*/ 673952 w 883017"/>
                <a:gd name="connsiteY3" fmla="*/ 194787 h 194787"/>
                <a:gd name="connsiteX4" fmla="*/ 616803 w 883017"/>
                <a:gd name="connsiteY4" fmla="*/ 174736 h 194787"/>
                <a:gd name="connsiteX5" fmla="*/ 0 w 883017"/>
                <a:gd name="connsiteY5" fmla="*/ 176918 h 194787"/>
                <a:gd name="connsiteX6" fmla="*/ 2381 w 883017"/>
                <a:gd name="connsiteY6" fmla="*/ 151616 h 194787"/>
                <a:gd name="connsiteX0" fmla="*/ 2381 w 883017"/>
                <a:gd name="connsiteY0" fmla="*/ 151616 h 194787"/>
                <a:gd name="connsiteX1" fmla="*/ 613627 w 883017"/>
                <a:gd name="connsiteY1" fmla="*/ 152243 h 194787"/>
                <a:gd name="connsiteX2" fmla="*/ 854928 w 883017"/>
                <a:gd name="connsiteY2" fmla="*/ 0 h 194787"/>
                <a:gd name="connsiteX3" fmla="*/ 673952 w 883017"/>
                <a:gd name="connsiteY3" fmla="*/ 194787 h 194787"/>
                <a:gd name="connsiteX4" fmla="*/ 616803 w 883017"/>
                <a:gd name="connsiteY4" fmla="*/ 174736 h 194787"/>
                <a:gd name="connsiteX5" fmla="*/ 0 w 883017"/>
                <a:gd name="connsiteY5" fmla="*/ 176918 h 194787"/>
                <a:gd name="connsiteX6" fmla="*/ 2381 w 883017"/>
                <a:gd name="connsiteY6" fmla="*/ 151616 h 194787"/>
                <a:gd name="connsiteX0" fmla="*/ 2381 w 874752"/>
                <a:gd name="connsiteY0" fmla="*/ 149577 h 192748"/>
                <a:gd name="connsiteX1" fmla="*/ 613627 w 874752"/>
                <a:gd name="connsiteY1" fmla="*/ 150204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613627 w 874752"/>
                <a:gd name="connsiteY1" fmla="*/ 150204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613627 w 874752"/>
                <a:gd name="connsiteY1" fmla="*/ 150204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594577 w 874752"/>
                <a:gd name="connsiteY1" fmla="*/ 152243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594577 w 874752"/>
                <a:gd name="connsiteY1" fmla="*/ 152243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594577 w 874752"/>
                <a:gd name="connsiteY1" fmla="*/ 152243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16803 w 874752"/>
                <a:gd name="connsiteY4" fmla="*/ 172697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594577 w 874752"/>
                <a:gd name="connsiteY1" fmla="*/ 152243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600928 w 874752"/>
                <a:gd name="connsiteY4" fmla="*/ 170658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4752"/>
                <a:gd name="connsiteY0" fmla="*/ 149577 h 192748"/>
                <a:gd name="connsiteX1" fmla="*/ 594577 w 874752"/>
                <a:gd name="connsiteY1" fmla="*/ 152243 h 192748"/>
                <a:gd name="connsiteX2" fmla="*/ 845403 w 874752"/>
                <a:gd name="connsiteY2" fmla="*/ 0 h 192748"/>
                <a:gd name="connsiteX3" fmla="*/ 673952 w 874752"/>
                <a:gd name="connsiteY3" fmla="*/ 192748 h 192748"/>
                <a:gd name="connsiteX4" fmla="*/ 594578 w 874752"/>
                <a:gd name="connsiteY4" fmla="*/ 170658 h 192748"/>
                <a:gd name="connsiteX5" fmla="*/ 0 w 874752"/>
                <a:gd name="connsiteY5" fmla="*/ 174879 h 192748"/>
                <a:gd name="connsiteX6" fmla="*/ 2381 w 874752"/>
                <a:gd name="connsiteY6" fmla="*/ 149577 h 192748"/>
                <a:gd name="connsiteX0" fmla="*/ 2381 w 871249"/>
                <a:gd name="connsiteY0" fmla="*/ 149577 h 192748"/>
                <a:gd name="connsiteX1" fmla="*/ 594577 w 871249"/>
                <a:gd name="connsiteY1" fmla="*/ 152243 h 192748"/>
                <a:gd name="connsiteX2" fmla="*/ 845403 w 871249"/>
                <a:gd name="connsiteY2" fmla="*/ 0 h 192748"/>
                <a:gd name="connsiteX3" fmla="*/ 645377 w 871249"/>
                <a:gd name="connsiteY3" fmla="*/ 192748 h 192748"/>
                <a:gd name="connsiteX4" fmla="*/ 594578 w 871249"/>
                <a:gd name="connsiteY4" fmla="*/ 170658 h 192748"/>
                <a:gd name="connsiteX5" fmla="*/ 0 w 871249"/>
                <a:gd name="connsiteY5" fmla="*/ 174879 h 192748"/>
                <a:gd name="connsiteX6" fmla="*/ 2381 w 871249"/>
                <a:gd name="connsiteY6" fmla="*/ 149577 h 192748"/>
                <a:gd name="connsiteX0" fmla="*/ 2381 w 869930"/>
                <a:gd name="connsiteY0" fmla="*/ 149577 h 196827"/>
                <a:gd name="connsiteX1" fmla="*/ 594577 w 869930"/>
                <a:gd name="connsiteY1" fmla="*/ 152243 h 196827"/>
                <a:gd name="connsiteX2" fmla="*/ 845403 w 869930"/>
                <a:gd name="connsiteY2" fmla="*/ 0 h 196827"/>
                <a:gd name="connsiteX3" fmla="*/ 632677 w 869930"/>
                <a:gd name="connsiteY3" fmla="*/ 196827 h 196827"/>
                <a:gd name="connsiteX4" fmla="*/ 594578 w 869930"/>
                <a:gd name="connsiteY4" fmla="*/ 170658 h 196827"/>
                <a:gd name="connsiteX5" fmla="*/ 0 w 869930"/>
                <a:gd name="connsiteY5" fmla="*/ 174879 h 196827"/>
                <a:gd name="connsiteX6" fmla="*/ 2381 w 869930"/>
                <a:gd name="connsiteY6" fmla="*/ 149577 h 196827"/>
                <a:gd name="connsiteX0" fmla="*/ 2381 w 869930"/>
                <a:gd name="connsiteY0" fmla="*/ 149577 h 196827"/>
                <a:gd name="connsiteX1" fmla="*/ 594577 w 869930"/>
                <a:gd name="connsiteY1" fmla="*/ 152243 h 196827"/>
                <a:gd name="connsiteX2" fmla="*/ 845403 w 869930"/>
                <a:gd name="connsiteY2" fmla="*/ 0 h 196827"/>
                <a:gd name="connsiteX3" fmla="*/ 632677 w 869930"/>
                <a:gd name="connsiteY3" fmla="*/ 196827 h 196827"/>
                <a:gd name="connsiteX4" fmla="*/ 594578 w 869930"/>
                <a:gd name="connsiteY4" fmla="*/ 172697 h 196827"/>
                <a:gd name="connsiteX5" fmla="*/ 0 w 869930"/>
                <a:gd name="connsiteY5" fmla="*/ 174879 h 196827"/>
                <a:gd name="connsiteX6" fmla="*/ 2381 w 869930"/>
                <a:gd name="connsiteY6" fmla="*/ 149577 h 196827"/>
                <a:gd name="connsiteX0" fmla="*/ 2381 w 872115"/>
                <a:gd name="connsiteY0" fmla="*/ 149577 h 196827"/>
                <a:gd name="connsiteX1" fmla="*/ 594577 w 872115"/>
                <a:gd name="connsiteY1" fmla="*/ 152243 h 196827"/>
                <a:gd name="connsiteX2" fmla="*/ 845403 w 872115"/>
                <a:gd name="connsiteY2" fmla="*/ 0 h 196827"/>
                <a:gd name="connsiteX3" fmla="*/ 632677 w 872115"/>
                <a:gd name="connsiteY3" fmla="*/ 196827 h 196827"/>
                <a:gd name="connsiteX4" fmla="*/ 594578 w 872115"/>
                <a:gd name="connsiteY4" fmla="*/ 172697 h 196827"/>
                <a:gd name="connsiteX5" fmla="*/ 0 w 872115"/>
                <a:gd name="connsiteY5" fmla="*/ 174879 h 196827"/>
                <a:gd name="connsiteX6" fmla="*/ 2381 w 872115"/>
                <a:gd name="connsiteY6" fmla="*/ 149577 h 196827"/>
                <a:gd name="connsiteX0" fmla="*/ 2381 w 872115"/>
                <a:gd name="connsiteY0" fmla="*/ 149577 h 196827"/>
                <a:gd name="connsiteX1" fmla="*/ 594577 w 872115"/>
                <a:gd name="connsiteY1" fmla="*/ 152243 h 196827"/>
                <a:gd name="connsiteX2" fmla="*/ 845403 w 872115"/>
                <a:gd name="connsiteY2" fmla="*/ 0 h 196827"/>
                <a:gd name="connsiteX3" fmla="*/ 632677 w 872115"/>
                <a:gd name="connsiteY3" fmla="*/ 196827 h 196827"/>
                <a:gd name="connsiteX4" fmla="*/ 594578 w 872115"/>
                <a:gd name="connsiteY4" fmla="*/ 172697 h 196827"/>
                <a:gd name="connsiteX5" fmla="*/ 0 w 872115"/>
                <a:gd name="connsiteY5" fmla="*/ 174879 h 196827"/>
                <a:gd name="connsiteX6" fmla="*/ 2381 w 872115"/>
                <a:gd name="connsiteY6" fmla="*/ 149577 h 196827"/>
                <a:gd name="connsiteX0" fmla="*/ 2381 w 899066"/>
                <a:gd name="connsiteY0" fmla="*/ 156220 h 203470"/>
                <a:gd name="connsiteX1" fmla="*/ 594577 w 899066"/>
                <a:gd name="connsiteY1" fmla="*/ 158886 h 203470"/>
                <a:gd name="connsiteX2" fmla="*/ 845403 w 899066"/>
                <a:gd name="connsiteY2" fmla="*/ 6643 h 203470"/>
                <a:gd name="connsiteX3" fmla="*/ 882905 w 899066"/>
                <a:gd name="connsiteY3" fmla="*/ 44309 h 203470"/>
                <a:gd name="connsiteX4" fmla="*/ 632677 w 899066"/>
                <a:gd name="connsiteY4" fmla="*/ 203470 h 203470"/>
                <a:gd name="connsiteX5" fmla="*/ 594578 w 899066"/>
                <a:gd name="connsiteY5" fmla="*/ 179340 h 203470"/>
                <a:gd name="connsiteX6" fmla="*/ 0 w 899066"/>
                <a:gd name="connsiteY6" fmla="*/ 181522 h 203470"/>
                <a:gd name="connsiteX7" fmla="*/ 2381 w 899066"/>
                <a:gd name="connsiteY7" fmla="*/ 156220 h 203470"/>
                <a:gd name="connsiteX0" fmla="*/ 2381 w 899066"/>
                <a:gd name="connsiteY0" fmla="*/ 156220 h 203470"/>
                <a:gd name="connsiteX1" fmla="*/ 594577 w 899066"/>
                <a:gd name="connsiteY1" fmla="*/ 158886 h 203470"/>
                <a:gd name="connsiteX2" fmla="*/ 845403 w 899066"/>
                <a:gd name="connsiteY2" fmla="*/ 6643 h 203470"/>
                <a:gd name="connsiteX3" fmla="*/ 882905 w 899066"/>
                <a:gd name="connsiteY3" fmla="*/ 44309 h 203470"/>
                <a:gd name="connsiteX4" fmla="*/ 632677 w 899066"/>
                <a:gd name="connsiteY4" fmla="*/ 203470 h 203470"/>
                <a:gd name="connsiteX5" fmla="*/ 594578 w 899066"/>
                <a:gd name="connsiteY5" fmla="*/ 179340 h 203470"/>
                <a:gd name="connsiteX6" fmla="*/ 0 w 899066"/>
                <a:gd name="connsiteY6" fmla="*/ 181522 h 203470"/>
                <a:gd name="connsiteX7" fmla="*/ 2381 w 899066"/>
                <a:gd name="connsiteY7" fmla="*/ 156220 h 203470"/>
                <a:gd name="connsiteX0" fmla="*/ 2381 w 889221"/>
                <a:gd name="connsiteY0" fmla="*/ 154839 h 202089"/>
                <a:gd name="connsiteX1" fmla="*/ 594577 w 889221"/>
                <a:gd name="connsiteY1" fmla="*/ 157505 h 202089"/>
                <a:gd name="connsiteX2" fmla="*/ 845403 w 889221"/>
                <a:gd name="connsiteY2" fmla="*/ 5262 h 202089"/>
                <a:gd name="connsiteX3" fmla="*/ 882905 w 889221"/>
                <a:gd name="connsiteY3" fmla="*/ 42928 h 202089"/>
                <a:gd name="connsiteX4" fmla="*/ 632677 w 889221"/>
                <a:gd name="connsiteY4" fmla="*/ 202089 h 202089"/>
                <a:gd name="connsiteX5" fmla="*/ 594578 w 889221"/>
                <a:gd name="connsiteY5" fmla="*/ 177959 h 202089"/>
                <a:gd name="connsiteX6" fmla="*/ 0 w 889221"/>
                <a:gd name="connsiteY6" fmla="*/ 180141 h 202089"/>
                <a:gd name="connsiteX7" fmla="*/ 2381 w 889221"/>
                <a:gd name="connsiteY7" fmla="*/ 154839 h 202089"/>
                <a:gd name="connsiteX0" fmla="*/ 2381 w 891749"/>
                <a:gd name="connsiteY0" fmla="*/ 154641 h 201891"/>
                <a:gd name="connsiteX1" fmla="*/ 594577 w 891749"/>
                <a:gd name="connsiteY1" fmla="*/ 157307 h 201891"/>
                <a:gd name="connsiteX2" fmla="*/ 845403 w 891749"/>
                <a:gd name="connsiteY2" fmla="*/ 5064 h 201891"/>
                <a:gd name="connsiteX3" fmla="*/ 886080 w 891749"/>
                <a:gd name="connsiteY3" fmla="*/ 44769 h 201891"/>
                <a:gd name="connsiteX4" fmla="*/ 632677 w 891749"/>
                <a:gd name="connsiteY4" fmla="*/ 201891 h 201891"/>
                <a:gd name="connsiteX5" fmla="*/ 594578 w 891749"/>
                <a:gd name="connsiteY5" fmla="*/ 177761 h 201891"/>
                <a:gd name="connsiteX6" fmla="*/ 0 w 891749"/>
                <a:gd name="connsiteY6" fmla="*/ 179943 h 201891"/>
                <a:gd name="connsiteX7" fmla="*/ 2381 w 891749"/>
                <a:gd name="connsiteY7" fmla="*/ 154641 h 201891"/>
                <a:gd name="connsiteX0" fmla="*/ 2381 w 886718"/>
                <a:gd name="connsiteY0" fmla="*/ 156123 h 203373"/>
                <a:gd name="connsiteX1" fmla="*/ 594577 w 886718"/>
                <a:gd name="connsiteY1" fmla="*/ 158789 h 203373"/>
                <a:gd name="connsiteX2" fmla="*/ 845403 w 886718"/>
                <a:gd name="connsiteY2" fmla="*/ 6546 h 203373"/>
                <a:gd name="connsiteX3" fmla="*/ 886080 w 886718"/>
                <a:gd name="connsiteY3" fmla="*/ 46251 h 203373"/>
                <a:gd name="connsiteX4" fmla="*/ 632677 w 886718"/>
                <a:gd name="connsiteY4" fmla="*/ 203373 h 203373"/>
                <a:gd name="connsiteX5" fmla="*/ 594578 w 886718"/>
                <a:gd name="connsiteY5" fmla="*/ 179243 h 203373"/>
                <a:gd name="connsiteX6" fmla="*/ 0 w 886718"/>
                <a:gd name="connsiteY6" fmla="*/ 181425 h 203373"/>
                <a:gd name="connsiteX7" fmla="*/ 2381 w 886718"/>
                <a:gd name="connsiteY7" fmla="*/ 156123 h 203373"/>
                <a:gd name="connsiteX0" fmla="*/ 2381 w 893432"/>
                <a:gd name="connsiteY0" fmla="*/ 156353 h 203603"/>
                <a:gd name="connsiteX1" fmla="*/ 594577 w 893432"/>
                <a:gd name="connsiteY1" fmla="*/ 159019 h 203603"/>
                <a:gd name="connsiteX2" fmla="*/ 845403 w 893432"/>
                <a:gd name="connsiteY2" fmla="*/ 6776 h 203603"/>
                <a:gd name="connsiteX3" fmla="*/ 893224 w 893432"/>
                <a:gd name="connsiteY3" fmla="*/ 44952 h 203603"/>
                <a:gd name="connsiteX4" fmla="*/ 632677 w 893432"/>
                <a:gd name="connsiteY4" fmla="*/ 203603 h 203603"/>
                <a:gd name="connsiteX5" fmla="*/ 594578 w 893432"/>
                <a:gd name="connsiteY5" fmla="*/ 179473 h 203603"/>
                <a:gd name="connsiteX6" fmla="*/ 0 w 893432"/>
                <a:gd name="connsiteY6" fmla="*/ 181655 h 203603"/>
                <a:gd name="connsiteX7" fmla="*/ 2381 w 893432"/>
                <a:gd name="connsiteY7" fmla="*/ 156353 h 203603"/>
                <a:gd name="connsiteX0" fmla="*/ 2381 w 895861"/>
                <a:gd name="connsiteY0" fmla="*/ 157829 h 205079"/>
                <a:gd name="connsiteX1" fmla="*/ 594577 w 895861"/>
                <a:gd name="connsiteY1" fmla="*/ 160495 h 205079"/>
                <a:gd name="connsiteX2" fmla="*/ 845403 w 895861"/>
                <a:gd name="connsiteY2" fmla="*/ 8252 h 205079"/>
                <a:gd name="connsiteX3" fmla="*/ 893224 w 895861"/>
                <a:gd name="connsiteY3" fmla="*/ 46428 h 205079"/>
                <a:gd name="connsiteX4" fmla="*/ 632677 w 895861"/>
                <a:gd name="connsiteY4" fmla="*/ 205079 h 205079"/>
                <a:gd name="connsiteX5" fmla="*/ 594578 w 895861"/>
                <a:gd name="connsiteY5" fmla="*/ 180949 h 205079"/>
                <a:gd name="connsiteX6" fmla="*/ 0 w 895861"/>
                <a:gd name="connsiteY6" fmla="*/ 183131 h 205079"/>
                <a:gd name="connsiteX7" fmla="*/ 2381 w 895861"/>
                <a:gd name="connsiteY7" fmla="*/ 157829 h 205079"/>
                <a:gd name="connsiteX0" fmla="*/ 2381 w 895098"/>
                <a:gd name="connsiteY0" fmla="*/ 159459 h 206709"/>
                <a:gd name="connsiteX1" fmla="*/ 594577 w 895098"/>
                <a:gd name="connsiteY1" fmla="*/ 162125 h 206709"/>
                <a:gd name="connsiteX2" fmla="*/ 835878 w 895098"/>
                <a:gd name="connsiteY2" fmla="*/ 7843 h 206709"/>
                <a:gd name="connsiteX3" fmla="*/ 893224 w 895098"/>
                <a:gd name="connsiteY3" fmla="*/ 48058 h 206709"/>
                <a:gd name="connsiteX4" fmla="*/ 632677 w 895098"/>
                <a:gd name="connsiteY4" fmla="*/ 206709 h 206709"/>
                <a:gd name="connsiteX5" fmla="*/ 594578 w 895098"/>
                <a:gd name="connsiteY5" fmla="*/ 182579 h 206709"/>
                <a:gd name="connsiteX6" fmla="*/ 0 w 895098"/>
                <a:gd name="connsiteY6" fmla="*/ 184761 h 206709"/>
                <a:gd name="connsiteX7" fmla="*/ 2381 w 895098"/>
                <a:gd name="connsiteY7" fmla="*/ 159459 h 206709"/>
                <a:gd name="connsiteX0" fmla="*/ 2381 w 895098"/>
                <a:gd name="connsiteY0" fmla="*/ 159459 h 206709"/>
                <a:gd name="connsiteX1" fmla="*/ 594577 w 895098"/>
                <a:gd name="connsiteY1" fmla="*/ 162125 h 206709"/>
                <a:gd name="connsiteX2" fmla="*/ 835878 w 895098"/>
                <a:gd name="connsiteY2" fmla="*/ 7843 h 206709"/>
                <a:gd name="connsiteX3" fmla="*/ 893224 w 895098"/>
                <a:gd name="connsiteY3" fmla="*/ 48058 h 206709"/>
                <a:gd name="connsiteX4" fmla="*/ 632677 w 895098"/>
                <a:gd name="connsiteY4" fmla="*/ 206709 h 206709"/>
                <a:gd name="connsiteX5" fmla="*/ 594578 w 895098"/>
                <a:gd name="connsiteY5" fmla="*/ 182579 h 206709"/>
                <a:gd name="connsiteX6" fmla="*/ 0 w 895098"/>
                <a:gd name="connsiteY6" fmla="*/ 184761 h 206709"/>
                <a:gd name="connsiteX7" fmla="*/ 2381 w 895098"/>
                <a:gd name="connsiteY7" fmla="*/ 159459 h 206709"/>
                <a:gd name="connsiteX0" fmla="*/ 2381 w 895098"/>
                <a:gd name="connsiteY0" fmla="*/ 159459 h 206709"/>
                <a:gd name="connsiteX1" fmla="*/ 594577 w 895098"/>
                <a:gd name="connsiteY1" fmla="*/ 162125 h 206709"/>
                <a:gd name="connsiteX2" fmla="*/ 835878 w 895098"/>
                <a:gd name="connsiteY2" fmla="*/ 7843 h 206709"/>
                <a:gd name="connsiteX3" fmla="*/ 893224 w 895098"/>
                <a:gd name="connsiteY3" fmla="*/ 48058 h 206709"/>
                <a:gd name="connsiteX4" fmla="*/ 632677 w 895098"/>
                <a:gd name="connsiteY4" fmla="*/ 206709 h 206709"/>
                <a:gd name="connsiteX5" fmla="*/ 594578 w 895098"/>
                <a:gd name="connsiteY5" fmla="*/ 182579 h 206709"/>
                <a:gd name="connsiteX6" fmla="*/ 0 w 895098"/>
                <a:gd name="connsiteY6" fmla="*/ 184761 h 206709"/>
                <a:gd name="connsiteX7" fmla="*/ 2381 w 895098"/>
                <a:gd name="connsiteY7" fmla="*/ 159459 h 206709"/>
                <a:gd name="connsiteX0" fmla="*/ 2381 w 895098"/>
                <a:gd name="connsiteY0" fmla="*/ 159459 h 206709"/>
                <a:gd name="connsiteX1" fmla="*/ 594577 w 895098"/>
                <a:gd name="connsiteY1" fmla="*/ 162125 h 206709"/>
                <a:gd name="connsiteX2" fmla="*/ 835878 w 895098"/>
                <a:gd name="connsiteY2" fmla="*/ 7843 h 206709"/>
                <a:gd name="connsiteX3" fmla="*/ 893224 w 895098"/>
                <a:gd name="connsiteY3" fmla="*/ 48058 h 206709"/>
                <a:gd name="connsiteX4" fmla="*/ 632677 w 895098"/>
                <a:gd name="connsiteY4" fmla="*/ 206709 h 206709"/>
                <a:gd name="connsiteX5" fmla="*/ 594578 w 895098"/>
                <a:gd name="connsiteY5" fmla="*/ 182579 h 206709"/>
                <a:gd name="connsiteX6" fmla="*/ 0 w 895098"/>
                <a:gd name="connsiteY6" fmla="*/ 184761 h 206709"/>
                <a:gd name="connsiteX7" fmla="*/ 2381 w 895098"/>
                <a:gd name="connsiteY7" fmla="*/ 159459 h 206709"/>
                <a:gd name="connsiteX0" fmla="*/ 2381 w 895098"/>
                <a:gd name="connsiteY0" fmla="*/ 159459 h 200591"/>
                <a:gd name="connsiteX1" fmla="*/ 594577 w 895098"/>
                <a:gd name="connsiteY1" fmla="*/ 162125 h 200591"/>
                <a:gd name="connsiteX2" fmla="*/ 835878 w 895098"/>
                <a:gd name="connsiteY2" fmla="*/ 7843 h 200591"/>
                <a:gd name="connsiteX3" fmla="*/ 893224 w 895098"/>
                <a:gd name="connsiteY3" fmla="*/ 48058 h 200591"/>
                <a:gd name="connsiteX4" fmla="*/ 556477 w 895098"/>
                <a:gd name="connsiteY4" fmla="*/ 200591 h 200591"/>
                <a:gd name="connsiteX5" fmla="*/ 594578 w 895098"/>
                <a:gd name="connsiteY5" fmla="*/ 182579 h 200591"/>
                <a:gd name="connsiteX6" fmla="*/ 0 w 895098"/>
                <a:gd name="connsiteY6" fmla="*/ 184761 h 200591"/>
                <a:gd name="connsiteX7" fmla="*/ 2381 w 895098"/>
                <a:gd name="connsiteY7" fmla="*/ 159459 h 200591"/>
                <a:gd name="connsiteX0" fmla="*/ 2381 w 895098"/>
                <a:gd name="connsiteY0" fmla="*/ 159459 h 202504"/>
                <a:gd name="connsiteX1" fmla="*/ 594577 w 895098"/>
                <a:gd name="connsiteY1" fmla="*/ 162125 h 202504"/>
                <a:gd name="connsiteX2" fmla="*/ 835878 w 895098"/>
                <a:gd name="connsiteY2" fmla="*/ 7843 h 202504"/>
                <a:gd name="connsiteX3" fmla="*/ 893224 w 895098"/>
                <a:gd name="connsiteY3" fmla="*/ 48058 h 202504"/>
                <a:gd name="connsiteX4" fmla="*/ 556477 w 895098"/>
                <a:gd name="connsiteY4" fmla="*/ 200591 h 202504"/>
                <a:gd name="connsiteX5" fmla="*/ 594578 w 895098"/>
                <a:gd name="connsiteY5" fmla="*/ 182579 h 202504"/>
                <a:gd name="connsiteX6" fmla="*/ 0 w 895098"/>
                <a:gd name="connsiteY6" fmla="*/ 184761 h 202504"/>
                <a:gd name="connsiteX7" fmla="*/ 2381 w 895098"/>
                <a:gd name="connsiteY7" fmla="*/ 159459 h 202504"/>
                <a:gd name="connsiteX0" fmla="*/ 2381 w 895098"/>
                <a:gd name="connsiteY0" fmla="*/ 159459 h 200592"/>
                <a:gd name="connsiteX1" fmla="*/ 594577 w 895098"/>
                <a:gd name="connsiteY1" fmla="*/ 162125 h 200592"/>
                <a:gd name="connsiteX2" fmla="*/ 835878 w 895098"/>
                <a:gd name="connsiteY2" fmla="*/ 7843 h 200592"/>
                <a:gd name="connsiteX3" fmla="*/ 893224 w 895098"/>
                <a:gd name="connsiteY3" fmla="*/ 48058 h 200592"/>
                <a:gd name="connsiteX4" fmla="*/ 556477 w 895098"/>
                <a:gd name="connsiteY4" fmla="*/ 200591 h 200592"/>
                <a:gd name="connsiteX5" fmla="*/ 594578 w 895098"/>
                <a:gd name="connsiteY5" fmla="*/ 182579 h 200592"/>
                <a:gd name="connsiteX6" fmla="*/ 0 w 895098"/>
                <a:gd name="connsiteY6" fmla="*/ 184761 h 200592"/>
                <a:gd name="connsiteX7" fmla="*/ 2381 w 895098"/>
                <a:gd name="connsiteY7" fmla="*/ 159459 h 200592"/>
                <a:gd name="connsiteX0" fmla="*/ 2381 w 895098"/>
                <a:gd name="connsiteY0" fmla="*/ 159459 h 200592"/>
                <a:gd name="connsiteX1" fmla="*/ 594577 w 895098"/>
                <a:gd name="connsiteY1" fmla="*/ 162125 h 200592"/>
                <a:gd name="connsiteX2" fmla="*/ 835878 w 895098"/>
                <a:gd name="connsiteY2" fmla="*/ 7843 h 200592"/>
                <a:gd name="connsiteX3" fmla="*/ 893224 w 895098"/>
                <a:gd name="connsiteY3" fmla="*/ 48058 h 200592"/>
                <a:gd name="connsiteX4" fmla="*/ 556477 w 895098"/>
                <a:gd name="connsiteY4" fmla="*/ 200591 h 200592"/>
                <a:gd name="connsiteX5" fmla="*/ 594578 w 895098"/>
                <a:gd name="connsiteY5" fmla="*/ 182579 h 200592"/>
                <a:gd name="connsiteX6" fmla="*/ 0 w 895098"/>
                <a:gd name="connsiteY6" fmla="*/ 184761 h 200592"/>
                <a:gd name="connsiteX7" fmla="*/ 2381 w 895098"/>
                <a:gd name="connsiteY7" fmla="*/ 159459 h 200592"/>
                <a:gd name="connsiteX0" fmla="*/ 2381 w 895098"/>
                <a:gd name="connsiteY0" fmla="*/ 159459 h 208239"/>
                <a:gd name="connsiteX1" fmla="*/ 594577 w 895098"/>
                <a:gd name="connsiteY1" fmla="*/ 162125 h 208239"/>
                <a:gd name="connsiteX2" fmla="*/ 835878 w 895098"/>
                <a:gd name="connsiteY2" fmla="*/ 7843 h 208239"/>
                <a:gd name="connsiteX3" fmla="*/ 893224 w 895098"/>
                <a:gd name="connsiteY3" fmla="*/ 48058 h 208239"/>
                <a:gd name="connsiteX4" fmla="*/ 556477 w 895098"/>
                <a:gd name="connsiteY4" fmla="*/ 208239 h 208239"/>
                <a:gd name="connsiteX5" fmla="*/ 594578 w 895098"/>
                <a:gd name="connsiteY5" fmla="*/ 182579 h 208239"/>
                <a:gd name="connsiteX6" fmla="*/ 0 w 895098"/>
                <a:gd name="connsiteY6" fmla="*/ 184761 h 208239"/>
                <a:gd name="connsiteX7" fmla="*/ 2381 w 895098"/>
                <a:gd name="connsiteY7" fmla="*/ 159459 h 208239"/>
                <a:gd name="connsiteX0" fmla="*/ 2381 w 895098"/>
                <a:gd name="connsiteY0" fmla="*/ 159459 h 208239"/>
                <a:gd name="connsiteX1" fmla="*/ 594577 w 895098"/>
                <a:gd name="connsiteY1" fmla="*/ 162125 h 208239"/>
                <a:gd name="connsiteX2" fmla="*/ 835878 w 895098"/>
                <a:gd name="connsiteY2" fmla="*/ 7843 h 208239"/>
                <a:gd name="connsiteX3" fmla="*/ 893224 w 895098"/>
                <a:gd name="connsiteY3" fmla="*/ 48058 h 208239"/>
                <a:gd name="connsiteX4" fmla="*/ 556477 w 895098"/>
                <a:gd name="connsiteY4" fmla="*/ 208239 h 208239"/>
                <a:gd name="connsiteX5" fmla="*/ 592197 w 895098"/>
                <a:gd name="connsiteY5" fmla="*/ 184108 h 208239"/>
                <a:gd name="connsiteX6" fmla="*/ 0 w 895098"/>
                <a:gd name="connsiteY6" fmla="*/ 184761 h 208239"/>
                <a:gd name="connsiteX7" fmla="*/ 2381 w 895098"/>
                <a:gd name="connsiteY7" fmla="*/ 159459 h 208239"/>
                <a:gd name="connsiteX0" fmla="*/ 2381 w 901130"/>
                <a:gd name="connsiteY0" fmla="*/ 159868 h 208648"/>
                <a:gd name="connsiteX1" fmla="*/ 594577 w 901130"/>
                <a:gd name="connsiteY1" fmla="*/ 162534 h 208648"/>
                <a:gd name="connsiteX2" fmla="*/ 835878 w 901130"/>
                <a:gd name="connsiteY2" fmla="*/ 8252 h 208648"/>
                <a:gd name="connsiteX3" fmla="*/ 899574 w 901130"/>
                <a:gd name="connsiteY3" fmla="*/ 46428 h 208648"/>
                <a:gd name="connsiteX4" fmla="*/ 556477 w 901130"/>
                <a:gd name="connsiteY4" fmla="*/ 208648 h 208648"/>
                <a:gd name="connsiteX5" fmla="*/ 592197 w 901130"/>
                <a:gd name="connsiteY5" fmla="*/ 184517 h 208648"/>
                <a:gd name="connsiteX6" fmla="*/ 0 w 901130"/>
                <a:gd name="connsiteY6" fmla="*/ 185170 h 208648"/>
                <a:gd name="connsiteX7" fmla="*/ 2381 w 901130"/>
                <a:gd name="connsiteY7" fmla="*/ 159868 h 208648"/>
                <a:gd name="connsiteX0" fmla="*/ 2381 w 901130"/>
                <a:gd name="connsiteY0" fmla="*/ 159868 h 208648"/>
                <a:gd name="connsiteX1" fmla="*/ 594577 w 901130"/>
                <a:gd name="connsiteY1" fmla="*/ 162534 h 208648"/>
                <a:gd name="connsiteX2" fmla="*/ 835878 w 901130"/>
                <a:gd name="connsiteY2" fmla="*/ 8252 h 208648"/>
                <a:gd name="connsiteX3" fmla="*/ 899574 w 901130"/>
                <a:gd name="connsiteY3" fmla="*/ 46428 h 208648"/>
                <a:gd name="connsiteX4" fmla="*/ 556477 w 901130"/>
                <a:gd name="connsiteY4" fmla="*/ 208648 h 208648"/>
                <a:gd name="connsiteX5" fmla="*/ 592197 w 901130"/>
                <a:gd name="connsiteY5" fmla="*/ 184517 h 208648"/>
                <a:gd name="connsiteX6" fmla="*/ 0 w 901130"/>
                <a:gd name="connsiteY6" fmla="*/ 185170 h 208648"/>
                <a:gd name="connsiteX7" fmla="*/ 2381 w 901130"/>
                <a:gd name="connsiteY7" fmla="*/ 159868 h 208648"/>
                <a:gd name="connsiteX0" fmla="*/ 2381 w 901130"/>
                <a:gd name="connsiteY0" fmla="*/ 159868 h 208648"/>
                <a:gd name="connsiteX1" fmla="*/ 594577 w 901130"/>
                <a:gd name="connsiteY1" fmla="*/ 158455 h 208648"/>
                <a:gd name="connsiteX2" fmla="*/ 835878 w 901130"/>
                <a:gd name="connsiteY2" fmla="*/ 8252 h 208648"/>
                <a:gd name="connsiteX3" fmla="*/ 899574 w 901130"/>
                <a:gd name="connsiteY3" fmla="*/ 46428 h 208648"/>
                <a:gd name="connsiteX4" fmla="*/ 556477 w 901130"/>
                <a:gd name="connsiteY4" fmla="*/ 208648 h 208648"/>
                <a:gd name="connsiteX5" fmla="*/ 592197 w 901130"/>
                <a:gd name="connsiteY5" fmla="*/ 184517 h 208648"/>
                <a:gd name="connsiteX6" fmla="*/ 0 w 901130"/>
                <a:gd name="connsiteY6" fmla="*/ 185170 h 208648"/>
                <a:gd name="connsiteX7" fmla="*/ 2381 w 901130"/>
                <a:gd name="connsiteY7" fmla="*/ 159868 h 208648"/>
                <a:gd name="connsiteX0" fmla="*/ 2381 w 901130"/>
                <a:gd name="connsiteY0" fmla="*/ 159868 h 208859"/>
                <a:gd name="connsiteX1" fmla="*/ 594577 w 901130"/>
                <a:gd name="connsiteY1" fmla="*/ 158455 h 208859"/>
                <a:gd name="connsiteX2" fmla="*/ 835878 w 901130"/>
                <a:gd name="connsiteY2" fmla="*/ 8252 h 208859"/>
                <a:gd name="connsiteX3" fmla="*/ 899574 w 901130"/>
                <a:gd name="connsiteY3" fmla="*/ 46428 h 208859"/>
                <a:gd name="connsiteX4" fmla="*/ 556477 w 901130"/>
                <a:gd name="connsiteY4" fmla="*/ 208648 h 208859"/>
                <a:gd name="connsiteX5" fmla="*/ 592197 w 901130"/>
                <a:gd name="connsiteY5" fmla="*/ 184517 h 208859"/>
                <a:gd name="connsiteX6" fmla="*/ 0 w 901130"/>
                <a:gd name="connsiteY6" fmla="*/ 185170 h 208859"/>
                <a:gd name="connsiteX7" fmla="*/ 2381 w 901130"/>
                <a:gd name="connsiteY7" fmla="*/ 159868 h 20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1130" h="208859">
                  <a:moveTo>
                    <a:pt x="2381" y="159868"/>
                  </a:moveTo>
                  <a:lnTo>
                    <a:pt x="594577" y="158455"/>
                  </a:lnTo>
                  <a:cubicBezTo>
                    <a:pt x="653844" y="160209"/>
                    <a:pt x="811536" y="118573"/>
                    <a:pt x="835878" y="8252"/>
                  </a:cubicBezTo>
                  <a:cubicBezTo>
                    <a:pt x="881287" y="-10504"/>
                    <a:pt x="908041" y="2916"/>
                    <a:pt x="899574" y="46428"/>
                  </a:cubicBezTo>
                  <a:cubicBezTo>
                    <a:pt x="876026" y="150104"/>
                    <a:pt x="718567" y="212996"/>
                    <a:pt x="556477" y="208648"/>
                  </a:cubicBezTo>
                  <a:cubicBezTo>
                    <a:pt x="526844" y="208392"/>
                    <a:pt x="621830" y="184773"/>
                    <a:pt x="592197" y="184517"/>
                  </a:cubicBezTo>
                  <a:lnTo>
                    <a:pt x="0" y="185170"/>
                  </a:lnTo>
                  <a:lnTo>
                    <a:pt x="2381" y="159868"/>
                  </a:lnTo>
                  <a:close/>
                </a:path>
              </a:pathLst>
            </a:custGeom>
            <a:gradFill>
              <a:gsLst>
                <a:gs pos="99000">
                  <a:srgbClr val="FFFFFF">
                    <a:alpha val="25000"/>
                  </a:srgbClr>
                </a:gs>
                <a:gs pos="54000">
                  <a:srgbClr val="FFFFFF">
                    <a:alpha val="40000"/>
                  </a:srgb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21242351">
              <a:off x="9510933" y="3978887"/>
              <a:ext cx="476250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7597275" y="3982947"/>
              <a:ext cx="2349567" cy="4571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5768496">
              <a:off x="10066388" y="3661110"/>
              <a:ext cx="185194" cy="5927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矩形 86"/>
            <p:cNvSpPr/>
            <p:nvPr/>
          </p:nvSpPr>
          <p:spPr>
            <a:xfrm>
              <a:off x="9266593" y="3437973"/>
              <a:ext cx="599177" cy="111658"/>
            </a:xfrm>
            <a:custGeom>
              <a:avLst/>
              <a:gdLst>
                <a:gd name="connsiteX0" fmla="*/ 0 w 538958"/>
                <a:gd name="connsiteY0" fmla="*/ 0 h 118800"/>
                <a:gd name="connsiteX1" fmla="*/ 538958 w 538958"/>
                <a:gd name="connsiteY1" fmla="*/ 0 h 118800"/>
                <a:gd name="connsiteX2" fmla="*/ 538958 w 538958"/>
                <a:gd name="connsiteY2" fmla="*/ 118800 h 118800"/>
                <a:gd name="connsiteX3" fmla="*/ 0 w 538958"/>
                <a:gd name="connsiteY3" fmla="*/ 118800 h 118800"/>
                <a:gd name="connsiteX4" fmla="*/ 0 w 538958"/>
                <a:gd name="connsiteY4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38958 w 589758"/>
                <a:gd name="connsiteY3" fmla="*/ 118800 h 118800"/>
                <a:gd name="connsiteX4" fmla="*/ 0 w 589758"/>
                <a:gd name="connsiteY4" fmla="*/ 118800 h 118800"/>
                <a:gd name="connsiteX5" fmla="*/ 0 w 589758"/>
                <a:gd name="connsiteY5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38958 w 589758"/>
                <a:gd name="connsiteY3" fmla="*/ 118800 h 118800"/>
                <a:gd name="connsiteX4" fmla="*/ 0 w 589758"/>
                <a:gd name="connsiteY4" fmla="*/ 118800 h 118800"/>
                <a:gd name="connsiteX5" fmla="*/ 0 w 589758"/>
                <a:gd name="connsiteY5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25464 w 589758"/>
                <a:gd name="connsiteY3" fmla="*/ 37657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25464 w 589758"/>
                <a:gd name="connsiteY3" fmla="*/ 37657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94258"/>
                <a:gd name="connsiteY0" fmla="*/ 0 h 118800"/>
                <a:gd name="connsiteX1" fmla="*/ 538958 w 594258"/>
                <a:gd name="connsiteY1" fmla="*/ 0 h 118800"/>
                <a:gd name="connsiteX2" fmla="*/ 589758 w 594258"/>
                <a:gd name="connsiteY2" fmla="*/ 13844 h 118800"/>
                <a:gd name="connsiteX3" fmla="*/ 523083 w 594258"/>
                <a:gd name="connsiteY3" fmla="*/ 44801 h 118800"/>
                <a:gd name="connsiteX4" fmla="*/ 538958 w 594258"/>
                <a:gd name="connsiteY4" fmla="*/ 118800 h 118800"/>
                <a:gd name="connsiteX5" fmla="*/ 0 w 594258"/>
                <a:gd name="connsiteY5" fmla="*/ 118800 h 118800"/>
                <a:gd name="connsiteX6" fmla="*/ 0 w 5942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13844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28131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28131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28131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89758"/>
                <a:gd name="connsiteY0" fmla="*/ 0 h 118800"/>
                <a:gd name="connsiteX1" fmla="*/ 538958 w 589758"/>
                <a:gd name="connsiteY1" fmla="*/ 0 h 118800"/>
                <a:gd name="connsiteX2" fmla="*/ 589758 w 589758"/>
                <a:gd name="connsiteY2" fmla="*/ 28131 h 118800"/>
                <a:gd name="connsiteX3" fmla="*/ 523083 w 589758"/>
                <a:gd name="connsiteY3" fmla="*/ 44801 h 118800"/>
                <a:gd name="connsiteX4" fmla="*/ 538958 w 589758"/>
                <a:gd name="connsiteY4" fmla="*/ 118800 h 118800"/>
                <a:gd name="connsiteX5" fmla="*/ 0 w 589758"/>
                <a:gd name="connsiteY5" fmla="*/ 118800 h 118800"/>
                <a:gd name="connsiteX6" fmla="*/ 0 w 589758"/>
                <a:gd name="connsiteY6" fmla="*/ 0 h 118800"/>
                <a:gd name="connsiteX0" fmla="*/ 0 w 575470"/>
                <a:gd name="connsiteY0" fmla="*/ 0 h 118800"/>
                <a:gd name="connsiteX1" fmla="*/ 538958 w 575470"/>
                <a:gd name="connsiteY1" fmla="*/ 0 h 118800"/>
                <a:gd name="connsiteX2" fmla="*/ 575470 w 575470"/>
                <a:gd name="connsiteY2" fmla="*/ 32894 h 118800"/>
                <a:gd name="connsiteX3" fmla="*/ 523083 w 575470"/>
                <a:gd name="connsiteY3" fmla="*/ 44801 h 118800"/>
                <a:gd name="connsiteX4" fmla="*/ 538958 w 575470"/>
                <a:gd name="connsiteY4" fmla="*/ 118800 h 118800"/>
                <a:gd name="connsiteX5" fmla="*/ 0 w 575470"/>
                <a:gd name="connsiteY5" fmla="*/ 118800 h 118800"/>
                <a:gd name="connsiteX6" fmla="*/ 0 w 575470"/>
                <a:gd name="connsiteY6" fmla="*/ 0 h 118800"/>
                <a:gd name="connsiteX0" fmla="*/ 0 w 575470"/>
                <a:gd name="connsiteY0" fmla="*/ 0 h 118800"/>
                <a:gd name="connsiteX1" fmla="*/ 538958 w 575470"/>
                <a:gd name="connsiteY1" fmla="*/ 0 h 118800"/>
                <a:gd name="connsiteX2" fmla="*/ 575470 w 575470"/>
                <a:gd name="connsiteY2" fmla="*/ 32894 h 118800"/>
                <a:gd name="connsiteX3" fmla="*/ 520701 w 575470"/>
                <a:gd name="connsiteY3" fmla="*/ 51944 h 118800"/>
                <a:gd name="connsiteX4" fmla="*/ 538958 w 575470"/>
                <a:gd name="connsiteY4" fmla="*/ 118800 h 118800"/>
                <a:gd name="connsiteX5" fmla="*/ 0 w 575470"/>
                <a:gd name="connsiteY5" fmla="*/ 118800 h 118800"/>
                <a:gd name="connsiteX6" fmla="*/ 0 w 575470"/>
                <a:gd name="connsiteY6" fmla="*/ 0 h 118800"/>
                <a:gd name="connsiteX0" fmla="*/ 0 w 575470"/>
                <a:gd name="connsiteY0" fmla="*/ 0 h 118800"/>
                <a:gd name="connsiteX1" fmla="*/ 538958 w 575470"/>
                <a:gd name="connsiteY1" fmla="*/ 0 h 118800"/>
                <a:gd name="connsiteX2" fmla="*/ 575470 w 575470"/>
                <a:gd name="connsiteY2" fmla="*/ 32894 h 118800"/>
                <a:gd name="connsiteX3" fmla="*/ 520701 w 575470"/>
                <a:gd name="connsiteY3" fmla="*/ 51944 h 118800"/>
                <a:gd name="connsiteX4" fmla="*/ 538958 w 575470"/>
                <a:gd name="connsiteY4" fmla="*/ 118800 h 118800"/>
                <a:gd name="connsiteX5" fmla="*/ 0 w 575470"/>
                <a:gd name="connsiteY5" fmla="*/ 118800 h 118800"/>
                <a:gd name="connsiteX6" fmla="*/ 0 w 575470"/>
                <a:gd name="connsiteY6" fmla="*/ 0 h 118800"/>
                <a:gd name="connsiteX0" fmla="*/ 0 w 584995"/>
                <a:gd name="connsiteY0" fmla="*/ 0 h 118800"/>
                <a:gd name="connsiteX1" fmla="*/ 538958 w 584995"/>
                <a:gd name="connsiteY1" fmla="*/ 0 h 118800"/>
                <a:gd name="connsiteX2" fmla="*/ 584995 w 584995"/>
                <a:gd name="connsiteY2" fmla="*/ 32894 h 118800"/>
                <a:gd name="connsiteX3" fmla="*/ 520701 w 584995"/>
                <a:gd name="connsiteY3" fmla="*/ 51944 h 118800"/>
                <a:gd name="connsiteX4" fmla="*/ 538958 w 584995"/>
                <a:gd name="connsiteY4" fmla="*/ 118800 h 118800"/>
                <a:gd name="connsiteX5" fmla="*/ 0 w 584995"/>
                <a:gd name="connsiteY5" fmla="*/ 118800 h 118800"/>
                <a:gd name="connsiteX6" fmla="*/ 0 w 584995"/>
                <a:gd name="connsiteY6" fmla="*/ 0 h 118800"/>
                <a:gd name="connsiteX0" fmla="*/ 0 w 587377"/>
                <a:gd name="connsiteY0" fmla="*/ 0 h 118800"/>
                <a:gd name="connsiteX1" fmla="*/ 538958 w 587377"/>
                <a:gd name="connsiteY1" fmla="*/ 0 h 118800"/>
                <a:gd name="connsiteX2" fmla="*/ 587377 w 587377"/>
                <a:gd name="connsiteY2" fmla="*/ 30513 h 118800"/>
                <a:gd name="connsiteX3" fmla="*/ 520701 w 587377"/>
                <a:gd name="connsiteY3" fmla="*/ 51944 h 118800"/>
                <a:gd name="connsiteX4" fmla="*/ 538958 w 587377"/>
                <a:gd name="connsiteY4" fmla="*/ 118800 h 118800"/>
                <a:gd name="connsiteX5" fmla="*/ 0 w 587377"/>
                <a:gd name="connsiteY5" fmla="*/ 118800 h 118800"/>
                <a:gd name="connsiteX6" fmla="*/ 0 w 587377"/>
                <a:gd name="connsiteY6" fmla="*/ 0 h 118800"/>
                <a:gd name="connsiteX0" fmla="*/ 0 w 593097"/>
                <a:gd name="connsiteY0" fmla="*/ 0 h 118800"/>
                <a:gd name="connsiteX1" fmla="*/ 538958 w 593097"/>
                <a:gd name="connsiteY1" fmla="*/ 0 h 118800"/>
                <a:gd name="connsiteX2" fmla="*/ 587377 w 593097"/>
                <a:gd name="connsiteY2" fmla="*/ 30513 h 118800"/>
                <a:gd name="connsiteX3" fmla="*/ 520701 w 593097"/>
                <a:gd name="connsiteY3" fmla="*/ 51944 h 118800"/>
                <a:gd name="connsiteX4" fmla="*/ 538958 w 593097"/>
                <a:gd name="connsiteY4" fmla="*/ 118800 h 118800"/>
                <a:gd name="connsiteX5" fmla="*/ 0 w 593097"/>
                <a:gd name="connsiteY5" fmla="*/ 118800 h 118800"/>
                <a:gd name="connsiteX6" fmla="*/ 0 w 593097"/>
                <a:gd name="connsiteY6" fmla="*/ 0 h 118800"/>
                <a:gd name="connsiteX0" fmla="*/ 0 w 572921"/>
                <a:gd name="connsiteY0" fmla="*/ 0 h 118800"/>
                <a:gd name="connsiteX1" fmla="*/ 538958 w 572921"/>
                <a:gd name="connsiteY1" fmla="*/ 0 h 118800"/>
                <a:gd name="connsiteX2" fmla="*/ 561183 w 572921"/>
                <a:gd name="connsiteY2" fmla="*/ 35275 h 118800"/>
                <a:gd name="connsiteX3" fmla="*/ 520701 w 572921"/>
                <a:gd name="connsiteY3" fmla="*/ 51944 h 118800"/>
                <a:gd name="connsiteX4" fmla="*/ 538958 w 572921"/>
                <a:gd name="connsiteY4" fmla="*/ 118800 h 118800"/>
                <a:gd name="connsiteX5" fmla="*/ 0 w 572921"/>
                <a:gd name="connsiteY5" fmla="*/ 118800 h 118800"/>
                <a:gd name="connsiteX6" fmla="*/ 0 w 572921"/>
                <a:gd name="connsiteY6" fmla="*/ 0 h 118800"/>
                <a:gd name="connsiteX0" fmla="*/ 0 w 572921"/>
                <a:gd name="connsiteY0" fmla="*/ 0 h 118800"/>
                <a:gd name="connsiteX1" fmla="*/ 538958 w 572921"/>
                <a:gd name="connsiteY1" fmla="*/ 0 h 118800"/>
                <a:gd name="connsiteX2" fmla="*/ 561183 w 572921"/>
                <a:gd name="connsiteY2" fmla="*/ 35275 h 118800"/>
                <a:gd name="connsiteX3" fmla="*/ 520701 w 572921"/>
                <a:gd name="connsiteY3" fmla="*/ 51944 h 118800"/>
                <a:gd name="connsiteX4" fmla="*/ 538958 w 572921"/>
                <a:gd name="connsiteY4" fmla="*/ 118800 h 118800"/>
                <a:gd name="connsiteX5" fmla="*/ 0 w 572921"/>
                <a:gd name="connsiteY5" fmla="*/ 118800 h 118800"/>
                <a:gd name="connsiteX6" fmla="*/ 0 w 572921"/>
                <a:gd name="connsiteY6" fmla="*/ 0 h 118800"/>
                <a:gd name="connsiteX0" fmla="*/ 0 w 572921"/>
                <a:gd name="connsiteY0" fmla="*/ 0 h 118800"/>
                <a:gd name="connsiteX1" fmla="*/ 538958 w 572921"/>
                <a:gd name="connsiteY1" fmla="*/ 0 h 118800"/>
                <a:gd name="connsiteX2" fmla="*/ 561183 w 572921"/>
                <a:gd name="connsiteY2" fmla="*/ 35275 h 118800"/>
                <a:gd name="connsiteX3" fmla="*/ 520701 w 572921"/>
                <a:gd name="connsiteY3" fmla="*/ 47182 h 118800"/>
                <a:gd name="connsiteX4" fmla="*/ 538958 w 572921"/>
                <a:gd name="connsiteY4" fmla="*/ 118800 h 118800"/>
                <a:gd name="connsiteX5" fmla="*/ 0 w 572921"/>
                <a:gd name="connsiteY5" fmla="*/ 118800 h 118800"/>
                <a:gd name="connsiteX6" fmla="*/ 0 w 572921"/>
                <a:gd name="connsiteY6" fmla="*/ 0 h 118800"/>
                <a:gd name="connsiteX0" fmla="*/ 0 w 572921"/>
                <a:gd name="connsiteY0" fmla="*/ 0 h 118800"/>
                <a:gd name="connsiteX1" fmla="*/ 538958 w 572921"/>
                <a:gd name="connsiteY1" fmla="*/ 0 h 118800"/>
                <a:gd name="connsiteX2" fmla="*/ 568327 w 572921"/>
                <a:gd name="connsiteY2" fmla="*/ 23369 h 118800"/>
                <a:gd name="connsiteX3" fmla="*/ 520701 w 572921"/>
                <a:gd name="connsiteY3" fmla="*/ 47182 h 118800"/>
                <a:gd name="connsiteX4" fmla="*/ 538958 w 572921"/>
                <a:gd name="connsiteY4" fmla="*/ 118800 h 118800"/>
                <a:gd name="connsiteX5" fmla="*/ 0 w 572921"/>
                <a:gd name="connsiteY5" fmla="*/ 118800 h 118800"/>
                <a:gd name="connsiteX6" fmla="*/ 0 w 572921"/>
                <a:gd name="connsiteY6" fmla="*/ 0 h 118800"/>
                <a:gd name="connsiteX0" fmla="*/ 0 w 581407"/>
                <a:gd name="connsiteY0" fmla="*/ 0 h 118800"/>
                <a:gd name="connsiteX1" fmla="*/ 538958 w 581407"/>
                <a:gd name="connsiteY1" fmla="*/ 0 h 118800"/>
                <a:gd name="connsiteX2" fmla="*/ 568327 w 581407"/>
                <a:gd name="connsiteY2" fmla="*/ 23369 h 118800"/>
                <a:gd name="connsiteX3" fmla="*/ 534988 w 581407"/>
                <a:gd name="connsiteY3" fmla="*/ 47182 h 118800"/>
                <a:gd name="connsiteX4" fmla="*/ 538958 w 581407"/>
                <a:gd name="connsiteY4" fmla="*/ 118800 h 118800"/>
                <a:gd name="connsiteX5" fmla="*/ 0 w 581407"/>
                <a:gd name="connsiteY5" fmla="*/ 118800 h 118800"/>
                <a:gd name="connsiteX6" fmla="*/ 0 w 581407"/>
                <a:gd name="connsiteY6" fmla="*/ 0 h 118800"/>
                <a:gd name="connsiteX0" fmla="*/ 0 w 597899"/>
                <a:gd name="connsiteY0" fmla="*/ 0 h 118800"/>
                <a:gd name="connsiteX1" fmla="*/ 538958 w 597899"/>
                <a:gd name="connsiteY1" fmla="*/ 0 h 118800"/>
                <a:gd name="connsiteX2" fmla="*/ 568327 w 597899"/>
                <a:gd name="connsiteY2" fmla="*/ 23369 h 118800"/>
                <a:gd name="connsiteX3" fmla="*/ 534988 w 597899"/>
                <a:gd name="connsiteY3" fmla="*/ 47182 h 118800"/>
                <a:gd name="connsiteX4" fmla="*/ 584996 w 597899"/>
                <a:gd name="connsiteY4" fmla="*/ 75757 h 118800"/>
                <a:gd name="connsiteX5" fmla="*/ 538958 w 597899"/>
                <a:gd name="connsiteY5" fmla="*/ 118800 h 118800"/>
                <a:gd name="connsiteX6" fmla="*/ 0 w 597899"/>
                <a:gd name="connsiteY6" fmla="*/ 118800 h 118800"/>
                <a:gd name="connsiteX7" fmla="*/ 0 w 597899"/>
                <a:gd name="connsiteY7" fmla="*/ 0 h 118800"/>
                <a:gd name="connsiteX0" fmla="*/ 0 w 612143"/>
                <a:gd name="connsiteY0" fmla="*/ 0 h 118800"/>
                <a:gd name="connsiteX1" fmla="*/ 538958 w 612143"/>
                <a:gd name="connsiteY1" fmla="*/ 0 h 118800"/>
                <a:gd name="connsiteX2" fmla="*/ 568327 w 612143"/>
                <a:gd name="connsiteY2" fmla="*/ 23369 h 118800"/>
                <a:gd name="connsiteX3" fmla="*/ 534988 w 612143"/>
                <a:gd name="connsiteY3" fmla="*/ 47182 h 118800"/>
                <a:gd name="connsiteX4" fmla="*/ 608808 w 612143"/>
                <a:gd name="connsiteY4" fmla="*/ 75757 h 118800"/>
                <a:gd name="connsiteX5" fmla="*/ 538958 w 612143"/>
                <a:gd name="connsiteY5" fmla="*/ 118800 h 118800"/>
                <a:gd name="connsiteX6" fmla="*/ 0 w 612143"/>
                <a:gd name="connsiteY6" fmla="*/ 118800 h 118800"/>
                <a:gd name="connsiteX7" fmla="*/ 0 w 612143"/>
                <a:gd name="connsiteY7" fmla="*/ 0 h 118800"/>
                <a:gd name="connsiteX0" fmla="*/ 0 w 600326"/>
                <a:gd name="connsiteY0" fmla="*/ 0 h 118800"/>
                <a:gd name="connsiteX1" fmla="*/ 538958 w 600326"/>
                <a:gd name="connsiteY1" fmla="*/ 0 h 118800"/>
                <a:gd name="connsiteX2" fmla="*/ 568327 w 600326"/>
                <a:gd name="connsiteY2" fmla="*/ 23369 h 118800"/>
                <a:gd name="connsiteX3" fmla="*/ 534988 w 600326"/>
                <a:gd name="connsiteY3" fmla="*/ 47182 h 118800"/>
                <a:gd name="connsiteX4" fmla="*/ 589758 w 600326"/>
                <a:gd name="connsiteY4" fmla="*/ 85282 h 118800"/>
                <a:gd name="connsiteX5" fmla="*/ 538958 w 600326"/>
                <a:gd name="connsiteY5" fmla="*/ 118800 h 118800"/>
                <a:gd name="connsiteX6" fmla="*/ 0 w 600326"/>
                <a:gd name="connsiteY6" fmla="*/ 118800 h 118800"/>
                <a:gd name="connsiteX7" fmla="*/ 0 w 600326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534988 w 589785"/>
                <a:gd name="connsiteY3" fmla="*/ 4718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534988 w 589785"/>
                <a:gd name="connsiteY3" fmla="*/ 4718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539750 w 589785"/>
                <a:gd name="connsiteY3" fmla="*/ 59088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454025 w 589785"/>
                <a:gd name="connsiteY3" fmla="*/ 66232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520700 w 589785"/>
                <a:gd name="connsiteY3" fmla="*/ 56707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68327 w 589785"/>
                <a:gd name="connsiteY2" fmla="*/ 23369 h 118800"/>
                <a:gd name="connsiteX3" fmla="*/ 520700 w 589785"/>
                <a:gd name="connsiteY3" fmla="*/ 44801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0233 w 589785"/>
                <a:gd name="connsiteY2" fmla="*/ 30512 h 118800"/>
                <a:gd name="connsiteX3" fmla="*/ 520700 w 589785"/>
                <a:gd name="connsiteY3" fmla="*/ 44801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0233 w 589785"/>
                <a:gd name="connsiteY2" fmla="*/ 30512 h 118800"/>
                <a:gd name="connsiteX3" fmla="*/ 520700 w 589785"/>
                <a:gd name="connsiteY3" fmla="*/ 44801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20700 w 589785"/>
                <a:gd name="connsiteY3" fmla="*/ 44801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27844 w 589785"/>
                <a:gd name="connsiteY3" fmla="*/ 59089 h 118800"/>
                <a:gd name="connsiteX4" fmla="*/ 589758 w 589785"/>
                <a:gd name="connsiteY4" fmla="*/ 85282 h 118800"/>
                <a:gd name="connsiteX5" fmla="*/ 538958 w 589785"/>
                <a:gd name="connsiteY5" fmla="*/ 118800 h 118800"/>
                <a:gd name="connsiteX6" fmla="*/ 0 w 589785"/>
                <a:gd name="connsiteY6" fmla="*/ 118800 h 118800"/>
                <a:gd name="connsiteX7" fmla="*/ 0 w 589785"/>
                <a:gd name="connsiteY7" fmla="*/ 0 h 118800"/>
                <a:gd name="connsiteX0" fmla="*/ 0 w 594875"/>
                <a:gd name="connsiteY0" fmla="*/ 0 h 118800"/>
                <a:gd name="connsiteX1" fmla="*/ 538958 w 594875"/>
                <a:gd name="connsiteY1" fmla="*/ 0 h 118800"/>
                <a:gd name="connsiteX2" fmla="*/ 587376 w 594875"/>
                <a:gd name="connsiteY2" fmla="*/ 37655 h 118800"/>
                <a:gd name="connsiteX3" fmla="*/ 589758 w 594875"/>
                <a:gd name="connsiteY3" fmla="*/ 85282 h 118800"/>
                <a:gd name="connsiteX4" fmla="*/ 538958 w 594875"/>
                <a:gd name="connsiteY4" fmla="*/ 118800 h 118800"/>
                <a:gd name="connsiteX5" fmla="*/ 0 w 594875"/>
                <a:gd name="connsiteY5" fmla="*/ 118800 h 118800"/>
                <a:gd name="connsiteX6" fmla="*/ 0 w 594875"/>
                <a:gd name="connsiteY6" fmla="*/ 0 h 118800"/>
                <a:gd name="connsiteX0" fmla="*/ 0 w 590663"/>
                <a:gd name="connsiteY0" fmla="*/ 0 h 118800"/>
                <a:gd name="connsiteX1" fmla="*/ 538958 w 590663"/>
                <a:gd name="connsiteY1" fmla="*/ 0 h 118800"/>
                <a:gd name="connsiteX2" fmla="*/ 587376 w 590663"/>
                <a:gd name="connsiteY2" fmla="*/ 37655 h 118800"/>
                <a:gd name="connsiteX3" fmla="*/ 589758 w 590663"/>
                <a:gd name="connsiteY3" fmla="*/ 85282 h 118800"/>
                <a:gd name="connsiteX4" fmla="*/ 538958 w 590663"/>
                <a:gd name="connsiteY4" fmla="*/ 118800 h 118800"/>
                <a:gd name="connsiteX5" fmla="*/ 0 w 590663"/>
                <a:gd name="connsiteY5" fmla="*/ 118800 h 118800"/>
                <a:gd name="connsiteX6" fmla="*/ 0 w 590663"/>
                <a:gd name="connsiteY6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89758 w 589785"/>
                <a:gd name="connsiteY3" fmla="*/ 85282 h 118800"/>
                <a:gd name="connsiteX4" fmla="*/ 538958 w 589785"/>
                <a:gd name="connsiteY4" fmla="*/ 118800 h 118800"/>
                <a:gd name="connsiteX5" fmla="*/ 0 w 589785"/>
                <a:gd name="connsiteY5" fmla="*/ 118800 h 118800"/>
                <a:gd name="connsiteX6" fmla="*/ 0 w 589785"/>
                <a:gd name="connsiteY6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89758 w 589785"/>
                <a:gd name="connsiteY3" fmla="*/ 85282 h 118800"/>
                <a:gd name="connsiteX4" fmla="*/ 538958 w 589785"/>
                <a:gd name="connsiteY4" fmla="*/ 118800 h 118800"/>
                <a:gd name="connsiteX5" fmla="*/ 0 w 589785"/>
                <a:gd name="connsiteY5" fmla="*/ 118800 h 118800"/>
                <a:gd name="connsiteX6" fmla="*/ 0 w 589785"/>
                <a:gd name="connsiteY6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89758 w 589785"/>
                <a:gd name="connsiteY3" fmla="*/ 85282 h 118800"/>
                <a:gd name="connsiteX4" fmla="*/ 538958 w 589785"/>
                <a:gd name="connsiteY4" fmla="*/ 118800 h 118800"/>
                <a:gd name="connsiteX5" fmla="*/ 0 w 589785"/>
                <a:gd name="connsiteY5" fmla="*/ 118800 h 118800"/>
                <a:gd name="connsiteX6" fmla="*/ 0 w 589785"/>
                <a:gd name="connsiteY6" fmla="*/ 0 h 118800"/>
                <a:gd name="connsiteX0" fmla="*/ 0 w 589785"/>
                <a:gd name="connsiteY0" fmla="*/ 0 h 118800"/>
                <a:gd name="connsiteX1" fmla="*/ 538958 w 589785"/>
                <a:gd name="connsiteY1" fmla="*/ 0 h 118800"/>
                <a:gd name="connsiteX2" fmla="*/ 587376 w 589785"/>
                <a:gd name="connsiteY2" fmla="*/ 37655 h 118800"/>
                <a:gd name="connsiteX3" fmla="*/ 589758 w 589785"/>
                <a:gd name="connsiteY3" fmla="*/ 85282 h 118800"/>
                <a:gd name="connsiteX4" fmla="*/ 538958 w 589785"/>
                <a:gd name="connsiteY4" fmla="*/ 118800 h 118800"/>
                <a:gd name="connsiteX5" fmla="*/ 0 w 589785"/>
                <a:gd name="connsiteY5" fmla="*/ 118800 h 118800"/>
                <a:gd name="connsiteX6" fmla="*/ 0 w 58978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0511 h 118800"/>
                <a:gd name="connsiteX3" fmla="*/ 589758 w 604045"/>
                <a:gd name="connsiteY3" fmla="*/ 85282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0511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0511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5274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5274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5274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18341"/>
                <a:gd name="connsiteY0" fmla="*/ 0 h 118800"/>
                <a:gd name="connsiteX1" fmla="*/ 538958 w 618341"/>
                <a:gd name="connsiteY1" fmla="*/ 0 h 118800"/>
                <a:gd name="connsiteX2" fmla="*/ 604045 w 618341"/>
                <a:gd name="connsiteY2" fmla="*/ 35274 h 118800"/>
                <a:gd name="connsiteX3" fmla="*/ 618333 w 618341"/>
                <a:gd name="connsiteY3" fmla="*/ 90045 h 118800"/>
                <a:gd name="connsiteX4" fmla="*/ 538958 w 618341"/>
                <a:gd name="connsiteY4" fmla="*/ 118800 h 118800"/>
                <a:gd name="connsiteX5" fmla="*/ 0 w 618341"/>
                <a:gd name="connsiteY5" fmla="*/ 118800 h 118800"/>
                <a:gd name="connsiteX6" fmla="*/ 0 w 618341"/>
                <a:gd name="connsiteY6" fmla="*/ 0 h 118800"/>
                <a:gd name="connsiteX0" fmla="*/ 0 w 608818"/>
                <a:gd name="connsiteY0" fmla="*/ 0 h 118800"/>
                <a:gd name="connsiteX1" fmla="*/ 538958 w 608818"/>
                <a:gd name="connsiteY1" fmla="*/ 0 h 118800"/>
                <a:gd name="connsiteX2" fmla="*/ 604045 w 608818"/>
                <a:gd name="connsiteY2" fmla="*/ 35274 h 118800"/>
                <a:gd name="connsiteX3" fmla="*/ 608808 w 608818"/>
                <a:gd name="connsiteY3" fmla="*/ 90045 h 118800"/>
                <a:gd name="connsiteX4" fmla="*/ 538958 w 608818"/>
                <a:gd name="connsiteY4" fmla="*/ 118800 h 118800"/>
                <a:gd name="connsiteX5" fmla="*/ 0 w 608818"/>
                <a:gd name="connsiteY5" fmla="*/ 118800 h 118800"/>
                <a:gd name="connsiteX6" fmla="*/ 0 w 608818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5274 h 118800"/>
                <a:gd name="connsiteX3" fmla="*/ 601665 w 604045"/>
                <a:gd name="connsiteY3" fmla="*/ 90045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5274 h 118800"/>
                <a:gd name="connsiteX3" fmla="*/ 601665 w 604045"/>
                <a:gd name="connsiteY3" fmla="*/ 90045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5274 h 118800"/>
                <a:gd name="connsiteX3" fmla="*/ 601665 w 604045"/>
                <a:gd name="connsiteY3" fmla="*/ 90045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5274 h 118800"/>
                <a:gd name="connsiteX3" fmla="*/ 601665 w 604045"/>
                <a:gd name="connsiteY3" fmla="*/ 70995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04045"/>
                <a:gd name="connsiteY0" fmla="*/ 0 h 118800"/>
                <a:gd name="connsiteX1" fmla="*/ 538958 w 604045"/>
                <a:gd name="connsiteY1" fmla="*/ 0 h 118800"/>
                <a:gd name="connsiteX2" fmla="*/ 604045 w 604045"/>
                <a:gd name="connsiteY2" fmla="*/ 35274 h 118800"/>
                <a:gd name="connsiteX3" fmla="*/ 599284 w 604045"/>
                <a:gd name="connsiteY3" fmla="*/ 91950 h 118800"/>
                <a:gd name="connsiteX4" fmla="*/ 538958 w 604045"/>
                <a:gd name="connsiteY4" fmla="*/ 118800 h 118800"/>
                <a:gd name="connsiteX5" fmla="*/ 0 w 604045"/>
                <a:gd name="connsiteY5" fmla="*/ 118800 h 118800"/>
                <a:gd name="connsiteX6" fmla="*/ 0 w 604045"/>
                <a:gd name="connsiteY6" fmla="*/ 0 h 118800"/>
                <a:gd name="connsiteX0" fmla="*/ 0 w 610149"/>
                <a:gd name="connsiteY0" fmla="*/ 0 h 118800"/>
                <a:gd name="connsiteX1" fmla="*/ 538958 w 610149"/>
                <a:gd name="connsiteY1" fmla="*/ 0 h 118800"/>
                <a:gd name="connsiteX2" fmla="*/ 604045 w 610149"/>
                <a:gd name="connsiteY2" fmla="*/ 35274 h 118800"/>
                <a:gd name="connsiteX3" fmla="*/ 538958 w 610149"/>
                <a:gd name="connsiteY3" fmla="*/ 118800 h 118800"/>
                <a:gd name="connsiteX4" fmla="*/ 0 w 610149"/>
                <a:gd name="connsiteY4" fmla="*/ 118800 h 118800"/>
                <a:gd name="connsiteX5" fmla="*/ 0 w 610149"/>
                <a:gd name="connsiteY5" fmla="*/ 0 h 118800"/>
                <a:gd name="connsiteX0" fmla="*/ 0 w 605869"/>
                <a:gd name="connsiteY0" fmla="*/ 0 h 119005"/>
                <a:gd name="connsiteX1" fmla="*/ 538958 w 605869"/>
                <a:gd name="connsiteY1" fmla="*/ 0 h 119005"/>
                <a:gd name="connsiteX2" fmla="*/ 604045 w 605869"/>
                <a:gd name="connsiteY2" fmla="*/ 35274 h 119005"/>
                <a:gd name="connsiteX3" fmla="*/ 538958 w 605869"/>
                <a:gd name="connsiteY3" fmla="*/ 118800 h 119005"/>
                <a:gd name="connsiteX4" fmla="*/ 0 w 605869"/>
                <a:gd name="connsiteY4" fmla="*/ 118800 h 119005"/>
                <a:gd name="connsiteX5" fmla="*/ 0 w 605869"/>
                <a:gd name="connsiteY5" fmla="*/ 0 h 119005"/>
                <a:gd name="connsiteX0" fmla="*/ 0 w 599157"/>
                <a:gd name="connsiteY0" fmla="*/ 0 h 119005"/>
                <a:gd name="connsiteX1" fmla="*/ 538958 w 599157"/>
                <a:gd name="connsiteY1" fmla="*/ 0 h 119005"/>
                <a:gd name="connsiteX2" fmla="*/ 594520 w 599157"/>
                <a:gd name="connsiteY2" fmla="*/ 35274 h 119005"/>
                <a:gd name="connsiteX3" fmla="*/ 538958 w 599157"/>
                <a:gd name="connsiteY3" fmla="*/ 118800 h 119005"/>
                <a:gd name="connsiteX4" fmla="*/ 0 w 599157"/>
                <a:gd name="connsiteY4" fmla="*/ 118800 h 119005"/>
                <a:gd name="connsiteX5" fmla="*/ 0 w 599157"/>
                <a:gd name="connsiteY5" fmla="*/ 0 h 119005"/>
                <a:gd name="connsiteX0" fmla="*/ 0 w 599177"/>
                <a:gd name="connsiteY0" fmla="*/ 0 h 122824"/>
                <a:gd name="connsiteX1" fmla="*/ 538958 w 599177"/>
                <a:gd name="connsiteY1" fmla="*/ 0 h 122824"/>
                <a:gd name="connsiteX2" fmla="*/ 594520 w 599177"/>
                <a:gd name="connsiteY2" fmla="*/ 35274 h 122824"/>
                <a:gd name="connsiteX3" fmla="*/ 589760 w 599177"/>
                <a:gd name="connsiteY3" fmla="*/ 116511 h 122824"/>
                <a:gd name="connsiteX4" fmla="*/ 538958 w 599177"/>
                <a:gd name="connsiteY4" fmla="*/ 118800 h 122824"/>
                <a:gd name="connsiteX5" fmla="*/ 0 w 599177"/>
                <a:gd name="connsiteY5" fmla="*/ 118800 h 122824"/>
                <a:gd name="connsiteX6" fmla="*/ 0 w 599177"/>
                <a:gd name="connsiteY6" fmla="*/ 0 h 1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177" h="122824">
                  <a:moveTo>
                    <a:pt x="0" y="0"/>
                  </a:moveTo>
                  <a:lnTo>
                    <a:pt x="538958" y="0"/>
                  </a:lnTo>
                  <a:cubicBezTo>
                    <a:pt x="560389" y="2498"/>
                    <a:pt x="594520" y="23251"/>
                    <a:pt x="594520" y="35274"/>
                  </a:cubicBezTo>
                  <a:cubicBezTo>
                    <a:pt x="602987" y="52946"/>
                    <a:pt x="599020" y="102590"/>
                    <a:pt x="589760" y="116511"/>
                  </a:cubicBezTo>
                  <a:cubicBezTo>
                    <a:pt x="580500" y="130432"/>
                    <a:pt x="637251" y="116672"/>
                    <a:pt x="538958" y="118800"/>
                  </a:cubicBezTo>
                  <a:lnTo>
                    <a:pt x="0" y="118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66000">
                  <a:schemeClr val="bg1">
                    <a:alpha val="50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751564">
              <a:off x="9762554" y="3454406"/>
              <a:ext cx="185194" cy="86510"/>
            </a:xfrm>
            <a:prstGeom prst="ellipse">
              <a:avLst/>
            </a:prstGeom>
            <a:blipFill dpi="0" rotWithShape="1">
              <a:blip r:embed="rId4"/>
              <a:srcRect/>
              <a:tile tx="0" ty="0" sx="50000" sy="50000" flip="none" algn="ctr"/>
            </a:blip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7340155" y="4045102"/>
              <a:ext cx="2840604" cy="5514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50000">
                  <a:schemeClr val="tx1">
                    <a:alpha val="5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6847990" y="2799213"/>
              <a:ext cx="2051387" cy="18441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7D67">
                    <a:alpha val="25000"/>
                  </a:srgbClr>
                </a:gs>
                <a:gs pos="100000">
                  <a:srgbClr val="FF7D67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7787410" y="3949506"/>
              <a:ext cx="541630" cy="45024"/>
            </a:xfrm>
            <a:custGeom>
              <a:avLst/>
              <a:gdLst>
                <a:gd name="connsiteX0" fmla="*/ 541630 w 541630"/>
                <a:gd name="connsiteY0" fmla="*/ 0 h 45024"/>
                <a:gd name="connsiteX1" fmla="*/ 541630 w 541630"/>
                <a:gd name="connsiteY1" fmla="*/ 45024 h 45024"/>
                <a:gd name="connsiteX2" fmla="*/ 357773 w 541630"/>
                <a:gd name="connsiteY2" fmla="*/ 43576 h 45024"/>
                <a:gd name="connsiteX3" fmla="*/ 0 w 541630"/>
                <a:gd name="connsiteY3" fmla="*/ 22512 h 45024"/>
                <a:gd name="connsiteX4" fmla="*/ 357773 w 541630"/>
                <a:gd name="connsiteY4" fmla="*/ 1449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630" h="45024">
                  <a:moveTo>
                    <a:pt x="541630" y="0"/>
                  </a:moveTo>
                  <a:lnTo>
                    <a:pt x="541630" y="45024"/>
                  </a:lnTo>
                  <a:lnTo>
                    <a:pt x="357773" y="43576"/>
                  </a:lnTo>
                  <a:cubicBezTo>
                    <a:pt x="147525" y="40105"/>
                    <a:pt x="0" y="31981"/>
                    <a:pt x="0" y="22512"/>
                  </a:cubicBezTo>
                  <a:cubicBezTo>
                    <a:pt x="0" y="13043"/>
                    <a:pt x="147525" y="4919"/>
                    <a:pt x="357773" y="144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45000">
                  <a:srgbClr val="FFFFFF">
                    <a:alpha val="70000"/>
                  </a:srgbClr>
                </a:gs>
                <a:gs pos="0">
                  <a:schemeClr val="bg1">
                    <a:alpha val="0"/>
                  </a:schemeClr>
                </a:gs>
                <a:gs pos="55000">
                  <a:schemeClr val="bg1">
                    <a:alpha val="7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rot="5400000">
              <a:off x="8979576" y="3706309"/>
              <a:ext cx="609257" cy="108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5400000">
              <a:off x="8046811" y="3706310"/>
              <a:ext cx="609257" cy="108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7432334" y="3403369"/>
              <a:ext cx="895350" cy="605596"/>
            </a:xfrm>
            <a:custGeom>
              <a:avLst/>
              <a:gdLst>
                <a:gd name="connsiteX0" fmla="*/ 302798 w 895350"/>
                <a:gd name="connsiteY0" fmla="*/ 0 h 605596"/>
                <a:gd name="connsiteX1" fmla="*/ 895350 w 895350"/>
                <a:gd name="connsiteY1" fmla="*/ 0 h 605596"/>
                <a:gd name="connsiteX2" fmla="*/ 895350 w 895350"/>
                <a:gd name="connsiteY2" fmla="*/ 605596 h 605596"/>
                <a:gd name="connsiteX3" fmla="*/ 302798 w 895350"/>
                <a:gd name="connsiteY3" fmla="*/ 605596 h 605596"/>
                <a:gd name="connsiteX4" fmla="*/ 0 w 895350"/>
                <a:gd name="connsiteY4" fmla="*/ 302798 h 605596"/>
                <a:gd name="connsiteX5" fmla="*/ 302798 w 895350"/>
                <a:gd name="connsiteY5" fmla="*/ 0 h 60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50" h="605596">
                  <a:moveTo>
                    <a:pt x="302798" y="0"/>
                  </a:moveTo>
                  <a:lnTo>
                    <a:pt x="895350" y="0"/>
                  </a:lnTo>
                  <a:lnTo>
                    <a:pt x="895350" y="605596"/>
                  </a:lnTo>
                  <a:lnTo>
                    <a:pt x="302798" y="605596"/>
                  </a:lnTo>
                  <a:cubicBezTo>
                    <a:pt x="135567" y="605596"/>
                    <a:pt x="0" y="470029"/>
                    <a:pt x="0" y="302798"/>
                  </a:cubicBezTo>
                  <a:cubicBezTo>
                    <a:pt x="0" y="135567"/>
                    <a:pt x="135567" y="0"/>
                    <a:pt x="302798" y="0"/>
                  </a:cubicBezTo>
                  <a:close/>
                </a:path>
              </a:pathLst>
            </a:custGeom>
            <a:gradFill flip="none" rotWithShape="1">
              <a:gsLst>
                <a:gs pos="55000">
                  <a:schemeClr val="tx1">
                    <a:alpha val="0"/>
                  </a:schemeClr>
                </a:gs>
                <a:gs pos="95000">
                  <a:schemeClr val="tx1">
                    <a:alpha val="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7582125" y="3401397"/>
              <a:ext cx="634780" cy="580584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lumMod val="50000"/>
                    <a:lumOff val="50000"/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7602103" y="3656668"/>
              <a:ext cx="180976" cy="163834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7800000"/>
              </a:lightRig>
            </a:scene3d>
            <a:sp3d prstMaterial="plastic">
              <a:bevelT w="50800" h="635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7829808" y="3883554"/>
              <a:ext cx="50504" cy="4572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 w="25400" h="254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flipH="1">
              <a:off x="7998443" y="3860618"/>
              <a:ext cx="72000" cy="72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 w="25400" h="254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 flipH="1" flipV="1">
              <a:off x="8198904" y="3876201"/>
              <a:ext cx="51594" cy="4670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 w="25400" h="254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7950161" y="3904456"/>
              <a:ext cx="46800" cy="468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 w="25400" h="254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8180904" y="3926738"/>
              <a:ext cx="36000" cy="36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9000000"/>
              </a:lightRig>
            </a:scene3d>
            <a:sp3d prstMaterial="plastic">
              <a:bevelT w="25400" h="254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任意多边形 164"/>
            <p:cNvSpPr/>
            <p:nvPr/>
          </p:nvSpPr>
          <p:spPr>
            <a:xfrm rot="2891555">
              <a:off x="7796100" y="3642927"/>
              <a:ext cx="244930" cy="161306"/>
            </a:xfrm>
            <a:custGeom>
              <a:avLst/>
              <a:gdLst>
                <a:gd name="connsiteX0" fmla="*/ 47045 w 244930"/>
                <a:gd name="connsiteY0" fmla="*/ 50596 h 161306"/>
                <a:gd name="connsiteX1" fmla="*/ 50596 w 244930"/>
                <a:gd name="connsiteY1" fmla="*/ 114261 h 161306"/>
                <a:gd name="connsiteX2" fmla="*/ 114261 w 244930"/>
                <a:gd name="connsiteY2" fmla="*/ 110710 h 161306"/>
                <a:gd name="connsiteX3" fmla="*/ 110710 w 244930"/>
                <a:gd name="connsiteY3" fmla="*/ 47044 h 161306"/>
                <a:gd name="connsiteX4" fmla="*/ 47045 w 244930"/>
                <a:gd name="connsiteY4" fmla="*/ 50596 h 161306"/>
                <a:gd name="connsiteX5" fmla="*/ 20535 w 244930"/>
                <a:gd name="connsiteY5" fmla="*/ 26887 h 161306"/>
                <a:gd name="connsiteX6" fmla="*/ 134418 w 244930"/>
                <a:gd name="connsiteY6" fmla="*/ 20535 h 161306"/>
                <a:gd name="connsiteX7" fmla="*/ 153594 w 244930"/>
                <a:gd name="connsiteY7" fmla="*/ 46187 h 161306"/>
                <a:gd name="connsiteX8" fmla="*/ 157059 w 244930"/>
                <a:gd name="connsiteY8" fmla="*/ 59878 h 161306"/>
                <a:gd name="connsiteX9" fmla="*/ 244930 w 244930"/>
                <a:gd name="connsiteY9" fmla="*/ 59878 h 161306"/>
                <a:gd name="connsiteX10" fmla="*/ 244930 w 244930"/>
                <a:gd name="connsiteY10" fmla="*/ 95878 h 161306"/>
                <a:gd name="connsiteX11" fmla="*/ 158473 w 244930"/>
                <a:gd name="connsiteY11" fmla="*/ 95878 h 161306"/>
                <a:gd name="connsiteX12" fmla="*/ 156974 w 244930"/>
                <a:gd name="connsiteY12" fmla="*/ 106793 h 161306"/>
                <a:gd name="connsiteX13" fmla="*/ 140771 w 244930"/>
                <a:gd name="connsiteY13" fmla="*/ 134418 h 161306"/>
                <a:gd name="connsiteX14" fmla="*/ 26887 w 244930"/>
                <a:gd name="connsiteY14" fmla="*/ 140771 h 161306"/>
                <a:gd name="connsiteX15" fmla="*/ 20535 w 244930"/>
                <a:gd name="connsiteY15" fmla="*/ 26887 h 16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4930" h="161306">
                  <a:moveTo>
                    <a:pt x="47045" y="50596"/>
                  </a:moveTo>
                  <a:cubicBezTo>
                    <a:pt x="30445" y="69157"/>
                    <a:pt x="32035" y="97661"/>
                    <a:pt x="50596" y="114261"/>
                  </a:cubicBezTo>
                  <a:cubicBezTo>
                    <a:pt x="69157" y="130860"/>
                    <a:pt x="97661" y="129271"/>
                    <a:pt x="114261" y="110710"/>
                  </a:cubicBezTo>
                  <a:cubicBezTo>
                    <a:pt x="130861" y="92149"/>
                    <a:pt x="129271" y="63644"/>
                    <a:pt x="110710" y="47044"/>
                  </a:cubicBezTo>
                  <a:cubicBezTo>
                    <a:pt x="92149" y="30445"/>
                    <a:pt x="63644" y="32035"/>
                    <a:pt x="47045" y="50596"/>
                  </a:cubicBezTo>
                  <a:close/>
                  <a:moveTo>
                    <a:pt x="20535" y="26887"/>
                  </a:moveTo>
                  <a:cubicBezTo>
                    <a:pt x="50228" y="-6315"/>
                    <a:pt x="101216" y="-9159"/>
                    <a:pt x="134418" y="20535"/>
                  </a:cubicBezTo>
                  <a:cubicBezTo>
                    <a:pt x="142719" y="27958"/>
                    <a:pt x="149122" y="36713"/>
                    <a:pt x="153594" y="46187"/>
                  </a:cubicBezTo>
                  <a:lnTo>
                    <a:pt x="157059" y="59878"/>
                  </a:lnTo>
                  <a:lnTo>
                    <a:pt x="244930" y="59878"/>
                  </a:lnTo>
                  <a:lnTo>
                    <a:pt x="244930" y="95878"/>
                  </a:lnTo>
                  <a:lnTo>
                    <a:pt x="158473" y="95878"/>
                  </a:lnTo>
                  <a:lnTo>
                    <a:pt x="156974" y="106793"/>
                  </a:lnTo>
                  <a:cubicBezTo>
                    <a:pt x="153584" y="116706"/>
                    <a:pt x="148194" y="126118"/>
                    <a:pt x="140771" y="134418"/>
                  </a:cubicBezTo>
                  <a:cubicBezTo>
                    <a:pt x="111077" y="167620"/>
                    <a:pt x="60089" y="170464"/>
                    <a:pt x="26887" y="140771"/>
                  </a:cubicBezTo>
                  <a:cubicBezTo>
                    <a:pt x="-6315" y="111077"/>
                    <a:pt x="-9159" y="60089"/>
                    <a:pt x="20535" y="26887"/>
                  </a:cubicBezTo>
                  <a:close/>
                </a:path>
              </a:pathLst>
            </a:custGeom>
            <a:solidFill>
              <a:srgbClr val="1E1E1F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7846316" y="3646068"/>
              <a:ext cx="90000" cy="90000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scene3d>
              <a:camera prst="orthographicFront"/>
              <a:lightRig rig="balanced" dir="t">
                <a:rot lat="0" lon="0" rev="6600000"/>
              </a:lightRig>
            </a:scene3d>
            <a:sp3d prstMaterial="plastic">
              <a:bevelT w="12700" h="127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942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6997996" y="3023061"/>
            <a:ext cx="3143251" cy="1123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5136" y="1382915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插入两个矩形，位置如下图所示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 rot="5400000">
            <a:off x="2115628" y="3438538"/>
            <a:ext cx="609257" cy="10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515" y="1783025"/>
            <a:ext cx="3190875" cy="1104900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7945937" y="3288035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232948" y="3887732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920571" y="4267625"/>
            <a:ext cx="43445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矩形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纯色填充 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矩形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纯色填充 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50%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37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997" y="3492127"/>
            <a:ext cx="3143250" cy="14478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5136" y="883220"/>
            <a:ext cx="4685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复制左按键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两次，对其一适当调整高度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选中</a:t>
            </a:r>
            <a:r>
              <a:rPr lang="zh-CN" altLang="en-US" sz="2000" dirty="0">
                <a:solidFill>
                  <a:schemeClr val="bg1"/>
                </a:solidFill>
              </a:rPr>
              <a:t>两个图形，格式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</a:rPr>
              <a:t>合并形状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剪除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7255543" y="1591141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316502" y="1642314"/>
            <a:ext cx="895350" cy="554388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9011242" y="1591106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51173 h 605596"/>
              <a:gd name="connsiteX3" fmla="*/ 363757 w 895350"/>
              <a:gd name="connsiteY3" fmla="*/ 51173 h 605596"/>
              <a:gd name="connsiteX4" fmla="*/ 60959 w 895350"/>
              <a:gd name="connsiteY4" fmla="*/ 328367 h 605596"/>
              <a:gd name="connsiteX5" fmla="*/ 363757 w 895350"/>
              <a:gd name="connsiteY5" fmla="*/ 605561 h 605596"/>
              <a:gd name="connsiteX6" fmla="*/ 895350 w 895350"/>
              <a:gd name="connsiteY6" fmla="*/ 605561 h 605596"/>
              <a:gd name="connsiteX7" fmla="*/ 895350 w 895350"/>
              <a:gd name="connsiteY7" fmla="*/ 605596 h 605596"/>
              <a:gd name="connsiteX8" fmla="*/ 302798 w 895350"/>
              <a:gd name="connsiteY8" fmla="*/ 605596 h 605596"/>
              <a:gd name="connsiteX9" fmla="*/ 0 w 895350"/>
              <a:gd name="connsiteY9" fmla="*/ 302798 h 605596"/>
              <a:gd name="connsiteX10" fmla="*/ 302798 w 895350"/>
              <a:gd name="connsiteY10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51173"/>
                </a:lnTo>
                <a:lnTo>
                  <a:pt x="363757" y="51173"/>
                </a:lnTo>
                <a:cubicBezTo>
                  <a:pt x="196526" y="51173"/>
                  <a:pt x="60959" y="175277"/>
                  <a:pt x="60959" y="328367"/>
                </a:cubicBezTo>
                <a:cubicBezTo>
                  <a:pt x="60959" y="481457"/>
                  <a:pt x="196526" y="605561"/>
                  <a:pt x="363757" y="605561"/>
                </a:cubicBezTo>
                <a:lnTo>
                  <a:pt x="895350" y="605561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8115892" y="2844397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51173 h 605596"/>
              <a:gd name="connsiteX3" fmla="*/ 363757 w 895350"/>
              <a:gd name="connsiteY3" fmla="*/ 51173 h 605596"/>
              <a:gd name="connsiteX4" fmla="*/ 60959 w 895350"/>
              <a:gd name="connsiteY4" fmla="*/ 328367 h 605596"/>
              <a:gd name="connsiteX5" fmla="*/ 363757 w 895350"/>
              <a:gd name="connsiteY5" fmla="*/ 605561 h 605596"/>
              <a:gd name="connsiteX6" fmla="*/ 895350 w 895350"/>
              <a:gd name="connsiteY6" fmla="*/ 605561 h 605596"/>
              <a:gd name="connsiteX7" fmla="*/ 895350 w 895350"/>
              <a:gd name="connsiteY7" fmla="*/ 605596 h 605596"/>
              <a:gd name="connsiteX8" fmla="*/ 302798 w 895350"/>
              <a:gd name="connsiteY8" fmla="*/ 605596 h 605596"/>
              <a:gd name="connsiteX9" fmla="*/ 0 w 895350"/>
              <a:gd name="connsiteY9" fmla="*/ 302798 h 605596"/>
              <a:gd name="connsiteX10" fmla="*/ 302798 w 895350"/>
              <a:gd name="connsiteY10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51173"/>
                </a:lnTo>
                <a:lnTo>
                  <a:pt x="363757" y="51173"/>
                </a:lnTo>
                <a:cubicBezTo>
                  <a:pt x="196526" y="51173"/>
                  <a:pt x="60959" y="175277"/>
                  <a:pt x="60959" y="328367"/>
                </a:cubicBezTo>
                <a:cubicBezTo>
                  <a:pt x="60959" y="481457"/>
                  <a:pt x="196526" y="605561"/>
                  <a:pt x="363757" y="605561"/>
                </a:cubicBezTo>
                <a:lnTo>
                  <a:pt x="895350" y="605561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235136" y="24443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设置渐变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6920571" y="4981316"/>
            <a:ext cx="51156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32%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8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85%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0" name="下箭头 99"/>
          <p:cNvSpPr/>
          <p:nvPr/>
        </p:nvSpPr>
        <p:spPr>
          <a:xfrm rot="16200000">
            <a:off x="8451946" y="1767931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7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997" y="3558403"/>
            <a:ext cx="3143250" cy="149542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7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7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027992" y="3325710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7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7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35136" y="760347"/>
            <a:ext cx="3776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插入一个圆形，调整高度至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0.13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26086" y="1244010"/>
            <a:ext cx="1087072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8027992" y="2768028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235136" y="1379365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插入一个矩形，遮住圆形的右半边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026086" y="1963832"/>
            <a:ext cx="1087072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9622" y="1848217"/>
            <a:ext cx="663278" cy="3147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235136" y="2219615"/>
            <a:ext cx="49423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选中圆形和矩形，</a:t>
            </a:r>
            <a:r>
              <a:rPr lang="zh-CN" altLang="en-US" sz="2000" dirty="0">
                <a:solidFill>
                  <a:schemeClr val="bg1"/>
                </a:solidFill>
              </a:rPr>
              <a:t>格式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</a:rPr>
              <a:t>合并形状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剪除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35136" y="28942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设置渐变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920571" y="5053828"/>
            <a:ext cx="52358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55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H="1" flipV="1">
            <a:off x="2150865" y="3728210"/>
            <a:ext cx="152167" cy="225994"/>
          </a:xfrm>
          <a:prstGeom prst="straightConnector1">
            <a:avLst/>
          </a:prstGeom>
          <a:ln w="254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467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/>
          <p:cNvSpPr txBox="1"/>
          <p:nvPr/>
        </p:nvSpPr>
        <p:spPr>
          <a:xfrm>
            <a:off x="6235136" y="1245529"/>
            <a:ext cx="4685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复制右按键两次，适当错开一定位置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选中</a:t>
            </a:r>
            <a:r>
              <a:rPr lang="zh-CN" altLang="en-US" sz="2000" dirty="0">
                <a:solidFill>
                  <a:schemeClr val="bg1"/>
                </a:solidFill>
              </a:rPr>
              <a:t>两个图形，格式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</a:rPr>
              <a:t>合并形状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剪除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35136" y="2806631"/>
            <a:ext cx="5273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纯色填充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），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85%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下箭头 66"/>
          <p:cNvSpPr/>
          <p:nvPr/>
        </p:nvSpPr>
        <p:spPr>
          <a:xfrm rot="16200000">
            <a:off x="8451946" y="2130240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7337179" y="195735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324708" y="2008343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9001090" y="1953101"/>
            <a:ext cx="895350" cy="398796"/>
          </a:xfrm>
          <a:custGeom>
            <a:avLst/>
            <a:gdLst>
              <a:gd name="connsiteX0" fmla="*/ 0 w 895350"/>
              <a:gd name="connsiteY0" fmla="*/ 0 h 398796"/>
              <a:gd name="connsiteX1" fmla="*/ 592552 w 895350"/>
              <a:gd name="connsiteY1" fmla="*/ 0 h 398796"/>
              <a:gd name="connsiteX2" fmla="*/ 895350 w 895350"/>
              <a:gd name="connsiteY2" fmla="*/ 302798 h 398796"/>
              <a:gd name="connsiteX3" fmla="*/ 889198 w 895350"/>
              <a:gd name="connsiteY3" fmla="*/ 363823 h 398796"/>
              <a:gd name="connsiteX4" fmla="*/ 878342 w 895350"/>
              <a:gd name="connsiteY4" fmla="*/ 398796 h 398796"/>
              <a:gd name="connsiteX5" fmla="*/ 882879 w 895350"/>
              <a:gd name="connsiteY5" fmla="*/ 353789 h 398796"/>
              <a:gd name="connsiteX6" fmla="*/ 580081 w 895350"/>
              <a:gd name="connsiteY6" fmla="*/ 50991 h 398796"/>
              <a:gd name="connsiteX7" fmla="*/ 0 w 895350"/>
              <a:gd name="connsiteY7" fmla="*/ 50991 h 39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5350" h="3987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323702"/>
                  <a:pt x="893232" y="344111"/>
                  <a:pt x="889198" y="363823"/>
                </a:cubicBezTo>
                <a:lnTo>
                  <a:pt x="878342" y="398796"/>
                </a:lnTo>
                <a:lnTo>
                  <a:pt x="882879" y="353789"/>
                </a:lnTo>
                <a:cubicBezTo>
                  <a:pt x="882879" y="186558"/>
                  <a:pt x="747312" y="50991"/>
                  <a:pt x="580081" y="50991"/>
                </a:cubicBezTo>
                <a:lnTo>
                  <a:pt x="0" y="50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8130410" y="3591911"/>
            <a:ext cx="895350" cy="398796"/>
          </a:xfrm>
          <a:custGeom>
            <a:avLst/>
            <a:gdLst>
              <a:gd name="connsiteX0" fmla="*/ 0 w 895350"/>
              <a:gd name="connsiteY0" fmla="*/ 0 h 398796"/>
              <a:gd name="connsiteX1" fmla="*/ 592552 w 895350"/>
              <a:gd name="connsiteY1" fmla="*/ 0 h 398796"/>
              <a:gd name="connsiteX2" fmla="*/ 895350 w 895350"/>
              <a:gd name="connsiteY2" fmla="*/ 302798 h 398796"/>
              <a:gd name="connsiteX3" fmla="*/ 889198 w 895350"/>
              <a:gd name="connsiteY3" fmla="*/ 363823 h 398796"/>
              <a:gd name="connsiteX4" fmla="*/ 878342 w 895350"/>
              <a:gd name="connsiteY4" fmla="*/ 398796 h 398796"/>
              <a:gd name="connsiteX5" fmla="*/ 882879 w 895350"/>
              <a:gd name="connsiteY5" fmla="*/ 353789 h 398796"/>
              <a:gd name="connsiteX6" fmla="*/ 580081 w 895350"/>
              <a:gd name="connsiteY6" fmla="*/ 50991 h 398796"/>
              <a:gd name="connsiteX7" fmla="*/ 0 w 895350"/>
              <a:gd name="connsiteY7" fmla="*/ 50991 h 39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5350" h="3987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323702"/>
                  <a:pt x="893232" y="344111"/>
                  <a:pt x="889198" y="363823"/>
                </a:cubicBezTo>
                <a:lnTo>
                  <a:pt x="878342" y="398796"/>
                </a:lnTo>
                <a:lnTo>
                  <a:pt x="882879" y="353789"/>
                </a:lnTo>
                <a:cubicBezTo>
                  <a:pt x="882879" y="186558"/>
                  <a:pt x="747312" y="50991"/>
                  <a:pt x="580081" y="50991"/>
                </a:cubicBezTo>
                <a:lnTo>
                  <a:pt x="0" y="50991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235136" y="4146782"/>
            <a:ext cx="5314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为了表现原图的效果，适当使用编辑顶点调节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任意多边形 75"/>
          <p:cNvSpPr/>
          <p:nvPr/>
        </p:nvSpPr>
        <p:spPr>
          <a:xfrm flipH="1">
            <a:off x="8116421" y="4622972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35136" y="5179157"/>
            <a:ext cx="40703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Tips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：放大了调，可能调的不是很好，见谅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82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235136" y="196127"/>
            <a:ext cx="4685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右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按键两次，适当错开一定位置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选中</a:t>
            </a:r>
            <a:r>
              <a:rPr lang="zh-CN" altLang="en-US" sz="2000" dirty="0">
                <a:solidFill>
                  <a:schemeClr val="bg1"/>
                </a:solidFill>
              </a:rPr>
              <a:t>两个图形，格式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</a:rPr>
              <a:t>合并形状</a:t>
            </a:r>
            <a:r>
              <a:rPr lang="en-US" altLang="zh-CN" sz="2000" dirty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剪除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矩形 3"/>
          <p:cNvSpPr/>
          <p:nvPr/>
        </p:nvSpPr>
        <p:spPr>
          <a:xfrm>
            <a:off x="8079430" y="3698917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100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下箭头 27"/>
          <p:cNvSpPr/>
          <p:nvPr/>
        </p:nvSpPr>
        <p:spPr>
          <a:xfrm rot="16200000">
            <a:off x="8451946" y="1080838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337179" y="1004581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289783" y="925701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solidFill>
            <a:srgbClr val="FFC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3"/>
          <p:cNvSpPr/>
          <p:nvPr/>
        </p:nvSpPr>
        <p:spPr>
          <a:xfrm>
            <a:off x="8130410" y="2981589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8931240" y="1116789"/>
            <a:ext cx="895350" cy="493388"/>
          </a:xfrm>
          <a:custGeom>
            <a:avLst/>
            <a:gdLst>
              <a:gd name="connsiteX0" fmla="*/ 826069 w 895350"/>
              <a:gd name="connsiteY0" fmla="*/ 0 h 493388"/>
              <a:gd name="connsiteX1" fmla="*/ 843637 w 895350"/>
              <a:gd name="connsiteY1" fmla="*/ 21293 h 493388"/>
              <a:gd name="connsiteX2" fmla="*/ 895350 w 895350"/>
              <a:gd name="connsiteY2" fmla="*/ 190590 h 493388"/>
              <a:gd name="connsiteX3" fmla="*/ 592552 w 895350"/>
              <a:gd name="connsiteY3" fmla="*/ 493388 h 493388"/>
              <a:gd name="connsiteX4" fmla="*/ 0 w 895350"/>
              <a:gd name="connsiteY4" fmla="*/ 493388 h 493388"/>
              <a:gd name="connsiteX5" fmla="*/ 0 w 895350"/>
              <a:gd name="connsiteY5" fmla="*/ 414508 h 493388"/>
              <a:gd name="connsiteX6" fmla="*/ 545156 w 895350"/>
              <a:gd name="connsiteY6" fmla="*/ 414508 h 493388"/>
              <a:gd name="connsiteX7" fmla="*/ 847954 w 895350"/>
              <a:gd name="connsiteY7" fmla="*/ 111710 h 493388"/>
              <a:gd name="connsiteX8" fmla="*/ 841802 w 895350"/>
              <a:gd name="connsiteY8" fmla="*/ 50686 h 49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350" h="493388">
                <a:moveTo>
                  <a:pt x="826069" y="0"/>
                </a:moveTo>
                <a:lnTo>
                  <a:pt x="843637" y="21293"/>
                </a:lnTo>
                <a:cubicBezTo>
                  <a:pt x="876286" y="69620"/>
                  <a:pt x="895350" y="127879"/>
                  <a:pt x="895350" y="190590"/>
                </a:cubicBezTo>
                <a:cubicBezTo>
                  <a:pt x="895350" y="357821"/>
                  <a:pt x="759783" y="493388"/>
                  <a:pt x="592552" y="493388"/>
                </a:cubicBezTo>
                <a:lnTo>
                  <a:pt x="0" y="493388"/>
                </a:lnTo>
                <a:lnTo>
                  <a:pt x="0" y="414508"/>
                </a:lnTo>
                <a:lnTo>
                  <a:pt x="545156" y="414508"/>
                </a:lnTo>
                <a:cubicBezTo>
                  <a:pt x="712387" y="414508"/>
                  <a:pt x="847954" y="278941"/>
                  <a:pt x="847954" y="111710"/>
                </a:cubicBezTo>
                <a:cubicBezTo>
                  <a:pt x="847954" y="90806"/>
                  <a:pt x="845836" y="70397"/>
                  <a:pt x="841802" y="5068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337179" y="2028658"/>
            <a:ext cx="895350" cy="493388"/>
          </a:xfrm>
          <a:custGeom>
            <a:avLst/>
            <a:gdLst>
              <a:gd name="connsiteX0" fmla="*/ 826069 w 895350"/>
              <a:gd name="connsiteY0" fmla="*/ 0 h 493388"/>
              <a:gd name="connsiteX1" fmla="*/ 843637 w 895350"/>
              <a:gd name="connsiteY1" fmla="*/ 21293 h 493388"/>
              <a:gd name="connsiteX2" fmla="*/ 895350 w 895350"/>
              <a:gd name="connsiteY2" fmla="*/ 190590 h 493388"/>
              <a:gd name="connsiteX3" fmla="*/ 592552 w 895350"/>
              <a:gd name="connsiteY3" fmla="*/ 493388 h 493388"/>
              <a:gd name="connsiteX4" fmla="*/ 0 w 895350"/>
              <a:gd name="connsiteY4" fmla="*/ 493388 h 493388"/>
              <a:gd name="connsiteX5" fmla="*/ 0 w 895350"/>
              <a:gd name="connsiteY5" fmla="*/ 414508 h 493388"/>
              <a:gd name="connsiteX6" fmla="*/ 545156 w 895350"/>
              <a:gd name="connsiteY6" fmla="*/ 414508 h 493388"/>
              <a:gd name="connsiteX7" fmla="*/ 847954 w 895350"/>
              <a:gd name="connsiteY7" fmla="*/ 111710 h 493388"/>
              <a:gd name="connsiteX8" fmla="*/ 841802 w 895350"/>
              <a:gd name="connsiteY8" fmla="*/ 50686 h 49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350" h="493388">
                <a:moveTo>
                  <a:pt x="826069" y="0"/>
                </a:moveTo>
                <a:lnTo>
                  <a:pt x="843637" y="21293"/>
                </a:lnTo>
                <a:cubicBezTo>
                  <a:pt x="876286" y="69620"/>
                  <a:pt x="895350" y="127879"/>
                  <a:pt x="895350" y="190590"/>
                </a:cubicBezTo>
                <a:cubicBezTo>
                  <a:pt x="895350" y="357821"/>
                  <a:pt x="759783" y="493388"/>
                  <a:pt x="592552" y="493388"/>
                </a:cubicBezTo>
                <a:lnTo>
                  <a:pt x="0" y="493388"/>
                </a:lnTo>
                <a:lnTo>
                  <a:pt x="0" y="414508"/>
                </a:lnTo>
                <a:lnTo>
                  <a:pt x="545156" y="414508"/>
                </a:lnTo>
                <a:cubicBezTo>
                  <a:pt x="712387" y="414508"/>
                  <a:pt x="847954" y="278941"/>
                  <a:pt x="847954" y="111710"/>
                </a:cubicBezTo>
                <a:cubicBezTo>
                  <a:pt x="847954" y="90806"/>
                  <a:pt x="845836" y="70397"/>
                  <a:pt x="841802" y="5068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flipV="1">
            <a:off x="7040077" y="2489546"/>
            <a:ext cx="895350" cy="100770"/>
          </a:xfrm>
          <a:prstGeom prst="trapezoid">
            <a:avLst>
              <a:gd name="adj" fmla="val 1647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235136" y="1631516"/>
            <a:ext cx="5057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插入一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个梯形，叠加在做好的图形上</a:t>
            </a:r>
            <a:r>
              <a:rPr lang="zh-CN" altLang="en-US" sz="2000" dirty="0" smtClean="0">
                <a:solidFill>
                  <a:schemeClr val="bg1"/>
                </a:solidFill>
              </a:rPr>
              <a:t>，剪除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下箭头 42"/>
          <p:cNvSpPr/>
          <p:nvPr/>
        </p:nvSpPr>
        <p:spPr>
          <a:xfrm rot="16200000">
            <a:off x="8451946" y="2127962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8931240" y="2028658"/>
            <a:ext cx="895350" cy="493388"/>
          </a:xfrm>
          <a:custGeom>
            <a:avLst/>
            <a:gdLst>
              <a:gd name="connsiteX0" fmla="*/ 826069 w 895350"/>
              <a:gd name="connsiteY0" fmla="*/ 0 h 493388"/>
              <a:gd name="connsiteX1" fmla="*/ 843637 w 895350"/>
              <a:gd name="connsiteY1" fmla="*/ 21293 h 493388"/>
              <a:gd name="connsiteX2" fmla="*/ 895350 w 895350"/>
              <a:gd name="connsiteY2" fmla="*/ 190590 h 493388"/>
              <a:gd name="connsiteX3" fmla="*/ 592552 w 895350"/>
              <a:gd name="connsiteY3" fmla="*/ 493388 h 493388"/>
              <a:gd name="connsiteX4" fmla="*/ 544704 w 895350"/>
              <a:gd name="connsiteY4" fmla="*/ 493388 h 493388"/>
              <a:gd name="connsiteX5" fmla="*/ 598248 w 895350"/>
              <a:gd name="connsiteY5" fmla="*/ 460888 h 493388"/>
              <a:gd name="connsiteX6" fmla="*/ 0 w 895350"/>
              <a:gd name="connsiteY6" fmla="*/ 460888 h 493388"/>
              <a:gd name="connsiteX7" fmla="*/ 0 w 895350"/>
              <a:gd name="connsiteY7" fmla="*/ 414508 h 493388"/>
              <a:gd name="connsiteX8" fmla="*/ 545156 w 895350"/>
              <a:gd name="connsiteY8" fmla="*/ 414508 h 493388"/>
              <a:gd name="connsiteX9" fmla="*/ 847954 w 895350"/>
              <a:gd name="connsiteY9" fmla="*/ 111710 h 493388"/>
              <a:gd name="connsiteX10" fmla="*/ 841802 w 895350"/>
              <a:gd name="connsiteY10" fmla="*/ 50686 h 49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5350" h="493388">
                <a:moveTo>
                  <a:pt x="826069" y="0"/>
                </a:moveTo>
                <a:lnTo>
                  <a:pt x="843637" y="21293"/>
                </a:lnTo>
                <a:cubicBezTo>
                  <a:pt x="876286" y="69620"/>
                  <a:pt x="895350" y="127879"/>
                  <a:pt x="895350" y="190590"/>
                </a:cubicBezTo>
                <a:cubicBezTo>
                  <a:pt x="895350" y="357821"/>
                  <a:pt x="759783" y="493388"/>
                  <a:pt x="592552" y="493388"/>
                </a:cubicBezTo>
                <a:lnTo>
                  <a:pt x="544704" y="493388"/>
                </a:lnTo>
                <a:lnTo>
                  <a:pt x="598248" y="460888"/>
                </a:lnTo>
                <a:lnTo>
                  <a:pt x="0" y="460888"/>
                </a:lnTo>
                <a:lnTo>
                  <a:pt x="0" y="414508"/>
                </a:lnTo>
                <a:lnTo>
                  <a:pt x="545156" y="414508"/>
                </a:lnTo>
                <a:cubicBezTo>
                  <a:pt x="712387" y="414508"/>
                  <a:pt x="847954" y="278941"/>
                  <a:pt x="847954" y="111710"/>
                </a:cubicBezTo>
                <a:cubicBezTo>
                  <a:pt x="847954" y="90806"/>
                  <a:pt x="845836" y="70397"/>
                  <a:pt x="841802" y="5068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235136" y="2594117"/>
            <a:ext cx="4589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右键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编辑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顶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点，适当调整尖角成圆角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235136" y="33027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设置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渐变填充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3316" y="4155905"/>
            <a:ext cx="3143250" cy="142875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6920571" y="5584655"/>
            <a:ext cx="51156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54%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75%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2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6433095" y="869630"/>
            <a:ext cx="1297695" cy="5118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3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外层质感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45"/>
          <p:cNvSpPr/>
          <p:nvPr/>
        </p:nvSpPr>
        <p:spPr>
          <a:xfrm rot="1217497">
            <a:off x="6868753" y="1102819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886565" y="869630"/>
            <a:ext cx="3531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通过顶点编辑绘制左侧图形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填充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），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椭圆 45"/>
          <p:cNvSpPr/>
          <p:nvPr/>
        </p:nvSpPr>
        <p:spPr>
          <a:xfrm rot="1217497">
            <a:off x="6868753" y="2183449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rot="3687381">
            <a:off x="7081349" y="2333969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67659" y="3001212"/>
            <a:ext cx="843530" cy="8435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45"/>
          <p:cNvSpPr/>
          <p:nvPr/>
        </p:nvSpPr>
        <p:spPr>
          <a:xfrm rot="1217497">
            <a:off x="6868753" y="3135115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rot="3687381">
            <a:off x="7081349" y="3285635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47"/>
          <p:cNvSpPr/>
          <p:nvPr/>
        </p:nvSpPr>
        <p:spPr>
          <a:xfrm rot="4166011">
            <a:off x="6969027" y="3311432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45"/>
          <p:cNvSpPr/>
          <p:nvPr/>
        </p:nvSpPr>
        <p:spPr>
          <a:xfrm rot="1217497">
            <a:off x="6868753" y="4283912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 rot="3687381">
            <a:off x="7081349" y="4434432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47"/>
          <p:cNvSpPr/>
          <p:nvPr/>
        </p:nvSpPr>
        <p:spPr>
          <a:xfrm rot="4166011">
            <a:off x="6969027" y="4460229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 rot="5768496">
            <a:off x="7181985" y="4537690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45"/>
          <p:cNvSpPr/>
          <p:nvPr/>
        </p:nvSpPr>
        <p:spPr>
          <a:xfrm rot="1217497">
            <a:off x="6868753" y="5274315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 rot="3687381">
            <a:off x="7081349" y="5424835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矩形 47"/>
          <p:cNvSpPr/>
          <p:nvPr/>
        </p:nvSpPr>
        <p:spPr>
          <a:xfrm rot="4166011">
            <a:off x="6969027" y="5450632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 rot="21242351">
            <a:off x="6626530" y="5845870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 rot="5768496">
            <a:off x="7181985" y="5528093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886565" y="1941566"/>
            <a:ext cx="3531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插入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圆形，适当旋转一定角度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填充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），透明度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86565" y="3013502"/>
            <a:ext cx="3531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通过顶点编辑绘制左侧图形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填充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），透明度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49%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886565" y="4085438"/>
            <a:ext cx="3531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插入圆形，适当旋转一定角度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填充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），透明度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86565" y="5157374"/>
            <a:ext cx="3531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插入圆形，适当旋转一定角度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填充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），透明度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63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7923148" y="5340371"/>
            <a:ext cx="1258954" cy="64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223857" y="5374079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4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923148" y="1427839"/>
            <a:ext cx="1258954" cy="64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719953"/>
            <a:ext cx="5102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插入一个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圆形，渐变填充</a:t>
            </a:r>
            <a:r>
              <a:rPr lang="zh-CN" altLang="en-US" sz="2000" dirty="0" smtClean="0">
                <a:solidFill>
                  <a:schemeClr val="bg1"/>
                </a:solidFill>
              </a:rPr>
              <a:t>，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方向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中心辐射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223857" y="1460147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4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242" y="2147177"/>
            <a:ext cx="3143250" cy="1466850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6920571" y="3625828"/>
            <a:ext cx="5235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255,255,127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70%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          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亮度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50%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，根据需要和判断适当调整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</p:txBody>
      </p:sp>
      <p:sp>
        <p:nvSpPr>
          <p:cNvPr id="69" name="同心圆 68"/>
          <p:cNvSpPr/>
          <p:nvPr/>
        </p:nvSpPr>
        <p:spPr>
          <a:xfrm>
            <a:off x="8460594" y="5594100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 rot="2891555">
            <a:off x="8571829" y="5741128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235136" y="4635284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个同心圆和一个矩形，纯色填充：黑色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调整位置和旋转，组成一个放大镜图标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06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923148" y="2773275"/>
            <a:ext cx="1258954" cy="7074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13926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左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按键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最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上层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图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层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920571" y="5095137"/>
            <a:ext cx="439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85%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8101192" y="2824203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242" y="3637812"/>
            <a:ext cx="3143250" cy="14573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35136" y="2403928"/>
            <a:ext cx="299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渐变填充，方向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从右上角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23148" y="1539376"/>
            <a:ext cx="1258954" cy="7074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8101192" y="1586026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5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1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8085074" y="2234302"/>
            <a:ext cx="935101" cy="6242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224090"/>
            <a:ext cx="43043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插入若干个圆，透明度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90%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放大镜图标中间的气泡透明度为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82%</a:t>
            </a: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打乱位置，调整各大小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8625292" y="2245458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8252658" y="2501109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8480363" y="2727995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 flipH="1">
            <a:off x="8648998" y="2705059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 flipH="1" flipV="1">
            <a:off x="8849459" y="2720642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8600716" y="2748897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831459" y="2771179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0" name="同心圆 139"/>
          <p:cNvSpPr/>
          <p:nvPr/>
        </p:nvSpPr>
        <p:spPr>
          <a:xfrm>
            <a:off x="8460594" y="2456201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 rot="2891555">
            <a:off x="8571829" y="2603229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8496871" y="2490509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235136" y="2853157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三维格式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顶部棱台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圆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根据圆的大小适当调整宽度和高度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0999" y="3561043"/>
            <a:ext cx="3143250" cy="1362075"/>
          </a:xfrm>
          <a:prstGeom prst="rect">
            <a:avLst/>
          </a:prstGeom>
        </p:spPr>
      </p:pic>
      <p:sp>
        <p:nvSpPr>
          <p:cNvPr id="146" name="文本框 145"/>
          <p:cNvSpPr txBox="1"/>
          <p:nvPr/>
        </p:nvSpPr>
        <p:spPr>
          <a:xfrm>
            <a:off x="6235136" y="4926024"/>
            <a:ext cx="4544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材料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塑料效果，照明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平衡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不同的圆适当微调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角度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以达到原图效果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7267263" y="1872076"/>
            <a:ext cx="867651" cy="460067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364930"/>
            <a:ext cx="5314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复制左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按键最上层图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层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两次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，缩短高度和宽度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8147241" y="5191910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28"/>
          <p:cNvSpPr/>
          <p:nvPr/>
        </p:nvSpPr>
        <p:spPr>
          <a:xfrm>
            <a:off x="8147240" y="4022728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100521" y="1928543"/>
            <a:ext cx="792662" cy="347132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7266440" y="2913349"/>
            <a:ext cx="867651" cy="460067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7341429" y="3026284"/>
            <a:ext cx="792662" cy="347132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235136" y="2423150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重叠两个图层，进行剪除处理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9025532" y="2913349"/>
            <a:ext cx="867651" cy="460067"/>
          </a:xfrm>
          <a:custGeom>
            <a:avLst/>
            <a:gdLst>
              <a:gd name="connsiteX0" fmla="*/ 293431 w 867651"/>
              <a:gd name="connsiteY0" fmla="*/ 0 h 460067"/>
              <a:gd name="connsiteX1" fmla="*/ 867651 w 867651"/>
              <a:gd name="connsiteY1" fmla="*/ 0 h 460067"/>
              <a:gd name="connsiteX2" fmla="*/ 867651 w 867651"/>
              <a:gd name="connsiteY2" fmla="*/ 112935 h 460067"/>
              <a:gd name="connsiteX3" fmla="*/ 343059 w 867651"/>
              <a:gd name="connsiteY3" fmla="*/ 112935 h 460067"/>
              <a:gd name="connsiteX4" fmla="*/ 74989 w 867651"/>
              <a:gd name="connsiteY4" fmla="*/ 286501 h 460067"/>
              <a:gd name="connsiteX5" fmla="*/ 343059 w 867651"/>
              <a:gd name="connsiteY5" fmla="*/ 460067 h 460067"/>
              <a:gd name="connsiteX6" fmla="*/ 293431 w 867651"/>
              <a:gd name="connsiteY6" fmla="*/ 460067 h 460067"/>
              <a:gd name="connsiteX7" fmla="*/ 0 w 867651"/>
              <a:gd name="connsiteY7" fmla="*/ 230034 h 460067"/>
              <a:gd name="connsiteX8" fmla="*/ 293431 w 867651"/>
              <a:gd name="connsiteY8" fmla="*/ 0 h 460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7651" h="460067">
                <a:moveTo>
                  <a:pt x="293431" y="0"/>
                </a:moveTo>
                <a:lnTo>
                  <a:pt x="867651" y="0"/>
                </a:lnTo>
                <a:lnTo>
                  <a:pt x="867651" y="112935"/>
                </a:lnTo>
                <a:lnTo>
                  <a:pt x="343059" y="112935"/>
                </a:lnTo>
                <a:cubicBezTo>
                  <a:pt x="195008" y="112935"/>
                  <a:pt x="74989" y="190643"/>
                  <a:pt x="74989" y="286501"/>
                </a:cubicBezTo>
                <a:cubicBezTo>
                  <a:pt x="74989" y="382359"/>
                  <a:pt x="195008" y="460067"/>
                  <a:pt x="343059" y="460067"/>
                </a:cubicBezTo>
                <a:lnTo>
                  <a:pt x="293431" y="460067"/>
                </a:lnTo>
                <a:cubicBezTo>
                  <a:pt x="131373" y="460067"/>
                  <a:pt x="0" y="357078"/>
                  <a:pt x="0" y="230034"/>
                </a:cubicBezTo>
                <a:cubicBezTo>
                  <a:pt x="0" y="102989"/>
                  <a:pt x="131373" y="0"/>
                  <a:pt x="2934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6235136" y="3533962"/>
            <a:ext cx="4333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右键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编辑顶点，调整到如下图所示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下箭头 52"/>
          <p:cNvSpPr/>
          <p:nvPr/>
        </p:nvSpPr>
        <p:spPr>
          <a:xfrm rot="16200000">
            <a:off x="8451946" y="2991805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235136" y="4395368"/>
            <a:ext cx="5273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纯色填充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），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10%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效果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柔化边缘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9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 56"/>
          <p:cNvSpPr/>
          <p:nvPr/>
        </p:nvSpPr>
        <p:spPr>
          <a:xfrm>
            <a:off x="6231246" y="2307760"/>
            <a:ext cx="4835628" cy="2453604"/>
          </a:xfrm>
          <a:prstGeom prst="roundRect">
            <a:avLst>
              <a:gd name="adj" fmla="val 28080"/>
            </a:avLst>
          </a:prstGeom>
          <a:gradFill flip="none" rotWithShape="1">
            <a:gsLst>
              <a:gs pos="0">
                <a:srgbClr val="464B78">
                  <a:alpha val="40000"/>
                </a:srgbClr>
              </a:gs>
              <a:gs pos="75000">
                <a:srgbClr val="12142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762664" y="3504267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900320" y="3220909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322986" y="2553106"/>
            <a:ext cx="3251519" cy="1421582"/>
          </a:xfrm>
          <a:prstGeom prst="roundRect">
            <a:avLst/>
          </a:prstGeom>
          <a:gradFill>
            <a:gsLst>
              <a:gs pos="0">
                <a:schemeClr val="bg2">
                  <a:lumMod val="90000"/>
                  <a:alpha val="33000"/>
                </a:schemeClr>
              </a:gs>
              <a:gs pos="100000">
                <a:schemeClr val="bg2">
                  <a:lumMod val="90000"/>
                  <a:alpha val="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800812" y="3181911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216342" y="3205238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84602" y="3253380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96620" y="3253381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127689" y="3253380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281290" y="3253380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96620" y="3253380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5975" y="3249474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41"/>
          <p:cNvSpPr/>
          <p:nvPr/>
        </p:nvSpPr>
        <p:spPr>
          <a:xfrm>
            <a:off x="7360794" y="3640729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270305" y="3246389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822337" y="3248617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28"/>
          <p:cNvSpPr/>
          <p:nvPr/>
        </p:nvSpPr>
        <p:spPr>
          <a:xfrm>
            <a:off x="7318223" y="3284889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522969" y="3447948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rgbClr val="1E1E1F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554998" y="3479604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8632800" y="3488064"/>
            <a:ext cx="130310" cy="130310"/>
          </a:xfrm>
          <a:prstGeom prst="donut">
            <a:avLst/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453507" y="3490121"/>
            <a:ext cx="136800" cy="112710"/>
          </a:xfrm>
          <a:custGeom>
            <a:avLst/>
            <a:gdLst>
              <a:gd name="connsiteX0" fmla="*/ 18363 w 148436"/>
              <a:gd name="connsiteY0" fmla="*/ 0 h 112710"/>
              <a:gd name="connsiteX1" fmla="*/ 18363 w 148436"/>
              <a:gd name="connsiteY1" fmla="*/ 40963 h 112710"/>
              <a:gd name="connsiteX2" fmla="*/ 74217 w 148436"/>
              <a:gd name="connsiteY2" fmla="*/ 96817 h 112710"/>
              <a:gd name="connsiteX3" fmla="*/ 74216 w 148436"/>
              <a:gd name="connsiteY3" fmla="*/ 96818 h 112710"/>
              <a:gd name="connsiteX4" fmla="*/ 130070 w 148436"/>
              <a:gd name="connsiteY4" fmla="*/ 40964 h 112710"/>
              <a:gd name="connsiteX5" fmla="*/ 130071 w 148436"/>
              <a:gd name="connsiteY5" fmla="*/ 882 h 112710"/>
              <a:gd name="connsiteX6" fmla="*/ 148436 w 148436"/>
              <a:gd name="connsiteY6" fmla="*/ 16501 h 112710"/>
              <a:gd name="connsiteX7" fmla="*/ 148435 w 148436"/>
              <a:gd name="connsiteY7" fmla="*/ 38492 h 112710"/>
              <a:gd name="connsiteX8" fmla="*/ 74217 w 148436"/>
              <a:gd name="connsiteY8" fmla="*/ 112710 h 112710"/>
              <a:gd name="connsiteX9" fmla="*/ 74218 w 148436"/>
              <a:gd name="connsiteY9" fmla="*/ 112709 h 112710"/>
              <a:gd name="connsiteX10" fmla="*/ 0 w 148436"/>
              <a:gd name="connsiteY10" fmla="*/ 38491 h 112710"/>
              <a:gd name="connsiteX11" fmla="*/ 0 w 148436"/>
              <a:gd name="connsiteY11" fmla="*/ 15618 h 11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36" h="112710">
                <a:moveTo>
                  <a:pt x="18363" y="0"/>
                </a:moveTo>
                <a:lnTo>
                  <a:pt x="18363" y="40963"/>
                </a:lnTo>
                <a:cubicBezTo>
                  <a:pt x="18363" y="71810"/>
                  <a:pt x="43370" y="96817"/>
                  <a:pt x="74217" y="96817"/>
                </a:cubicBezTo>
                <a:lnTo>
                  <a:pt x="74216" y="96818"/>
                </a:lnTo>
                <a:cubicBezTo>
                  <a:pt x="105063" y="96818"/>
                  <a:pt x="130070" y="71811"/>
                  <a:pt x="130070" y="40964"/>
                </a:cubicBezTo>
                <a:lnTo>
                  <a:pt x="130071" y="882"/>
                </a:lnTo>
                <a:lnTo>
                  <a:pt x="148436" y="16501"/>
                </a:lnTo>
                <a:lnTo>
                  <a:pt x="148435" y="38492"/>
                </a:lnTo>
                <a:cubicBezTo>
                  <a:pt x="148435" y="79481"/>
                  <a:pt x="115206" y="112710"/>
                  <a:pt x="74217" y="112710"/>
                </a:cubicBezTo>
                <a:lnTo>
                  <a:pt x="74218" y="112709"/>
                </a:lnTo>
                <a:cubicBezTo>
                  <a:pt x="33229" y="112709"/>
                  <a:pt x="0" y="79480"/>
                  <a:pt x="0" y="38491"/>
                </a:cubicBezTo>
                <a:lnTo>
                  <a:pt x="0" y="15618"/>
                </a:lnTo>
                <a:close/>
              </a:path>
            </a:pathLst>
          </a:custGeom>
          <a:solidFill>
            <a:srgbClr val="1E1E1F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484082" y="3412924"/>
            <a:ext cx="74980" cy="158158"/>
          </a:xfrm>
          <a:prstGeom prst="roundRect">
            <a:avLst>
              <a:gd name="adj" fmla="val 50000"/>
            </a:avLst>
          </a:prstGeom>
          <a:solidFill>
            <a:srgbClr val="1E1E1F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512572" y="3601997"/>
            <a:ext cx="18000" cy="36000"/>
          </a:xfrm>
          <a:prstGeom prst="rect">
            <a:avLst/>
          </a:prstGeom>
          <a:solidFill>
            <a:srgbClr val="1E1E1F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梯形 25"/>
          <p:cNvSpPr/>
          <p:nvPr/>
        </p:nvSpPr>
        <p:spPr>
          <a:xfrm>
            <a:off x="9484082" y="3633585"/>
            <a:ext cx="74980" cy="18000"/>
          </a:xfrm>
          <a:prstGeom prst="trapezoid">
            <a:avLst/>
          </a:prstGeom>
          <a:solidFill>
            <a:srgbClr val="1E1E1F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9118739" y="3248418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15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15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41"/>
          <p:cNvSpPr/>
          <p:nvPr/>
        </p:nvSpPr>
        <p:spPr>
          <a:xfrm flipH="1">
            <a:off x="9704719" y="3410078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41"/>
          <p:cNvSpPr/>
          <p:nvPr/>
        </p:nvSpPr>
        <p:spPr>
          <a:xfrm flipH="1">
            <a:off x="9116336" y="3409783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83264" y="3230850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45"/>
          <p:cNvSpPr/>
          <p:nvPr/>
        </p:nvSpPr>
        <p:spPr>
          <a:xfrm rot="1217497">
            <a:off x="9547336" y="3271451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 rot="3687381">
            <a:off x="9813352" y="3405452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47"/>
          <p:cNvSpPr/>
          <p:nvPr/>
        </p:nvSpPr>
        <p:spPr>
          <a:xfrm rot="4166011">
            <a:off x="9701030" y="3431249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"/>
          <p:cNvSpPr/>
          <p:nvPr/>
        </p:nvSpPr>
        <p:spPr>
          <a:xfrm>
            <a:off x="9122673" y="3548606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 rot="21242351">
            <a:off x="9358533" y="3826487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44875" y="3830547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rot="5768496">
            <a:off x="9913988" y="3508710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86"/>
          <p:cNvSpPr/>
          <p:nvPr/>
        </p:nvSpPr>
        <p:spPr>
          <a:xfrm>
            <a:off x="9114193" y="3285573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 rot="751564">
            <a:off x="9610154" y="3302006"/>
            <a:ext cx="185194" cy="86510"/>
          </a:xfrm>
          <a:prstGeom prst="ellipse">
            <a:avLst/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187755" y="3892702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6695590" y="2646813"/>
            <a:ext cx="2051387" cy="18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D67">
                  <a:alpha val="25000"/>
                </a:srgbClr>
              </a:gs>
              <a:gs pos="100000">
                <a:srgbClr val="FF7D67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7635010" y="3797106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7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7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 rot="5400000">
            <a:off x="8827176" y="3553909"/>
            <a:ext cx="609257" cy="10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 rot="5400000">
            <a:off x="7894411" y="3553910"/>
            <a:ext cx="609257" cy="10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11" y="2105812"/>
            <a:ext cx="5619750" cy="2857500"/>
          </a:xfrm>
          <a:prstGeom prst="rect">
            <a:avLst/>
          </a:prstGeom>
        </p:spPr>
      </p:pic>
      <p:sp>
        <p:nvSpPr>
          <p:cNvPr id="56" name="任意多边形 55"/>
          <p:cNvSpPr/>
          <p:nvPr/>
        </p:nvSpPr>
        <p:spPr>
          <a:xfrm>
            <a:off x="7279934" y="3250969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429725" y="3248997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449703" y="3504268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677408" y="3731154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7846043" y="3708218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flipH="1" flipV="1">
            <a:off x="8046504" y="3723801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797761" y="3752056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028504" y="3774338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 rot="2891555">
            <a:off x="7643700" y="3490527"/>
            <a:ext cx="244930" cy="161306"/>
          </a:xfrm>
          <a:custGeom>
            <a:avLst/>
            <a:gdLst>
              <a:gd name="connsiteX0" fmla="*/ 47045 w 244930"/>
              <a:gd name="connsiteY0" fmla="*/ 50596 h 161306"/>
              <a:gd name="connsiteX1" fmla="*/ 50596 w 244930"/>
              <a:gd name="connsiteY1" fmla="*/ 114261 h 161306"/>
              <a:gd name="connsiteX2" fmla="*/ 114261 w 244930"/>
              <a:gd name="connsiteY2" fmla="*/ 110710 h 161306"/>
              <a:gd name="connsiteX3" fmla="*/ 110710 w 244930"/>
              <a:gd name="connsiteY3" fmla="*/ 47044 h 161306"/>
              <a:gd name="connsiteX4" fmla="*/ 47045 w 244930"/>
              <a:gd name="connsiteY4" fmla="*/ 50596 h 161306"/>
              <a:gd name="connsiteX5" fmla="*/ 20535 w 244930"/>
              <a:gd name="connsiteY5" fmla="*/ 26887 h 161306"/>
              <a:gd name="connsiteX6" fmla="*/ 134418 w 244930"/>
              <a:gd name="connsiteY6" fmla="*/ 20535 h 161306"/>
              <a:gd name="connsiteX7" fmla="*/ 153594 w 244930"/>
              <a:gd name="connsiteY7" fmla="*/ 46187 h 161306"/>
              <a:gd name="connsiteX8" fmla="*/ 157059 w 244930"/>
              <a:gd name="connsiteY8" fmla="*/ 59878 h 161306"/>
              <a:gd name="connsiteX9" fmla="*/ 244930 w 244930"/>
              <a:gd name="connsiteY9" fmla="*/ 59878 h 161306"/>
              <a:gd name="connsiteX10" fmla="*/ 244930 w 244930"/>
              <a:gd name="connsiteY10" fmla="*/ 95878 h 161306"/>
              <a:gd name="connsiteX11" fmla="*/ 158473 w 244930"/>
              <a:gd name="connsiteY11" fmla="*/ 95878 h 161306"/>
              <a:gd name="connsiteX12" fmla="*/ 156974 w 244930"/>
              <a:gd name="connsiteY12" fmla="*/ 106793 h 161306"/>
              <a:gd name="connsiteX13" fmla="*/ 140771 w 244930"/>
              <a:gd name="connsiteY13" fmla="*/ 134418 h 161306"/>
              <a:gd name="connsiteX14" fmla="*/ 26887 w 244930"/>
              <a:gd name="connsiteY14" fmla="*/ 140771 h 161306"/>
              <a:gd name="connsiteX15" fmla="*/ 20535 w 244930"/>
              <a:gd name="connsiteY15" fmla="*/ 26887 h 16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4930" h="161306">
                <a:moveTo>
                  <a:pt x="47045" y="50596"/>
                </a:moveTo>
                <a:cubicBezTo>
                  <a:pt x="30445" y="69157"/>
                  <a:pt x="32035" y="97661"/>
                  <a:pt x="50596" y="114261"/>
                </a:cubicBezTo>
                <a:cubicBezTo>
                  <a:pt x="69157" y="130860"/>
                  <a:pt x="97661" y="129271"/>
                  <a:pt x="114261" y="110710"/>
                </a:cubicBezTo>
                <a:cubicBezTo>
                  <a:pt x="130861" y="92149"/>
                  <a:pt x="129271" y="63644"/>
                  <a:pt x="110710" y="47044"/>
                </a:cubicBezTo>
                <a:cubicBezTo>
                  <a:pt x="92149" y="30445"/>
                  <a:pt x="63644" y="32035"/>
                  <a:pt x="47045" y="50596"/>
                </a:cubicBezTo>
                <a:close/>
                <a:moveTo>
                  <a:pt x="20535" y="26887"/>
                </a:moveTo>
                <a:cubicBezTo>
                  <a:pt x="50228" y="-6315"/>
                  <a:pt x="101216" y="-9159"/>
                  <a:pt x="134418" y="20535"/>
                </a:cubicBezTo>
                <a:cubicBezTo>
                  <a:pt x="142719" y="27958"/>
                  <a:pt x="149122" y="36713"/>
                  <a:pt x="153594" y="46187"/>
                </a:cubicBezTo>
                <a:lnTo>
                  <a:pt x="157059" y="59878"/>
                </a:lnTo>
                <a:lnTo>
                  <a:pt x="244930" y="59878"/>
                </a:lnTo>
                <a:lnTo>
                  <a:pt x="244930" y="95878"/>
                </a:lnTo>
                <a:lnTo>
                  <a:pt x="158473" y="95878"/>
                </a:lnTo>
                <a:lnTo>
                  <a:pt x="156974" y="106793"/>
                </a:lnTo>
                <a:cubicBezTo>
                  <a:pt x="153584" y="116706"/>
                  <a:pt x="148194" y="126118"/>
                  <a:pt x="140771" y="134418"/>
                </a:cubicBezTo>
                <a:cubicBezTo>
                  <a:pt x="111077" y="167620"/>
                  <a:pt x="60089" y="170464"/>
                  <a:pt x="26887" y="140771"/>
                </a:cubicBezTo>
                <a:cubicBezTo>
                  <a:pt x="-6315" y="111077"/>
                  <a:pt x="-9159" y="60089"/>
                  <a:pt x="20535" y="26887"/>
                </a:cubicBezTo>
                <a:close/>
              </a:path>
            </a:pathLst>
          </a:custGeom>
          <a:solidFill>
            <a:srgbClr val="1E1E1F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693916" y="3493668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371600" y="166687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C000"/>
                </a:solidFill>
              </a:rPr>
              <a:t>原图：</a:t>
            </a:r>
            <a:endParaRPr lang="zh-CN" altLang="en-US" sz="2000" b="1" dirty="0">
              <a:solidFill>
                <a:srgbClr val="FFC000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663028" y="166687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</a:rPr>
              <a:t>鼠绘</a:t>
            </a:r>
            <a:r>
              <a:rPr lang="zh-CN" altLang="en-US" sz="2000" b="1" dirty="0" smtClean="0">
                <a:solidFill>
                  <a:srgbClr val="FFC000"/>
                </a:solidFill>
              </a:rPr>
              <a:t>：</a:t>
            </a:r>
            <a:endParaRPr lang="zh-CN" altLang="en-US" sz="2000" b="1" dirty="0">
              <a:solidFill>
                <a:srgbClr val="FFC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64614" y="5906716"/>
            <a:ext cx="4862772" cy="369332"/>
            <a:chOff x="3531296" y="5759232"/>
            <a:chExt cx="4862772" cy="369332"/>
          </a:xfrm>
        </p:grpSpPr>
        <p:sp>
          <p:nvSpPr>
            <p:cNvPr id="58" name="文本框 57"/>
            <p:cNvSpPr txBox="1"/>
            <p:nvPr/>
          </p:nvSpPr>
          <p:spPr>
            <a:xfrm>
              <a:off x="3823586" y="5759232"/>
              <a:ext cx="45704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0000"/>
                  </a:solidFill>
                  <a:latin typeface="+mn-ea"/>
                </a:rPr>
                <a:t>由于放大和缩小会导致一定的差别，望见谅</a:t>
              </a:r>
              <a:endParaRPr lang="zh-CN" alt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3531296" y="5797754"/>
              <a:ext cx="292290" cy="2922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FF0000"/>
                  </a:solidFill>
                </a:rPr>
                <a:t>!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099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111820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复制中间按键，设置渐变如下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095424" y="1539559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0999" y="2172785"/>
            <a:ext cx="3143250" cy="1485900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6920571" y="3658685"/>
            <a:ext cx="5115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23%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35136" y="5407757"/>
            <a:ext cx="46858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Tips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大家可以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尝试插入矩形，在用边缘柔化处理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椭圆 39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3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999" y="1967343"/>
            <a:ext cx="3143250" cy="14668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906379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复制中间按键，设置渐变如下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920571" y="3453244"/>
            <a:ext cx="511563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73%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74%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87%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91%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93%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94%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96%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35136" y="5444376"/>
            <a:ext cx="5096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Tips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：大家可能会问为什么不和上一操作做成一个渐变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        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卖个关子，大家自己试一试！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95424" y="1334118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4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075550" y="5785633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449616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插入两个圆角矩形，调整大小，联合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8406814" y="6001841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250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438843" y="6033497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同心圆 49"/>
          <p:cNvSpPr/>
          <p:nvPr/>
        </p:nvSpPr>
        <p:spPr>
          <a:xfrm>
            <a:off x="8516645" y="6041957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179941" y="843669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511205" y="1071849"/>
            <a:ext cx="277843" cy="18890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543234" y="1060656"/>
            <a:ext cx="57548" cy="457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6235136" y="1464351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纯色填充黑色，线条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渐变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线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939033" y="843669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9270297" y="1060656"/>
            <a:ext cx="277843" cy="200097"/>
          </a:xfrm>
          <a:custGeom>
            <a:avLst/>
            <a:gdLst>
              <a:gd name="connsiteX0" fmla="*/ 39649 w 277843"/>
              <a:gd name="connsiteY0" fmla="*/ 0 h 200097"/>
              <a:gd name="connsiteX1" fmla="*/ 81957 w 277843"/>
              <a:gd name="connsiteY1" fmla="*/ 0 h 200097"/>
              <a:gd name="connsiteX2" fmla="*/ 89577 w 277843"/>
              <a:gd name="connsiteY2" fmla="*/ 7620 h 200097"/>
              <a:gd name="connsiteX3" fmla="*/ 89577 w 277843"/>
              <a:gd name="connsiteY3" fmla="*/ 11193 h 200097"/>
              <a:gd name="connsiteX4" fmla="*/ 246358 w 277843"/>
              <a:gd name="connsiteY4" fmla="*/ 11193 h 200097"/>
              <a:gd name="connsiteX5" fmla="*/ 277843 w 277843"/>
              <a:gd name="connsiteY5" fmla="*/ 42678 h 200097"/>
              <a:gd name="connsiteX6" fmla="*/ 277843 w 277843"/>
              <a:gd name="connsiteY6" fmla="*/ 168612 h 200097"/>
              <a:gd name="connsiteX7" fmla="*/ 246358 w 277843"/>
              <a:gd name="connsiteY7" fmla="*/ 200097 h 200097"/>
              <a:gd name="connsiteX8" fmla="*/ 31485 w 277843"/>
              <a:gd name="connsiteY8" fmla="*/ 200097 h 200097"/>
              <a:gd name="connsiteX9" fmla="*/ 0 w 277843"/>
              <a:gd name="connsiteY9" fmla="*/ 168612 h 200097"/>
              <a:gd name="connsiteX10" fmla="*/ 0 w 277843"/>
              <a:gd name="connsiteY10" fmla="*/ 42678 h 200097"/>
              <a:gd name="connsiteX11" fmla="*/ 31485 w 277843"/>
              <a:gd name="connsiteY11" fmla="*/ 11193 h 200097"/>
              <a:gd name="connsiteX12" fmla="*/ 32029 w 277843"/>
              <a:gd name="connsiteY12" fmla="*/ 11193 h 200097"/>
              <a:gd name="connsiteX13" fmla="*/ 32029 w 277843"/>
              <a:gd name="connsiteY13" fmla="*/ 7620 h 200097"/>
              <a:gd name="connsiteX14" fmla="*/ 39649 w 277843"/>
              <a:gd name="connsiteY14" fmla="*/ 0 h 20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43" h="200097">
                <a:moveTo>
                  <a:pt x="39649" y="0"/>
                </a:moveTo>
                <a:lnTo>
                  <a:pt x="81957" y="0"/>
                </a:lnTo>
                <a:cubicBezTo>
                  <a:pt x="86165" y="0"/>
                  <a:pt x="89577" y="3412"/>
                  <a:pt x="89577" y="7620"/>
                </a:cubicBezTo>
                <a:lnTo>
                  <a:pt x="89577" y="11193"/>
                </a:lnTo>
                <a:lnTo>
                  <a:pt x="246358" y="11193"/>
                </a:lnTo>
                <a:cubicBezTo>
                  <a:pt x="263747" y="11193"/>
                  <a:pt x="277843" y="25289"/>
                  <a:pt x="277843" y="42678"/>
                </a:cubicBezTo>
                <a:lnTo>
                  <a:pt x="277843" y="168612"/>
                </a:lnTo>
                <a:cubicBezTo>
                  <a:pt x="277843" y="186001"/>
                  <a:pt x="263747" y="200097"/>
                  <a:pt x="246358" y="200097"/>
                </a:cubicBezTo>
                <a:lnTo>
                  <a:pt x="31485" y="200097"/>
                </a:lnTo>
                <a:cubicBezTo>
                  <a:pt x="14096" y="200097"/>
                  <a:pt x="0" y="186001"/>
                  <a:pt x="0" y="168612"/>
                </a:cubicBezTo>
                <a:lnTo>
                  <a:pt x="0" y="42678"/>
                </a:lnTo>
                <a:cubicBezTo>
                  <a:pt x="0" y="25289"/>
                  <a:pt x="14096" y="11193"/>
                  <a:pt x="31485" y="11193"/>
                </a:cubicBezTo>
                <a:lnTo>
                  <a:pt x="32029" y="11193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235136" y="4774434"/>
            <a:ext cx="45448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再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个圆角矩形和一个同心圆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复制右按键至剪贴板，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图片或纹理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顶部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棱台：宽度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0.6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高度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0.5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下箭头 70"/>
          <p:cNvSpPr/>
          <p:nvPr/>
        </p:nvSpPr>
        <p:spPr>
          <a:xfrm rot="16200000">
            <a:off x="8451946" y="1003469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8075550" y="1860474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8406814" y="2077461"/>
            <a:ext cx="277843" cy="200097"/>
          </a:xfrm>
          <a:custGeom>
            <a:avLst/>
            <a:gdLst>
              <a:gd name="connsiteX0" fmla="*/ 39649 w 277843"/>
              <a:gd name="connsiteY0" fmla="*/ 0 h 200097"/>
              <a:gd name="connsiteX1" fmla="*/ 81957 w 277843"/>
              <a:gd name="connsiteY1" fmla="*/ 0 h 200097"/>
              <a:gd name="connsiteX2" fmla="*/ 89577 w 277843"/>
              <a:gd name="connsiteY2" fmla="*/ 7620 h 200097"/>
              <a:gd name="connsiteX3" fmla="*/ 89577 w 277843"/>
              <a:gd name="connsiteY3" fmla="*/ 11193 h 200097"/>
              <a:gd name="connsiteX4" fmla="*/ 246358 w 277843"/>
              <a:gd name="connsiteY4" fmla="*/ 11193 h 200097"/>
              <a:gd name="connsiteX5" fmla="*/ 277843 w 277843"/>
              <a:gd name="connsiteY5" fmla="*/ 42678 h 200097"/>
              <a:gd name="connsiteX6" fmla="*/ 277843 w 277843"/>
              <a:gd name="connsiteY6" fmla="*/ 168612 h 200097"/>
              <a:gd name="connsiteX7" fmla="*/ 246358 w 277843"/>
              <a:gd name="connsiteY7" fmla="*/ 200097 h 200097"/>
              <a:gd name="connsiteX8" fmla="*/ 31485 w 277843"/>
              <a:gd name="connsiteY8" fmla="*/ 200097 h 200097"/>
              <a:gd name="connsiteX9" fmla="*/ 0 w 277843"/>
              <a:gd name="connsiteY9" fmla="*/ 168612 h 200097"/>
              <a:gd name="connsiteX10" fmla="*/ 0 w 277843"/>
              <a:gd name="connsiteY10" fmla="*/ 42678 h 200097"/>
              <a:gd name="connsiteX11" fmla="*/ 31485 w 277843"/>
              <a:gd name="connsiteY11" fmla="*/ 11193 h 200097"/>
              <a:gd name="connsiteX12" fmla="*/ 32029 w 277843"/>
              <a:gd name="connsiteY12" fmla="*/ 11193 h 200097"/>
              <a:gd name="connsiteX13" fmla="*/ 32029 w 277843"/>
              <a:gd name="connsiteY13" fmla="*/ 7620 h 200097"/>
              <a:gd name="connsiteX14" fmla="*/ 39649 w 277843"/>
              <a:gd name="connsiteY14" fmla="*/ 0 h 20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43" h="200097">
                <a:moveTo>
                  <a:pt x="39649" y="0"/>
                </a:moveTo>
                <a:lnTo>
                  <a:pt x="81957" y="0"/>
                </a:lnTo>
                <a:cubicBezTo>
                  <a:pt x="86165" y="0"/>
                  <a:pt x="89577" y="3412"/>
                  <a:pt x="89577" y="7620"/>
                </a:cubicBezTo>
                <a:lnTo>
                  <a:pt x="89577" y="11193"/>
                </a:lnTo>
                <a:lnTo>
                  <a:pt x="246358" y="11193"/>
                </a:lnTo>
                <a:cubicBezTo>
                  <a:pt x="263747" y="11193"/>
                  <a:pt x="277843" y="25289"/>
                  <a:pt x="277843" y="42678"/>
                </a:cubicBezTo>
                <a:lnTo>
                  <a:pt x="277843" y="168612"/>
                </a:lnTo>
                <a:cubicBezTo>
                  <a:pt x="277843" y="186001"/>
                  <a:pt x="263747" y="200097"/>
                  <a:pt x="246358" y="200097"/>
                </a:cubicBezTo>
                <a:lnTo>
                  <a:pt x="31485" y="200097"/>
                </a:lnTo>
                <a:cubicBezTo>
                  <a:pt x="14096" y="200097"/>
                  <a:pt x="0" y="186001"/>
                  <a:pt x="0" y="168612"/>
                </a:cubicBezTo>
                <a:lnTo>
                  <a:pt x="0" y="42678"/>
                </a:lnTo>
                <a:cubicBezTo>
                  <a:pt x="0" y="25289"/>
                  <a:pt x="14096" y="11193"/>
                  <a:pt x="31485" y="11193"/>
                </a:cubicBezTo>
                <a:lnTo>
                  <a:pt x="32029" y="11193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250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999" y="2578534"/>
            <a:ext cx="3143250" cy="1466850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6920571" y="4045384"/>
            <a:ext cx="5235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90%</a:t>
            </a:r>
          </a:p>
        </p:txBody>
      </p:sp>
      <p:sp>
        <p:nvSpPr>
          <p:cNvPr id="79" name="椭圆 7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11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20571" y="3632565"/>
            <a:ext cx="5115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66%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格式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柔化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边缘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81851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插入一个矩形，编辑顶点得到下图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35136" y="1489791"/>
            <a:ext cx="3714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渐变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填充，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柔化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矩形 86"/>
          <p:cNvSpPr/>
          <p:nvPr/>
        </p:nvSpPr>
        <p:spPr>
          <a:xfrm>
            <a:off x="8233088" y="1291133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86"/>
          <p:cNvSpPr/>
          <p:nvPr/>
        </p:nvSpPr>
        <p:spPr>
          <a:xfrm>
            <a:off x="8233088" y="195892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999" y="2161066"/>
            <a:ext cx="3143250" cy="1457325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6235136" y="4831892"/>
            <a:ext cx="45448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再插入一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个圆形，适当调整位置和角度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复制右按键至剪贴板，图片或纹理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格式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柔滑边缘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矩形 86"/>
          <p:cNvSpPr/>
          <p:nvPr/>
        </p:nvSpPr>
        <p:spPr>
          <a:xfrm>
            <a:off x="8233088" y="5927827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 rot="751564">
            <a:off x="8729049" y="5944260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6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3021" y="3690345"/>
            <a:ext cx="3143250" cy="1447800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6920571" y="5138145"/>
            <a:ext cx="5115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19%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99%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99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三维格式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顶部棱台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圆：宽度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1.5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磅，高度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材料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塑料效果，照明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三点，角度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0°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50195"/>
            <a:ext cx="5314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右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按键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最上层图层两次，缩短高度和宽度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35136" y="2046332"/>
            <a:ext cx="5782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纯色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填充白色，透明度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85%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，柔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化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大小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8163120" y="674504"/>
            <a:ext cx="843713" cy="467657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41"/>
          <p:cNvSpPr/>
          <p:nvPr/>
        </p:nvSpPr>
        <p:spPr>
          <a:xfrm flipH="1">
            <a:off x="8159210" y="2409739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41"/>
          <p:cNvSpPr/>
          <p:nvPr/>
        </p:nvSpPr>
        <p:spPr>
          <a:xfrm flipH="1">
            <a:off x="8984607" y="1540605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8163120" y="551103"/>
            <a:ext cx="843713" cy="467657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6235136" y="114049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剪除，并使用顶点编辑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7241727" y="1643283"/>
            <a:ext cx="843713" cy="295529"/>
          </a:xfrm>
          <a:custGeom>
            <a:avLst/>
            <a:gdLst>
              <a:gd name="connsiteX0" fmla="*/ 832395 w 843713"/>
              <a:gd name="connsiteY0" fmla="*/ 0 h 295529"/>
              <a:gd name="connsiteX1" fmla="*/ 837916 w 843713"/>
              <a:gd name="connsiteY1" fmla="*/ 14576 h 295529"/>
              <a:gd name="connsiteX2" fmla="*/ 843713 w 843713"/>
              <a:gd name="connsiteY2" fmla="*/ 61701 h 295529"/>
              <a:gd name="connsiteX3" fmla="*/ 558378 w 843713"/>
              <a:gd name="connsiteY3" fmla="*/ 295529 h 295529"/>
              <a:gd name="connsiteX4" fmla="*/ 0 w 843713"/>
              <a:gd name="connsiteY4" fmla="*/ 295529 h 295529"/>
              <a:gd name="connsiteX5" fmla="*/ 0 w 843713"/>
              <a:gd name="connsiteY5" fmla="*/ 172128 h 295529"/>
              <a:gd name="connsiteX6" fmla="*/ 558378 w 843713"/>
              <a:gd name="connsiteY6" fmla="*/ 172128 h 295529"/>
              <a:gd name="connsiteX7" fmla="*/ 821290 w 843713"/>
              <a:gd name="connsiteY7" fmla="*/ 29316 h 295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713" h="295529">
                <a:moveTo>
                  <a:pt x="832395" y="0"/>
                </a:moveTo>
                <a:lnTo>
                  <a:pt x="837916" y="14576"/>
                </a:lnTo>
                <a:cubicBezTo>
                  <a:pt x="841717" y="29798"/>
                  <a:pt x="843713" y="45558"/>
                  <a:pt x="843713" y="61701"/>
                </a:cubicBezTo>
                <a:cubicBezTo>
                  <a:pt x="843713" y="190841"/>
                  <a:pt x="715964" y="295529"/>
                  <a:pt x="558378" y="295529"/>
                </a:cubicBezTo>
                <a:lnTo>
                  <a:pt x="0" y="295529"/>
                </a:lnTo>
                <a:lnTo>
                  <a:pt x="0" y="172128"/>
                </a:lnTo>
                <a:lnTo>
                  <a:pt x="558378" y="172128"/>
                </a:lnTo>
                <a:cubicBezTo>
                  <a:pt x="676567" y="172128"/>
                  <a:pt x="777974" y="113241"/>
                  <a:pt x="821290" y="2931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下箭头 68"/>
          <p:cNvSpPr/>
          <p:nvPr/>
        </p:nvSpPr>
        <p:spPr>
          <a:xfrm rot="16200000">
            <a:off x="8451946" y="1582753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41"/>
          <p:cNvSpPr/>
          <p:nvPr/>
        </p:nvSpPr>
        <p:spPr>
          <a:xfrm flipH="1">
            <a:off x="8413351" y="3231089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35136" y="2816557"/>
            <a:ext cx="5827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复制上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图，再插入矩形剪除左边一部分，调节尺寸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椭圆 80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7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7179941" y="3611638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8939033" y="3611638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下箭头 109"/>
          <p:cNvSpPr/>
          <p:nvPr/>
        </p:nvSpPr>
        <p:spPr>
          <a:xfrm rot="16200000">
            <a:off x="8451946" y="3771438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7588616" y="3784716"/>
            <a:ext cx="136800" cy="288557"/>
          </a:xfrm>
          <a:custGeom>
            <a:avLst/>
            <a:gdLst>
              <a:gd name="connsiteX0" fmla="*/ 119031 w 136800"/>
              <a:gd name="connsiteY0" fmla="*/ 179153 h 288557"/>
              <a:gd name="connsiteX1" fmla="*/ 136800 w 136800"/>
              <a:gd name="connsiteY1" fmla="*/ 193547 h 288557"/>
              <a:gd name="connsiteX2" fmla="*/ 136800 w 136800"/>
              <a:gd name="connsiteY2" fmla="*/ 220157 h 288557"/>
              <a:gd name="connsiteX3" fmla="*/ 68400 w 136800"/>
              <a:gd name="connsiteY3" fmla="*/ 288557 h 288557"/>
              <a:gd name="connsiteX4" fmla="*/ 0 w 136800"/>
              <a:gd name="connsiteY4" fmla="*/ 220157 h 288557"/>
              <a:gd name="connsiteX5" fmla="*/ 0 w 136800"/>
              <a:gd name="connsiteY5" fmla="*/ 193548 h 288557"/>
              <a:gd name="connsiteX6" fmla="*/ 17771 w 136800"/>
              <a:gd name="connsiteY6" fmla="*/ 179153 h 288557"/>
              <a:gd name="connsiteX7" fmla="*/ 17771 w 136800"/>
              <a:gd name="connsiteY7" fmla="*/ 222857 h 288557"/>
              <a:gd name="connsiteX8" fmla="*/ 68401 w 136800"/>
              <a:gd name="connsiteY8" fmla="*/ 273487 h 288557"/>
              <a:gd name="connsiteX9" fmla="*/ 68400 w 136800"/>
              <a:gd name="connsiteY9" fmla="*/ 273488 h 288557"/>
              <a:gd name="connsiteX10" fmla="*/ 119030 w 136800"/>
              <a:gd name="connsiteY10" fmla="*/ 222858 h 288557"/>
              <a:gd name="connsiteX11" fmla="*/ 68400 w 136800"/>
              <a:gd name="connsiteY11" fmla="*/ 0 h 288557"/>
              <a:gd name="connsiteX12" fmla="*/ 116766 w 136800"/>
              <a:gd name="connsiteY12" fmla="*/ 20034 h 288557"/>
              <a:gd name="connsiteX13" fmla="*/ 125159 w 136800"/>
              <a:gd name="connsiteY13" fmla="*/ 32483 h 288557"/>
              <a:gd name="connsiteX14" fmla="*/ 11641 w 136800"/>
              <a:gd name="connsiteY14" fmla="*/ 32483 h 288557"/>
              <a:gd name="connsiteX15" fmla="*/ 20034 w 136800"/>
              <a:gd name="connsiteY15" fmla="*/ 20034 h 288557"/>
              <a:gd name="connsiteX16" fmla="*/ 68400 w 136800"/>
              <a:gd name="connsiteY16" fmla="*/ 0 h 28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6800" h="288557">
                <a:moveTo>
                  <a:pt x="119031" y="179153"/>
                </a:moveTo>
                <a:lnTo>
                  <a:pt x="136800" y="193547"/>
                </a:lnTo>
                <a:lnTo>
                  <a:pt x="136800" y="220157"/>
                </a:lnTo>
                <a:cubicBezTo>
                  <a:pt x="136800" y="257933"/>
                  <a:pt x="106176" y="288557"/>
                  <a:pt x="68400" y="288557"/>
                </a:cubicBezTo>
                <a:cubicBezTo>
                  <a:pt x="30624" y="288557"/>
                  <a:pt x="0" y="257933"/>
                  <a:pt x="0" y="220157"/>
                </a:cubicBezTo>
                <a:lnTo>
                  <a:pt x="0" y="193548"/>
                </a:lnTo>
                <a:lnTo>
                  <a:pt x="17771" y="179153"/>
                </a:lnTo>
                <a:lnTo>
                  <a:pt x="17771" y="222857"/>
                </a:lnTo>
                <a:cubicBezTo>
                  <a:pt x="17771" y="250819"/>
                  <a:pt x="40439" y="273487"/>
                  <a:pt x="68401" y="273487"/>
                </a:cubicBezTo>
                <a:lnTo>
                  <a:pt x="68400" y="273488"/>
                </a:lnTo>
                <a:cubicBezTo>
                  <a:pt x="96362" y="273488"/>
                  <a:pt x="119030" y="250820"/>
                  <a:pt x="119030" y="222858"/>
                </a:cubicBezTo>
                <a:close/>
                <a:moveTo>
                  <a:pt x="68400" y="0"/>
                </a:moveTo>
                <a:cubicBezTo>
                  <a:pt x="87288" y="0"/>
                  <a:pt x="104388" y="7656"/>
                  <a:pt x="116766" y="20034"/>
                </a:cubicBezTo>
                <a:lnTo>
                  <a:pt x="125159" y="32483"/>
                </a:lnTo>
                <a:lnTo>
                  <a:pt x="11641" y="32483"/>
                </a:lnTo>
                <a:lnTo>
                  <a:pt x="20034" y="20034"/>
                </a:lnTo>
                <a:cubicBezTo>
                  <a:pt x="32412" y="7656"/>
                  <a:pt x="49512" y="0"/>
                  <a:pt x="684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9347708" y="3963869"/>
            <a:ext cx="136800" cy="109404"/>
          </a:xfrm>
          <a:custGeom>
            <a:avLst/>
            <a:gdLst>
              <a:gd name="connsiteX0" fmla="*/ 17771 w 136800"/>
              <a:gd name="connsiteY0" fmla="*/ 0 h 109404"/>
              <a:gd name="connsiteX1" fmla="*/ 17771 w 136800"/>
              <a:gd name="connsiteY1" fmla="*/ 43704 h 109404"/>
              <a:gd name="connsiteX2" fmla="*/ 68401 w 136800"/>
              <a:gd name="connsiteY2" fmla="*/ 94334 h 109404"/>
              <a:gd name="connsiteX3" fmla="*/ 68400 w 136800"/>
              <a:gd name="connsiteY3" fmla="*/ 94335 h 109404"/>
              <a:gd name="connsiteX4" fmla="*/ 119030 w 136800"/>
              <a:gd name="connsiteY4" fmla="*/ 43705 h 109404"/>
              <a:gd name="connsiteX5" fmla="*/ 119030 w 136800"/>
              <a:gd name="connsiteY5" fmla="*/ 1 h 109404"/>
              <a:gd name="connsiteX6" fmla="*/ 136800 w 136800"/>
              <a:gd name="connsiteY6" fmla="*/ 14395 h 109404"/>
              <a:gd name="connsiteX7" fmla="*/ 136800 w 136800"/>
              <a:gd name="connsiteY7" fmla="*/ 41004 h 109404"/>
              <a:gd name="connsiteX8" fmla="*/ 68400 w 136800"/>
              <a:gd name="connsiteY8" fmla="*/ 109404 h 109404"/>
              <a:gd name="connsiteX9" fmla="*/ 0 w 136800"/>
              <a:gd name="connsiteY9" fmla="*/ 41004 h 109404"/>
              <a:gd name="connsiteX10" fmla="*/ 0 w 136800"/>
              <a:gd name="connsiteY10" fmla="*/ 14395 h 10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800" h="109404">
                <a:moveTo>
                  <a:pt x="17771" y="0"/>
                </a:moveTo>
                <a:lnTo>
                  <a:pt x="17771" y="43704"/>
                </a:lnTo>
                <a:cubicBezTo>
                  <a:pt x="17771" y="71666"/>
                  <a:pt x="40439" y="94334"/>
                  <a:pt x="68401" y="94334"/>
                </a:cubicBezTo>
                <a:lnTo>
                  <a:pt x="68400" y="94335"/>
                </a:lnTo>
                <a:cubicBezTo>
                  <a:pt x="96362" y="94335"/>
                  <a:pt x="119030" y="71667"/>
                  <a:pt x="119030" y="43705"/>
                </a:cubicBezTo>
                <a:lnTo>
                  <a:pt x="119030" y="1"/>
                </a:lnTo>
                <a:lnTo>
                  <a:pt x="136800" y="14395"/>
                </a:lnTo>
                <a:lnTo>
                  <a:pt x="136800" y="41004"/>
                </a:lnTo>
                <a:cubicBezTo>
                  <a:pt x="136800" y="78780"/>
                  <a:pt x="106176" y="109404"/>
                  <a:pt x="68400" y="109404"/>
                </a:cubicBezTo>
                <a:cubicBezTo>
                  <a:pt x="30624" y="109404"/>
                  <a:pt x="0" y="78780"/>
                  <a:pt x="0" y="41004"/>
                </a:cubicBezTo>
                <a:lnTo>
                  <a:pt x="0" y="143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179941" y="2062153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8939033" y="2062153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下箭头 87"/>
          <p:cNvSpPr/>
          <p:nvPr/>
        </p:nvSpPr>
        <p:spPr>
          <a:xfrm rot="16200000">
            <a:off x="8451946" y="2221953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886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4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：按键内层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质感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103439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此处不再赘述麦克风图标制作步骤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只列出图例，大家自己思考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7504320" y="4386806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7912995" y="4656048"/>
            <a:ext cx="136800" cy="112710"/>
          </a:xfrm>
          <a:custGeom>
            <a:avLst/>
            <a:gdLst>
              <a:gd name="connsiteX0" fmla="*/ 18363 w 148436"/>
              <a:gd name="connsiteY0" fmla="*/ 0 h 112710"/>
              <a:gd name="connsiteX1" fmla="*/ 18363 w 148436"/>
              <a:gd name="connsiteY1" fmla="*/ 40963 h 112710"/>
              <a:gd name="connsiteX2" fmla="*/ 74217 w 148436"/>
              <a:gd name="connsiteY2" fmla="*/ 96817 h 112710"/>
              <a:gd name="connsiteX3" fmla="*/ 74216 w 148436"/>
              <a:gd name="connsiteY3" fmla="*/ 96818 h 112710"/>
              <a:gd name="connsiteX4" fmla="*/ 130070 w 148436"/>
              <a:gd name="connsiteY4" fmla="*/ 40964 h 112710"/>
              <a:gd name="connsiteX5" fmla="*/ 130071 w 148436"/>
              <a:gd name="connsiteY5" fmla="*/ 882 h 112710"/>
              <a:gd name="connsiteX6" fmla="*/ 148436 w 148436"/>
              <a:gd name="connsiteY6" fmla="*/ 16501 h 112710"/>
              <a:gd name="connsiteX7" fmla="*/ 148435 w 148436"/>
              <a:gd name="connsiteY7" fmla="*/ 38492 h 112710"/>
              <a:gd name="connsiteX8" fmla="*/ 74217 w 148436"/>
              <a:gd name="connsiteY8" fmla="*/ 112710 h 112710"/>
              <a:gd name="connsiteX9" fmla="*/ 74218 w 148436"/>
              <a:gd name="connsiteY9" fmla="*/ 112709 h 112710"/>
              <a:gd name="connsiteX10" fmla="*/ 0 w 148436"/>
              <a:gd name="connsiteY10" fmla="*/ 38491 h 112710"/>
              <a:gd name="connsiteX11" fmla="*/ 0 w 148436"/>
              <a:gd name="connsiteY11" fmla="*/ 15618 h 11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36" h="112710">
                <a:moveTo>
                  <a:pt x="18363" y="0"/>
                </a:moveTo>
                <a:lnTo>
                  <a:pt x="18363" y="40963"/>
                </a:lnTo>
                <a:cubicBezTo>
                  <a:pt x="18363" y="71810"/>
                  <a:pt x="43370" y="96817"/>
                  <a:pt x="74217" y="96817"/>
                </a:cubicBezTo>
                <a:lnTo>
                  <a:pt x="74216" y="96818"/>
                </a:lnTo>
                <a:cubicBezTo>
                  <a:pt x="105063" y="96818"/>
                  <a:pt x="130070" y="71811"/>
                  <a:pt x="130070" y="40964"/>
                </a:cubicBezTo>
                <a:lnTo>
                  <a:pt x="130071" y="882"/>
                </a:lnTo>
                <a:lnTo>
                  <a:pt x="148436" y="16501"/>
                </a:lnTo>
                <a:lnTo>
                  <a:pt x="148435" y="38492"/>
                </a:lnTo>
                <a:cubicBezTo>
                  <a:pt x="148435" y="79481"/>
                  <a:pt x="115206" y="112710"/>
                  <a:pt x="74217" y="112710"/>
                </a:cubicBezTo>
                <a:lnTo>
                  <a:pt x="74218" y="112709"/>
                </a:lnTo>
                <a:cubicBezTo>
                  <a:pt x="33229" y="112709"/>
                  <a:pt x="0" y="79480"/>
                  <a:pt x="0" y="38491"/>
                </a:cubicBezTo>
                <a:lnTo>
                  <a:pt x="0" y="156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7943570" y="4578851"/>
            <a:ext cx="74980" cy="15815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972060" y="4767924"/>
            <a:ext cx="18000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7588616" y="2235231"/>
            <a:ext cx="136800" cy="28855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7606387" y="2295129"/>
            <a:ext cx="101259" cy="21358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9347708" y="2235231"/>
            <a:ext cx="136800" cy="288557"/>
          </a:xfrm>
          <a:custGeom>
            <a:avLst/>
            <a:gdLst>
              <a:gd name="connsiteX0" fmla="*/ 68401 w 136800"/>
              <a:gd name="connsiteY0" fmla="*/ 59898 h 288557"/>
              <a:gd name="connsiteX1" fmla="*/ 17771 w 136800"/>
              <a:gd name="connsiteY1" fmla="*/ 110528 h 288557"/>
              <a:gd name="connsiteX2" fmla="*/ 17771 w 136800"/>
              <a:gd name="connsiteY2" fmla="*/ 222857 h 288557"/>
              <a:gd name="connsiteX3" fmla="*/ 68401 w 136800"/>
              <a:gd name="connsiteY3" fmla="*/ 273487 h 288557"/>
              <a:gd name="connsiteX4" fmla="*/ 68400 w 136800"/>
              <a:gd name="connsiteY4" fmla="*/ 273488 h 288557"/>
              <a:gd name="connsiteX5" fmla="*/ 119030 w 136800"/>
              <a:gd name="connsiteY5" fmla="*/ 222858 h 288557"/>
              <a:gd name="connsiteX6" fmla="*/ 119031 w 136800"/>
              <a:gd name="connsiteY6" fmla="*/ 110528 h 288557"/>
              <a:gd name="connsiteX7" fmla="*/ 68401 w 136800"/>
              <a:gd name="connsiteY7" fmla="*/ 59898 h 288557"/>
              <a:gd name="connsiteX8" fmla="*/ 68400 w 136800"/>
              <a:gd name="connsiteY8" fmla="*/ 0 h 288557"/>
              <a:gd name="connsiteX9" fmla="*/ 136800 w 136800"/>
              <a:gd name="connsiteY9" fmla="*/ 68400 h 288557"/>
              <a:gd name="connsiteX10" fmla="*/ 136800 w 136800"/>
              <a:gd name="connsiteY10" fmla="*/ 220157 h 288557"/>
              <a:gd name="connsiteX11" fmla="*/ 68400 w 136800"/>
              <a:gd name="connsiteY11" fmla="*/ 288557 h 288557"/>
              <a:gd name="connsiteX12" fmla="*/ 0 w 136800"/>
              <a:gd name="connsiteY12" fmla="*/ 220157 h 288557"/>
              <a:gd name="connsiteX13" fmla="*/ 0 w 136800"/>
              <a:gd name="connsiteY13" fmla="*/ 68400 h 288557"/>
              <a:gd name="connsiteX14" fmla="*/ 68400 w 136800"/>
              <a:gd name="connsiteY14" fmla="*/ 0 h 28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800" h="288557">
                <a:moveTo>
                  <a:pt x="68401" y="59898"/>
                </a:moveTo>
                <a:cubicBezTo>
                  <a:pt x="40439" y="59898"/>
                  <a:pt x="17771" y="82566"/>
                  <a:pt x="17771" y="110528"/>
                </a:cubicBezTo>
                <a:lnTo>
                  <a:pt x="17771" y="222857"/>
                </a:lnTo>
                <a:cubicBezTo>
                  <a:pt x="17771" y="250819"/>
                  <a:pt x="40439" y="273487"/>
                  <a:pt x="68401" y="273487"/>
                </a:cubicBezTo>
                <a:lnTo>
                  <a:pt x="68400" y="273488"/>
                </a:lnTo>
                <a:cubicBezTo>
                  <a:pt x="96362" y="273488"/>
                  <a:pt x="119030" y="250820"/>
                  <a:pt x="119030" y="222858"/>
                </a:cubicBezTo>
                <a:cubicBezTo>
                  <a:pt x="119030" y="185415"/>
                  <a:pt x="119031" y="147971"/>
                  <a:pt x="119031" y="110528"/>
                </a:cubicBezTo>
                <a:cubicBezTo>
                  <a:pt x="119031" y="82566"/>
                  <a:pt x="96363" y="59898"/>
                  <a:pt x="68401" y="59898"/>
                </a:cubicBezTo>
                <a:close/>
                <a:moveTo>
                  <a:pt x="68400" y="0"/>
                </a:moveTo>
                <a:cubicBezTo>
                  <a:pt x="106176" y="0"/>
                  <a:pt x="136800" y="30624"/>
                  <a:pt x="136800" y="68400"/>
                </a:cubicBezTo>
                <a:lnTo>
                  <a:pt x="136800" y="220157"/>
                </a:lnTo>
                <a:cubicBezTo>
                  <a:pt x="136800" y="257933"/>
                  <a:pt x="106176" y="288557"/>
                  <a:pt x="68400" y="288557"/>
                </a:cubicBezTo>
                <a:cubicBezTo>
                  <a:pt x="30624" y="288557"/>
                  <a:pt x="0" y="257933"/>
                  <a:pt x="0" y="220157"/>
                </a:cubicBezTo>
                <a:lnTo>
                  <a:pt x="0" y="68400"/>
                </a:lnTo>
                <a:cubicBezTo>
                  <a:pt x="0" y="30624"/>
                  <a:pt x="30624" y="0"/>
                  <a:pt x="684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79941" y="2835414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8939033" y="2835414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下箭头 93"/>
          <p:cNvSpPr/>
          <p:nvPr/>
        </p:nvSpPr>
        <p:spPr>
          <a:xfrm rot="16200000">
            <a:off x="8451946" y="2995214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7588616" y="3008492"/>
            <a:ext cx="136800" cy="288557"/>
          </a:xfrm>
          <a:custGeom>
            <a:avLst/>
            <a:gdLst>
              <a:gd name="connsiteX0" fmla="*/ 68401 w 136800"/>
              <a:gd name="connsiteY0" fmla="*/ 59898 h 288557"/>
              <a:gd name="connsiteX1" fmla="*/ 17771 w 136800"/>
              <a:gd name="connsiteY1" fmla="*/ 110528 h 288557"/>
              <a:gd name="connsiteX2" fmla="*/ 17771 w 136800"/>
              <a:gd name="connsiteY2" fmla="*/ 222857 h 288557"/>
              <a:gd name="connsiteX3" fmla="*/ 68401 w 136800"/>
              <a:gd name="connsiteY3" fmla="*/ 273487 h 288557"/>
              <a:gd name="connsiteX4" fmla="*/ 68400 w 136800"/>
              <a:gd name="connsiteY4" fmla="*/ 273488 h 288557"/>
              <a:gd name="connsiteX5" fmla="*/ 119030 w 136800"/>
              <a:gd name="connsiteY5" fmla="*/ 222858 h 288557"/>
              <a:gd name="connsiteX6" fmla="*/ 119031 w 136800"/>
              <a:gd name="connsiteY6" fmla="*/ 110528 h 288557"/>
              <a:gd name="connsiteX7" fmla="*/ 68401 w 136800"/>
              <a:gd name="connsiteY7" fmla="*/ 59898 h 288557"/>
              <a:gd name="connsiteX8" fmla="*/ 68400 w 136800"/>
              <a:gd name="connsiteY8" fmla="*/ 0 h 288557"/>
              <a:gd name="connsiteX9" fmla="*/ 136800 w 136800"/>
              <a:gd name="connsiteY9" fmla="*/ 68400 h 288557"/>
              <a:gd name="connsiteX10" fmla="*/ 136800 w 136800"/>
              <a:gd name="connsiteY10" fmla="*/ 220157 h 288557"/>
              <a:gd name="connsiteX11" fmla="*/ 68400 w 136800"/>
              <a:gd name="connsiteY11" fmla="*/ 288557 h 288557"/>
              <a:gd name="connsiteX12" fmla="*/ 0 w 136800"/>
              <a:gd name="connsiteY12" fmla="*/ 220157 h 288557"/>
              <a:gd name="connsiteX13" fmla="*/ 0 w 136800"/>
              <a:gd name="connsiteY13" fmla="*/ 68400 h 288557"/>
              <a:gd name="connsiteX14" fmla="*/ 68400 w 136800"/>
              <a:gd name="connsiteY14" fmla="*/ 0 h 28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800" h="288557">
                <a:moveTo>
                  <a:pt x="68401" y="59898"/>
                </a:moveTo>
                <a:cubicBezTo>
                  <a:pt x="40439" y="59898"/>
                  <a:pt x="17771" y="82566"/>
                  <a:pt x="17771" y="110528"/>
                </a:cubicBezTo>
                <a:lnTo>
                  <a:pt x="17771" y="222857"/>
                </a:lnTo>
                <a:cubicBezTo>
                  <a:pt x="17771" y="250819"/>
                  <a:pt x="40439" y="273487"/>
                  <a:pt x="68401" y="273487"/>
                </a:cubicBezTo>
                <a:lnTo>
                  <a:pt x="68400" y="273488"/>
                </a:lnTo>
                <a:cubicBezTo>
                  <a:pt x="96362" y="273488"/>
                  <a:pt x="119030" y="250820"/>
                  <a:pt x="119030" y="222858"/>
                </a:cubicBezTo>
                <a:cubicBezTo>
                  <a:pt x="119030" y="185415"/>
                  <a:pt x="119031" y="147971"/>
                  <a:pt x="119031" y="110528"/>
                </a:cubicBezTo>
                <a:cubicBezTo>
                  <a:pt x="119031" y="82566"/>
                  <a:pt x="96363" y="59898"/>
                  <a:pt x="68401" y="59898"/>
                </a:cubicBezTo>
                <a:close/>
                <a:moveTo>
                  <a:pt x="68400" y="0"/>
                </a:moveTo>
                <a:cubicBezTo>
                  <a:pt x="106176" y="0"/>
                  <a:pt x="136800" y="30624"/>
                  <a:pt x="136800" y="68400"/>
                </a:cubicBezTo>
                <a:lnTo>
                  <a:pt x="136800" y="220157"/>
                </a:lnTo>
                <a:cubicBezTo>
                  <a:pt x="136800" y="257933"/>
                  <a:pt x="106176" y="288557"/>
                  <a:pt x="68400" y="288557"/>
                </a:cubicBezTo>
                <a:cubicBezTo>
                  <a:pt x="30624" y="288557"/>
                  <a:pt x="0" y="257933"/>
                  <a:pt x="0" y="220157"/>
                </a:cubicBezTo>
                <a:lnTo>
                  <a:pt x="0" y="68400"/>
                </a:lnTo>
                <a:cubicBezTo>
                  <a:pt x="0" y="30624"/>
                  <a:pt x="30624" y="0"/>
                  <a:pt x="684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9347708" y="3008492"/>
            <a:ext cx="136800" cy="288557"/>
          </a:xfrm>
          <a:custGeom>
            <a:avLst/>
            <a:gdLst>
              <a:gd name="connsiteX0" fmla="*/ 17771 w 136800"/>
              <a:gd name="connsiteY0" fmla="*/ 179153 h 288557"/>
              <a:gd name="connsiteX1" fmla="*/ 17771 w 136800"/>
              <a:gd name="connsiteY1" fmla="*/ 222857 h 288557"/>
              <a:gd name="connsiteX2" fmla="*/ 68401 w 136800"/>
              <a:gd name="connsiteY2" fmla="*/ 273487 h 288557"/>
              <a:gd name="connsiteX3" fmla="*/ 68400 w 136800"/>
              <a:gd name="connsiteY3" fmla="*/ 273488 h 288557"/>
              <a:gd name="connsiteX4" fmla="*/ 119030 w 136800"/>
              <a:gd name="connsiteY4" fmla="*/ 222858 h 288557"/>
              <a:gd name="connsiteX5" fmla="*/ 119030 w 136800"/>
              <a:gd name="connsiteY5" fmla="*/ 179154 h 288557"/>
              <a:gd name="connsiteX6" fmla="*/ 136800 w 136800"/>
              <a:gd name="connsiteY6" fmla="*/ 193548 h 288557"/>
              <a:gd name="connsiteX7" fmla="*/ 136800 w 136800"/>
              <a:gd name="connsiteY7" fmla="*/ 220157 h 288557"/>
              <a:gd name="connsiteX8" fmla="*/ 68400 w 136800"/>
              <a:gd name="connsiteY8" fmla="*/ 288557 h 288557"/>
              <a:gd name="connsiteX9" fmla="*/ 0 w 136800"/>
              <a:gd name="connsiteY9" fmla="*/ 220157 h 288557"/>
              <a:gd name="connsiteX10" fmla="*/ 0 w 136800"/>
              <a:gd name="connsiteY10" fmla="*/ 193548 h 288557"/>
              <a:gd name="connsiteX11" fmla="*/ 68400 w 136800"/>
              <a:gd name="connsiteY11" fmla="*/ 0 h 288557"/>
              <a:gd name="connsiteX12" fmla="*/ 116766 w 136800"/>
              <a:gd name="connsiteY12" fmla="*/ 20034 h 288557"/>
              <a:gd name="connsiteX13" fmla="*/ 125159 w 136800"/>
              <a:gd name="connsiteY13" fmla="*/ 32483 h 288557"/>
              <a:gd name="connsiteX14" fmla="*/ 11641 w 136800"/>
              <a:gd name="connsiteY14" fmla="*/ 32483 h 288557"/>
              <a:gd name="connsiteX15" fmla="*/ 20034 w 136800"/>
              <a:gd name="connsiteY15" fmla="*/ 20034 h 288557"/>
              <a:gd name="connsiteX16" fmla="*/ 68400 w 136800"/>
              <a:gd name="connsiteY16" fmla="*/ 0 h 28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6800" h="288557">
                <a:moveTo>
                  <a:pt x="17771" y="179153"/>
                </a:moveTo>
                <a:lnTo>
                  <a:pt x="17771" y="222857"/>
                </a:lnTo>
                <a:cubicBezTo>
                  <a:pt x="17771" y="250819"/>
                  <a:pt x="40439" y="273487"/>
                  <a:pt x="68401" y="273487"/>
                </a:cubicBezTo>
                <a:lnTo>
                  <a:pt x="68400" y="273488"/>
                </a:lnTo>
                <a:cubicBezTo>
                  <a:pt x="96362" y="273488"/>
                  <a:pt x="119030" y="250820"/>
                  <a:pt x="119030" y="222858"/>
                </a:cubicBezTo>
                <a:lnTo>
                  <a:pt x="119030" y="179154"/>
                </a:lnTo>
                <a:lnTo>
                  <a:pt x="136800" y="193548"/>
                </a:lnTo>
                <a:lnTo>
                  <a:pt x="136800" y="220157"/>
                </a:lnTo>
                <a:cubicBezTo>
                  <a:pt x="136800" y="257933"/>
                  <a:pt x="106176" y="288557"/>
                  <a:pt x="68400" y="288557"/>
                </a:cubicBezTo>
                <a:cubicBezTo>
                  <a:pt x="30624" y="288557"/>
                  <a:pt x="0" y="257933"/>
                  <a:pt x="0" y="220157"/>
                </a:cubicBezTo>
                <a:lnTo>
                  <a:pt x="0" y="193548"/>
                </a:lnTo>
                <a:close/>
                <a:moveTo>
                  <a:pt x="68400" y="0"/>
                </a:moveTo>
                <a:cubicBezTo>
                  <a:pt x="87288" y="0"/>
                  <a:pt x="104388" y="7656"/>
                  <a:pt x="116766" y="20034"/>
                </a:cubicBezTo>
                <a:lnTo>
                  <a:pt x="125159" y="32483"/>
                </a:lnTo>
                <a:lnTo>
                  <a:pt x="11641" y="32483"/>
                </a:lnTo>
                <a:lnTo>
                  <a:pt x="20034" y="20034"/>
                </a:lnTo>
                <a:cubicBezTo>
                  <a:pt x="32412" y="7656"/>
                  <a:pt x="49512" y="0"/>
                  <a:pt x="684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526574" y="3040975"/>
            <a:ext cx="260885" cy="211320"/>
            <a:chOff x="7544344" y="2193837"/>
            <a:chExt cx="260885" cy="211320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7569127" y="2169054"/>
              <a:ext cx="211320" cy="260885"/>
            </a:xfrm>
            <a:prstGeom prst="triangle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16200000" flipH="1">
              <a:off x="7569127" y="2169054"/>
              <a:ext cx="211320" cy="260885"/>
            </a:xfrm>
            <a:prstGeom prst="triangle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7526573" y="3736247"/>
            <a:ext cx="260886" cy="9693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6329165" y="4388109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6737840" y="4740340"/>
            <a:ext cx="136800" cy="109404"/>
          </a:xfrm>
          <a:custGeom>
            <a:avLst/>
            <a:gdLst>
              <a:gd name="connsiteX0" fmla="*/ 17771 w 136800"/>
              <a:gd name="connsiteY0" fmla="*/ 0 h 109404"/>
              <a:gd name="connsiteX1" fmla="*/ 17771 w 136800"/>
              <a:gd name="connsiteY1" fmla="*/ 43704 h 109404"/>
              <a:gd name="connsiteX2" fmla="*/ 68401 w 136800"/>
              <a:gd name="connsiteY2" fmla="*/ 94334 h 109404"/>
              <a:gd name="connsiteX3" fmla="*/ 68400 w 136800"/>
              <a:gd name="connsiteY3" fmla="*/ 94335 h 109404"/>
              <a:gd name="connsiteX4" fmla="*/ 119030 w 136800"/>
              <a:gd name="connsiteY4" fmla="*/ 43705 h 109404"/>
              <a:gd name="connsiteX5" fmla="*/ 119030 w 136800"/>
              <a:gd name="connsiteY5" fmla="*/ 1 h 109404"/>
              <a:gd name="connsiteX6" fmla="*/ 136800 w 136800"/>
              <a:gd name="connsiteY6" fmla="*/ 14395 h 109404"/>
              <a:gd name="connsiteX7" fmla="*/ 136800 w 136800"/>
              <a:gd name="connsiteY7" fmla="*/ 41004 h 109404"/>
              <a:gd name="connsiteX8" fmla="*/ 68400 w 136800"/>
              <a:gd name="connsiteY8" fmla="*/ 109404 h 109404"/>
              <a:gd name="connsiteX9" fmla="*/ 0 w 136800"/>
              <a:gd name="connsiteY9" fmla="*/ 41004 h 109404"/>
              <a:gd name="connsiteX10" fmla="*/ 0 w 136800"/>
              <a:gd name="connsiteY10" fmla="*/ 14395 h 10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800" h="109404">
                <a:moveTo>
                  <a:pt x="17771" y="0"/>
                </a:moveTo>
                <a:lnTo>
                  <a:pt x="17771" y="43704"/>
                </a:lnTo>
                <a:cubicBezTo>
                  <a:pt x="17771" y="71666"/>
                  <a:pt x="40439" y="94334"/>
                  <a:pt x="68401" y="94334"/>
                </a:cubicBezTo>
                <a:lnTo>
                  <a:pt x="68400" y="94335"/>
                </a:lnTo>
                <a:cubicBezTo>
                  <a:pt x="96362" y="94335"/>
                  <a:pt x="119030" y="71667"/>
                  <a:pt x="119030" y="43705"/>
                </a:cubicBezTo>
                <a:lnTo>
                  <a:pt x="119030" y="1"/>
                </a:lnTo>
                <a:lnTo>
                  <a:pt x="136800" y="14395"/>
                </a:lnTo>
                <a:lnTo>
                  <a:pt x="136800" y="41004"/>
                </a:lnTo>
                <a:cubicBezTo>
                  <a:pt x="136800" y="78780"/>
                  <a:pt x="106176" y="109404"/>
                  <a:pt x="68400" y="109404"/>
                </a:cubicBezTo>
                <a:cubicBezTo>
                  <a:pt x="30624" y="109404"/>
                  <a:pt x="0" y="78780"/>
                  <a:pt x="0" y="41004"/>
                </a:cubicBezTo>
                <a:lnTo>
                  <a:pt x="0" y="143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6768750" y="4647880"/>
            <a:ext cx="74980" cy="15815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8679475" y="4386806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 136"/>
          <p:cNvSpPr/>
          <p:nvPr/>
        </p:nvSpPr>
        <p:spPr>
          <a:xfrm>
            <a:off x="9088150" y="4656048"/>
            <a:ext cx="136800" cy="112710"/>
          </a:xfrm>
          <a:custGeom>
            <a:avLst/>
            <a:gdLst>
              <a:gd name="connsiteX0" fmla="*/ 18363 w 148436"/>
              <a:gd name="connsiteY0" fmla="*/ 0 h 112710"/>
              <a:gd name="connsiteX1" fmla="*/ 18363 w 148436"/>
              <a:gd name="connsiteY1" fmla="*/ 40963 h 112710"/>
              <a:gd name="connsiteX2" fmla="*/ 74217 w 148436"/>
              <a:gd name="connsiteY2" fmla="*/ 96817 h 112710"/>
              <a:gd name="connsiteX3" fmla="*/ 74216 w 148436"/>
              <a:gd name="connsiteY3" fmla="*/ 96818 h 112710"/>
              <a:gd name="connsiteX4" fmla="*/ 130070 w 148436"/>
              <a:gd name="connsiteY4" fmla="*/ 40964 h 112710"/>
              <a:gd name="connsiteX5" fmla="*/ 130071 w 148436"/>
              <a:gd name="connsiteY5" fmla="*/ 882 h 112710"/>
              <a:gd name="connsiteX6" fmla="*/ 148436 w 148436"/>
              <a:gd name="connsiteY6" fmla="*/ 16501 h 112710"/>
              <a:gd name="connsiteX7" fmla="*/ 148435 w 148436"/>
              <a:gd name="connsiteY7" fmla="*/ 38492 h 112710"/>
              <a:gd name="connsiteX8" fmla="*/ 74217 w 148436"/>
              <a:gd name="connsiteY8" fmla="*/ 112710 h 112710"/>
              <a:gd name="connsiteX9" fmla="*/ 74218 w 148436"/>
              <a:gd name="connsiteY9" fmla="*/ 112709 h 112710"/>
              <a:gd name="connsiteX10" fmla="*/ 0 w 148436"/>
              <a:gd name="connsiteY10" fmla="*/ 38491 h 112710"/>
              <a:gd name="connsiteX11" fmla="*/ 0 w 148436"/>
              <a:gd name="connsiteY11" fmla="*/ 15618 h 11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36" h="112710">
                <a:moveTo>
                  <a:pt x="18363" y="0"/>
                </a:moveTo>
                <a:lnTo>
                  <a:pt x="18363" y="40963"/>
                </a:lnTo>
                <a:cubicBezTo>
                  <a:pt x="18363" y="71810"/>
                  <a:pt x="43370" y="96817"/>
                  <a:pt x="74217" y="96817"/>
                </a:cubicBezTo>
                <a:lnTo>
                  <a:pt x="74216" y="96818"/>
                </a:lnTo>
                <a:cubicBezTo>
                  <a:pt x="105063" y="96818"/>
                  <a:pt x="130070" y="71811"/>
                  <a:pt x="130070" y="40964"/>
                </a:cubicBezTo>
                <a:lnTo>
                  <a:pt x="130071" y="882"/>
                </a:lnTo>
                <a:lnTo>
                  <a:pt x="148436" y="16501"/>
                </a:lnTo>
                <a:lnTo>
                  <a:pt x="148435" y="38492"/>
                </a:lnTo>
                <a:cubicBezTo>
                  <a:pt x="148435" y="79481"/>
                  <a:pt x="115206" y="112710"/>
                  <a:pt x="74217" y="112710"/>
                </a:cubicBezTo>
                <a:lnTo>
                  <a:pt x="74218" y="112709"/>
                </a:lnTo>
                <a:cubicBezTo>
                  <a:pt x="33229" y="112709"/>
                  <a:pt x="0" y="79480"/>
                  <a:pt x="0" y="38491"/>
                </a:cubicBezTo>
                <a:lnTo>
                  <a:pt x="0" y="156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9118725" y="4578851"/>
            <a:ext cx="74980" cy="15815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9147215" y="4767924"/>
            <a:ext cx="18000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0" name="梯形 139"/>
          <p:cNvSpPr/>
          <p:nvPr/>
        </p:nvSpPr>
        <p:spPr>
          <a:xfrm>
            <a:off x="9118725" y="4799512"/>
            <a:ext cx="74980" cy="1800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9854630" y="4386806"/>
            <a:ext cx="954150" cy="6227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 141"/>
          <p:cNvSpPr/>
          <p:nvPr/>
        </p:nvSpPr>
        <p:spPr>
          <a:xfrm>
            <a:off x="10263305" y="4656048"/>
            <a:ext cx="136800" cy="112710"/>
          </a:xfrm>
          <a:custGeom>
            <a:avLst/>
            <a:gdLst>
              <a:gd name="connsiteX0" fmla="*/ 18363 w 148436"/>
              <a:gd name="connsiteY0" fmla="*/ 0 h 112710"/>
              <a:gd name="connsiteX1" fmla="*/ 18363 w 148436"/>
              <a:gd name="connsiteY1" fmla="*/ 40963 h 112710"/>
              <a:gd name="connsiteX2" fmla="*/ 74217 w 148436"/>
              <a:gd name="connsiteY2" fmla="*/ 96817 h 112710"/>
              <a:gd name="connsiteX3" fmla="*/ 74216 w 148436"/>
              <a:gd name="connsiteY3" fmla="*/ 96818 h 112710"/>
              <a:gd name="connsiteX4" fmla="*/ 130070 w 148436"/>
              <a:gd name="connsiteY4" fmla="*/ 40964 h 112710"/>
              <a:gd name="connsiteX5" fmla="*/ 130071 w 148436"/>
              <a:gd name="connsiteY5" fmla="*/ 882 h 112710"/>
              <a:gd name="connsiteX6" fmla="*/ 148436 w 148436"/>
              <a:gd name="connsiteY6" fmla="*/ 16501 h 112710"/>
              <a:gd name="connsiteX7" fmla="*/ 148435 w 148436"/>
              <a:gd name="connsiteY7" fmla="*/ 38492 h 112710"/>
              <a:gd name="connsiteX8" fmla="*/ 74217 w 148436"/>
              <a:gd name="connsiteY8" fmla="*/ 112710 h 112710"/>
              <a:gd name="connsiteX9" fmla="*/ 74218 w 148436"/>
              <a:gd name="connsiteY9" fmla="*/ 112709 h 112710"/>
              <a:gd name="connsiteX10" fmla="*/ 0 w 148436"/>
              <a:gd name="connsiteY10" fmla="*/ 38491 h 112710"/>
              <a:gd name="connsiteX11" fmla="*/ 0 w 148436"/>
              <a:gd name="connsiteY11" fmla="*/ 15618 h 11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36" h="112710">
                <a:moveTo>
                  <a:pt x="18363" y="0"/>
                </a:moveTo>
                <a:lnTo>
                  <a:pt x="18363" y="40963"/>
                </a:lnTo>
                <a:cubicBezTo>
                  <a:pt x="18363" y="71810"/>
                  <a:pt x="43370" y="96817"/>
                  <a:pt x="74217" y="96817"/>
                </a:cubicBezTo>
                <a:lnTo>
                  <a:pt x="74216" y="96818"/>
                </a:lnTo>
                <a:cubicBezTo>
                  <a:pt x="105063" y="96818"/>
                  <a:pt x="130070" y="71811"/>
                  <a:pt x="130070" y="40964"/>
                </a:cubicBezTo>
                <a:lnTo>
                  <a:pt x="130071" y="882"/>
                </a:lnTo>
                <a:lnTo>
                  <a:pt x="148436" y="16501"/>
                </a:lnTo>
                <a:lnTo>
                  <a:pt x="148435" y="38492"/>
                </a:lnTo>
                <a:cubicBezTo>
                  <a:pt x="148435" y="79481"/>
                  <a:pt x="115206" y="112710"/>
                  <a:pt x="74217" y="112710"/>
                </a:cubicBezTo>
                <a:lnTo>
                  <a:pt x="74218" y="112709"/>
                </a:lnTo>
                <a:cubicBezTo>
                  <a:pt x="33229" y="112709"/>
                  <a:pt x="0" y="79480"/>
                  <a:pt x="0" y="38491"/>
                </a:cubicBezTo>
                <a:lnTo>
                  <a:pt x="0" y="15618"/>
                </a:ln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10293880" y="4578851"/>
            <a:ext cx="74980" cy="15815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0322370" y="4767924"/>
            <a:ext cx="18000" cy="36000"/>
          </a:xfrm>
          <a:prstGeom prst="rect">
            <a:avLst/>
          </a:pr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梯形 144"/>
          <p:cNvSpPr/>
          <p:nvPr/>
        </p:nvSpPr>
        <p:spPr>
          <a:xfrm>
            <a:off x="10293880" y="4799512"/>
            <a:ext cx="74980" cy="18000"/>
          </a:xfrm>
          <a:prstGeom prst="trapezoid">
            <a:avLst/>
          </a:pr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6235136" y="5261689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最后的填充和线条渐变参考相机图标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2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圆角矩形 88"/>
          <p:cNvSpPr/>
          <p:nvPr/>
        </p:nvSpPr>
        <p:spPr>
          <a:xfrm>
            <a:off x="3050582" y="305456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982309" y="3378174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1119965" y="3094816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5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：周边光影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973021" y="1735118"/>
            <a:ext cx="3143250" cy="139569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268865"/>
            <a:ext cx="4333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插入三个圆角矩形，右键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置于底层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8624224" y="1681920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7555951" y="2005531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6693607" y="172217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3021" y="3273268"/>
            <a:ext cx="3143250" cy="1447800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6920571" y="4758138"/>
            <a:ext cx="4514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类型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射线，方向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中心辐射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6751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圆角矩形 88"/>
          <p:cNvSpPr/>
          <p:nvPr/>
        </p:nvSpPr>
        <p:spPr>
          <a:xfrm>
            <a:off x="3050582" y="305456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982309" y="3378174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1119965" y="3094816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5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：周边光影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407400" y="3766609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 w="28575"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3021" y="3386854"/>
            <a:ext cx="3143250" cy="1466850"/>
          </a:xfrm>
          <a:prstGeom prst="rect">
            <a:avLst/>
          </a:prstGeom>
        </p:spPr>
      </p:pic>
      <p:sp>
        <p:nvSpPr>
          <p:cNvPr id="101" name="矩形 100"/>
          <p:cNvSpPr/>
          <p:nvPr/>
        </p:nvSpPr>
        <p:spPr>
          <a:xfrm>
            <a:off x="6973021" y="1858229"/>
            <a:ext cx="3143250" cy="139569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391976"/>
            <a:ext cx="3926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插入一个圆角矩形，柔化边缘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20571" y="4881249"/>
            <a:ext cx="4274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95%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7124344" y="2280366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08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圆角矩形 88"/>
          <p:cNvSpPr/>
          <p:nvPr/>
        </p:nvSpPr>
        <p:spPr>
          <a:xfrm>
            <a:off x="3050582" y="305456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982309" y="3378174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1119965" y="3094816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5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：周边光影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407400" y="3766609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 w="28575"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3021" y="3423101"/>
            <a:ext cx="3143250" cy="1457325"/>
          </a:xfrm>
          <a:prstGeom prst="rect">
            <a:avLst/>
          </a:prstGeom>
        </p:spPr>
      </p:pic>
      <p:sp>
        <p:nvSpPr>
          <p:cNvPr id="132" name="文本框 131"/>
          <p:cNvSpPr txBox="1"/>
          <p:nvPr/>
        </p:nvSpPr>
        <p:spPr>
          <a:xfrm>
            <a:off x="6235136" y="1116300"/>
            <a:ext cx="35637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插入一个圆形，柔化边缘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25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20571" y="4910704"/>
            <a:ext cx="5235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类型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射线，方向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中心辐射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255,125,103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255,125,103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</p:txBody>
      </p:sp>
      <p:sp>
        <p:nvSpPr>
          <p:cNvPr id="65" name="圆角矩形 64"/>
          <p:cNvSpPr/>
          <p:nvPr/>
        </p:nvSpPr>
        <p:spPr>
          <a:xfrm>
            <a:off x="7455459" y="1516410"/>
            <a:ext cx="2051387" cy="18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D67">
                  <a:alpha val="25000"/>
                </a:srgbClr>
              </a:gs>
              <a:gs pos="100000">
                <a:srgbClr val="FF7D67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915235" y="2520720"/>
            <a:ext cx="2051387" cy="18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D67">
                  <a:alpha val="25000"/>
                </a:srgbClr>
              </a:gs>
              <a:gs pos="100000">
                <a:srgbClr val="FF7D67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00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3021" y="3420383"/>
            <a:ext cx="3143250" cy="1447800"/>
          </a:xfrm>
          <a:prstGeom prst="rect">
            <a:avLst/>
          </a:prstGeom>
        </p:spPr>
      </p:pic>
      <p:sp>
        <p:nvSpPr>
          <p:cNvPr id="68" name="圆角矩形 67"/>
          <p:cNvSpPr/>
          <p:nvPr/>
        </p:nvSpPr>
        <p:spPr>
          <a:xfrm>
            <a:off x="6894162" y="1692091"/>
            <a:ext cx="3251519" cy="1421582"/>
          </a:xfrm>
          <a:prstGeom prst="roundRect">
            <a:avLst/>
          </a:prstGeom>
          <a:gradFill>
            <a:gsLst>
              <a:gs pos="0">
                <a:schemeClr val="bg2">
                  <a:lumMod val="90000"/>
                  <a:alpha val="33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1542631" y="2427013"/>
            <a:ext cx="3251519" cy="1421582"/>
          </a:xfrm>
          <a:prstGeom prst="roundRect">
            <a:avLst/>
          </a:prstGeom>
          <a:gradFill>
            <a:gsLst>
              <a:gs pos="0">
                <a:schemeClr val="bg2">
                  <a:lumMod val="90000"/>
                  <a:alpha val="33000"/>
                </a:schemeClr>
              </a:gs>
              <a:gs pos="100000">
                <a:schemeClr val="bg2">
                  <a:lumMod val="90000"/>
                  <a:alpha val="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3050582" y="305456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982309" y="3378174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1119965" y="3094816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5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：周边光影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5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407400" y="3766609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 w="28575"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1116300"/>
            <a:ext cx="5359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圆角矩形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，柔化边缘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33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磅，置于底层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20571" y="4910704"/>
            <a:ext cx="5235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类型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射线，方向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中心辐射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208,206,206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67%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208,206,206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915235" y="2520720"/>
            <a:ext cx="2051387" cy="18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D67">
                  <a:alpha val="25000"/>
                </a:srgbClr>
              </a:gs>
              <a:gs pos="100000">
                <a:srgbClr val="FF7D67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9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1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</a:t>
            </a:r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整体轮廓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835" y="1291719"/>
            <a:ext cx="3143250" cy="666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35136" y="88322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填充：纯色填充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35136" y="2515225"/>
            <a:ext cx="2900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线条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：渐变线，宽度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021" y="2937116"/>
            <a:ext cx="3143250" cy="14668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20571" y="4425747"/>
            <a:ext cx="39550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127,127,140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13%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127,127,140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36%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127,127,140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45%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127,127,140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20571" y="1966775"/>
            <a:ext cx="2249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黑色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87888" y="40346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插入圆角矩形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>
          <a:xfrm>
            <a:off x="450891" y="2181667"/>
            <a:ext cx="4835628" cy="2453604"/>
          </a:xfrm>
          <a:prstGeom prst="roundRect">
            <a:avLst>
              <a:gd name="adj" fmla="val 28080"/>
            </a:avLst>
          </a:prstGeom>
          <a:gradFill flip="none" rotWithShape="1">
            <a:gsLst>
              <a:gs pos="0">
                <a:srgbClr val="464B78">
                  <a:alpha val="40000"/>
                </a:srgbClr>
              </a:gs>
              <a:gs pos="75000">
                <a:srgbClr val="12142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1542631" y="2427013"/>
            <a:ext cx="3251519" cy="1421582"/>
          </a:xfrm>
          <a:prstGeom prst="roundRect">
            <a:avLst/>
          </a:prstGeom>
          <a:gradFill>
            <a:gsLst>
              <a:gs pos="0">
                <a:schemeClr val="bg2">
                  <a:lumMod val="90000"/>
                  <a:alpha val="33000"/>
                </a:schemeClr>
              </a:gs>
              <a:gs pos="100000">
                <a:schemeClr val="bg2">
                  <a:lumMod val="90000"/>
                  <a:alpha val="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3050582" y="3054563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982309" y="3378174"/>
            <a:ext cx="1979619" cy="1122117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1119965" y="3094816"/>
            <a:ext cx="1720096" cy="1421582"/>
          </a:xfrm>
          <a:prstGeom prst="round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5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：周边光影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491522" y="3131017"/>
            <a:ext cx="918011" cy="600174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115" h="555359">
                <a:moveTo>
                  <a:pt x="312210" y="0"/>
                </a:moveTo>
                <a:lnTo>
                  <a:pt x="904762" y="0"/>
                </a:lnTo>
                <a:lnTo>
                  <a:pt x="907115" y="53844"/>
                </a:lnTo>
                <a:lnTo>
                  <a:pt x="332827" y="57517"/>
                </a:lnTo>
                <a:cubicBezTo>
                  <a:pt x="120889" y="57517"/>
                  <a:pt x="64955" y="194648"/>
                  <a:pt x="60617" y="302399"/>
                </a:cubicBezTo>
                <a:cubicBezTo>
                  <a:pt x="62194" y="357036"/>
                  <a:pt x="72227" y="384586"/>
                  <a:pt x="87549" y="416168"/>
                </a:cubicBezTo>
                <a:lnTo>
                  <a:pt x="235132" y="555359"/>
                </a:lnTo>
                <a:cubicBezTo>
                  <a:pt x="107630" y="529958"/>
                  <a:pt x="0" y="423813"/>
                  <a:pt x="0" y="298390"/>
                </a:cubicBezTo>
                <a:cubicBezTo>
                  <a:pt x="0" y="131159"/>
                  <a:pt x="144979" y="0"/>
                  <a:pt x="312210" y="0"/>
                </a:cubicBezTo>
                <a:close/>
              </a:path>
            </a:pathLst>
          </a:custGeom>
          <a:gradFill>
            <a:gsLst>
              <a:gs pos="35398">
                <a:srgbClr val="FFFFFF">
                  <a:alpha val="20000"/>
                </a:srgbClr>
              </a:gs>
              <a:gs pos="100000">
                <a:srgbClr val="FFFFFF">
                  <a:alpha val="15000"/>
                </a:srgbClr>
              </a:gs>
              <a:gs pos="3000">
                <a:schemeClr val="bg1">
                  <a:alpha val="68000"/>
                </a:schemeClr>
              </a:gs>
            </a:gsLst>
            <a:lin ang="5400000" scaled="1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379081" y="3115478"/>
            <a:ext cx="1604065" cy="5013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66092" y="3715175"/>
            <a:ext cx="2349567" cy="4571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856227" y="3681734"/>
            <a:ext cx="541630" cy="45024"/>
          </a:xfrm>
          <a:custGeom>
            <a:avLst/>
            <a:gdLst>
              <a:gd name="connsiteX0" fmla="*/ 541630 w 541630"/>
              <a:gd name="connsiteY0" fmla="*/ 0 h 45024"/>
              <a:gd name="connsiteX1" fmla="*/ 541630 w 541630"/>
              <a:gd name="connsiteY1" fmla="*/ 45024 h 45024"/>
              <a:gd name="connsiteX2" fmla="*/ 357773 w 541630"/>
              <a:gd name="connsiteY2" fmla="*/ 43576 h 45024"/>
              <a:gd name="connsiteX3" fmla="*/ 0 w 541630"/>
              <a:gd name="connsiteY3" fmla="*/ 22512 h 45024"/>
              <a:gd name="connsiteX4" fmla="*/ 357773 w 541630"/>
              <a:gd name="connsiteY4" fmla="*/ 1449 h 4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630" h="45024">
                <a:moveTo>
                  <a:pt x="541630" y="0"/>
                </a:moveTo>
                <a:lnTo>
                  <a:pt x="541630" y="45024"/>
                </a:lnTo>
                <a:lnTo>
                  <a:pt x="357773" y="43576"/>
                </a:lnTo>
                <a:cubicBezTo>
                  <a:pt x="147525" y="40105"/>
                  <a:pt x="0" y="31981"/>
                  <a:pt x="0" y="22512"/>
                </a:cubicBezTo>
                <a:cubicBezTo>
                  <a:pt x="0" y="13043"/>
                  <a:pt x="147525" y="4919"/>
                  <a:pt x="357773" y="1449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45000">
                <a:srgbClr val="FFFFFF">
                  <a:alpha val="60000"/>
                </a:srgbClr>
              </a:gs>
              <a:gs pos="0">
                <a:schemeClr val="bg1">
                  <a:alpha val="0"/>
                </a:schemeClr>
              </a:gs>
              <a:gs pos="55000">
                <a:schemeClr val="bg1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3314556" y="3133046"/>
            <a:ext cx="878896" cy="211343"/>
          </a:xfrm>
          <a:custGeom>
            <a:avLst/>
            <a:gdLst>
              <a:gd name="connsiteX0" fmla="*/ 302798 w 895350"/>
              <a:gd name="connsiteY0" fmla="*/ 0 h 595522"/>
              <a:gd name="connsiteX1" fmla="*/ 895350 w 895350"/>
              <a:gd name="connsiteY1" fmla="*/ 0 h 595522"/>
              <a:gd name="connsiteX2" fmla="*/ 895350 w 895350"/>
              <a:gd name="connsiteY2" fmla="*/ 49438 h 595522"/>
              <a:gd name="connsiteX3" fmla="*/ 357140 w 895350"/>
              <a:gd name="connsiteY3" fmla="*/ 49438 h 595522"/>
              <a:gd name="connsiteX4" fmla="*/ 54342 w 895350"/>
              <a:gd name="connsiteY4" fmla="*/ 313416 h 595522"/>
              <a:gd name="connsiteX5" fmla="*/ 78137 w 895350"/>
              <a:gd name="connsiteY5" fmla="*/ 416168 h 595522"/>
              <a:gd name="connsiteX6" fmla="*/ 94685 w 895350"/>
              <a:gd name="connsiteY6" fmla="*/ 437565 h 595522"/>
              <a:gd name="connsiteX7" fmla="*/ 113937 w 895350"/>
              <a:gd name="connsiteY7" fmla="*/ 484242 h 595522"/>
              <a:gd name="connsiteX8" fmla="*/ 210892 w 895350"/>
              <a:gd name="connsiteY8" fmla="*/ 586075 h 595522"/>
              <a:gd name="connsiteX9" fmla="*/ 229139 w 895350"/>
              <a:gd name="connsiteY9" fmla="*/ 595522 h 595522"/>
              <a:gd name="connsiteX10" fmla="*/ 184935 w 895350"/>
              <a:gd name="connsiteY10" fmla="*/ 581801 h 595522"/>
              <a:gd name="connsiteX11" fmla="*/ 0 w 895350"/>
              <a:gd name="connsiteY11" fmla="*/ 302798 h 595522"/>
              <a:gd name="connsiteX12" fmla="*/ 302798 w 895350"/>
              <a:gd name="connsiteY12" fmla="*/ 0 h 595522"/>
              <a:gd name="connsiteX0" fmla="*/ 302798 w 895350"/>
              <a:gd name="connsiteY0" fmla="*/ 0 h 586075"/>
              <a:gd name="connsiteX1" fmla="*/ 895350 w 895350"/>
              <a:gd name="connsiteY1" fmla="*/ 0 h 586075"/>
              <a:gd name="connsiteX2" fmla="*/ 895350 w 895350"/>
              <a:gd name="connsiteY2" fmla="*/ 49438 h 586075"/>
              <a:gd name="connsiteX3" fmla="*/ 357140 w 895350"/>
              <a:gd name="connsiteY3" fmla="*/ 49438 h 586075"/>
              <a:gd name="connsiteX4" fmla="*/ 54342 w 895350"/>
              <a:gd name="connsiteY4" fmla="*/ 313416 h 586075"/>
              <a:gd name="connsiteX5" fmla="*/ 78137 w 895350"/>
              <a:gd name="connsiteY5" fmla="*/ 416168 h 586075"/>
              <a:gd name="connsiteX6" fmla="*/ 94685 w 895350"/>
              <a:gd name="connsiteY6" fmla="*/ 437565 h 586075"/>
              <a:gd name="connsiteX7" fmla="*/ 113937 w 895350"/>
              <a:gd name="connsiteY7" fmla="*/ 484242 h 586075"/>
              <a:gd name="connsiteX8" fmla="*/ 210892 w 895350"/>
              <a:gd name="connsiteY8" fmla="*/ 586075 h 586075"/>
              <a:gd name="connsiteX9" fmla="*/ 184935 w 895350"/>
              <a:gd name="connsiteY9" fmla="*/ 581801 h 586075"/>
              <a:gd name="connsiteX10" fmla="*/ 0 w 895350"/>
              <a:gd name="connsiteY10" fmla="*/ 302798 h 586075"/>
              <a:gd name="connsiteX11" fmla="*/ 302798 w 895350"/>
              <a:gd name="connsiteY11" fmla="*/ 0 h 586075"/>
              <a:gd name="connsiteX0" fmla="*/ 302798 w 895350"/>
              <a:gd name="connsiteY0" fmla="*/ 0 h 587277"/>
              <a:gd name="connsiteX1" fmla="*/ 895350 w 895350"/>
              <a:gd name="connsiteY1" fmla="*/ 0 h 587277"/>
              <a:gd name="connsiteX2" fmla="*/ 895350 w 895350"/>
              <a:gd name="connsiteY2" fmla="*/ 49438 h 587277"/>
              <a:gd name="connsiteX3" fmla="*/ 357140 w 895350"/>
              <a:gd name="connsiteY3" fmla="*/ 49438 h 587277"/>
              <a:gd name="connsiteX4" fmla="*/ 54342 w 895350"/>
              <a:gd name="connsiteY4" fmla="*/ 313416 h 587277"/>
              <a:gd name="connsiteX5" fmla="*/ 78137 w 895350"/>
              <a:gd name="connsiteY5" fmla="*/ 416168 h 587277"/>
              <a:gd name="connsiteX6" fmla="*/ 94685 w 895350"/>
              <a:gd name="connsiteY6" fmla="*/ 437565 h 587277"/>
              <a:gd name="connsiteX7" fmla="*/ 113937 w 895350"/>
              <a:gd name="connsiteY7" fmla="*/ 484242 h 587277"/>
              <a:gd name="connsiteX8" fmla="*/ 184935 w 895350"/>
              <a:gd name="connsiteY8" fmla="*/ 581801 h 587277"/>
              <a:gd name="connsiteX9" fmla="*/ 0 w 895350"/>
              <a:gd name="connsiteY9" fmla="*/ 302798 h 587277"/>
              <a:gd name="connsiteX10" fmla="*/ 302798 w 895350"/>
              <a:gd name="connsiteY10" fmla="*/ 0 h 587277"/>
              <a:gd name="connsiteX0" fmla="*/ 302798 w 895350"/>
              <a:gd name="connsiteY0" fmla="*/ 0 h 567769"/>
              <a:gd name="connsiteX1" fmla="*/ 895350 w 895350"/>
              <a:gd name="connsiteY1" fmla="*/ 0 h 567769"/>
              <a:gd name="connsiteX2" fmla="*/ 895350 w 895350"/>
              <a:gd name="connsiteY2" fmla="*/ 49438 h 567769"/>
              <a:gd name="connsiteX3" fmla="*/ 357140 w 895350"/>
              <a:gd name="connsiteY3" fmla="*/ 49438 h 567769"/>
              <a:gd name="connsiteX4" fmla="*/ 54342 w 895350"/>
              <a:gd name="connsiteY4" fmla="*/ 313416 h 567769"/>
              <a:gd name="connsiteX5" fmla="*/ 78137 w 895350"/>
              <a:gd name="connsiteY5" fmla="*/ 416168 h 567769"/>
              <a:gd name="connsiteX6" fmla="*/ 94685 w 895350"/>
              <a:gd name="connsiteY6" fmla="*/ 437565 h 567769"/>
              <a:gd name="connsiteX7" fmla="*/ 113937 w 895350"/>
              <a:gd name="connsiteY7" fmla="*/ 484242 h 567769"/>
              <a:gd name="connsiteX8" fmla="*/ 194346 w 895350"/>
              <a:gd name="connsiteY8" fmla="*/ 561235 h 567769"/>
              <a:gd name="connsiteX9" fmla="*/ 0 w 895350"/>
              <a:gd name="connsiteY9" fmla="*/ 302798 h 567769"/>
              <a:gd name="connsiteX10" fmla="*/ 302798 w 895350"/>
              <a:gd name="connsiteY10" fmla="*/ 0 h 567769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94685 w 895350"/>
              <a:gd name="connsiteY6" fmla="*/ 437565 h 561235"/>
              <a:gd name="connsiteX7" fmla="*/ 113937 w 895350"/>
              <a:gd name="connsiteY7" fmla="*/ 484242 h 561235"/>
              <a:gd name="connsiteX8" fmla="*/ 194346 w 895350"/>
              <a:gd name="connsiteY8" fmla="*/ 561235 h 561235"/>
              <a:gd name="connsiteX9" fmla="*/ 0 w 895350"/>
              <a:gd name="connsiteY9" fmla="*/ 302798 h 561235"/>
              <a:gd name="connsiteX10" fmla="*/ 302798 w 895350"/>
              <a:gd name="connsiteY10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13937 w 895350"/>
              <a:gd name="connsiteY6" fmla="*/ 484242 h 561235"/>
              <a:gd name="connsiteX7" fmla="*/ 194346 w 895350"/>
              <a:gd name="connsiteY7" fmla="*/ 561235 h 561235"/>
              <a:gd name="connsiteX8" fmla="*/ 0 w 895350"/>
              <a:gd name="connsiteY8" fmla="*/ 302798 h 561235"/>
              <a:gd name="connsiteX9" fmla="*/ 302798 w 895350"/>
              <a:gd name="connsiteY9" fmla="*/ 0 h 561235"/>
              <a:gd name="connsiteX0" fmla="*/ 302798 w 895350"/>
              <a:gd name="connsiteY0" fmla="*/ 0 h 561235"/>
              <a:gd name="connsiteX1" fmla="*/ 895350 w 895350"/>
              <a:gd name="connsiteY1" fmla="*/ 0 h 561235"/>
              <a:gd name="connsiteX2" fmla="*/ 895350 w 895350"/>
              <a:gd name="connsiteY2" fmla="*/ 49438 h 561235"/>
              <a:gd name="connsiteX3" fmla="*/ 357140 w 895350"/>
              <a:gd name="connsiteY3" fmla="*/ 49438 h 561235"/>
              <a:gd name="connsiteX4" fmla="*/ 54342 w 895350"/>
              <a:gd name="connsiteY4" fmla="*/ 313416 h 561235"/>
              <a:gd name="connsiteX5" fmla="*/ 78137 w 895350"/>
              <a:gd name="connsiteY5" fmla="*/ 416168 h 561235"/>
              <a:gd name="connsiteX6" fmla="*/ 194346 w 895350"/>
              <a:gd name="connsiteY6" fmla="*/ 561235 h 561235"/>
              <a:gd name="connsiteX7" fmla="*/ 0 w 895350"/>
              <a:gd name="connsiteY7" fmla="*/ 302798 h 561235"/>
              <a:gd name="connsiteX8" fmla="*/ 302798 w 895350"/>
              <a:gd name="connsiteY8" fmla="*/ 0 h 561235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5350"/>
              <a:gd name="connsiteY0" fmla="*/ 0 h 555359"/>
              <a:gd name="connsiteX1" fmla="*/ 895350 w 895350"/>
              <a:gd name="connsiteY1" fmla="*/ 0 h 555359"/>
              <a:gd name="connsiteX2" fmla="*/ 895350 w 895350"/>
              <a:gd name="connsiteY2" fmla="*/ 49438 h 555359"/>
              <a:gd name="connsiteX3" fmla="*/ 357140 w 895350"/>
              <a:gd name="connsiteY3" fmla="*/ 49438 h 555359"/>
              <a:gd name="connsiteX4" fmla="*/ 54342 w 895350"/>
              <a:gd name="connsiteY4" fmla="*/ 313416 h 555359"/>
              <a:gd name="connsiteX5" fmla="*/ 78137 w 895350"/>
              <a:gd name="connsiteY5" fmla="*/ 416168 h 555359"/>
              <a:gd name="connsiteX6" fmla="*/ 225720 w 895350"/>
              <a:gd name="connsiteY6" fmla="*/ 555359 h 555359"/>
              <a:gd name="connsiteX7" fmla="*/ 0 w 895350"/>
              <a:gd name="connsiteY7" fmla="*/ 302798 h 555359"/>
              <a:gd name="connsiteX8" fmla="*/ 302798 w 895350"/>
              <a:gd name="connsiteY8" fmla="*/ 0 h 555359"/>
              <a:gd name="connsiteX0" fmla="*/ 302798 w 897703"/>
              <a:gd name="connsiteY0" fmla="*/ 0 h 555359"/>
              <a:gd name="connsiteX1" fmla="*/ 895350 w 897703"/>
              <a:gd name="connsiteY1" fmla="*/ 0 h 555359"/>
              <a:gd name="connsiteX2" fmla="*/ 897703 w 897703"/>
              <a:gd name="connsiteY2" fmla="*/ 53844 h 555359"/>
              <a:gd name="connsiteX3" fmla="*/ 357140 w 897703"/>
              <a:gd name="connsiteY3" fmla="*/ 49438 h 555359"/>
              <a:gd name="connsiteX4" fmla="*/ 54342 w 897703"/>
              <a:gd name="connsiteY4" fmla="*/ 313416 h 555359"/>
              <a:gd name="connsiteX5" fmla="*/ 78137 w 897703"/>
              <a:gd name="connsiteY5" fmla="*/ 416168 h 555359"/>
              <a:gd name="connsiteX6" fmla="*/ 225720 w 897703"/>
              <a:gd name="connsiteY6" fmla="*/ 555359 h 555359"/>
              <a:gd name="connsiteX7" fmla="*/ 0 w 897703"/>
              <a:gd name="connsiteY7" fmla="*/ 302798 h 555359"/>
              <a:gd name="connsiteX8" fmla="*/ 302798 w 897703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63754 w 907115"/>
              <a:gd name="connsiteY4" fmla="*/ 313416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66552 w 907115"/>
              <a:gd name="connsiteY3" fmla="*/ 49438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8316 w 907115"/>
              <a:gd name="connsiteY3" fmla="*/ 45030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47234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54342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5964 w 907115"/>
              <a:gd name="connsiteY3" fmla="*/ 51641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7115"/>
              <a:gd name="connsiteY0" fmla="*/ 0 h 555359"/>
              <a:gd name="connsiteX1" fmla="*/ 904762 w 907115"/>
              <a:gd name="connsiteY1" fmla="*/ 0 h 555359"/>
              <a:gd name="connsiteX2" fmla="*/ 907115 w 907115"/>
              <a:gd name="connsiteY2" fmla="*/ 53844 h 555359"/>
              <a:gd name="connsiteX3" fmla="*/ 332827 w 907115"/>
              <a:gd name="connsiteY3" fmla="*/ 57517 h 555359"/>
              <a:gd name="connsiteX4" fmla="*/ 60617 w 907115"/>
              <a:gd name="connsiteY4" fmla="*/ 302399 h 555359"/>
              <a:gd name="connsiteX5" fmla="*/ 87549 w 907115"/>
              <a:gd name="connsiteY5" fmla="*/ 416168 h 555359"/>
              <a:gd name="connsiteX6" fmla="*/ 235132 w 907115"/>
              <a:gd name="connsiteY6" fmla="*/ 555359 h 555359"/>
              <a:gd name="connsiteX7" fmla="*/ 0 w 907115"/>
              <a:gd name="connsiteY7" fmla="*/ 298390 h 555359"/>
              <a:gd name="connsiteX8" fmla="*/ 312210 w 907115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32827 w 904762"/>
              <a:gd name="connsiteY3" fmla="*/ 57517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0057 w 904762"/>
              <a:gd name="connsiteY2" fmla="*/ 42827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555359"/>
              <a:gd name="connsiteX1" fmla="*/ 904762 w 904762"/>
              <a:gd name="connsiteY1" fmla="*/ 0 h 555359"/>
              <a:gd name="connsiteX2" fmla="*/ 903195 w 904762"/>
              <a:gd name="connsiteY2" fmla="*/ 34013 h 555359"/>
              <a:gd name="connsiteX3" fmla="*/ 314003 w 904762"/>
              <a:gd name="connsiteY3" fmla="*/ 35482 h 555359"/>
              <a:gd name="connsiteX4" fmla="*/ 60617 w 904762"/>
              <a:gd name="connsiteY4" fmla="*/ 302399 h 555359"/>
              <a:gd name="connsiteX5" fmla="*/ 87549 w 904762"/>
              <a:gd name="connsiteY5" fmla="*/ 416168 h 555359"/>
              <a:gd name="connsiteX6" fmla="*/ 235132 w 904762"/>
              <a:gd name="connsiteY6" fmla="*/ 555359 h 555359"/>
              <a:gd name="connsiteX7" fmla="*/ 0 w 904762"/>
              <a:gd name="connsiteY7" fmla="*/ 298390 h 555359"/>
              <a:gd name="connsiteX8" fmla="*/ 312210 w 904762"/>
              <a:gd name="connsiteY8" fmla="*/ 0 h 555359"/>
              <a:gd name="connsiteX0" fmla="*/ 312210 w 904762"/>
              <a:gd name="connsiteY0" fmla="*/ 0 h 416168"/>
              <a:gd name="connsiteX1" fmla="*/ 904762 w 904762"/>
              <a:gd name="connsiteY1" fmla="*/ 0 h 416168"/>
              <a:gd name="connsiteX2" fmla="*/ 903195 w 904762"/>
              <a:gd name="connsiteY2" fmla="*/ 34013 h 416168"/>
              <a:gd name="connsiteX3" fmla="*/ 314003 w 904762"/>
              <a:gd name="connsiteY3" fmla="*/ 35482 h 416168"/>
              <a:gd name="connsiteX4" fmla="*/ 60617 w 904762"/>
              <a:gd name="connsiteY4" fmla="*/ 302399 h 416168"/>
              <a:gd name="connsiteX5" fmla="*/ 87549 w 904762"/>
              <a:gd name="connsiteY5" fmla="*/ 416168 h 416168"/>
              <a:gd name="connsiteX6" fmla="*/ 0 w 904762"/>
              <a:gd name="connsiteY6" fmla="*/ 298390 h 416168"/>
              <a:gd name="connsiteX7" fmla="*/ 312210 w 904762"/>
              <a:gd name="connsiteY7" fmla="*/ 0 h 416168"/>
              <a:gd name="connsiteX0" fmla="*/ 327811 w 920363"/>
              <a:gd name="connsiteY0" fmla="*/ 0 h 335728"/>
              <a:gd name="connsiteX1" fmla="*/ 920363 w 920363"/>
              <a:gd name="connsiteY1" fmla="*/ 0 h 335728"/>
              <a:gd name="connsiteX2" fmla="*/ 918796 w 920363"/>
              <a:gd name="connsiteY2" fmla="*/ 34013 h 335728"/>
              <a:gd name="connsiteX3" fmla="*/ 329604 w 920363"/>
              <a:gd name="connsiteY3" fmla="*/ 35482 h 335728"/>
              <a:gd name="connsiteX4" fmla="*/ 76218 w 920363"/>
              <a:gd name="connsiteY4" fmla="*/ 302399 h 335728"/>
              <a:gd name="connsiteX5" fmla="*/ 15601 w 920363"/>
              <a:gd name="connsiteY5" fmla="*/ 298390 h 335728"/>
              <a:gd name="connsiteX6" fmla="*/ 327811 w 920363"/>
              <a:gd name="connsiteY6" fmla="*/ 0 h 335728"/>
              <a:gd name="connsiteX0" fmla="*/ 312210 w 904762"/>
              <a:gd name="connsiteY0" fmla="*/ 0 h 298504"/>
              <a:gd name="connsiteX1" fmla="*/ 904762 w 904762"/>
              <a:gd name="connsiteY1" fmla="*/ 0 h 298504"/>
              <a:gd name="connsiteX2" fmla="*/ 903195 w 904762"/>
              <a:gd name="connsiteY2" fmla="*/ 34013 h 298504"/>
              <a:gd name="connsiteX3" fmla="*/ 314003 w 904762"/>
              <a:gd name="connsiteY3" fmla="*/ 35482 h 298504"/>
              <a:gd name="connsiteX4" fmla="*/ 0 w 904762"/>
              <a:gd name="connsiteY4" fmla="*/ 298390 h 298504"/>
              <a:gd name="connsiteX5" fmla="*/ 312210 w 904762"/>
              <a:gd name="connsiteY5" fmla="*/ 0 h 298504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372"/>
              <a:gd name="connsiteX1" fmla="*/ 873389 w 873389"/>
              <a:gd name="connsiteY1" fmla="*/ 0 h 213372"/>
              <a:gd name="connsiteX2" fmla="*/ 871822 w 873389"/>
              <a:gd name="connsiteY2" fmla="*/ 34013 h 213372"/>
              <a:gd name="connsiteX3" fmla="*/ 282630 w 873389"/>
              <a:gd name="connsiteY3" fmla="*/ 35482 h 213372"/>
              <a:gd name="connsiteX4" fmla="*/ 0 w 873389"/>
              <a:gd name="connsiteY4" fmla="*/ 213190 h 213372"/>
              <a:gd name="connsiteX5" fmla="*/ 280837 w 873389"/>
              <a:gd name="connsiteY5" fmla="*/ 0 h 213372"/>
              <a:gd name="connsiteX0" fmla="*/ 280837 w 873389"/>
              <a:gd name="connsiteY0" fmla="*/ 0 h 213190"/>
              <a:gd name="connsiteX1" fmla="*/ 873389 w 873389"/>
              <a:gd name="connsiteY1" fmla="*/ 0 h 213190"/>
              <a:gd name="connsiteX2" fmla="*/ 871822 w 873389"/>
              <a:gd name="connsiteY2" fmla="*/ 34013 h 213190"/>
              <a:gd name="connsiteX3" fmla="*/ 282630 w 873389"/>
              <a:gd name="connsiteY3" fmla="*/ 35482 h 213190"/>
              <a:gd name="connsiteX4" fmla="*/ 0 w 873389"/>
              <a:gd name="connsiteY4" fmla="*/ 213190 h 213190"/>
              <a:gd name="connsiteX5" fmla="*/ 280837 w 873389"/>
              <a:gd name="connsiteY5" fmla="*/ 0 h 213190"/>
              <a:gd name="connsiteX0" fmla="*/ 283455 w 876007"/>
              <a:gd name="connsiteY0" fmla="*/ 0 h 214168"/>
              <a:gd name="connsiteX1" fmla="*/ 876007 w 876007"/>
              <a:gd name="connsiteY1" fmla="*/ 0 h 214168"/>
              <a:gd name="connsiteX2" fmla="*/ 874440 w 876007"/>
              <a:gd name="connsiteY2" fmla="*/ 34013 h 214168"/>
              <a:gd name="connsiteX3" fmla="*/ 285248 w 876007"/>
              <a:gd name="connsiteY3" fmla="*/ 35482 h 214168"/>
              <a:gd name="connsiteX4" fmla="*/ 149502 w 876007"/>
              <a:gd name="connsiteY4" fmla="*/ 57474 h 214168"/>
              <a:gd name="connsiteX5" fmla="*/ 2618 w 876007"/>
              <a:gd name="connsiteY5" fmla="*/ 213190 h 214168"/>
              <a:gd name="connsiteX6" fmla="*/ 283455 w 876007"/>
              <a:gd name="connsiteY6" fmla="*/ 0 h 214168"/>
              <a:gd name="connsiteX0" fmla="*/ 282935 w 875487"/>
              <a:gd name="connsiteY0" fmla="*/ 0 h 214168"/>
              <a:gd name="connsiteX1" fmla="*/ 875487 w 875487"/>
              <a:gd name="connsiteY1" fmla="*/ 0 h 214168"/>
              <a:gd name="connsiteX2" fmla="*/ 873920 w 875487"/>
              <a:gd name="connsiteY2" fmla="*/ 34013 h 214168"/>
              <a:gd name="connsiteX3" fmla="*/ 284728 w 875487"/>
              <a:gd name="connsiteY3" fmla="*/ 35482 h 214168"/>
              <a:gd name="connsiteX4" fmla="*/ 183493 w 875487"/>
              <a:gd name="connsiteY4" fmla="*/ 57474 h 214168"/>
              <a:gd name="connsiteX5" fmla="*/ 2098 w 875487"/>
              <a:gd name="connsiteY5" fmla="*/ 213190 h 214168"/>
              <a:gd name="connsiteX6" fmla="*/ 282935 w 875487"/>
              <a:gd name="connsiteY6" fmla="*/ 0 h 214168"/>
              <a:gd name="connsiteX0" fmla="*/ 280837 w 873389"/>
              <a:gd name="connsiteY0" fmla="*/ 0 h 213356"/>
              <a:gd name="connsiteX1" fmla="*/ 873389 w 873389"/>
              <a:gd name="connsiteY1" fmla="*/ 0 h 213356"/>
              <a:gd name="connsiteX2" fmla="*/ 871822 w 873389"/>
              <a:gd name="connsiteY2" fmla="*/ 34013 h 213356"/>
              <a:gd name="connsiteX3" fmla="*/ 282630 w 873389"/>
              <a:gd name="connsiteY3" fmla="*/ 35482 h 213356"/>
              <a:gd name="connsiteX4" fmla="*/ 0 w 873389"/>
              <a:gd name="connsiteY4" fmla="*/ 213190 h 213356"/>
              <a:gd name="connsiteX5" fmla="*/ 280837 w 873389"/>
              <a:gd name="connsiteY5" fmla="*/ 0 h 213356"/>
              <a:gd name="connsiteX0" fmla="*/ 280837 w 873389"/>
              <a:gd name="connsiteY0" fmla="*/ 0 h 213328"/>
              <a:gd name="connsiteX1" fmla="*/ 873389 w 873389"/>
              <a:gd name="connsiteY1" fmla="*/ 0 h 213328"/>
              <a:gd name="connsiteX2" fmla="*/ 871822 w 873389"/>
              <a:gd name="connsiteY2" fmla="*/ 34013 h 213328"/>
              <a:gd name="connsiteX3" fmla="*/ 282630 w 873389"/>
              <a:gd name="connsiteY3" fmla="*/ 35482 h 213328"/>
              <a:gd name="connsiteX4" fmla="*/ 0 w 873389"/>
              <a:gd name="connsiteY4" fmla="*/ 213190 h 213328"/>
              <a:gd name="connsiteX5" fmla="*/ 280837 w 873389"/>
              <a:gd name="connsiteY5" fmla="*/ 0 h 213328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0133 w 882685"/>
              <a:gd name="connsiteY0" fmla="*/ 0 h 220927"/>
              <a:gd name="connsiteX1" fmla="*/ 882685 w 882685"/>
              <a:gd name="connsiteY1" fmla="*/ 0 h 220927"/>
              <a:gd name="connsiteX2" fmla="*/ 881118 w 882685"/>
              <a:gd name="connsiteY2" fmla="*/ 34013 h 220927"/>
              <a:gd name="connsiteX3" fmla="*/ 291926 w 882685"/>
              <a:gd name="connsiteY3" fmla="*/ 35482 h 220927"/>
              <a:gd name="connsiteX4" fmla="*/ 87943 w 882685"/>
              <a:gd name="connsiteY4" fmla="*/ 176459 h 220927"/>
              <a:gd name="connsiteX5" fmla="*/ 9296 w 882685"/>
              <a:gd name="connsiteY5" fmla="*/ 213190 h 220927"/>
              <a:gd name="connsiteX6" fmla="*/ 290133 w 882685"/>
              <a:gd name="connsiteY6" fmla="*/ 0 h 220927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91134 w 883686"/>
              <a:gd name="connsiteY0" fmla="*/ 0 h 218670"/>
              <a:gd name="connsiteX1" fmla="*/ 883686 w 883686"/>
              <a:gd name="connsiteY1" fmla="*/ 0 h 218670"/>
              <a:gd name="connsiteX2" fmla="*/ 882119 w 883686"/>
              <a:gd name="connsiteY2" fmla="*/ 34013 h 218670"/>
              <a:gd name="connsiteX3" fmla="*/ 292927 w 883686"/>
              <a:gd name="connsiteY3" fmla="*/ 35482 h 218670"/>
              <a:gd name="connsiteX4" fmla="*/ 79532 w 883686"/>
              <a:gd name="connsiteY4" fmla="*/ 155894 h 218670"/>
              <a:gd name="connsiteX5" fmla="*/ 10297 w 883686"/>
              <a:gd name="connsiteY5" fmla="*/ 213190 h 218670"/>
              <a:gd name="connsiteX6" fmla="*/ 291134 w 883686"/>
              <a:gd name="connsiteY6" fmla="*/ 0 h 218670"/>
              <a:gd name="connsiteX0" fmla="*/ 285139 w 877691"/>
              <a:gd name="connsiteY0" fmla="*/ 0 h 213190"/>
              <a:gd name="connsiteX1" fmla="*/ 877691 w 877691"/>
              <a:gd name="connsiteY1" fmla="*/ 0 h 213190"/>
              <a:gd name="connsiteX2" fmla="*/ 876124 w 877691"/>
              <a:gd name="connsiteY2" fmla="*/ 34013 h 213190"/>
              <a:gd name="connsiteX3" fmla="*/ 286932 w 877691"/>
              <a:gd name="connsiteY3" fmla="*/ 35482 h 213190"/>
              <a:gd name="connsiteX4" fmla="*/ 73537 w 877691"/>
              <a:gd name="connsiteY4" fmla="*/ 155894 h 213190"/>
              <a:gd name="connsiteX5" fmla="*/ 4302 w 877691"/>
              <a:gd name="connsiteY5" fmla="*/ 213190 h 213190"/>
              <a:gd name="connsiteX6" fmla="*/ 285139 w 877691"/>
              <a:gd name="connsiteY6" fmla="*/ 0 h 213190"/>
              <a:gd name="connsiteX0" fmla="*/ 279021 w 871573"/>
              <a:gd name="connsiteY0" fmla="*/ 0 h 195562"/>
              <a:gd name="connsiteX1" fmla="*/ 871573 w 871573"/>
              <a:gd name="connsiteY1" fmla="*/ 0 h 195562"/>
              <a:gd name="connsiteX2" fmla="*/ 870006 w 871573"/>
              <a:gd name="connsiteY2" fmla="*/ 34013 h 195562"/>
              <a:gd name="connsiteX3" fmla="*/ 280814 w 871573"/>
              <a:gd name="connsiteY3" fmla="*/ 35482 h 195562"/>
              <a:gd name="connsiteX4" fmla="*/ 67419 w 871573"/>
              <a:gd name="connsiteY4" fmla="*/ 155894 h 195562"/>
              <a:gd name="connsiteX5" fmla="*/ 4459 w 871573"/>
              <a:gd name="connsiteY5" fmla="*/ 195562 h 195562"/>
              <a:gd name="connsiteX6" fmla="*/ 279021 w 87157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64309 w 868463"/>
              <a:gd name="connsiteY4" fmla="*/ 15589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30193 w 868463"/>
              <a:gd name="connsiteY4" fmla="*/ 94198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20781 w 868463"/>
              <a:gd name="connsiteY4" fmla="*/ 85384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  <a:gd name="connsiteX0" fmla="*/ 275911 w 868463"/>
              <a:gd name="connsiteY0" fmla="*/ 0 h 195562"/>
              <a:gd name="connsiteX1" fmla="*/ 868463 w 868463"/>
              <a:gd name="connsiteY1" fmla="*/ 0 h 195562"/>
              <a:gd name="connsiteX2" fmla="*/ 866896 w 868463"/>
              <a:gd name="connsiteY2" fmla="*/ 34013 h 195562"/>
              <a:gd name="connsiteX3" fmla="*/ 277704 w 868463"/>
              <a:gd name="connsiteY3" fmla="*/ 35482 h 195562"/>
              <a:gd name="connsiteX4" fmla="*/ 145880 w 868463"/>
              <a:gd name="connsiteY4" fmla="*/ 73632 h 195562"/>
              <a:gd name="connsiteX5" fmla="*/ 1349 w 868463"/>
              <a:gd name="connsiteY5" fmla="*/ 195562 h 195562"/>
              <a:gd name="connsiteX6" fmla="*/ 275911 w 868463"/>
              <a:gd name="connsiteY6" fmla="*/ 0 h 19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63" h="195562">
                <a:moveTo>
                  <a:pt x="275911" y="0"/>
                </a:moveTo>
                <a:lnTo>
                  <a:pt x="868463" y="0"/>
                </a:lnTo>
                <a:cubicBezTo>
                  <a:pt x="867941" y="11338"/>
                  <a:pt x="867418" y="22675"/>
                  <a:pt x="866896" y="34013"/>
                </a:cubicBezTo>
                <a:lnTo>
                  <a:pt x="277704" y="35482"/>
                </a:lnTo>
                <a:cubicBezTo>
                  <a:pt x="145508" y="45268"/>
                  <a:pt x="186711" y="49891"/>
                  <a:pt x="145880" y="73632"/>
                </a:cubicBezTo>
                <a:cubicBezTo>
                  <a:pt x="86226" y="120878"/>
                  <a:pt x="33535" y="179434"/>
                  <a:pt x="1349" y="195562"/>
                </a:cubicBezTo>
                <a:cubicBezTo>
                  <a:pt x="-14337" y="128221"/>
                  <a:pt x="108680" y="0"/>
                  <a:pt x="275911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3"/>
          <p:cNvSpPr/>
          <p:nvPr/>
        </p:nvSpPr>
        <p:spPr>
          <a:xfrm>
            <a:off x="3343890" y="3433234"/>
            <a:ext cx="901130" cy="325152"/>
          </a:xfrm>
          <a:custGeom>
            <a:avLst/>
            <a:gdLst>
              <a:gd name="connsiteX0" fmla="*/ 0 w 639821"/>
              <a:gd name="connsiteY0" fmla="*/ 0 h 45719"/>
              <a:gd name="connsiteX1" fmla="*/ 639821 w 639821"/>
              <a:gd name="connsiteY1" fmla="*/ 0 h 45719"/>
              <a:gd name="connsiteX2" fmla="*/ 639821 w 639821"/>
              <a:gd name="connsiteY2" fmla="*/ 45719 h 45719"/>
              <a:gd name="connsiteX3" fmla="*/ 0 w 639821"/>
              <a:gd name="connsiteY3" fmla="*/ 45719 h 45719"/>
              <a:gd name="connsiteX4" fmla="*/ 0 w 639821"/>
              <a:gd name="connsiteY4" fmla="*/ 0 h 45719"/>
              <a:gd name="connsiteX0" fmla="*/ 0 w 810482"/>
              <a:gd name="connsiteY0" fmla="*/ 121290 h 167009"/>
              <a:gd name="connsiteX1" fmla="*/ 639821 w 810482"/>
              <a:gd name="connsiteY1" fmla="*/ 121290 h 167009"/>
              <a:gd name="connsiteX2" fmla="*/ 810478 w 810482"/>
              <a:gd name="connsiteY2" fmla="*/ 345 h 167009"/>
              <a:gd name="connsiteX3" fmla="*/ 639821 w 810482"/>
              <a:gd name="connsiteY3" fmla="*/ 167009 h 167009"/>
              <a:gd name="connsiteX4" fmla="*/ 0 w 810482"/>
              <a:gd name="connsiteY4" fmla="*/ 167009 h 167009"/>
              <a:gd name="connsiteX5" fmla="*/ 0 w 810482"/>
              <a:gd name="connsiteY5" fmla="*/ 121290 h 167009"/>
              <a:gd name="connsiteX0" fmla="*/ 0 w 808101"/>
              <a:gd name="connsiteY0" fmla="*/ 154563 h 200282"/>
              <a:gd name="connsiteX1" fmla="*/ 639821 w 808101"/>
              <a:gd name="connsiteY1" fmla="*/ 154563 h 200282"/>
              <a:gd name="connsiteX2" fmla="*/ 808097 w 808101"/>
              <a:gd name="connsiteY2" fmla="*/ 280 h 200282"/>
              <a:gd name="connsiteX3" fmla="*/ 639821 w 808101"/>
              <a:gd name="connsiteY3" fmla="*/ 200282 h 200282"/>
              <a:gd name="connsiteX4" fmla="*/ 0 w 808101"/>
              <a:gd name="connsiteY4" fmla="*/ 200282 h 200282"/>
              <a:gd name="connsiteX5" fmla="*/ 0 w 808101"/>
              <a:gd name="connsiteY5" fmla="*/ 154563 h 200282"/>
              <a:gd name="connsiteX0" fmla="*/ 0 w 828855"/>
              <a:gd name="connsiteY0" fmla="*/ 154563 h 200282"/>
              <a:gd name="connsiteX1" fmla="*/ 639821 w 828855"/>
              <a:gd name="connsiteY1" fmla="*/ 154563 h 200282"/>
              <a:gd name="connsiteX2" fmla="*/ 808097 w 828855"/>
              <a:gd name="connsiteY2" fmla="*/ 280 h 200282"/>
              <a:gd name="connsiteX3" fmla="*/ 639821 w 828855"/>
              <a:gd name="connsiteY3" fmla="*/ 200282 h 200282"/>
              <a:gd name="connsiteX4" fmla="*/ 0 w 828855"/>
              <a:gd name="connsiteY4" fmla="*/ 200282 h 200282"/>
              <a:gd name="connsiteX5" fmla="*/ 0 w 828855"/>
              <a:gd name="connsiteY5" fmla="*/ 154563 h 200282"/>
              <a:gd name="connsiteX0" fmla="*/ 0 w 849458"/>
              <a:gd name="connsiteY0" fmla="*/ 214816 h 260535"/>
              <a:gd name="connsiteX1" fmla="*/ 639821 w 849458"/>
              <a:gd name="connsiteY1" fmla="*/ 214816 h 260535"/>
              <a:gd name="connsiteX2" fmla="*/ 830322 w 849458"/>
              <a:gd name="connsiteY2" fmla="*/ 208 h 260535"/>
              <a:gd name="connsiteX3" fmla="*/ 639821 w 849458"/>
              <a:gd name="connsiteY3" fmla="*/ 260535 h 260535"/>
              <a:gd name="connsiteX4" fmla="*/ 0 w 849458"/>
              <a:gd name="connsiteY4" fmla="*/ 260535 h 260535"/>
              <a:gd name="connsiteX5" fmla="*/ 0 w 849458"/>
              <a:gd name="connsiteY5" fmla="*/ 214816 h 260535"/>
              <a:gd name="connsiteX0" fmla="*/ 0 w 843545"/>
              <a:gd name="connsiteY0" fmla="*/ 221161 h 266880"/>
              <a:gd name="connsiteX1" fmla="*/ 639821 w 843545"/>
              <a:gd name="connsiteY1" fmla="*/ 221161 h 266880"/>
              <a:gd name="connsiteX2" fmla="*/ 823972 w 843545"/>
              <a:gd name="connsiteY2" fmla="*/ 203 h 266880"/>
              <a:gd name="connsiteX3" fmla="*/ 639821 w 843545"/>
              <a:gd name="connsiteY3" fmla="*/ 266880 h 266880"/>
              <a:gd name="connsiteX4" fmla="*/ 0 w 843545"/>
              <a:gd name="connsiteY4" fmla="*/ 266880 h 266880"/>
              <a:gd name="connsiteX5" fmla="*/ 0 w 843545"/>
              <a:gd name="connsiteY5" fmla="*/ 221161 h 266880"/>
              <a:gd name="connsiteX0" fmla="*/ 0 w 843545"/>
              <a:gd name="connsiteY0" fmla="*/ 220958 h 266677"/>
              <a:gd name="connsiteX1" fmla="*/ 639821 w 843545"/>
              <a:gd name="connsiteY1" fmla="*/ 220958 h 266677"/>
              <a:gd name="connsiteX2" fmla="*/ 823972 w 843545"/>
              <a:gd name="connsiteY2" fmla="*/ 0 h 266677"/>
              <a:gd name="connsiteX3" fmla="*/ 639821 w 843545"/>
              <a:gd name="connsiteY3" fmla="*/ 266677 h 266677"/>
              <a:gd name="connsiteX4" fmla="*/ 0 w 843545"/>
              <a:gd name="connsiteY4" fmla="*/ 266677 h 266677"/>
              <a:gd name="connsiteX5" fmla="*/ 0 w 843545"/>
              <a:gd name="connsiteY5" fmla="*/ 220958 h 266677"/>
              <a:gd name="connsiteX0" fmla="*/ 0 w 852649"/>
              <a:gd name="connsiteY0" fmla="*/ 220958 h 266677"/>
              <a:gd name="connsiteX1" fmla="*/ 639821 w 852649"/>
              <a:gd name="connsiteY1" fmla="*/ 220958 h 266677"/>
              <a:gd name="connsiteX2" fmla="*/ 823972 w 852649"/>
              <a:gd name="connsiteY2" fmla="*/ 0 h 266677"/>
              <a:gd name="connsiteX3" fmla="*/ 639821 w 852649"/>
              <a:gd name="connsiteY3" fmla="*/ 266677 h 266677"/>
              <a:gd name="connsiteX4" fmla="*/ 0 w 852649"/>
              <a:gd name="connsiteY4" fmla="*/ 266677 h 266677"/>
              <a:gd name="connsiteX5" fmla="*/ 0 w 852649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20958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04896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639821 w 853960"/>
              <a:gd name="connsiteY1" fmla="*/ 21778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3960"/>
              <a:gd name="connsiteY0" fmla="*/ 220958 h 266677"/>
              <a:gd name="connsiteX1" fmla="*/ 573146 w 853960"/>
              <a:gd name="connsiteY1" fmla="*/ 224133 h 266677"/>
              <a:gd name="connsiteX2" fmla="*/ 823972 w 853960"/>
              <a:gd name="connsiteY2" fmla="*/ 0 h 266677"/>
              <a:gd name="connsiteX3" fmla="*/ 639821 w 853960"/>
              <a:gd name="connsiteY3" fmla="*/ 266677 h 266677"/>
              <a:gd name="connsiteX4" fmla="*/ 0 w 853960"/>
              <a:gd name="connsiteY4" fmla="*/ 266677 h 266677"/>
              <a:gd name="connsiteX5" fmla="*/ 0 w 853960"/>
              <a:gd name="connsiteY5" fmla="*/ 220958 h 266677"/>
              <a:gd name="connsiteX0" fmla="*/ 0 w 859434"/>
              <a:gd name="connsiteY0" fmla="*/ 220958 h 266677"/>
              <a:gd name="connsiteX1" fmla="*/ 573146 w 859434"/>
              <a:gd name="connsiteY1" fmla="*/ 22413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0 w 859434"/>
              <a:gd name="connsiteY0" fmla="*/ 220958 h 266677"/>
              <a:gd name="connsiteX1" fmla="*/ 579496 w 859434"/>
              <a:gd name="connsiteY1" fmla="*/ 217783 h 266677"/>
              <a:gd name="connsiteX2" fmla="*/ 830322 w 859434"/>
              <a:gd name="connsiteY2" fmla="*/ 0 h 266677"/>
              <a:gd name="connsiteX3" fmla="*/ 639821 w 859434"/>
              <a:gd name="connsiteY3" fmla="*/ 266677 h 266677"/>
              <a:gd name="connsiteX4" fmla="*/ 0 w 859434"/>
              <a:gd name="connsiteY4" fmla="*/ 266677 h 266677"/>
              <a:gd name="connsiteX5" fmla="*/ 0 w 859434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0 w 862609"/>
              <a:gd name="connsiteY4" fmla="*/ 238102 h 266677"/>
              <a:gd name="connsiteX5" fmla="*/ 3175 w 862609"/>
              <a:gd name="connsiteY5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63622 w 862609"/>
              <a:gd name="connsiteY4" fmla="*/ 25955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85847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1778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3175 w 862609"/>
              <a:gd name="connsiteY0" fmla="*/ 220958 h 266677"/>
              <a:gd name="connsiteX1" fmla="*/ 582671 w 862609"/>
              <a:gd name="connsiteY1" fmla="*/ 224133 h 266677"/>
              <a:gd name="connsiteX2" fmla="*/ 833497 w 862609"/>
              <a:gd name="connsiteY2" fmla="*/ 0 h 266677"/>
              <a:gd name="connsiteX3" fmla="*/ 642996 w 862609"/>
              <a:gd name="connsiteY3" fmla="*/ 266677 h 266677"/>
              <a:gd name="connsiteX4" fmla="*/ 576322 w 862609"/>
              <a:gd name="connsiteY4" fmla="*/ 240508 h 266677"/>
              <a:gd name="connsiteX5" fmla="*/ 0 w 862609"/>
              <a:gd name="connsiteY5" fmla="*/ 238102 h 266677"/>
              <a:gd name="connsiteX6" fmla="*/ 3175 w 862609"/>
              <a:gd name="connsiteY6" fmla="*/ 220958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28575 w 891184"/>
              <a:gd name="connsiteY5" fmla="*/ 238102 h 266677"/>
              <a:gd name="connsiteX6" fmla="*/ 0 w 891184"/>
              <a:gd name="connsiteY6" fmla="*/ 229115 h 266677"/>
              <a:gd name="connsiteX0" fmla="*/ 0 w 891184"/>
              <a:gd name="connsiteY0" fmla="*/ 229115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9115 h 266677"/>
              <a:gd name="connsiteX0" fmla="*/ 0 w 891184"/>
              <a:gd name="connsiteY0" fmla="*/ 22503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5036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0338 h 266677"/>
              <a:gd name="connsiteX6" fmla="*/ 0 w 891184"/>
              <a:gd name="connsiteY6" fmla="*/ 220447 h 266677"/>
              <a:gd name="connsiteX0" fmla="*/ 0 w 891184"/>
              <a:gd name="connsiteY0" fmla="*/ 220447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0447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45749 h 266677"/>
              <a:gd name="connsiteX6" fmla="*/ 0 w 891184"/>
              <a:gd name="connsiteY6" fmla="*/ 223506 h 266677"/>
              <a:gd name="connsiteX0" fmla="*/ 0 w 891184"/>
              <a:gd name="connsiteY0" fmla="*/ 223506 h 266677"/>
              <a:gd name="connsiteX1" fmla="*/ 611246 w 891184"/>
              <a:gd name="connsiteY1" fmla="*/ 224133 h 266677"/>
              <a:gd name="connsiteX2" fmla="*/ 862072 w 891184"/>
              <a:gd name="connsiteY2" fmla="*/ 0 h 266677"/>
              <a:gd name="connsiteX3" fmla="*/ 671571 w 891184"/>
              <a:gd name="connsiteY3" fmla="*/ 266677 h 266677"/>
              <a:gd name="connsiteX4" fmla="*/ 604897 w 891184"/>
              <a:gd name="connsiteY4" fmla="*/ 240508 h 266677"/>
              <a:gd name="connsiteX5" fmla="*/ 0 w 891184"/>
              <a:gd name="connsiteY5" fmla="*/ 251867 h 266677"/>
              <a:gd name="connsiteX6" fmla="*/ 0 w 891184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5749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07278 w 893565"/>
              <a:gd name="connsiteY4" fmla="*/ 240508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93565"/>
              <a:gd name="connsiteY0" fmla="*/ 223506 h 266677"/>
              <a:gd name="connsiteX1" fmla="*/ 613627 w 893565"/>
              <a:gd name="connsiteY1" fmla="*/ 224133 h 266677"/>
              <a:gd name="connsiteX2" fmla="*/ 864453 w 893565"/>
              <a:gd name="connsiteY2" fmla="*/ 0 h 266677"/>
              <a:gd name="connsiteX3" fmla="*/ 673952 w 893565"/>
              <a:gd name="connsiteY3" fmla="*/ 266677 h 266677"/>
              <a:gd name="connsiteX4" fmla="*/ 616803 w 893565"/>
              <a:gd name="connsiteY4" fmla="*/ 246626 h 266677"/>
              <a:gd name="connsiteX5" fmla="*/ 0 w 893565"/>
              <a:gd name="connsiteY5" fmla="*/ 248808 h 266677"/>
              <a:gd name="connsiteX6" fmla="*/ 2381 w 893565"/>
              <a:gd name="connsiteY6" fmla="*/ 223506 h 26667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5372"/>
              <a:gd name="connsiteY0" fmla="*/ 151616 h 194787"/>
              <a:gd name="connsiteX1" fmla="*/ 613627 w 885372"/>
              <a:gd name="connsiteY1" fmla="*/ 152243 h 194787"/>
              <a:gd name="connsiteX2" fmla="*/ 854928 w 885372"/>
              <a:gd name="connsiteY2" fmla="*/ 0 h 194787"/>
              <a:gd name="connsiteX3" fmla="*/ 673952 w 885372"/>
              <a:gd name="connsiteY3" fmla="*/ 194787 h 194787"/>
              <a:gd name="connsiteX4" fmla="*/ 616803 w 885372"/>
              <a:gd name="connsiteY4" fmla="*/ 174736 h 194787"/>
              <a:gd name="connsiteX5" fmla="*/ 0 w 885372"/>
              <a:gd name="connsiteY5" fmla="*/ 176918 h 194787"/>
              <a:gd name="connsiteX6" fmla="*/ 2381 w 885372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83017"/>
              <a:gd name="connsiteY0" fmla="*/ 151616 h 194787"/>
              <a:gd name="connsiteX1" fmla="*/ 613627 w 883017"/>
              <a:gd name="connsiteY1" fmla="*/ 152243 h 194787"/>
              <a:gd name="connsiteX2" fmla="*/ 854928 w 883017"/>
              <a:gd name="connsiteY2" fmla="*/ 0 h 194787"/>
              <a:gd name="connsiteX3" fmla="*/ 673952 w 883017"/>
              <a:gd name="connsiteY3" fmla="*/ 194787 h 194787"/>
              <a:gd name="connsiteX4" fmla="*/ 616803 w 883017"/>
              <a:gd name="connsiteY4" fmla="*/ 174736 h 194787"/>
              <a:gd name="connsiteX5" fmla="*/ 0 w 883017"/>
              <a:gd name="connsiteY5" fmla="*/ 176918 h 194787"/>
              <a:gd name="connsiteX6" fmla="*/ 2381 w 883017"/>
              <a:gd name="connsiteY6" fmla="*/ 151616 h 194787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613627 w 874752"/>
              <a:gd name="connsiteY1" fmla="*/ 150204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16803 w 874752"/>
              <a:gd name="connsiteY4" fmla="*/ 172697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60092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4752"/>
              <a:gd name="connsiteY0" fmla="*/ 149577 h 192748"/>
              <a:gd name="connsiteX1" fmla="*/ 594577 w 874752"/>
              <a:gd name="connsiteY1" fmla="*/ 152243 h 192748"/>
              <a:gd name="connsiteX2" fmla="*/ 845403 w 874752"/>
              <a:gd name="connsiteY2" fmla="*/ 0 h 192748"/>
              <a:gd name="connsiteX3" fmla="*/ 673952 w 874752"/>
              <a:gd name="connsiteY3" fmla="*/ 192748 h 192748"/>
              <a:gd name="connsiteX4" fmla="*/ 594578 w 874752"/>
              <a:gd name="connsiteY4" fmla="*/ 170658 h 192748"/>
              <a:gd name="connsiteX5" fmla="*/ 0 w 874752"/>
              <a:gd name="connsiteY5" fmla="*/ 174879 h 192748"/>
              <a:gd name="connsiteX6" fmla="*/ 2381 w 874752"/>
              <a:gd name="connsiteY6" fmla="*/ 149577 h 192748"/>
              <a:gd name="connsiteX0" fmla="*/ 2381 w 871249"/>
              <a:gd name="connsiteY0" fmla="*/ 149577 h 192748"/>
              <a:gd name="connsiteX1" fmla="*/ 594577 w 871249"/>
              <a:gd name="connsiteY1" fmla="*/ 152243 h 192748"/>
              <a:gd name="connsiteX2" fmla="*/ 845403 w 871249"/>
              <a:gd name="connsiteY2" fmla="*/ 0 h 192748"/>
              <a:gd name="connsiteX3" fmla="*/ 645377 w 871249"/>
              <a:gd name="connsiteY3" fmla="*/ 192748 h 192748"/>
              <a:gd name="connsiteX4" fmla="*/ 594578 w 871249"/>
              <a:gd name="connsiteY4" fmla="*/ 170658 h 192748"/>
              <a:gd name="connsiteX5" fmla="*/ 0 w 871249"/>
              <a:gd name="connsiteY5" fmla="*/ 174879 h 192748"/>
              <a:gd name="connsiteX6" fmla="*/ 2381 w 871249"/>
              <a:gd name="connsiteY6" fmla="*/ 149577 h 192748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0658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69930"/>
              <a:gd name="connsiteY0" fmla="*/ 149577 h 196827"/>
              <a:gd name="connsiteX1" fmla="*/ 594577 w 869930"/>
              <a:gd name="connsiteY1" fmla="*/ 152243 h 196827"/>
              <a:gd name="connsiteX2" fmla="*/ 845403 w 869930"/>
              <a:gd name="connsiteY2" fmla="*/ 0 h 196827"/>
              <a:gd name="connsiteX3" fmla="*/ 632677 w 869930"/>
              <a:gd name="connsiteY3" fmla="*/ 196827 h 196827"/>
              <a:gd name="connsiteX4" fmla="*/ 594578 w 869930"/>
              <a:gd name="connsiteY4" fmla="*/ 172697 h 196827"/>
              <a:gd name="connsiteX5" fmla="*/ 0 w 869930"/>
              <a:gd name="connsiteY5" fmla="*/ 174879 h 196827"/>
              <a:gd name="connsiteX6" fmla="*/ 2381 w 869930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72115"/>
              <a:gd name="connsiteY0" fmla="*/ 149577 h 196827"/>
              <a:gd name="connsiteX1" fmla="*/ 594577 w 872115"/>
              <a:gd name="connsiteY1" fmla="*/ 152243 h 196827"/>
              <a:gd name="connsiteX2" fmla="*/ 845403 w 872115"/>
              <a:gd name="connsiteY2" fmla="*/ 0 h 196827"/>
              <a:gd name="connsiteX3" fmla="*/ 632677 w 872115"/>
              <a:gd name="connsiteY3" fmla="*/ 196827 h 196827"/>
              <a:gd name="connsiteX4" fmla="*/ 594578 w 872115"/>
              <a:gd name="connsiteY4" fmla="*/ 172697 h 196827"/>
              <a:gd name="connsiteX5" fmla="*/ 0 w 872115"/>
              <a:gd name="connsiteY5" fmla="*/ 174879 h 196827"/>
              <a:gd name="connsiteX6" fmla="*/ 2381 w 872115"/>
              <a:gd name="connsiteY6" fmla="*/ 149577 h 196827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99066"/>
              <a:gd name="connsiteY0" fmla="*/ 156220 h 203470"/>
              <a:gd name="connsiteX1" fmla="*/ 594577 w 899066"/>
              <a:gd name="connsiteY1" fmla="*/ 158886 h 203470"/>
              <a:gd name="connsiteX2" fmla="*/ 845403 w 899066"/>
              <a:gd name="connsiteY2" fmla="*/ 6643 h 203470"/>
              <a:gd name="connsiteX3" fmla="*/ 882905 w 899066"/>
              <a:gd name="connsiteY3" fmla="*/ 44309 h 203470"/>
              <a:gd name="connsiteX4" fmla="*/ 632677 w 899066"/>
              <a:gd name="connsiteY4" fmla="*/ 203470 h 203470"/>
              <a:gd name="connsiteX5" fmla="*/ 594578 w 899066"/>
              <a:gd name="connsiteY5" fmla="*/ 179340 h 203470"/>
              <a:gd name="connsiteX6" fmla="*/ 0 w 899066"/>
              <a:gd name="connsiteY6" fmla="*/ 181522 h 203470"/>
              <a:gd name="connsiteX7" fmla="*/ 2381 w 899066"/>
              <a:gd name="connsiteY7" fmla="*/ 156220 h 203470"/>
              <a:gd name="connsiteX0" fmla="*/ 2381 w 889221"/>
              <a:gd name="connsiteY0" fmla="*/ 154839 h 202089"/>
              <a:gd name="connsiteX1" fmla="*/ 594577 w 889221"/>
              <a:gd name="connsiteY1" fmla="*/ 157505 h 202089"/>
              <a:gd name="connsiteX2" fmla="*/ 845403 w 889221"/>
              <a:gd name="connsiteY2" fmla="*/ 5262 h 202089"/>
              <a:gd name="connsiteX3" fmla="*/ 882905 w 889221"/>
              <a:gd name="connsiteY3" fmla="*/ 42928 h 202089"/>
              <a:gd name="connsiteX4" fmla="*/ 632677 w 889221"/>
              <a:gd name="connsiteY4" fmla="*/ 202089 h 202089"/>
              <a:gd name="connsiteX5" fmla="*/ 594578 w 889221"/>
              <a:gd name="connsiteY5" fmla="*/ 177959 h 202089"/>
              <a:gd name="connsiteX6" fmla="*/ 0 w 889221"/>
              <a:gd name="connsiteY6" fmla="*/ 180141 h 202089"/>
              <a:gd name="connsiteX7" fmla="*/ 2381 w 889221"/>
              <a:gd name="connsiteY7" fmla="*/ 154839 h 202089"/>
              <a:gd name="connsiteX0" fmla="*/ 2381 w 891749"/>
              <a:gd name="connsiteY0" fmla="*/ 154641 h 201891"/>
              <a:gd name="connsiteX1" fmla="*/ 594577 w 891749"/>
              <a:gd name="connsiteY1" fmla="*/ 157307 h 201891"/>
              <a:gd name="connsiteX2" fmla="*/ 845403 w 891749"/>
              <a:gd name="connsiteY2" fmla="*/ 5064 h 201891"/>
              <a:gd name="connsiteX3" fmla="*/ 886080 w 891749"/>
              <a:gd name="connsiteY3" fmla="*/ 44769 h 201891"/>
              <a:gd name="connsiteX4" fmla="*/ 632677 w 891749"/>
              <a:gd name="connsiteY4" fmla="*/ 201891 h 201891"/>
              <a:gd name="connsiteX5" fmla="*/ 594578 w 891749"/>
              <a:gd name="connsiteY5" fmla="*/ 177761 h 201891"/>
              <a:gd name="connsiteX6" fmla="*/ 0 w 891749"/>
              <a:gd name="connsiteY6" fmla="*/ 179943 h 201891"/>
              <a:gd name="connsiteX7" fmla="*/ 2381 w 891749"/>
              <a:gd name="connsiteY7" fmla="*/ 154641 h 201891"/>
              <a:gd name="connsiteX0" fmla="*/ 2381 w 886718"/>
              <a:gd name="connsiteY0" fmla="*/ 156123 h 203373"/>
              <a:gd name="connsiteX1" fmla="*/ 594577 w 886718"/>
              <a:gd name="connsiteY1" fmla="*/ 158789 h 203373"/>
              <a:gd name="connsiteX2" fmla="*/ 845403 w 886718"/>
              <a:gd name="connsiteY2" fmla="*/ 6546 h 203373"/>
              <a:gd name="connsiteX3" fmla="*/ 886080 w 886718"/>
              <a:gd name="connsiteY3" fmla="*/ 46251 h 203373"/>
              <a:gd name="connsiteX4" fmla="*/ 632677 w 886718"/>
              <a:gd name="connsiteY4" fmla="*/ 203373 h 203373"/>
              <a:gd name="connsiteX5" fmla="*/ 594578 w 886718"/>
              <a:gd name="connsiteY5" fmla="*/ 179243 h 203373"/>
              <a:gd name="connsiteX6" fmla="*/ 0 w 886718"/>
              <a:gd name="connsiteY6" fmla="*/ 181425 h 203373"/>
              <a:gd name="connsiteX7" fmla="*/ 2381 w 886718"/>
              <a:gd name="connsiteY7" fmla="*/ 156123 h 203373"/>
              <a:gd name="connsiteX0" fmla="*/ 2381 w 893432"/>
              <a:gd name="connsiteY0" fmla="*/ 156353 h 203603"/>
              <a:gd name="connsiteX1" fmla="*/ 594577 w 893432"/>
              <a:gd name="connsiteY1" fmla="*/ 159019 h 203603"/>
              <a:gd name="connsiteX2" fmla="*/ 845403 w 893432"/>
              <a:gd name="connsiteY2" fmla="*/ 6776 h 203603"/>
              <a:gd name="connsiteX3" fmla="*/ 893224 w 893432"/>
              <a:gd name="connsiteY3" fmla="*/ 44952 h 203603"/>
              <a:gd name="connsiteX4" fmla="*/ 632677 w 893432"/>
              <a:gd name="connsiteY4" fmla="*/ 203603 h 203603"/>
              <a:gd name="connsiteX5" fmla="*/ 594578 w 893432"/>
              <a:gd name="connsiteY5" fmla="*/ 179473 h 203603"/>
              <a:gd name="connsiteX6" fmla="*/ 0 w 893432"/>
              <a:gd name="connsiteY6" fmla="*/ 181655 h 203603"/>
              <a:gd name="connsiteX7" fmla="*/ 2381 w 893432"/>
              <a:gd name="connsiteY7" fmla="*/ 156353 h 203603"/>
              <a:gd name="connsiteX0" fmla="*/ 2381 w 895861"/>
              <a:gd name="connsiteY0" fmla="*/ 157829 h 205079"/>
              <a:gd name="connsiteX1" fmla="*/ 594577 w 895861"/>
              <a:gd name="connsiteY1" fmla="*/ 160495 h 205079"/>
              <a:gd name="connsiteX2" fmla="*/ 845403 w 895861"/>
              <a:gd name="connsiteY2" fmla="*/ 8252 h 205079"/>
              <a:gd name="connsiteX3" fmla="*/ 893224 w 895861"/>
              <a:gd name="connsiteY3" fmla="*/ 46428 h 205079"/>
              <a:gd name="connsiteX4" fmla="*/ 632677 w 895861"/>
              <a:gd name="connsiteY4" fmla="*/ 205079 h 205079"/>
              <a:gd name="connsiteX5" fmla="*/ 594578 w 895861"/>
              <a:gd name="connsiteY5" fmla="*/ 180949 h 205079"/>
              <a:gd name="connsiteX6" fmla="*/ 0 w 895861"/>
              <a:gd name="connsiteY6" fmla="*/ 183131 h 205079"/>
              <a:gd name="connsiteX7" fmla="*/ 2381 w 895861"/>
              <a:gd name="connsiteY7" fmla="*/ 157829 h 20507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6709"/>
              <a:gd name="connsiteX1" fmla="*/ 594577 w 895098"/>
              <a:gd name="connsiteY1" fmla="*/ 162125 h 206709"/>
              <a:gd name="connsiteX2" fmla="*/ 835878 w 895098"/>
              <a:gd name="connsiteY2" fmla="*/ 7843 h 206709"/>
              <a:gd name="connsiteX3" fmla="*/ 893224 w 895098"/>
              <a:gd name="connsiteY3" fmla="*/ 48058 h 206709"/>
              <a:gd name="connsiteX4" fmla="*/ 632677 w 895098"/>
              <a:gd name="connsiteY4" fmla="*/ 206709 h 206709"/>
              <a:gd name="connsiteX5" fmla="*/ 594578 w 895098"/>
              <a:gd name="connsiteY5" fmla="*/ 182579 h 206709"/>
              <a:gd name="connsiteX6" fmla="*/ 0 w 895098"/>
              <a:gd name="connsiteY6" fmla="*/ 184761 h 206709"/>
              <a:gd name="connsiteX7" fmla="*/ 2381 w 895098"/>
              <a:gd name="connsiteY7" fmla="*/ 159459 h 206709"/>
              <a:gd name="connsiteX0" fmla="*/ 2381 w 895098"/>
              <a:gd name="connsiteY0" fmla="*/ 159459 h 200591"/>
              <a:gd name="connsiteX1" fmla="*/ 594577 w 895098"/>
              <a:gd name="connsiteY1" fmla="*/ 162125 h 200591"/>
              <a:gd name="connsiteX2" fmla="*/ 835878 w 895098"/>
              <a:gd name="connsiteY2" fmla="*/ 7843 h 200591"/>
              <a:gd name="connsiteX3" fmla="*/ 893224 w 895098"/>
              <a:gd name="connsiteY3" fmla="*/ 48058 h 200591"/>
              <a:gd name="connsiteX4" fmla="*/ 556477 w 895098"/>
              <a:gd name="connsiteY4" fmla="*/ 200591 h 200591"/>
              <a:gd name="connsiteX5" fmla="*/ 594578 w 895098"/>
              <a:gd name="connsiteY5" fmla="*/ 182579 h 200591"/>
              <a:gd name="connsiteX6" fmla="*/ 0 w 895098"/>
              <a:gd name="connsiteY6" fmla="*/ 184761 h 200591"/>
              <a:gd name="connsiteX7" fmla="*/ 2381 w 895098"/>
              <a:gd name="connsiteY7" fmla="*/ 159459 h 200591"/>
              <a:gd name="connsiteX0" fmla="*/ 2381 w 895098"/>
              <a:gd name="connsiteY0" fmla="*/ 159459 h 202504"/>
              <a:gd name="connsiteX1" fmla="*/ 594577 w 895098"/>
              <a:gd name="connsiteY1" fmla="*/ 162125 h 202504"/>
              <a:gd name="connsiteX2" fmla="*/ 835878 w 895098"/>
              <a:gd name="connsiteY2" fmla="*/ 7843 h 202504"/>
              <a:gd name="connsiteX3" fmla="*/ 893224 w 895098"/>
              <a:gd name="connsiteY3" fmla="*/ 48058 h 202504"/>
              <a:gd name="connsiteX4" fmla="*/ 556477 w 895098"/>
              <a:gd name="connsiteY4" fmla="*/ 200591 h 202504"/>
              <a:gd name="connsiteX5" fmla="*/ 594578 w 895098"/>
              <a:gd name="connsiteY5" fmla="*/ 182579 h 202504"/>
              <a:gd name="connsiteX6" fmla="*/ 0 w 895098"/>
              <a:gd name="connsiteY6" fmla="*/ 184761 h 202504"/>
              <a:gd name="connsiteX7" fmla="*/ 2381 w 895098"/>
              <a:gd name="connsiteY7" fmla="*/ 159459 h 202504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0592"/>
              <a:gd name="connsiteX1" fmla="*/ 594577 w 895098"/>
              <a:gd name="connsiteY1" fmla="*/ 162125 h 200592"/>
              <a:gd name="connsiteX2" fmla="*/ 835878 w 895098"/>
              <a:gd name="connsiteY2" fmla="*/ 7843 h 200592"/>
              <a:gd name="connsiteX3" fmla="*/ 893224 w 895098"/>
              <a:gd name="connsiteY3" fmla="*/ 48058 h 200592"/>
              <a:gd name="connsiteX4" fmla="*/ 556477 w 895098"/>
              <a:gd name="connsiteY4" fmla="*/ 200591 h 200592"/>
              <a:gd name="connsiteX5" fmla="*/ 594578 w 895098"/>
              <a:gd name="connsiteY5" fmla="*/ 182579 h 200592"/>
              <a:gd name="connsiteX6" fmla="*/ 0 w 895098"/>
              <a:gd name="connsiteY6" fmla="*/ 184761 h 200592"/>
              <a:gd name="connsiteX7" fmla="*/ 2381 w 895098"/>
              <a:gd name="connsiteY7" fmla="*/ 159459 h 200592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4578 w 895098"/>
              <a:gd name="connsiteY5" fmla="*/ 182579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895098"/>
              <a:gd name="connsiteY0" fmla="*/ 159459 h 208239"/>
              <a:gd name="connsiteX1" fmla="*/ 594577 w 895098"/>
              <a:gd name="connsiteY1" fmla="*/ 162125 h 208239"/>
              <a:gd name="connsiteX2" fmla="*/ 835878 w 895098"/>
              <a:gd name="connsiteY2" fmla="*/ 7843 h 208239"/>
              <a:gd name="connsiteX3" fmla="*/ 893224 w 895098"/>
              <a:gd name="connsiteY3" fmla="*/ 48058 h 208239"/>
              <a:gd name="connsiteX4" fmla="*/ 556477 w 895098"/>
              <a:gd name="connsiteY4" fmla="*/ 208239 h 208239"/>
              <a:gd name="connsiteX5" fmla="*/ 592197 w 895098"/>
              <a:gd name="connsiteY5" fmla="*/ 184108 h 208239"/>
              <a:gd name="connsiteX6" fmla="*/ 0 w 895098"/>
              <a:gd name="connsiteY6" fmla="*/ 184761 h 208239"/>
              <a:gd name="connsiteX7" fmla="*/ 2381 w 895098"/>
              <a:gd name="connsiteY7" fmla="*/ 159459 h 208239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62534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648"/>
              <a:gd name="connsiteX1" fmla="*/ 594577 w 901130"/>
              <a:gd name="connsiteY1" fmla="*/ 158455 h 208648"/>
              <a:gd name="connsiteX2" fmla="*/ 835878 w 901130"/>
              <a:gd name="connsiteY2" fmla="*/ 8252 h 208648"/>
              <a:gd name="connsiteX3" fmla="*/ 899574 w 901130"/>
              <a:gd name="connsiteY3" fmla="*/ 46428 h 208648"/>
              <a:gd name="connsiteX4" fmla="*/ 556477 w 901130"/>
              <a:gd name="connsiteY4" fmla="*/ 208648 h 208648"/>
              <a:gd name="connsiteX5" fmla="*/ 592197 w 901130"/>
              <a:gd name="connsiteY5" fmla="*/ 184517 h 208648"/>
              <a:gd name="connsiteX6" fmla="*/ 0 w 901130"/>
              <a:gd name="connsiteY6" fmla="*/ 185170 h 208648"/>
              <a:gd name="connsiteX7" fmla="*/ 2381 w 901130"/>
              <a:gd name="connsiteY7" fmla="*/ 159868 h 208648"/>
              <a:gd name="connsiteX0" fmla="*/ 2381 w 901130"/>
              <a:gd name="connsiteY0" fmla="*/ 159868 h 208859"/>
              <a:gd name="connsiteX1" fmla="*/ 594577 w 901130"/>
              <a:gd name="connsiteY1" fmla="*/ 158455 h 208859"/>
              <a:gd name="connsiteX2" fmla="*/ 835878 w 901130"/>
              <a:gd name="connsiteY2" fmla="*/ 8252 h 208859"/>
              <a:gd name="connsiteX3" fmla="*/ 899574 w 901130"/>
              <a:gd name="connsiteY3" fmla="*/ 46428 h 208859"/>
              <a:gd name="connsiteX4" fmla="*/ 556477 w 901130"/>
              <a:gd name="connsiteY4" fmla="*/ 208648 h 208859"/>
              <a:gd name="connsiteX5" fmla="*/ 592197 w 901130"/>
              <a:gd name="connsiteY5" fmla="*/ 184517 h 208859"/>
              <a:gd name="connsiteX6" fmla="*/ 0 w 901130"/>
              <a:gd name="connsiteY6" fmla="*/ 185170 h 208859"/>
              <a:gd name="connsiteX7" fmla="*/ 2381 w 901130"/>
              <a:gd name="connsiteY7" fmla="*/ 159868 h 2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130" h="208859">
                <a:moveTo>
                  <a:pt x="2381" y="159868"/>
                </a:moveTo>
                <a:lnTo>
                  <a:pt x="594577" y="158455"/>
                </a:lnTo>
                <a:cubicBezTo>
                  <a:pt x="653844" y="160209"/>
                  <a:pt x="811536" y="118573"/>
                  <a:pt x="835878" y="8252"/>
                </a:cubicBezTo>
                <a:cubicBezTo>
                  <a:pt x="881287" y="-10504"/>
                  <a:pt x="908041" y="2916"/>
                  <a:pt x="899574" y="46428"/>
                </a:cubicBezTo>
                <a:cubicBezTo>
                  <a:pt x="876026" y="150104"/>
                  <a:pt x="718567" y="212996"/>
                  <a:pt x="556477" y="208648"/>
                </a:cubicBezTo>
                <a:cubicBezTo>
                  <a:pt x="526844" y="208392"/>
                  <a:pt x="621830" y="184773"/>
                  <a:pt x="592197" y="184517"/>
                </a:cubicBezTo>
                <a:lnTo>
                  <a:pt x="0" y="185170"/>
                </a:lnTo>
                <a:lnTo>
                  <a:pt x="2381" y="159868"/>
                </a:lnTo>
                <a:close/>
              </a:path>
            </a:pathLst>
          </a:custGeom>
          <a:gradFill>
            <a:gsLst>
              <a:gs pos="99000">
                <a:srgbClr val="FFFFFF">
                  <a:alpha val="25000"/>
                </a:srgbClr>
              </a:gs>
              <a:gs pos="54000">
                <a:srgbClr val="FFFFFF">
                  <a:alpha val="40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45"/>
          <p:cNvSpPr/>
          <p:nvPr/>
        </p:nvSpPr>
        <p:spPr>
          <a:xfrm rot="1217497">
            <a:off x="3821973" y="3139560"/>
            <a:ext cx="492390" cy="155687"/>
          </a:xfrm>
          <a:custGeom>
            <a:avLst/>
            <a:gdLst>
              <a:gd name="connsiteX0" fmla="*/ 0 w 480595"/>
              <a:gd name="connsiteY0" fmla="*/ 78113 h 156225"/>
              <a:gd name="connsiteX1" fmla="*/ 240298 w 480595"/>
              <a:gd name="connsiteY1" fmla="*/ 0 h 156225"/>
              <a:gd name="connsiteX2" fmla="*/ 480596 w 480595"/>
              <a:gd name="connsiteY2" fmla="*/ 78113 h 156225"/>
              <a:gd name="connsiteX3" fmla="*/ 240298 w 480595"/>
              <a:gd name="connsiteY3" fmla="*/ 156226 h 156225"/>
              <a:gd name="connsiteX4" fmla="*/ 0 w 480595"/>
              <a:gd name="connsiteY4" fmla="*/ 78113 h 156225"/>
              <a:gd name="connsiteX0" fmla="*/ 0 w 480596"/>
              <a:gd name="connsiteY0" fmla="*/ 78113 h 122042"/>
              <a:gd name="connsiteX1" fmla="*/ 240298 w 480596"/>
              <a:gd name="connsiteY1" fmla="*/ 0 h 122042"/>
              <a:gd name="connsiteX2" fmla="*/ 480596 w 480596"/>
              <a:gd name="connsiteY2" fmla="*/ 78113 h 122042"/>
              <a:gd name="connsiteX3" fmla="*/ 241199 w 480596"/>
              <a:gd name="connsiteY3" fmla="*/ 122042 h 122042"/>
              <a:gd name="connsiteX4" fmla="*/ 0 w 480596"/>
              <a:gd name="connsiteY4" fmla="*/ 78113 h 122042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27714"/>
              <a:gd name="connsiteX1" fmla="*/ 240298 w 480596"/>
              <a:gd name="connsiteY1" fmla="*/ 0 h 127714"/>
              <a:gd name="connsiteX2" fmla="*/ 480596 w 480596"/>
              <a:gd name="connsiteY2" fmla="*/ 78113 h 127714"/>
              <a:gd name="connsiteX3" fmla="*/ 241199 w 480596"/>
              <a:gd name="connsiteY3" fmla="*/ 122042 h 127714"/>
              <a:gd name="connsiteX4" fmla="*/ 0 w 480596"/>
              <a:gd name="connsiteY4" fmla="*/ 78113 h 127714"/>
              <a:gd name="connsiteX0" fmla="*/ 0 w 480596"/>
              <a:gd name="connsiteY0" fmla="*/ 78113 h 131529"/>
              <a:gd name="connsiteX1" fmla="*/ 240298 w 480596"/>
              <a:gd name="connsiteY1" fmla="*/ 0 h 131529"/>
              <a:gd name="connsiteX2" fmla="*/ 480596 w 480596"/>
              <a:gd name="connsiteY2" fmla="*/ 78113 h 131529"/>
              <a:gd name="connsiteX3" fmla="*/ 241199 w 480596"/>
              <a:gd name="connsiteY3" fmla="*/ 122042 h 131529"/>
              <a:gd name="connsiteX4" fmla="*/ 0 w 480596"/>
              <a:gd name="connsiteY4" fmla="*/ 78113 h 131529"/>
              <a:gd name="connsiteX0" fmla="*/ 0 w 480596"/>
              <a:gd name="connsiteY0" fmla="*/ 78113 h 126742"/>
              <a:gd name="connsiteX1" fmla="*/ 240298 w 480596"/>
              <a:gd name="connsiteY1" fmla="*/ 0 h 126742"/>
              <a:gd name="connsiteX2" fmla="*/ 480596 w 480596"/>
              <a:gd name="connsiteY2" fmla="*/ 78113 h 126742"/>
              <a:gd name="connsiteX3" fmla="*/ 238997 w 480596"/>
              <a:gd name="connsiteY3" fmla="*/ 116086 h 126742"/>
              <a:gd name="connsiteX4" fmla="*/ 0 w 480596"/>
              <a:gd name="connsiteY4" fmla="*/ 78113 h 126742"/>
              <a:gd name="connsiteX0" fmla="*/ 0 w 480596"/>
              <a:gd name="connsiteY0" fmla="*/ 78113 h 134001"/>
              <a:gd name="connsiteX1" fmla="*/ 240298 w 480596"/>
              <a:gd name="connsiteY1" fmla="*/ 0 h 134001"/>
              <a:gd name="connsiteX2" fmla="*/ 480596 w 480596"/>
              <a:gd name="connsiteY2" fmla="*/ 78113 h 134001"/>
              <a:gd name="connsiteX3" fmla="*/ 242300 w 480596"/>
              <a:gd name="connsiteY3" fmla="*/ 125020 h 134001"/>
              <a:gd name="connsiteX4" fmla="*/ 0 w 480596"/>
              <a:gd name="connsiteY4" fmla="*/ 78113 h 134001"/>
              <a:gd name="connsiteX0" fmla="*/ 0 w 480596"/>
              <a:gd name="connsiteY0" fmla="*/ 78113 h 144301"/>
              <a:gd name="connsiteX1" fmla="*/ 240298 w 480596"/>
              <a:gd name="connsiteY1" fmla="*/ 0 h 144301"/>
              <a:gd name="connsiteX2" fmla="*/ 480596 w 480596"/>
              <a:gd name="connsiteY2" fmla="*/ 78113 h 144301"/>
              <a:gd name="connsiteX3" fmla="*/ 242300 w 480596"/>
              <a:gd name="connsiteY3" fmla="*/ 125020 h 144301"/>
              <a:gd name="connsiteX4" fmla="*/ 0 w 480596"/>
              <a:gd name="connsiteY4" fmla="*/ 78113 h 144301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0 w 492382"/>
              <a:gd name="connsiteY0" fmla="*/ 78281 h 150059"/>
              <a:gd name="connsiteX1" fmla="*/ 240298 w 492382"/>
              <a:gd name="connsiteY1" fmla="*/ 168 h 150059"/>
              <a:gd name="connsiteX2" fmla="*/ 492382 w 492382"/>
              <a:gd name="connsiteY2" fmla="*/ 101004 h 150059"/>
              <a:gd name="connsiteX3" fmla="*/ 242300 w 492382"/>
              <a:gd name="connsiteY3" fmla="*/ 125188 h 150059"/>
              <a:gd name="connsiteX4" fmla="*/ 0 w 492382"/>
              <a:gd name="connsiteY4" fmla="*/ 78281 h 150059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  <a:gd name="connsiteX0" fmla="*/ 8 w 492390"/>
              <a:gd name="connsiteY0" fmla="*/ 78285 h 155687"/>
              <a:gd name="connsiteX1" fmla="*/ 240306 w 492390"/>
              <a:gd name="connsiteY1" fmla="*/ 172 h 155687"/>
              <a:gd name="connsiteX2" fmla="*/ 492390 w 492390"/>
              <a:gd name="connsiteY2" fmla="*/ 101008 h 155687"/>
              <a:gd name="connsiteX3" fmla="*/ 248589 w 492390"/>
              <a:gd name="connsiteY3" fmla="*/ 133024 h 155687"/>
              <a:gd name="connsiteX4" fmla="*/ 8 w 492390"/>
              <a:gd name="connsiteY4" fmla="*/ 78285 h 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390" h="155687">
                <a:moveTo>
                  <a:pt x="8" y="78285"/>
                </a:moveTo>
                <a:cubicBezTo>
                  <a:pt x="-1372" y="56143"/>
                  <a:pt x="158242" y="-3615"/>
                  <a:pt x="240306" y="172"/>
                </a:cubicBezTo>
                <a:cubicBezTo>
                  <a:pt x="322370" y="3959"/>
                  <a:pt x="476850" y="43303"/>
                  <a:pt x="492390" y="101008"/>
                </a:cubicBezTo>
                <a:cubicBezTo>
                  <a:pt x="492390" y="144149"/>
                  <a:pt x="416012" y="181121"/>
                  <a:pt x="248589" y="133024"/>
                </a:cubicBezTo>
                <a:cubicBezTo>
                  <a:pt x="88948" y="170061"/>
                  <a:pt x="1388" y="100427"/>
                  <a:pt x="8" y="78285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 rot="3687381">
            <a:off x="4034569" y="3290080"/>
            <a:ext cx="351342" cy="48889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47"/>
          <p:cNvSpPr/>
          <p:nvPr/>
        </p:nvSpPr>
        <p:spPr>
          <a:xfrm rot="4166011">
            <a:off x="3922247" y="3315877"/>
            <a:ext cx="317518" cy="371243"/>
          </a:xfrm>
          <a:custGeom>
            <a:avLst/>
            <a:gdLst>
              <a:gd name="connsiteX0" fmla="*/ 0 w 185194"/>
              <a:gd name="connsiteY0" fmla="*/ 0 h 59279"/>
              <a:gd name="connsiteX1" fmla="*/ 185194 w 185194"/>
              <a:gd name="connsiteY1" fmla="*/ 0 h 59279"/>
              <a:gd name="connsiteX2" fmla="*/ 185194 w 185194"/>
              <a:gd name="connsiteY2" fmla="*/ 59279 h 59279"/>
              <a:gd name="connsiteX3" fmla="*/ 0 w 185194"/>
              <a:gd name="connsiteY3" fmla="*/ 59279 h 59279"/>
              <a:gd name="connsiteX4" fmla="*/ 0 w 185194"/>
              <a:gd name="connsiteY4" fmla="*/ 0 h 59279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293833"/>
              <a:gd name="connsiteY0" fmla="*/ 0 h 359463"/>
              <a:gd name="connsiteX1" fmla="*/ 185194 w 293833"/>
              <a:gd name="connsiteY1" fmla="*/ 0 h 359463"/>
              <a:gd name="connsiteX2" fmla="*/ 293833 w 293833"/>
              <a:gd name="connsiteY2" fmla="*/ 359463 h 359463"/>
              <a:gd name="connsiteX3" fmla="*/ 0 w 293833"/>
              <a:gd name="connsiteY3" fmla="*/ 59279 h 359463"/>
              <a:gd name="connsiteX4" fmla="*/ 0 w 293833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0 h 359463"/>
              <a:gd name="connsiteX1" fmla="*/ 304178 w 304178"/>
              <a:gd name="connsiteY1" fmla="*/ 123487 h 359463"/>
              <a:gd name="connsiteX2" fmla="*/ 293833 w 304178"/>
              <a:gd name="connsiteY2" fmla="*/ 359463 h 359463"/>
              <a:gd name="connsiteX3" fmla="*/ 0 w 304178"/>
              <a:gd name="connsiteY3" fmla="*/ 59279 h 359463"/>
              <a:gd name="connsiteX4" fmla="*/ 0 w 304178"/>
              <a:gd name="connsiteY4" fmla="*/ 0 h 359463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304178"/>
              <a:gd name="connsiteY0" fmla="*/ 11735 h 371198"/>
              <a:gd name="connsiteX1" fmla="*/ 304178 w 304178"/>
              <a:gd name="connsiteY1" fmla="*/ 135222 h 371198"/>
              <a:gd name="connsiteX2" fmla="*/ 293833 w 304178"/>
              <a:gd name="connsiteY2" fmla="*/ 371198 h 371198"/>
              <a:gd name="connsiteX3" fmla="*/ 0 w 304178"/>
              <a:gd name="connsiteY3" fmla="*/ 71014 h 371198"/>
              <a:gd name="connsiteX4" fmla="*/ 0 w 304178"/>
              <a:gd name="connsiteY4" fmla="*/ 11735 h 371198"/>
              <a:gd name="connsiteX0" fmla="*/ 0 w 293833"/>
              <a:gd name="connsiteY0" fmla="*/ 47682 h 407145"/>
              <a:gd name="connsiteX1" fmla="*/ 221138 w 293833"/>
              <a:gd name="connsiteY1" fmla="*/ 94232 h 407145"/>
              <a:gd name="connsiteX2" fmla="*/ 293833 w 293833"/>
              <a:gd name="connsiteY2" fmla="*/ 407145 h 407145"/>
              <a:gd name="connsiteX3" fmla="*/ 0 w 293833"/>
              <a:gd name="connsiteY3" fmla="*/ 106961 h 407145"/>
              <a:gd name="connsiteX4" fmla="*/ 0 w 293833"/>
              <a:gd name="connsiteY4" fmla="*/ 47682 h 407145"/>
              <a:gd name="connsiteX0" fmla="*/ 0 w 317518"/>
              <a:gd name="connsiteY0" fmla="*/ 652 h 360115"/>
              <a:gd name="connsiteX1" fmla="*/ 317518 w 317518"/>
              <a:gd name="connsiteY1" fmla="*/ 332613 h 360115"/>
              <a:gd name="connsiteX2" fmla="*/ 293833 w 317518"/>
              <a:gd name="connsiteY2" fmla="*/ 360115 h 360115"/>
              <a:gd name="connsiteX3" fmla="*/ 0 w 317518"/>
              <a:gd name="connsiteY3" fmla="*/ 59931 h 360115"/>
              <a:gd name="connsiteX4" fmla="*/ 0 w 317518"/>
              <a:gd name="connsiteY4" fmla="*/ 652 h 360115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317518 w 317518"/>
              <a:gd name="connsiteY2" fmla="*/ 343741 h 371243"/>
              <a:gd name="connsiteX3" fmla="*/ 293833 w 317518"/>
              <a:gd name="connsiteY3" fmla="*/ 371243 h 371243"/>
              <a:gd name="connsiteX4" fmla="*/ 0 w 317518"/>
              <a:gd name="connsiteY4" fmla="*/ 71059 h 371243"/>
              <a:gd name="connsiteX5" fmla="*/ 0 w 317518"/>
              <a:gd name="connsiteY5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  <a:gd name="connsiteX0" fmla="*/ 0 w 317518"/>
              <a:gd name="connsiteY0" fmla="*/ 11780 h 371243"/>
              <a:gd name="connsiteX1" fmla="*/ 191534 w 317518"/>
              <a:gd name="connsiteY1" fmla="*/ 26098 h 371243"/>
              <a:gd name="connsiteX2" fmla="*/ 168676 w 317518"/>
              <a:gd name="connsiteY2" fmla="*/ 53128 h 371243"/>
              <a:gd name="connsiteX3" fmla="*/ 317518 w 317518"/>
              <a:gd name="connsiteY3" fmla="*/ 343741 h 371243"/>
              <a:gd name="connsiteX4" fmla="*/ 293833 w 317518"/>
              <a:gd name="connsiteY4" fmla="*/ 371243 h 371243"/>
              <a:gd name="connsiteX5" fmla="*/ 0 w 317518"/>
              <a:gd name="connsiteY5" fmla="*/ 71059 h 371243"/>
              <a:gd name="connsiteX6" fmla="*/ 0 w 317518"/>
              <a:gd name="connsiteY6" fmla="*/ 11780 h 3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18" h="371243">
                <a:moveTo>
                  <a:pt x="0" y="11780"/>
                </a:moveTo>
                <a:cubicBezTo>
                  <a:pt x="28992" y="22262"/>
                  <a:pt x="138614" y="-29229"/>
                  <a:pt x="191534" y="26098"/>
                </a:cubicBezTo>
                <a:cubicBezTo>
                  <a:pt x="228518" y="37589"/>
                  <a:pt x="147679" y="188"/>
                  <a:pt x="168676" y="53128"/>
                </a:cubicBezTo>
                <a:cubicBezTo>
                  <a:pt x="252103" y="109147"/>
                  <a:pt x="305530" y="295322"/>
                  <a:pt x="317518" y="343741"/>
                </a:cubicBezTo>
                <a:lnTo>
                  <a:pt x="293833" y="371243"/>
                </a:lnTo>
                <a:cubicBezTo>
                  <a:pt x="271434" y="185076"/>
                  <a:pt x="191888" y="56312"/>
                  <a:pt x="0" y="71059"/>
                </a:cubicBezTo>
                <a:lnTo>
                  <a:pt x="0" y="1178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rot="5768496">
            <a:off x="4135205" y="3393338"/>
            <a:ext cx="185194" cy="5927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649370" y="3122904"/>
            <a:ext cx="634780" cy="580584"/>
          </a:xfrm>
          <a:prstGeom prst="ellipse">
            <a:avLst/>
          </a:prstGeom>
          <a:gradFill flip="none" rotWithShape="1">
            <a:gsLst>
              <a:gs pos="0">
                <a:srgbClr val="FFFF00">
                  <a:lumMod val="50000"/>
                  <a:lumOff val="50000"/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045157" y="3125699"/>
            <a:ext cx="293320" cy="25565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672523" y="3381350"/>
            <a:ext cx="180976" cy="16383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7800000"/>
            </a:lightRig>
          </a:scene3d>
          <a:sp3d prstMaterial="plastic">
            <a:bevelT w="50800" h="63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900228" y="3608236"/>
            <a:ext cx="50504" cy="4572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2068863" y="3585300"/>
            <a:ext cx="72000" cy="72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 flipH="1" flipV="1">
            <a:off x="2269324" y="3600883"/>
            <a:ext cx="51594" cy="4670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020581" y="3629138"/>
            <a:ext cx="46800" cy="468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251324" y="3651420"/>
            <a:ext cx="36000" cy="360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scene3d>
            <a:camera prst="orthographicFront"/>
            <a:lightRig rig="balanced" dir="t">
              <a:rot lat="0" lon="0" rev="9000000"/>
            </a:lightRig>
          </a:scene3d>
          <a:sp3d prstMaterial="plastic">
            <a:bevelT w="25400" h="254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同心圆 124"/>
          <p:cNvSpPr/>
          <p:nvPr/>
        </p:nvSpPr>
        <p:spPr>
          <a:xfrm>
            <a:off x="1880459" y="3336442"/>
            <a:ext cx="161306" cy="161306"/>
          </a:xfrm>
          <a:prstGeom prst="donut">
            <a:avLst>
              <a:gd name="adj" fmla="val 2204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 rot="2891555">
            <a:off x="1991694" y="3483470"/>
            <a:ext cx="972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916736" y="3370750"/>
            <a:ext cx="90000" cy="90000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scene3d>
            <a:camera prst="orthographicFront"/>
            <a:lightRig rig="balanced" dir="t">
              <a:rot lat="0" lon="0" rev="6600000"/>
            </a:lightRig>
          </a:scene3d>
          <a:sp3d prstMaterial="plastic">
            <a:bevelT w="1270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1499315" y="312116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 flip="none" rotWithShape="1">
            <a:gsLst>
              <a:gs pos="55000">
                <a:schemeClr val="tx1">
                  <a:alpha val="0"/>
                </a:schemeClr>
              </a:gs>
              <a:gs pos="95000">
                <a:schemeClr val="tx1">
                  <a:alpha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1"/>
          <p:cNvSpPr/>
          <p:nvPr/>
        </p:nvSpPr>
        <p:spPr>
          <a:xfrm>
            <a:off x="1580439" y="3514636"/>
            <a:ext cx="828472" cy="166075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472" h="166075">
                <a:moveTo>
                  <a:pt x="99015" y="45847"/>
                </a:moveTo>
                <a:lnTo>
                  <a:pt x="828472" y="44260"/>
                </a:lnTo>
                <a:lnTo>
                  <a:pt x="828472" y="166075"/>
                </a:lnTo>
                <a:lnTo>
                  <a:pt x="213314" y="166075"/>
                </a:lnTo>
                <a:cubicBezTo>
                  <a:pt x="109668" y="163369"/>
                  <a:pt x="-1121" y="77319"/>
                  <a:pt x="9" y="0"/>
                </a:cubicBezTo>
                <a:lnTo>
                  <a:pt x="99015" y="4584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537868" y="3158796"/>
            <a:ext cx="867651" cy="283984"/>
          </a:xfrm>
          <a:custGeom>
            <a:avLst/>
            <a:gdLst>
              <a:gd name="connsiteX0" fmla="*/ 0 w 587373"/>
              <a:gd name="connsiteY0" fmla="*/ 0 h 101600"/>
              <a:gd name="connsiteX1" fmla="*/ 587373 w 587373"/>
              <a:gd name="connsiteY1" fmla="*/ 0 h 101600"/>
              <a:gd name="connsiteX2" fmla="*/ 587373 w 587373"/>
              <a:gd name="connsiteY2" fmla="*/ 101600 h 101600"/>
              <a:gd name="connsiteX3" fmla="*/ 0 w 587373"/>
              <a:gd name="connsiteY3" fmla="*/ 101600 h 101600"/>
              <a:gd name="connsiteX4" fmla="*/ 0 w 587373"/>
              <a:gd name="connsiteY4" fmla="*/ 0 h 101600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606 w 828979"/>
              <a:gd name="connsiteY0" fmla="*/ 0 h 248901"/>
              <a:gd name="connsiteX1" fmla="*/ 828979 w 828979"/>
              <a:gd name="connsiteY1" fmla="*/ 0 h 248901"/>
              <a:gd name="connsiteX2" fmla="*/ 828979 w 828979"/>
              <a:gd name="connsiteY2" fmla="*/ 101600 h 248901"/>
              <a:gd name="connsiteX3" fmla="*/ 241606 w 828979"/>
              <a:gd name="connsiteY3" fmla="*/ 101600 h 248901"/>
              <a:gd name="connsiteX4" fmla="*/ 306 w 828979"/>
              <a:gd name="connsiteY4" fmla="*/ 247649 h 248901"/>
              <a:gd name="connsiteX5" fmla="*/ 241606 w 828979"/>
              <a:gd name="connsiteY5" fmla="*/ 0 h 248901"/>
              <a:gd name="connsiteX0" fmla="*/ 241577 w 828950"/>
              <a:gd name="connsiteY0" fmla="*/ 0 h 248901"/>
              <a:gd name="connsiteX1" fmla="*/ 828950 w 828950"/>
              <a:gd name="connsiteY1" fmla="*/ 0 h 248901"/>
              <a:gd name="connsiteX2" fmla="*/ 828950 w 828950"/>
              <a:gd name="connsiteY2" fmla="*/ 101600 h 248901"/>
              <a:gd name="connsiteX3" fmla="*/ 241577 w 828950"/>
              <a:gd name="connsiteY3" fmla="*/ 101600 h 248901"/>
              <a:gd name="connsiteX4" fmla="*/ 277 w 828950"/>
              <a:gd name="connsiteY4" fmla="*/ 247649 h 248901"/>
              <a:gd name="connsiteX5" fmla="*/ 241577 w 828950"/>
              <a:gd name="connsiteY5" fmla="*/ 0 h 248901"/>
              <a:gd name="connsiteX0" fmla="*/ 241636 w 829009"/>
              <a:gd name="connsiteY0" fmla="*/ 0 h 248901"/>
              <a:gd name="connsiteX1" fmla="*/ 829009 w 829009"/>
              <a:gd name="connsiteY1" fmla="*/ 0 h 248901"/>
              <a:gd name="connsiteX2" fmla="*/ 829009 w 829009"/>
              <a:gd name="connsiteY2" fmla="*/ 101600 h 248901"/>
              <a:gd name="connsiteX3" fmla="*/ 241636 w 829009"/>
              <a:gd name="connsiteY3" fmla="*/ 101600 h 248901"/>
              <a:gd name="connsiteX4" fmla="*/ 336 w 829009"/>
              <a:gd name="connsiteY4" fmla="*/ 247649 h 248901"/>
              <a:gd name="connsiteX5" fmla="*/ 241636 w 829009"/>
              <a:gd name="connsiteY5" fmla="*/ 0 h 248901"/>
              <a:gd name="connsiteX0" fmla="*/ 257480 w 844853"/>
              <a:gd name="connsiteY0" fmla="*/ 0 h 248901"/>
              <a:gd name="connsiteX1" fmla="*/ 844853 w 844853"/>
              <a:gd name="connsiteY1" fmla="*/ 0 h 248901"/>
              <a:gd name="connsiteX2" fmla="*/ 844853 w 844853"/>
              <a:gd name="connsiteY2" fmla="*/ 101600 h 248901"/>
              <a:gd name="connsiteX3" fmla="*/ 257480 w 844853"/>
              <a:gd name="connsiteY3" fmla="*/ 101600 h 248901"/>
              <a:gd name="connsiteX4" fmla="*/ 305 w 844853"/>
              <a:gd name="connsiteY4" fmla="*/ 247649 h 248901"/>
              <a:gd name="connsiteX5" fmla="*/ 257480 w 844853"/>
              <a:gd name="connsiteY5" fmla="*/ 0 h 248901"/>
              <a:gd name="connsiteX0" fmla="*/ 257175 w 844548"/>
              <a:gd name="connsiteY0" fmla="*/ 0 h 248901"/>
              <a:gd name="connsiteX1" fmla="*/ 844548 w 844548"/>
              <a:gd name="connsiteY1" fmla="*/ 0 h 248901"/>
              <a:gd name="connsiteX2" fmla="*/ 844548 w 844548"/>
              <a:gd name="connsiteY2" fmla="*/ 101600 h 248901"/>
              <a:gd name="connsiteX3" fmla="*/ 257175 w 844548"/>
              <a:gd name="connsiteY3" fmla="*/ 101600 h 248901"/>
              <a:gd name="connsiteX4" fmla="*/ 0 w 844548"/>
              <a:gd name="connsiteY4" fmla="*/ 247649 h 248901"/>
              <a:gd name="connsiteX5" fmla="*/ 257175 w 844548"/>
              <a:gd name="connsiteY5" fmla="*/ 0 h 248901"/>
              <a:gd name="connsiteX0" fmla="*/ 241300 w 828673"/>
              <a:gd name="connsiteY0" fmla="*/ 0 h 248901"/>
              <a:gd name="connsiteX1" fmla="*/ 828673 w 828673"/>
              <a:gd name="connsiteY1" fmla="*/ 0 h 248901"/>
              <a:gd name="connsiteX2" fmla="*/ 828673 w 828673"/>
              <a:gd name="connsiteY2" fmla="*/ 101600 h 248901"/>
              <a:gd name="connsiteX3" fmla="*/ 241300 w 828673"/>
              <a:gd name="connsiteY3" fmla="*/ 101600 h 248901"/>
              <a:gd name="connsiteX4" fmla="*/ 0 w 828673"/>
              <a:gd name="connsiteY4" fmla="*/ 247649 h 248901"/>
              <a:gd name="connsiteX5" fmla="*/ 241300 w 828673"/>
              <a:gd name="connsiteY5" fmla="*/ 0 h 248901"/>
              <a:gd name="connsiteX0" fmla="*/ 241300 w 828673"/>
              <a:gd name="connsiteY0" fmla="*/ 0 h 229988"/>
              <a:gd name="connsiteX1" fmla="*/ 828673 w 828673"/>
              <a:gd name="connsiteY1" fmla="*/ 0 h 229988"/>
              <a:gd name="connsiteX2" fmla="*/ 828673 w 828673"/>
              <a:gd name="connsiteY2" fmla="*/ 101600 h 229988"/>
              <a:gd name="connsiteX3" fmla="*/ 241300 w 828673"/>
              <a:gd name="connsiteY3" fmla="*/ 101600 h 229988"/>
              <a:gd name="connsiteX4" fmla="*/ 0 w 828673"/>
              <a:gd name="connsiteY4" fmla="*/ 228599 h 229988"/>
              <a:gd name="connsiteX5" fmla="*/ 241300 w 828673"/>
              <a:gd name="connsiteY5" fmla="*/ 0 h 229988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0781"/>
              <a:gd name="connsiteX1" fmla="*/ 830417 w 830417"/>
              <a:gd name="connsiteY1" fmla="*/ 0 h 250781"/>
              <a:gd name="connsiteX2" fmla="*/ 830417 w 830417"/>
              <a:gd name="connsiteY2" fmla="*/ 101600 h 250781"/>
              <a:gd name="connsiteX3" fmla="*/ 243044 w 830417"/>
              <a:gd name="connsiteY3" fmla="*/ 101600 h 250781"/>
              <a:gd name="connsiteX4" fmla="*/ 93818 w 830417"/>
              <a:gd name="connsiteY4" fmla="*/ 238124 h 250781"/>
              <a:gd name="connsiteX5" fmla="*/ 1744 w 830417"/>
              <a:gd name="connsiteY5" fmla="*/ 228599 h 250781"/>
              <a:gd name="connsiteX6" fmla="*/ 243044 w 830417"/>
              <a:gd name="connsiteY6" fmla="*/ 0 h 250781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3044 w 830417"/>
              <a:gd name="connsiteY0" fmla="*/ 0 h 257416"/>
              <a:gd name="connsiteX1" fmla="*/ 830417 w 830417"/>
              <a:gd name="connsiteY1" fmla="*/ 0 h 257416"/>
              <a:gd name="connsiteX2" fmla="*/ 830417 w 830417"/>
              <a:gd name="connsiteY2" fmla="*/ 101600 h 257416"/>
              <a:gd name="connsiteX3" fmla="*/ 243044 w 830417"/>
              <a:gd name="connsiteY3" fmla="*/ 101600 h 257416"/>
              <a:gd name="connsiteX4" fmla="*/ 93818 w 830417"/>
              <a:gd name="connsiteY4" fmla="*/ 247649 h 257416"/>
              <a:gd name="connsiteX5" fmla="*/ 1744 w 830417"/>
              <a:gd name="connsiteY5" fmla="*/ 228599 h 257416"/>
              <a:gd name="connsiteX6" fmla="*/ 243044 w 830417"/>
              <a:gd name="connsiteY6" fmla="*/ 0 h 257416"/>
              <a:gd name="connsiteX0" fmla="*/ 249260 w 836633"/>
              <a:gd name="connsiteY0" fmla="*/ 0 h 257416"/>
              <a:gd name="connsiteX1" fmla="*/ 836633 w 836633"/>
              <a:gd name="connsiteY1" fmla="*/ 0 h 257416"/>
              <a:gd name="connsiteX2" fmla="*/ 836633 w 836633"/>
              <a:gd name="connsiteY2" fmla="*/ 101600 h 257416"/>
              <a:gd name="connsiteX3" fmla="*/ 249260 w 836633"/>
              <a:gd name="connsiteY3" fmla="*/ 101600 h 257416"/>
              <a:gd name="connsiteX4" fmla="*/ 100034 w 836633"/>
              <a:gd name="connsiteY4" fmla="*/ 247649 h 257416"/>
              <a:gd name="connsiteX5" fmla="*/ 1610 w 836633"/>
              <a:gd name="connsiteY5" fmla="*/ 228599 h 257416"/>
              <a:gd name="connsiteX6" fmla="*/ 249260 w 836633"/>
              <a:gd name="connsiteY6" fmla="*/ 0 h 257416"/>
              <a:gd name="connsiteX0" fmla="*/ 258166 w 845539"/>
              <a:gd name="connsiteY0" fmla="*/ 0 h 257194"/>
              <a:gd name="connsiteX1" fmla="*/ 845539 w 845539"/>
              <a:gd name="connsiteY1" fmla="*/ 0 h 257194"/>
              <a:gd name="connsiteX2" fmla="*/ 845539 w 845539"/>
              <a:gd name="connsiteY2" fmla="*/ 101600 h 257194"/>
              <a:gd name="connsiteX3" fmla="*/ 258166 w 845539"/>
              <a:gd name="connsiteY3" fmla="*/ 101600 h 257194"/>
              <a:gd name="connsiteX4" fmla="*/ 108940 w 845539"/>
              <a:gd name="connsiteY4" fmla="*/ 247649 h 257194"/>
              <a:gd name="connsiteX5" fmla="*/ 61315 w 845539"/>
              <a:gd name="connsiteY5" fmla="*/ 238123 h 257194"/>
              <a:gd name="connsiteX6" fmla="*/ 10516 w 845539"/>
              <a:gd name="connsiteY6" fmla="*/ 228599 h 257194"/>
              <a:gd name="connsiteX7" fmla="*/ 258166 w 845539"/>
              <a:gd name="connsiteY7" fmla="*/ 0 h 257194"/>
              <a:gd name="connsiteX0" fmla="*/ 247686 w 835059"/>
              <a:gd name="connsiteY0" fmla="*/ 0 h 257194"/>
              <a:gd name="connsiteX1" fmla="*/ 835059 w 835059"/>
              <a:gd name="connsiteY1" fmla="*/ 0 h 257194"/>
              <a:gd name="connsiteX2" fmla="*/ 835059 w 835059"/>
              <a:gd name="connsiteY2" fmla="*/ 101600 h 257194"/>
              <a:gd name="connsiteX3" fmla="*/ 247686 w 835059"/>
              <a:gd name="connsiteY3" fmla="*/ 101600 h 257194"/>
              <a:gd name="connsiteX4" fmla="*/ 98460 w 835059"/>
              <a:gd name="connsiteY4" fmla="*/ 247649 h 257194"/>
              <a:gd name="connsiteX5" fmla="*/ 50835 w 835059"/>
              <a:gd name="connsiteY5" fmla="*/ 238123 h 257194"/>
              <a:gd name="connsiteX6" fmla="*/ 36 w 835059"/>
              <a:gd name="connsiteY6" fmla="*/ 228599 h 257194"/>
              <a:gd name="connsiteX7" fmla="*/ 247686 w 835059"/>
              <a:gd name="connsiteY7" fmla="*/ 0 h 257194"/>
              <a:gd name="connsiteX0" fmla="*/ 247686 w 835059"/>
              <a:gd name="connsiteY0" fmla="*/ 0 h 255126"/>
              <a:gd name="connsiteX1" fmla="*/ 835059 w 835059"/>
              <a:gd name="connsiteY1" fmla="*/ 0 h 255126"/>
              <a:gd name="connsiteX2" fmla="*/ 835059 w 835059"/>
              <a:gd name="connsiteY2" fmla="*/ 101600 h 255126"/>
              <a:gd name="connsiteX3" fmla="*/ 247686 w 835059"/>
              <a:gd name="connsiteY3" fmla="*/ 101600 h 255126"/>
              <a:gd name="connsiteX4" fmla="*/ 98460 w 835059"/>
              <a:gd name="connsiteY4" fmla="*/ 247649 h 255126"/>
              <a:gd name="connsiteX5" fmla="*/ 50835 w 835059"/>
              <a:gd name="connsiteY5" fmla="*/ 238123 h 255126"/>
              <a:gd name="connsiteX6" fmla="*/ 36 w 835059"/>
              <a:gd name="connsiteY6" fmla="*/ 228599 h 255126"/>
              <a:gd name="connsiteX7" fmla="*/ 247686 w 835059"/>
              <a:gd name="connsiteY7" fmla="*/ 0 h 255126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1317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86 w 835059"/>
              <a:gd name="connsiteY0" fmla="*/ 0 h 257100"/>
              <a:gd name="connsiteX1" fmla="*/ 835059 w 835059"/>
              <a:gd name="connsiteY1" fmla="*/ 0 h 257100"/>
              <a:gd name="connsiteX2" fmla="*/ 835059 w 835059"/>
              <a:gd name="connsiteY2" fmla="*/ 101600 h 257100"/>
              <a:gd name="connsiteX3" fmla="*/ 247686 w 835059"/>
              <a:gd name="connsiteY3" fmla="*/ 101600 h 257100"/>
              <a:gd name="connsiteX4" fmla="*/ 93699 w 835059"/>
              <a:gd name="connsiteY4" fmla="*/ 250030 h 257100"/>
              <a:gd name="connsiteX5" fmla="*/ 50835 w 835059"/>
              <a:gd name="connsiteY5" fmla="*/ 238123 h 257100"/>
              <a:gd name="connsiteX6" fmla="*/ 36 w 835059"/>
              <a:gd name="connsiteY6" fmla="*/ 228599 h 257100"/>
              <a:gd name="connsiteX7" fmla="*/ 247686 w 835059"/>
              <a:gd name="connsiteY7" fmla="*/ 0 h 257100"/>
              <a:gd name="connsiteX0" fmla="*/ 247677 w 835050"/>
              <a:gd name="connsiteY0" fmla="*/ 0 h 257100"/>
              <a:gd name="connsiteX1" fmla="*/ 835050 w 835050"/>
              <a:gd name="connsiteY1" fmla="*/ 0 h 257100"/>
              <a:gd name="connsiteX2" fmla="*/ 835050 w 835050"/>
              <a:gd name="connsiteY2" fmla="*/ 101600 h 257100"/>
              <a:gd name="connsiteX3" fmla="*/ 247677 w 835050"/>
              <a:gd name="connsiteY3" fmla="*/ 101600 h 257100"/>
              <a:gd name="connsiteX4" fmla="*/ 93690 w 835050"/>
              <a:gd name="connsiteY4" fmla="*/ 250030 h 257100"/>
              <a:gd name="connsiteX5" fmla="*/ 50826 w 835050"/>
              <a:gd name="connsiteY5" fmla="*/ 238123 h 257100"/>
              <a:gd name="connsiteX6" fmla="*/ 27 w 835050"/>
              <a:gd name="connsiteY6" fmla="*/ 228599 h 257100"/>
              <a:gd name="connsiteX7" fmla="*/ 247677 w 835050"/>
              <a:gd name="connsiteY7" fmla="*/ 0 h 257100"/>
              <a:gd name="connsiteX0" fmla="*/ 247677 w 835050"/>
              <a:gd name="connsiteY0" fmla="*/ 0 h 259615"/>
              <a:gd name="connsiteX1" fmla="*/ 835050 w 835050"/>
              <a:gd name="connsiteY1" fmla="*/ 0 h 259615"/>
              <a:gd name="connsiteX2" fmla="*/ 835050 w 835050"/>
              <a:gd name="connsiteY2" fmla="*/ 101600 h 259615"/>
              <a:gd name="connsiteX3" fmla="*/ 247677 w 835050"/>
              <a:gd name="connsiteY3" fmla="*/ 101600 h 259615"/>
              <a:gd name="connsiteX4" fmla="*/ 93690 w 835050"/>
              <a:gd name="connsiteY4" fmla="*/ 250030 h 259615"/>
              <a:gd name="connsiteX5" fmla="*/ 50826 w 835050"/>
              <a:gd name="connsiteY5" fmla="*/ 238123 h 259615"/>
              <a:gd name="connsiteX6" fmla="*/ 27 w 835050"/>
              <a:gd name="connsiteY6" fmla="*/ 228599 h 259615"/>
              <a:gd name="connsiteX7" fmla="*/ 247677 w 835050"/>
              <a:gd name="connsiteY7" fmla="*/ 0 h 259615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3693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96694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8662"/>
              <a:gd name="connsiteX1" fmla="*/ 835053 w 835053"/>
              <a:gd name="connsiteY1" fmla="*/ 0 h 258662"/>
              <a:gd name="connsiteX2" fmla="*/ 835053 w 835053"/>
              <a:gd name="connsiteY2" fmla="*/ 101600 h 258662"/>
              <a:gd name="connsiteX3" fmla="*/ 247680 w 835053"/>
              <a:gd name="connsiteY3" fmla="*/ 101600 h 258662"/>
              <a:gd name="connsiteX4" fmla="*/ 102696 w 835053"/>
              <a:gd name="connsiteY4" fmla="*/ 250030 h 258662"/>
              <a:gd name="connsiteX5" fmla="*/ 44076 w 835053"/>
              <a:gd name="connsiteY5" fmla="*/ 234231 h 258662"/>
              <a:gd name="connsiteX6" fmla="*/ 30 w 835053"/>
              <a:gd name="connsiteY6" fmla="*/ 228599 h 258662"/>
              <a:gd name="connsiteX7" fmla="*/ 247680 w 835053"/>
              <a:gd name="connsiteY7" fmla="*/ 0 h 258662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99695 w 835053"/>
              <a:gd name="connsiteY4" fmla="*/ 23965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47680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71689 w 835053"/>
              <a:gd name="connsiteY3" fmla="*/ 9381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295698 w 835053"/>
              <a:gd name="connsiteY3" fmla="*/ 9900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07702 w 835053"/>
              <a:gd name="connsiteY3" fmla="*/ 104195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47680 w 835053"/>
              <a:gd name="connsiteY0" fmla="*/ 0 h 253623"/>
              <a:gd name="connsiteX1" fmla="*/ 835053 w 835053"/>
              <a:gd name="connsiteY1" fmla="*/ 0 h 253623"/>
              <a:gd name="connsiteX2" fmla="*/ 835053 w 835053"/>
              <a:gd name="connsiteY2" fmla="*/ 101600 h 253623"/>
              <a:gd name="connsiteX3" fmla="*/ 325709 w 835053"/>
              <a:gd name="connsiteY3" fmla="*/ 101600 h 253623"/>
              <a:gd name="connsiteX4" fmla="*/ 108698 w 835053"/>
              <a:gd name="connsiteY4" fmla="*/ 234460 h 253623"/>
              <a:gd name="connsiteX5" fmla="*/ 44076 w 835053"/>
              <a:gd name="connsiteY5" fmla="*/ 234231 h 253623"/>
              <a:gd name="connsiteX6" fmla="*/ 30 w 835053"/>
              <a:gd name="connsiteY6" fmla="*/ 228599 h 253623"/>
              <a:gd name="connsiteX7" fmla="*/ 247680 w 835053"/>
              <a:gd name="connsiteY7" fmla="*/ 0 h 253623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17 w 825990"/>
              <a:gd name="connsiteY0" fmla="*/ 0 h 248221"/>
              <a:gd name="connsiteX1" fmla="*/ 825990 w 825990"/>
              <a:gd name="connsiteY1" fmla="*/ 0 h 248221"/>
              <a:gd name="connsiteX2" fmla="*/ 825990 w 825990"/>
              <a:gd name="connsiteY2" fmla="*/ 101600 h 248221"/>
              <a:gd name="connsiteX3" fmla="*/ 316646 w 825990"/>
              <a:gd name="connsiteY3" fmla="*/ 101600 h 248221"/>
              <a:gd name="connsiteX4" fmla="*/ 99635 w 825990"/>
              <a:gd name="connsiteY4" fmla="*/ 234460 h 248221"/>
              <a:gd name="connsiteX5" fmla="*/ 35013 w 825990"/>
              <a:gd name="connsiteY5" fmla="*/ 234231 h 248221"/>
              <a:gd name="connsiteX6" fmla="*/ 39 w 825990"/>
              <a:gd name="connsiteY6" fmla="*/ 210434 h 248221"/>
              <a:gd name="connsiteX7" fmla="*/ 238617 w 825990"/>
              <a:gd name="connsiteY7" fmla="*/ 0 h 248221"/>
              <a:gd name="connsiteX0" fmla="*/ 238607 w 825980"/>
              <a:gd name="connsiteY0" fmla="*/ 0 h 240554"/>
              <a:gd name="connsiteX1" fmla="*/ 825980 w 825980"/>
              <a:gd name="connsiteY1" fmla="*/ 0 h 240554"/>
              <a:gd name="connsiteX2" fmla="*/ 825980 w 825980"/>
              <a:gd name="connsiteY2" fmla="*/ 101600 h 240554"/>
              <a:gd name="connsiteX3" fmla="*/ 316636 w 825980"/>
              <a:gd name="connsiteY3" fmla="*/ 101600 h 240554"/>
              <a:gd name="connsiteX4" fmla="*/ 99625 w 825980"/>
              <a:gd name="connsiteY4" fmla="*/ 234460 h 240554"/>
              <a:gd name="connsiteX5" fmla="*/ 47100 w 825980"/>
              <a:gd name="connsiteY5" fmla="*/ 203091 h 240554"/>
              <a:gd name="connsiteX6" fmla="*/ 29 w 825980"/>
              <a:gd name="connsiteY6" fmla="*/ 210434 h 240554"/>
              <a:gd name="connsiteX7" fmla="*/ 238607 w 825980"/>
              <a:gd name="connsiteY7" fmla="*/ 0 h 240554"/>
              <a:gd name="connsiteX0" fmla="*/ 238605 w 825978"/>
              <a:gd name="connsiteY0" fmla="*/ 0 h 241228"/>
              <a:gd name="connsiteX1" fmla="*/ 825978 w 825978"/>
              <a:gd name="connsiteY1" fmla="*/ 0 h 241228"/>
              <a:gd name="connsiteX2" fmla="*/ 825978 w 825978"/>
              <a:gd name="connsiteY2" fmla="*/ 101600 h 241228"/>
              <a:gd name="connsiteX3" fmla="*/ 316634 w 825978"/>
              <a:gd name="connsiteY3" fmla="*/ 101600 h 241228"/>
              <a:gd name="connsiteX4" fmla="*/ 99623 w 825978"/>
              <a:gd name="connsiteY4" fmla="*/ 234460 h 241228"/>
              <a:gd name="connsiteX5" fmla="*/ 50123 w 825978"/>
              <a:gd name="connsiteY5" fmla="*/ 208281 h 241228"/>
              <a:gd name="connsiteX6" fmla="*/ 27 w 825978"/>
              <a:gd name="connsiteY6" fmla="*/ 210434 h 241228"/>
              <a:gd name="connsiteX7" fmla="*/ 238605 w 825978"/>
              <a:gd name="connsiteY7" fmla="*/ 0 h 241228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8605 w 825978"/>
              <a:gd name="connsiteY0" fmla="*/ 0 h 232106"/>
              <a:gd name="connsiteX1" fmla="*/ 825978 w 825978"/>
              <a:gd name="connsiteY1" fmla="*/ 0 h 232106"/>
              <a:gd name="connsiteX2" fmla="*/ 825978 w 825978"/>
              <a:gd name="connsiteY2" fmla="*/ 101600 h 232106"/>
              <a:gd name="connsiteX3" fmla="*/ 316634 w 825978"/>
              <a:gd name="connsiteY3" fmla="*/ 101600 h 232106"/>
              <a:gd name="connsiteX4" fmla="*/ 99623 w 825978"/>
              <a:gd name="connsiteY4" fmla="*/ 213700 h 232106"/>
              <a:gd name="connsiteX5" fmla="*/ 50123 w 825978"/>
              <a:gd name="connsiteY5" fmla="*/ 208281 h 232106"/>
              <a:gd name="connsiteX6" fmla="*/ 27 w 825978"/>
              <a:gd name="connsiteY6" fmla="*/ 210434 h 232106"/>
              <a:gd name="connsiteX7" fmla="*/ 238605 w 825978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6473 w 826473"/>
              <a:gd name="connsiteY2" fmla="*/ 10160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101600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  <a:gd name="connsiteX0" fmla="*/ 239100 w 826473"/>
              <a:gd name="connsiteY0" fmla="*/ 0 h 232106"/>
              <a:gd name="connsiteX1" fmla="*/ 826473 w 826473"/>
              <a:gd name="connsiteY1" fmla="*/ 0 h 232106"/>
              <a:gd name="connsiteX2" fmla="*/ 823449 w 826473"/>
              <a:gd name="connsiteY2" fmla="*/ 96410 h 232106"/>
              <a:gd name="connsiteX3" fmla="*/ 317129 w 826473"/>
              <a:gd name="connsiteY3" fmla="*/ 93815 h 232106"/>
              <a:gd name="connsiteX4" fmla="*/ 100118 w 826473"/>
              <a:gd name="connsiteY4" fmla="*/ 213700 h 232106"/>
              <a:gd name="connsiteX5" fmla="*/ 50618 w 826473"/>
              <a:gd name="connsiteY5" fmla="*/ 208281 h 232106"/>
              <a:gd name="connsiteX6" fmla="*/ 522 w 826473"/>
              <a:gd name="connsiteY6" fmla="*/ 210434 h 232106"/>
              <a:gd name="connsiteX7" fmla="*/ 239100 w 826473"/>
              <a:gd name="connsiteY7" fmla="*/ 0 h 23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473" h="232106">
                <a:moveTo>
                  <a:pt x="239100" y="0"/>
                </a:moveTo>
                <a:lnTo>
                  <a:pt x="826473" y="0"/>
                </a:lnTo>
                <a:lnTo>
                  <a:pt x="823449" y="96410"/>
                </a:lnTo>
                <a:lnTo>
                  <a:pt x="317129" y="93815"/>
                </a:lnTo>
                <a:cubicBezTo>
                  <a:pt x="174903" y="93489"/>
                  <a:pt x="106998" y="154708"/>
                  <a:pt x="100118" y="213700"/>
                </a:cubicBezTo>
                <a:cubicBezTo>
                  <a:pt x="67839" y="233807"/>
                  <a:pt x="64771" y="225080"/>
                  <a:pt x="50618" y="208281"/>
                </a:cubicBezTo>
                <a:cubicBezTo>
                  <a:pt x="47719" y="230406"/>
                  <a:pt x="-801" y="247476"/>
                  <a:pt x="522" y="210434"/>
                </a:cubicBezTo>
                <a:cubicBezTo>
                  <a:pt x="-10066" y="65406"/>
                  <a:pt x="142792" y="3175"/>
                  <a:pt x="23910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16265" y="3127287"/>
            <a:ext cx="914400" cy="605596"/>
          </a:xfrm>
          <a:prstGeom prst="rect">
            <a:avLst/>
          </a:prstGeom>
          <a:gradFill>
            <a:gsLst>
              <a:gs pos="6000">
                <a:srgbClr val="FFFFFF">
                  <a:alpha val="0"/>
                </a:srgbClr>
              </a:gs>
              <a:gs pos="9000">
                <a:srgbClr val="FFFFFF">
                  <a:alpha val="50000"/>
                </a:srgbClr>
              </a:gs>
              <a:gs pos="5000">
                <a:srgbClr val="FFFFFF">
                  <a:alpha val="0"/>
                </a:srgbClr>
              </a:gs>
              <a:gs pos="3000">
                <a:schemeClr val="bg1">
                  <a:alpha val="10000"/>
                </a:schemeClr>
              </a:gs>
              <a:gs pos="23000">
                <a:srgbClr val="FFFFFF">
                  <a:alpha val="0"/>
                </a:srgbClr>
              </a:gs>
              <a:gs pos="20000">
                <a:schemeClr val="bg1">
                  <a:alpha val="5000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15620" y="3123381"/>
            <a:ext cx="914400" cy="605596"/>
          </a:xfrm>
          <a:prstGeom prst="rect">
            <a:avLst/>
          </a:prstGeom>
          <a:gradFill>
            <a:gsLst>
              <a:gs pos="96000">
                <a:srgbClr val="FFFFFF">
                  <a:alpha val="0"/>
                </a:srgbClr>
              </a:gs>
              <a:gs pos="93000">
                <a:srgbClr val="FFFFFF">
                  <a:alpha val="30000"/>
                </a:srgbClr>
              </a:gs>
              <a:gs pos="94000">
                <a:srgbClr val="FFFFFF">
                  <a:alpha val="30000"/>
                </a:srgbClr>
              </a:gs>
              <a:gs pos="91000">
                <a:srgbClr val="FFFFFF">
                  <a:alpha val="0"/>
                </a:srgbClr>
              </a:gs>
              <a:gs pos="86870">
                <a:srgbClr val="FFFFFF">
                  <a:alpha val="15000"/>
                </a:srgbClr>
              </a:gs>
              <a:gs pos="74000">
                <a:srgbClr val="FFFFFF">
                  <a:alpha val="15000"/>
                </a:srgbClr>
              </a:gs>
              <a:gs pos="73000">
                <a:schemeClr val="bg1">
                  <a:alpha val="0"/>
                </a:scheme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742614" y="3321855"/>
            <a:ext cx="277843" cy="199130"/>
          </a:xfrm>
          <a:custGeom>
            <a:avLst/>
            <a:gdLst>
              <a:gd name="connsiteX0" fmla="*/ 174987 w 277843"/>
              <a:gd name="connsiteY0" fmla="*/ 72693 h 199130"/>
              <a:gd name="connsiteX1" fmla="*/ 207565 w 277843"/>
              <a:gd name="connsiteY1" fmla="*/ 105271 h 199130"/>
              <a:gd name="connsiteX2" fmla="*/ 174987 w 277843"/>
              <a:gd name="connsiteY2" fmla="*/ 137849 h 199130"/>
              <a:gd name="connsiteX3" fmla="*/ 142409 w 277843"/>
              <a:gd name="connsiteY3" fmla="*/ 105271 h 199130"/>
              <a:gd name="connsiteX4" fmla="*/ 174987 w 277843"/>
              <a:gd name="connsiteY4" fmla="*/ 72693 h 199130"/>
              <a:gd name="connsiteX5" fmla="*/ 174986 w 277843"/>
              <a:gd name="connsiteY5" fmla="*/ 40116 h 199130"/>
              <a:gd name="connsiteX6" fmla="*/ 109831 w 277843"/>
              <a:gd name="connsiteY6" fmla="*/ 105271 h 199130"/>
              <a:gd name="connsiteX7" fmla="*/ 174986 w 277843"/>
              <a:gd name="connsiteY7" fmla="*/ 170426 h 199130"/>
              <a:gd name="connsiteX8" fmla="*/ 240141 w 277843"/>
              <a:gd name="connsiteY8" fmla="*/ 105271 h 199130"/>
              <a:gd name="connsiteX9" fmla="*/ 174986 w 277843"/>
              <a:gd name="connsiteY9" fmla="*/ 40116 h 199130"/>
              <a:gd name="connsiteX10" fmla="*/ 41029 w 277843"/>
              <a:gd name="connsiteY10" fmla="*/ 31656 h 199130"/>
              <a:gd name="connsiteX11" fmla="*/ 32029 w 277843"/>
              <a:gd name="connsiteY11" fmla="*/ 40656 h 199130"/>
              <a:gd name="connsiteX12" fmla="*/ 41029 w 277843"/>
              <a:gd name="connsiteY12" fmla="*/ 49656 h 199130"/>
              <a:gd name="connsiteX13" fmla="*/ 80577 w 277843"/>
              <a:gd name="connsiteY13" fmla="*/ 49656 h 199130"/>
              <a:gd name="connsiteX14" fmla="*/ 89577 w 277843"/>
              <a:gd name="connsiteY14" fmla="*/ 40656 h 199130"/>
              <a:gd name="connsiteX15" fmla="*/ 80577 w 277843"/>
              <a:gd name="connsiteY15" fmla="*/ 31656 h 199130"/>
              <a:gd name="connsiteX16" fmla="*/ 39649 w 277843"/>
              <a:gd name="connsiteY16" fmla="*/ 0 h 199130"/>
              <a:gd name="connsiteX17" fmla="*/ 84419 w 277843"/>
              <a:gd name="connsiteY17" fmla="*/ 0 h 199130"/>
              <a:gd name="connsiteX18" fmla="*/ 92039 w 277843"/>
              <a:gd name="connsiteY18" fmla="*/ 7620 h 199130"/>
              <a:gd name="connsiteX19" fmla="*/ 92039 w 277843"/>
              <a:gd name="connsiteY19" fmla="*/ 11411 h 199130"/>
              <a:gd name="connsiteX20" fmla="*/ 246556 w 277843"/>
              <a:gd name="connsiteY20" fmla="*/ 11411 h 199130"/>
              <a:gd name="connsiteX21" fmla="*/ 277843 w 277843"/>
              <a:gd name="connsiteY21" fmla="*/ 42698 h 199130"/>
              <a:gd name="connsiteX22" fmla="*/ 277843 w 277843"/>
              <a:gd name="connsiteY22" fmla="*/ 167843 h 199130"/>
              <a:gd name="connsiteX23" fmla="*/ 246556 w 277843"/>
              <a:gd name="connsiteY23" fmla="*/ 199130 h 199130"/>
              <a:gd name="connsiteX24" fmla="*/ 31287 w 277843"/>
              <a:gd name="connsiteY24" fmla="*/ 199130 h 199130"/>
              <a:gd name="connsiteX25" fmla="*/ 0 w 277843"/>
              <a:gd name="connsiteY25" fmla="*/ 167843 h 199130"/>
              <a:gd name="connsiteX26" fmla="*/ 0 w 277843"/>
              <a:gd name="connsiteY26" fmla="*/ 42698 h 199130"/>
              <a:gd name="connsiteX27" fmla="*/ 31287 w 277843"/>
              <a:gd name="connsiteY27" fmla="*/ 11411 h 199130"/>
              <a:gd name="connsiteX28" fmla="*/ 32029 w 277843"/>
              <a:gd name="connsiteY28" fmla="*/ 11411 h 199130"/>
              <a:gd name="connsiteX29" fmla="*/ 32029 w 277843"/>
              <a:gd name="connsiteY29" fmla="*/ 7620 h 199130"/>
              <a:gd name="connsiteX30" fmla="*/ 39649 w 277843"/>
              <a:gd name="connsiteY30" fmla="*/ 0 h 1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77843" h="199130">
                <a:moveTo>
                  <a:pt x="174987" y="72693"/>
                </a:moveTo>
                <a:cubicBezTo>
                  <a:pt x="192979" y="72693"/>
                  <a:pt x="207565" y="87279"/>
                  <a:pt x="207565" y="105271"/>
                </a:cubicBezTo>
                <a:cubicBezTo>
                  <a:pt x="207565" y="123263"/>
                  <a:pt x="192979" y="137849"/>
                  <a:pt x="174987" y="137849"/>
                </a:cubicBezTo>
                <a:cubicBezTo>
                  <a:pt x="156995" y="137849"/>
                  <a:pt x="142409" y="123263"/>
                  <a:pt x="142409" y="105271"/>
                </a:cubicBezTo>
                <a:cubicBezTo>
                  <a:pt x="142409" y="87279"/>
                  <a:pt x="156995" y="72693"/>
                  <a:pt x="174987" y="72693"/>
                </a:cubicBezTo>
                <a:close/>
                <a:moveTo>
                  <a:pt x="174986" y="40116"/>
                </a:moveTo>
                <a:cubicBezTo>
                  <a:pt x="139002" y="40116"/>
                  <a:pt x="109831" y="69287"/>
                  <a:pt x="109831" y="105271"/>
                </a:cubicBezTo>
                <a:cubicBezTo>
                  <a:pt x="109831" y="141255"/>
                  <a:pt x="139002" y="170426"/>
                  <a:pt x="174986" y="170426"/>
                </a:cubicBezTo>
                <a:cubicBezTo>
                  <a:pt x="210970" y="170426"/>
                  <a:pt x="240141" y="141255"/>
                  <a:pt x="240141" y="105271"/>
                </a:cubicBezTo>
                <a:cubicBezTo>
                  <a:pt x="240141" y="69287"/>
                  <a:pt x="210970" y="40116"/>
                  <a:pt x="174986" y="40116"/>
                </a:cubicBezTo>
                <a:close/>
                <a:moveTo>
                  <a:pt x="41029" y="31656"/>
                </a:moveTo>
                <a:cubicBezTo>
                  <a:pt x="36058" y="31656"/>
                  <a:pt x="32029" y="35685"/>
                  <a:pt x="32029" y="40656"/>
                </a:cubicBezTo>
                <a:cubicBezTo>
                  <a:pt x="32029" y="45627"/>
                  <a:pt x="36058" y="49656"/>
                  <a:pt x="41029" y="49656"/>
                </a:cubicBezTo>
                <a:lnTo>
                  <a:pt x="80577" y="49656"/>
                </a:lnTo>
                <a:cubicBezTo>
                  <a:pt x="85548" y="49656"/>
                  <a:pt x="89577" y="45627"/>
                  <a:pt x="89577" y="40656"/>
                </a:cubicBezTo>
                <a:cubicBezTo>
                  <a:pt x="89577" y="35685"/>
                  <a:pt x="85548" y="31656"/>
                  <a:pt x="80577" y="31656"/>
                </a:cubicBezTo>
                <a:close/>
                <a:moveTo>
                  <a:pt x="39649" y="0"/>
                </a:moveTo>
                <a:lnTo>
                  <a:pt x="84419" y="0"/>
                </a:lnTo>
                <a:cubicBezTo>
                  <a:pt x="88627" y="0"/>
                  <a:pt x="92039" y="3412"/>
                  <a:pt x="92039" y="7620"/>
                </a:cubicBezTo>
                <a:lnTo>
                  <a:pt x="92039" y="11411"/>
                </a:lnTo>
                <a:lnTo>
                  <a:pt x="246556" y="11411"/>
                </a:lnTo>
                <a:cubicBezTo>
                  <a:pt x="263835" y="11411"/>
                  <a:pt x="277843" y="25419"/>
                  <a:pt x="277843" y="42698"/>
                </a:cubicBezTo>
                <a:lnTo>
                  <a:pt x="277843" y="167843"/>
                </a:lnTo>
                <a:cubicBezTo>
                  <a:pt x="277843" y="185122"/>
                  <a:pt x="263835" y="199130"/>
                  <a:pt x="246556" y="199130"/>
                </a:cubicBezTo>
                <a:lnTo>
                  <a:pt x="31287" y="199130"/>
                </a:lnTo>
                <a:cubicBezTo>
                  <a:pt x="14008" y="199130"/>
                  <a:pt x="0" y="185122"/>
                  <a:pt x="0" y="167843"/>
                </a:cubicBezTo>
                <a:lnTo>
                  <a:pt x="0" y="42698"/>
                </a:lnTo>
                <a:cubicBezTo>
                  <a:pt x="0" y="25419"/>
                  <a:pt x="14008" y="11411"/>
                  <a:pt x="31287" y="11411"/>
                </a:cubicBezTo>
                <a:lnTo>
                  <a:pt x="32029" y="11411"/>
                </a:lnTo>
                <a:lnTo>
                  <a:pt x="32029" y="7620"/>
                </a:lnTo>
                <a:cubicBezTo>
                  <a:pt x="32029" y="3412"/>
                  <a:pt x="35441" y="0"/>
                  <a:pt x="39649" y="0"/>
                </a:cubicBezTo>
                <a:close/>
              </a:path>
            </a:pathLst>
          </a:custGeom>
          <a:solidFill>
            <a:schemeClr val="tx1"/>
          </a:solidFill>
          <a:ln w="15875">
            <a:gradFill>
              <a:gsLst>
                <a:gs pos="301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74643" y="3353511"/>
            <a:ext cx="57548" cy="1800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同心圆 43"/>
          <p:cNvSpPr/>
          <p:nvPr/>
        </p:nvSpPr>
        <p:spPr>
          <a:xfrm>
            <a:off x="2852445" y="3361971"/>
            <a:ext cx="130310" cy="130310"/>
          </a:xfrm>
          <a:prstGeom prst="donu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scene3d>
            <a:camera prst="orthographicFront"/>
            <a:lightRig rig="soft" dir="t">
              <a:rot lat="0" lon="0" rev="18000000"/>
            </a:lightRig>
          </a:scene3d>
          <a:sp3d prstMaterial="plastic">
            <a:bevelT w="762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矩形 86"/>
          <p:cNvSpPr/>
          <p:nvPr/>
        </p:nvSpPr>
        <p:spPr>
          <a:xfrm>
            <a:off x="3333838" y="3159480"/>
            <a:ext cx="599177" cy="111658"/>
          </a:xfrm>
          <a:custGeom>
            <a:avLst/>
            <a:gdLst>
              <a:gd name="connsiteX0" fmla="*/ 0 w 538958"/>
              <a:gd name="connsiteY0" fmla="*/ 0 h 118800"/>
              <a:gd name="connsiteX1" fmla="*/ 538958 w 538958"/>
              <a:gd name="connsiteY1" fmla="*/ 0 h 118800"/>
              <a:gd name="connsiteX2" fmla="*/ 538958 w 538958"/>
              <a:gd name="connsiteY2" fmla="*/ 118800 h 118800"/>
              <a:gd name="connsiteX3" fmla="*/ 0 w 538958"/>
              <a:gd name="connsiteY3" fmla="*/ 118800 h 118800"/>
              <a:gd name="connsiteX4" fmla="*/ 0 w 538958"/>
              <a:gd name="connsiteY4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38958 w 589758"/>
              <a:gd name="connsiteY3" fmla="*/ 118800 h 118800"/>
              <a:gd name="connsiteX4" fmla="*/ 0 w 589758"/>
              <a:gd name="connsiteY4" fmla="*/ 118800 h 118800"/>
              <a:gd name="connsiteX5" fmla="*/ 0 w 589758"/>
              <a:gd name="connsiteY5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5464 w 589758"/>
              <a:gd name="connsiteY3" fmla="*/ 37657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94258"/>
              <a:gd name="connsiteY0" fmla="*/ 0 h 118800"/>
              <a:gd name="connsiteX1" fmla="*/ 538958 w 594258"/>
              <a:gd name="connsiteY1" fmla="*/ 0 h 118800"/>
              <a:gd name="connsiteX2" fmla="*/ 589758 w 594258"/>
              <a:gd name="connsiteY2" fmla="*/ 13844 h 118800"/>
              <a:gd name="connsiteX3" fmla="*/ 523083 w 594258"/>
              <a:gd name="connsiteY3" fmla="*/ 44801 h 118800"/>
              <a:gd name="connsiteX4" fmla="*/ 538958 w 594258"/>
              <a:gd name="connsiteY4" fmla="*/ 118800 h 118800"/>
              <a:gd name="connsiteX5" fmla="*/ 0 w 594258"/>
              <a:gd name="connsiteY5" fmla="*/ 118800 h 118800"/>
              <a:gd name="connsiteX6" fmla="*/ 0 w 5942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13844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89758"/>
              <a:gd name="connsiteY0" fmla="*/ 0 h 118800"/>
              <a:gd name="connsiteX1" fmla="*/ 538958 w 589758"/>
              <a:gd name="connsiteY1" fmla="*/ 0 h 118800"/>
              <a:gd name="connsiteX2" fmla="*/ 589758 w 589758"/>
              <a:gd name="connsiteY2" fmla="*/ 28131 h 118800"/>
              <a:gd name="connsiteX3" fmla="*/ 523083 w 589758"/>
              <a:gd name="connsiteY3" fmla="*/ 44801 h 118800"/>
              <a:gd name="connsiteX4" fmla="*/ 538958 w 589758"/>
              <a:gd name="connsiteY4" fmla="*/ 118800 h 118800"/>
              <a:gd name="connsiteX5" fmla="*/ 0 w 589758"/>
              <a:gd name="connsiteY5" fmla="*/ 118800 h 118800"/>
              <a:gd name="connsiteX6" fmla="*/ 0 w 589758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3083 w 575470"/>
              <a:gd name="connsiteY3" fmla="*/ 44801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75470"/>
              <a:gd name="connsiteY0" fmla="*/ 0 h 118800"/>
              <a:gd name="connsiteX1" fmla="*/ 538958 w 575470"/>
              <a:gd name="connsiteY1" fmla="*/ 0 h 118800"/>
              <a:gd name="connsiteX2" fmla="*/ 575470 w 575470"/>
              <a:gd name="connsiteY2" fmla="*/ 32894 h 118800"/>
              <a:gd name="connsiteX3" fmla="*/ 520701 w 575470"/>
              <a:gd name="connsiteY3" fmla="*/ 51944 h 118800"/>
              <a:gd name="connsiteX4" fmla="*/ 538958 w 575470"/>
              <a:gd name="connsiteY4" fmla="*/ 118800 h 118800"/>
              <a:gd name="connsiteX5" fmla="*/ 0 w 575470"/>
              <a:gd name="connsiteY5" fmla="*/ 118800 h 118800"/>
              <a:gd name="connsiteX6" fmla="*/ 0 w 575470"/>
              <a:gd name="connsiteY6" fmla="*/ 0 h 118800"/>
              <a:gd name="connsiteX0" fmla="*/ 0 w 584995"/>
              <a:gd name="connsiteY0" fmla="*/ 0 h 118800"/>
              <a:gd name="connsiteX1" fmla="*/ 538958 w 584995"/>
              <a:gd name="connsiteY1" fmla="*/ 0 h 118800"/>
              <a:gd name="connsiteX2" fmla="*/ 584995 w 584995"/>
              <a:gd name="connsiteY2" fmla="*/ 32894 h 118800"/>
              <a:gd name="connsiteX3" fmla="*/ 520701 w 584995"/>
              <a:gd name="connsiteY3" fmla="*/ 51944 h 118800"/>
              <a:gd name="connsiteX4" fmla="*/ 538958 w 584995"/>
              <a:gd name="connsiteY4" fmla="*/ 118800 h 118800"/>
              <a:gd name="connsiteX5" fmla="*/ 0 w 584995"/>
              <a:gd name="connsiteY5" fmla="*/ 118800 h 118800"/>
              <a:gd name="connsiteX6" fmla="*/ 0 w 584995"/>
              <a:gd name="connsiteY6" fmla="*/ 0 h 118800"/>
              <a:gd name="connsiteX0" fmla="*/ 0 w 587377"/>
              <a:gd name="connsiteY0" fmla="*/ 0 h 118800"/>
              <a:gd name="connsiteX1" fmla="*/ 538958 w 587377"/>
              <a:gd name="connsiteY1" fmla="*/ 0 h 118800"/>
              <a:gd name="connsiteX2" fmla="*/ 587377 w 587377"/>
              <a:gd name="connsiteY2" fmla="*/ 30513 h 118800"/>
              <a:gd name="connsiteX3" fmla="*/ 520701 w 587377"/>
              <a:gd name="connsiteY3" fmla="*/ 51944 h 118800"/>
              <a:gd name="connsiteX4" fmla="*/ 538958 w 587377"/>
              <a:gd name="connsiteY4" fmla="*/ 118800 h 118800"/>
              <a:gd name="connsiteX5" fmla="*/ 0 w 587377"/>
              <a:gd name="connsiteY5" fmla="*/ 118800 h 118800"/>
              <a:gd name="connsiteX6" fmla="*/ 0 w 587377"/>
              <a:gd name="connsiteY6" fmla="*/ 0 h 118800"/>
              <a:gd name="connsiteX0" fmla="*/ 0 w 593097"/>
              <a:gd name="connsiteY0" fmla="*/ 0 h 118800"/>
              <a:gd name="connsiteX1" fmla="*/ 538958 w 593097"/>
              <a:gd name="connsiteY1" fmla="*/ 0 h 118800"/>
              <a:gd name="connsiteX2" fmla="*/ 587377 w 593097"/>
              <a:gd name="connsiteY2" fmla="*/ 30513 h 118800"/>
              <a:gd name="connsiteX3" fmla="*/ 520701 w 593097"/>
              <a:gd name="connsiteY3" fmla="*/ 51944 h 118800"/>
              <a:gd name="connsiteX4" fmla="*/ 538958 w 593097"/>
              <a:gd name="connsiteY4" fmla="*/ 118800 h 118800"/>
              <a:gd name="connsiteX5" fmla="*/ 0 w 593097"/>
              <a:gd name="connsiteY5" fmla="*/ 118800 h 118800"/>
              <a:gd name="connsiteX6" fmla="*/ 0 w 593097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51944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1183 w 572921"/>
              <a:gd name="connsiteY2" fmla="*/ 35275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72921"/>
              <a:gd name="connsiteY0" fmla="*/ 0 h 118800"/>
              <a:gd name="connsiteX1" fmla="*/ 538958 w 572921"/>
              <a:gd name="connsiteY1" fmla="*/ 0 h 118800"/>
              <a:gd name="connsiteX2" fmla="*/ 568327 w 572921"/>
              <a:gd name="connsiteY2" fmla="*/ 23369 h 118800"/>
              <a:gd name="connsiteX3" fmla="*/ 520701 w 572921"/>
              <a:gd name="connsiteY3" fmla="*/ 47182 h 118800"/>
              <a:gd name="connsiteX4" fmla="*/ 538958 w 572921"/>
              <a:gd name="connsiteY4" fmla="*/ 118800 h 118800"/>
              <a:gd name="connsiteX5" fmla="*/ 0 w 572921"/>
              <a:gd name="connsiteY5" fmla="*/ 118800 h 118800"/>
              <a:gd name="connsiteX6" fmla="*/ 0 w 572921"/>
              <a:gd name="connsiteY6" fmla="*/ 0 h 118800"/>
              <a:gd name="connsiteX0" fmla="*/ 0 w 581407"/>
              <a:gd name="connsiteY0" fmla="*/ 0 h 118800"/>
              <a:gd name="connsiteX1" fmla="*/ 538958 w 581407"/>
              <a:gd name="connsiteY1" fmla="*/ 0 h 118800"/>
              <a:gd name="connsiteX2" fmla="*/ 568327 w 581407"/>
              <a:gd name="connsiteY2" fmla="*/ 23369 h 118800"/>
              <a:gd name="connsiteX3" fmla="*/ 534988 w 581407"/>
              <a:gd name="connsiteY3" fmla="*/ 47182 h 118800"/>
              <a:gd name="connsiteX4" fmla="*/ 538958 w 581407"/>
              <a:gd name="connsiteY4" fmla="*/ 118800 h 118800"/>
              <a:gd name="connsiteX5" fmla="*/ 0 w 581407"/>
              <a:gd name="connsiteY5" fmla="*/ 118800 h 118800"/>
              <a:gd name="connsiteX6" fmla="*/ 0 w 581407"/>
              <a:gd name="connsiteY6" fmla="*/ 0 h 118800"/>
              <a:gd name="connsiteX0" fmla="*/ 0 w 597899"/>
              <a:gd name="connsiteY0" fmla="*/ 0 h 118800"/>
              <a:gd name="connsiteX1" fmla="*/ 538958 w 597899"/>
              <a:gd name="connsiteY1" fmla="*/ 0 h 118800"/>
              <a:gd name="connsiteX2" fmla="*/ 568327 w 597899"/>
              <a:gd name="connsiteY2" fmla="*/ 23369 h 118800"/>
              <a:gd name="connsiteX3" fmla="*/ 534988 w 597899"/>
              <a:gd name="connsiteY3" fmla="*/ 47182 h 118800"/>
              <a:gd name="connsiteX4" fmla="*/ 584996 w 597899"/>
              <a:gd name="connsiteY4" fmla="*/ 75757 h 118800"/>
              <a:gd name="connsiteX5" fmla="*/ 538958 w 597899"/>
              <a:gd name="connsiteY5" fmla="*/ 118800 h 118800"/>
              <a:gd name="connsiteX6" fmla="*/ 0 w 597899"/>
              <a:gd name="connsiteY6" fmla="*/ 118800 h 118800"/>
              <a:gd name="connsiteX7" fmla="*/ 0 w 597899"/>
              <a:gd name="connsiteY7" fmla="*/ 0 h 118800"/>
              <a:gd name="connsiteX0" fmla="*/ 0 w 612143"/>
              <a:gd name="connsiteY0" fmla="*/ 0 h 118800"/>
              <a:gd name="connsiteX1" fmla="*/ 538958 w 612143"/>
              <a:gd name="connsiteY1" fmla="*/ 0 h 118800"/>
              <a:gd name="connsiteX2" fmla="*/ 568327 w 612143"/>
              <a:gd name="connsiteY2" fmla="*/ 23369 h 118800"/>
              <a:gd name="connsiteX3" fmla="*/ 534988 w 612143"/>
              <a:gd name="connsiteY3" fmla="*/ 47182 h 118800"/>
              <a:gd name="connsiteX4" fmla="*/ 608808 w 612143"/>
              <a:gd name="connsiteY4" fmla="*/ 75757 h 118800"/>
              <a:gd name="connsiteX5" fmla="*/ 538958 w 612143"/>
              <a:gd name="connsiteY5" fmla="*/ 118800 h 118800"/>
              <a:gd name="connsiteX6" fmla="*/ 0 w 612143"/>
              <a:gd name="connsiteY6" fmla="*/ 118800 h 118800"/>
              <a:gd name="connsiteX7" fmla="*/ 0 w 612143"/>
              <a:gd name="connsiteY7" fmla="*/ 0 h 118800"/>
              <a:gd name="connsiteX0" fmla="*/ 0 w 600326"/>
              <a:gd name="connsiteY0" fmla="*/ 0 h 118800"/>
              <a:gd name="connsiteX1" fmla="*/ 538958 w 600326"/>
              <a:gd name="connsiteY1" fmla="*/ 0 h 118800"/>
              <a:gd name="connsiteX2" fmla="*/ 568327 w 600326"/>
              <a:gd name="connsiteY2" fmla="*/ 23369 h 118800"/>
              <a:gd name="connsiteX3" fmla="*/ 534988 w 600326"/>
              <a:gd name="connsiteY3" fmla="*/ 47182 h 118800"/>
              <a:gd name="connsiteX4" fmla="*/ 589758 w 600326"/>
              <a:gd name="connsiteY4" fmla="*/ 85282 h 118800"/>
              <a:gd name="connsiteX5" fmla="*/ 538958 w 600326"/>
              <a:gd name="connsiteY5" fmla="*/ 118800 h 118800"/>
              <a:gd name="connsiteX6" fmla="*/ 0 w 600326"/>
              <a:gd name="connsiteY6" fmla="*/ 118800 h 118800"/>
              <a:gd name="connsiteX7" fmla="*/ 0 w 600326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4988 w 589785"/>
              <a:gd name="connsiteY3" fmla="*/ 4718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39750 w 589785"/>
              <a:gd name="connsiteY3" fmla="*/ 59088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454025 w 589785"/>
              <a:gd name="connsiteY3" fmla="*/ 66232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56707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68327 w 589785"/>
              <a:gd name="connsiteY2" fmla="*/ 23369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0233 w 589785"/>
              <a:gd name="connsiteY2" fmla="*/ 30512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0700 w 589785"/>
              <a:gd name="connsiteY3" fmla="*/ 44801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27844 w 589785"/>
              <a:gd name="connsiteY3" fmla="*/ 59089 h 118800"/>
              <a:gd name="connsiteX4" fmla="*/ 589758 w 589785"/>
              <a:gd name="connsiteY4" fmla="*/ 85282 h 118800"/>
              <a:gd name="connsiteX5" fmla="*/ 538958 w 589785"/>
              <a:gd name="connsiteY5" fmla="*/ 118800 h 118800"/>
              <a:gd name="connsiteX6" fmla="*/ 0 w 589785"/>
              <a:gd name="connsiteY6" fmla="*/ 118800 h 118800"/>
              <a:gd name="connsiteX7" fmla="*/ 0 w 589785"/>
              <a:gd name="connsiteY7" fmla="*/ 0 h 118800"/>
              <a:gd name="connsiteX0" fmla="*/ 0 w 594875"/>
              <a:gd name="connsiteY0" fmla="*/ 0 h 118800"/>
              <a:gd name="connsiteX1" fmla="*/ 538958 w 594875"/>
              <a:gd name="connsiteY1" fmla="*/ 0 h 118800"/>
              <a:gd name="connsiteX2" fmla="*/ 587376 w 594875"/>
              <a:gd name="connsiteY2" fmla="*/ 37655 h 118800"/>
              <a:gd name="connsiteX3" fmla="*/ 589758 w 594875"/>
              <a:gd name="connsiteY3" fmla="*/ 85282 h 118800"/>
              <a:gd name="connsiteX4" fmla="*/ 538958 w 594875"/>
              <a:gd name="connsiteY4" fmla="*/ 118800 h 118800"/>
              <a:gd name="connsiteX5" fmla="*/ 0 w 594875"/>
              <a:gd name="connsiteY5" fmla="*/ 118800 h 118800"/>
              <a:gd name="connsiteX6" fmla="*/ 0 w 594875"/>
              <a:gd name="connsiteY6" fmla="*/ 0 h 118800"/>
              <a:gd name="connsiteX0" fmla="*/ 0 w 590663"/>
              <a:gd name="connsiteY0" fmla="*/ 0 h 118800"/>
              <a:gd name="connsiteX1" fmla="*/ 538958 w 590663"/>
              <a:gd name="connsiteY1" fmla="*/ 0 h 118800"/>
              <a:gd name="connsiteX2" fmla="*/ 587376 w 590663"/>
              <a:gd name="connsiteY2" fmla="*/ 37655 h 118800"/>
              <a:gd name="connsiteX3" fmla="*/ 589758 w 590663"/>
              <a:gd name="connsiteY3" fmla="*/ 85282 h 118800"/>
              <a:gd name="connsiteX4" fmla="*/ 538958 w 590663"/>
              <a:gd name="connsiteY4" fmla="*/ 118800 h 118800"/>
              <a:gd name="connsiteX5" fmla="*/ 0 w 590663"/>
              <a:gd name="connsiteY5" fmla="*/ 118800 h 118800"/>
              <a:gd name="connsiteX6" fmla="*/ 0 w 590663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589785"/>
              <a:gd name="connsiteY0" fmla="*/ 0 h 118800"/>
              <a:gd name="connsiteX1" fmla="*/ 538958 w 589785"/>
              <a:gd name="connsiteY1" fmla="*/ 0 h 118800"/>
              <a:gd name="connsiteX2" fmla="*/ 587376 w 589785"/>
              <a:gd name="connsiteY2" fmla="*/ 37655 h 118800"/>
              <a:gd name="connsiteX3" fmla="*/ 589758 w 589785"/>
              <a:gd name="connsiteY3" fmla="*/ 85282 h 118800"/>
              <a:gd name="connsiteX4" fmla="*/ 538958 w 589785"/>
              <a:gd name="connsiteY4" fmla="*/ 118800 h 118800"/>
              <a:gd name="connsiteX5" fmla="*/ 0 w 589785"/>
              <a:gd name="connsiteY5" fmla="*/ 118800 h 118800"/>
              <a:gd name="connsiteX6" fmla="*/ 0 w 58978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0511 h 118800"/>
              <a:gd name="connsiteX3" fmla="*/ 589758 w 604045"/>
              <a:gd name="connsiteY3" fmla="*/ 85282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0511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18341"/>
              <a:gd name="connsiteY0" fmla="*/ 0 h 118800"/>
              <a:gd name="connsiteX1" fmla="*/ 538958 w 618341"/>
              <a:gd name="connsiteY1" fmla="*/ 0 h 118800"/>
              <a:gd name="connsiteX2" fmla="*/ 604045 w 618341"/>
              <a:gd name="connsiteY2" fmla="*/ 35274 h 118800"/>
              <a:gd name="connsiteX3" fmla="*/ 618333 w 618341"/>
              <a:gd name="connsiteY3" fmla="*/ 90045 h 118800"/>
              <a:gd name="connsiteX4" fmla="*/ 538958 w 618341"/>
              <a:gd name="connsiteY4" fmla="*/ 118800 h 118800"/>
              <a:gd name="connsiteX5" fmla="*/ 0 w 618341"/>
              <a:gd name="connsiteY5" fmla="*/ 118800 h 118800"/>
              <a:gd name="connsiteX6" fmla="*/ 0 w 618341"/>
              <a:gd name="connsiteY6" fmla="*/ 0 h 118800"/>
              <a:gd name="connsiteX0" fmla="*/ 0 w 608818"/>
              <a:gd name="connsiteY0" fmla="*/ 0 h 118800"/>
              <a:gd name="connsiteX1" fmla="*/ 538958 w 608818"/>
              <a:gd name="connsiteY1" fmla="*/ 0 h 118800"/>
              <a:gd name="connsiteX2" fmla="*/ 604045 w 608818"/>
              <a:gd name="connsiteY2" fmla="*/ 35274 h 118800"/>
              <a:gd name="connsiteX3" fmla="*/ 608808 w 608818"/>
              <a:gd name="connsiteY3" fmla="*/ 90045 h 118800"/>
              <a:gd name="connsiteX4" fmla="*/ 538958 w 608818"/>
              <a:gd name="connsiteY4" fmla="*/ 118800 h 118800"/>
              <a:gd name="connsiteX5" fmla="*/ 0 w 608818"/>
              <a:gd name="connsiteY5" fmla="*/ 118800 h 118800"/>
              <a:gd name="connsiteX6" fmla="*/ 0 w 608818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9004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601665 w 604045"/>
              <a:gd name="connsiteY3" fmla="*/ 70995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04045"/>
              <a:gd name="connsiteY0" fmla="*/ 0 h 118800"/>
              <a:gd name="connsiteX1" fmla="*/ 538958 w 604045"/>
              <a:gd name="connsiteY1" fmla="*/ 0 h 118800"/>
              <a:gd name="connsiteX2" fmla="*/ 604045 w 604045"/>
              <a:gd name="connsiteY2" fmla="*/ 35274 h 118800"/>
              <a:gd name="connsiteX3" fmla="*/ 599284 w 604045"/>
              <a:gd name="connsiteY3" fmla="*/ 91950 h 118800"/>
              <a:gd name="connsiteX4" fmla="*/ 538958 w 604045"/>
              <a:gd name="connsiteY4" fmla="*/ 118800 h 118800"/>
              <a:gd name="connsiteX5" fmla="*/ 0 w 604045"/>
              <a:gd name="connsiteY5" fmla="*/ 118800 h 118800"/>
              <a:gd name="connsiteX6" fmla="*/ 0 w 604045"/>
              <a:gd name="connsiteY6" fmla="*/ 0 h 118800"/>
              <a:gd name="connsiteX0" fmla="*/ 0 w 610149"/>
              <a:gd name="connsiteY0" fmla="*/ 0 h 118800"/>
              <a:gd name="connsiteX1" fmla="*/ 538958 w 610149"/>
              <a:gd name="connsiteY1" fmla="*/ 0 h 118800"/>
              <a:gd name="connsiteX2" fmla="*/ 604045 w 610149"/>
              <a:gd name="connsiteY2" fmla="*/ 35274 h 118800"/>
              <a:gd name="connsiteX3" fmla="*/ 538958 w 610149"/>
              <a:gd name="connsiteY3" fmla="*/ 118800 h 118800"/>
              <a:gd name="connsiteX4" fmla="*/ 0 w 610149"/>
              <a:gd name="connsiteY4" fmla="*/ 118800 h 118800"/>
              <a:gd name="connsiteX5" fmla="*/ 0 w 610149"/>
              <a:gd name="connsiteY5" fmla="*/ 0 h 118800"/>
              <a:gd name="connsiteX0" fmla="*/ 0 w 605869"/>
              <a:gd name="connsiteY0" fmla="*/ 0 h 119005"/>
              <a:gd name="connsiteX1" fmla="*/ 538958 w 605869"/>
              <a:gd name="connsiteY1" fmla="*/ 0 h 119005"/>
              <a:gd name="connsiteX2" fmla="*/ 604045 w 605869"/>
              <a:gd name="connsiteY2" fmla="*/ 35274 h 119005"/>
              <a:gd name="connsiteX3" fmla="*/ 538958 w 605869"/>
              <a:gd name="connsiteY3" fmla="*/ 118800 h 119005"/>
              <a:gd name="connsiteX4" fmla="*/ 0 w 605869"/>
              <a:gd name="connsiteY4" fmla="*/ 118800 h 119005"/>
              <a:gd name="connsiteX5" fmla="*/ 0 w 605869"/>
              <a:gd name="connsiteY5" fmla="*/ 0 h 119005"/>
              <a:gd name="connsiteX0" fmla="*/ 0 w 599157"/>
              <a:gd name="connsiteY0" fmla="*/ 0 h 119005"/>
              <a:gd name="connsiteX1" fmla="*/ 538958 w 599157"/>
              <a:gd name="connsiteY1" fmla="*/ 0 h 119005"/>
              <a:gd name="connsiteX2" fmla="*/ 594520 w 599157"/>
              <a:gd name="connsiteY2" fmla="*/ 35274 h 119005"/>
              <a:gd name="connsiteX3" fmla="*/ 538958 w 599157"/>
              <a:gd name="connsiteY3" fmla="*/ 118800 h 119005"/>
              <a:gd name="connsiteX4" fmla="*/ 0 w 599157"/>
              <a:gd name="connsiteY4" fmla="*/ 118800 h 119005"/>
              <a:gd name="connsiteX5" fmla="*/ 0 w 599157"/>
              <a:gd name="connsiteY5" fmla="*/ 0 h 119005"/>
              <a:gd name="connsiteX0" fmla="*/ 0 w 599177"/>
              <a:gd name="connsiteY0" fmla="*/ 0 h 122824"/>
              <a:gd name="connsiteX1" fmla="*/ 538958 w 599177"/>
              <a:gd name="connsiteY1" fmla="*/ 0 h 122824"/>
              <a:gd name="connsiteX2" fmla="*/ 594520 w 599177"/>
              <a:gd name="connsiteY2" fmla="*/ 35274 h 122824"/>
              <a:gd name="connsiteX3" fmla="*/ 589760 w 599177"/>
              <a:gd name="connsiteY3" fmla="*/ 116511 h 122824"/>
              <a:gd name="connsiteX4" fmla="*/ 538958 w 599177"/>
              <a:gd name="connsiteY4" fmla="*/ 118800 h 122824"/>
              <a:gd name="connsiteX5" fmla="*/ 0 w 599177"/>
              <a:gd name="connsiteY5" fmla="*/ 118800 h 122824"/>
              <a:gd name="connsiteX6" fmla="*/ 0 w 599177"/>
              <a:gd name="connsiteY6" fmla="*/ 0 h 12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177" h="122824">
                <a:moveTo>
                  <a:pt x="0" y="0"/>
                </a:moveTo>
                <a:lnTo>
                  <a:pt x="538958" y="0"/>
                </a:lnTo>
                <a:cubicBezTo>
                  <a:pt x="560389" y="2498"/>
                  <a:pt x="594520" y="23251"/>
                  <a:pt x="594520" y="35274"/>
                </a:cubicBezTo>
                <a:cubicBezTo>
                  <a:pt x="602987" y="52946"/>
                  <a:pt x="599020" y="102590"/>
                  <a:pt x="589760" y="116511"/>
                </a:cubicBezTo>
                <a:cubicBezTo>
                  <a:pt x="580500" y="130432"/>
                  <a:pt x="637251" y="116672"/>
                  <a:pt x="538958" y="118800"/>
                </a:cubicBezTo>
                <a:lnTo>
                  <a:pt x="0" y="11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6000">
                <a:schemeClr val="bg1">
                  <a:alpha val="5000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751564">
            <a:off x="3829799" y="3175913"/>
            <a:ext cx="185194" cy="86510"/>
          </a:xfrm>
          <a:prstGeom prst="ellipse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1"/>
          <p:cNvSpPr/>
          <p:nvPr/>
        </p:nvSpPr>
        <p:spPr>
          <a:xfrm flipH="1">
            <a:off x="3335981" y="3283690"/>
            <a:ext cx="843713" cy="398207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55179 w 835411"/>
              <a:gd name="connsiteY0" fmla="*/ 274836 h 398239"/>
              <a:gd name="connsiteX1" fmla="*/ 835411 w 835411"/>
              <a:gd name="connsiteY1" fmla="*/ 273249 h 398239"/>
              <a:gd name="connsiteX2" fmla="*/ 835411 w 835411"/>
              <a:gd name="connsiteY2" fmla="*/ 395064 h 398239"/>
              <a:gd name="connsiteX3" fmla="*/ 242478 w 835411"/>
              <a:gd name="connsiteY3" fmla="*/ 398239 h 398239"/>
              <a:gd name="connsiteX4" fmla="*/ 89498 w 835411"/>
              <a:gd name="connsiteY4" fmla="*/ 389 h 398239"/>
              <a:gd name="connsiteX5" fmla="*/ 104919 w 835411"/>
              <a:gd name="connsiteY5" fmla="*/ 83340 h 398239"/>
              <a:gd name="connsiteX6" fmla="*/ 255179 w 835411"/>
              <a:gd name="connsiteY6" fmla="*/ 274836 h 398239"/>
              <a:gd name="connsiteX0" fmla="*/ 261943 w 842175"/>
              <a:gd name="connsiteY0" fmla="*/ 274836 h 398239"/>
              <a:gd name="connsiteX1" fmla="*/ 842175 w 842175"/>
              <a:gd name="connsiteY1" fmla="*/ 273249 h 398239"/>
              <a:gd name="connsiteX2" fmla="*/ 842175 w 842175"/>
              <a:gd name="connsiteY2" fmla="*/ 395064 h 398239"/>
              <a:gd name="connsiteX3" fmla="*/ 249242 w 842175"/>
              <a:gd name="connsiteY3" fmla="*/ 398239 h 398239"/>
              <a:gd name="connsiteX4" fmla="*/ 86737 w 842175"/>
              <a:gd name="connsiteY4" fmla="*/ 389 h 398239"/>
              <a:gd name="connsiteX5" fmla="*/ 111683 w 842175"/>
              <a:gd name="connsiteY5" fmla="*/ 83340 h 398239"/>
              <a:gd name="connsiteX6" fmla="*/ 261943 w 842175"/>
              <a:gd name="connsiteY6" fmla="*/ 274836 h 398239"/>
              <a:gd name="connsiteX0" fmla="*/ 263481 w 843713"/>
              <a:gd name="connsiteY0" fmla="*/ 274836 h 398239"/>
              <a:gd name="connsiteX1" fmla="*/ 843713 w 843713"/>
              <a:gd name="connsiteY1" fmla="*/ 273249 h 398239"/>
              <a:gd name="connsiteX2" fmla="*/ 843713 w 843713"/>
              <a:gd name="connsiteY2" fmla="*/ 395064 h 398239"/>
              <a:gd name="connsiteX3" fmla="*/ 250780 w 843713"/>
              <a:gd name="connsiteY3" fmla="*/ 398239 h 398239"/>
              <a:gd name="connsiteX4" fmla="*/ 88275 w 843713"/>
              <a:gd name="connsiteY4" fmla="*/ 389 h 398239"/>
              <a:gd name="connsiteX5" fmla="*/ 113221 w 843713"/>
              <a:gd name="connsiteY5" fmla="*/ 83340 h 398239"/>
              <a:gd name="connsiteX6" fmla="*/ 263481 w 843713"/>
              <a:gd name="connsiteY6" fmla="*/ 274836 h 398239"/>
              <a:gd name="connsiteX0" fmla="*/ 263481 w 843713"/>
              <a:gd name="connsiteY0" fmla="*/ 274804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63481 w 843713"/>
              <a:gd name="connsiteY6" fmla="*/ 274804 h 398207"/>
              <a:gd name="connsiteX0" fmla="*/ 258719 w 843713"/>
              <a:gd name="connsiteY0" fmla="*/ 277185 h 398207"/>
              <a:gd name="connsiteX1" fmla="*/ 843713 w 843713"/>
              <a:gd name="connsiteY1" fmla="*/ 273217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  <a:gd name="connsiteX0" fmla="*/ 258719 w 843713"/>
              <a:gd name="connsiteY0" fmla="*/ 277185 h 398207"/>
              <a:gd name="connsiteX1" fmla="*/ 843713 w 843713"/>
              <a:gd name="connsiteY1" fmla="*/ 275598 h 398207"/>
              <a:gd name="connsiteX2" fmla="*/ 843713 w 843713"/>
              <a:gd name="connsiteY2" fmla="*/ 395032 h 398207"/>
              <a:gd name="connsiteX3" fmla="*/ 250780 w 843713"/>
              <a:gd name="connsiteY3" fmla="*/ 398207 h 398207"/>
              <a:gd name="connsiteX4" fmla="*/ 88275 w 843713"/>
              <a:gd name="connsiteY4" fmla="*/ 357 h 398207"/>
              <a:gd name="connsiteX5" fmla="*/ 98934 w 843713"/>
              <a:gd name="connsiteY5" fmla="*/ 88070 h 398207"/>
              <a:gd name="connsiteX6" fmla="*/ 258719 w 843713"/>
              <a:gd name="connsiteY6" fmla="*/ 277185 h 39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713" h="398207">
                <a:moveTo>
                  <a:pt x="258719" y="277185"/>
                </a:moveTo>
                <a:lnTo>
                  <a:pt x="843713" y="275598"/>
                </a:lnTo>
                <a:lnTo>
                  <a:pt x="843713" y="395032"/>
                </a:lnTo>
                <a:lnTo>
                  <a:pt x="250780" y="398207"/>
                </a:lnTo>
                <a:cubicBezTo>
                  <a:pt x="4259" y="379626"/>
                  <a:pt x="-81130" y="103076"/>
                  <a:pt x="88275" y="357"/>
                </a:cubicBezTo>
                <a:cubicBezTo>
                  <a:pt x="110063" y="-4765"/>
                  <a:pt x="113654" y="46298"/>
                  <a:pt x="98934" y="88070"/>
                </a:cubicBezTo>
                <a:cubicBezTo>
                  <a:pt x="82627" y="145717"/>
                  <a:pt x="138029" y="260350"/>
                  <a:pt x="258719" y="277185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41"/>
          <p:cNvSpPr/>
          <p:nvPr/>
        </p:nvSpPr>
        <p:spPr>
          <a:xfrm flipH="1">
            <a:off x="3924364" y="3283985"/>
            <a:ext cx="255664" cy="406580"/>
          </a:xfrm>
          <a:custGeom>
            <a:avLst/>
            <a:gdLst>
              <a:gd name="connsiteX0" fmla="*/ 0 w 615158"/>
              <a:gd name="connsiteY0" fmla="*/ 0 h 121815"/>
              <a:gd name="connsiteX1" fmla="*/ 615158 w 615158"/>
              <a:gd name="connsiteY1" fmla="*/ 0 h 121815"/>
              <a:gd name="connsiteX2" fmla="*/ 615158 w 615158"/>
              <a:gd name="connsiteY2" fmla="*/ 121815 h 121815"/>
              <a:gd name="connsiteX3" fmla="*/ 0 w 615158"/>
              <a:gd name="connsiteY3" fmla="*/ 121815 h 121815"/>
              <a:gd name="connsiteX4" fmla="*/ 0 w 615158"/>
              <a:gd name="connsiteY4" fmla="*/ 0 h 121815"/>
              <a:gd name="connsiteX0" fmla="*/ 0 w 812801"/>
              <a:gd name="connsiteY0" fmla="*/ 0 h 124196"/>
              <a:gd name="connsiteX1" fmla="*/ 812801 w 812801"/>
              <a:gd name="connsiteY1" fmla="*/ 2381 h 124196"/>
              <a:gd name="connsiteX2" fmla="*/ 812801 w 812801"/>
              <a:gd name="connsiteY2" fmla="*/ 124196 h 124196"/>
              <a:gd name="connsiteX3" fmla="*/ 197643 w 812801"/>
              <a:gd name="connsiteY3" fmla="*/ 124196 h 124196"/>
              <a:gd name="connsiteX4" fmla="*/ 0 w 812801"/>
              <a:gd name="connsiteY4" fmla="*/ 0 h 124196"/>
              <a:gd name="connsiteX0" fmla="*/ 0 w 720726"/>
              <a:gd name="connsiteY0" fmla="*/ 10319 h 121815"/>
              <a:gd name="connsiteX1" fmla="*/ 720726 w 720726"/>
              <a:gd name="connsiteY1" fmla="*/ 0 h 121815"/>
              <a:gd name="connsiteX2" fmla="*/ 720726 w 720726"/>
              <a:gd name="connsiteY2" fmla="*/ 121815 h 121815"/>
              <a:gd name="connsiteX3" fmla="*/ 105568 w 720726"/>
              <a:gd name="connsiteY3" fmla="*/ 121815 h 121815"/>
              <a:gd name="connsiteX4" fmla="*/ 0 w 720726"/>
              <a:gd name="connsiteY4" fmla="*/ 10319 h 121815"/>
              <a:gd name="connsiteX0" fmla="*/ 0 w 727076"/>
              <a:gd name="connsiteY0" fmla="*/ 3969 h 121815"/>
              <a:gd name="connsiteX1" fmla="*/ 727076 w 727076"/>
              <a:gd name="connsiteY1" fmla="*/ 0 h 121815"/>
              <a:gd name="connsiteX2" fmla="*/ 727076 w 727076"/>
              <a:gd name="connsiteY2" fmla="*/ 121815 h 121815"/>
              <a:gd name="connsiteX3" fmla="*/ 111918 w 727076"/>
              <a:gd name="connsiteY3" fmla="*/ 121815 h 121815"/>
              <a:gd name="connsiteX4" fmla="*/ 0 w 727076"/>
              <a:gd name="connsiteY4" fmla="*/ 3969 h 121815"/>
              <a:gd name="connsiteX0" fmla="*/ 0 w 729457"/>
              <a:gd name="connsiteY0" fmla="*/ 1587 h 121815"/>
              <a:gd name="connsiteX1" fmla="*/ 729457 w 729457"/>
              <a:gd name="connsiteY1" fmla="*/ 0 h 121815"/>
              <a:gd name="connsiteX2" fmla="*/ 729457 w 729457"/>
              <a:gd name="connsiteY2" fmla="*/ 121815 h 121815"/>
              <a:gd name="connsiteX3" fmla="*/ 114299 w 729457"/>
              <a:gd name="connsiteY3" fmla="*/ 121815 h 121815"/>
              <a:gd name="connsiteX4" fmla="*/ 0 w 729457"/>
              <a:gd name="connsiteY4" fmla="*/ 1587 h 121815"/>
              <a:gd name="connsiteX0" fmla="*/ 72812 w 802269"/>
              <a:gd name="connsiteY0" fmla="*/ 4572 h 124800"/>
              <a:gd name="connsiteX1" fmla="*/ 802269 w 802269"/>
              <a:gd name="connsiteY1" fmla="*/ 2985 h 124800"/>
              <a:gd name="connsiteX2" fmla="*/ 802269 w 802269"/>
              <a:gd name="connsiteY2" fmla="*/ 124800 h 124800"/>
              <a:gd name="connsiteX3" fmla="*/ 187111 w 802269"/>
              <a:gd name="connsiteY3" fmla="*/ 124800 h 124800"/>
              <a:gd name="connsiteX4" fmla="*/ 0 w 802269"/>
              <a:gd name="connsiteY4" fmla="*/ 0 h 124800"/>
              <a:gd name="connsiteX5" fmla="*/ 72812 w 802269"/>
              <a:gd name="connsiteY5" fmla="*/ 4572 h 124800"/>
              <a:gd name="connsiteX0" fmla="*/ 73266 w 802723"/>
              <a:gd name="connsiteY0" fmla="*/ 4572 h 124800"/>
              <a:gd name="connsiteX1" fmla="*/ 802723 w 802723"/>
              <a:gd name="connsiteY1" fmla="*/ 2985 h 124800"/>
              <a:gd name="connsiteX2" fmla="*/ 802723 w 802723"/>
              <a:gd name="connsiteY2" fmla="*/ 124800 h 124800"/>
              <a:gd name="connsiteX3" fmla="*/ 187565 w 802723"/>
              <a:gd name="connsiteY3" fmla="*/ 124800 h 124800"/>
              <a:gd name="connsiteX4" fmla="*/ 454 w 802723"/>
              <a:gd name="connsiteY4" fmla="*/ 0 h 124800"/>
              <a:gd name="connsiteX5" fmla="*/ 73266 w 80272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73486 w 802943"/>
              <a:gd name="connsiteY0" fmla="*/ 4572 h 124800"/>
              <a:gd name="connsiteX1" fmla="*/ 802943 w 802943"/>
              <a:gd name="connsiteY1" fmla="*/ 2985 h 124800"/>
              <a:gd name="connsiteX2" fmla="*/ 802943 w 802943"/>
              <a:gd name="connsiteY2" fmla="*/ 124800 h 124800"/>
              <a:gd name="connsiteX3" fmla="*/ 187785 w 802943"/>
              <a:gd name="connsiteY3" fmla="*/ 124800 h 124800"/>
              <a:gd name="connsiteX4" fmla="*/ 674 w 802943"/>
              <a:gd name="connsiteY4" fmla="*/ 0 h 124800"/>
              <a:gd name="connsiteX5" fmla="*/ 73486 w 802943"/>
              <a:gd name="connsiteY5" fmla="*/ 4572 h 12480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077 w 819534"/>
              <a:gd name="connsiteY0" fmla="*/ 23622 h 143850"/>
              <a:gd name="connsiteX1" fmla="*/ 819534 w 819534"/>
              <a:gd name="connsiteY1" fmla="*/ 22035 h 143850"/>
              <a:gd name="connsiteX2" fmla="*/ 819534 w 819534"/>
              <a:gd name="connsiteY2" fmla="*/ 143850 h 143850"/>
              <a:gd name="connsiteX3" fmla="*/ 204376 w 819534"/>
              <a:gd name="connsiteY3" fmla="*/ 143850 h 143850"/>
              <a:gd name="connsiteX4" fmla="*/ 596 w 819534"/>
              <a:gd name="connsiteY4" fmla="*/ 0 h 143850"/>
              <a:gd name="connsiteX5" fmla="*/ 90077 w 819534"/>
              <a:gd name="connsiteY5" fmla="*/ 23622 h 143850"/>
              <a:gd name="connsiteX0" fmla="*/ 90193 w 819650"/>
              <a:gd name="connsiteY0" fmla="*/ 23622 h 143850"/>
              <a:gd name="connsiteX1" fmla="*/ 819650 w 819650"/>
              <a:gd name="connsiteY1" fmla="*/ 22035 h 143850"/>
              <a:gd name="connsiteX2" fmla="*/ 819650 w 819650"/>
              <a:gd name="connsiteY2" fmla="*/ 143850 h 143850"/>
              <a:gd name="connsiteX3" fmla="*/ 204492 w 819650"/>
              <a:gd name="connsiteY3" fmla="*/ 143850 h 143850"/>
              <a:gd name="connsiteX4" fmla="*/ 712 w 819650"/>
              <a:gd name="connsiteY4" fmla="*/ 0 h 143850"/>
              <a:gd name="connsiteX5" fmla="*/ 90193 w 819650"/>
              <a:gd name="connsiteY5" fmla="*/ 23622 h 143850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666 w 829123"/>
              <a:gd name="connsiteY0" fmla="*/ 45847 h 166075"/>
              <a:gd name="connsiteX1" fmla="*/ 829123 w 829123"/>
              <a:gd name="connsiteY1" fmla="*/ 44260 h 166075"/>
              <a:gd name="connsiteX2" fmla="*/ 829123 w 829123"/>
              <a:gd name="connsiteY2" fmla="*/ 166075 h 166075"/>
              <a:gd name="connsiteX3" fmla="*/ 213965 w 829123"/>
              <a:gd name="connsiteY3" fmla="*/ 166075 h 166075"/>
              <a:gd name="connsiteX4" fmla="*/ 660 w 829123"/>
              <a:gd name="connsiteY4" fmla="*/ 0 h 166075"/>
              <a:gd name="connsiteX5" fmla="*/ 99666 w 829123"/>
              <a:gd name="connsiteY5" fmla="*/ 45847 h 166075"/>
              <a:gd name="connsiteX0" fmla="*/ 99015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99015 w 828472"/>
              <a:gd name="connsiteY5" fmla="*/ 45847 h 166075"/>
              <a:gd name="connsiteX0" fmla="*/ 229190 w 828472"/>
              <a:gd name="connsiteY0" fmla="*/ 49022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29190 w 828472"/>
              <a:gd name="connsiteY5" fmla="*/ 49022 h 166075"/>
              <a:gd name="connsiteX0" fmla="*/ 248240 w 828472"/>
              <a:gd name="connsiteY0" fmla="*/ 45847 h 166075"/>
              <a:gd name="connsiteX1" fmla="*/ 828472 w 828472"/>
              <a:gd name="connsiteY1" fmla="*/ 44260 h 166075"/>
              <a:gd name="connsiteX2" fmla="*/ 828472 w 828472"/>
              <a:gd name="connsiteY2" fmla="*/ 166075 h 166075"/>
              <a:gd name="connsiteX3" fmla="*/ 213314 w 828472"/>
              <a:gd name="connsiteY3" fmla="*/ 166075 h 166075"/>
              <a:gd name="connsiteX4" fmla="*/ 9 w 828472"/>
              <a:gd name="connsiteY4" fmla="*/ 0 h 166075"/>
              <a:gd name="connsiteX5" fmla="*/ 248240 w 828472"/>
              <a:gd name="connsiteY5" fmla="*/ 45847 h 166075"/>
              <a:gd name="connsiteX0" fmla="*/ 248237 w 828469"/>
              <a:gd name="connsiteY0" fmla="*/ 45847 h 166075"/>
              <a:gd name="connsiteX1" fmla="*/ 828469 w 828469"/>
              <a:gd name="connsiteY1" fmla="*/ 44260 h 166075"/>
              <a:gd name="connsiteX2" fmla="*/ 828469 w 828469"/>
              <a:gd name="connsiteY2" fmla="*/ 166075 h 166075"/>
              <a:gd name="connsiteX3" fmla="*/ 264111 w 828469"/>
              <a:gd name="connsiteY3" fmla="*/ 162900 h 166075"/>
              <a:gd name="connsiteX4" fmla="*/ 6 w 828469"/>
              <a:gd name="connsiteY4" fmla="*/ 0 h 166075"/>
              <a:gd name="connsiteX5" fmla="*/ 248237 w 828469"/>
              <a:gd name="connsiteY5" fmla="*/ 45847 h 166075"/>
              <a:gd name="connsiteX0" fmla="*/ 248238 w 828470"/>
              <a:gd name="connsiteY0" fmla="*/ 45847 h 169250"/>
              <a:gd name="connsiteX1" fmla="*/ 828470 w 828470"/>
              <a:gd name="connsiteY1" fmla="*/ 44260 h 169250"/>
              <a:gd name="connsiteX2" fmla="*/ 828470 w 828470"/>
              <a:gd name="connsiteY2" fmla="*/ 166075 h 169250"/>
              <a:gd name="connsiteX3" fmla="*/ 235537 w 828470"/>
              <a:gd name="connsiteY3" fmla="*/ 169250 h 169250"/>
              <a:gd name="connsiteX4" fmla="*/ 7 w 828470"/>
              <a:gd name="connsiteY4" fmla="*/ 0 h 169250"/>
              <a:gd name="connsiteX5" fmla="*/ 248238 w 828470"/>
              <a:gd name="connsiteY5" fmla="*/ 45847 h 169250"/>
              <a:gd name="connsiteX0" fmla="*/ 159353 w 739585"/>
              <a:gd name="connsiteY0" fmla="*/ 274447 h 397850"/>
              <a:gd name="connsiteX1" fmla="*/ 739585 w 739585"/>
              <a:gd name="connsiteY1" fmla="*/ 272860 h 397850"/>
              <a:gd name="connsiteX2" fmla="*/ 739585 w 739585"/>
              <a:gd name="connsiteY2" fmla="*/ 394675 h 397850"/>
              <a:gd name="connsiteX3" fmla="*/ 146652 w 739585"/>
              <a:gd name="connsiteY3" fmla="*/ 397850 h 397850"/>
              <a:gd name="connsiteX4" fmla="*/ 22 w 739585"/>
              <a:gd name="connsiteY4" fmla="*/ 0 h 397850"/>
              <a:gd name="connsiteX5" fmla="*/ 159353 w 739585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26817 w 807049"/>
              <a:gd name="connsiteY0" fmla="*/ 274447 h 397850"/>
              <a:gd name="connsiteX1" fmla="*/ 807049 w 807049"/>
              <a:gd name="connsiteY1" fmla="*/ 272860 h 397850"/>
              <a:gd name="connsiteX2" fmla="*/ 807049 w 807049"/>
              <a:gd name="connsiteY2" fmla="*/ 394675 h 397850"/>
              <a:gd name="connsiteX3" fmla="*/ 214116 w 807049"/>
              <a:gd name="connsiteY3" fmla="*/ 397850 h 397850"/>
              <a:gd name="connsiteX4" fmla="*/ 67486 w 807049"/>
              <a:gd name="connsiteY4" fmla="*/ 0 h 397850"/>
              <a:gd name="connsiteX5" fmla="*/ 226817 w 807049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37638 w 817870"/>
              <a:gd name="connsiteY0" fmla="*/ 274447 h 397850"/>
              <a:gd name="connsiteX1" fmla="*/ 817870 w 817870"/>
              <a:gd name="connsiteY1" fmla="*/ 272860 h 397850"/>
              <a:gd name="connsiteX2" fmla="*/ 817870 w 817870"/>
              <a:gd name="connsiteY2" fmla="*/ 394675 h 397850"/>
              <a:gd name="connsiteX3" fmla="*/ 224937 w 817870"/>
              <a:gd name="connsiteY3" fmla="*/ 397850 h 397850"/>
              <a:gd name="connsiteX4" fmla="*/ 78307 w 817870"/>
              <a:gd name="connsiteY4" fmla="*/ 0 h 397850"/>
              <a:gd name="connsiteX5" fmla="*/ 237638 w 817870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245760 w 825992"/>
              <a:gd name="connsiteY5" fmla="*/ 274447 h 397850"/>
              <a:gd name="connsiteX0" fmla="*/ 245760 w 825992"/>
              <a:gd name="connsiteY0" fmla="*/ 292123 h 415526"/>
              <a:gd name="connsiteX1" fmla="*/ 825992 w 825992"/>
              <a:gd name="connsiteY1" fmla="*/ 290536 h 415526"/>
              <a:gd name="connsiteX2" fmla="*/ 825992 w 825992"/>
              <a:gd name="connsiteY2" fmla="*/ 412351 h 415526"/>
              <a:gd name="connsiteX3" fmla="*/ 233059 w 825992"/>
              <a:gd name="connsiteY3" fmla="*/ 415526 h 415526"/>
              <a:gd name="connsiteX4" fmla="*/ 86429 w 825992"/>
              <a:gd name="connsiteY4" fmla="*/ 17676 h 415526"/>
              <a:gd name="connsiteX5" fmla="*/ 95500 w 825992"/>
              <a:gd name="connsiteY5" fmla="*/ 100627 h 415526"/>
              <a:gd name="connsiteX6" fmla="*/ 245760 w 825992"/>
              <a:gd name="connsiteY6" fmla="*/ 292123 h 415526"/>
              <a:gd name="connsiteX0" fmla="*/ 245760 w 825992"/>
              <a:gd name="connsiteY0" fmla="*/ 289597 h 413000"/>
              <a:gd name="connsiteX1" fmla="*/ 825992 w 825992"/>
              <a:gd name="connsiteY1" fmla="*/ 288010 h 413000"/>
              <a:gd name="connsiteX2" fmla="*/ 825992 w 825992"/>
              <a:gd name="connsiteY2" fmla="*/ 409825 h 413000"/>
              <a:gd name="connsiteX3" fmla="*/ 233059 w 825992"/>
              <a:gd name="connsiteY3" fmla="*/ 413000 h 413000"/>
              <a:gd name="connsiteX4" fmla="*/ 86429 w 825992"/>
              <a:gd name="connsiteY4" fmla="*/ 15150 h 413000"/>
              <a:gd name="connsiteX5" fmla="*/ 95500 w 825992"/>
              <a:gd name="connsiteY5" fmla="*/ 98101 h 413000"/>
              <a:gd name="connsiteX6" fmla="*/ 245760 w 825992"/>
              <a:gd name="connsiteY6" fmla="*/ 289597 h 41300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447 h 397850"/>
              <a:gd name="connsiteX1" fmla="*/ 825992 w 825992"/>
              <a:gd name="connsiteY1" fmla="*/ 272860 h 397850"/>
              <a:gd name="connsiteX2" fmla="*/ 825992 w 825992"/>
              <a:gd name="connsiteY2" fmla="*/ 394675 h 397850"/>
              <a:gd name="connsiteX3" fmla="*/ 233059 w 825992"/>
              <a:gd name="connsiteY3" fmla="*/ 397850 h 397850"/>
              <a:gd name="connsiteX4" fmla="*/ 86429 w 825992"/>
              <a:gd name="connsiteY4" fmla="*/ 0 h 397850"/>
              <a:gd name="connsiteX5" fmla="*/ 95500 w 825992"/>
              <a:gd name="connsiteY5" fmla="*/ 82951 h 397850"/>
              <a:gd name="connsiteX6" fmla="*/ 245760 w 825992"/>
              <a:gd name="connsiteY6" fmla="*/ 274447 h 397850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5760 w 825992"/>
              <a:gd name="connsiteY0" fmla="*/ 274836 h 398239"/>
              <a:gd name="connsiteX1" fmla="*/ 825992 w 825992"/>
              <a:gd name="connsiteY1" fmla="*/ 273249 h 398239"/>
              <a:gd name="connsiteX2" fmla="*/ 825992 w 825992"/>
              <a:gd name="connsiteY2" fmla="*/ 395064 h 398239"/>
              <a:gd name="connsiteX3" fmla="*/ 233059 w 825992"/>
              <a:gd name="connsiteY3" fmla="*/ 398239 h 398239"/>
              <a:gd name="connsiteX4" fmla="*/ 86429 w 825992"/>
              <a:gd name="connsiteY4" fmla="*/ 389 h 398239"/>
              <a:gd name="connsiteX5" fmla="*/ 95500 w 825992"/>
              <a:gd name="connsiteY5" fmla="*/ 83340 h 398239"/>
              <a:gd name="connsiteX6" fmla="*/ 245760 w 825992"/>
              <a:gd name="connsiteY6" fmla="*/ 274836 h 398239"/>
              <a:gd name="connsiteX0" fmla="*/ 244350 w 824582"/>
              <a:gd name="connsiteY0" fmla="*/ 274836 h 398239"/>
              <a:gd name="connsiteX1" fmla="*/ 824582 w 824582"/>
              <a:gd name="connsiteY1" fmla="*/ 273249 h 398239"/>
              <a:gd name="connsiteX2" fmla="*/ 824582 w 824582"/>
              <a:gd name="connsiteY2" fmla="*/ 395064 h 398239"/>
              <a:gd name="connsiteX3" fmla="*/ 231649 w 824582"/>
              <a:gd name="connsiteY3" fmla="*/ 398239 h 398239"/>
              <a:gd name="connsiteX4" fmla="*/ 85019 w 824582"/>
              <a:gd name="connsiteY4" fmla="*/ 389 h 398239"/>
              <a:gd name="connsiteX5" fmla="*/ 94090 w 824582"/>
              <a:gd name="connsiteY5" fmla="*/ 83340 h 398239"/>
              <a:gd name="connsiteX6" fmla="*/ 244350 w 824582"/>
              <a:gd name="connsiteY6" fmla="*/ 274836 h 398239"/>
              <a:gd name="connsiteX0" fmla="*/ 261280 w 841512"/>
              <a:gd name="connsiteY0" fmla="*/ 274836 h 398239"/>
              <a:gd name="connsiteX1" fmla="*/ 841512 w 841512"/>
              <a:gd name="connsiteY1" fmla="*/ 273249 h 398239"/>
              <a:gd name="connsiteX2" fmla="*/ 841512 w 841512"/>
              <a:gd name="connsiteY2" fmla="*/ 395064 h 398239"/>
              <a:gd name="connsiteX3" fmla="*/ 248579 w 841512"/>
              <a:gd name="connsiteY3" fmla="*/ 398239 h 398239"/>
              <a:gd name="connsiteX4" fmla="*/ 101949 w 841512"/>
              <a:gd name="connsiteY4" fmla="*/ 389 h 398239"/>
              <a:gd name="connsiteX5" fmla="*/ 111020 w 841512"/>
              <a:gd name="connsiteY5" fmla="*/ 83340 h 398239"/>
              <a:gd name="connsiteX6" fmla="*/ 261280 w 841512"/>
              <a:gd name="connsiteY6" fmla="*/ 274836 h 398239"/>
              <a:gd name="connsiteX0" fmla="*/ 255638 w 835870"/>
              <a:gd name="connsiteY0" fmla="*/ 274836 h 398239"/>
              <a:gd name="connsiteX1" fmla="*/ 835870 w 835870"/>
              <a:gd name="connsiteY1" fmla="*/ 273249 h 398239"/>
              <a:gd name="connsiteX2" fmla="*/ 835870 w 835870"/>
              <a:gd name="connsiteY2" fmla="*/ 395064 h 398239"/>
              <a:gd name="connsiteX3" fmla="*/ 242937 w 835870"/>
              <a:gd name="connsiteY3" fmla="*/ 398239 h 398239"/>
              <a:gd name="connsiteX4" fmla="*/ 96307 w 835870"/>
              <a:gd name="connsiteY4" fmla="*/ 389 h 398239"/>
              <a:gd name="connsiteX5" fmla="*/ 105378 w 835870"/>
              <a:gd name="connsiteY5" fmla="*/ 83340 h 398239"/>
              <a:gd name="connsiteX6" fmla="*/ 255638 w 835870"/>
              <a:gd name="connsiteY6" fmla="*/ 274836 h 398239"/>
              <a:gd name="connsiteX0" fmla="*/ 264758 w 844990"/>
              <a:gd name="connsiteY0" fmla="*/ 274836 h 398239"/>
              <a:gd name="connsiteX1" fmla="*/ 844990 w 844990"/>
              <a:gd name="connsiteY1" fmla="*/ 273249 h 398239"/>
              <a:gd name="connsiteX2" fmla="*/ 844990 w 844990"/>
              <a:gd name="connsiteY2" fmla="*/ 395064 h 398239"/>
              <a:gd name="connsiteX3" fmla="*/ 252057 w 844990"/>
              <a:gd name="connsiteY3" fmla="*/ 398239 h 398239"/>
              <a:gd name="connsiteX4" fmla="*/ 105427 w 844990"/>
              <a:gd name="connsiteY4" fmla="*/ 389 h 398239"/>
              <a:gd name="connsiteX5" fmla="*/ 114498 w 844990"/>
              <a:gd name="connsiteY5" fmla="*/ 83340 h 398239"/>
              <a:gd name="connsiteX6" fmla="*/ 264758 w 844990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273249 h 398239"/>
              <a:gd name="connsiteX2" fmla="*/ 830976 w 830976"/>
              <a:gd name="connsiteY2" fmla="*/ 395064 h 398239"/>
              <a:gd name="connsiteX3" fmla="*/ 238043 w 830976"/>
              <a:gd name="connsiteY3" fmla="*/ 398239 h 398239"/>
              <a:gd name="connsiteX4" fmla="*/ 91413 w 830976"/>
              <a:gd name="connsiteY4" fmla="*/ 389 h 398239"/>
              <a:gd name="connsiteX5" fmla="*/ 100484 w 830976"/>
              <a:gd name="connsiteY5" fmla="*/ 83340 h 398239"/>
              <a:gd name="connsiteX6" fmla="*/ 250744 w 830976"/>
              <a:gd name="connsiteY6" fmla="*/ 274836 h 398239"/>
              <a:gd name="connsiteX0" fmla="*/ 250744 w 830976"/>
              <a:gd name="connsiteY0" fmla="*/ 274836 h 398239"/>
              <a:gd name="connsiteX1" fmla="*/ 830976 w 830976"/>
              <a:gd name="connsiteY1" fmla="*/ 395064 h 398239"/>
              <a:gd name="connsiteX2" fmla="*/ 238043 w 830976"/>
              <a:gd name="connsiteY2" fmla="*/ 398239 h 398239"/>
              <a:gd name="connsiteX3" fmla="*/ 91413 w 830976"/>
              <a:gd name="connsiteY3" fmla="*/ 389 h 398239"/>
              <a:gd name="connsiteX4" fmla="*/ 100484 w 830976"/>
              <a:gd name="connsiteY4" fmla="*/ 83340 h 398239"/>
              <a:gd name="connsiteX5" fmla="*/ 250744 w 830976"/>
              <a:gd name="connsiteY5" fmla="*/ 274836 h 398239"/>
              <a:gd name="connsiteX0" fmla="*/ 250744 w 250744"/>
              <a:gd name="connsiteY0" fmla="*/ 274836 h 398239"/>
              <a:gd name="connsiteX1" fmla="*/ 238043 w 250744"/>
              <a:gd name="connsiteY1" fmla="*/ 398239 h 398239"/>
              <a:gd name="connsiteX2" fmla="*/ 91413 w 250744"/>
              <a:gd name="connsiteY2" fmla="*/ 389 h 398239"/>
              <a:gd name="connsiteX3" fmla="*/ 100484 w 250744"/>
              <a:gd name="connsiteY3" fmla="*/ 83340 h 398239"/>
              <a:gd name="connsiteX4" fmla="*/ 250744 w 250744"/>
              <a:gd name="connsiteY4" fmla="*/ 274836 h 398239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0484 w 250744"/>
              <a:gd name="connsiteY3" fmla="*/ 83858 h 398757"/>
              <a:gd name="connsiteX4" fmla="*/ 250744 w 250744"/>
              <a:gd name="connsiteY4" fmla="*/ 275354 h 398757"/>
              <a:gd name="connsiteX0" fmla="*/ 250744 w 250744"/>
              <a:gd name="connsiteY0" fmla="*/ 275354 h 398757"/>
              <a:gd name="connsiteX1" fmla="*/ 238043 w 250744"/>
              <a:gd name="connsiteY1" fmla="*/ 398757 h 398757"/>
              <a:gd name="connsiteX2" fmla="*/ 91413 w 250744"/>
              <a:gd name="connsiteY2" fmla="*/ 907 h 398757"/>
              <a:gd name="connsiteX3" fmla="*/ 106712 w 250744"/>
              <a:gd name="connsiteY3" fmla="*/ 83858 h 398757"/>
              <a:gd name="connsiteX4" fmla="*/ 250744 w 250744"/>
              <a:gd name="connsiteY4" fmla="*/ 275354 h 3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44" h="398757">
                <a:moveTo>
                  <a:pt x="250744" y="275354"/>
                </a:moveTo>
                <a:lnTo>
                  <a:pt x="238043" y="398757"/>
                </a:lnTo>
                <a:cubicBezTo>
                  <a:pt x="-2128" y="380176"/>
                  <a:pt x="-77992" y="103626"/>
                  <a:pt x="91413" y="907"/>
                </a:cubicBezTo>
                <a:cubicBezTo>
                  <a:pt x="138112" y="-7329"/>
                  <a:pt x="121432" y="42086"/>
                  <a:pt x="106712" y="83858"/>
                </a:cubicBezTo>
                <a:cubicBezTo>
                  <a:pt x="90405" y="141505"/>
                  <a:pt x="133229" y="239469"/>
                  <a:pt x="250744" y="275354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1000"/>
                </a:srgbClr>
              </a:gs>
              <a:gs pos="99000">
                <a:srgbClr val="FFFFFF">
                  <a:alpha val="0"/>
                </a:srgbClr>
              </a:gs>
              <a:gs pos="19000">
                <a:srgbClr val="FFFFFF">
                  <a:alpha val="500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 prstMaterial="plastic">
            <a:bevelT w="19050" h="127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673152" y="3286831"/>
            <a:ext cx="136800" cy="238661"/>
            <a:chOff x="3607179" y="2202657"/>
            <a:chExt cx="136800" cy="238661"/>
          </a:xfrm>
        </p:grpSpPr>
        <p:sp>
          <p:nvSpPr>
            <p:cNvPr id="63" name="任意多边形 62"/>
            <p:cNvSpPr/>
            <p:nvPr/>
          </p:nvSpPr>
          <p:spPr>
            <a:xfrm>
              <a:off x="3607179" y="2279854"/>
              <a:ext cx="136800" cy="112710"/>
            </a:xfrm>
            <a:custGeom>
              <a:avLst/>
              <a:gdLst>
                <a:gd name="connsiteX0" fmla="*/ 18363 w 148436"/>
                <a:gd name="connsiteY0" fmla="*/ 0 h 112710"/>
                <a:gd name="connsiteX1" fmla="*/ 18363 w 148436"/>
                <a:gd name="connsiteY1" fmla="*/ 40963 h 112710"/>
                <a:gd name="connsiteX2" fmla="*/ 74217 w 148436"/>
                <a:gd name="connsiteY2" fmla="*/ 96817 h 112710"/>
                <a:gd name="connsiteX3" fmla="*/ 74216 w 148436"/>
                <a:gd name="connsiteY3" fmla="*/ 96818 h 112710"/>
                <a:gd name="connsiteX4" fmla="*/ 130070 w 148436"/>
                <a:gd name="connsiteY4" fmla="*/ 40964 h 112710"/>
                <a:gd name="connsiteX5" fmla="*/ 130071 w 148436"/>
                <a:gd name="connsiteY5" fmla="*/ 882 h 112710"/>
                <a:gd name="connsiteX6" fmla="*/ 148436 w 148436"/>
                <a:gd name="connsiteY6" fmla="*/ 16501 h 112710"/>
                <a:gd name="connsiteX7" fmla="*/ 148435 w 148436"/>
                <a:gd name="connsiteY7" fmla="*/ 38492 h 112710"/>
                <a:gd name="connsiteX8" fmla="*/ 74217 w 148436"/>
                <a:gd name="connsiteY8" fmla="*/ 112710 h 112710"/>
                <a:gd name="connsiteX9" fmla="*/ 74218 w 148436"/>
                <a:gd name="connsiteY9" fmla="*/ 112709 h 112710"/>
                <a:gd name="connsiteX10" fmla="*/ 0 w 148436"/>
                <a:gd name="connsiteY10" fmla="*/ 38491 h 112710"/>
                <a:gd name="connsiteX11" fmla="*/ 0 w 148436"/>
                <a:gd name="connsiteY11" fmla="*/ 15618 h 11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436" h="112710">
                  <a:moveTo>
                    <a:pt x="18363" y="0"/>
                  </a:moveTo>
                  <a:lnTo>
                    <a:pt x="18363" y="40963"/>
                  </a:lnTo>
                  <a:cubicBezTo>
                    <a:pt x="18363" y="71810"/>
                    <a:pt x="43370" y="96817"/>
                    <a:pt x="74217" y="96817"/>
                  </a:cubicBezTo>
                  <a:lnTo>
                    <a:pt x="74216" y="96818"/>
                  </a:lnTo>
                  <a:cubicBezTo>
                    <a:pt x="105063" y="96818"/>
                    <a:pt x="130070" y="71811"/>
                    <a:pt x="130070" y="40964"/>
                  </a:cubicBezTo>
                  <a:lnTo>
                    <a:pt x="130071" y="882"/>
                  </a:lnTo>
                  <a:lnTo>
                    <a:pt x="148436" y="16501"/>
                  </a:lnTo>
                  <a:lnTo>
                    <a:pt x="148435" y="38492"/>
                  </a:lnTo>
                  <a:cubicBezTo>
                    <a:pt x="148435" y="79481"/>
                    <a:pt x="115206" y="112710"/>
                    <a:pt x="74217" y="112710"/>
                  </a:cubicBezTo>
                  <a:lnTo>
                    <a:pt x="74218" y="112709"/>
                  </a:lnTo>
                  <a:cubicBezTo>
                    <a:pt x="33229" y="112709"/>
                    <a:pt x="0" y="79480"/>
                    <a:pt x="0" y="38491"/>
                  </a:cubicBezTo>
                  <a:lnTo>
                    <a:pt x="0" y="15618"/>
                  </a:lnTo>
                  <a:close/>
                </a:path>
              </a:pathLst>
            </a:cu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637754" y="2202657"/>
              <a:ext cx="74980" cy="15815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666244" y="2391730"/>
              <a:ext cx="18000" cy="36000"/>
            </a:xfrm>
            <a:prstGeom prst="rect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3637754" y="2423318"/>
              <a:ext cx="74980" cy="18000"/>
            </a:xfrm>
            <a:prstGeom prst="trapezoid">
              <a:avLst/>
            </a:prstGeom>
            <a:solidFill>
              <a:schemeClr val="tx1"/>
            </a:solidFill>
            <a:ln w="15875">
              <a:gradFill>
                <a:gsLst>
                  <a:gs pos="301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9" name="椭圆 148"/>
          <p:cNvSpPr/>
          <p:nvPr/>
        </p:nvSpPr>
        <p:spPr>
          <a:xfrm rot="21242351">
            <a:off x="3603563" y="3712385"/>
            <a:ext cx="476250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407400" y="3766609"/>
            <a:ext cx="2840604" cy="5514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0000">
                <a:schemeClr val="tx1">
                  <a:alpha val="5000"/>
                </a:schemeClr>
              </a:gs>
            </a:gsLst>
            <a:lin ang="5400000" scaled="0"/>
            <a:tileRect/>
          </a:gradFill>
          <a:ln w="28575"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3021" y="3667064"/>
            <a:ext cx="3143250" cy="1447800"/>
          </a:xfrm>
          <a:prstGeom prst="rect">
            <a:avLst/>
          </a:prstGeom>
        </p:spPr>
      </p:pic>
      <p:sp>
        <p:nvSpPr>
          <p:cNvPr id="69" name="圆角矩形 68"/>
          <p:cNvSpPr/>
          <p:nvPr/>
        </p:nvSpPr>
        <p:spPr>
          <a:xfrm>
            <a:off x="6269603" y="1266387"/>
            <a:ext cx="4835628" cy="2453604"/>
          </a:xfrm>
          <a:prstGeom prst="roundRect">
            <a:avLst>
              <a:gd name="adj" fmla="val 28080"/>
            </a:avLst>
          </a:prstGeom>
          <a:gradFill flip="none" rotWithShape="1">
            <a:gsLst>
              <a:gs pos="0">
                <a:srgbClr val="464B78">
                  <a:alpha val="40000"/>
                </a:srgbClr>
              </a:gs>
              <a:gs pos="75000">
                <a:srgbClr val="12142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35136" y="872213"/>
            <a:ext cx="5359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圆角矩形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，柔化边缘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磅，置于底层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920571" y="5154791"/>
            <a:ext cx="46347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类型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射线，方向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中心辐射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70,75,120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60%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18,20,32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75%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915235" y="2520720"/>
            <a:ext cx="2051387" cy="18441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D67">
                  <a:alpha val="25000"/>
                </a:srgbClr>
              </a:gs>
              <a:gs pos="100000">
                <a:srgbClr val="FF7D67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rot="5400000">
            <a:off x="3046808" y="3436702"/>
            <a:ext cx="609257" cy="10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 rot="5400000">
            <a:off x="2114043" y="3436703"/>
            <a:ext cx="609257" cy="108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00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2457450"/>
            <a:ext cx="1943100" cy="1943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94729" y="1247626"/>
            <a:ext cx="46025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演界网店铺：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http://simplelee.yanj.cn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8969" y="1647736"/>
            <a:ext cx="2214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QQ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253691822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250" y="4876799"/>
            <a:ext cx="97155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更多作品（合集）请访问http</a:t>
            </a:r>
            <a:r>
              <a:rPr lang="zh-CN" altLang="en-US" sz="2000" dirty="0">
                <a:solidFill>
                  <a:schemeClr val="bg1"/>
                </a:solidFill>
              </a:rPr>
              <a:t>://www.rapidbbs.cn/forum.php?mod=viewthread&amp;tid=76188&amp;extra=</a:t>
            </a:r>
          </a:p>
        </p:txBody>
      </p:sp>
    </p:spTree>
    <p:extLst>
      <p:ext uri="{BB962C8B-B14F-4D97-AF65-F5344CB8AC3E}">
        <p14:creationId xmlns:p14="http://schemas.microsoft.com/office/powerpoint/2010/main" val="339680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80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048" y="3169985"/>
            <a:ext cx="3019425" cy="11906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711" y="682409"/>
            <a:ext cx="3086100" cy="128587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247914" y="4034634"/>
            <a:ext cx="3249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再</a:t>
            </a:r>
            <a:r>
              <a:rPr lang="zh-CN" altLang="en-US" dirty="0" smtClean="0">
                <a:solidFill>
                  <a:schemeClr val="bg1"/>
                </a:solidFill>
              </a:rPr>
              <a:t>插入一个较小的圆角矩形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以及两个宽度</a:t>
            </a:r>
            <a:r>
              <a:rPr lang="en-US" altLang="zh-CN" dirty="0" smtClean="0">
                <a:solidFill>
                  <a:schemeClr val="bg1"/>
                </a:solidFill>
              </a:rPr>
              <a:t>0.05</a:t>
            </a:r>
            <a:r>
              <a:rPr lang="zh-CN" altLang="en-US" dirty="0" smtClean="0">
                <a:solidFill>
                  <a:schemeClr val="bg1"/>
                </a:solidFill>
              </a:rPr>
              <a:t>厘米的矩形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在大小属性中手动输入修改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01844" y="3121424"/>
            <a:ext cx="2741749" cy="60559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1574" y="2929731"/>
            <a:ext cx="18000" cy="981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4040" y="2929731"/>
            <a:ext cx="18000" cy="981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326412" y="5382775"/>
            <a:ext cx="902196" cy="605596"/>
          </a:xfrm>
          <a:custGeom>
            <a:avLst/>
            <a:gdLst>
              <a:gd name="connsiteX0" fmla="*/ 302798 w 902196"/>
              <a:gd name="connsiteY0" fmla="*/ 0 h 605596"/>
              <a:gd name="connsiteX1" fmla="*/ 902196 w 902196"/>
              <a:gd name="connsiteY1" fmla="*/ 0 h 605596"/>
              <a:gd name="connsiteX2" fmla="*/ 902196 w 902196"/>
              <a:gd name="connsiteY2" fmla="*/ 605596 h 605596"/>
              <a:gd name="connsiteX3" fmla="*/ 302798 w 902196"/>
              <a:gd name="connsiteY3" fmla="*/ 605596 h 605596"/>
              <a:gd name="connsiteX4" fmla="*/ 0 w 902196"/>
              <a:gd name="connsiteY4" fmla="*/ 302798 h 605596"/>
              <a:gd name="connsiteX5" fmla="*/ 302798 w 902196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2196" h="605596">
                <a:moveTo>
                  <a:pt x="302798" y="0"/>
                </a:moveTo>
                <a:lnTo>
                  <a:pt x="902196" y="0"/>
                </a:lnTo>
                <a:lnTo>
                  <a:pt x="902196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8246608" y="5382775"/>
            <a:ext cx="909534" cy="605596"/>
          </a:xfrm>
          <a:custGeom>
            <a:avLst/>
            <a:gdLst>
              <a:gd name="connsiteX0" fmla="*/ 0 w 909534"/>
              <a:gd name="connsiteY0" fmla="*/ 0 h 605596"/>
              <a:gd name="connsiteX1" fmla="*/ 909534 w 909534"/>
              <a:gd name="connsiteY1" fmla="*/ 0 h 605596"/>
              <a:gd name="connsiteX2" fmla="*/ 909534 w 909534"/>
              <a:gd name="connsiteY2" fmla="*/ 605596 h 605596"/>
              <a:gd name="connsiteX3" fmla="*/ 0 w 909534"/>
              <a:gd name="connsiteY3" fmla="*/ 605596 h 605596"/>
              <a:gd name="connsiteX4" fmla="*/ 0 w 909534"/>
              <a:gd name="connsiteY4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34" h="605596">
                <a:moveTo>
                  <a:pt x="0" y="0"/>
                </a:moveTo>
                <a:lnTo>
                  <a:pt x="909534" y="0"/>
                </a:lnTo>
                <a:lnTo>
                  <a:pt x="909534" y="605596"/>
                </a:ln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9174142" y="5382775"/>
            <a:ext cx="894019" cy="605596"/>
          </a:xfrm>
          <a:custGeom>
            <a:avLst/>
            <a:gdLst>
              <a:gd name="connsiteX0" fmla="*/ 0 w 894019"/>
              <a:gd name="connsiteY0" fmla="*/ 0 h 605596"/>
              <a:gd name="connsiteX1" fmla="*/ 591221 w 894019"/>
              <a:gd name="connsiteY1" fmla="*/ 0 h 605596"/>
              <a:gd name="connsiteX2" fmla="*/ 894019 w 894019"/>
              <a:gd name="connsiteY2" fmla="*/ 302798 h 605596"/>
              <a:gd name="connsiteX3" fmla="*/ 591221 w 894019"/>
              <a:gd name="connsiteY3" fmla="*/ 605596 h 605596"/>
              <a:gd name="connsiteX4" fmla="*/ 0 w 894019"/>
              <a:gd name="connsiteY4" fmla="*/ 605596 h 605596"/>
              <a:gd name="connsiteX5" fmla="*/ 0 w 894019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019" h="605596">
                <a:moveTo>
                  <a:pt x="0" y="0"/>
                </a:moveTo>
                <a:lnTo>
                  <a:pt x="591221" y="0"/>
                </a:lnTo>
                <a:cubicBezTo>
                  <a:pt x="758452" y="0"/>
                  <a:pt x="894019" y="135567"/>
                  <a:pt x="894019" y="302798"/>
                </a:cubicBezTo>
                <a:cubicBezTo>
                  <a:pt x="894019" y="470029"/>
                  <a:pt x="758452" y="605596"/>
                  <a:pt x="591221" y="605596"/>
                </a:cubicBez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147565" y="1993280"/>
            <a:ext cx="3305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同时</a:t>
            </a:r>
            <a:r>
              <a:rPr lang="zh-CN" altLang="en-US" dirty="0" smtClean="0"/>
              <a:t>选中圆角矩形和两个矩形</a:t>
            </a:r>
            <a:endParaRPr lang="en-US" altLang="zh-CN" dirty="0"/>
          </a:p>
          <a:p>
            <a:r>
              <a:rPr lang="zh-CN" altLang="en-US" dirty="0" smtClean="0"/>
              <a:t>使用：格式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合并形状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拆分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7902930" y="436061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删除多余部分</a:t>
            </a:r>
            <a:endParaRPr lang="zh-CN" altLang="en-US" dirty="0"/>
          </a:p>
        </p:txBody>
      </p:sp>
      <p:sp>
        <p:nvSpPr>
          <p:cNvPr id="65" name="下箭头 64"/>
          <p:cNvSpPr/>
          <p:nvPr/>
        </p:nvSpPr>
        <p:spPr>
          <a:xfrm>
            <a:off x="8568165" y="2716463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下箭头 65"/>
          <p:cNvSpPr/>
          <p:nvPr/>
        </p:nvSpPr>
        <p:spPr>
          <a:xfrm>
            <a:off x="8568165" y="4806794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298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422040" y="3121424"/>
            <a:ext cx="909534" cy="605596"/>
          </a:xfrm>
          <a:custGeom>
            <a:avLst/>
            <a:gdLst>
              <a:gd name="connsiteX0" fmla="*/ 0 w 909534"/>
              <a:gd name="connsiteY0" fmla="*/ 0 h 605596"/>
              <a:gd name="connsiteX1" fmla="*/ 909534 w 909534"/>
              <a:gd name="connsiteY1" fmla="*/ 0 h 605596"/>
              <a:gd name="connsiteX2" fmla="*/ 909534 w 909534"/>
              <a:gd name="connsiteY2" fmla="*/ 605596 h 605596"/>
              <a:gd name="connsiteX3" fmla="*/ 0 w 909534"/>
              <a:gd name="connsiteY3" fmla="*/ 605596 h 605596"/>
              <a:gd name="connsiteX4" fmla="*/ 0 w 909534"/>
              <a:gd name="connsiteY4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34" h="605596">
                <a:moveTo>
                  <a:pt x="0" y="0"/>
                </a:moveTo>
                <a:lnTo>
                  <a:pt x="909534" y="0"/>
                </a:lnTo>
                <a:lnTo>
                  <a:pt x="909534" y="605596"/>
                </a:ln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349574" y="3121424"/>
            <a:ext cx="894019" cy="605596"/>
          </a:xfrm>
          <a:custGeom>
            <a:avLst/>
            <a:gdLst>
              <a:gd name="connsiteX0" fmla="*/ 0 w 894019"/>
              <a:gd name="connsiteY0" fmla="*/ 0 h 605596"/>
              <a:gd name="connsiteX1" fmla="*/ 591221 w 894019"/>
              <a:gd name="connsiteY1" fmla="*/ 0 h 605596"/>
              <a:gd name="connsiteX2" fmla="*/ 894019 w 894019"/>
              <a:gd name="connsiteY2" fmla="*/ 302798 h 605596"/>
              <a:gd name="connsiteX3" fmla="*/ 591221 w 894019"/>
              <a:gd name="connsiteY3" fmla="*/ 605596 h 605596"/>
              <a:gd name="connsiteX4" fmla="*/ 0 w 894019"/>
              <a:gd name="connsiteY4" fmla="*/ 605596 h 605596"/>
              <a:gd name="connsiteX5" fmla="*/ 0 w 894019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019" h="605596">
                <a:moveTo>
                  <a:pt x="0" y="0"/>
                </a:moveTo>
                <a:lnTo>
                  <a:pt x="591221" y="0"/>
                </a:lnTo>
                <a:cubicBezTo>
                  <a:pt x="758452" y="0"/>
                  <a:pt x="894019" y="135567"/>
                  <a:pt x="894019" y="302798"/>
                </a:cubicBezTo>
                <a:cubicBezTo>
                  <a:pt x="894019" y="470029"/>
                  <a:pt x="758452" y="605596"/>
                  <a:pt x="591221" y="605596"/>
                </a:cubicBez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35136" y="173955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填充：渐变填充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835" y="2148058"/>
            <a:ext cx="3143250" cy="14573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920571" y="3613772"/>
            <a:ext cx="37146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255,192,0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255,156,67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17%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255,80,80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53%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4—RGB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229,39,91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94%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5—RGB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178,0,100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20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422040" y="3121424"/>
            <a:ext cx="909534" cy="605596"/>
          </a:xfrm>
          <a:custGeom>
            <a:avLst/>
            <a:gdLst>
              <a:gd name="connsiteX0" fmla="*/ 0 w 909534"/>
              <a:gd name="connsiteY0" fmla="*/ 0 h 605596"/>
              <a:gd name="connsiteX1" fmla="*/ 909534 w 909534"/>
              <a:gd name="connsiteY1" fmla="*/ 0 h 605596"/>
              <a:gd name="connsiteX2" fmla="*/ 909534 w 909534"/>
              <a:gd name="connsiteY2" fmla="*/ 605596 h 605596"/>
              <a:gd name="connsiteX3" fmla="*/ 0 w 909534"/>
              <a:gd name="connsiteY3" fmla="*/ 605596 h 605596"/>
              <a:gd name="connsiteX4" fmla="*/ 0 w 909534"/>
              <a:gd name="connsiteY4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34" h="605596">
                <a:moveTo>
                  <a:pt x="0" y="0"/>
                </a:moveTo>
                <a:lnTo>
                  <a:pt x="909534" y="0"/>
                </a:lnTo>
                <a:lnTo>
                  <a:pt x="909534" y="605596"/>
                </a:ln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349574" y="3121424"/>
            <a:ext cx="894019" cy="605596"/>
          </a:xfrm>
          <a:custGeom>
            <a:avLst/>
            <a:gdLst>
              <a:gd name="connsiteX0" fmla="*/ 0 w 894019"/>
              <a:gd name="connsiteY0" fmla="*/ 0 h 605596"/>
              <a:gd name="connsiteX1" fmla="*/ 591221 w 894019"/>
              <a:gd name="connsiteY1" fmla="*/ 0 h 605596"/>
              <a:gd name="connsiteX2" fmla="*/ 894019 w 894019"/>
              <a:gd name="connsiteY2" fmla="*/ 302798 h 605596"/>
              <a:gd name="connsiteX3" fmla="*/ 591221 w 894019"/>
              <a:gd name="connsiteY3" fmla="*/ 605596 h 605596"/>
              <a:gd name="connsiteX4" fmla="*/ 0 w 894019"/>
              <a:gd name="connsiteY4" fmla="*/ 605596 h 605596"/>
              <a:gd name="connsiteX5" fmla="*/ 0 w 894019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019" h="605596">
                <a:moveTo>
                  <a:pt x="0" y="0"/>
                </a:moveTo>
                <a:lnTo>
                  <a:pt x="591221" y="0"/>
                </a:lnTo>
                <a:cubicBezTo>
                  <a:pt x="758452" y="0"/>
                  <a:pt x="894019" y="135567"/>
                  <a:pt x="894019" y="302798"/>
                </a:cubicBezTo>
                <a:cubicBezTo>
                  <a:pt x="894019" y="470029"/>
                  <a:pt x="758452" y="605596"/>
                  <a:pt x="591221" y="605596"/>
                </a:cubicBez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94592" y="1117294"/>
            <a:ext cx="777944" cy="4699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35136" y="416202"/>
            <a:ext cx="4544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插入两个圆形，大小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0.13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╳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0.17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左上圆的右下角与右下圆的左上角重合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314855" y="1337482"/>
            <a:ext cx="59633" cy="45719"/>
          </a:xfrm>
          <a:prstGeom prst="ellipse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3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7000">
                  <a:schemeClr val="bg1">
                    <a:alpha val="0"/>
                  </a:schemeClr>
                </a:gs>
                <a:gs pos="80000">
                  <a:schemeClr val="bg1">
                    <a:alpha val="1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374934" y="1385581"/>
            <a:ext cx="59633" cy="45719"/>
          </a:xfrm>
          <a:prstGeom prst="ellipse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3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37000">
                  <a:schemeClr val="bg1">
                    <a:alpha val="0"/>
                  </a:schemeClr>
                </a:gs>
                <a:gs pos="80000">
                  <a:schemeClr val="bg1">
                    <a:alpha val="1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20571" y="3159696"/>
            <a:ext cx="4514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85%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8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0,0,0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b="39310"/>
          <a:stretch/>
        </p:blipFill>
        <p:spPr>
          <a:xfrm>
            <a:off x="7006835" y="1708742"/>
            <a:ext cx="3143250" cy="1450954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8022476" y="1237527"/>
            <a:ext cx="271639" cy="104984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8443474" y="1251422"/>
            <a:ext cx="188769" cy="138922"/>
          </a:xfrm>
          <a:prstGeom prst="straightConnector1">
            <a:avLst/>
          </a:prstGeom>
          <a:ln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6835" y="4143952"/>
            <a:ext cx="3143250" cy="146685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920571" y="5610802"/>
            <a:ext cx="5115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37%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90%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光圈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3—RGB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255,255,255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） 位置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100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%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透明度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80%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5136" y="170874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35136" y="413914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线条：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429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58970" y="1796629"/>
            <a:ext cx="1449188" cy="875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422040" y="3121424"/>
            <a:ext cx="909534" cy="605596"/>
          </a:xfrm>
          <a:custGeom>
            <a:avLst/>
            <a:gdLst>
              <a:gd name="connsiteX0" fmla="*/ 0 w 909534"/>
              <a:gd name="connsiteY0" fmla="*/ 0 h 605596"/>
              <a:gd name="connsiteX1" fmla="*/ 909534 w 909534"/>
              <a:gd name="connsiteY1" fmla="*/ 0 h 605596"/>
              <a:gd name="connsiteX2" fmla="*/ 909534 w 909534"/>
              <a:gd name="connsiteY2" fmla="*/ 605596 h 605596"/>
              <a:gd name="connsiteX3" fmla="*/ 0 w 909534"/>
              <a:gd name="connsiteY3" fmla="*/ 605596 h 605596"/>
              <a:gd name="connsiteX4" fmla="*/ 0 w 909534"/>
              <a:gd name="connsiteY4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34" h="605596">
                <a:moveTo>
                  <a:pt x="0" y="0"/>
                </a:moveTo>
                <a:lnTo>
                  <a:pt x="909534" y="0"/>
                </a:lnTo>
                <a:lnTo>
                  <a:pt x="909534" y="605596"/>
                </a:ln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349574" y="3121424"/>
            <a:ext cx="894019" cy="605596"/>
          </a:xfrm>
          <a:custGeom>
            <a:avLst/>
            <a:gdLst>
              <a:gd name="connsiteX0" fmla="*/ 0 w 894019"/>
              <a:gd name="connsiteY0" fmla="*/ 0 h 605596"/>
              <a:gd name="connsiteX1" fmla="*/ 591221 w 894019"/>
              <a:gd name="connsiteY1" fmla="*/ 0 h 605596"/>
              <a:gd name="connsiteX2" fmla="*/ 894019 w 894019"/>
              <a:gd name="connsiteY2" fmla="*/ 302798 h 605596"/>
              <a:gd name="connsiteX3" fmla="*/ 591221 w 894019"/>
              <a:gd name="connsiteY3" fmla="*/ 605596 h 605596"/>
              <a:gd name="connsiteX4" fmla="*/ 0 w 894019"/>
              <a:gd name="connsiteY4" fmla="*/ 605596 h 605596"/>
              <a:gd name="connsiteX5" fmla="*/ 0 w 894019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019" h="605596">
                <a:moveTo>
                  <a:pt x="0" y="0"/>
                </a:moveTo>
                <a:lnTo>
                  <a:pt x="591221" y="0"/>
                </a:lnTo>
                <a:cubicBezTo>
                  <a:pt x="758452" y="0"/>
                  <a:pt x="894019" y="135567"/>
                  <a:pt x="894019" y="302798"/>
                </a:cubicBezTo>
                <a:cubicBezTo>
                  <a:pt x="894019" y="470029"/>
                  <a:pt x="758452" y="605596"/>
                  <a:pt x="591221" y="605596"/>
                </a:cubicBez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35136" y="108874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复制第一个按键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填充：图片或纹理填充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3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7935889" y="1931571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4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6835" y="3532495"/>
            <a:ext cx="3143250" cy="21240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35136" y="3132385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适当调节纹理的透明度、缩放比例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082731" y="4163721"/>
            <a:ext cx="1334310" cy="19873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9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2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23376" y="1265745"/>
            <a:ext cx="972457" cy="609600"/>
          </a:xfrm>
          <a:prstGeom prst="rect">
            <a:avLst/>
          </a:prstGeom>
          <a:solidFill>
            <a:srgbClr val="2C2C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3376" y="4963754"/>
            <a:ext cx="975445" cy="60965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35136" y="865635"/>
            <a:ext cx="4548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插入一个辅助矩形，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RGB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44,44,68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35136" y="1890087"/>
            <a:ext cx="4708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Ctrl+X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  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Ctrl+Alt+V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（选择性粘贴）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选择：图片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(PNG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)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0388" y="3276008"/>
            <a:ext cx="975445" cy="60965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235136" y="3885608"/>
            <a:ext cx="3352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格式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艺术效果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发光散射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422040" y="3121424"/>
            <a:ext cx="909534" cy="605596"/>
          </a:xfrm>
          <a:custGeom>
            <a:avLst/>
            <a:gdLst>
              <a:gd name="connsiteX0" fmla="*/ 0 w 909534"/>
              <a:gd name="connsiteY0" fmla="*/ 0 h 605596"/>
              <a:gd name="connsiteX1" fmla="*/ 909534 w 909534"/>
              <a:gd name="connsiteY1" fmla="*/ 0 h 605596"/>
              <a:gd name="connsiteX2" fmla="*/ 909534 w 909534"/>
              <a:gd name="connsiteY2" fmla="*/ 605596 h 605596"/>
              <a:gd name="connsiteX3" fmla="*/ 0 w 909534"/>
              <a:gd name="connsiteY3" fmla="*/ 605596 h 605596"/>
              <a:gd name="connsiteX4" fmla="*/ 0 w 909534"/>
              <a:gd name="connsiteY4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9534" h="605596">
                <a:moveTo>
                  <a:pt x="0" y="0"/>
                </a:moveTo>
                <a:lnTo>
                  <a:pt x="909534" y="0"/>
                </a:lnTo>
                <a:lnTo>
                  <a:pt x="909534" y="605596"/>
                </a:ln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349574" y="3121424"/>
            <a:ext cx="894019" cy="605596"/>
          </a:xfrm>
          <a:custGeom>
            <a:avLst/>
            <a:gdLst>
              <a:gd name="connsiteX0" fmla="*/ 0 w 894019"/>
              <a:gd name="connsiteY0" fmla="*/ 0 h 605596"/>
              <a:gd name="connsiteX1" fmla="*/ 591221 w 894019"/>
              <a:gd name="connsiteY1" fmla="*/ 0 h 605596"/>
              <a:gd name="connsiteX2" fmla="*/ 894019 w 894019"/>
              <a:gd name="connsiteY2" fmla="*/ 302798 h 605596"/>
              <a:gd name="connsiteX3" fmla="*/ 591221 w 894019"/>
              <a:gd name="connsiteY3" fmla="*/ 605596 h 605596"/>
              <a:gd name="connsiteX4" fmla="*/ 0 w 894019"/>
              <a:gd name="connsiteY4" fmla="*/ 605596 h 605596"/>
              <a:gd name="connsiteX5" fmla="*/ 0 w 894019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019" h="605596">
                <a:moveTo>
                  <a:pt x="0" y="0"/>
                </a:moveTo>
                <a:lnTo>
                  <a:pt x="591221" y="0"/>
                </a:lnTo>
                <a:cubicBezTo>
                  <a:pt x="758452" y="0"/>
                  <a:pt x="894019" y="135567"/>
                  <a:pt x="894019" y="302798"/>
                </a:cubicBezTo>
                <a:cubicBezTo>
                  <a:pt x="894019" y="470029"/>
                  <a:pt x="758452" y="605596"/>
                  <a:pt x="591221" y="605596"/>
                </a:cubicBezTo>
                <a:lnTo>
                  <a:pt x="0" y="60559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235136" y="5576902"/>
            <a:ext cx="5085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选择制作好的图片，</a:t>
            </a:r>
            <a:r>
              <a:rPr lang="en-US" altLang="zh-CN" sz="2000" dirty="0" err="1" smtClean="0">
                <a:solidFill>
                  <a:schemeClr val="bg1"/>
                </a:solidFill>
                <a:latin typeface="+mn-ea"/>
              </a:rPr>
              <a:t>Ctrl+C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复制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到剪贴板中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8378988" y="2735060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下箭头 33"/>
          <p:cNvSpPr/>
          <p:nvPr/>
        </p:nvSpPr>
        <p:spPr>
          <a:xfrm>
            <a:off x="8378988" y="4426354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6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3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10939" b="13985"/>
          <a:stretch/>
        </p:blipFill>
        <p:spPr>
          <a:xfrm>
            <a:off x="7387987" y="1125065"/>
            <a:ext cx="2105025" cy="1072661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40000" y="3078060"/>
            <a:ext cx="2865436" cy="701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bg1"/>
                </a:gs>
                <a:gs pos="25000">
                  <a:srgbClr val="7F7F8C"/>
                </a:gs>
                <a:gs pos="13000">
                  <a:srgbClr val="7F7F8C"/>
                </a:gs>
                <a:gs pos="44512">
                  <a:srgbClr val="7F7F8C"/>
                </a:gs>
                <a:gs pos="36000">
                  <a:schemeClr val="bg1"/>
                </a:gs>
                <a:gs pos="100000">
                  <a:srgbClr val="7F7F8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869630"/>
            <a:ext cx="0" cy="5118741"/>
          </a:xfrm>
          <a:prstGeom prst="line">
            <a:avLst/>
          </a:prstGeom>
          <a:ln w="12700">
            <a:solidFill>
              <a:schemeClr val="bg1"/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60000" y="360000"/>
            <a:ext cx="2449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/>
                </a:solidFill>
                <a:latin typeface="+mj-ea"/>
                <a:ea typeface="+mj-ea"/>
              </a:rPr>
              <a:t>PART 2</a:t>
            </a:r>
            <a:r>
              <a:rPr lang="zh-CN" altLang="en-US" sz="2800" dirty="0" smtClean="0">
                <a:solidFill>
                  <a:schemeClr val="accent4"/>
                </a:solidFill>
                <a:latin typeface="+mj-ea"/>
                <a:ea typeface="+mj-ea"/>
              </a:rPr>
              <a:t>：按键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7358">
                <a:srgbClr val="FF9C43"/>
              </a:gs>
              <a:gs pos="94000">
                <a:srgbClr val="E5275B"/>
              </a:gs>
              <a:gs pos="53000">
                <a:srgbClr val="FF5050"/>
              </a:gs>
              <a:gs pos="99000">
                <a:srgbClr val="B20064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7174" y="312620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348243" y="312620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5136" y="830465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选中剩余的两个按键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8311379" y="2923197"/>
            <a:ext cx="258243" cy="303153"/>
          </a:xfrm>
          <a:prstGeom prst="downArrow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235136" y="221531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填充：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图片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或纹理填充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插入图片来自剪贴板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2640" y="3300163"/>
            <a:ext cx="914400" cy="605596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433709" y="3300162"/>
            <a:ext cx="895350" cy="605596"/>
          </a:xfrm>
          <a:custGeom>
            <a:avLst/>
            <a:gdLst>
              <a:gd name="connsiteX0" fmla="*/ 0 w 895350"/>
              <a:gd name="connsiteY0" fmla="*/ 0 h 605596"/>
              <a:gd name="connsiteX1" fmla="*/ 592552 w 895350"/>
              <a:gd name="connsiteY1" fmla="*/ 0 h 605596"/>
              <a:gd name="connsiteX2" fmla="*/ 895350 w 895350"/>
              <a:gd name="connsiteY2" fmla="*/ 302798 h 605596"/>
              <a:gd name="connsiteX3" fmla="*/ 592552 w 895350"/>
              <a:gd name="connsiteY3" fmla="*/ 605596 h 605596"/>
              <a:gd name="connsiteX4" fmla="*/ 0 w 895350"/>
              <a:gd name="connsiteY4" fmla="*/ 605596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" h="605596">
                <a:moveTo>
                  <a:pt x="0" y="0"/>
                </a:moveTo>
                <a:lnTo>
                  <a:pt x="592552" y="0"/>
                </a:lnTo>
                <a:cubicBezTo>
                  <a:pt x="759783" y="0"/>
                  <a:pt x="895350" y="135567"/>
                  <a:pt x="895350" y="302798"/>
                </a:cubicBezTo>
                <a:cubicBezTo>
                  <a:pt x="895350" y="470029"/>
                  <a:pt x="759783" y="605596"/>
                  <a:pt x="592552" y="605596"/>
                </a:cubicBezTo>
                <a:lnTo>
                  <a:pt x="0" y="605596"/>
                </a:ln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35136" y="5421803"/>
            <a:ext cx="36599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Tips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：直接对两个按键进行图片式处理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         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就不能对纹理进行更细致的调节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997" y="3964478"/>
            <a:ext cx="3143250" cy="145732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7126514" y="4837366"/>
            <a:ext cx="2973783" cy="508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7082731" y="3973221"/>
            <a:ext cx="1334310" cy="19873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501844" y="3126202"/>
            <a:ext cx="895350" cy="605596"/>
          </a:xfrm>
          <a:custGeom>
            <a:avLst/>
            <a:gdLst>
              <a:gd name="connsiteX0" fmla="*/ 302798 w 895350"/>
              <a:gd name="connsiteY0" fmla="*/ 0 h 605596"/>
              <a:gd name="connsiteX1" fmla="*/ 895350 w 895350"/>
              <a:gd name="connsiteY1" fmla="*/ 0 h 605596"/>
              <a:gd name="connsiteX2" fmla="*/ 895350 w 895350"/>
              <a:gd name="connsiteY2" fmla="*/ 605596 h 605596"/>
              <a:gd name="connsiteX3" fmla="*/ 302798 w 895350"/>
              <a:gd name="connsiteY3" fmla="*/ 605596 h 605596"/>
              <a:gd name="connsiteX4" fmla="*/ 0 w 895350"/>
              <a:gd name="connsiteY4" fmla="*/ 302798 h 605596"/>
              <a:gd name="connsiteX5" fmla="*/ 302798 w 895350"/>
              <a:gd name="connsiteY5" fmla="*/ 0 h 6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5350" h="605596">
                <a:moveTo>
                  <a:pt x="302798" y="0"/>
                </a:moveTo>
                <a:lnTo>
                  <a:pt x="895350" y="0"/>
                </a:lnTo>
                <a:lnTo>
                  <a:pt x="895350" y="605596"/>
                </a:lnTo>
                <a:lnTo>
                  <a:pt x="302798" y="605596"/>
                </a:lnTo>
                <a:cubicBezTo>
                  <a:pt x="135567" y="605596"/>
                  <a:pt x="0" y="470029"/>
                  <a:pt x="0" y="302798"/>
                </a:cubicBezTo>
                <a:cubicBezTo>
                  <a:pt x="0" y="135567"/>
                  <a:pt x="135567" y="0"/>
                  <a:pt x="302798" y="0"/>
                </a:cubicBezTo>
                <a:close/>
              </a:path>
            </a:pathLst>
          </a:custGeom>
          <a:blipFill dpi="0" rotWithShape="1">
            <a:blip r:embed="rId5">
              <a:alphaModFix amt="80000"/>
            </a:blip>
            <a:srcRect/>
            <a:tile tx="0" ty="0" sx="80000" sy="9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2875</Words>
  <Application>Microsoft Office PowerPoint</Application>
  <PresentationFormat>宽屏</PresentationFormat>
  <Paragraphs>227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Meiryo</vt:lpstr>
      <vt:lpstr>宋体</vt:lpstr>
      <vt:lpstr>微软雅黑</vt:lpstr>
      <vt:lpstr>Arial</vt:lpstr>
      <vt:lpstr>Calibri</vt:lpstr>
      <vt:lpstr>Calibri Light</vt:lpstr>
      <vt:lpstr>Verdana</vt:lpstr>
      <vt:lpstr>12_Office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mycomputer</dc:creator>
  <cp:lastModifiedBy>Administrator</cp:lastModifiedBy>
  <cp:revision>166</cp:revision>
  <dcterms:created xsi:type="dcterms:W3CDTF">2015-04-25T01:23:58Z</dcterms:created>
  <dcterms:modified xsi:type="dcterms:W3CDTF">2016-02-26T03:16:53Z</dcterms:modified>
</cp:coreProperties>
</file>