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0"/>
  </p:notesMasterIdLst>
  <p:sldIdLst>
    <p:sldId id="256" r:id="rId3"/>
    <p:sldId id="257" r:id="rId4"/>
    <p:sldId id="268" r:id="rId5"/>
    <p:sldId id="270" r:id="rId6"/>
    <p:sldId id="266" r:id="rId7"/>
    <p:sldId id="262" r:id="rId8"/>
    <p:sldId id="271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FFFF"/>
    <a:srgbClr val="3D8DA9"/>
    <a:srgbClr val="183843"/>
    <a:srgbClr val="EEEEEE"/>
    <a:srgbClr val="CFAF0F"/>
    <a:srgbClr val="9275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092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8FFBB5-0449-4AD1-A558-D423C454FF85}" type="datetimeFigureOut">
              <a:rPr lang="zh-CN" altLang="en-US" smtClean="0"/>
              <a:t>2016/2/23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B499E7-9528-403C-BB9D-F255660C09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5379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361163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B7B8E-C2F2-4BC5-A8C0-D6D4113F3471}" type="datetimeFigureOut">
              <a:rPr lang="zh-CN" altLang="en-US" smtClean="0"/>
              <a:t>2016/2/23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0C158-2C56-4E3C-B793-89980AA643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52231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B7B8E-C2F2-4BC5-A8C0-D6D4113F3471}" type="datetimeFigureOut">
              <a:rPr lang="zh-CN" altLang="en-US" smtClean="0"/>
              <a:t>2016/2/23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0C158-2C56-4E3C-B793-89980AA643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70963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B7B8E-C2F2-4BC5-A8C0-D6D4113F3471}" type="datetimeFigureOut">
              <a:rPr lang="zh-CN" altLang="en-US" smtClean="0"/>
              <a:t>2016/2/23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0C158-2C56-4E3C-B793-89980AA643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91322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06893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75258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09792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36624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89738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42809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3270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2129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B7B8E-C2F2-4BC5-A8C0-D6D4113F3471}" type="datetimeFigureOut">
              <a:rPr lang="zh-CN" altLang="en-US" smtClean="0"/>
              <a:t>2016/2/23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0C158-2C56-4E3C-B793-89980AA643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89246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45026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354894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17923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B7B8E-C2F2-4BC5-A8C0-D6D4113F3471}" type="datetimeFigureOut">
              <a:rPr lang="zh-CN" altLang="en-US" smtClean="0"/>
              <a:t>2016/2/23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0C158-2C56-4E3C-B793-89980AA643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71790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B7B8E-C2F2-4BC5-A8C0-D6D4113F3471}" type="datetimeFigureOut">
              <a:rPr lang="zh-CN" altLang="en-US" smtClean="0"/>
              <a:t>2016/2/23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0C158-2C56-4E3C-B793-89980AA643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2757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B7B8E-C2F2-4BC5-A8C0-D6D4113F3471}" type="datetimeFigureOut">
              <a:rPr lang="zh-CN" altLang="en-US" smtClean="0"/>
              <a:t>2016/2/23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0C158-2C56-4E3C-B793-89980AA643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29365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B7B8E-C2F2-4BC5-A8C0-D6D4113F3471}" type="datetimeFigureOut">
              <a:rPr lang="zh-CN" altLang="en-US" smtClean="0"/>
              <a:t>2016/2/23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0C158-2C56-4E3C-B793-89980AA643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2501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B7B8E-C2F2-4BC5-A8C0-D6D4113F3471}" type="datetimeFigureOut">
              <a:rPr lang="zh-CN" altLang="en-US" smtClean="0"/>
              <a:t>2016/2/23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0C158-2C56-4E3C-B793-89980AA643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42312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B7B8E-C2F2-4BC5-A8C0-D6D4113F3471}" type="datetimeFigureOut">
              <a:rPr lang="zh-CN" altLang="en-US" smtClean="0"/>
              <a:t>2016/2/23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0C158-2C56-4E3C-B793-89980AA643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54696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B7B8E-C2F2-4BC5-A8C0-D6D4113F3471}" type="datetimeFigureOut">
              <a:rPr lang="zh-CN" altLang="en-US" smtClean="0"/>
              <a:t>2016/2/23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0C158-2C56-4E3C-B793-89980AA643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3669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100000">
              <a:schemeClr val="bg1">
                <a:lumMod val="9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7B7B8E-C2F2-4BC5-A8C0-D6D4113F3471}" type="datetimeFigureOut">
              <a:rPr lang="zh-CN" altLang="en-US" smtClean="0"/>
              <a:t>2016/2/23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30C158-2C56-4E3C-B793-89980AA643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8152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173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416952"/>
            <a:ext cx="7772400" cy="866527"/>
          </a:xfrm>
        </p:spPr>
        <p:txBody>
          <a:bodyPr>
            <a:normAutofit/>
          </a:bodyPr>
          <a:lstStyle/>
          <a:p>
            <a:pPr algn="ctr"/>
            <a:r>
              <a:rPr lang="zh-CN" altLang="en-US" sz="3600" dirty="0" smtClean="0"/>
              <a:t>正片叠底抠图法</a:t>
            </a:r>
            <a:endParaRPr lang="zh-CN" altLang="en-US" sz="36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5291342"/>
            <a:ext cx="6400800" cy="694928"/>
          </a:xfrm>
        </p:spPr>
        <p:txBody>
          <a:bodyPr>
            <a:normAutofit/>
          </a:bodyPr>
          <a:lstStyle/>
          <a:p>
            <a:r>
              <a:rPr lang="en-US" altLang="zh-CN" sz="2400" dirty="0" smtClean="0"/>
              <a:t>@</a:t>
            </a:r>
            <a:r>
              <a:rPr lang="zh-CN" altLang="en-US" sz="2400" dirty="0" smtClean="0"/>
              <a:t>只为设计</a:t>
            </a:r>
            <a:endParaRPr lang="zh-CN" altLang="en-US" sz="2400" dirty="0"/>
          </a:p>
        </p:txBody>
      </p:sp>
      <p:grpSp>
        <p:nvGrpSpPr>
          <p:cNvPr id="6" name="组合 5"/>
          <p:cNvGrpSpPr/>
          <p:nvPr/>
        </p:nvGrpSpPr>
        <p:grpSpPr>
          <a:xfrm>
            <a:off x="1701307" y="1196752"/>
            <a:ext cx="5741386" cy="2964290"/>
            <a:chOff x="2524171" y="1485472"/>
            <a:chExt cx="4345366" cy="2243522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24171" y="1485472"/>
              <a:ext cx="4322439" cy="2243522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2980745" y="2064412"/>
              <a:ext cx="1784152" cy="416124"/>
            </a:xfrm>
            <a:custGeom>
              <a:avLst/>
              <a:gdLst/>
              <a:ahLst/>
              <a:cxnLst/>
              <a:rect l="l" t="t" r="r" b="b"/>
              <a:pathLst>
                <a:path w="1784152" h="416124">
                  <a:moveTo>
                    <a:pt x="1609130" y="228600"/>
                  </a:moveTo>
                  <a:lnTo>
                    <a:pt x="1609130" y="283964"/>
                  </a:lnTo>
                  <a:cubicBezTo>
                    <a:pt x="1584127" y="316111"/>
                    <a:pt x="1553171" y="342305"/>
                    <a:pt x="1516261" y="362545"/>
                  </a:cubicBezTo>
                  <a:lnTo>
                    <a:pt x="1516261" y="307181"/>
                  </a:lnTo>
                  <a:cubicBezTo>
                    <a:pt x="1549599" y="286941"/>
                    <a:pt x="1580555" y="260747"/>
                    <a:pt x="1609130" y="228600"/>
                  </a:cubicBezTo>
                  <a:close/>
                  <a:moveTo>
                    <a:pt x="535782" y="226814"/>
                  </a:moveTo>
                  <a:lnTo>
                    <a:pt x="535782" y="339328"/>
                  </a:lnTo>
                  <a:lnTo>
                    <a:pt x="567929" y="339328"/>
                  </a:lnTo>
                  <a:cubicBezTo>
                    <a:pt x="583407" y="339328"/>
                    <a:pt x="591146" y="331589"/>
                    <a:pt x="591146" y="316111"/>
                  </a:cubicBezTo>
                  <a:lnTo>
                    <a:pt x="591146" y="226814"/>
                  </a:lnTo>
                  <a:close/>
                  <a:moveTo>
                    <a:pt x="676871" y="191095"/>
                  </a:moveTo>
                  <a:lnTo>
                    <a:pt x="841177" y="191095"/>
                  </a:lnTo>
                  <a:lnTo>
                    <a:pt x="841177" y="314325"/>
                  </a:lnTo>
                  <a:cubicBezTo>
                    <a:pt x="842368" y="352425"/>
                    <a:pt x="824508" y="371475"/>
                    <a:pt x="787599" y="371475"/>
                  </a:cubicBezTo>
                  <a:lnTo>
                    <a:pt x="753666" y="371475"/>
                  </a:lnTo>
                  <a:lnTo>
                    <a:pt x="753666" y="337542"/>
                  </a:lnTo>
                  <a:lnTo>
                    <a:pt x="771525" y="337542"/>
                  </a:lnTo>
                  <a:cubicBezTo>
                    <a:pt x="785813" y="337542"/>
                    <a:pt x="792361" y="330399"/>
                    <a:pt x="791171" y="316111"/>
                  </a:cubicBezTo>
                  <a:lnTo>
                    <a:pt x="791171" y="226814"/>
                  </a:lnTo>
                  <a:lnTo>
                    <a:pt x="728663" y="226814"/>
                  </a:lnTo>
                  <a:lnTo>
                    <a:pt x="728663" y="416124"/>
                  </a:lnTo>
                  <a:lnTo>
                    <a:pt x="676871" y="416124"/>
                  </a:lnTo>
                  <a:close/>
                  <a:moveTo>
                    <a:pt x="485775" y="191095"/>
                  </a:moveTo>
                  <a:lnTo>
                    <a:pt x="637580" y="191095"/>
                  </a:lnTo>
                  <a:lnTo>
                    <a:pt x="637580" y="317897"/>
                  </a:lnTo>
                  <a:cubicBezTo>
                    <a:pt x="637580" y="353616"/>
                    <a:pt x="618530" y="371475"/>
                    <a:pt x="580430" y="371475"/>
                  </a:cubicBezTo>
                  <a:lnTo>
                    <a:pt x="485775" y="371475"/>
                  </a:lnTo>
                  <a:close/>
                  <a:moveTo>
                    <a:pt x="1525191" y="126802"/>
                  </a:moveTo>
                  <a:lnTo>
                    <a:pt x="1573411" y="126802"/>
                  </a:lnTo>
                  <a:cubicBezTo>
                    <a:pt x="1575793" y="155377"/>
                    <a:pt x="1582936" y="185142"/>
                    <a:pt x="1594843" y="216099"/>
                  </a:cubicBezTo>
                  <a:lnTo>
                    <a:pt x="1553766" y="216099"/>
                  </a:lnTo>
                  <a:cubicBezTo>
                    <a:pt x="1540669" y="194667"/>
                    <a:pt x="1531144" y="164902"/>
                    <a:pt x="1525191" y="126802"/>
                  </a:cubicBezTo>
                  <a:close/>
                  <a:moveTo>
                    <a:pt x="1012627" y="116086"/>
                  </a:moveTo>
                  <a:lnTo>
                    <a:pt x="1012627" y="148233"/>
                  </a:lnTo>
                  <a:lnTo>
                    <a:pt x="1209080" y="148233"/>
                  </a:lnTo>
                  <a:cubicBezTo>
                    <a:pt x="1226939" y="149424"/>
                    <a:pt x="1235274" y="140494"/>
                    <a:pt x="1234083" y="121444"/>
                  </a:cubicBezTo>
                  <a:lnTo>
                    <a:pt x="1234083" y="116086"/>
                  </a:lnTo>
                  <a:close/>
                  <a:moveTo>
                    <a:pt x="1012627" y="55364"/>
                  </a:moveTo>
                  <a:lnTo>
                    <a:pt x="1012627" y="85725"/>
                  </a:lnTo>
                  <a:lnTo>
                    <a:pt x="1234083" y="85725"/>
                  </a:lnTo>
                  <a:lnTo>
                    <a:pt x="1234083" y="55364"/>
                  </a:lnTo>
                  <a:close/>
                  <a:moveTo>
                    <a:pt x="662583" y="50006"/>
                  </a:moveTo>
                  <a:cubicBezTo>
                    <a:pt x="626864" y="82153"/>
                    <a:pt x="590550" y="105370"/>
                    <a:pt x="553641" y="119658"/>
                  </a:cubicBezTo>
                  <a:lnTo>
                    <a:pt x="771525" y="119658"/>
                  </a:lnTo>
                  <a:cubicBezTo>
                    <a:pt x="734616" y="105370"/>
                    <a:pt x="698302" y="82153"/>
                    <a:pt x="662583" y="50006"/>
                  </a:cubicBezTo>
                  <a:close/>
                  <a:moveTo>
                    <a:pt x="1373386" y="33933"/>
                  </a:moveTo>
                  <a:lnTo>
                    <a:pt x="1509118" y="33933"/>
                  </a:lnTo>
                  <a:lnTo>
                    <a:pt x="1509118" y="71438"/>
                  </a:lnTo>
                  <a:lnTo>
                    <a:pt x="1468041" y="71438"/>
                  </a:lnTo>
                  <a:lnTo>
                    <a:pt x="1468041" y="167878"/>
                  </a:lnTo>
                  <a:lnTo>
                    <a:pt x="1503760" y="167878"/>
                  </a:lnTo>
                  <a:lnTo>
                    <a:pt x="1503760" y="205383"/>
                  </a:lnTo>
                  <a:lnTo>
                    <a:pt x="1468041" y="205383"/>
                  </a:lnTo>
                  <a:lnTo>
                    <a:pt x="1468041" y="316111"/>
                  </a:lnTo>
                  <a:cubicBezTo>
                    <a:pt x="1481138" y="310158"/>
                    <a:pt x="1494830" y="304800"/>
                    <a:pt x="1509118" y="300038"/>
                  </a:cubicBezTo>
                  <a:lnTo>
                    <a:pt x="1509118" y="339328"/>
                  </a:lnTo>
                  <a:cubicBezTo>
                    <a:pt x="1475780" y="357188"/>
                    <a:pt x="1429346" y="371475"/>
                    <a:pt x="1369814" y="382191"/>
                  </a:cubicBezTo>
                  <a:lnTo>
                    <a:pt x="1369814" y="337542"/>
                  </a:lnTo>
                  <a:cubicBezTo>
                    <a:pt x="1386483" y="335161"/>
                    <a:pt x="1401961" y="332185"/>
                    <a:pt x="1416249" y="328613"/>
                  </a:cubicBezTo>
                  <a:lnTo>
                    <a:pt x="1416249" y="205383"/>
                  </a:lnTo>
                  <a:lnTo>
                    <a:pt x="1375172" y="205383"/>
                  </a:lnTo>
                  <a:lnTo>
                    <a:pt x="1375172" y="167878"/>
                  </a:lnTo>
                  <a:lnTo>
                    <a:pt x="1416249" y="167878"/>
                  </a:lnTo>
                  <a:lnTo>
                    <a:pt x="1416249" y="71438"/>
                  </a:lnTo>
                  <a:lnTo>
                    <a:pt x="1373386" y="71438"/>
                  </a:lnTo>
                  <a:close/>
                  <a:moveTo>
                    <a:pt x="957263" y="19645"/>
                  </a:moveTo>
                  <a:lnTo>
                    <a:pt x="1289447" y="19645"/>
                  </a:lnTo>
                  <a:lnTo>
                    <a:pt x="1289447" y="123230"/>
                  </a:lnTo>
                  <a:cubicBezTo>
                    <a:pt x="1291829" y="164902"/>
                    <a:pt x="1272779" y="185142"/>
                    <a:pt x="1232297" y="183952"/>
                  </a:cubicBezTo>
                  <a:lnTo>
                    <a:pt x="1159074" y="183952"/>
                  </a:lnTo>
                  <a:lnTo>
                    <a:pt x="1159074" y="219670"/>
                  </a:lnTo>
                  <a:lnTo>
                    <a:pt x="1309093" y="219670"/>
                  </a:lnTo>
                  <a:lnTo>
                    <a:pt x="1309093" y="255389"/>
                  </a:lnTo>
                  <a:lnTo>
                    <a:pt x="1159074" y="255389"/>
                  </a:lnTo>
                  <a:lnTo>
                    <a:pt x="1159074" y="291108"/>
                  </a:lnTo>
                  <a:lnTo>
                    <a:pt x="1294805" y="291108"/>
                  </a:lnTo>
                  <a:lnTo>
                    <a:pt x="1294805" y="326827"/>
                  </a:lnTo>
                  <a:lnTo>
                    <a:pt x="1159074" y="326827"/>
                  </a:lnTo>
                  <a:lnTo>
                    <a:pt x="1159074" y="367903"/>
                  </a:lnTo>
                  <a:lnTo>
                    <a:pt x="1326952" y="367903"/>
                  </a:lnTo>
                  <a:lnTo>
                    <a:pt x="1326952" y="400050"/>
                  </a:lnTo>
                  <a:lnTo>
                    <a:pt x="917972" y="400050"/>
                  </a:lnTo>
                  <a:lnTo>
                    <a:pt x="917972" y="367903"/>
                  </a:lnTo>
                  <a:lnTo>
                    <a:pt x="1100138" y="367903"/>
                  </a:lnTo>
                  <a:lnTo>
                    <a:pt x="1100138" y="326827"/>
                  </a:lnTo>
                  <a:lnTo>
                    <a:pt x="971550" y="326827"/>
                  </a:lnTo>
                  <a:lnTo>
                    <a:pt x="971550" y="291108"/>
                  </a:lnTo>
                  <a:lnTo>
                    <a:pt x="1100138" y="291108"/>
                  </a:lnTo>
                  <a:lnTo>
                    <a:pt x="1100138" y="255389"/>
                  </a:lnTo>
                  <a:lnTo>
                    <a:pt x="1000125" y="255389"/>
                  </a:lnTo>
                  <a:cubicBezTo>
                    <a:pt x="984647" y="280392"/>
                    <a:pt x="956668" y="300633"/>
                    <a:pt x="916186" y="316111"/>
                  </a:cubicBezTo>
                  <a:lnTo>
                    <a:pt x="916186" y="280392"/>
                  </a:lnTo>
                  <a:cubicBezTo>
                    <a:pt x="945952" y="258961"/>
                    <a:pt x="965002" y="230386"/>
                    <a:pt x="973336" y="194667"/>
                  </a:cubicBezTo>
                  <a:lnTo>
                    <a:pt x="1026914" y="194667"/>
                  </a:lnTo>
                  <a:cubicBezTo>
                    <a:pt x="1025724" y="197049"/>
                    <a:pt x="1024533" y="201216"/>
                    <a:pt x="1023343" y="207169"/>
                  </a:cubicBezTo>
                  <a:cubicBezTo>
                    <a:pt x="1020961" y="211931"/>
                    <a:pt x="1019175" y="216099"/>
                    <a:pt x="1017985" y="219670"/>
                  </a:cubicBezTo>
                  <a:lnTo>
                    <a:pt x="1100138" y="219670"/>
                  </a:lnTo>
                  <a:lnTo>
                    <a:pt x="1100138" y="183952"/>
                  </a:lnTo>
                  <a:lnTo>
                    <a:pt x="957263" y="183952"/>
                  </a:lnTo>
                  <a:close/>
                  <a:moveTo>
                    <a:pt x="1621632" y="5358"/>
                  </a:moveTo>
                  <a:lnTo>
                    <a:pt x="1673424" y="5358"/>
                  </a:lnTo>
                  <a:lnTo>
                    <a:pt x="1673424" y="67866"/>
                  </a:lnTo>
                  <a:lnTo>
                    <a:pt x="1709143" y="67866"/>
                  </a:lnTo>
                  <a:lnTo>
                    <a:pt x="1709143" y="14288"/>
                  </a:lnTo>
                  <a:lnTo>
                    <a:pt x="1752005" y="14288"/>
                  </a:lnTo>
                  <a:lnTo>
                    <a:pt x="1752005" y="67866"/>
                  </a:lnTo>
                  <a:lnTo>
                    <a:pt x="1784152" y="67866"/>
                  </a:lnTo>
                  <a:lnTo>
                    <a:pt x="1784152" y="103585"/>
                  </a:lnTo>
                  <a:lnTo>
                    <a:pt x="1673424" y="103585"/>
                  </a:lnTo>
                  <a:lnTo>
                    <a:pt x="1673424" y="150019"/>
                  </a:lnTo>
                  <a:cubicBezTo>
                    <a:pt x="1682949" y="173831"/>
                    <a:pt x="1691879" y="194667"/>
                    <a:pt x="1700213" y="212527"/>
                  </a:cubicBezTo>
                  <a:cubicBezTo>
                    <a:pt x="1708547" y="189905"/>
                    <a:pt x="1715096" y="161330"/>
                    <a:pt x="1719858" y="126802"/>
                  </a:cubicBezTo>
                  <a:lnTo>
                    <a:pt x="1766293" y="126802"/>
                  </a:lnTo>
                  <a:cubicBezTo>
                    <a:pt x="1760339" y="163711"/>
                    <a:pt x="1751410" y="193477"/>
                    <a:pt x="1739504" y="216099"/>
                  </a:cubicBezTo>
                  <a:lnTo>
                    <a:pt x="1701999" y="216099"/>
                  </a:lnTo>
                  <a:cubicBezTo>
                    <a:pt x="1718668" y="251817"/>
                    <a:pt x="1745457" y="288727"/>
                    <a:pt x="1782366" y="326827"/>
                  </a:cubicBezTo>
                  <a:lnTo>
                    <a:pt x="1782366" y="371475"/>
                  </a:lnTo>
                  <a:cubicBezTo>
                    <a:pt x="1733550" y="333375"/>
                    <a:pt x="1697236" y="295870"/>
                    <a:pt x="1673424" y="258961"/>
                  </a:cubicBezTo>
                  <a:lnTo>
                    <a:pt x="1673424" y="353616"/>
                  </a:lnTo>
                  <a:cubicBezTo>
                    <a:pt x="1674614" y="391716"/>
                    <a:pt x="1655564" y="410170"/>
                    <a:pt x="1616274" y="408980"/>
                  </a:cubicBezTo>
                  <a:lnTo>
                    <a:pt x="1578769" y="408980"/>
                  </a:lnTo>
                  <a:lnTo>
                    <a:pt x="1578769" y="371475"/>
                  </a:lnTo>
                  <a:lnTo>
                    <a:pt x="1600200" y="371475"/>
                  </a:lnTo>
                  <a:cubicBezTo>
                    <a:pt x="1614488" y="371475"/>
                    <a:pt x="1621632" y="364927"/>
                    <a:pt x="1621632" y="351830"/>
                  </a:cubicBezTo>
                  <a:lnTo>
                    <a:pt x="1621632" y="103585"/>
                  </a:lnTo>
                  <a:lnTo>
                    <a:pt x="1518047" y="103585"/>
                  </a:lnTo>
                  <a:lnTo>
                    <a:pt x="1518047" y="67866"/>
                  </a:lnTo>
                  <a:lnTo>
                    <a:pt x="1621632" y="67866"/>
                  </a:lnTo>
                  <a:close/>
                  <a:moveTo>
                    <a:pt x="187524" y="3572"/>
                  </a:moveTo>
                  <a:lnTo>
                    <a:pt x="248246" y="3572"/>
                  </a:lnTo>
                  <a:lnTo>
                    <a:pt x="248246" y="62508"/>
                  </a:lnTo>
                  <a:lnTo>
                    <a:pt x="392907" y="62508"/>
                  </a:lnTo>
                  <a:lnTo>
                    <a:pt x="392907" y="101799"/>
                  </a:lnTo>
                  <a:lnTo>
                    <a:pt x="248246" y="101799"/>
                  </a:lnTo>
                  <a:lnTo>
                    <a:pt x="248246" y="205383"/>
                  </a:lnTo>
                  <a:lnTo>
                    <a:pt x="380405" y="205383"/>
                  </a:lnTo>
                  <a:lnTo>
                    <a:pt x="380405" y="244674"/>
                  </a:lnTo>
                  <a:lnTo>
                    <a:pt x="248246" y="244674"/>
                  </a:lnTo>
                  <a:lnTo>
                    <a:pt x="248246" y="362545"/>
                  </a:lnTo>
                  <a:lnTo>
                    <a:pt x="414338" y="362545"/>
                  </a:lnTo>
                  <a:lnTo>
                    <a:pt x="414338" y="396478"/>
                  </a:lnTo>
                  <a:lnTo>
                    <a:pt x="5358" y="396478"/>
                  </a:lnTo>
                  <a:lnTo>
                    <a:pt x="5358" y="362545"/>
                  </a:lnTo>
                  <a:lnTo>
                    <a:pt x="187524" y="362545"/>
                  </a:lnTo>
                  <a:lnTo>
                    <a:pt x="187524" y="244674"/>
                  </a:lnTo>
                  <a:lnTo>
                    <a:pt x="44649" y="244674"/>
                  </a:lnTo>
                  <a:lnTo>
                    <a:pt x="44649" y="205383"/>
                  </a:lnTo>
                  <a:lnTo>
                    <a:pt x="187524" y="205383"/>
                  </a:lnTo>
                  <a:lnTo>
                    <a:pt x="187524" y="101799"/>
                  </a:lnTo>
                  <a:lnTo>
                    <a:pt x="101799" y="101799"/>
                  </a:lnTo>
                  <a:cubicBezTo>
                    <a:pt x="81558" y="132755"/>
                    <a:pt x="47625" y="156567"/>
                    <a:pt x="0" y="173236"/>
                  </a:cubicBezTo>
                  <a:lnTo>
                    <a:pt x="0" y="139303"/>
                  </a:lnTo>
                  <a:cubicBezTo>
                    <a:pt x="42863" y="113110"/>
                    <a:pt x="67866" y="72033"/>
                    <a:pt x="75010" y="16074"/>
                  </a:cubicBezTo>
                  <a:lnTo>
                    <a:pt x="133946" y="16074"/>
                  </a:lnTo>
                  <a:cubicBezTo>
                    <a:pt x="131564" y="25599"/>
                    <a:pt x="128588" y="38100"/>
                    <a:pt x="125016" y="53578"/>
                  </a:cubicBezTo>
                  <a:cubicBezTo>
                    <a:pt x="122635" y="57150"/>
                    <a:pt x="121444" y="60127"/>
                    <a:pt x="121444" y="62508"/>
                  </a:cubicBezTo>
                  <a:lnTo>
                    <a:pt x="187524" y="62508"/>
                  </a:lnTo>
                  <a:close/>
                  <a:moveTo>
                    <a:pt x="630436" y="0"/>
                  </a:moveTo>
                  <a:lnTo>
                    <a:pt x="694730" y="0"/>
                  </a:lnTo>
                  <a:cubicBezTo>
                    <a:pt x="734021" y="53578"/>
                    <a:pt x="792957" y="92869"/>
                    <a:pt x="871538" y="117872"/>
                  </a:cubicBezTo>
                  <a:lnTo>
                    <a:pt x="871538" y="151805"/>
                  </a:lnTo>
                  <a:cubicBezTo>
                    <a:pt x="856060" y="148233"/>
                    <a:pt x="835819" y="142280"/>
                    <a:pt x="810816" y="133945"/>
                  </a:cubicBezTo>
                  <a:cubicBezTo>
                    <a:pt x="802482" y="131564"/>
                    <a:pt x="796528" y="129778"/>
                    <a:pt x="792957" y="128588"/>
                  </a:cubicBezTo>
                  <a:lnTo>
                    <a:pt x="792957" y="155377"/>
                  </a:lnTo>
                  <a:lnTo>
                    <a:pt x="526852" y="155377"/>
                  </a:lnTo>
                  <a:lnTo>
                    <a:pt x="526852" y="130374"/>
                  </a:lnTo>
                  <a:cubicBezTo>
                    <a:pt x="505421" y="137517"/>
                    <a:pt x="481013" y="144661"/>
                    <a:pt x="453628" y="151805"/>
                  </a:cubicBezTo>
                  <a:lnTo>
                    <a:pt x="453628" y="117872"/>
                  </a:lnTo>
                  <a:cubicBezTo>
                    <a:pt x="532210" y="92869"/>
                    <a:pt x="591146" y="53578"/>
                    <a:pt x="63043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A1C7D5"/>
                </a:gs>
                <a:gs pos="100000">
                  <a:srgbClr val="A1C7D5"/>
                </a:gs>
                <a:gs pos="60000">
                  <a:srgbClr val="EBF3F5"/>
                </a:gs>
              </a:gsLst>
              <a:lin ang="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en-US" altLang="zh-CN" sz="3600" dirty="0" smtClean="0">
                <a:gradFill flip="none" rotWithShape="1">
                  <a:gsLst>
                    <a:gs pos="0">
                      <a:srgbClr val="A1C7D5"/>
                    </a:gs>
                    <a:gs pos="100000">
                      <a:srgbClr val="A1C7D5"/>
                    </a:gs>
                    <a:gs pos="60000">
                      <a:srgbClr val="EBF3F5"/>
                    </a:gs>
                  </a:gsLst>
                  <a:lin ang="0" scaled="1"/>
                  <a:tileRect/>
                </a:gra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2975628" y="2615442"/>
              <a:ext cx="1822550" cy="148456"/>
            </a:xfrm>
            <a:custGeom>
              <a:avLst/>
              <a:gdLst/>
              <a:ahLst/>
              <a:cxnLst/>
              <a:rect l="l" t="t" r="r" b="b"/>
              <a:pathLst>
                <a:path w="1822550" h="148456">
                  <a:moveTo>
                    <a:pt x="1377851" y="21208"/>
                  </a:moveTo>
                  <a:lnTo>
                    <a:pt x="1352960" y="93204"/>
                  </a:lnTo>
                  <a:lnTo>
                    <a:pt x="1403189" y="93204"/>
                  </a:lnTo>
                  <a:lnTo>
                    <a:pt x="1377963" y="21208"/>
                  </a:lnTo>
                  <a:close/>
                  <a:moveTo>
                    <a:pt x="1141624" y="17860"/>
                  </a:moveTo>
                  <a:lnTo>
                    <a:pt x="1141624" y="75791"/>
                  </a:lnTo>
                  <a:lnTo>
                    <a:pt x="1158925" y="75791"/>
                  </a:lnTo>
                  <a:cubicBezTo>
                    <a:pt x="1164729" y="75791"/>
                    <a:pt x="1169548" y="75047"/>
                    <a:pt x="1173380" y="73559"/>
                  </a:cubicBezTo>
                  <a:cubicBezTo>
                    <a:pt x="1177212" y="72070"/>
                    <a:pt x="1180431" y="70005"/>
                    <a:pt x="1183035" y="67364"/>
                  </a:cubicBezTo>
                  <a:cubicBezTo>
                    <a:pt x="1185640" y="64722"/>
                    <a:pt x="1187612" y="61559"/>
                    <a:pt x="1188951" y="57876"/>
                  </a:cubicBezTo>
                  <a:cubicBezTo>
                    <a:pt x="1190291" y="54192"/>
                    <a:pt x="1190960" y="50193"/>
                    <a:pt x="1190960" y="45877"/>
                  </a:cubicBezTo>
                  <a:cubicBezTo>
                    <a:pt x="1190960" y="39998"/>
                    <a:pt x="1189863" y="35086"/>
                    <a:pt x="1187668" y="31143"/>
                  </a:cubicBezTo>
                  <a:cubicBezTo>
                    <a:pt x="1185472" y="27199"/>
                    <a:pt x="1182756" y="24259"/>
                    <a:pt x="1179519" y="22324"/>
                  </a:cubicBezTo>
                  <a:cubicBezTo>
                    <a:pt x="1176282" y="20390"/>
                    <a:pt x="1172934" y="19162"/>
                    <a:pt x="1169473" y="18641"/>
                  </a:cubicBezTo>
                  <a:cubicBezTo>
                    <a:pt x="1166013" y="18120"/>
                    <a:pt x="1162646" y="17860"/>
                    <a:pt x="1159372" y="17860"/>
                  </a:cubicBezTo>
                  <a:close/>
                  <a:moveTo>
                    <a:pt x="1718296" y="2009"/>
                  </a:moveTo>
                  <a:lnTo>
                    <a:pt x="1818755" y="2009"/>
                  </a:lnTo>
                  <a:cubicBezTo>
                    <a:pt x="1819350" y="2009"/>
                    <a:pt x="1819889" y="2158"/>
                    <a:pt x="1820373" y="2456"/>
                  </a:cubicBezTo>
                  <a:cubicBezTo>
                    <a:pt x="1820857" y="2754"/>
                    <a:pt x="1821266" y="3237"/>
                    <a:pt x="1821601" y="3907"/>
                  </a:cubicBezTo>
                  <a:cubicBezTo>
                    <a:pt x="1821936" y="4577"/>
                    <a:pt x="1822178" y="5451"/>
                    <a:pt x="1822327" y="6530"/>
                  </a:cubicBezTo>
                  <a:cubicBezTo>
                    <a:pt x="1822475" y="7609"/>
                    <a:pt x="1822550" y="8856"/>
                    <a:pt x="1822550" y="10269"/>
                  </a:cubicBezTo>
                  <a:cubicBezTo>
                    <a:pt x="1822550" y="11683"/>
                    <a:pt x="1822475" y="12911"/>
                    <a:pt x="1822327" y="13953"/>
                  </a:cubicBezTo>
                  <a:cubicBezTo>
                    <a:pt x="1822178" y="14995"/>
                    <a:pt x="1821936" y="15832"/>
                    <a:pt x="1821601" y="16464"/>
                  </a:cubicBezTo>
                  <a:cubicBezTo>
                    <a:pt x="1821266" y="17097"/>
                    <a:pt x="1820857" y="17562"/>
                    <a:pt x="1820373" y="17860"/>
                  </a:cubicBezTo>
                  <a:cubicBezTo>
                    <a:pt x="1819889" y="18157"/>
                    <a:pt x="1819350" y="18306"/>
                    <a:pt x="1818755" y="18306"/>
                  </a:cubicBezTo>
                  <a:lnTo>
                    <a:pt x="1778125" y="18306"/>
                  </a:lnTo>
                  <a:lnTo>
                    <a:pt x="1778125" y="143545"/>
                  </a:lnTo>
                  <a:cubicBezTo>
                    <a:pt x="1778125" y="144140"/>
                    <a:pt x="1777976" y="144661"/>
                    <a:pt x="1777678" y="145108"/>
                  </a:cubicBezTo>
                  <a:cubicBezTo>
                    <a:pt x="1777380" y="145554"/>
                    <a:pt x="1776860" y="145908"/>
                    <a:pt x="1776115" y="146168"/>
                  </a:cubicBezTo>
                  <a:cubicBezTo>
                    <a:pt x="1775371" y="146429"/>
                    <a:pt x="1774385" y="146652"/>
                    <a:pt x="1773157" y="146838"/>
                  </a:cubicBezTo>
                  <a:cubicBezTo>
                    <a:pt x="1771930" y="147024"/>
                    <a:pt x="1770386" y="147117"/>
                    <a:pt x="1768525" y="147117"/>
                  </a:cubicBezTo>
                  <a:cubicBezTo>
                    <a:pt x="1766739" y="147117"/>
                    <a:pt x="1765214" y="147024"/>
                    <a:pt x="1763949" y="146838"/>
                  </a:cubicBezTo>
                  <a:cubicBezTo>
                    <a:pt x="1762684" y="146652"/>
                    <a:pt x="1761679" y="146429"/>
                    <a:pt x="1760935" y="146168"/>
                  </a:cubicBezTo>
                  <a:cubicBezTo>
                    <a:pt x="1760191" y="145908"/>
                    <a:pt x="1759670" y="145554"/>
                    <a:pt x="1759372" y="145108"/>
                  </a:cubicBezTo>
                  <a:cubicBezTo>
                    <a:pt x="1759075" y="144661"/>
                    <a:pt x="1758926" y="144140"/>
                    <a:pt x="1758926" y="143545"/>
                  </a:cubicBezTo>
                  <a:lnTo>
                    <a:pt x="1758926" y="18306"/>
                  </a:lnTo>
                  <a:lnTo>
                    <a:pt x="1718296" y="18306"/>
                  </a:lnTo>
                  <a:cubicBezTo>
                    <a:pt x="1717700" y="18306"/>
                    <a:pt x="1717161" y="18157"/>
                    <a:pt x="1716677" y="17860"/>
                  </a:cubicBezTo>
                  <a:cubicBezTo>
                    <a:pt x="1716193" y="17562"/>
                    <a:pt x="1715803" y="17097"/>
                    <a:pt x="1715505" y="16464"/>
                  </a:cubicBezTo>
                  <a:cubicBezTo>
                    <a:pt x="1715207" y="15832"/>
                    <a:pt x="1714966" y="14995"/>
                    <a:pt x="1714780" y="13953"/>
                  </a:cubicBezTo>
                  <a:cubicBezTo>
                    <a:pt x="1714594" y="12911"/>
                    <a:pt x="1714501" y="11683"/>
                    <a:pt x="1714501" y="10269"/>
                  </a:cubicBezTo>
                  <a:cubicBezTo>
                    <a:pt x="1714501" y="8856"/>
                    <a:pt x="1714594" y="7609"/>
                    <a:pt x="1714780" y="6530"/>
                  </a:cubicBezTo>
                  <a:cubicBezTo>
                    <a:pt x="1714966" y="5451"/>
                    <a:pt x="1715207" y="4577"/>
                    <a:pt x="1715505" y="3907"/>
                  </a:cubicBezTo>
                  <a:cubicBezTo>
                    <a:pt x="1715803" y="3237"/>
                    <a:pt x="1716193" y="2754"/>
                    <a:pt x="1716677" y="2456"/>
                  </a:cubicBezTo>
                  <a:cubicBezTo>
                    <a:pt x="1717161" y="2158"/>
                    <a:pt x="1717700" y="2009"/>
                    <a:pt x="1718296" y="2009"/>
                  </a:cubicBezTo>
                  <a:close/>
                  <a:moveTo>
                    <a:pt x="1624869" y="2009"/>
                  </a:moveTo>
                  <a:lnTo>
                    <a:pt x="1693404" y="2009"/>
                  </a:lnTo>
                  <a:cubicBezTo>
                    <a:pt x="1693999" y="2009"/>
                    <a:pt x="1694539" y="2158"/>
                    <a:pt x="1695023" y="2456"/>
                  </a:cubicBezTo>
                  <a:cubicBezTo>
                    <a:pt x="1695506" y="2754"/>
                    <a:pt x="1695897" y="3237"/>
                    <a:pt x="1696195" y="3907"/>
                  </a:cubicBezTo>
                  <a:cubicBezTo>
                    <a:pt x="1696492" y="4577"/>
                    <a:pt x="1696734" y="5414"/>
                    <a:pt x="1696920" y="6418"/>
                  </a:cubicBezTo>
                  <a:cubicBezTo>
                    <a:pt x="1697106" y="7423"/>
                    <a:pt x="1697199" y="8669"/>
                    <a:pt x="1697199" y="10158"/>
                  </a:cubicBezTo>
                  <a:cubicBezTo>
                    <a:pt x="1697199" y="11497"/>
                    <a:pt x="1697106" y="12669"/>
                    <a:pt x="1696920" y="13674"/>
                  </a:cubicBezTo>
                  <a:cubicBezTo>
                    <a:pt x="1696734" y="14678"/>
                    <a:pt x="1696492" y="15497"/>
                    <a:pt x="1696195" y="16130"/>
                  </a:cubicBezTo>
                  <a:cubicBezTo>
                    <a:pt x="1695897" y="16762"/>
                    <a:pt x="1695506" y="17227"/>
                    <a:pt x="1695023" y="17525"/>
                  </a:cubicBezTo>
                  <a:cubicBezTo>
                    <a:pt x="1694539" y="17822"/>
                    <a:pt x="1693999" y="17971"/>
                    <a:pt x="1693404" y="17971"/>
                  </a:cubicBezTo>
                  <a:lnTo>
                    <a:pt x="1636924" y="17971"/>
                  </a:lnTo>
                  <a:lnTo>
                    <a:pt x="1636924" y="63289"/>
                  </a:lnTo>
                  <a:lnTo>
                    <a:pt x="1685367" y="63289"/>
                  </a:lnTo>
                  <a:cubicBezTo>
                    <a:pt x="1685963" y="63289"/>
                    <a:pt x="1686502" y="63457"/>
                    <a:pt x="1686986" y="63792"/>
                  </a:cubicBezTo>
                  <a:cubicBezTo>
                    <a:pt x="1687470" y="64127"/>
                    <a:pt x="1687879" y="64592"/>
                    <a:pt x="1688214" y="65187"/>
                  </a:cubicBezTo>
                  <a:cubicBezTo>
                    <a:pt x="1688549" y="65782"/>
                    <a:pt x="1688791" y="66601"/>
                    <a:pt x="1688939" y="67643"/>
                  </a:cubicBezTo>
                  <a:cubicBezTo>
                    <a:pt x="1689088" y="68684"/>
                    <a:pt x="1689163" y="69912"/>
                    <a:pt x="1689163" y="71326"/>
                  </a:cubicBezTo>
                  <a:cubicBezTo>
                    <a:pt x="1689163" y="72666"/>
                    <a:pt x="1689088" y="73819"/>
                    <a:pt x="1688939" y="74786"/>
                  </a:cubicBezTo>
                  <a:cubicBezTo>
                    <a:pt x="1688791" y="75754"/>
                    <a:pt x="1688549" y="76535"/>
                    <a:pt x="1688214" y="77130"/>
                  </a:cubicBezTo>
                  <a:cubicBezTo>
                    <a:pt x="1687879" y="77726"/>
                    <a:pt x="1687470" y="78154"/>
                    <a:pt x="1686986" y="78414"/>
                  </a:cubicBezTo>
                  <a:cubicBezTo>
                    <a:pt x="1686502" y="78675"/>
                    <a:pt x="1685963" y="78805"/>
                    <a:pt x="1685367" y="78805"/>
                  </a:cubicBezTo>
                  <a:lnTo>
                    <a:pt x="1636924" y="78805"/>
                  </a:lnTo>
                  <a:lnTo>
                    <a:pt x="1636924" y="130485"/>
                  </a:lnTo>
                  <a:lnTo>
                    <a:pt x="1694186" y="130485"/>
                  </a:lnTo>
                  <a:cubicBezTo>
                    <a:pt x="1694781" y="130485"/>
                    <a:pt x="1695320" y="130634"/>
                    <a:pt x="1695804" y="130932"/>
                  </a:cubicBezTo>
                  <a:cubicBezTo>
                    <a:pt x="1696288" y="131229"/>
                    <a:pt x="1696716" y="131695"/>
                    <a:pt x="1697088" y="132327"/>
                  </a:cubicBezTo>
                  <a:cubicBezTo>
                    <a:pt x="1697460" y="132960"/>
                    <a:pt x="1697720" y="133778"/>
                    <a:pt x="1697869" y="134783"/>
                  </a:cubicBezTo>
                  <a:cubicBezTo>
                    <a:pt x="1698018" y="135787"/>
                    <a:pt x="1698092" y="137034"/>
                    <a:pt x="1698092" y="138522"/>
                  </a:cubicBezTo>
                  <a:cubicBezTo>
                    <a:pt x="1698092" y="139861"/>
                    <a:pt x="1698018" y="141034"/>
                    <a:pt x="1697869" y="142038"/>
                  </a:cubicBezTo>
                  <a:cubicBezTo>
                    <a:pt x="1697720" y="143043"/>
                    <a:pt x="1697460" y="143880"/>
                    <a:pt x="1697088" y="144550"/>
                  </a:cubicBezTo>
                  <a:cubicBezTo>
                    <a:pt x="1696716" y="145219"/>
                    <a:pt x="1696288" y="145703"/>
                    <a:pt x="1695804" y="146001"/>
                  </a:cubicBezTo>
                  <a:cubicBezTo>
                    <a:pt x="1695320" y="146298"/>
                    <a:pt x="1694781" y="146447"/>
                    <a:pt x="1694186" y="146447"/>
                  </a:cubicBezTo>
                  <a:lnTo>
                    <a:pt x="1624869" y="146447"/>
                  </a:lnTo>
                  <a:cubicBezTo>
                    <a:pt x="1623157" y="146447"/>
                    <a:pt x="1621539" y="145870"/>
                    <a:pt x="1620013" y="144717"/>
                  </a:cubicBezTo>
                  <a:cubicBezTo>
                    <a:pt x="1618488" y="143564"/>
                    <a:pt x="1617725" y="141536"/>
                    <a:pt x="1617725" y="138634"/>
                  </a:cubicBezTo>
                  <a:lnTo>
                    <a:pt x="1617725" y="9823"/>
                  </a:lnTo>
                  <a:cubicBezTo>
                    <a:pt x="1617725" y="6921"/>
                    <a:pt x="1618488" y="4893"/>
                    <a:pt x="1620013" y="3740"/>
                  </a:cubicBezTo>
                  <a:cubicBezTo>
                    <a:pt x="1621539" y="2586"/>
                    <a:pt x="1623157" y="2009"/>
                    <a:pt x="1624869" y="2009"/>
                  </a:cubicBezTo>
                  <a:close/>
                  <a:moveTo>
                    <a:pt x="1130015" y="2009"/>
                  </a:moveTo>
                  <a:lnTo>
                    <a:pt x="1160934" y="2009"/>
                  </a:lnTo>
                  <a:cubicBezTo>
                    <a:pt x="1164060" y="2009"/>
                    <a:pt x="1167055" y="2140"/>
                    <a:pt x="1169920" y="2400"/>
                  </a:cubicBezTo>
                  <a:cubicBezTo>
                    <a:pt x="1172785" y="2661"/>
                    <a:pt x="1176171" y="3219"/>
                    <a:pt x="1180077" y="4074"/>
                  </a:cubicBezTo>
                  <a:cubicBezTo>
                    <a:pt x="1183984" y="4930"/>
                    <a:pt x="1187965" y="6530"/>
                    <a:pt x="1192021" y="8874"/>
                  </a:cubicBezTo>
                  <a:cubicBezTo>
                    <a:pt x="1196076" y="11218"/>
                    <a:pt x="1199518" y="14102"/>
                    <a:pt x="1202346" y="17525"/>
                  </a:cubicBezTo>
                  <a:cubicBezTo>
                    <a:pt x="1205174" y="20948"/>
                    <a:pt x="1207350" y="24910"/>
                    <a:pt x="1208876" y="29412"/>
                  </a:cubicBezTo>
                  <a:cubicBezTo>
                    <a:pt x="1210401" y="33914"/>
                    <a:pt x="1211164" y="38882"/>
                    <a:pt x="1211164" y="44314"/>
                  </a:cubicBezTo>
                  <a:cubicBezTo>
                    <a:pt x="1211164" y="51532"/>
                    <a:pt x="1209973" y="58043"/>
                    <a:pt x="1207592" y="63848"/>
                  </a:cubicBezTo>
                  <a:cubicBezTo>
                    <a:pt x="1205211" y="69652"/>
                    <a:pt x="1201806" y="74600"/>
                    <a:pt x="1197379" y="78693"/>
                  </a:cubicBezTo>
                  <a:cubicBezTo>
                    <a:pt x="1192951" y="82786"/>
                    <a:pt x="1187519" y="85948"/>
                    <a:pt x="1181082" y="88181"/>
                  </a:cubicBezTo>
                  <a:cubicBezTo>
                    <a:pt x="1174645" y="90413"/>
                    <a:pt x="1166962" y="91530"/>
                    <a:pt x="1158032" y="91530"/>
                  </a:cubicBezTo>
                  <a:lnTo>
                    <a:pt x="1141624" y="91530"/>
                  </a:lnTo>
                  <a:lnTo>
                    <a:pt x="1141624" y="143545"/>
                  </a:lnTo>
                  <a:cubicBezTo>
                    <a:pt x="1141624" y="144140"/>
                    <a:pt x="1141456" y="144661"/>
                    <a:pt x="1141122" y="145108"/>
                  </a:cubicBezTo>
                  <a:cubicBezTo>
                    <a:pt x="1140787" y="145554"/>
                    <a:pt x="1140266" y="145908"/>
                    <a:pt x="1139559" y="146168"/>
                  </a:cubicBezTo>
                  <a:cubicBezTo>
                    <a:pt x="1138852" y="146429"/>
                    <a:pt x="1137885" y="146652"/>
                    <a:pt x="1136657" y="146838"/>
                  </a:cubicBezTo>
                  <a:cubicBezTo>
                    <a:pt x="1135429" y="147024"/>
                    <a:pt x="1133885" y="147117"/>
                    <a:pt x="1132024" y="147117"/>
                  </a:cubicBezTo>
                  <a:cubicBezTo>
                    <a:pt x="1130164" y="147117"/>
                    <a:pt x="1128620" y="147024"/>
                    <a:pt x="1127392" y="146838"/>
                  </a:cubicBezTo>
                  <a:cubicBezTo>
                    <a:pt x="1126164" y="146652"/>
                    <a:pt x="1125178" y="146429"/>
                    <a:pt x="1124434" y="146168"/>
                  </a:cubicBezTo>
                  <a:cubicBezTo>
                    <a:pt x="1123690" y="145908"/>
                    <a:pt x="1123169" y="145554"/>
                    <a:pt x="1122871" y="145108"/>
                  </a:cubicBezTo>
                  <a:cubicBezTo>
                    <a:pt x="1122574" y="144661"/>
                    <a:pt x="1122425" y="144140"/>
                    <a:pt x="1122425" y="143545"/>
                  </a:cubicBezTo>
                  <a:lnTo>
                    <a:pt x="1122425" y="10269"/>
                  </a:lnTo>
                  <a:cubicBezTo>
                    <a:pt x="1122425" y="7293"/>
                    <a:pt x="1123206" y="5172"/>
                    <a:pt x="1124769" y="3907"/>
                  </a:cubicBezTo>
                  <a:cubicBezTo>
                    <a:pt x="1126332" y="2642"/>
                    <a:pt x="1128081" y="2009"/>
                    <a:pt x="1130015" y="2009"/>
                  </a:cubicBezTo>
                  <a:close/>
                  <a:moveTo>
                    <a:pt x="281844" y="2009"/>
                  </a:moveTo>
                  <a:lnTo>
                    <a:pt x="350379" y="2009"/>
                  </a:lnTo>
                  <a:cubicBezTo>
                    <a:pt x="350974" y="2009"/>
                    <a:pt x="351514" y="2158"/>
                    <a:pt x="351998" y="2456"/>
                  </a:cubicBezTo>
                  <a:cubicBezTo>
                    <a:pt x="352481" y="2754"/>
                    <a:pt x="352872" y="3237"/>
                    <a:pt x="353170" y="3907"/>
                  </a:cubicBezTo>
                  <a:cubicBezTo>
                    <a:pt x="353467" y="4577"/>
                    <a:pt x="353709" y="5414"/>
                    <a:pt x="353895" y="6418"/>
                  </a:cubicBezTo>
                  <a:cubicBezTo>
                    <a:pt x="354081" y="7423"/>
                    <a:pt x="354174" y="8669"/>
                    <a:pt x="354174" y="10158"/>
                  </a:cubicBezTo>
                  <a:cubicBezTo>
                    <a:pt x="354174" y="11497"/>
                    <a:pt x="354081" y="12669"/>
                    <a:pt x="353895" y="13674"/>
                  </a:cubicBezTo>
                  <a:cubicBezTo>
                    <a:pt x="353709" y="14678"/>
                    <a:pt x="353467" y="15497"/>
                    <a:pt x="353170" y="16130"/>
                  </a:cubicBezTo>
                  <a:cubicBezTo>
                    <a:pt x="352872" y="16762"/>
                    <a:pt x="352481" y="17227"/>
                    <a:pt x="351998" y="17525"/>
                  </a:cubicBezTo>
                  <a:cubicBezTo>
                    <a:pt x="351514" y="17822"/>
                    <a:pt x="350974" y="17971"/>
                    <a:pt x="350379" y="17971"/>
                  </a:cubicBezTo>
                  <a:lnTo>
                    <a:pt x="293899" y="17971"/>
                  </a:lnTo>
                  <a:lnTo>
                    <a:pt x="293899" y="63289"/>
                  </a:lnTo>
                  <a:lnTo>
                    <a:pt x="342342" y="63289"/>
                  </a:lnTo>
                  <a:cubicBezTo>
                    <a:pt x="342938" y="63289"/>
                    <a:pt x="343477" y="63457"/>
                    <a:pt x="343961" y="63792"/>
                  </a:cubicBezTo>
                  <a:cubicBezTo>
                    <a:pt x="344445" y="64127"/>
                    <a:pt x="344854" y="64592"/>
                    <a:pt x="345189" y="65187"/>
                  </a:cubicBezTo>
                  <a:cubicBezTo>
                    <a:pt x="345524" y="65782"/>
                    <a:pt x="345765" y="66601"/>
                    <a:pt x="345914" y="67643"/>
                  </a:cubicBezTo>
                  <a:cubicBezTo>
                    <a:pt x="346063" y="68684"/>
                    <a:pt x="346137" y="69912"/>
                    <a:pt x="346137" y="71326"/>
                  </a:cubicBezTo>
                  <a:cubicBezTo>
                    <a:pt x="346137" y="72666"/>
                    <a:pt x="346063" y="73819"/>
                    <a:pt x="345914" y="74786"/>
                  </a:cubicBezTo>
                  <a:cubicBezTo>
                    <a:pt x="345765" y="75754"/>
                    <a:pt x="345524" y="76535"/>
                    <a:pt x="345189" y="77130"/>
                  </a:cubicBezTo>
                  <a:cubicBezTo>
                    <a:pt x="344854" y="77726"/>
                    <a:pt x="344445" y="78154"/>
                    <a:pt x="343961" y="78414"/>
                  </a:cubicBezTo>
                  <a:cubicBezTo>
                    <a:pt x="343477" y="78675"/>
                    <a:pt x="342938" y="78805"/>
                    <a:pt x="342342" y="78805"/>
                  </a:cubicBezTo>
                  <a:lnTo>
                    <a:pt x="293899" y="78805"/>
                  </a:lnTo>
                  <a:lnTo>
                    <a:pt x="293899" y="130485"/>
                  </a:lnTo>
                  <a:lnTo>
                    <a:pt x="351160" y="130485"/>
                  </a:lnTo>
                  <a:cubicBezTo>
                    <a:pt x="351756" y="130485"/>
                    <a:pt x="352295" y="130634"/>
                    <a:pt x="352779" y="130932"/>
                  </a:cubicBezTo>
                  <a:cubicBezTo>
                    <a:pt x="353263" y="131229"/>
                    <a:pt x="353690" y="131695"/>
                    <a:pt x="354063" y="132327"/>
                  </a:cubicBezTo>
                  <a:cubicBezTo>
                    <a:pt x="354435" y="132960"/>
                    <a:pt x="354695" y="133778"/>
                    <a:pt x="354844" y="134783"/>
                  </a:cubicBezTo>
                  <a:cubicBezTo>
                    <a:pt x="354993" y="135787"/>
                    <a:pt x="355067" y="137034"/>
                    <a:pt x="355067" y="138522"/>
                  </a:cubicBezTo>
                  <a:cubicBezTo>
                    <a:pt x="355067" y="139861"/>
                    <a:pt x="354993" y="141034"/>
                    <a:pt x="354844" y="142038"/>
                  </a:cubicBezTo>
                  <a:cubicBezTo>
                    <a:pt x="354695" y="143043"/>
                    <a:pt x="354435" y="143880"/>
                    <a:pt x="354063" y="144550"/>
                  </a:cubicBezTo>
                  <a:cubicBezTo>
                    <a:pt x="353690" y="145219"/>
                    <a:pt x="353263" y="145703"/>
                    <a:pt x="352779" y="146001"/>
                  </a:cubicBezTo>
                  <a:cubicBezTo>
                    <a:pt x="352295" y="146298"/>
                    <a:pt x="351756" y="146447"/>
                    <a:pt x="351160" y="146447"/>
                  </a:cubicBezTo>
                  <a:lnTo>
                    <a:pt x="281844" y="146447"/>
                  </a:lnTo>
                  <a:cubicBezTo>
                    <a:pt x="280132" y="146447"/>
                    <a:pt x="278514" y="145870"/>
                    <a:pt x="276988" y="144717"/>
                  </a:cubicBezTo>
                  <a:cubicBezTo>
                    <a:pt x="275463" y="143564"/>
                    <a:pt x="274700" y="141536"/>
                    <a:pt x="274700" y="138634"/>
                  </a:cubicBezTo>
                  <a:lnTo>
                    <a:pt x="274700" y="9823"/>
                  </a:lnTo>
                  <a:cubicBezTo>
                    <a:pt x="274700" y="6921"/>
                    <a:pt x="275463" y="4893"/>
                    <a:pt x="276988" y="3740"/>
                  </a:cubicBezTo>
                  <a:cubicBezTo>
                    <a:pt x="278514" y="2586"/>
                    <a:pt x="280132" y="2009"/>
                    <a:pt x="281844" y="2009"/>
                  </a:cubicBezTo>
                  <a:close/>
                  <a:moveTo>
                    <a:pt x="3796" y="2009"/>
                  </a:moveTo>
                  <a:lnTo>
                    <a:pt x="104255" y="2009"/>
                  </a:lnTo>
                  <a:cubicBezTo>
                    <a:pt x="104850" y="2009"/>
                    <a:pt x="105389" y="2158"/>
                    <a:pt x="105873" y="2456"/>
                  </a:cubicBezTo>
                  <a:cubicBezTo>
                    <a:pt x="106357" y="2754"/>
                    <a:pt x="106766" y="3237"/>
                    <a:pt x="107101" y="3907"/>
                  </a:cubicBezTo>
                  <a:cubicBezTo>
                    <a:pt x="107436" y="4577"/>
                    <a:pt x="107678" y="5451"/>
                    <a:pt x="107826" y="6530"/>
                  </a:cubicBezTo>
                  <a:cubicBezTo>
                    <a:pt x="107975" y="7609"/>
                    <a:pt x="108050" y="8856"/>
                    <a:pt x="108050" y="10269"/>
                  </a:cubicBezTo>
                  <a:cubicBezTo>
                    <a:pt x="108050" y="11683"/>
                    <a:pt x="107975" y="12911"/>
                    <a:pt x="107826" y="13953"/>
                  </a:cubicBezTo>
                  <a:cubicBezTo>
                    <a:pt x="107678" y="14995"/>
                    <a:pt x="107436" y="15832"/>
                    <a:pt x="107101" y="16464"/>
                  </a:cubicBezTo>
                  <a:cubicBezTo>
                    <a:pt x="106766" y="17097"/>
                    <a:pt x="106357" y="17562"/>
                    <a:pt x="105873" y="17860"/>
                  </a:cubicBezTo>
                  <a:cubicBezTo>
                    <a:pt x="105389" y="18157"/>
                    <a:pt x="104850" y="18306"/>
                    <a:pt x="104255" y="18306"/>
                  </a:cubicBezTo>
                  <a:lnTo>
                    <a:pt x="63624" y="18306"/>
                  </a:lnTo>
                  <a:lnTo>
                    <a:pt x="63624" y="143545"/>
                  </a:lnTo>
                  <a:cubicBezTo>
                    <a:pt x="63624" y="144140"/>
                    <a:pt x="63476" y="144661"/>
                    <a:pt x="63178" y="145108"/>
                  </a:cubicBezTo>
                  <a:cubicBezTo>
                    <a:pt x="62880" y="145554"/>
                    <a:pt x="62359" y="145908"/>
                    <a:pt x="61615" y="146168"/>
                  </a:cubicBezTo>
                  <a:cubicBezTo>
                    <a:pt x="60871" y="146429"/>
                    <a:pt x="59885" y="146652"/>
                    <a:pt x="58657" y="146838"/>
                  </a:cubicBezTo>
                  <a:cubicBezTo>
                    <a:pt x="57430" y="147024"/>
                    <a:pt x="55885" y="147117"/>
                    <a:pt x="54025" y="147117"/>
                  </a:cubicBezTo>
                  <a:cubicBezTo>
                    <a:pt x="52239" y="147117"/>
                    <a:pt x="50714" y="147024"/>
                    <a:pt x="49449" y="146838"/>
                  </a:cubicBezTo>
                  <a:cubicBezTo>
                    <a:pt x="48184" y="146652"/>
                    <a:pt x="47179" y="146429"/>
                    <a:pt x="46435" y="146168"/>
                  </a:cubicBezTo>
                  <a:cubicBezTo>
                    <a:pt x="45691" y="145908"/>
                    <a:pt x="45170" y="145554"/>
                    <a:pt x="44872" y="145108"/>
                  </a:cubicBezTo>
                  <a:cubicBezTo>
                    <a:pt x="44574" y="144661"/>
                    <a:pt x="44426" y="144140"/>
                    <a:pt x="44426" y="143545"/>
                  </a:cubicBezTo>
                  <a:lnTo>
                    <a:pt x="44426" y="18306"/>
                  </a:lnTo>
                  <a:lnTo>
                    <a:pt x="3796" y="18306"/>
                  </a:lnTo>
                  <a:cubicBezTo>
                    <a:pt x="3200" y="18306"/>
                    <a:pt x="2661" y="18157"/>
                    <a:pt x="2177" y="17860"/>
                  </a:cubicBezTo>
                  <a:cubicBezTo>
                    <a:pt x="1693" y="17562"/>
                    <a:pt x="1303" y="17097"/>
                    <a:pt x="1005" y="16464"/>
                  </a:cubicBezTo>
                  <a:cubicBezTo>
                    <a:pt x="707" y="15832"/>
                    <a:pt x="466" y="14995"/>
                    <a:pt x="280" y="13953"/>
                  </a:cubicBezTo>
                  <a:cubicBezTo>
                    <a:pt x="93" y="12911"/>
                    <a:pt x="0" y="11683"/>
                    <a:pt x="0" y="10269"/>
                  </a:cubicBezTo>
                  <a:cubicBezTo>
                    <a:pt x="0" y="8856"/>
                    <a:pt x="93" y="7609"/>
                    <a:pt x="280" y="6530"/>
                  </a:cubicBezTo>
                  <a:cubicBezTo>
                    <a:pt x="466" y="5451"/>
                    <a:pt x="707" y="4577"/>
                    <a:pt x="1005" y="3907"/>
                  </a:cubicBezTo>
                  <a:cubicBezTo>
                    <a:pt x="1303" y="3237"/>
                    <a:pt x="1693" y="2754"/>
                    <a:pt x="2177" y="2456"/>
                  </a:cubicBezTo>
                  <a:cubicBezTo>
                    <a:pt x="2661" y="2158"/>
                    <a:pt x="3200" y="2009"/>
                    <a:pt x="3796" y="2009"/>
                  </a:cubicBezTo>
                  <a:close/>
                  <a:moveTo>
                    <a:pt x="1565067" y="1675"/>
                  </a:moveTo>
                  <a:cubicBezTo>
                    <a:pt x="1566795" y="1675"/>
                    <a:pt x="1568287" y="1749"/>
                    <a:pt x="1569543" y="1898"/>
                  </a:cubicBezTo>
                  <a:cubicBezTo>
                    <a:pt x="1570800" y="2047"/>
                    <a:pt x="1571781" y="2288"/>
                    <a:pt x="1572488" y="2623"/>
                  </a:cubicBezTo>
                  <a:cubicBezTo>
                    <a:pt x="1573195" y="2958"/>
                    <a:pt x="1573706" y="3349"/>
                    <a:pt x="1574020" y="3795"/>
                  </a:cubicBezTo>
                  <a:cubicBezTo>
                    <a:pt x="1574334" y="4242"/>
                    <a:pt x="1574491" y="4726"/>
                    <a:pt x="1574491" y="5246"/>
                  </a:cubicBezTo>
                  <a:lnTo>
                    <a:pt x="1574491" y="138522"/>
                  </a:lnTo>
                  <a:cubicBezTo>
                    <a:pt x="1574491" y="140010"/>
                    <a:pt x="1574241" y="141275"/>
                    <a:pt x="1573741" y="142317"/>
                  </a:cubicBezTo>
                  <a:cubicBezTo>
                    <a:pt x="1573241" y="143359"/>
                    <a:pt x="1572587" y="144215"/>
                    <a:pt x="1571778" y="144884"/>
                  </a:cubicBezTo>
                  <a:cubicBezTo>
                    <a:pt x="1570970" y="145554"/>
                    <a:pt x="1570066" y="146038"/>
                    <a:pt x="1569066" y="146336"/>
                  </a:cubicBezTo>
                  <a:cubicBezTo>
                    <a:pt x="1568065" y="146633"/>
                    <a:pt x="1567064" y="146782"/>
                    <a:pt x="1566063" y="146782"/>
                  </a:cubicBezTo>
                  <a:lnTo>
                    <a:pt x="1559715" y="146782"/>
                  </a:lnTo>
                  <a:cubicBezTo>
                    <a:pt x="1557714" y="146782"/>
                    <a:pt x="1555963" y="146577"/>
                    <a:pt x="1554461" y="146168"/>
                  </a:cubicBezTo>
                  <a:cubicBezTo>
                    <a:pt x="1552960" y="145759"/>
                    <a:pt x="1551537" y="145015"/>
                    <a:pt x="1550190" y="143936"/>
                  </a:cubicBezTo>
                  <a:cubicBezTo>
                    <a:pt x="1548844" y="142857"/>
                    <a:pt x="1547497" y="141387"/>
                    <a:pt x="1546150" y="139527"/>
                  </a:cubicBezTo>
                  <a:cubicBezTo>
                    <a:pt x="1544803" y="137666"/>
                    <a:pt x="1543374" y="135285"/>
                    <a:pt x="1541862" y="132383"/>
                  </a:cubicBezTo>
                  <a:lnTo>
                    <a:pt x="1497800" y="50230"/>
                  </a:lnTo>
                  <a:cubicBezTo>
                    <a:pt x="1495496" y="45988"/>
                    <a:pt x="1493175" y="41542"/>
                    <a:pt x="1490835" y="36891"/>
                  </a:cubicBezTo>
                  <a:cubicBezTo>
                    <a:pt x="1488495" y="32240"/>
                    <a:pt x="1486317" y="27719"/>
                    <a:pt x="1484301" y="23329"/>
                  </a:cubicBezTo>
                  <a:lnTo>
                    <a:pt x="1484077" y="23329"/>
                  </a:lnTo>
                  <a:cubicBezTo>
                    <a:pt x="1484226" y="28687"/>
                    <a:pt x="1484338" y="34156"/>
                    <a:pt x="1484412" y="39737"/>
                  </a:cubicBezTo>
                  <a:cubicBezTo>
                    <a:pt x="1484487" y="45318"/>
                    <a:pt x="1484524" y="50862"/>
                    <a:pt x="1484524" y="56369"/>
                  </a:cubicBezTo>
                  <a:lnTo>
                    <a:pt x="1484524" y="143545"/>
                  </a:lnTo>
                  <a:cubicBezTo>
                    <a:pt x="1484524" y="144066"/>
                    <a:pt x="1484367" y="144568"/>
                    <a:pt x="1484053" y="145052"/>
                  </a:cubicBezTo>
                  <a:cubicBezTo>
                    <a:pt x="1483739" y="145536"/>
                    <a:pt x="1483209" y="145908"/>
                    <a:pt x="1482463" y="146168"/>
                  </a:cubicBezTo>
                  <a:cubicBezTo>
                    <a:pt x="1481717" y="146429"/>
                    <a:pt x="1480736" y="146652"/>
                    <a:pt x="1479518" y="146838"/>
                  </a:cubicBezTo>
                  <a:cubicBezTo>
                    <a:pt x="1478301" y="147024"/>
                    <a:pt x="1476750" y="147117"/>
                    <a:pt x="1474865" y="147117"/>
                  </a:cubicBezTo>
                  <a:cubicBezTo>
                    <a:pt x="1472980" y="147117"/>
                    <a:pt x="1471430" y="147024"/>
                    <a:pt x="1470213" y="146838"/>
                  </a:cubicBezTo>
                  <a:cubicBezTo>
                    <a:pt x="1468996" y="146652"/>
                    <a:pt x="1468034" y="146429"/>
                    <a:pt x="1467327" y="146168"/>
                  </a:cubicBezTo>
                  <a:cubicBezTo>
                    <a:pt x="1466620" y="145908"/>
                    <a:pt x="1466110" y="145536"/>
                    <a:pt x="1465796" y="145052"/>
                  </a:cubicBezTo>
                  <a:cubicBezTo>
                    <a:pt x="1465482" y="144568"/>
                    <a:pt x="1465325" y="144066"/>
                    <a:pt x="1465325" y="143545"/>
                  </a:cubicBezTo>
                  <a:lnTo>
                    <a:pt x="1465325" y="10269"/>
                  </a:lnTo>
                  <a:cubicBezTo>
                    <a:pt x="1465325" y="7293"/>
                    <a:pt x="1466170" y="5172"/>
                    <a:pt x="1467860" y="3907"/>
                  </a:cubicBezTo>
                  <a:cubicBezTo>
                    <a:pt x="1469550" y="2642"/>
                    <a:pt x="1471393" y="2009"/>
                    <a:pt x="1473390" y="2009"/>
                  </a:cubicBezTo>
                  <a:lnTo>
                    <a:pt x="1482837" y="2009"/>
                  </a:lnTo>
                  <a:cubicBezTo>
                    <a:pt x="1485064" y="2009"/>
                    <a:pt x="1486926" y="2195"/>
                    <a:pt x="1488425" y="2568"/>
                  </a:cubicBezTo>
                  <a:cubicBezTo>
                    <a:pt x="1489923" y="2940"/>
                    <a:pt x="1491267" y="3554"/>
                    <a:pt x="1492457" y="4409"/>
                  </a:cubicBezTo>
                  <a:cubicBezTo>
                    <a:pt x="1493647" y="5265"/>
                    <a:pt x="1494799" y="6456"/>
                    <a:pt x="1495913" y="7981"/>
                  </a:cubicBezTo>
                  <a:cubicBezTo>
                    <a:pt x="1497027" y="9507"/>
                    <a:pt x="1498195" y="11423"/>
                    <a:pt x="1499418" y="13730"/>
                  </a:cubicBezTo>
                  <a:lnTo>
                    <a:pt x="1533292" y="77130"/>
                  </a:lnTo>
                  <a:cubicBezTo>
                    <a:pt x="1535378" y="81000"/>
                    <a:pt x="1537392" y="84776"/>
                    <a:pt x="1539333" y="88460"/>
                  </a:cubicBezTo>
                  <a:cubicBezTo>
                    <a:pt x="1541275" y="92143"/>
                    <a:pt x="1543145" y="95771"/>
                    <a:pt x="1544943" y="99343"/>
                  </a:cubicBezTo>
                  <a:cubicBezTo>
                    <a:pt x="1546741" y="102915"/>
                    <a:pt x="1548521" y="106431"/>
                    <a:pt x="1550283" y="109891"/>
                  </a:cubicBezTo>
                  <a:cubicBezTo>
                    <a:pt x="1552044" y="113351"/>
                    <a:pt x="1553788" y="116830"/>
                    <a:pt x="1555515" y="120328"/>
                  </a:cubicBezTo>
                  <a:lnTo>
                    <a:pt x="1555627" y="120328"/>
                  </a:lnTo>
                  <a:cubicBezTo>
                    <a:pt x="1555478" y="114449"/>
                    <a:pt x="1555385" y="108329"/>
                    <a:pt x="1555347" y="101966"/>
                  </a:cubicBezTo>
                  <a:cubicBezTo>
                    <a:pt x="1555310" y="95604"/>
                    <a:pt x="1555292" y="89483"/>
                    <a:pt x="1555292" y="83604"/>
                  </a:cubicBezTo>
                  <a:lnTo>
                    <a:pt x="1555292" y="5246"/>
                  </a:lnTo>
                  <a:cubicBezTo>
                    <a:pt x="1555292" y="4726"/>
                    <a:pt x="1555449" y="4242"/>
                    <a:pt x="1555763" y="3795"/>
                  </a:cubicBezTo>
                  <a:cubicBezTo>
                    <a:pt x="1556077" y="3349"/>
                    <a:pt x="1556606" y="2958"/>
                    <a:pt x="1557352" y="2623"/>
                  </a:cubicBezTo>
                  <a:cubicBezTo>
                    <a:pt x="1558098" y="2288"/>
                    <a:pt x="1559080" y="2047"/>
                    <a:pt x="1560297" y="1898"/>
                  </a:cubicBezTo>
                  <a:cubicBezTo>
                    <a:pt x="1561515" y="1749"/>
                    <a:pt x="1563105" y="1675"/>
                    <a:pt x="1565067" y="1675"/>
                  </a:cubicBezTo>
                  <a:close/>
                  <a:moveTo>
                    <a:pt x="879267" y="1675"/>
                  </a:moveTo>
                  <a:cubicBezTo>
                    <a:pt x="880995" y="1675"/>
                    <a:pt x="882487" y="1749"/>
                    <a:pt x="883743" y="1898"/>
                  </a:cubicBezTo>
                  <a:cubicBezTo>
                    <a:pt x="885000" y="2047"/>
                    <a:pt x="885981" y="2288"/>
                    <a:pt x="886688" y="2623"/>
                  </a:cubicBezTo>
                  <a:cubicBezTo>
                    <a:pt x="887395" y="2958"/>
                    <a:pt x="887906" y="3349"/>
                    <a:pt x="888219" y="3795"/>
                  </a:cubicBezTo>
                  <a:cubicBezTo>
                    <a:pt x="888533" y="4242"/>
                    <a:pt x="888690" y="4726"/>
                    <a:pt x="888690" y="5246"/>
                  </a:cubicBezTo>
                  <a:lnTo>
                    <a:pt x="888690" y="138522"/>
                  </a:lnTo>
                  <a:cubicBezTo>
                    <a:pt x="888690" y="140010"/>
                    <a:pt x="888440" y="141275"/>
                    <a:pt x="887940" y="142317"/>
                  </a:cubicBezTo>
                  <a:cubicBezTo>
                    <a:pt x="887440" y="143359"/>
                    <a:pt x="886786" y="144215"/>
                    <a:pt x="885978" y="144884"/>
                  </a:cubicBezTo>
                  <a:cubicBezTo>
                    <a:pt x="885170" y="145554"/>
                    <a:pt x="884266" y="146038"/>
                    <a:pt x="883265" y="146336"/>
                  </a:cubicBezTo>
                  <a:cubicBezTo>
                    <a:pt x="882265" y="146633"/>
                    <a:pt x="881264" y="146782"/>
                    <a:pt x="880263" y="146782"/>
                  </a:cubicBezTo>
                  <a:lnTo>
                    <a:pt x="873915" y="146782"/>
                  </a:lnTo>
                  <a:cubicBezTo>
                    <a:pt x="871914" y="146782"/>
                    <a:pt x="870162" y="146577"/>
                    <a:pt x="868661" y="146168"/>
                  </a:cubicBezTo>
                  <a:cubicBezTo>
                    <a:pt x="867160" y="145759"/>
                    <a:pt x="865737" y="145015"/>
                    <a:pt x="864390" y="143936"/>
                  </a:cubicBezTo>
                  <a:cubicBezTo>
                    <a:pt x="863044" y="142857"/>
                    <a:pt x="861697" y="141387"/>
                    <a:pt x="860350" y="139527"/>
                  </a:cubicBezTo>
                  <a:cubicBezTo>
                    <a:pt x="859003" y="137666"/>
                    <a:pt x="857574" y="135285"/>
                    <a:pt x="856062" y="132383"/>
                  </a:cubicBezTo>
                  <a:lnTo>
                    <a:pt x="812000" y="50230"/>
                  </a:lnTo>
                  <a:cubicBezTo>
                    <a:pt x="809696" y="45988"/>
                    <a:pt x="807375" y="41542"/>
                    <a:pt x="805035" y="36891"/>
                  </a:cubicBezTo>
                  <a:cubicBezTo>
                    <a:pt x="802695" y="32240"/>
                    <a:pt x="800517" y="27719"/>
                    <a:pt x="798501" y="23329"/>
                  </a:cubicBezTo>
                  <a:lnTo>
                    <a:pt x="798277" y="23329"/>
                  </a:lnTo>
                  <a:cubicBezTo>
                    <a:pt x="798426" y="28687"/>
                    <a:pt x="798538" y="34156"/>
                    <a:pt x="798612" y="39737"/>
                  </a:cubicBezTo>
                  <a:cubicBezTo>
                    <a:pt x="798687" y="45318"/>
                    <a:pt x="798724" y="50862"/>
                    <a:pt x="798724" y="56369"/>
                  </a:cubicBezTo>
                  <a:lnTo>
                    <a:pt x="798724" y="143545"/>
                  </a:lnTo>
                  <a:cubicBezTo>
                    <a:pt x="798724" y="144066"/>
                    <a:pt x="798567" y="144568"/>
                    <a:pt x="798253" y="145052"/>
                  </a:cubicBezTo>
                  <a:cubicBezTo>
                    <a:pt x="797939" y="145536"/>
                    <a:pt x="797409" y="145908"/>
                    <a:pt x="796663" y="146168"/>
                  </a:cubicBezTo>
                  <a:cubicBezTo>
                    <a:pt x="795917" y="146429"/>
                    <a:pt x="794936" y="146652"/>
                    <a:pt x="793718" y="146838"/>
                  </a:cubicBezTo>
                  <a:cubicBezTo>
                    <a:pt x="792501" y="147024"/>
                    <a:pt x="790950" y="147117"/>
                    <a:pt x="789065" y="147117"/>
                  </a:cubicBezTo>
                  <a:cubicBezTo>
                    <a:pt x="787180" y="147117"/>
                    <a:pt x="785630" y="147024"/>
                    <a:pt x="784413" y="146838"/>
                  </a:cubicBezTo>
                  <a:cubicBezTo>
                    <a:pt x="783196" y="146652"/>
                    <a:pt x="782234" y="146429"/>
                    <a:pt x="781527" y="146168"/>
                  </a:cubicBezTo>
                  <a:cubicBezTo>
                    <a:pt x="780820" y="145908"/>
                    <a:pt x="780310" y="145536"/>
                    <a:pt x="779996" y="145052"/>
                  </a:cubicBezTo>
                  <a:cubicBezTo>
                    <a:pt x="779682" y="144568"/>
                    <a:pt x="779525" y="144066"/>
                    <a:pt x="779525" y="143545"/>
                  </a:cubicBezTo>
                  <a:lnTo>
                    <a:pt x="779525" y="10269"/>
                  </a:lnTo>
                  <a:cubicBezTo>
                    <a:pt x="779525" y="7293"/>
                    <a:pt x="780370" y="5172"/>
                    <a:pt x="782060" y="3907"/>
                  </a:cubicBezTo>
                  <a:cubicBezTo>
                    <a:pt x="783750" y="2642"/>
                    <a:pt x="785593" y="2009"/>
                    <a:pt x="787590" y="2009"/>
                  </a:cubicBezTo>
                  <a:lnTo>
                    <a:pt x="797037" y="2009"/>
                  </a:lnTo>
                  <a:cubicBezTo>
                    <a:pt x="799264" y="2009"/>
                    <a:pt x="801126" y="2195"/>
                    <a:pt x="802624" y="2568"/>
                  </a:cubicBezTo>
                  <a:cubicBezTo>
                    <a:pt x="804123" y="2940"/>
                    <a:pt x="805467" y="3554"/>
                    <a:pt x="806657" y="4409"/>
                  </a:cubicBezTo>
                  <a:cubicBezTo>
                    <a:pt x="807847" y="5265"/>
                    <a:pt x="808999" y="6456"/>
                    <a:pt x="810113" y="7981"/>
                  </a:cubicBezTo>
                  <a:cubicBezTo>
                    <a:pt x="811227" y="9507"/>
                    <a:pt x="812395" y="11423"/>
                    <a:pt x="813618" y="13730"/>
                  </a:cubicBezTo>
                  <a:lnTo>
                    <a:pt x="847492" y="77130"/>
                  </a:lnTo>
                  <a:cubicBezTo>
                    <a:pt x="849578" y="81000"/>
                    <a:pt x="851592" y="84776"/>
                    <a:pt x="853533" y="88460"/>
                  </a:cubicBezTo>
                  <a:cubicBezTo>
                    <a:pt x="855475" y="92143"/>
                    <a:pt x="857345" y="95771"/>
                    <a:pt x="859143" y="99343"/>
                  </a:cubicBezTo>
                  <a:cubicBezTo>
                    <a:pt x="860941" y="102915"/>
                    <a:pt x="862721" y="106431"/>
                    <a:pt x="864483" y="109891"/>
                  </a:cubicBezTo>
                  <a:cubicBezTo>
                    <a:pt x="866244" y="113351"/>
                    <a:pt x="867988" y="116830"/>
                    <a:pt x="869715" y="120328"/>
                  </a:cubicBezTo>
                  <a:lnTo>
                    <a:pt x="869826" y="120328"/>
                  </a:lnTo>
                  <a:cubicBezTo>
                    <a:pt x="869678" y="114449"/>
                    <a:pt x="869585" y="108329"/>
                    <a:pt x="869547" y="101966"/>
                  </a:cubicBezTo>
                  <a:cubicBezTo>
                    <a:pt x="869510" y="95604"/>
                    <a:pt x="869492" y="89483"/>
                    <a:pt x="869492" y="83604"/>
                  </a:cubicBezTo>
                  <a:lnTo>
                    <a:pt x="869492" y="5246"/>
                  </a:lnTo>
                  <a:cubicBezTo>
                    <a:pt x="869492" y="4726"/>
                    <a:pt x="869649" y="4242"/>
                    <a:pt x="869962" y="3795"/>
                  </a:cubicBezTo>
                  <a:cubicBezTo>
                    <a:pt x="870276" y="3349"/>
                    <a:pt x="870806" y="2958"/>
                    <a:pt x="871552" y="2623"/>
                  </a:cubicBezTo>
                  <a:cubicBezTo>
                    <a:pt x="872298" y="2288"/>
                    <a:pt x="873280" y="2047"/>
                    <a:pt x="874497" y="1898"/>
                  </a:cubicBezTo>
                  <a:cubicBezTo>
                    <a:pt x="875714" y="1749"/>
                    <a:pt x="877304" y="1675"/>
                    <a:pt x="879267" y="1675"/>
                  </a:cubicBezTo>
                  <a:close/>
                  <a:moveTo>
                    <a:pt x="1378521" y="1340"/>
                  </a:moveTo>
                  <a:cubicBezTo>
                    <a:pt x="1380902" y="1340"/>
                    <a:pt x="1382874" y="1396"/>
                    <a:pt x="1384437" y="1507"/>
                  </a:cubicBezTo>
                  <a:cubicBezTo>
                    <a:pt x="1386000" y="1619"/>
                    <a:pt x="1387265" y="1823"/>
                    <a:pt x="1388232" y="2121"/>
                  </a:cubicBezTo>
                  <a:cubicBezTo>
                    <a:pt x="1389199" y="2419"/>
                    <a:pt x="1389944" y="2847"/>
                    <a:pt x="1390465" y="3405"/>
                  </a:cubicBezTo>
                  <a:cubicBezTo>
                    <a:pt x="1390985" y="3963"/>
                    <a:pt x="1391395" y="4651"/>
                    <a:pt x="1391692" y="5470"/>
                  </a:cubicBezTo>
                  <a:lnTo>
                    <a:pt x="1440136" y="139638"/>
                  </a:lnTo>
                  <a:cubicBezTo>
                    <a:pt x="1440731" y="141275"/>
                    <a:pt x="1441047" y="142596"/>
                    <a:pt x="1441085" y="143601"/>
                  </a:cubicBezTo>
                  <a:cubicBezTo>
                    <a:pt x="1441122" y="144605"/>
                    <a:pt x="1440843" y="145368"/>
                    <a:pt x="1440248" y="145889"/>
                  </a:cubicBezTo>
                  <a:cubicBezTo>
                    <a:pt x="1439652" y="146410"/>
                    <a:pt x="1438666" y="146745"/>
                    <a:pt x="1437290" y="146894"/>
                  </a:cubicBezTo>
                  <a:cubicBezTo>
                    <a:pt x="1435913" y="147042"/>
                    <a:pt x="1434071" y="147117"/>
                    <a:pt x="1431764" y="147117"/>
                  </a:cubicBezTo>
                  <a:cubicBezTo>
                    <a:pt x="1429457" y="147117"/>
                    <a:pt x="1427616" y="147061"/>
                    <a:pt x="1426239" y="146949"/>
                  </a:cubicBezTo>
                  <a:cubicBezTo>
                    <a:pt x="1424862" y="146838"/>
                    <a:pt x="1423821" y="146652"/>
                    <a:pt x="1423114" y="146391"/>
                  </a:cubicBezTo>
                  <a:cubicBezTo>
                    <a:pt x="1422407" y="146131"/>
                    <a:pt x="1421886" y="145777"/>
                    <a:pt x="1421551" y="145331"/>
                  </a:cubicBezTo>
                  <a:cubicBezTo>
                    <a:pt x="1421216" y="144884"/>
                    <a:pt x="1420900" y="144326"/>
                    <a:pt x="1420602" y="143657"/>
                  </a:cubicBezTo>
                  <a:lnTo>
                    <a:pt x="1408212" y="108496"/>
                  </a:lnTo>
                  <a:lnTo>
                    <a:pt x="1348160" y="108496"/>
                  </a:lnTo>
                  <a:lnTo>
                    <a:pt x="1336328" y="143210"/>
                  </a:lnTo>
                  <a:cubicBezTo>
                    <a:pt x="1336105" y="143880"/>
                    <a:pt x="1335807" y="144457"/>
                    <a:pt x="1335435" y="144940"/>
                  </a:cubicBezTo>
                  <a:cubicBezTo>
                    <a:pt x="1335063" y="145424"/>
                    <a:pt x="1334524" y="145833"/>
                    <a:pt x="1333817" y="146168"/>
                  </a:cubicBezTo>
                  <a:cubicBezTo>
                    <a:pt x="1333110" y="146503"/>
                    <a:pt x="1332105" y="146745"/>
                    <a:pt x="1330803" y="146894"/>
                  </a:cubicBezTo>
                  <a:cubicBezTo>
                    <a:pt x="1329501" y="147042"/>
                    <a:pt x="1327808" y="147117"/>
                    <a:pt x="1325724" y="147117"/>
                  </a:cubicBezTo>
                  <a:cubicBezTo>
                    <a:pt x="1323566" y="147117"/>
                    <a:pt x="1321799" y="147024"/>
                    <a:pt x="1320422" y="146838"/>
                  </a:cubicBezTo>
                  <a:cubicBezTo>
                    <a:pt x="1319046" y="146652"/>
                    <a:pt x="1318078" y="146298"/>
                    <a:pt x="1317520" y="145777"/>
                  </a:cubicBezTo>
                  <a:cubicBezTo>
                    <a:pt x="1316962" y="145257"/>
                    <a:pt x="1316702" y="144494"/>
                    <a:pt x="1316739" y="143489"/>
                  </a:cubicBezTo>
                  <a:cubicBezTo>
                    <a:pt x="1316776" y="142485"/>
                    <a:pt x="1317092" y="141164"/>
                    <a:pt x="1317688" y="139527"/>
                  </a:cubicBezTo>
                  <a:lnTo>
                    <a:pt x="1366131" y="5358"/>
                  </a:lnTo>
                  <a:cubicBezTo>
                    <a:pt x="1366429" y="4540"/>
                    <a:pt x="1366819" y="3870"/>
                    <a:pt x="1367303" y="3349"/>
                  </a:cubicBezTo>
                  <a:cubicBezTo>
                    <a:pt x="1367787" y="2828"/>
                    <a:pt x="1368494" y="2419"/>
                    <a:pt x="1369424" y="2121"/>
                  </a:cubicBezTo>
                  <a:cubicBezTo>
                    <a:pt x="1370354" y="1823"/>
                    <a:pt x="1371545" y="1619"/>
                    <a:pt x="1372996" y="1507"/>
                  </a:cubicBezTo>
                  <a:cubicBezTo>
                    <a:pt x="1374447" y="1396"/>
                    <a:pt x="1376289" y="1340"/>
                    <a:pt x="1378521" y="1340"/>
                  </a:cubicBezTo>
                  <a:close/>
                  <a:moveTo>
                    <a:pt x="1246324" y="1340"/>
                  </a:moveTo>
                  <a:cubicBezTo>
                    <a:pt x="1248185" y="1340"/>
                    <a:pt x="1249729" y="1433"/>
                    <a:pt x="1250957" y="1619"/>
                  </a:cubicBezTo>
                  <a:cubicBezTo>
                    <a:pt x="1252185" y="1805"/>
                    <a:pt x="1253171" y="2028"/>
                    <a:pt x="1253915" y="2288"/>
                  </a:cubicBezTo>
                  <a:cubicBezTo>
                    <a:pt x="1254659" y="2549"/>
                    <a:pt x="1255180" y="2902"/>
                    <a:pt x="1255477" y="3349"/>
                  </a:cubicBezTo>
                  <a:cubicBezTo>
                    <a:pt x="1255775" y="3795"/>
                    <a:pt x="1255924" y="4316"/>
                    <a:pt x="1255924" y="4912"/>
                  </a:cubicBezTo>
                  <a:lnTo>
                    <a:pt x="1255924" y="129816"/>
                  </a:lnTo>
                  <a:lnTo>
                    <a:pt x="1307716" y="129816"/>
                  </a:lnTo>
                  <a:cubicBezTo>
                    <a:pt x="1308386" y="129816"/>
                    <a:pt x="1308963" y="129983"/>
                    <a:pt x="1309446" y="130318"/>
                  </a:cubicBezTo>
                  <a:cubicBezTo>
                    <a:pt x="1309930" y="130653"/>
                    <a:pt x="1310339" y="131136"/>
                    <a:pt x="1310674" y="131769"/>
                  </a:cubicBezTo>
                  <a:cubicBezTo>
                    <a:pt x="1311009" y="132401"/>
                    <a:pt x="1311251" y="133239"/>
                    <a:pt x="1311400" y="134280"/>
                  </a:cubicBezTo>
                  <a:cubicBezTo>
                    <a:pt x="1311548" y="135322"/>
                    <a:pt x="1311623" y="136587"/>
                    <a:pt x="1311623" y="138076"/>
                  </a:cubicBezTo>
                  <a:cubicBezTo>
                    <a:pt x="1311623" y="139564"/>
                    <a:pt x="1311548" y="140810"/>
                    <a:pt x="1311400" y="141815"/>
                  </a:cubicBezTo>
                  <a:cubicBezTo>
                    <a:pt x="1311251" y="142819"/>
                    <a:pt x="1311009" y="143675"/>
                    <a:pt x="1310674" y="144382"/>
                  </a:cubicBezTo>
                  <a:cubicBezTo>
                    <a:pt x="1310339" y="145089"/>
                    <a:pt x="1309930" y="145610"/>
                    <a:pt x="1309446" y="145945"/>
                  </a:cubicBezTo>
                  <a:cubicBezTo>
                    <a:pt x="1308963" y="146280"/>
                    <a:pt x="1308386" y="146447"/>
                    <a:pt x="1307716" y="146447"/>
                  </a:cubicBezTo>
                  <a:lnTo>
                    <a:pt x="1243869" y="146447"/>
                  </a:lnTo>
                  <a:cubicBezTo>
                    <a:pt x="1242157" y="146447"/>
                    <a:pt x="1240539" y="145870"/>
                    <a:pt x="1239013" y="144717"/>
                  </a:cubicBezTo>
                  <a:cubicBezTo>
                    <a:pt x="1237488" y="143564"/>
                    <a:pt x="1236725" y="141536"/>
                    <a:pt x="1236725" y="138634"/>
                  </a:cubicBezTo>
                  <a:lnTo>
                    <a:pt x="1236725" y="4912"/>
                  </a:lnTo>
                  <a:cubicBezTo>
                    <a:pt x="1236725" y="4316"/>
                    <a:pt x="1236874" y="3795"/>
                    <a:pt x="1237172" y="3349"/>
                  </a:cubicBezTo>
                  <a:cubicBezTo>
                    <a:pt x="1237469" y="2902"/>
                    <a:pt x="1237990" y="2549"/>
                    <a:pt x="1238734" y="2288"/>
                  </a:cubicBezTo>
                  <a:cubicBezTo>
                    <a:pt x="1239478" y="2028"/>
                    <a:pt x="1240483" y="1805"/>
                    <a:pt x="1241748" y="1619"/>
                  </a:cubicBezTo>
                  <a:cubicBezTo>
                    <a:pt x="1243013" y="1433"/>
                    <a:pt x="1244539" y="1340"/>
                    <a:pt x="1246324" y="1340"/>
                  </a:cubicBezTo>
                  <a:close/>
                  <a:moveTo>
                    <a:pt x="731974" y="1340"/>
                  </a:moveTo>
                  <a:cubicBezTo>
                    <a:pt x="733835" y="1340"/>
                    <a:pt x="735379" y="1433"/>
                    <a:pt x="736607" y="1619"/>
                  </a:cubicBezTo>
                  <a:cubicBezTo>
                    <a:pt x="737834" y="1805"/>
                    <a:pt x="738820" y="2028"/>
                    <a:pt x="739565" y="2288"/>
                  </a:cubicBezTo>
                  <a:cubicBezTo>
                    <a:pt x="740309" y="2549"/>
                    <a:pt x="740830" y="2902"/>
                    <a:pt x="741127" y="3349"/>
                  </a:cubicBezTo>
                  <a:cubicBezTo>
                    <a:pt x="741425" y="3795"/>
                    <a:pt x="741574" y="4316"/>
                    <a:pt x="741574" y="4912"/>
                  </a:cubicBezTo>
                  <a:lnTo>
                    <a:pt x="741574" y="143545"/>
                  </a:lnTo>
                  <a:cubicBezTo>
                    <a:pt x="741574" y="144140"/>
                    <a:pt x="741425" y="144661"/>
                    <a:pt x="741127" y="145108"/>
                  </a:cubicBezTo>
                  <a:cubicBezTo>
                    <a:pt x="740830" y="145554"/>
                    <a:pt x="740309" y="145908"/>
                    <a:pt x="739565" y="146168"/>
                  </a:cubicBezTo>
                  <a:cubicBezTo>
                    <a:pt x="738820" y="146429"/>
                    <a:pt x="737834" y="146652"/>
                    <a:pt x="736607" y="146838"/>
                  </a:cubicBezTo>
                  <a:cubicBezTo>
                    <a:pt x="735379" y="147024"/>
                    <a:pt x="733835" y="147117"/>
                    <a:pt x="731974" y="147117"/>
                  </a:cubicBezTo>
                  <a:cubicBezTo>
                    <a:pt x="730188" y="147117"/>
                    <a:pt x="728663" y="147024"/>
                    <a:pt x="727398" y="146838"/>
                  </a:cubicBezTo>
                  <a:cubicBezTo>
                    <a:pt x="726133" y="146652"/>
                    <a:pt x="725128" y="146429"/>
                    <a:pt x="724384" y="146168"/>
                  </a:cubicBezTo>
                  <a:cubicBezTo>
                    <a:pt x="723640" y="145908"/>
                    <a:pt x="723119" y="145554"/>
                    <a:pt x="722821" y="145108"/>
                  </a:cubicBezTo>
                  <a:cubicBezTo>
                    <a:pt x="722524" y="144661"/>
                    <a:pt x="722375" y="144140"/>
                    <a:pt x="722375" y="143545"/>
                  </a:cubicBezTo>
                  <a:lnTo>
                    <a:pt x="722375" y="4912"/>
                  </a:lnTo>
                  <a:cubicBezTo>
                    <a:pt x="722375" y="4316"/>
                    <a:pt x="722542" y="3795"/>
                    <a:pt x="722877" y="3349"/>
                  </a:cubicBezTo>
                  <a:cubicBezTo>
                    <a:pt x="723212" y="2902"/>
                    <a:pt x="723770" y="2549"/>
                    <a:pt x="724552" y="2288"/>
                  </a:cubicBezTo>
                  <a:cubicBezTo>
                    <a:pt x="725333" y="2028"/>
                    <a:pt x="726338" y="1805"/>
                    <a:pt x="727565" y="1619"/>
                  </a:cubicBezTo>
                  <a:cubicBezTo>
                    <a:pt x="728793" y="1433"/>
                    <a:pt x="730263" y="1340"/>
                    <a:pt x="731974" y="1340"/>
                  </a:cubicBezTo>
                  <a:close/>
                  <a:moveTo>
                    <a:pt x="583890" y="1340"/>
                  </a:moveTo>
                  <a:cubicBezTo>
                    <a:pt x="585974" y="1340"/>
                    <a:pt x="587630" y="1396"/>
                    <a:pt x="588858" y="1507"/>
                  </a:cubicBezTo>
                  <a:cubicBezTo>
                    <a:pt x="590085" y="1619"/>
                    <a:pt x="591034" y="1823"/>
                    <a:pt x="591704" y="2121"/>
                  </a:cubicBezTo>
                  <a:cubicBezTo>
                    <a:pt x="592374" y="2419"/>
                    <a:pt x="592876" y="2809"/>
                    <a:pt x="593211" y="3293"/>
                  </a:cubicBezTo>
                  <a:cubicBezTo>
                    <a:pt x="593546" y="3777"/>
                    <a:pt x="593862" y="4391"/>
                    <a:pt x="594160" y="5135"/>
                  </a:cubicBezTo>
                  <a:lnTo>
                    <a:pt x="635571" y="126690"/>
                  </a:lnTo>
                  <a:lnTo>
                    <a:pt x="635683" y="126690"/>
                  </a:lnTo>
                  <a:lnTo>
                    <a:pt x="675978" y="5358"/>
                  </a:lnTo>
                  <a:cubicBezTo>
                    <a:pt x="676201" y="4540"/>
                    <a:pt x="676461" y="3870"/>
                    <a:pt x="676759" y="3349"/>
                  </a:cubicBezTo>
                  <a:cubicBezTo>
                    <a:pt x="677057" y="2828"/>
                    <a:pt x="677578" y="2419"/>
                    <a:pt x="678322" y="2121"/>
                  </a:cubicBezTo>
                  <a:cubicBezTo>
                    <a:pt x="679066" y="1823"/>
                    <a:pt x="680108" y="1619"/>
                    <a:pt x="681447" y="1507"/>
                  </a:cubicBezTo>
                  <a:cubicBezTo>
                    <a:pt x="682787" y="1396"/>
                    <a:pt x="684573" y="1340"/>
                    <a:pt x="686805" y="1340"/>
                  </a:cubicBezTo>
                  <a:cubicBezTo>
                    <a:pt x="689112" y="1340"/>
                    <a:pt x="690935" y="1433"/>
                    <a:pt x="692274" y="1619"/>
                  </a:cubicBezTo>
                  <a:cubicBezTo>
                    <a:pt x="693614" y="1805"/>
                    <a:pt x="694526" y="2158"/>
                    <a:pt x="695009" y="2679"/>
                  </a:cubicBezTo>
                  <a:cubicBezTo>
                    <a:pt x="695493" y="3200"/>
                    <a:pt x="695679" y="3963"/>
                    <a:pt x="695567" y="4967"/>
                  </a:cubicBezTo>
                  <a:cubicBezTo>
                    <a:pt x="695456" y="5972"/>
                    <a:pt x="695102" y="7293"/>
                    <a:pt x="694507" y="8930"/>
                  </a:cubicBezTo>
                  <a:lnTo>
                    <a:pt x="647403" y="143098"/>
                  </a:lnTo>
                  <a:cubicBezTo>
                    <a:pt x="647105" y="143917"/>
                    <a:pt x="646696" y="144587"/>
                    <a:pt x="646175" y="145108"/>
                  </a:cubicBezTo>
                  <a:cubicBezTo>
                    <a:pt x="645654" y="145629"/>
                    <a:pt x="644929" y="146038"/>
                    <a:pt x="643998" y="146336"/>
                  </a:cubicBezTo>
                  <a:cubicBezTo>
                    <a:pt x="643068" y="146633"/>
                    <a:pt x="641878" y="146838"/>
                    <a:pt x="640426" y="146949"/>
                  </a:cubicBezTo>
                  <a:cubicBezTo>
                    <a:pt x="638975" y="147061"/>
                    <a:pt x="637171" y="147117"/>
                    <a:pt x="635013" y="147117"/>
                  </a:cubicBezTo>
                  <a:cubicBezTo>
                    <a:pt x="633376" y="147117"/>
                    <a:pt x="631943" y="147098"/>
                    <a:pt x="630715" y="147061"/>
                  </a:cubicBezTo>
                  <a:cubicBezTo>
                    <a:pt x="629488" y="147024"/>
                    <a:pt x="628427" y="146931"/>
                    <a:pt x="627534" y="146782"/>
                  </a:cubicBezTo>
                  <a:cubicBezTo>
                    <a:pt x="626641" y="146633"/>
                    <a:pt x="625879" y="146466"/>
                    <a:pt x="625246" y="146280"/>
                  </a:cubicBezTo>
                  <a:cubicBezTo>
                    <a:pt x="624613" y="146094"/>
                    <a:pt x="624074" y="145852"/>
                    <a:pt x="623628" y="145554"/>
                  </a:cubicBezTo>
                  <a:cubicBezTo>
                    <a:pt x="623181" y="145257"/>
                    <a:pt x="622828" y="144903"/>
                    <a:pt x="622567" y="144494"/>
                  </a:cubicBezTo>
                  <a:cubicBezTo>
                    <a:pt x="622307" y="144084"/>
                    <a:pt x="622065" y="143582"/>
                    <a:pt x="621842" y="142987"/>
                  </a:cubicBezTo>
                  <a:lnTo>
                    <a:pt x="574626" y="8818"/>
                  </a:lnTo>
                  <a:cubicBezTo>
                    <a:pt x="574031" y="7181"/>
                    <a:pt x="573714" y="5860"/>
                    <a:pt x="573677" y="4856"/>
                  </a:cubicBezTo>
                  <a:cubicBezTo>
                    <a:pt x="573640" y="3851"/>
                    <a:pt x="573956" y="3088"/>
                    <a:pt x="574626" y="2568"/>
                  </a:cubicBezTo>
                  <a:cubicBezTo>
                    <a:pt x="575296" y="2047"/>
                    <a:pt x="576375" y="1712"/>
                    <a:pt x="577863" y="1563"/>
                  </a:cubicBezTo>
                  <a:cubicBezTo>
                    <a:pt x="579351" y="1414"/>
                    <a:pt x="581360" y="1340"/>
                    <a:pt x="583890" y="1340"/>
                  </a:cubicBezTo>
                  <a:close/>
                  <a:moveTo>
                    <a:pt x="541474" y="1340"/>
                  </a:moveTo>
                  <a:cubicBezTo>
                    <a:pt x="543335" y="1340"/>
                    <a:pt x="544879" y="1433"/>
                    <a:pt x="546107" y="1619"/>
                  </a:cubicBezTo>
                  <a:cubicBezTo>
                    <a:pt x="547334" y="1805"/>
                    <a:pt x="548320" y="2028"/>
                    <a:pt x="549065" y="2288"/>
                  </a:cubicBezTo>
                  <a:cubicBezTo>
                    <a:pt x="549809" y="2549"/>
                    <a:pt x="550330" y="2902"/>
                    <a:pt x="550627" y="3349"/>
                  </a:cubicBezTo>
                  <a:cubicBezTo>
                    <a:pt x="550925" y="3795"/>
                    <a:pt x="551074" y="4316"/>
                    <a:pt x="551074" y="4912"/>
                  </a:cubicBezTo>
                  <a:lnTo>
                    <a:pt x="551074" y="143545"/>
                  </a:lnTo>
                  <a:cubicBezTo>
                    <a:pt x="551074" y="144140"/>
                    <a:pt x="550925" y="144661"/>
                    <a:pt x="550627" y="145108"/>
                  </a:cubicBezTo>
                  <a:cubicBezTo>
                    <a:pt x="550330" y="145554"/>
                    <a:pt x="549809" y="145908"/>
                    <a:pt x="549065" y="146168"/>
                  </a:cubicBezTo>
                  <a:cubicBezTo>
                    <a:pt x="548320" y="146429"/>
                    <a:pt x="547334" y="146652"/>
                    <a:pt x="546107" y="146838"/>
                  </a:cubicBezTo>
                  <a:cubicBezTo>
                    <a:pt x="544879" y="147024"/>
                    <a:pt x="543335" y="147117"/>
                    <a:pt x="541474" y="147117"/>
                  </a:cubicBezTo>
                  <a:cubicBezTo>
                    <a:pt x="539688" y="147117"/>
                    <a:pt x="538163" y="147024"/>
                    <a:pt x="536898" y="146838"/>
                  </a:cubicBezTo>
                  <a:cubicBezTo>
                    <a:pt x="535633" y="146652"/>
                    <a:pt x="534628" y="146429"/>
                    <a:pt x="533884" y="146168"/>
                  </a:cubicBezTo>
                  <a:cubicBezTo>
                    <a:pt x="533140" y="145908"/>
                    <a:pt x="532619" y="145554"/>
                    <a:pt x="532321" y="145108"/>
                  </a:cubicBezTo>
                  <a:cubicBezTo>
                    <a:pt x="532024" y="144661"/>
                    <a:pt x="531875" y="144140"/>
                    <a:pt x="531875" y="143545"/>
                  </a:cubicBezTo>
                  <a:lnTo>
                    <a:pt x="531875" y="4912"/>
                  </a:lnTo>
                  <a:cubicBezTo>
                    <a:pt x="531875" y="4316"/>
                    <a:pt x="532042" y="3795"/>
                    <a:pt x="532377" y="3349"/>
                  </a:cubicBezTo>
                  <a:cubicBezTo>
                    <a:pt x="532712" y="2902"/>
                    <a:pt x="533270" y="2549"/>
                    <a:pt x="534052" y="2288"/>
                  </a:cubicBezTo>
                  <a:cubicBezTo>
                    <a:pt x="534833" y="2028"/>
                    <a:pt x="535838" y="1805"/>
                    <a:pt x="537065" y="1619"/>
                  </a:cubicBezTo>
                  <a:cubicBezTo>
                    <a:pt x="538293" y="1433"/>
                    <a:pt x="539763" y="1340"/>
                    <a:pt x="541474" y="1340"/>
                  </a:cubicBezTo>
                  <a:close/>
                  <a:moveTo>
                    <a:pt x="446224" y="1340"/>
                  </a:moveTo>
                  <a:cubicBezTo>
                    <a:pt x="448085" y="1340"/>
                    <a:pt x="449629" y="1433"/>
                    <a:pt x="450857" y="1619"/>
                  </a:cubicBezTo>
                  <a:cubicBezTo>
                    <a:pt x="452085" y="1805"/>
                    <a:pt x="453071" y="2028"/>
                    <a:pt x="453815" y="2288"/>
                  </a:cubicBezTo>
                  <a:cubicBezTo>
                    <a:pt x="454559" y="2549"/>
                    <a:pt x="455080" y="2902"/>
                    <a:pt x="455377" y="3349"/>
                  </a:cubicBezTo>
                  <a:cubicBezTo>
                    <a:pt x="455675" y="3795"/>
                    <a:pt x="455824" y="4316"/>
                    <a:pt x="455824" y="4912"/>
                  </a:cubicBezTo>
                  <a:lnTo>
                    <a:pt x="455824" y="129816"/>
                  </a:lnTo>
                  <a:lnTo>
                    <a:pt x="507616" y="129816"/>
                  </a:lnTo>
                  <a:cubicBezTo>
                    <a:pt x="508286" y="129816"/>
                    <a:pt x="508862" y="129983"/>
                    <a:pt x="509346" y="130318"/>
                  </a:cubicBezTo>
                  <a:cubicBezTo>
                    <a:pt x="509830" y="130653"/>
                    <a:pt x="510239" y="131136"/>
                    <a:pt x="510574" y="131769"/>
                  </a:cubicBezTo>
                  <a:cubicBezTo>
                    <a:pt x="510909" y="132401"/>
                    <a:pt x="511151" y="133239"/>
                    <a:pt x="511300" y="134280"/>
                  </a:cubicBezTo>
                  <a:cubicBezTo>
                    <a:pt x="511448" y="135322"/>
                    <a:pt x="511523" y="136587"/>
                    <a:pt x="511523" y="138076"/>
                  </a:cubicBezTo>
                  <a:cubicBezTo>
                    <a:pt x="511523" y="139564"/>
                    <a:pt x="511448" y="140810"/>
                    <a:pt x="511300" y="141815"/>
                  </a:cubicBezTo>
                  <a:cubicBezTo>
                    <a:pt x="511151" y="142819"/>
                    <a:pt x="510909" y="143675"/>
                    <a:pt x="510574" y="144382"/>
                  </a:cubicBezTo>
                  <a:cubicBezTo>
                    <a:pt x="510239" y="145089"/>
                    <a:pt x="509830" y="145610"/>
                    <a:pt x="509346" y="145945"/>
                  </a:cubicBezTo>
                  <a:cubicBezTo>
                    <a:pt x="508862" y="146280"/>
                    <a:pt x="508286" y="146447"/>
                    <a:pt x="507616" y="146447"/>
                  </a:cubicBezTo>
                  <a:lnTo>
                    <a:pt x="443769" y="146447"/>
                  </a:lnTo>
                  <a:cubicBezTo>
                    <a:pt x="442057" y="146447"/>
                    <a:pt x="440439" y="145870"/>
                    <a:pt x="438913" y="144717"/>
                  </a:cubicBezTo>
                  <a:cubicBezTo>
                    <a:pt x="437388" y="143564"/>
                    <a:pt x="436625" y="141536"/>
                    <a:pt x="436625" y="138634"/>
                  </a:cubicBezTo>
                  <a:lnTo>
                    <a:pt x="436625" y="4912"/>
                  </a:lnTo>
                  <a:cubicBezTo>
                    <a:pt x="436625" y="4316"/>
                    <a:pt x="436774" y="3795"/>
                    <a:pt x="437071" y="3349"/>
                  </a:cubicBezTo>
                  <a:cubicBezTo>
                    <a:pt x="437369" y="2902"/>
                    <a:pt x="437890" y="2549"/>
                    <a:pt x="438634" y="2288"/>
                  </a:cubicBezTo>
                  <a:cubicBezTo>
                    <a:pt x="439378" y="2028"/>
                    <a:pt x="440383" y="1805"/>
                    <a:pt x="441648" y="1619"/>
                  </a:cubicBezTo>
                  <a:cubicBezTo>
                    <a:pt x="442913" y="1433"/>
                    <a:pt x="444438" y="1340"/>
                    <a:pt x="446224" y="1340"/>
                  </a:cubicBezTo>
                  <a:close/>
                  <a:moveTo>
                    <a:pt x="141424" y="1340"/>
                  </a:moveTo>
                  <a:cubicBezTo>
                    <a:pt x="143285" y="1340"/>
                    <a:pt x="144829" y="1433"/>
                    <a:pt x="146057" y="1619"/>
                  </a:cubicBezTo>
                  <a:cubicBezTo>
                    <a:pt x="147284" y="1805"/>
                    <a:pt x="148270" y="2028"/>
                    <a:pt x="149015" y="2288"/>
                  </a:cubicBezTo>
                  <a:cubicBezTo>
                    <a:pt x="149759" y="2549"/>
                    <a:pt x="150280" y="2902"/>
                    <a:pt x="150577" y="3349"/>
                  </a:cubicBezTo>
                  <a:cubicBezTo>
                    <a:pt x="150875" y="3795"/>
                    <a:pt x="151024" y="4316"/>
                    <a:pt x="151024" y="4912"/>
                  </a:cubicBezTo>
                  <a:lnTo>
                    <a:pt x="151024" y="62731"/>
                  </a:lnTo>
                  <a:lnTo>
                    <a:pt x="216769" y="62731"/>
                  </a:lnTo>
                  <a:lnTo>
                    <a:pt x="216769" y="4912"/>
                  </a:lnTo>
                  <a:cubicBezTo>
                    <a:pt x="216769" y="4316"/>
                    <a:pt x="216917" y="3795"/>
                    <a:pt x="217215" y="3349"/>
                  </a:cubicBezTo>
                  <a:cubicBezTo>
                    <a:pt x="217513" y="2902"/>
                    <a:pt x="218034" y="2549"/>
                    <a:pt x="218778" y="2288"/>
                  </a:cubicBezTo>
                  <a:cubicBezTo>
                    <a:pt x="219522" y="2028"/>
                    <a:pt x="220489" y="1805"/>
                    <a:pt x="221680" y="1619"/>
                  </a:cubicBezTo>
                  <a:cubicBezTo>
                    <a:pt x="222871" y="1433"/>
                    <a:pt x="224433" y="1340"/>
                    <a:pt x="226368" y="1340"/>
                  </a:cubicBezTo>
                  <a:cubicBezTo>
                    <a:pt x="228154" y="1340"/>
                    <a:pt x="229661" y="1433"/>
                    <a:pt x="230889" y="1619"/>
                  </a:cubicBezTo>
                  <a:cubicBezTo>
                    <a:pt x="232117" y="1805"/>
                    <a:pt x="233103" y="2028"/>
                    <a:pt x="233847" y="2288"/>
                  </a:cubicBezTo>
                  <a:cubicBezTo>
                    <a:pt x="234591" y="2549"/>
                    <a:pt x="235112" y="2902"/>
                    <a:pt x="235409" y="3349"/>
                  </a:cubicBezTo>
                  <a:cubicBezTo>
                    <a:pt x="235707" y="3795"/>
                    <a:pt x="235856" y="4316"/>
                    <a:pt x="235856" y="4912"/>
                  </a:cubicBezTo>
                  <a:lnTo>
                    <a:pt x="235856" y="143545"/>
                  </a:lnTo>
                  <a:cubicBezTo>
                    <a:pt x="235856" y="144140"/>
                    <a:pt x="235707" y="144661"/>
                    <a:pt x="235409" y="145108"/>
                  </a:cubicBezTo>
                  <a:cubicBezTo>
                    <a:pt x="235112" y="145554"/>
                    <a:pt x="234591" y="145908"/>
                    <a:pt x="233847" y="146168"/>
                  </a:cubicBezTo>
                  <a:cubicBezTo>
                    <a:pt x="233103" y="146429"/>
                    <a:pt x="232117" y="146652"/>
                    <a:pt x="230889" y="146838"/>
                  </a:cubicBezTo>
                  <a:cubicBezTo>
                    <a:pt x="229661" y="147024"/>
                    <a:pt x="228154" y="147117"/>
                    <a:pt x="226368" y="147117"/>
                  </a:cubicBezTo>
                  <a:cubicBezTo>
                    <a:pt x="224433" y="147117"/>
                    <a:pt x="222871" y="147024"/>
                    <a:pt x="221680" y="146838"/>
                  </a:cubicBezTo>
                  <a:cubicBezTo>
                    <a:pt x="220489" y="146652"/>
                    <a:pt x="219522" y="146429"/>
                    <a:pt x="218778" y="146168"/>
                  </a:cubicBezTo>
                  <a:cubicBezTo>
                    <a:pt x="218034" y="145908"/>
                    <a:pt x="217513" y="145554"/>
                    <a:pt x="217215" y="145108"/>
                  </a:cubicBezTo>
                  <a:cubicBezTo>
                    <a:pt x="216917" y="144661"/>
                    <a:pt x="216769" y="144140"/>
                    <a:pt x="216769" y="143545"/>
                  </a:cubicBezTo>
                  <a:lnTo>
                    <a:pt x="216769" y="79474"/>
                  </a:lnTo>
                  <a:lnTo>
                    <a:pt x="151024" y="79474"/>
                  </a:lnTo>
                  <a:lnTo>
                    <a:pt x="151024" y="143545"/>
                  </a:lnTo>
                  <a:cubicBezTo>
                    <a:pt x="151024" y="144140"/>
                    <a:pt x="150875" y="144661"/>
                    <a:pt x="150577" y="145108"/>
                  </a:cubicBezTo>
                  <a:cubicBezTo>
                    <a:pt x="150280" y="145554"/>
                    <a:pt x="149759" y="145908"/>
                    <a:pt x="149015" y="146168"/>
                  </a:cubicBezTo>
                  <a:cubicBezTo>
                    <a:pt x="148270" y="146429"/>
                    <a:pt x="147284" y="146652"/>
                    <a:pt x="146057" y="146838"/>
                  </a:cubicBezTo>
                  <a:cubicBezTo>
                    <a:pt x="144829" y="147024"/>
                    <a:pt x="143285" y="147117"/>
                    <a:pt x="141424" y="147117"/>
                  </a:cubicBezTo>
                  <a:cubicBezTo>
                    <a:pt x="139638" y="147117"/>
                    <a:pt x="138113" y="147024"/>
                    <a:pt x="136848" y="146838"/>
                  </a:cubicBezTo>
                  <a:cubicBezTo>
                    <a:pt x="135583" y="146652"/>
                    <a:pt x="134578" y="146429"/>
                    <a:pt x="133834" y="146168"/>
                  </a:cubicBezTo>
                  <a:cubicBezTo>
                    <a:pt x="133090" y="145908"/>
                    <a:pt x="132569" y="145554"/>
                    <a:pt x="132271" y="145108"/>
                  </a:cubicBezTo>
                  <a:cubicBezTo>
                    <a:pt x="131974" y="144661"/>
                    <a:pt x="131825" y="144140"/>
                    <a:pt x="131825" y="143545"/>
                  </a:cubicBezTo>
                  <a:lnTo>
                    <a:pt x="131825" y="4912"/>
                  </a:lnTo>
                  <a:cubicBezTo>
                    <a:pt x="131825" y="4316"/>
                    <a:pt x="131974" y="3795"/>
                    <a:pt x="132271" y="3349"/>
                  </a:cubicBezTo>
                  <a:cubicBezTo>
                    <a:pt x="132569" y="2902"/>
                    <a:pt x="133090" y="2549"/>
                    <a:pt x="133834" y="2288"/>
                  </a:cubicBezTo>
                  <a:cubicBezTo>
                    <a:pt x="134578" y="2028"/>
                    <a:pt x="135583" y="1805"/>
                    <a:pt x="136848" y="1619"/>
                  </a:cubicBezTo>
                  <a:cubicBezTo>
                    <a:pt x="138113" y="1433"/>
                    <a:pt x="139638" y="1340"/>
                    <a:pt x="141424" y="1340"/>
                  </a:cubicBezTo>
                  <a:close/>
                  <a:moveTo>
                    <a:pt x="994656" y="0"/>
                  </a:moveTo>
                  <a:cubicBezTo>
                    <a:pt x="1000163" y="0"/>
                    <a:pt x="1005334" y="484"/>
                    <a:pt x="1010171" y="1451"/>
                  </a:cubicBezTo>
                  <a:cubicBezTo>
                    <a:pt x="1015008" y="2419"/>
                    <a:pt x="1019306" y="3554"/>
                    <a:pt x="1023064" y="4856"/>
                  </a:cubicBezTo>
                  <a:cubicBezTo>
                    <a:pt x="1026822" y="6158"/>
                    <a:pt x="1029984" y="7572"/>
                    <a:pt x="1032551" y="9097"/>
                  </a:cubicBezTo>
                  <a:cubicBezTo>
                    <a:pt x="1035119" y="10623"/>
                    <a:pt x="1036886" y="11869"/>
                    <a:pt x="1037853" y="12837"/>
                  </a:cubicBezTo>
                  <a:cubicBezTo>
                    <a:pt x="1038821" y="13804"/>
                    <a:pt x="1039491" y="14920"/>
                    <a:pt x="1039863" y="16185"/>
                  </a:cubicBezTo>
                  <a:cubicBezTo>
                    <a:pt x="1040235" y="17450"/>
                    <a:pt x="1040421" y="19273"/>
                    <a:pt x="1040421" y="21655"/>
                  </a:cubicBezTo>
                  <a:cubicBezTo>
                    <a:pt x="1040421" y="23069"/>
                    <a:pt x="1040346" y="24315"/>
                    <a:pt x="1040197" y="25394"/>
                  </a:cubicBezTo>
                  <a:cubicBezTo>
                    <a:pt x="1040049" y="26473"/>
                    <a:pt x="1039825" y="27366"/>
                    <a:pt x="1039528" y="28073"/>
                  </a:cubicBezTo>
                  <a:cubicBezTo>
                    <a:pt x="1039230" y="28780"/>
                    <a:pt x="1038858" y="29282"/>
                    <a:pt x="1038412" y="29580"/>
                  </a:cubicBezTo>
                  <a:cubicBezTo>
                    <a:pt x="1037965" y="29878"/>
                    <a:pt x="1037481" y="30026"/>
                    <a:pt x="1036960" y="30026"/>
                  </a:cubicBezTo>
                  <a:cubicBezTo>
                    <a:pt x="1036067" y="30026"/>
                    <a:pt x="1034579" y="29319"/>
                    <a:pt x="1032496" y="27906"/>
                  </a:cubicBezTo>
                  <a:cubicBezTo>
                    <a:pt x="1030412" y="26492"/>
                    <a:pt x="1027621" y="24929"/>
                    <a:pt x="1024124" y="23217"/>
                  </a:cubicBezTo>
                  <a:cubicBezTo>
                    <a:pt x="1020627" y="21506"/>
                    <a:pt x="1016441" y="19943"/>
                    <a:pt x="1011567" y="18529"/>
                  </a:cubicBezTo>
                  <a:cubicBezTo>
                    <a:pt x="1006693" y="17115"/>
                    <a:pt x="1000907" y="16409"/>
                    <a:pt x="994210" y="16409"/>
                  </a:cubicBezTo>
                  <a:cubicBezTo>
                    <a:pt x="986247" y="16409"/>
                    <a:pt x="979104" y="17860"/>
                    <a:pt x="972778" y="20762"/>
                  </a:cubicBezTo>
                  <a:cubicBezTo>
                    <a:pt x="966453" y="23664"/>
                    <a:pt x="961095" y="27682"/>
                    <a:pt x="956705" y="32817"/>
                  </a:cubicBezTo>
                  <a:cubicBezTo>
                    <a:pt x="952314" y="37951"/>
                    <a:pt x="948947" y="44053"/>
                    <a:pt x="946603" y="51123"/>
                  </a:cubicBezTo>
                  <a:cubicBezTo>
                    <a:pt x="944259" y="58192"/>
                    <a:pt x="943087" y="65857"/>
                    <a:pt x="943087" y="74117"/>
                  </a:cubicBezTo>
                  <a:cubicBezTo>
                    <a:pt x="943087" y="83344"/>
                    <a:pt x="944371" y="91530"/>
                    <a:pt x="946938" y="98673"/>
                  </a:cubicBezTo>
                  <a:cubicBezTo>
                    <a:pt x="949505" y="105817"/>
                    <a:pt x="953059" y="111845"/>
                    <a:pt x="957598" y="116756"/>
                  </a:cubicBezTo>
                  <a:cubicBezTo>
                    <a:pt x="962137" y="121667"/>
                    <a:pt x="967551" y="125388"/>
                    <a:pt x="973839" y="127918"/>
                  </a:cubicBezTo>
                  <a:cubicBezTo>
                    <a:pt x="980127" y="130448"/>
                    <a:pt x="987029" y="131713"/>
                    <a:pt x="994544" y="131713"/>
                  </a:cubicBezTo>
                  <a:cubicBezTo>
                    <a:pt x="999009" y="131713"/>
                    <a:pt x="1003530" y="131174"/>
                    <a:pt x="1008106" y="130095"/>
                  </a:cubicBezTo>
                  <a:cubicBezTo>
                    <a:pt x="1012683" y="129016"/>
                    <a:pt x="1016943" y="127397"/>
                    <a:pt x="1020887" y="125239"/>
                  </a:cubicBezTo>
                  <a:lnTo>
                    <a:pt x="1020887" y="83158"/>
                  </a:lnTo>
                  <a:lnTo>
                    <a:pt x="987401" y="83158"/>
                  </a:lnTo>
                  <a:cubicBezTo>
                    <a:pt x="986136" y="83158"/>
                    <a:pt x="985187" y="82525"/>
                    <a:pt x="984554" y="81260"/>
                  </a:cubicBezTo>
                  <a:cubicBezTo>
                    <a:pt x="983922" y="79995"/>
                    <a:pt x="983606" y="78023"/>
                    <a:pt x="983606" y="75344"/>
                  </a:cubicBezTo>
                  <a:cubicBezTo>
                    <a:pt x="983606" y="73931"/>
                    <a:pt x="983680" y="72721"/>
                    <a:pt x="983829" y="71717"/>
                  </a:cubicBezTo>
                  <a:cubicBezTo>
                    <a:pt x="983978" y="70712"/>
                    <a:pt x="984219" y="69894"/>
                    <a:pt x="984554" y="69261"/>
                  </a:cubicBezTo>
                  <a:cubicBezTo>
                    <a:pt x="984889" y="68629"/>
                    <a:pt x="985280" y="68164"/>
                    <a:pt x="985726" y="67866"/>
                  </a:cubicBezTo>
                  <a:cubicBezTo>
                    <a:pt x="986173" y="67568"/>
                    <a:pt x="986731" y="67419"/>
                    <a:pt x="987401" y="67419"/>
                  </a:cubicBezTo>
                  <a:lnTo>
                    <a:pt x="1033277" y="67419"/>
                  </a:lnTo>
                  <a:cubicBezTo>
                    <a:pt x="1034096" y="67419"/>
                    <a:pt x="1034914" y="67568"/>
                    <a:pt x="1035733" y="67866"/>
                  </a:cubicBezTo>
                  <a:cubicBezTo>
                    <a:pt x="1036551" y="68164"/>
                    <a:pt x="1037295" y="68610"/>
                    <a:pt x="1037965" y="69205"/>
                  </a:cubicBezTo>
                  <a:cubicBezTo>
                    <a:pt x="1038635" y="69801"/>
                    <a:pt x="1039156" y="70619"/>
                    <a:pt x="1039528" y="71661"/>
                  </a:cubicBezTo>
                  <a:cubicBezTo>
                    <a:pt x="1039900" y="72703"/>
                    <a:pt x="1040086" y="73893"/>
                    <a:pt x="1040086" y="75233"/>
                  </a:cubicBezTo>
                  <a:lnTo>
                    <a:pt x="1040086" y="130262"/>
                  </a:lnTo>
                  <a:cubicBezTo>
                    <a:pt x="1040086" y="132197"/>
                    <a:pt x="1039751" y="133871"/>
                    <a:pt x="1039081" y="135285"/>
                  </a:cubicBezTo>
                  <a:cubicBezTo>
                    <a:pt x="1038412" y="136699"/>
                    <a:pt x="1036998" y="137945"/>
                    <a:pt x="1034840" y="139024"/>
                  </a:cubicBezTo>
                  <a:cubicBezTo>
                    <a:pt x="1032682" y="140103"/>
                    <a:pt x="1029891" y="141275"/>
                    <a:pt x="1026468" y="142540"/>
                  </a:cubicBezTo>
                  <a:cubicBezTo>
                    <a:pt x="1023045" y="143805"/>
                    <a:pt x="1019510" y="144884"/>
                    <a:pt x="1015864" y="145777"/>
                  </a:cubicBezTo>
                  <a:cubicBezTo>
                    <a:pt x="1012218" y="146670"/>
                    <a:pt x="1008534" y="147340"/>
                    <a:pt x="1004814" y="147787"/>
                  </a:cubicBezTo>
                  <a:cubicBezTo>
                    <a:pt x="1001093" y="148233"/>
                    <a:pt x="997409" y="148456"/>
                    <a:pt x="993763" y="148456"/>
                  </a:cubicBezTo>
                  <a:cubicBezTo>
                    <a:pt x="982601" y="148456"/>
                    <a:pt x="972629" y="146726"/>
                    <a:pt x="963849" y="143266"/>
                  </a:cubicBezTo>
                  <a:cubicBezTo>
                    <a:pt x="955068" y="139806"/>
                    <a:pt x="947645" y="134876"/>
                    <a:pt x="941580" y="128476"/>
                  </a:cubicBezTo>
                  <a:cubicBezTo>
                    <a:pt x="935515" y="122077"/>
                    <a:pt x="930883" y="114412"/>
                    <a:pt x="927683" y="105482"/>
                  </a:cubicBezTo>
                  <a:cubicBezTo>
                    <a:pt x="924484" y="96552"/>
                    <a:pt x="922884" y="86581"/>
                    <a:pt x="922884" y="75568"/>
                  </a:cubicBezTo>
                  <a:cubicBezTo>
                    <a:pt x="922884" y="64108"/>
                    <a:pt x="924614" y="53727"/>
                    <a:pt x="928074" y="44425"/>
                  </a:cubicBezTo>
                  <a:cubicBezTo>
                    <a:pt x="931534" y="35124"/>
                    <a:pt x="936408" y="27199"/>
                    <a:pt x="942696" y="20650"/>
                  </a:cubicBezTo>
                  <a:cubicBezTo>
                    <a:pt x="948984" y="14102"/>
                    <a:pt x="956537" y="9023"/>
                    <a:pt x="965356" y="5414"/>
                  </a:cubicBezTo>
                  <a:cubicBezTo>
                    <a:pt x="974174" y="1805"/>
                    <a:pt x="983940" y="0"/>
                    <a:pt x="9946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A1C7D5"/>
                </a:gs>
                <a:gs pos="100000">
                  <a:srgbClr val="A1C7D5"/>
                </a:gs>
                <a:gs pos="60000">
                  <a:srgbClr val="EBF3F5"/>
                </a:gs>
              </a:gsLst>
              <a:lin ang="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gradFill flip="none" rotWithShape="1">
                  <a:gsLst>
                    <a:gs pos="0">
                      <a:srgbClr val="A1C7D5"/>
                    </a:gs>
                    <a:gs pos="100000">
                      <a:srgbClr val="A1C7D5"/>
                    </a:gs>
                    <a:gs pos="60000">
                      <a:srgbClr val="EBF3F5"/>
                    </a:gs>
                  </a:gsLst>
                  <a:lin ang="0" scaled="1"/>
                  <a:tileRect/>
                </a:gra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pic>
          <p:nvPicPr>
            <p:cNvPr id="31" name="图片 30"/>
            <p:cNvPicPr>
              <a:picLocks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contras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42069" y="1877972"/>
              <a:ext cx="1827468" cy="1824312"/>
            </a:xfrm>
            <a:prstGeom prst="rect">
              <a:avLst/>
            </a:prstGeom>
            <a:effectLst/>
          </p:spPr>
        </p:pic>
        <p:sp>
          <p:nvSpPr>
            <p:cNvPr id="32" name="椭圆 31"/>
            <p:cNvSpPr/>
            <p:nvPr/>
          </p:nvSpPr>
          <p:spPr>
            <a:xfrm>
              <a:off x="5042069" y="1893034"/>
              <a:ext cx="1794187" cy="1794187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41000">
                  <a:schemeClr val="bg1">
                    <a:alpha val="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3" name="椭圆 32"/>
            <p:cNvSpPr/>
            <p:nvPr/>
          </p:nvSpPr>
          <p:spPr>
            <a:xfrm rot="18159744">
              <a:off x="4841337" y="2019972"/>
              <a:ext cx="1188444" cy="89279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4" name="椭圆 33"/>
            <p:cNvSpPr/>
            <p:nvPr/>
          </p:nvSpPr>
          <p:spPr>
            <a:xfrm rot="18159744">
              <a:off x="4971750" y="2186886"/>
              <a:ext cx="513706" cy="252839"/>
            </a:xfrm>
            <a:prstGeom prst="ellipse">
              <a:avLst/>
            </a:prstGeom>
            <a:gradFill flip="none" rotWithShape="1">
              <a:gsLst>
                <a:gs pos="14000">
                  <a:schemeClr val="bg1"/>
                </a:gs>
                <a:gs pos="98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098176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 txBox="1">
            <a:spLocks/>
          </p:cNvSpPr>
          <p:nvPr/>
        </p:nvSpPr>
        <p:spPr>
          <a:xfrm>
            <a:off x="0" y="635757"/>
            <a:ext cx="9143999" cy="60620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 dirty="0">
                <a:solidFill>
                  <a:schemeClr val="bg1"/>
                </a:solidFill>
              </a:rPr>
              <a:t>【</a:t>
            </a:r>
            <a:r>
              <a:rPr lang="zh-CN" altLang="en-US" sz="2800" dirty="0">
                <a:solidFill>
                  <a:schemeClr val="bg1"/>
                </a:solidFill>
              </a:rPr>
              <a:t>壹</a:t>
            </a:r>
            <a:r>
              <a:rPr lang="en-US" altLang="zh-CN" sz="2800" dirty="0" smtClean="0">
                <a:solidFill>
                  <a:schemeClr val="bg1"/>
                </a:solidFill>
              </a:rPr>
              <a:t>】</a:t>
            </a:r>
            <a:r>
              <a:rPr lang="zh-CN" altLang="en-US" sz="2800" dirty="0" smtClean="0">
                <a:solidFill>
                  <a:schemeClr val="bg1"/>
                </a:solidFill>
              </a:rPr>
              <a:t>插入图片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2591780" y="5546525"/>
            <a:ext cx="3960440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 smtClean="0">
                <a:latin typeface="+mn-ea"/>
                <a:ea typeface="+mn-ea"/>
              </a:rPr>
              <a:t>插入一张图片</a:t>
            </a:r>
            <a:endParaRPr lang="zh-CN" altLang="en-US" sz="2800" dirty="0">
              <a:latin typeface="+mn-ea"/>
              <a:ea typeface="+mn-ea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2693" y="1503039"/>
            <a:ext cx="4698612" cy="391551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1026" y="332656"/>
            <a:ext cx="1414715" cy="1178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874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 txBox="1">
            <a:spLocks/>
          </p:cNvSpPr>
          <p:nvPr/>
        </p:nvSpPr>
        <p:spPr>
          <a:xfrm>
            <a:off x="0" y="635757"/>
            <a:ext cx="9143999" cy="60620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 dirty="0" smtClean="0">
                <a:solidFill>
                  <a:schemeClr val="bg1"/>
                </a:solidFill>
              </a:rPr>
              <a:t>【</a:t>
            </a:r>
            <a:r>
              <a:rPr lang="zh-CN" altLang="en-US" sz="2800" dirty="0">
                <a:solidFill>
                  <a:schemeClr val="bg1"/>
                </a:solidFill>
              </a:rPr>
              <a:t>贰</a:t>
            </a:r>
            <a:r>
              <a:rPr lang="en-US" altLang="zh-CN" sz="2800" dirty="0" smtClean="0">
                <a:solidFill>
                  <a:schemeClr val="bg1"/>
                </a:solidFill>
              </a:rPr>
              <a:t>】</a:t>
            </a:r>
            <a:r>
              <a:rPr lang="zh-CN" altLang="en-US" sz="2800" dirty="0" smtClean="0">
                <a:solidFill>
                  <a:schemeClr val="bg1"/>
                </a:solidFill>
              </a:rPr>
              <a:t>插入正圆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8" name="标题 1"/>
          <p:cNvSpPr txBox="1">
            <a:spLocks/>
          </p:cNvSpPr>
          <p:nvPr/>
        </p:nvSpPr>
        <p:spPr>
          <a:xfrm>
            <a:off x="2137984" y="5556748"/>
            <a:ext cx="4965736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 dirty="0" smtClean="0">
                <a:latin typeface="+mn-ea"/>
                <a:ea typeface="+mn-ea"/>
              </a:rPr>
              <a:t>插入→形状→椭圆→覆盖地球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13" name="标题 1"/>
          <p:cNvSpPr txBox="1">
            <a:spLocks/>
          </p:cNvSpPr>
          <p:nvPr/>
        </p:nvSpPr>
        <p:spPr>
          <a:xfrm>
            <a:off x="2137985" y="6100459"/>
            <a:ext cx="4848032" cy="4649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1800" dirty="0" smtClean="0">
                <a:latin typeface="+mn-ea"/>
                <a:ea typeface="+mn-ea"/>
              </a:rPr>
              <a:t>PS</a:t>
            </a:r>
            <a:r>
              <a:rPr lang="zh-CN" altLang="en-US" sz="1800" dirty="0" smtClean="0">
                <a:latin typeface="+mn-ea"/>
                <a:ea typeface="+mn-ea"/>
              </a:rPr>
              <a:t>：画椭圆时，按</a:t>
            </a:r>
            <a:r>
              <a:rPr lang="en-US" altLang="zh-CN" sz="1800" dirty="0" smtClean="0">
                <a:latin typeface="+mn-ea"/>
                <a:ea typeface="+mn-ea"/>
              </a:rPr>
              <a:t>shift</a:t>
            </a:r>
            <a:r>
              <a:rPr lang="zh-CN" altLang="en-US" sz="1800" dirty="0" smtClean="0">
                <a:latin typeface="+mn-ea"/>
                <a:ea typeface="+mn-ea"/>
              </a:rPr>
              <a:t>键可以画出正圆</a:t>
            </a:r>
            <a:endParaRPr lang="zh-CN" altLang="en-US" sz="1800" dirty="0">
              <a:latin typeface="+mn-ea"/>
              <a:ea typeface="+mn-ea"/>
            </a:endParaRPr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5736" y="1548558"/>
            <a:ext cx="4698612" cy="3915510"/>
          </a:xfrm>
          <a:prstGeom prst="rect">
            <a:avLst/>
          </a:prstGeom>
        </p:spPr>
      </p:pic>
      <p:sp>
        <p:nvSpPr>
          <p:cNvPr id="2" name="椭圆 1"/>
          <p:cNvSpPr/>
          <p:nvPr/>
        </p:nvSpPr>
        <p:spPr>
          <a:xfrm>
            <a:off x="2828832" y="1775160"/>
            <a:ext cx="3525080" cy="35250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1026" y="332656"/>
            <a:ext cx="1414715" cy="1178929"/>
          </a:xfrm>
          <a:prstGeom prst="rect">
            <a:avLst/>
          </a:prstGeom>
        </p:spPr>
      </p:pic>
      <p:sp>
        <p:nvSpPr>
          <p:cNvPr id="36" name="椭圆 35"/>
          <p:cNvSpPr/>
          <p:nvPr/>
        </p:nvSpPr>
        <p:spPr>
          <a:xfrm>
            <a:off x="7499543" y="408779"/>
            <a:ext cx="1021104" cy="102110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26813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 txBox="1">
            <a:spLocks/>
          </p:cNvSpPr>
          <p:nvPr/>
        </p:nvSpPr>
        <p:spPr>
          <a:xfrm>
            <a:off x="0" y="635757"/>
            <a:ext cx="9143999" cy="60620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 dirty="0" smtClean="0">
                <a:solidFill>
                  <a:schemeClr val="bg1"/>
                </a:solidFill>
              </a:rPr>
              <a:t>【</a:t>
            </a:r>
            <a:r>
              <a:rPr lang="zh-CN" altLang="en-US" sz="2800" dirty="0" smtClean="0">
                <a:solidFill>
                  <a:schemeClr val="bg1"/>
                </a:solidFill>
              </a:rPr>
              <a:t>叁</a:t>
            </a:r>
            <a:r>
              <a:rPr lang="en-US" altLang="zh-CN" sz="2800" dirty="0" smtClean="0">
                <a:solidFill>
                  <a:schemeClr val="bg1"/>
                </a:solidFill>
              </a:rPr>
              <a:t>】</a:t>
            </a:r>
            <a:r>
              <a:rPr lang="zh-CN" altLang="en-US" sz="2800" dirty="0" smtClean="0">
                <a:solidFill>
                  <a:schemeClr val="bg1"/>
                </a:solidFill>
              </a:rPr>
              <a:t>正圆设置渐变填充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8" name="标题 1"/>
          <p:cNvSpPr txBox="1">
            <a:spLocks/>
          </p:cNvSpPr>
          <p:nvPr/>
        </p:nvSpPr>
        <p:spPr>
          <a:xfrm>
            <a:off x="5388490" y="1988840"/>
            <a:ext cx="3347251" cy="413596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20000"/>
              </a:lnSpc>
              <a:spcAft>
                <a:spcPts val="1200"/>
              </a:spcAft>
            </a:pPr>
            <a:r>
              <a:rPr lang="zh-CN" altLang="en-US" sz="2400" dirty="0" smtClean="0">
                <a:latin typeface="+mn-ea"/>
                <a:ea typeface="+mn-ea"/>
              </a:rPr>
              <a:t>选中圆→右键设置形状格式→填充→渐变填充→射线→方向从左上角→三个白色渐变光圈：</a:t>
            </a:r>
            <a:endParaRPr lang="en-US" altLang="zh-CN" sz="2400" dirty="0" smtClean="0">
              <a:latin typeface="+mn-ea"/>
              <a:ea typeface="+mn-ea"/>
            </a:endParaRPr>
          </a:p>
          <a:p>
            <a:pPr algn="just">
              <a:lnSpc>
                <a:spcPct val="120000"/>
              </a:lnSpc>
              <a:spcAft>
                <a:spcPts val="1200"/>
              </a:spcAft>
            </a:pPr>
            <a:r>
              <a:rPr lang="en-US" altLang="zh-CN" sz="2000" dirty="0" smtClean="0">
                <a:latin typeface="+mn-ea"/>
                <a:ea typeface="+mn-ea"/>
              </a:rPr>
              <a:t>PS</a:t>
            </a:r>
            <a:r>
              <a:rPr lang="zh-CN" altLang="en-US" sz="2000" dirty="0" smtClean="0">
                <a:latin typeface="+mn-ea"/>
                <a:ea typeface="+mn-ea"/>
              </a:rPr>
              <a:t>：</a:t>
            </a:r>
            <a:r>
              <a:rPr lang="zh-CN" altLang="en-US" sz="2000" b="1" dirty="0" smtClean="0">
                <a:latin typeface="+mn-ea"/>
                <a:ea typeface="+mn-ea"/>
              </a:rPr>
              <a:t>第一个光圈</a:t>
            </a:r>
            <a:r>
              <a:rPr lang="zh-CN" altLang="en-US" sz="2000" dirty="0" smtClean="0">
                <a:latin typeface="+mn-ea"/>
                <a:ea typeface="+mn-ea"/>
              </a:rPr>
              <a:t>透明度</a:t>
            </a:r>
            <a:r>
              <a:rPr lang="en-US" altLang="zh-CN" sz="2000" dirty="0" smtClean="0">
                <a:latin typeface="+mn-ea"/>
                <a:ea typeface="+mn-ea"/>
              </a:rPr>
              <a:t>0%</a:t>
            </a:r>
            <a:r>
              <a:rPr lang="zh-CN" altLang="en-US" sz="2000" dirty="0" smtClean="0">
                <a:latin typeface="+mn-ea"/>
                <a:ea typeface="+mn-ea"/>
              </a:rPr>
              <a:t>，位置</a:t>
            </a:r>
            <a:r>
              <a:rPr lang="en-US" altLang="zh-CN" sz="2000" dirty="0" smtClean="0">
                <a:latin typeface="+mn-ea"/>
                <a:ea typeface="+mn-ea"/>
              </a:rPr>
              <a:t>33%</a:t>
            </a:r>
            <a:r>
              <a:rPr lang="zh-CN" altLang="en-US" sz="2000" dirty="0" smtClean="0">
                <a:latin typeface="+mn-ea"/>
                <a:ea typeface="+mn-ea"/>
              </a:rPr>
              <a:t>。</a:t>
            </a:r>
            <a:r>
              <a:rPr lang="zh-CN" altLang="en-US" sz="2000" b="1" dirty="0" smtClean="0">
                <a:latin typeface="+mn-ea"/>
                <a:ea typeface="+mn-ea"/>
              </a:rPr>
              <a:t>第二个光圈</a:t>
            </a:r>
            <a:r>
              <a:rPr lang="zh-CN" altLang="en-US" sz="2000" dirty="0" smtClean="0">
                <a:latin typeface="+mn-ea"/>
                <a:ea typeface="+mn-ea"/>
              </a:rPr>
              <a:t>透明度为</a:t>
            </a:r>
            <a:r>
              <a:rPr lang="en-US" altLang="zh-CN" sz="2000" dirty="0" smtClean="0">
                <a:latin typeface="+mn-ea"/>
                <a:ea typeface="+mn-ea"/>
              </a:rPr>
              <a:t>26%</a:t>
            </a:r>
            <a:r>
              <a:rPr lang="zh-CN" altLang="en-US" sz="2000" dirty="0" smtClean="0">
                <a:latin typeface="+mn-ea"/>
                <a:ea typeface="+mn-ea"/>
              </a:rPr>
              <a:t>，位置</a:t>
            </a:r>
            <a:r>
              <a:rPr lang="en-US" altLang="zh-CN" sz="2000" dirty="0" smtClean="0">
                <a:latin typeface="+mn-ea"/>
                <a:ea typeface="+mn-ea"/>
              </a:rPr>
              <a:t>58%</a:t>
            </a:r>
            <a:r>
              <a:rPr lang="zh-CN" altLang="en-US" sz="2000" dirty="0" smtClean="0">
                <a:latin typeface="+mn-ea"/>
                <a:ea typeface="+mn-ea"/>
              </a:rPr>
              <a:t>。</a:t>
            </a:r>
            <a:r>
              <a:rPr lang="zh-CN" altLang="en-US" sz="2000" b="1" dirty="0">
                <a:latin typeface="+mn-ea"/>
                <a:ea typeface="+mn-ea"/>
              </a:rPr>
              <a:t>第三个光圈</a:t>
            </a:r>
            <a:r>
              <a:rPr lang="zh-CN" altLang="en-US" sz="2000" dirty="0" smtClean="0">
                <a:latin typeface="+mn-ea"/>
                <a:ea typeface="+mn-ea"/>
              </a:rPr>
              <a:t>透明度为</a:t>
            </a:r>
            <a:r>
              <a:rPr lang="en-US" altLang="zh-CN" sz="2000" dirty="0" smtClean="0">
                <a:latin typeface="+mn-ea"/>
                <a:ea typeface="+mn-ea"/>
              </a:rPr>
              <a:t>100%</a:t>
            </a:r>
            <a:r>
              <a:rPr lang="zh-CN" altLang="en-US" sz="2000" dirty="0" smtClean="0">
                <a:latin typeface="+mn-ea"/>
                <a:ea typeface="+mn-ea"/>
              </a:rPr>
              <a:t>，位置</a:t>
            </a:r>
            <a:r>
              <a:rPr lang="en-US" altLang="zh-CN" sz="2000" dirty="0" smtClean="0">
                <a:latin typeface="+mn-ea"/>
                <a:ea typeface="+mn-ea"/>
              </a:rPr>
              <a:t>80%</a:t>
            </a:r>
            <a:r>
              <a:rPr lang="zh-CN" altLang="en-US" sz="2000" dirty="0" smtClean="0">
                <a:latin typeface="+mn-ea"/>
                <a:ea typeface="+mn-ea"/>
              </a:rPr>
              <a:t>。</a:t>
            </a:r>
            <a:endParaRPr lang="zh-CN" altLang="en-US" sz="2000" dirty="0">
              <a:latin typeface="+mn-ea"/>
              <a:ea typeface="+mn-ea"/>
            </a:endParaRPr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668" y="1548558"/>
            <a:ext cx="4698612" cy="3915510"/>
          </a:xfrm>
          <a:prstGeom prst="rect">
            <a:avLst/>
          </a:prstGeom>
        </p:spPr>
      </p:pic>
      <p:sp>
        <p:nvSpPr>
          <p:cNvPr id="2" name="椭圆 1"/>
          <p:cNvSpPr/>
          <p:nvPr/>
        </p:nvSpPr>
        <p:spPr>
          <a:xfrm>
            <a:off x="1090052" y="1775160"/>
            <a:ext cx="3525080" cy="3525080"/>
          </a:xfrm>
          <a:prstGeom prst="ellipse">
            <a:avLst/>
          </a:prstGeom>
          <a:gradFill flip="none" rotWithShape="1">
            <a:gsLst>
              <a:gs pos="58000">
                <a:srgbClr val="FFFFFF">
                  <a:alpha val="74000"/>
                </a:srgbClr>
              </a:gs>
              <a:gs pos="33000">
                <a:schemeClr val="bg1"/>
              </a:gs>
              <a:gs pos="80000">
                <a:schemeClr val="bg1">
                  <a:alpha val="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z</a:t>
            </a:r>
            <a:endParaRPr lang="zh-CN" altLang="en-US" dirty="0"/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1026" y="332656"/>
            <a:ext cx="1414715" cy="1178929"/>
          </a:xfrm>
          <a:prstGeom prst="rect">
            <a:avLst/>
          </a:prstGeom>
        </p:spPr>
      </p:pic>
      <p:sp>
        <p:nvSpPr>
          <p:cNvPr id="36" name="椭圆 35"/>
          <p:cNvSpPr/>
          <p:nvPr/>
        </p:nvSpPr>
        <p:spPr>
          <a:xfrm>
            <a:off x="7499543" y="408779"/>
            <a:ext cx="1021104" cy="1021102"/>
          </a:xfrm>
          <a:prstGeom prst="ellipse">
            <a:avLst/>
          </a:prstGeom>
          <a:gradFill flip="none" rotWithShape="1">
            <a:gsLst>
              <a:gs pos="58000">
                <a:srgbClr val="FFFFFF">
                  <a:alpha val="74000"/>
                </a:srgbClr>
              </a:gs>
              <a:gs pos="33000">
                <a:schemeClr val="bg1"/>
              </a:gs>
              <a:gs pos="80000">
                <a:schemeClr val="bg1">
                  <a:alpha val="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l="74903" t="56891" r="192" b="23422"/>
          <a:stretch/>
        </p:blipFill>
        <p:spPr>
          <a:xfrm>
            <a:off x="477675" y="4080595"/>
            <a:ext cx="4599479" cy="2044213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</p:pic>
      <p:sp>
        <p:nvSpPr>
          <p:cNvPr id="14" name="矩形 13"/>
          <p:cNvSpPr/>
          <p:nvPr/>
        </p:nvSpPr>
        <p:spPr>
          <a:xfrm>
            <a:off x="4522304" y="4874102"/>
            <a:ext cx="533437" cy="558905"/>
          </a:xfrm>
          <a:prstGeom prst="rect">
            <a:avLst/>
          </a:prstGeom>
          <a:noFill/>
          <a:ln w="603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887107" y="4096531"/>
            <a:ext cx="759627" cy="350912"/>
          </a:xfrm>
          <a:prstGeom prst="rect">
            <a:avLst/>
          </a:prstGeom>
          <a:noFill/>
          <a:ln w="603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9684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 txBox="1">
            <a:spLocks/>
          </p:cNvSpPr>
          <p:nvPr/>
        </p:nvSpPr>
        <p:spPr>
          <a:xfrm>
            <a:off x="0" y="635757"/>
            <a:ext cx="9143999" cy="60620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 dirty="0" smtClean="0">
                <a:solidFill>
                  <a:schemeClr val="bg1"/>
                </a:solidFill>
              </a:rPr>
              <a:t>【</a:t>
            </a:r>
            <a:r>
              <a:rPr lang="zh-CN" altLang="en-US" sz="2800" dirty="0" smtClean="0">
                <a:solidFill>
                  <a:schemeClr val="bg1"/>
                </a:solidFill>
              </a:rPr>
              <a:t>肆</a:t>
            </a:r>
            <a:r>
              <a:rPr lang="en-US" altLang="zh-CN" sz="2800" dirty="0" smtClean="0">
                <a:solidFill>
                  <a:schemeClr val="bg1"/>
                </a:solidFill>
              </a:rPr>
              <a:t>】</a:t>
            </a:r>
            <a:r>
              <a:rPr lang="zh-CN" altLang="en-US" sz="2800" dirty="0" smtClean="0">
                <a:solidFill>
                  <a:schemeClr val="bg1"/>
                </a:solidFill>
              </a:rPr>
              <a:t>图片正片叠底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8" name="标题 1"/>
          <p:cNvSpPr txBox="1">
            <a:spLocks/>
          </p:cNvSpPr>
          <p:nvPr/>
        </p:nvSpPr>
        <p:spPr>
          <a:xfrm>
            <a:off x="621794" y="5426254"/>
            <a:ext cx="7900410" cy="11358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2400" dirty="0" smtClean="0">
                <a:latin typeface="+mn-ea"/>
                <a:ea typeface="+mn-ea"/>
              </a:rPr>
              <a:t>先选中图片→再选中正圆→</a:t>
            </a:r>
            <a:r>
              <a:rPr lang="en-US" altLang="zh-CN" sz="2400" dirty="0" smtClean="0">
                <a:latin typeface="+mn-ea"/>
                <a:ea typeface="+mn-ea"/>
              </a:rPr>
              <a:t>OneKeyX</a:t>
            </a:r>
            <a:r>
              <a:rPr lang="zh-CN" altLang="en-US" sz="2400" dirty="0" smtClean="0">
                <a:latin typeface="+mn-ea"/>
                <a:ea typeface="+mn-ea"/>
              </a:rPr>
              <a:t>插件→图片混合→正片叠底→拖动叠底后的新图跟原图分开</a:t>
            </a:r>
            <a:endParaRPr lang="zh-CN" altLang="en-US" sz="2400" dirty="0">
              <a:latin typeface="+mn-ea"/>
              <a:ea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509" y="1520870"/>
            <a:ext cx="4698612" cy="3915510"/>
          </a:xfrm>
          <a:prstGeom prst="rect">
            <a:avLst/>
          </a:prstGeom>
        </p:spPr>
      </p:pic>
      <p:sp>
        <p:nvSpPr>
          <p:cNvPr id="13" name="椭圆 12"/>
          <p:cNvSpPr/>
          <p:nvPr/>
        </p:nvSpPr>
        <p:spPr>
          <a:xfrm>
            <a:off x="836893" y="1723196"/>
            <a:ext cx="3525080" cy="3525080"/>
          </a:xfrm>
          <a:prstGeom prst="ellipse">
            <a:avLst/>
          </a:prstGeom>
          <a:gradFill flip="none" rotWithShape="1">
            <a:gsLst>
              <a:gs pos="58000">
                <a:srgbClr val="FFFFFF">
                  <a:alpha val="74000"/>
                </a:srgbClr>
              </a:gs>
              <a:gs pos="33000">
                <a:schemeClr val="bg1"/>
              </a:gs>
              <a:gs pos="80000">
                <a:schemeClr val="bg1">
                  <a:alpha val="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右箭头 5"/>
          <p:cNvSpPr/>
          <p:nvPr/>
        </p:nvSpPr>
        <p:spPr>
          <a:xfrm>
            <a:off x="4948989" y="3189972"/>
            <a:ext cx="548640" cy="640080"/>
          </a:xfrm>
          <a:prstGeom prst="rightArrow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3" name="图片 52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7987" y="394772"/>
            <a:ext cx="1024217" cy="1018120"/>
          </a:xfrm>
          <a:prstGeom prst="rect">
            <a:avLst/>
          </a:prstGeom>
        </p:spPr>
      </p:pic>
      <p:pic>
        <p:nvPicPr>
          <p:cNvPr id="56" name="图片 55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9765" y="1723840"/>
            <a:ext cx="3529890" cy="3523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278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71" y="1485472"/>
            <a:ext cx="4322439" cy="2243522"/>
          </a:xfrm>
          <a:prstGeom prst="rect">
            <a:avLst/>
          </a:prstGeom>
        </p:spPr>
      </p:pic>
      <p:sp>
        <p:nvSpPr>
          <p:cNvPr id="203" name="标题 1"/>
          <p:cNvSpPr txBox="1">
            <a:spLocks/>
          </p:cNvSpPr>
          <p:nvPr/>
        </p:nvSpPr>
        <p:spPr>
          <a:xfrm>
            <a:off x="0" y="568602"/>
            <a:ext cx="9143999" cy="60620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</a:rPr>
              <a:t>    【</a:t>
            </a:r>
            <a:r>
              <a:rPr lang="zh-CN" altLang="en-US" sz="2800" dirty="0" smtClean="0">
                <a:solidFill>
                  <a:schemeClr val="bg1"/>
                </a:solidFill>
              </a:rPr>
              <a:t>完成</a:t>
            </a:r>
            <a:r>
              <a:rPr lang="en-US" altLang="zh-CN" sz="2800" dirty="0" smtClean="0">
                <a:solidFill>
                  <a:schemeClr val="bg1"/>
                </a:solidFill>
              </a:rPr>
              <a:t>】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204" name="标题 1"/>
          <p:cNvSpPr txBox="1">
            <a:spLocks/>
          </p:cNvSpPr>
          <p:nvPr/>
        </p:nvSpPr>
        <p:spPr>
          <a:xfrm>
            <a:off x="1381385" y="4411140"/>
            <a:ext cx="6381230" cy="100811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zh-CN"/>
            </a:defPPr>
            <a:lvl1pPr>
              <a:spcBef>
                <a:spcPct val="0"/>
              </a:spcBef>
              <a:buNone/>
              <a:defRPr sz="2800">
                <a:latin typeface="+mn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2400" dirty="0" smtClean="0"/>
              <a:t>教程及</a:t>
            </a:r>
            <a:r>
              <a:rPr lang="en-US" altLang="zh-CN" sz="2400" dirty="0" smtClean="0"/>
              <a:t>OK</a:t>
            </a:r>
            <a:r>
              <a:rPr lang="zh-CN" altLang="en-US" sz="2400" dirty="0" smtClean="0"/>
              <a:t>插件下载地址</a:t>
            </a:r>
            <a:endParaRPr lang="en-US" altLang="zh-CN" sz="2400" dirty="0" smtClean="0"/>
          </a:p>
          <a:p>
            <a:pPr algn="ctr">
              <a:lnSpc>
                <a:spcPct val="120000"/>
              </a:lnSpc>
            </a:pPr>
            <a:r>
              <a:rPr lang="en-US" altLang="zh-CN" sz="2400" dirty="0" smtClean="0"/>
              <a:t>http</a:t>
            </a:r>
            <a:r>
              <a:rPr lang="en-US" altLang="zh-CN" sz="2400" dirty="0"/>
              <a:t>://pan.baidu.com/s/1hqpbixI</a:t>
            </a:r>
            <a:endParaRPr lang="en-US" altLang="zh-CN" sz="2400" dirty="0" smtClean="0"/>
          </a:p>
        </p:txBody>
      </p:sp>
      <p:sp>
        <p:nvSpPr>
          <p:cNvPr id="205" name="标题 1"/>
          <p:cNvSpPr txBox="1">
            <a:spLocks/>
          </p:cNvSpPr>
          <p:nvPr/>
        </p:nvSpPr>
        <p:spPr>
          <a:xfrm>
            <a:off x="1414108" y="5517232"/>
            <a:ext cx="6381230" cy="100811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zh-CN"/>
            </a:defPPr>
            <a:lvl1pPr>
              <a:spcBef>
                <a:spcPct val="0"/>
              </a:spcBef>
              <a:buNone/>
              <a:defRPr sz="2800">
                <a:latin typeface="+mn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2400" dirty="0" smtClean="0"/>
              <a:t>欢迎关注我的微博</a:t>
            </a:r>
            <a:endParaRPr lang="en-US" altLang="zh-CN" sz="2400" dirty="0" smtClean="0"/>
          </a:p>
          <a:p>
            <a:pPr algn="ctr">
              <a:lnSpc>
                <a:spcPct val="120000"/>
              </a:lnSpc>
            </a:pPr>
            <a:r>
              <a:rPr lang="en-US" altLang="zh-CN" sz="2400" dirty="0"/>
              <a:t>http://weibo.com/slidelab </a:t>
            </a:r>
            <a:endParaRPr lang="en-US" altLang="zh-CN" sz="2400" dirty="0" smtClean="0"/>
          </a:p>
        </p:txBody>
      </p:sp>
      <p:sp>
        <p:nvSpPr>
          <p:cNvPr id="27" name="文本框 26"/>
          <p:cNvSpPr txBox="1"/>
          <p:nvPr/>
        </p:nvSpPr>
        <p:spPr>
          <a:xfrm>
            <a:off x="2980745" y="2064412"/>
            <a:ext cx="1784152" cy="416124"/>
          </a:xfrm>
          <a:custGeom>
            <a:avLst/>
            <a:gdLst/>
            <a:ahLst/>
            <a:cxnLst/>
            <a:rect l="l" t="t" r="r" b="b"/>
            <a:pathLst>
              <a:path w="1784152" h="416124">
                <a:moveTo>
                  <a:pt x="1609130" y="228600"/>
                </a:moveTo>
                <a:lnTo>
                  <a:pt x="1609130" y="283964"/>
                </a:lnTo>
                <a:cubicBezTo>
                  <a:pt x="1584127" y="316111"/>
                  <a:pt x="1553171" y="342305"/>
                  <a:pt x="1516261" y="362545"/>
                </a:cubicBezTo>
                <a:lnTo>
                  <a:pt x="1516261" y="307181"/>
                </a:lnTo>
                <a:cubicBezTo>
                  <a:pt x="1549599" y="286941"/>
                  <a:pt x="1580555" y="260747"/>
                  <a:pt x="1609130" y="228600"/>
                </a:cubicBezTo>
                <a:close/>
                <a:moveTo>
                  <a:pt x="535782" y="226814"/>
                </a:moveTo>
                <a:lnTo>
                  <a:pt x="535782" y="339328"/>
                </a:lnTo>
                <a:lnTo>
                  <a:pt x="567929" y="339328"/>
                </a:lnTo>
                <a:cubicBezTo>
                  <a:pt x="583407" y="339328"/>
                  <a:pt x="591146" y="331589"/>
                  <a:pt x="591146" y="316111"/>
                </a:cubicBezTo>
                <a:lnTo>
                  <a:pt x="591146" y="226814"/>
                </a:lnTo>
                <a:close/>
                <a:moveTo>
                  <a:pt x="676871" y="191095"/>
                </a:moveTo>
                <a:lnTo>
                  <a:pt x="841177" y="191095"/>
                </a:lnTo>
                <a:lnTo>
                  <a:pt x="841177" y="314325"/>
                </a:lnTo>
                <a:cubicBezTo>
                  <a:pt x="842368" y="352425"/>
                  <a:pt x="824508" y="371475"/>
                  <a:pt x="787599" y="371475"/>
                </a:cubicBezTo>
                <a:lnTo>
                  <a:pt x="753666" y="371475"/>
                </a:lnTo>
                <a:lnTo>
                  <a:pt x="753666" y="337542"/>
                </a:lnTo>
                <a:lnTo>
                  <a:pt x="771525" y="337542"/>
                </a:lnTo>
                <a:cubicBezTo>
                  <a:pt x="785813" y="337542"/>
                  <a:pt x="792361" y="330399"/>
                  <a:pt x="791171" y="316111"/>
                </a:cubicBezTo>
                <a:lnTo>
                  <a:pt x="791171" y="226814"/>
                </a:lnTo>
                <a:lnTo>
                  <a:pt x="728663" y="226814"/>
                </a:lnTo>
                <a:lnTo>
                  <a:pt x="728663" y="416124"/>
                </a:lnTo>
                <a:lnTo>
                  <a:pt x="676871" y="416124"/>
                </a:lnTo>
                <a:close/>
                <a:moveTo>
                  <a:pt x="485775" y="191095"/>
                </a:moveTo>
                <a:lnTo>
                  <a:pt x="637580" y="191095"/>
                </a:lnTo>
                <a:lnTo>
                  <a:pt x="637580" y="317897"/>
                </a:lnTo>
                <a:cubicBezTo>
                  <a:pt x="637580" y="353616"/>
                  <a:pt x="618530" y="371475"/>
                  <a:pt x="580430" y="371475"/>
                </a:cubicBezTo>
                <a:lnTo>
                  <a:pt x="485775" y="371475"/>
                </a:lnTo>
                <a:close/>
                <a:moveTo>
                  <a:pt x="1525191" y="126802"/>
                </a:moveTo>
                <a:lnTo>
                  <a:pt x="1573411" y="126802"/>
                </a:lnTo>
                <a:cubicBezTo>
                  <a:pt x="1575793" y="155377"/>
                  <a:pt x="1582936" y="185142"/>
                  <a:pt x="1594843" y="216099"/>
                </a:cubicBezTo>
                <a:lnTo>
                  <a:pt x="1553766" y="216099"/>
                </a:lnTo>
                <a:cubicBezTo>
                  <a:pt x="1540669" y="194667"/>
                  <a:pt x="1531144" y="164902"/>
                  <a:pt x="1525191" y="126802"/>
                </a:cubicBezTo>
                <a:close/>
                <a:moveTo>
                  <a:pt x="1012627" y="116086"/>
                </a:moveTo>
                <a:lnTo>
                  <a:pt x="1012627" y="148233"/>
                </a:lnTo>
                <a:lnTo>
                  <a:pt x="1209080" y="148233"/>
                </a:lnTo>
                <a:cubicBezTo>
                  <a:pt x="1226939" y="149424"/>
                  <a:pt x="1235274" y="140494"/>
                  <a:pt x="1234083" y="121444"/>
                </a:cubicBezTo>
                <a:lnTo>
                  <a:pt x="1234083" y="116086"/>
                </a:lnTo>
                <a:close/>
                <a:moveTo>
                  <a:pt x="1012627" y="55364"/>
                </a:moveTo>
                <a:lnTo>
                  <a:pt x="1012627" y="85725"/>
                </a:lnTo>
                <a:lnTo>
                  <a:pt x="1234083" y="85725"/>
                </a:lnTo>
                <a:lnTo>
                  <a:pt x="1234083" y="55364"/>
                </a:lnTo>
                <a:close/>
                <a:moveTo>
                  <a:pt x="662583" y="50006"/>
                </a:moveTo>
                <a:cubicBezTo>
                  <a:pt x="626864" y="82153"/>
                  <a:pt x="590550" y="105370"/>
                  <a:pt x="553641" y="119658"/>
                </a:cubicBezTo>
                <a:lnTo>
                  <a:pt x="771525" y="119658"/>
                </a:lnTo>
                <a:cubicBezTo>
                  <a:pt x="734616" y="105370"/>
                  <a:pt x="698302" y="82153"/>
                  <a:pt x="662583" y="50006"/>
                </a:cubicBezTo>
                <a:close/>
                <a:moveTo>
                  <a:pt x="1373386" y="33933"/>
                </a:moveTo>
                <a:lnTo>
                  <a:pt x="1509118" y="33933"/>
                </a:lnTo>
                <a:lnTo>
                  <a:pt x="1509118" y="71438"/>
                </a:lnTo>
                <a:lnTo>
                  <a:pt x="1468041" y="71438"/>
                </a:lnTo>
                <a:lnTo>
                  <a:pt x="1468041" y="167878"/>
                </a:lnTo>
                <a:lnTo>
                  <a:pt x="1503760" y="167878"/>
                </a:lnTo>
                <a:lnTo>
                  <a:pt x="1503760" y="205383"/>
                </a:lnTo>
                <a:lnTo>
                  <a:pt x="1468041" y="205383"/>
                </a:lnTo>
                <a:lnTo>
                  <a:pt x="1468041" y="316111"/>
                </a:lnTo>
                <a:cubicBezTo>
                  <a:pt x="1481138" y="310158"/>
                  <a:pt x="1494830" y="304800"/>
                  <a:pt x="1509118" y="300038"/>
                </a:cubicBezTo>
                <a:lnTo>
                  <a:pt x="1509118" y="339328"/>
                </a:lnTo>
                <a:cubicBezTo>
                  <a:pt x="1475780" y="357188"/>
                  <a:pt x="1429346" y="371475"/>
                  <a:pt x="1369814" y="382191"/>
                </a:cubicBezTo>
                <a:lnTo>
                  <a:pt x="1369814" y="337542"/>
                </a:lnTo>
                <a:cubicBezTo>
                  <a:pt x="1386483" y="335161"/>
                  <a:pt x="1401961" y="332185"/>
                  <a:pt x="1416249" y="328613"/>
                </a:cubicBezTo>
                <a:lnTo>
                  <a:pt x="1416249" y="205383"/>
                </a:lnTo>
                <a:lnTo>
                  <a:pt x="1375172" y="205383"/>
                </a:lnTo>
                <a:lnTo>
                  <a:pt x="1375172" y="167878"/>
                </a:lnTo>
                <a:lnTo>
                  <a:pt x="1416249" y="167878"/>
                </a:lnTo>
                <a:lnTo>
                  <a:pt x="1416249" y="71438"/>
                </a:lnTo>
                <a:lnTo>
                  <a:pt x="1373386" y="71438"/>
                </a:lnTo>
                <a:close/>
                <a:moveTo>
                  <a:pt x="957263" y="19645"/>
                </a:moveTo>
                <a:lnTo>
                  <a:pt x="1289447" y="19645"/>
                </a:lnTo>
                <a:lnTo>
                  <a:pt x="1289447" y="123230"/>
                </a:lnTo>
                <a:cubicBezTo>
                  <a:pt x="1291829" y="164902"/>
                  <a:pt x="1272779" y="185142"/>
                  <a:pt x="1232297" y="183952"/>
                </a:cubicBezTo>
                <a:lnTo>
                  <a:pt x="1159074" y="183952"/>
                </a:lnTo>
                <a:lnTo>
                  <a:pt x="1159074" y="219670"/>
                </a:lnTo>
                <a:lnTo>
                  <a:pt x="1309093" y="219670"/>
                </a:lnTo>
                <a:lnTo>
                  <a:pt x="1309093" y="255389"/>
                </a:lnTo>
                <a:lnTo>
                  <a:pt x="1159074" y="255389"/>
                </a:lnTo>
                <a:lnTo>
                  <a:pt x="1159074" y="291108"/>
                </a:lnTo>
                <a:lnTo>
                  <a:pt x="1294805" y="291108"/>
                </a:lnTo>
                <a:lnTo>
                  <a:pt x="1294805" y="326827"/>
                </a:lnTo>
                <a:lnTo>
                  <a:pt x="1159074" y="326827"/>
                </a:lnTo>
                <a:lnTo>
                  <a:pt x="1159074" y="367903"/>
                </a:lnTo>
                <a:lnTo>
                  <a:pt x="1326952" y="367903"/>
                </a:lnTo>
                <a:lnTo>
                  <a:pt x="1326952" y="400050"/>
                </a:lnTo>
                <a:lnTo>
                  <a:pt x="917972" y="400050"/>
                </a:lnTo>
                <a:lnTo>
                  <a:pt x="917972" y="367903"/>
                </a:lnTo>
                <a:lnTo>
                  <a:pt x="1100138" y="367903"/>
                </a:lnTo>
                <a:lnTo>
                  <a:pt x="1100138" y="326827"/>
                </a:lnTo>
                <a:lnTo>
                  <a:pt x="971550" y="326827"/>
                </a:lnTo>
                <a:lnTo>
                  <a:pt x="971550" y="291108"/>
                </a:lnTo>
                <a:lnTo>
                  <a:pt x="1100138" y="291108"/>
                </a:lnTo>
                <a:lnTo>
                  <a:pt x="1100138" y="255389"/>
                </a:lnTo>
                <a:lnTo>
                  <a:pt x="1000125" y="255389"/>
                </a:lnTo>
                <a:cubicBezTo>
                  <a:pt x="984647" y="280392"/>
                  <a:pt x="956668" y="300633"/>
                  <a:pt x="916186" y="316111"/>
                </a:cubicBezTo>
                <a:lnTo>
                  <a:pt x="916186" y="280392"/>
                </a:lnTo>
                <a:cubicBezTo>
                  <a:pt x="945952" y="258961"/>
                  <a:pt x="965002" y="230386"/>
                  <a:pt x="973336" y="194667"/>
                </a:cubicBezTo>
                <a:lnTo>
                  <a:pt x="1026914" y="194667"/>
                </a:lnTo>
                <a:cubicBezTo>
                  <a:pt x="1025724" y="197049"/>
                  <a:pt x="1024533" y="201216"/>
                  <a:pt x="1023343" y="207169"/>
                </a:cubicBezTo>
                <a:cubicBezTo>
                  <a:pt x="1020961" y="211931"/>
                  <a:pt x="1019175" y="216099"/>
                  <a:pt x="1017985" y="219670"/>
                </a:cubicBezTo>
                <a:lnTo>
                  <a:pt x="1100138" y="219670"/>
                </a:lnTo>
                <a:lnTo>
                  <a:pt x="1100138" y="183952"/>
                </a:lnTo>
                <a:lnTo>
                  <a:pt x="957263" y="183952"/>
                </a:lnTo>
                <a:close/>
                <a:moveTo>
                  <a:pt x="1621632" y="5358"/>
                </a:moveTo>
                <a:lnTo>
                  <a:pt x="1673424" y="5358"/>
                </a:lnTo>
                <a:lnTo>
                  <a:pt x="1673424" y="67866"/>
                </a:lnTo>
                <a:lnTo>
                  <a:pt x="1709143" y="67866"/>
                </a:lnTo>
                <a:lnTo>
                  <a:pt x="1709143" y="14288"/>
                </a:lnTo>
                <a:lnTo>
                  <a:pt x="1752005" y="14288"/>
                </a:lnTo>
                <a:lnTo>
                  <a:pt x="1752005" y="67866"/>
                </a:lnTo>
                <a:lnTo>
                  <a:pt x="1784152" y="67866"/>
                </a:lnTo>
                <a:lnTo>
                  <a:pt x="1784152" y="103585"/>
                </a:lnTo>
                <a:lnTo>
                  <a:pt x="1673424" y="103585"/>
                </a:lnTo>
                <a:lnTo>
                  <a:pt x="1673424" y="150019"/>
                </a:lnTo>
                <a:cubicBezTo>
                  <a:pt x="1682949" y="173831"/>
                  <a:pt x="1691879" y="194667"/>
                  <a:pt x="1700213" y="212527"/>
                </a:cubicBezTo>
                <a:cubicBezTo>
                  <a:pt x="1708547" y="189905"/>
                  <a:pt x="1715096" y="161330"/>
                  <a:pt x="1719858" y="126802"/>
                </a:cubicBezTo>
                <a:lnTo>
                  <a:pt x="1766293" y="126802"/>
                </a:lnTo>
                <a:cubicBezTo>
                  <a:pt x="1760339" y="163711"/>
                  <a:pt x="1751410" y="193477"/>
                  <a:pt x="1739504" y="216099"/>
                </a:cubicBezTo>
                <a:lnTo>
                  <a:pt x="1701999" y="216099"/>
                </a:lnTo>
                <a:cubicBezTo>
                  <a:pt x="1718668" y="251817"/>
                  <a:pt x="1745457" y="288727"/>
                  <a:pt x="1782366" y="326827"/>
                </a:cubicBezTo>
                <a:lnTo>
                  <a:pt x="1782366" y="371475"/>
                </a:lnTo>
                <a:cubicBezTo>
                  <a:pt x="1733550" y="333375"/>
                  <a:pt x="1697236" y="295870"/>
                  <a:pt x="1673424" y="258961"/>
                </a:cubicBezTo>
                <a:lnTo>
                  <a:pt x="1673424" y="353616"/>
                </a:lnTo>
                <a:cubicBezTo>
                  <a:pt x="1674614" y="391716"/>
                  <a:pt x="1655564" y="410170"/>
                  <a:pt x="1616274" y="408980"/>
                </a:cubicBezTo>
                <a:lnTo>
                  <a:pt x="1578769" y="408980"/>
                </a:lnTo>
                <a:lnTo>
                  <a:pt x="1578769" y="371475"/>
                </a:lnTo>
                <a:lnTo>
                  <a:pt x="1600200" y="371475"/>
                </a:lnTo>
                <a:cubicBezTo>
                  <a:pt x="1614488" y="371475"/>
                  <a:pt x="1621632" y="364927"/>
                  <a:pt x="1621632" y="351830"/>
                </a:cubicBezTo>
                <a:lnTo>
                  <a:pt x="1621632" y="103585"/>
                </a:lnTo>
                <a:lnTo>
                  <a:pt x="1518047" y="103585"/>
                </a:lnTo>
                <a:lnTo>
                  <a:pt x="1518047" y="67866"/>
                </a:lnTo>
                <a:lnTo>
                  <a:pt x="1621632" y="67866"/>
                </a:lnTo>
                <a:close/>
                <a:moveTo>
                  <a:pt x="187524" y="3572"/>
                </a:moveTo>
                <a:lnTo>
                  <a:pt x="248246" y="3572"/>
                </a:lnTo>
                <a:lnTo>
                  <a:pt x="248246" y="62508"/>
                </a:lnTo>
                <a:lnTo>
                  <a:pt x="392907" y="62508"/>
                </a:lnTo>
                <a:lnTo>
                  <a:pt x="392907" y="101799"/>
                </a:lnTo>
                <a:lnTo>
                  <a:pt x="248246" y="101799"/>
                </a:lnTo>
                <a:lnTo>
                  <a:pt x="248246" y="205383"/>
                </a:lnTo>
                <a:lnTo>
                  <a:pt x="380405" y="205383"/>
                </a:lnTo>
                <a:lnTo>
                  <a:pt x="380405" y="244674"/>
                </a:lnTo>
                <a:lnTo>
                  <a:pt x="248246" y="244674"/>
                </a:lnTo>
                <a:lnTo>
                  <a:pt x="248246" y="362545"/>
                </a:lnTo>
                <a:lnTo>
                  <a:pt x="414338" y="362545"/>
                </a:lnTo>
                <a:lnTo>
                  <a:pt x="414338" y="396478"/>
                </a:lnTo>
                <a:lnTo>
                  <a:pt x="5358" y="396478"/>
                </a:lnTo>
                <a:lnTo>
                  <a:pt x="5358" y="362545"/>
                </a:lnTo>
                <a:lnTo>
                  <a:pt x="187524" y="362545"/>
                </a:lnTo>
                <a:lnTo>
                  <a:pt x="187524" y="244674"/>
                </a:lnTo>
                <a:lnTo>
                  <a:pt x="44649" y="244674"/>
                </a:lnTo>
                <a:lnTo>
                  <a:pt x="44649" y="205383"/>
                </a:lnTo>
                <a:lnTo>
                  <a:pt x="187524" y="205383"/>
                </a:lnTo>
                <a:lnTo>
                  <a:pt x="187524" y="101799"/>
                </a:lnTo>
                <a:lnTo>
                  <a:pt x="101799" y="101799"/>
                </a:lnTo>
                <a:cubicBezTo>
                  <a:pt x="81558" y="132755"/>
                  <a:pt x="47625" y="156567"/>
                  <a:pt x="0" y="173236"/>
                </a:cubicBezTo>
                <a:lnTo>
                  <a:pt x="0" y="139303"/>
                </a:lnTo>
                <a:cubicBezTo>
                  <a:pt x="42863" y="113110"/>
                  <a:pt x="67866" y="72033"/>
                  <a:pt x="75010" y="16074"/>
                </a:cubicBezTo>
                <a:lnTo>
                  <a:pt x="133946" y="16074"/>
                </a:lnTo>
                <a:cubicBezTo>
                  <a:pt x="131564" y="25599"/>
                  <a:pt x="128588" y="38100"/>
                  <a:pt x="125016" y="53578"/>
                </a:cubicBezTo>
                <a:cubicBezTo>
                  <a:pt x="122635" y="57150"/>
                  <a:pt x="121444" y="60127"/>
                  <a:pt x="121444" y="62508"/>
                </a:cubicBezTo>
                <a:lnTo>
                  <a:pt x="187524" y="62508"/>
                </a:lnTo>
                <a:close/>
                <a:moveTo>
                  <a:pt x="630436" y="0"/>
                </a:moveTo>
                <a:lnTo>
                  <a:pt x="694730" y="0"/>
                </a:lnTo>
                <a:cubicBezTo>
                  <a:pt x="734021" y="53578"/>
                  <a:pt x="792957" y="92869"/>
                  <a:pt x="871538" y="117872"/>
                </a:cubicBezTo>
                <a:lnTo>
                  <a:pt x="871538" y="151805"/>
                </a:lnTo>
                <a:cubicBezTo>
                  <a:pt x="856060" y="148233"/>
                  <a:pt x="835819" y="142280"/>
                  <a:pt x="810816" y="133945"/>
                </a:cubicBezTo>
                <a:cubicBezTo>
                  <a:pt x="802482" y="131564"/>
                  <a:pt x="796528" y="129778"/>
                  <a:pt x="792957" y="128588"/>
                </a:cubicBezTo>
                <a:lnTo>
                  <a:pt x="792957" y="155377"/>
                </a:lnTo>
                <a:lnTo>
                  <a:pt x="526852" y="155377"/>
                </a:lnTo>
                <a:lnTo>
                  <a:pt x="526852" y="130374"/>
                </a:lnTo>
                <a:cubicBezTo>
                  <a:pt x="505421" y="137517"/>
                  <a:pt x="481013" y="144661"/>
                  <a:pt x="453628" y="151805"/>
                </a:cubicBezTo>
                <a:lnTo>
                  <a:pt x="453628" y="117872"/>
                </a:lnTo>
                <a:cubicBezTo>
                  <a:pt x="532210" y="92869"/>
                  <a:pt x="591146" y="53578"/>
                  <a:pt x="630436" y="0"/>
                </a:cubicBezTo>
                <a:close/>
              </a:path>
            </a:pathLst>
          </a:custGeom>
          <a:gradFill flip="none" rotWithShape="1">
            <a:gsLst>
              <a:gs pos="0">
                <a:srgbClr val="A1C7D5"/>
              </a:gs>
              <a:gs pos="100000">
                <a:srgbClr val="A1C7D5"/>
              </a:gs>
              <a:gs pos="60000">
                <a:srgbClr val="EBF3F5"/>
              </a:gs>
            </a:gsLst>
            <a:lin ang="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en-US" altLang="zh-CN" sz="3600" dirty="0" smtClean="0">
              <a:gradFill flip="none" rotWithShape="1">
                <a:gsLst>
                  <a:gs pos="0">
                    <a:srgbClr val="A1C7D5"/>
                  </a:gs>
                  <a:gs pos="100000">
                    <a:srgbClr val="A1C7D5"/>
                  </a:gs>
                  <a:gs pos="60000">
                    <a:srgbClr val="EBF3F5"/>
                  </a:gs>
                </a:gsLst>
                <a:lin ang="0" scaled="1"/>
                <a:tileRect/>
              </a:gra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2975628" y="2615442"/>
            <a:ext cx="1822550" cy="148456"/>
          </a:xfrm>
          <a:custGeom>
            <a:avLst/>
            <a:gdLst/>
            <a:ahLst/>
            <a:cxnLst/>
            <a:rect l="l" t="t" r="r" b="b"/>
            <a:pathLst>
              <a:path w="1822550" h="148456">
                <a:moveTo>
                  <a:pt x="1377851" y="21208"/>
                </a:moveTo>
                <a:lnTo>
                  <a:pt x="1352960" y="93204"/>
                </a:lnTo>
                <a:lnTo>
                  <a:pt x="1403189" y="93204"/>
                </a:lnTo>
                <a:lnTo>
                  <a:pt x="1377963" y="21208"/>
                </a:lnTo>
                <a:close/>
                <a:moveTo>
                  <a:pt x="1141624" y="17860"/>
                </a:moveTo>
                <a:lnTo>
                  <a:pt x="1141624" y="75791"/>
                </a:lnTo>
                <a:lnTo>
                  <a:pt x="1158925" y="75791"/>
                </a:lnTo>
                <a:cubicBezTo>
                  <a:pt x="1164729" y="75791"/>
                  <a:pt x="1169548" y="75047"/>
                  <a:pt x="1173380" y="73559"/>
                </a:cubicBezTo>
                <a:cubicBezTo>
                  <a:pt x="1177212" y="72070"/>
                  <a:pt x="1180431" y="70005"/>
                  <a:pt x="1183035" y="67364"/>
                </a:cubicBezTo>
                <a:cubicBezTo>
                  <a:pt x="1185640" y="64722"/>
                  <a:pt x="1187612" y="61559"/>
                  <a:pt x="1188951" y="57876"/>
                </a:cubicBezTo>
                <a:cubicBezTo>
                  <a:pt x="1190291" y="54192"/>
                  <a:pt x="1190960" y="50193"/>
                  <a:pt x="1190960" y="45877"/>
                </a:cubicBezTo>
                <a:cubicBezTo>
                  <a:pt x="1190960" y="39998"/>
                  <a:pt x="1189863" y="35086"/>
                  <a:pt x="1187668" y="31143"/>
                </a:cubicBezTo>
                <a:cubicBezTo>
                  <a:pt x="1185472" y="27199"/>
                  <a:pt x="1182756" y="24259"/>
                  <a:pt x="1179519" y="22324"/>
                </a:cubicBezTo>
                <a:cubicBezTo>
                  <a:pt x="1176282" y="20390"/>
                  <a:pt x="1172934" y="19162"/>
                  <a:pt x="1169473" y="18641"/>
                </a:cubicBezTo>
                <a:cubicBezTo>
                  <a:pt x="1166013" y="18120"/>
                  <a:pt x="1162646" y="17860"/>
                  <a:pt x="1159372" y="17860"/>
                </a:cubicBezTo>
                <a:close/>
                <a:moveTo>
                  <a:pt x="1718296" y="2009"/>
                </a:moveTo>
                <a:lnTo>
                  <a:pt x="1818755" y="2009"/>
                </a:lnTo>
                <a:cubicBezTo>
                  <a:pt x="1819350" y="2009"/>
                  <a:pt x="1819889" y="2158"/>
                  <a:pt x="1820373" y="2456"/>
                </a:cubicBezTo>
                <a:cubicBezTo>
                  <a:pt x="1820857" y="2754"/>
                  <a:pt x="1821266" y="3237"/>
                  <a:pt x="1821601" y="3907"/>
                </a:cubicBezTo>
                <a:cubicBezTo>
                  <a:pt x="1821936" y="4577"/>
                  <a:pt x="1822178" y="5451"/>
                  <a:pt x="1822327" y="6530"/>
                </a:cubicBezTo>
                <a:cubicBezTo>
                  <a:pt x="1822475" y="7609"/>
                  <a:pt x="1822550" y="8856"/>
                  <a:pt x="1822550" y="10269"/>
                </a:cubicBezTo>
                <a:cubicBezTo>
                  <a:pt x="1822550" y="11683"/>
                  <a:pt x="1822475" y="12911"/>
                  <a:pt x="1822327" y="13953"/>
                </a:cubicBezTo>
                <a:cubicBezTo>
                  <a:pt x="1822178" y="14995"/>
                  <a:pt x="1821936" y="15832"/>
                  <a:pt x="1821601" y="16464"/>
                </a:cubicBezTo>
                <a:cubicBezTo>
                  <a:pt x="1821266" y="17097"/>
                  <a:pt x="1820857" y="17562"/>
                  <a:pt x="1820373" y="17860"/>
                </a:cubicBezTo>
                <a:cubicBezTo>
                  <a:pt x="1819889" y="18157"/>
                  <a:pt x="1819350" y="18306"/>
                  <a:pt x="1818755" y="18306"/>
                </a:cubicBezTo>
                <a:lnTo>
                  <a:pt x="1778125" y="18306"/>
                </a:lnTo>
                <a:lnTo>
                  <a:pt x="1778125" y="143545"/>
                </a:lnTo>
                <a:cubicBezTo>
                  <a:pt x="1778125" y="144140"/>
                  <a:pt x="1777976" y="144661"/>
                  <a:pt x="1777678" y="145108"/>
                </a:cubicBezTo>
                <a:cubicBezTo>
                  <a:pt x="1777380" y="145554"/>
                  <a:pt x="1776860" y="145908"/>
                  <a:pt x="1776115" y="146168"/>
                </a:cubicBezTo>
                <a:cubicBezTo>
                  <a:pt x="1775371" y="146429"/>
                  <a:pt x="1774385" y="146652"/>
                  <a:pt x="1773157" y="146838"/>
                </a:cubicBezTo>
                <a:cubicBezTo>
                  <a:pt x="1771930" y="147024"/>
                  <a:pt x="1770386" y="147117"/>
                  <a:pt x="1768525" y="147117"/>
                </a:cubicBezTo>
                <a:cubicBezTo>
                  <a:pt x="1766739" y="147117"/>
                  <a:pt x="1765214" y="147024"/>
                  <a:pt x="1763949" y="146838"/>
                </a:cubicBezTo>
                <a:cubicBezTo>
                  <a:pt x="1762684" y="146652"/>
                  <a:pt x="1761679" y="146429"/>
                  <a:pt x="1760935" y="146168"/>
                </a:cubicBezTo>
                <a:cubicBezTo>
                  <a:pt x="1760191" y="145908"/>
                  <a:pt x="1759670" y="145554"/>
                  <a:pt x="1759372" y="145108"/>
                </a:cubicBezTo>
                <a:cubicBezTo>
                  <a:pt x="1759075" y="144661"/>
                  <a:pt x="1758926" y="144140"/>
                  <a:pt x="1758926" y="143545"/>
                </a:cubicBezTo>
                <a:lnTo>
                  <a:pt x="1758926" y="18306"/>
                </a:lnTo>
                <a:lnTo>
                  <a:pt x="1718296" y="18306"/>
                </a:lnTo>
                <a:cubicBezTo>
                  <a:pt x="1717700" y="18306"/>
                  <a:pt x="1717161" y="18157"/>
                  <a:pt x="1716677" y="17860"/>
                </a:cubicBezTo>
                <a:cubicBezTo>
                  <a:pt x="1716193" y="17562"/>
                  <a:pt x="1715803" y="17097"/>
                  <a:pt x="1715505" y="16464"/>
                </a:cubicBezTo>
                <a:cubicBezTo>
                  <a:pt x="1715207" y="15832"/>
                  <a:pt x="1714966" y="14995"/>
                  <a:pt x="1714780" y="13953"/>
                </a:cubicBezTo>
                <a:cubicBezTo>
                  <a:pt x="1714594" y="12911"/>
                  <a:pt x="1714501" y="11683"/>
                  <a:pt x="1714501" y="10269"/>
                </a:cubicBezTo>
                <a:cubicBezTo>
                  <a:pt x="1714501" y="8856"/>
                  <a:pt x="1714594" y="7609"/>
                  <a:pt x="1714780" y="6530"/>
                </a:cubicBezTo>
                <a:cubicBezTo>
                  <a:pt x="1714966" y="5451"/>
                  <a:pt x="1715207" y="4577"/>
                  <a:pt x="1715505" y="3907"/>
                </a:cubicBezTo>
                <a:cubicBezTo>
                  <a:pt x="1715803" y="3237"/>
                  <a:pt x="1716193" y="2754"/>
                  <a:pt x="1716677" y="2456"/>
                </a:cubicBezTo>
                <a:cubicBezTo>
                  <a:pt x="1717161" y="2158"/>
                  <a:pt x="1717700" y="2009"/>
                  <a:pt x="1718296" y="2009"/>
                </a:cubicBezTo>
                <a:close/>
                <a:moveTo>
                  <a:pt x="1624869" y="2009"/>
                </a:moveTo>
                <a:lnTo>
                  <a:pt x="1693404" y="2009"/>
                </a:lnTo>
                <a:cubicBezTo>
                  <a:pt x="1693999" y="2009"/>
                  <a:pt x="1694539" y="2158"/>
                  <a:pt x="1695023" y="2456"/>
                </a:cubicBezTo>
                <a:cubicBezTo>
                  <a:pt x="1695506" y="2754"/>
                  <a:pt x="1695897" y="3237"/>
                  <a:pt x="1696195" y="3907"/>
                </a:cubicBezTo>
                <a:cubicBezTo>
                  <a:pt x="1696492" y="4577"/>
                  <a:pt x="1696734" y="5414"/>
                  <a:pt x="1696920" y="6418"/>
                </a:cubicBezTo>
                <a:cubicBezTo>
                  <a:pt x="1697106" y="7423"/>
                  <a:pt x="1697199" y="8669"/>
                  <a:pt x="1697199" y="10158"/>
                </a:cubicBezTo>
                <a:cubicBezTo>
                  <a:pt x="1697199" y="11497"/>
                  <a:pt x="1697106" y="12669"/>
                  <a:pt x="1696920" y="13674"/>
                </a:cubicBezTo>
                <a:cubicBezTo>
                  <a:pt x="1696734" y="14678"/>
                  <a:pt x="1696492" y="15497"/>
                  <a:pt x="1696195" y="16130"/>
                </a:cubicBezTo>
                <a:cubicBezTo>
                  <a:pt x="1695897" y="16762"/>
                  <a:pt x="1695506" y="17227"/>
                  <a:pt x="1695023" y="17525"/>
                </a:cubicBezTo>
                <a:cubicBezTo>
                  <a:pt x="1694539" y="17822"/>
                  <a:pt x="1693999" y="17971"/>
                  <a:pt x="1693404" y="17971"/>
                </a:cubicBezTo>
                <a:lnTo>
                  <a:pt x="1636924" y="17971"/>
                </a:lnTo>
                <a:lnTo>
                  <a:pt x="1636924" y="63289"/>
                </a:lnTo>
                <a:lnTo>
                  <a:pt x="1685367" y="63289"/>
                </a:lnTo>
                <a:cubicBezTo>
                  <a:pt x="1685963" y="63289"/>
                  <a:pt x="1686502" y="63457"/>
                  <a:pt x="1686986" y="63792"/>
                </a:cubicBezTo>
                <a:cubicBezTo>
                  <a:pt x="1687470" y="64127"/>
                  <a:pt x="1687879" y="64592"/>
                  <a:pt x="1688214" y="65187"/>
                </a:cubicBezTo>
                <a:cubicBezTo>
                  <a:pt x="1688549" y="65782"/>
                  <a:pt x="1688791" y="66601"/>
                  <a:pt x="1688939" y="67643"/>
                </a:cubicBezTo>
                <a:cubicBezTo>
                  <a:pt x="1689088" y="68684"/>
                  <a:pt x="1689163" y="69912"/>
                  <a:pt x="1689163" y="71326"/>
                </a:cubicBezTo>
                <a:cubicBezTo>
                  <a:pt x="1689163" y="72666"/>
                  <a:pt x="1689088" y="73819"/>
                  <a:pt x="1688939" y="74786"/>
                </a:cubicBezTo>
                <a:cubicBezTo>
                  <a:pt x="1688791" y="75754"/>
                  <a:pt x="1688549" y="76535"/>
                  <a:pt x="1688214" y="77130"/>
                </a:cubicBezTo>
                <a:cubicBezTo>
                  <a:pt x="1687879" y="77726"/>
                  <a:pt x="1687470" y="78154"/>
                  <a:pt x="1686986" y="78414"/>
                </a:cubicBezTo>
                <a:cubicBezTo>
                  <a:pt x="1686502" y="78675"/>
                  <a:pt x="1685963" y="78805"/>
                  <a:pt x="1685367" y="78805"/>
                </a:cubicBezTo>
                <a:lnTo>
                  <a:pt x="1636924" y="78805"/>
                </a:lnTo>
                <a:lnTo>
                  <a:pt x="1636924" y="130485"/>
                </a:lnTo>
                <a:lnTo>
                  <a:pt x="1694186" y="130485"/>
                </a:lnTo>
                <a:cubicBezTo>
                  <a:pt x="1694781" y="130485"/>
                  <a:pt x="1695320" y="130634"/>
                  <a:pt x="1695804" y="130932"/>
                </a:cubicBezTo>
                <a:cubicBezTo>
                  <a:pt x="1696288" y="131229"/>
                  <a:pt x="1696716" y="131695"/>
                  <a:pt x="1697088" y="132327"/>
                </a:cubicBezTo>
                <a:cubicBezTo>
                  <a:pt x="1697460" y="132960"/>
                  <a:pt x="1697720" y="133778"/>
                  <a:pt x="1697869" y="134783"/>
                </a:cubicBezTo>
                <a:cubicBezTo>
                  <a:pt x="1698018" y="135787"/>
                  <a:pt x="1698092" y="137034"/>
                  <a:pt x="1698092" y="138522"/>
                </a:cubicBezTo>
                <a:cubicBezTo>
                  <a:pt x="1698092" y="139861"/>
                  <a:pt x="1698018" y="141034"/>
                  <a:pt x="1697869" y="142038"/>
                </a:cubicBezTo>
                <a:cubicBezTo>
                  <a:pt x="1697720" y="143043"/>
                  <a:pt x="1697460" y="143880"/>
                  <a:pt x="1697088" y="144550"/>
                </a:cubicBezTo>
                <a:cubicBezTo>
                  <a:pt x="1696716" y="145219"/>
                  <a:pt x="1696288" y="145703"/>
                  <a:pt x="1695804" y="146001"/>
                </a:cubicBezTo>
                <a:cubicBezTo>
                  <a:pt x="1695320" y="146298"/>
                  <a:pt x="1694781" y="146447"/>
                  <a:pt x="1694186" y="146447"/>
                </a:cubicBezTo>
                <a:lnTo>
                  <a:pt x="1624869" y="146447"/>
                </a:lnTo>
                <a:cubicBezTo>
                  <a:pt x="1623157" y="146447"/>
                  <a:pt x="1621539" y="145870"/>
                  <a:pt x="1620013" y="144717"/>
                </a:cubicBezTo>
                <a:cubicBezTo>
                  <a:pt x="1618488" y="143564"/>
                  <a:pt x="1617725" y="141536"/>
                  <a:pt x="1617725" y="138634"/>
                </a:cubicBezTo>
                <a:lnTo>
                  <a:pt x="1617725" y="9823"/>
                </a:lnTo>
                <a:cubicBezTo>
                  <a:pt x="1617725" y="6921"/>
                  <a:pt x="1618488" y="4893"/>
                  <a:pt x="1620013" y="3740"/>
                </a:cubicBezTo>
                <a:cubicBezTo>
                  <a:pt x="1621539" y="2586"/>
                  <a:pt x="1623157" y="2009"/>
                  <a:pt x="1624869" y="2009"/>
                </a:cubicBezTo>
                <a:close/>
                <a:moveTo>
                  <a:pt x="1130015" y="2009"/>
                </a:moveTo>
                <a:lnTo>
                  <a:pt x="1160934" y="2009"/>
                </a:lnTo>
                <a:cubicBezTo>
                  <a:pt x="1164060" y="2009"/>
                  <a:pt x="1167055" y="2140"/>
                  <a:pt x="1169920" y="2400"/>
                </a:cubicBezTo>
                <a:cubicBezTo>
                  <a:pt x="1172785" y="2661"/>
                  <a:pt x="1176171" y="3219"/>
                  <a:pt x="1180077" y="4074"/>
                </a:cubicBezTo>
                <a:cubicBezTo>
                  <a:pt x="1183984" y="4930"/>
                  <a:pt x="1187965" y="6530"/>
                  <a:pt x="1192021" y="8874"/>
                </a:cubicBezTo>
                <a:cubicBezTo>
                  <a:pt x="1196076" y="11218"/>
                  <a:pt x="1199518" y="14102"/>
                  <a:pt x="1202346" y="17525"/>
                </a:cubicBezTo>
                <a:cubicBezTo>
                  <a:pt x="1205174" y="20948"/>
                  <a:pt x="1207350" y="24910"/>
                  <a:pt x="1208876" y="29412"/>
                </a:cubicBezTo>
                <a:cubicBezTo>
                  <a:pt x="1210401" y="33914"/>
                  <a:pt x="1211164" y="38882"/>
                  <a:pt x="1211164" y="44314"/>
                </a:cubicBezTo>
                <a:cubicBezTo>
                  <a:pt x="1211164" y="51532"/>
                  <a:pt x="1209973" y="58043"/>
                  <a:pt x="1207592" y="63848"/>
                </a:cubicBezTo>
                <a:cubicBezTo>
                  <a:pt x="1205211" y="69652"/>
                  <a:pt x="1201806" y="74600"/>
                  <a:pt x="1197379" y="78693"/>
                </a:cubicBezTo>
                <a:cubicBezTo>
                  <a:pt x="1192951" y="82786"/>
                  <a:pt x="1187519" y="85948"/>
                  <a:pt x="1181082" y="88181"/>
                </a:cubicBezTo>
                <a:cubicBezTo>
                  <a:pt x="1174645" y="90413"/>
                  <a:pt x="1166962" y="91530"/>
                  <a:pt x="1158032" y="91530"/>
                </a:cubicBezTo>
                <a:lnTo>
                  <a:pt x="1141624" y="91530"/>
                </a:lnTo>
                <a:lnTo>
                  <a:pt x="1141624" y="143545"/>
                </a:lnTo>
                <a:cubicBezTo>
                  <a:pt x="1141624" y="144140"/>
                  <a:pt x="1141456" y="144661"/>
                  <a:pt x="1141122" y="145108"/>
                </a:cubicBezTo>
                <a:cubicBezTo>
                  <a:pt x="1140787" y="145554"/>
                  <a:pt x="1140266" y="145908"/>
                  <a:pt x="1139559" y="146168"/>
                </a:cubicBezTo>
                <a:cubicBezTo>
                  <a:pt x="1138852" y="146429"/>
                  <a:pt x="1137885" y="146652"/>
                  <a:pt x="1136657" y="146838"/>
                </a:cubicBezTo>
                <a:cubicBezTo>
                  <a:pt x="1135429" y="147024"/>
                  <a:pt x="1133885" y="147117"/>
                  <a:pt x="1132024" y="147117"/>
                </a:cubicBezTo>
                <a:cubicBezTo>
                  <a:pt x="1130164" y="147117"/>
                  <a:pt x="1128620" y="147024"/>
                  <a:pt x="1127392" y="146838"/>
                </a:cubicBezTo>
                <a:cubicBezTo>
                  <a:pt x="1126164" y="146652"/>
                  <a:pt x="1125178" y="146429"/>
                  <a:pt x="1124434" y="146168"/>
                </a:cubicBezTo>
                <a:cubicBezTo>
                  <a:pt x="1123690" y="145908"/>
                  <a:pt x="1123169" y="145554"/>
                  <a:pt x="1122871" y="145108"/>
                </a:cubicBezTo>
                <a:cubicBezTo>
                  <a:pt x="1122574" y="144661"/>
                  <a:pt x="1122425" y="144140"/>
                  <a:pt x="1122425" y="143545"/>
                </a:cubicBezTo>
                <a:lnTo>
                  <a:pt x="1122425" y="10269"/>
                </a:lnTo>
                <a:cubicBezTo>
                  <a:pt x="1122425" y="7293"/>
                  <a:pt x="1123206" y="5172"/>
                  <a:pt x="1124769" y="3907"/>
                </a:cubicBezTo>
                <a:cubicBezTo>
                  <a:pt x="1126332" y="2642"/>
                  <a:pt x="1128081" y="2009"/>
                  <a:pt x="1130015" y="2009"/>
                </a:cubicBezTo>
                <a:close/>
                <a:moveTo>
                  <a:pt x="281844" y="2009"/>
                </a:moveTo>
                <a:lnTo>
                  <a:pt x="350379" y="2009"/>
                </a:lnTo>
                <a:cubicBezTo>
                  <a:pt x="350974" y="2009"/>
                  <a:pt x="351514" y="2158"/>
                  <a:pt x="351998" y="2456"/>
                </a:cubicBezTo>
                <a:cubicBezTo>
                  <a:pt x="352481" y="2754"/>
                  <a:pt x="352872" y="3237"/>
                  <a:pt x="353170" y="3907"/>
                </a:cubicBezTo>
                <a:cubicBezTo>
                  <a:pt x="353467" y="4577"/>
                  <a:pt x="353709" y="5414"/>
                  <a:pt x="353895" y="6418"/>
                </a:cubicBezTo>
                <a:cubicBezTo>
                  <a:pt x="354081" y="7423"/>
                  <a:pt x="354174" y="8669"/>
                  <a:pt x="354174" y="10158"/>
                </a:cubicBezTo>
                <a:cubicBezTo>
                  <a:pt x="354174" y="11497"/>
                  <a:pt x="354081" y="12669"/>
                  <a:pt x="353895" y="13674"/>
                </a:cubicBezTo>
                <a:cubicBezTo>
                  <a:pt x="353709" y="14678"/>
                  <a:pt x="353467" y="15497"/>
                  <a:pt x="353170" y="16130"/>
                </a:cubicBezTo>
                <a:cubicBezTo>
                  <a:pt x="352872" y="16762"/>
                  <a:pt x="352481" y="17227"/>
                  <a:pt x="351998" y="17525"/>
                </a:cubicBezTo>
                <a:cubicBezTo>
                  <a:pt x="351514" y="17822"/>
                  <a:pt x="350974" y="17971"/>
                  <a:pt x="350379" y="17971"/>
                </a:cubicBezTo>
                <a:lnTo>
                  <a:pt x="293899" y="17971"/>
                </a:lnTo>
                <a:lnTo>
                  <a:pt x="293899" y="63289"/>
                </a:lnTo>
                <a:lnTo>
                  <a:pt x="342342" y="63289"/>
                </a:lnTo>
                <a:cubicBezTo>
                  <a:pt x="342938" y="63289"/>
                  <a:pt x="343477" y="63457"/>
                  <a:pt x="343961" y="63792"/>
                </a:cubicBezTo>
                <a:cubicBezTo>
                  <a:pt x="344445" y="64127"/>
                  <a:pt x="344854" y="64592"/>
                  <a:pt x="345189" y="65187"/>
                </a:cubicBezTo>
                <a:cubicBezTo>
                  <a:pt x="345524" y="65782"/>
                  <a:pt x="345765" y="66601"/>
                  <a:pt x="345914" y="67643"/>
                </a:cubicBezTo>
                <a:cubicBezTo>
                  <a:pt x="346063" y="68684"/>
                  <a:pt x="346137" y="69912"/>
                  <a:pt x="346137" y="71326"/>
                </a:cubicBezTo>
                <a:cubicBezTo>
                  <a:pt x="346137" y="72666"/>
                  <a:pt x="346063" y="73819"/>
                  <a:pt x="345914" y="74786"/>
                </a:cubicBezTo>
                <a:cubicBezTo>
                  <a:pt x="345765" y="75754"/>
                  <a:pt x="345524" y="76535"/>
                  <a:pt x="345189" y="77130"/>
                </a:cubicBezTo>
                <a:cubicBezTo>
                  <a:pt x="344854" y="77726"/>
                  <a:pt x="344445" y="78154"/>
                  <a:pt x="343961" y="78414"/>
                </a:cubicBezTo>
                <a:cubicBezTo>
                  <a:pt x="343477" y="78675"/>
                  <a:pt x="342938" y="78805"/>
                  <a:pt x="342342" y="78805"/>
                </a:cubicBezTo>
                <a:lnTo>
                  <a:pt x="293899" y="78805"/>
                </a:lnTo>
                <a:lnTo>
                  <a:pt x="293899" y="130485"/>
                </a:lnTo>
                <a:lnTo>
                  <a:pt x="351160" y="130485"/>
                </a:lnTo>
                <a:cubicBezTo>
                  <a:pt x="351756" y="130485"/>
                  <a:pt x="352295" y="130634"/>
                  <a:pt x="352779" y="130932"/>
                </a:cubicBezTo>
                <a:cubicBezTo>
                  <a:pt x="353263" y="131229"/>
                  <a:pt x="353690" y="131695"/>
                  <a:pt x="354063" y="132327"/>
                </a:cubicBezTo>
                <a:cubicBezTo>
                  <a:pt x="354435" y="132960"/>
                  <a:pt x="354695" y="133778"/>
                  <a:pt x="354844" y="134783"/>
                </a:cubicBezTo>
                <a:cubicBezTo>
                  <a:pt x="354993" y="135787"/>
                  <a:pt x="355067" y="137034"/>
                  <a:pt x="355067" y="138522"/>
                </a:cubicBezTo>
                <a:cubicBezTo>
                  <a:pt x="355067" y="139861"/>
                  <a:pt x="354993" y="141034"/>
                  <a:pt x="354844" y="142038"/>
                </a:cubicBezTo>
                <a:cubicBezTo>
                  <a:pt x="354695" y="143043"/>
                  <a:pt x="354435" y="143880"/>
                  <a:pt x="354063" y="144550"/>
                </a:cubicBezTo>
                <a:cubicBezTo>
                  <a:pt x="353690" y="145219"/>
                  <a:pt x="353263" y="145703"/>
                  <a:pt x="352779" y="146001"/>
                </a:cubicBezTo>
                <a:cubicBezTo>
                  <a:pt x="352295" y="146298"/>
                  <a:pt x="351756" y="146447"/>
                  <a:pt x="351160" y="146447"/>
                </a:cubicBezTo>
                <a:lnTo>
                  <a:pt x="281844" y="146447"/>
                </a:lnTo>
                <a:cubicBezTo>
                  <a:pt x="280132" y="146447"/>
                  <a:pt x="278514" y="145870"/>
                  <a:pt x="276988" y="144717"/>
                </a:cubicBezTo>
                <a:cubicBezTo>
                  <a:pt x="275463" y="143564"/>
                  <a:pt x="274700" y="141536"/>
                  <a:pt x="274700" y="138634"/>
                </a:cubicBezTo>
                <a:lnTo>
                  <a:pt x="274700" y="9823"/>
                </a:lnTo>
                <a:cubicBezTo>
                  <a:pt x="274700" y="6921"/>
                  <a:pt x="275463" y="4893"/>
                  <a:pt x="276988" y="3740"/>
                </a:cubicBezTo>
                <a:cubicBezTo>
                  <a:pt x="278514" y="2586"/>
                  <a:pt x="280132" y="2009"/>
                  <a:pt x="281844" y="2009"/>
                </a:cubicBezTo>
                <a:close/>
                <a:moveTo>
                  <a:pt x="3796" y="2009"/>
                </a:moveTo>
                <a:lnTo>
                  <a:pt x="104255" y="2009"/>
                </a:lnTo>
                <a:cubicBezTo>
                  <a:pt x="104850" y="2009"/>
                  <a:pt x="105389" y="2158"/>
                  <a:pt x="105873" y="2456"/>
                </a:cubicBezTo>
                <a:cubicBezTo>
                  <a:pt x="106357" y="2754"/>
                  <a:pt x="106766" y="3237"/>
                  <a:pt x="107101" y="3907"/>
                </a:cubicBezTo>
                <a:cubicBezTo>
                  <a:pt x="107436" y="4577"/>
                  <a:pt x="107678" y="5451"/>
                  <a:pt x="107826" y="6530"/>
                </a:cubicBezTo>
                <a:cubicBezTo>
                  <a:pt x="107975" y="7609"/>
                  <a:pt x="108050" y="8856"/>
                  <a:pt x="108050" y="10269"/>
                </a:cubicBezTo>
                <a:cubicBezTo>
                  <a:pt x="108050" y="11683"/>
                  <a:pt x="107975" y="12911"/>
                  <a:pt x="107826" y="13953"/>
                </a:cubicBezTo>
                <a:cubicBezTo>
                  <a:pt x="107678" y="14995"/>
                  <a:pt x="107436" y="15832"/>
                  <a:pt x="107101" y="16464"/>
                </a:cubicBezTo>
                <a:cubicBezTo>
                  <a:pt x="106766" y="17097"/>
                  <a:pt x="106357" y="17562"/>
                  <a:pt x="105873" y="17860"/>
                </a:cubicBezTo>
                <a:cubicBezTo>
                  <a:pt x="105389" y="18157"/>
                  <a:pt x="104850" y="18306"/>
                  <a:pt x="104255" y="18306"/>
                </a:cubicBezTo>
                <a:lnTo>
                  <a:pt x="63624" y="18306"/>
                </a:lnTo>
                <a:lnTo>
                  <a:pt x="63624" y="143545"/>
                </a:lnTo>
                <a:cubicBezTo>
                  <a:pt x="63624" y="144140"/>
                  <a:pt x="63476" y="144661"/>
                  <a:pt x="63178" y="145108"/>
                </a:cubicBezTo>
                <a:cubicBezTo>
                  <a:pt x="62880" y="145554"/>
                  <a:pt x="62359" y="145908"/>
                  <a:pt x="61615" y="146168"/>
                </a:cubicBezTo>
                <a:cubicBezTo>
                  <a:pt x="60871" y="146429"/>
                  <a:pt x="59885" y="146652"/>
                  <a:pt x="58657" y="146838"/>
                </a:cubicBezTo>
                <a:cubicBezTo>
                  <a:pt x="57430" y="147024"/>
                  <a:pt x="55885" y="147117"/>
                  <a:pt x="54025" y="147117"/>
                </a:cubicBezTo>
                <a:cubicBezTo>
                  <a:pt x="52239" y="147117"/>
                  <a:pt x="50714" y="147024"/>
                  <a:pt x="49449" y="146838"/>
                </a:cubicBezTo>
                <a:cubicBezTo>
                  <a:pt x="48184" y="146652"/>
                  <a:pt x="47179" y="146429"/>
                  <a:pt x="46435" y="146168"/>
                </a:cubicBezTo>
                <a:cubicBezTo>
                  <a:pt x="45691" y="145908"/>
                  <a:pt x="45170" y="145554"/>
                  <a:pt x="44872" y="145108"/>
                </a:cubicBezTo>
                <a:cubicBezTo>
                  <a:pt x="44574" y="144661"/>
                  <a:pt x="44426" y="144140"/>
                  <a:pt x="44426" y="143545"/>
                </a:cubicBezTo>
                <a:lnTo>
                  <a:pt x="44426" y="18306"/>
                </a:lnTo>
                <a:lnTo>
                  <a:pt x="3796" y="18306"/>
                </a:lnTo>
                <a:cubicBezTo>
                  <a:pt x="3200" y="18306"/>
                  <a:pt x="2661" y="18157"/>
                  <a:pt x="2177" y="17860"/>
                </a:cubicBezTo>
                <a:cubicBezTo>
                  <a:pt x="1693" y="17562"/>
                  <a:pt x="1303" y="17097"/>
                  <a:pt x="1005" y="16464"/>
                </a:cubicBezTo>
                <a:cubicBezTo>
                  <a:pt x="707" y="15832"/>
                  <a:pt x="466" y="14995"/>
                  <a:pt x="280" y="13953"/>
                </a:cubicBezTo>
                <a:cubicBezTo>
                  <a:pt x="93" y="12911"/>
                  <a:pt x="0" y="11683"/>
                  <a:pt x="0" y="10269"/>
                </a:cubicBezTo>
                <a:cubicBezTo>
                  <a:pt x="0" y="8856"/>
                  <a:pt x="93" y="7609"/>
                  <a:pt x="280" y="6530"/>
                </a:cubicBezTo>
                <a:cubicBezTo>
                  <a:pt x="466" y="5451"/>
                  <a:pt x="707" y="4577"/>
                  <a:pt x="1005" y="3907"/>
                </a:cubicBezTo>
                <a:cubicBezTo>
                  <a:pt x="1303" y="3237"/>
                  <a:pt x="1693" y="2754"/>
                  <a:pt x="2177" y="2456"/>
                </a:cubicBezTo>
                <a:cubicBezTo>
                  <a:pt x="2661" y="2158"/>
                  <a:pt x="3200" y="2009"/>
                  <a:pt x="3796" y="2009"/>
                </a:cubicBezTo>
                <a:close/>
                <a:moveTo>
                  <a:pt x="1565067" y="1675"/>
                </a:moveTo>
                <a:cubicBezTo>
                  <a:pt x="1566795" y="1675"/>
                  <a:pt x="1568287" y="1749"/>
                  <a:pt x="1569543" y="1898"/>
                </a:cubicBezTo>
                <a:cubicBezTo>
                  <a:pt x="1570800" y="2047"/>
                  <a:pt x="1571781" y="2288"/>
                  <a:pt x="1572488" y="2623"/>
                </a:cubicBezTo>
                <a:cubicBezTo>
                  <a:pt x="1573195" y="2958"/>
                  <a:pt x="1573706" y="3349"/>
                  <a:pt x="1574020" y="3795"/>
                </a:cubicBezTo>
                <a:cubicBezTo>
                  <a:pt x="1574334" y="4242"/>
                  <a:pt x="1574491" y="4726"/>
                  <a:pt x="1574491" y="5246"/>
                </a:cubicBezTo>
                <a:lnTo>
                  <a:pt x="1574491" y="138522"/>
                </a:lnTo>
                <a:cubicBezTo>
                  <a:pt x="1574491" y="140010"/>
                  <a:pt x="1574241" y="141275"/>
                  <a:pt x="1573741" y="142317"/>
                </a:cubicBezTo>
                <a:cubicBezTo>
                  <a:pt x="1573241" y="143359"/>
                  <a:pt x="1572587" y="144215"/>
                  <a:pt x="1571778" y="144884"/>
                </a:cubicBezTo>
                <a:cubicBezTo>
                  <a:pt x="1570970" y="145554"/>
                  <a:pt x="1570066" y="146038"/>
                  <a:pt x="1569066" y="146336"/>
                </a:cubicBezTo>
                <a:cubicBezTo>
                  <a:pt x="1568065" y="146633"/>
                  <a:pt x="1567064" y="146782"/>
                  <a:pt x="1566063" y="146782"/>
                </a:cubicBezTo>
                <a:lnTo>
                  <a:pt x="1559715" y="146782"/>
                </a:lnTo>
                <a:cubicBezTo>
                  <a:pt x="1557714" y="146782"/>
                  <a:pt x="1555963" y="146577"/>
                  <a:pt x="1554461" y="146168"/>
                </a:cubicBezTo>
                <a:cubicBezTo>
                  <a:pt x="1552960" y="145759"/>
                  <a:pt x="1551537" y="145015"/>
                  <a:pt x="1550190" y="143936"/>
                </a:cubicBezTo>
                <a:cubicBezTo>
                  <a:pt x="1548844" y="142857"/>
                  <a:pt x="1547497" y="141387"/>
                  <a:pt x="1546150" y="139527"/>
                </a:cubicBezTo>
                <a:cubicBezTo>
                  <a:pt x="1544803" y="137666"/>
                  <a:pt x="1543374" y="135285"/>
                  <a:pt x="1541862" y="132383"/>
                </a:cubicBezTo>
                <a:lnTo>
                  <a:pt x="1497800" y="50230"/>
                </a:lnTo>
                <a:cubicBezTo>
                  <a:pt x="1495496" y="45988"/>
                  <a:pt x="1493175" y="41542"/>
                  <a:pt x="1490835" y="36891"/>
                </a:cubicBezTo>
                <a:cubicBezTo>
                  <a:pt x="1488495" y="32240"/>
                  <a:pt x="1486317" y="27719"/>
                  <a:pt x="1484301" y="23329"/>
                </a:cubicBezTo>
                <a:lnTo>
                  <a:pt x="1484077" y="23329"/>
                </a:lnTo>
                <a:cubicBezTo>
                  <a:pt x="1484226" y="28687"/>
                  <a:pt x="1484338" y="34156"/>
                  <a:pt x="1484412" y="39737"/>
                </a:cubicBezTo>
                <a:cubicBezTo>
                  <a:pt x="1484487" y="45318"/>
                  <a:pt x="1484524" y="50862"/>
                  <a:pt x="1484524" y="56369"/>
                </a:cubicBezTo>
                <a:lnTo>
                  <a:pt x="1484524" y="143545"/>
                </a:lnTo>
                <a:cubicBezTo>
                  <a:pt x="1484524" y="144066"/>
                  <a:pt x="1484367" y="144568"/>
                  <a:pt x="1484053" y="145052"/>
                </a:cubicBezTo>
                <a:cubicBezTo>
                  <a:pt x="1483739" y="145536"/>
                  <a:pt x="1483209" y="145908"/>
                  <a:pt x="1482463" y="146168"/>
                </a:cubicBezTo>
                <a:cubicBezTo>
                  <a:pt x="1481717" y="146429"/>
                  <a:pt x="1480736" y="146652"/>
                  <a:pt x="1479518" y="146838"/>
                </a:cubicBezTo>
                <a:cubicBezTo>
                  <a:pt x="1478301" y="147024"/>
                  <a:pt x="1476750" y="147117"/>
                  <a:pt x="1474865" y="147117"/>
                </a:cubicBezTo>
                <a:cubicBezTo>
                  <a:pt x="1472980" y="147117"/>
                  <a:pt x="1471430" y="147024"/>
                  <a:pt x="1470213" y="146838"/>
                </a:cubicBezTo>
                <a:cubicBezTo>
                  <a:pt x="1468996" y="146652"/>
                  <a:pt x="1468034" y="146429"/>
                  <a:pt x="1467327" y="146168"/>
                </a:cubicBezTo>
                <a:cubicBezTo>
                  <a:pt x="1466620" y="145908"/>
                  <a:pt x="1466110" y="145536"/>
                  <a:pt x="1465796" y="145052"/>
                </a:cubicBezTo>
                <a:cubicBezTo>
                  <a:pt x="1465482" y="144568"/>
                  <a:pt x="1465325" y="144066"/>
                  <a:pt x="1465325" y="143545"/>
                </a:cubicBezTo>
                <a:lnTo>
                  <a:pt x="1465325" y="10269"/>
                </a:lnTo>
                <a:cubicBezTo>
                  <a:pt x="1465325" y="7293"/>
                  <a:pt x="1466170" y="5172"/>
                  <a:pt x="1467860" y="3907"/>
                </a:cubicBezTo>
                <a:cubicBezTo>
                  <a:pt x="1469550" y="2642"/>
                  <a:pt x="1471393" y="2009"/>
                  <a:pt x="1473390" y="2009"/>
                </a:cubicBezTo>
                <a:lnTo>
                  <a:pt x="1482837" y="2009"/>
                </a:lnTo>
                <a:cubicBezTo>
                  <a:pt x="1485064" y="2009"/>
                  <a:pt x="1486926" y="2195"/>
                  <a:pt x="1488425" y="2568"/>
                </a:cubicBezTo>
                <a:cubicBezTo>
                  <a:pt x="1489923" y="2940"/>
                  <a:pt x="1491267" y="3554"/>
                  <a:pt x="1492457" y="4409"/>
                </a:cubicBezTo>
                <a:cubicBezTo>
                  <a:pt x="1493647" y="5265"/>
                  <a:pt x="1494799" y="6456"/>
                  <a:pt x="1495913" y="7981"/>
                </a:cubicBezTo>
                <a:cubicBezTo>
                  <a:pt x="1497027" y="9507"/>
                  <a:pt x="1498195" y="11423"/>
                  <a:pt x="1499418" y="13730"/>
                </a:cubicBezTo>
                <a:lnTo>
                  <a:pt x="1533292" y="77130"/>
                </a:lnTo>
                <a:cubicBezTo>
                  <a:pt x="1535378" y="81000"/>
                  <a:pt x="1537392" y="84776"/>
                  <a:pt x="1539333" y="88460"/>
                </a:cubicBezTo>
                <a:cubicBezTo>
                  <a:pt x="1541275" y="92143"/>
                  <a:pt x="1543145" y="95771"/>
                  <a:pt x="1544943" y="99343"/>
                </a:cubicBezTo>
                <a:cubicBezTo>
                  <a:pt x="1546741" y="102915"/>
                  <a:pt x="1548521" y="106431"/>
                  <a:pt x="1550283" y="109891"/>
                </a:cubicBezTo>
                <a:cubicBezTo>
                  <a:pt x="1552044" y="113351"/>
                  <a:pt x="1553788" y="116830"/>
                  <a:pt x="1555515" y="120328"/>
                </a:cubicBezTo>
                <a:lnTo>
                  <a:pt x="1555627" y="120328"/>
                </a:lnTo>
                <a:cubicBezTo>
                  <a:pt x="1555478" y="114449"/>
                  <a:pt x="1555385" y="108329"/>
                  <a:pt x="1555347" y="101966"/>
                </a:cubicBezTo>
                <a:cubicBezTo>
                  <a:pt x="1555310" y="95604"/>
                  <a:pt x="1555292" y="89483"/>
                  <a:pt x="1555292" y="83604"/>
                </a:cubicBezTo>
                <a:lnTo>
                  <a:pt x="1555292" y="5246"/>
                </a:lnTo>
                <a:cubicBezTo>
                  <a:pt x="1555292" y="4726"/>
                  <a:pt x="1555449" y="4242"/>
                  <a:pt x="1555763" y="3795"/>
                </a:cubicBezTo>
                <a:cubicBezTo>
                  <a:pt x="1556077" y="3349"/>
                  <a:pt x="1556606" y="2958"/>
                  <a:pt x="1557352" y="2623"/>
                </a:cubicBezTo>
                <a:cubicBezTo>
                  <a:pt x="1558098" y="2288"/>
                  <a:pt x="1559080" y="2047"/>
                  <a:pt x="1560297" y="1898"/>
                </a:cubicBezTo>
                <a:cubicBezTo>
                  <a:pt x="1561515" y="1749"/>
                  <a:pt x="1563105" y="1675"/>
                  <a:pt x="1565067" y="1675"/>
                </a:cubicBezTo>
                <a:close/>
                <a:moveTo>
                  <a:pt x="879267" y="1675"/>
                </a:moveTo>
                <a:cubicBezTo>
                  <a:pt x="880995" y="1675"/>
                  <a:pt x="882487" y="1749"/>
                  <a:pt x="883743" y="1898"/>
                </a:cubicBezTo>
                <a:cubicBezTo>
                  <a:pt x="885000" y="2047"/>
                  <a:pt x="885981" y="2288"/>
                  <a:pt x="886688" y="2623"/>
                </a:cubicBezTo>
                <a:cubicBezTo>
                  <a:pt x="887395" y="2958"/>
                  <a:pt x="887906" y="3349"/>
                  <a:pt x="888219" y="3795"/>
                </a:cubicBezTo>
                <a:cubicBezTo>
                  <a:pt x="888533" y="4242"/>
                  <a:pt x="888690" y="4726"/>
                  <a:pt x="888690" y="5246"/>
                </a:cubicBezTo>
                <a:lnTo>
                  <a:pt x="888690" y="138522"/>
                </a:lnTo>
                <a:cubicBezTo>
                  <a:pt x="888690" y="140010"/>
                  <a:pt x="888440" y="141275"/>
                  <a:pt x="887940" y="142317"/>
                </a:cubicBezTo>
                <a:cubicBezTo>
                  <a:pt x="887440" y="143359"/>
                  <a:pt x="886786" y="144215"/>
                  <a:pt x="885978" y="144884"/>
                </a:cubicBezTo>
                <a:cubicBezTo>
                  <a:pt x="885170" y="145554"/>
                  <a:pt x="884266" y="146038"/>
                  <a:pt x="883265" y="146336"/>
                </a:cubicBezTo>
                <a:cubicBezTo>
                  <a:pt x="882265" y="146633"/>
                  <a:pt x="881264" y="146782"/>
                  <a:pt x="880263" y="146782"/>
                </a:cubicBezTo>
                <a:lnTo>
                  <a:pt x="873915" y="146782"/>
                </a:lnTo>
                <a:cubicBezTo>
                  <a:pt x="871914" y="146782"/>
                  <a:pt x="870162" y="146577"/>
                  <a:pt x="868661" y="146168"/>
                </a:cubicBezTo>
                <a:cubicBezTo>
                  <a:pt x="867160" y="145759"/>
                  <a:pt x="865737" y="145015"/>
                  <a:pt x="864390" y="143936"/>
                </a:cubicBezTo>
                <a:cubicBezTo>
                  <a:pt x="863044" y="142857"/>
                  <a:pt x="861697" y="141387"/>
                  <a:pt x="860350" y="139527"/>
                </a:cubicBezTo>
                <a:cubicBezTo>
                  <a:pt x="859003" y="137666"/>
                  <a:pt x="857574" y="135285"/>
                  <a:pt x="856062" y="132383"/>
                </a:cubicBezTo>
                <a:lnTo>
                  <a:pt x="812000" y="50230"/>
                </a:lnTo>
                <a:cubicBezTo>
                  <a:pt x="809696" y="45988"/>
                  <a:pt x="807375" y="41542"/>
                  <a:pt x="805035" y="36891"/>
                </a:cubicBezTo>
                <a:cubicBezTo>
                  <a:pt x="802695" y="32240"/>
                  <a:pt x="800517" y="27719"/>
                  <a:pt x="798501" y="23329"/>
                </a:cubicBezTo>
                <a:lnTo>
                  <a:pt x="798277" y="23329"/>
                </a:lnTo>
                <a:cubicBezTo>
                  <a:pt x="798426" y="28687"/>
                  <a:pt x="798538" y="34156"/>
                  <a:pt x="798612" y="39737"/>
                </a:cubicBezTo>
                <a:cubicBezTo>
                  <a:pt x="798687" y="45318"/>
                  <a:pt x="798724" y="50862"/>
                  <a:pt x="798724" y="56369"/>
                </a:cubicBezTo>
                <a:lnTo>
                  <a:pt x="798724" y="143545"/>
                </a:lnTo>
                <a:cubicBezTo>
                  <a:pt x="798724" y="144066"/>
                  <a:pt x="798567" y="144568"/>
                  <a:pt x="798253" y="145052"/>
                </a:cubicBezTo>
                <a:cubicBezTo>
                  <a:pt x="797939" y="145536"/>
                  <a:pt x="797409" y="145908"/>
                  <a:pt x="796663" y="146168"/>
                </a:cubicBezTo>
                <a:cubicBezTo>
                  <a:pt x="795917" y="146429"/>
                  <a:pt x="794936" y="146652"/>
                  <a:pt x="793718" y="146838"/>
                </a:cubicBezTo>
                <a:cubicBezTo>
                  <a:pt x="792501" y="147024"/>
                  <a:pt x="790950" y="147117"/>
                  <a:pt x="789065" y="147117"/>
                </a:cubicBezTo>
                <a:cubicBezTo>
                  <a:pt x="787180" y="147117"/>
                  <a:pt x="785630" y="147024"/>
                  <a:pt x="784413" y="146838"/>
                </a:cubicBezTo>
                <a:cubicBezTo>
                  <a:pt x="783196" y="146652"/>
                  <a:pt x="782234" y="146429"/>
                  <a:pt x="781527" y="146168"/>
                </a:cubicBezTo>
                <a:cubicBezTo>
                  <a:pt x="780820" y="145908"/>
                  <a:pt x="780310" y="145536"/>
                  <a:pt x="779996" y="145052"/>
                </a:cubicBezTo>
                <a:cubicBezTo>
                  <a:pt x="779682" y="144568"/>
                  <a:pt x="779525" y="144066"/>
                  <a:pt x="779525" y="143545"/>
                </a:cubicBezTo>
                <a:lnTo>
                  <a:pt x="779525" y="10269"/>
                </a:lnTo>
                <a:cubicBezTo>
                  <a:pt x="779525" y="7293"/>
                  <a:pt x="780370" y="5172"/>
                  <a:pt x="782060" y="3907"/>
                </a:cubicBezTo>
                <a:cubicBezTo>
                  <a:pt x="783750" y="2642"/>
                  <a:pt x="785593" y="2009"/>
                  <a:pt x="787590" y="2009"/>
                </a:cubicBezTo>
                <a:lnTo>
                  <a:pt x="797037" y="2009"/>
                </a:lnTo>
                <a:cubicBezTo>
                  <a:pt x="799264" y="2009"/>
                  <a:pt x="801126" y="2195"/>
                  <a:pt x="802624" y="2568"/>
                </a:cubicBezTo>
                <a:cubicBezTo>
                  <a:pt x="804123" y="2940"/>
                  <a:pt x="805467" y="3554"/>
                  <a:pt x="806657" y="4409"/>
                </a:cubicBezTo>
                <a:cubicBezTo>
                  <a:pt x="807847" y="5265"/>
                  <a:pt x="808999" y="6456"/>
                  <a:pt x="810113" y="7981"/>
                </a:cubicBezTo>
                <a:cubicBezTo>
                  <a:pt x="811227" y="9507"/>
                  <a:pt x="812395" y="11423"/>
                  <a:pt x="813618" y="13730"/>
                </a:cubicBezTo>
                <a:lnTo>
                  <a:pt x="847492" y="77130"/>
                </a:lnTo>
                <a:cubicBezTo>
                  <a:pt x="849578" y="81000"/>
                  <a:pt x="851592" y="84776"/>
                  <a:pt x="853533" y="88460"/>
                </a:cubicBezTo>
                <a:cubicBezTo>
                  <a:pt x="855475" y="92143"/>
                  <a:pt x="857345" y="95771"/>
                  <a:pt x="859143" y="99343"/>
                </a:cubicBezTo>
                <a:cubicBezTo>
                  <a:pt x="860941" y="102915"/>
                  <a:pt x="862721" y="106431"/>
                  <a:pt x="864483" y="109891"/>
                </a:cubicBezTo>
                <a:cubicBezTo>
                  <a:pt x="866244" y="113351"/>
                  <a:pt x="867988" y="116830"/>
                  <a:pt x="869715" y="120328"/>
                </a:cubicBezTo>
                <a:lnTo>
                  <a:pt x="869826" y="120328"/>
                </a:lnTo>
                <a:cubicBezTo>
                  <a:pt x="869678" y="114449"/>
                  <a:pt x="869585" y="108329"/>
                  <a:pt x="869547" y="101966"/>
                </a:cubicBezTo>
                <a:cubicBezTo>
                  <a:pt x="869510" y="95604"/>
                  <a:pt x="869492" y="89483"/>
                  <a:pt x="869492" y="83604"/>
                </a:cubicBezTo>
                <a:lnTo>
                  <a:pt x="869492" y="5246"/>
                </a:lnTo>
                <a:cubicBezTo>
                  <a:pt x="869492" y="4726"/>
                  <a:pt x="869649" y="4242"/>
                  <a:pt x="869962" y="3795"/>
                </a:cubicBezTo>
                <a:cubicBezTo>
                  <a:pt x="870276" y="3349"/>
                  <a:pt x="870806" y="2958"/>
                  <a:pt x="871552" y="2623"/>
                </a:cubicBezTo>
                <a:cubicBezTo>
                  <a:pt x="872298" y="2288"/>
                  <a:pt x="873280" y="2047"/>
                  <a:pt x="874497" y="1898"/>
                </a:cubicBezTo>
                <a:cubicBezTo>
                  <a:pt x="875714" y="1749"/>
                  <a:pt x="877304" y="1675"/>
                  <a:pt x="879267" y="1675"/>
                </a:cubicBezTo>
                <a:close/>
                <a:moveTo>
                  <a:pt x="1378521" y="1340"/>
                </a:moveTo>
                <a:cubicBezTo>
                  <a:pt x="1380902" y="1340"/>
                  <a:pt x="1382874" y="1396"/>
                  <a:pt x="1384437" y="1507"/>
                </a:cubicBezTo>
                <a:cubicBezTo>
                  <a:pt x="1386000" y="1619"/>
                  <a:pt x="1387265" y="1823"/>
                  <a:pt x="1388232" y="2121"/>
                </a:cubicBezTo>
                <a:cubicBezTo>
                  <a:pt x="1389199" y="2419"/>
                  <a:pt x="1389944" y="2847"/>
                  <a:pt x="1390465" y="3405"/>
                </a:cubicBezTo>
                <a:cubicBezTo>
                  <a:pt x="1390985" y="3963"/>
                  <a:pt x="1391395" y="4651"/>
                  <a:pt x="1391692" y="5470"/>
                </a:cubicBezTo>
                <a:lnTo>
                  <a:pt x="1440136" y="139638"/>
                </a:lnTo>
                <a:cubicBezTo>
                  <a:pt x="1440731" y="141275"/>
                  <a:pt x="1441047" y="142596"/>
                  <a:pt x="1441085" y="143601"/>
                </a:cubicBezTo>
                <a:cubicBezTo>
                  <a:pt x="1441122" y="144605"/>
                  <a:pt x="1440843" y="145368"/>
                  <a:pt x="1440248" y="145889"/>
                </a:cubicBezTo>
                <a:cubicBezTo>
                  <a:pt x="1439652" y="146410"/>
                  <a:pt x="1438666" y="146745"/>
                  <a:pt x="1437290" y="146894"/>
                </a:cubicBezTo>
                <a:cubicBezTo>
                  <a:pt x="1435913" y="147042"/>
                  <a:pt x="1434071" y="147117"/>
                  <a:pt x="1431764" y="147117"/>
                </a:cubicBezTo>
                <a:cubicBezTo>
                  <a:pt x="1429457" y="147117"/>
                  <a:pt x="1427616" y="147061"/>
                  <a:pt x="1426239" y="146949"/>
                </a:cubicBezTo>
                <a:cubicBezTo>
                  <a:pt x="1424862" y="146838"/>
                  <a:pt x="1423821" y="146652"/>
                  <a:pt x="1423114" y="146391"/>
                </a:cubicBezTo>
                <a:cubicBezTo>
                  <a:pt x="1422407" y="146131"/>
                  <a:pt x="1421886" y="145777"/>
                  <a:pt x="1421551" y="145331"/>
                </a:cubicBezTo>
                <a:cubicBezTo>
                  <a:pt x="1421216" y="144884"/>
                  <a:pt x="1420900" y="144326"/>
                  <a:pt x="1420602" y="143657"/>
                </a:cubicBezTo>
                <a:lnTo>
                  <a:pt x="1408212" y="108496"/>
                </a:lnTo>
                <a:lnTo>
                  <a:pt x="1348160" y="108496"/>
                </a:lnTo>
                <a:lnTo>
                  <a:pt x="1336328" y="143210"/>
                </a:lnTo>
                <a:cubicBezTo>
                  <a:pt x="1336105" y="143880"/>
                  <a:pt x="1335807" y="144457"/>
                  <a:pt x="1335435" y="144940"/>
                </a:cubicBezTo>
                <a:cubicBezTo>
                  <a:pt x="1335063" y="145424"/>
                  <a:pt x="1334524" y="145833"/>
                  <a:pt x="1333817" y="146168"/>
                </a:cubicBezTo>
                <a:cubicBezTo>
                  <a:pt x="1333110" y="146503"/>
                  <a:pt x="1332105" y="146745"/>
                  <a:pt x="1330803" y="146894"/>
                </a:cubicBezTo>
                <a:cubicBezTo>
                  <a:pt x="1329501" y="147042"/>
                  <a:pt x="1327808" y="147117"/>
                  <a:pt x="1325724" y="147117"/>
                </a:cubicBezTo>
                <a:cubicBezTo>
                  <a:pt x="1323566" y="147117"/>
                  <a:pt x="1321799" y="147024"/>
                  <a:pt x="1320422" y="146838"/>
                </a:cubicBezTo>
                <a:cubicBezTo>
                  <a:pt x="1319046" y="146652"/>
                  <a:pt x="1318078" y="146298"/>
                  <a:pt x="1317520" y="145777"/>
                </a:cubicBezTo>
                <a:cubicBezTo>
                  <a:pt x="1316962" y="145257"/>
                  <a:pt x="1316702" y="144494"/>
                  <a:pt x="1316739" y="143489"/>
                </a:cubicBezTo>
                <a:cubicBezTo>
                  <a:pt x="1316776" y="142485"/>
                  <a:pt x="1317092" y="141164"/>
                  <a:pt x="1317688" y="139527"/>
                </a:cubicBezTo>
                <a:lnTo>
                  <a:pt x="1366131" y="5358"/>
                </a:lnTo>
                <a:cubicBezTo>
                  <a:pt x="1366429" y="4540"/>
                  <a:pt x="1366819" y="3870"/>
                  <a:pt x="1367303" y="3349"/>
                </a:cubicBezTo>
                <a:cubicBezTo>
                  <a:pt x="1367787" y="2828"/>
                  <a:pt x="1368494" y="2419"/>
                  <a:pt x="1369424" y="2121"/>
                </a:cubicBezTo>
                <a:cubicBezTo>
                  <a:pt x="1370354" y="1823"/>
                  <a:pt x="1371545" y="1619"/>
                  <a:pt x="1372996" y="1507"/>
                </a:cubicBezTo>
                <a:cubicBezTo>
                  <a:pt x="1374447" y="1396"/>
                  <a:pt x="1376289" y="1340"/>
                  <a:pt x="1378521" y="1340"/>
                </a:cubicBezTo>
                <a:close/>
                <a:moveTo>
                  <a:pt x="1246324" y="1340"/>
                </a:moveTo>
                <a:cubicBezTo>
                  <a:pt x="1248185" y="1340"/>
                  <a:pt x="1249729" y="1433"/>
                  <a:pt x="1250957" y="1619"/>
                </a:cubicBezTo>
                <a:cubicBezTo>
                  <a:pt x="1252185" y="1805"/>
                  <a:pt x="1253171" y="2028"/>
                  <a:pt x="1253915" y="2288"/>
                </a:cubicBezTo>
                <a:cubicBezTo>
                  <a:pt x="1254659" y="2549"/>
                  <a:pt x="1255180" y="2902"/>
                  <a:pt x="1255477" y="3349"/>
                </a:cubicBezTo>
                <a:cubicBezTo>
                  <a:pt x="1255775" y="3795"/>
                  <a:pt x="1255924" y="4316"/>
                  <a:pt x="1255924" y="4912"/>
                </a:cubicBezTo>
                <a:lnTo>
                  <a:pt x="1255924" y="129816"/>
                </a:lnTo>
                <a:lnTo>
                  <a:pt x="1307716" y="129816"/>
                </a:lnTo>
                <a:cubicBezTo>
                  <a:pt x="1308386" y="129816"/>
                  <a:pt x="1308963" y="129983"/>
                  <a:pt x="1309446" y="130318"/>
                </a:cubicBezTo>
                <a:cubicBezTo>
                  <a:pt x="1309930" y="130653"/>
                  <a:pt x="1310339" y="131136"/>
                  <a:pt x="1310674" y="131769"/>
                </a:cubicBezTo>
                <a:cubicBezTo>
                  <a:pt x="1311009" y="132401"/>
                  <a:pt x="1311251" y="133239"/>
                  <a:pt x="1311400" y="134280"/>
                </a:cubicBezTo>
                <a:cubicBezTo>
                  <a:pt x="1311548" y="135322"/>
                  <a:pt x="1311623" y="136587"/>
                  <a:pt x="1311623" y="138076"/>
                </a:cubicBezTo>
                <a:cubicBezTo>
                  <a:pt x="1311623" y="139564"/>
                  <a:pt x="1311548" y="140810"/>
                  <a:pt x="1311400" y="141815"/>
                </a:cubicBezTo>
                <a:cubicBezTo>
                  <a:pt x="1311251" y="142819"/>
                  <a:pt x="1311009" y="143675"/>
                  <a:pt x="1310674" y="144382"/>
                </a:cubicBezTo>
                <a:cubicBezTo>
                  <a:pt x="1310339" y="145089"/>
                  <a:pt x="1309930" y="145610"/>
                  <a:pt x="1309446" y="145945"/>
                </a:cubicBezTo>
                <a:cubicBezTo>
                  <a:pt x="1308963" y="146280"/>
                  <a:pt x="1308386" y="146447"/>
                  <a:pt x="1307716" y="146447"/>
                </a:cubicBezTo>
                <a:lnTo>
                  <a:pt x="1243869" y="146447"/>
                </a:lnTo>
                <a:cubicBezTo>
                  <a:pt x="1242157" y="146447"/>
                  <a:pt x="1240539" y="145870"/>
                  <a:pt x="1239013" y="144717"/>
                </a:cubicBezTo>
                <a:cubicBezTo>
                  <a:pt x="1237488" y="143564"/>
                  <a:pt x="1236725" y="141536"/>
                  <a:pt x="1236725" y="138634"/>
                </a:cubicBezTo>
                <a:lnTo>
                  <a:pt x="1236725" y="4912"/>
                </a:lnTo>
                <a:cubicBezTo>
                  <a:pt x="1236725" y="4316"/>
                  <a:pt x="1236874" y="3795"/>
                  <a:pt x="1237172" y="3349"/>
                </a:cubicBezTo>
                <a:cubicBezTo>
                  <a:pt x="1237469" y="2902"/>
                  <a:pt x="1237990" y="2549"/>
                  <a:pt x="1238734" y="2288"/>
                </a:cubicBezTo>
                <a:cubicBezTo>
                  <a:pt x="1239478" y="2028"/>
                  <a:pt x="1240483" y="1805"/>
                  <a:pt x="1241748" y="1619"/>
                </a:cubicBezTo>
                <a:cubicBezTo>
                  <a:pt x="1243013" y="1433"/>
                  <a:pt x="1244539" y="1340"/>
                  <a:pt x="1246324" y="1340"/>
                </a:cubicBezTo>
                <a:close/>
                <a:moveTo>
                  <a:pt x="731974" y="1340"/>
                </a:moveTo>
                <a:cubicBezTo>
                  <a:pt x="733835" y="1340"/>
                  <a:pt x="735379" y="1433"/>
                  <a:pt x="736607" y="1619"/>
                </a:cubicBezTo>
                <a:cubicBezTo>
                  <a:pt x="737834" y="1805"/>
                  <a:pt x="738820" y="2028"/>
                  <a:pt x="739565" y="2288"/>
                </a:cubicBezTo>
                <a:cubicBezTo>
                  <a:pt x="740309" y="2549"/>
                  <a:pt x="740830" y="2902"/>
                  <a:pt x="741127" y="3349"/>
                </a:cubicBezTo>
                <a:cubicBezTo>
                  <a:pt x="741425" y="3795"/>
                  <a:pt x="741574" y="4316"/>
                  <a:pt x="741574" y="4912"/>
                </a:cubicBezTo>
                <a:lnTo>
                  <a:pt x="741574" y="143545"/>
                </a:lnTo>
                <a:cubicBezTo>
                  <a:pt x="741574" y="144140"/>
                  <a:pt x="741425" y="144661"/>
                  <a:pt x="741127" y="145108"/>
                </a:cubicBezTo>
                <a:cubicBezTo>
                  <a:pt x="740830" y="145554"/>
                  <a:pt x="740309" y="145908"/>
                  <a:pt x="739565" y="146168"/>
                </a:cubicBezTo>
                <a:cubicBezTo>
                  <a:pt x="738820" y="146429"/>
                  <a:pt x="737834" y="146652"/>
                  <a:pt x="736607" y="146838"/>
                </a:cubicBezTo>
                <a:cubicBezTo>
                  <a:pt x="735379" y="147024"/>
                  <a:pt x="733835" y="147117"/>
                  <a:pt x="731974" y="147117"/>
                </a:cubicBezTo>
                <a:cubicBezTo>
                  <a:pt x="730188" y="147117"/>
                  <a:pt x="728663" y="147024"/>
                  <a:pt x="727398" y="146838"/>
                </a:cubicBezTo>
                <a:cubicBezTo>
                  <a:pt x="726133" y="146652"/>
                  <a:pt x="725128" y="146429"/>
                  <a:pt x="724384" y="146168"/>
                </a:cubicBezTo>
                <a:cubicBezTo>
                  <a:pt x="723640" y="145908"/>
                  <a:pt x="723119" y="145554"/>
                  <a:pt x="722821" y="145108"/>
                </a:cubicBezTo>
                <a:cubicBezTo>
                  <a:pt x="722524" y="144661"/>
                  <a:pt x="722375" y="144140"/>
                  <a:pt x="722375" y="143545"/>
                </a:cubicBezTo>
                <a:lnTo>
                  <a:pt x="722375" y="4912"/>
                </a:lnTo>
                <a:cubicBezTo>
                  <a:pt x="722375" y="4316"/>
                  <a:pt x="722542" y="3795"/>
                  <a:pt x="722877" y="3349"/>
                </a:cubicBezTo>
                <a:cubicBezTo>
                  <a:pt x="723212" y="2902"/>
                  <a:pt x="723770" y="2549"/>
                  <a:pt x="724552" y="2288"/>
                </a:cubicBezTo>
                <a:cubicBezTo>
                  <a:pt x="725333" y="2028"/>
                  <a:pt x="726338" y="1805"/>
                  <a:pt x="727565" y="1619"/>
                </a:cubicBezTo>
                <a:cubicBezTo>
                  <a:pt x="728793" y="1433"/>
                  <a:pt x="730263" y="1340"/>
                  <a:pt x="731974" y="1340"/>
                </a:cubicBezTo>
                <a:close/>
                <a:moveTo>
                  <a:pt x="583890" y="1340"/>
                </a:moveTo>
                <a:cubicBezTo>
                  <a:pt x="585974" y="1340"/>
                  <a:pt x="587630" y="1396"/>
                  <a:pt x="588858" y="1507"/>
                </a:cubicBezTo>
                <a:cubicBezTo>
                  <a:pt x="590085" y="1619"/>
                  <a:pt x="591034" y="1823"/>
                  <a:pt x="591704" y="2121"/>
                </a:cubicBezTo>
                <a:cubicBezTo>
                  <a:pt x="592374" y="2419"/>
                  <a:pt x="592876" y="2809"/>
                  <a:pt x="593211" y="3293"/>
                </a:cubicBezTo>
                <a:cubicBezTo>
                  <a:pt x="593546" y="3777"/>
                  <a:pt x="593862" y="4391"/>
                  <a:pt x="594160" y="5135"/>
                </a:cubicBezTo>
                <a:lnTo>
                  <a:pt x="635571" y="126690"/>
                </a:lnTo>
                <a:lnTo>
                  <a:pt x="635683" y="126690"/>
                </a:lnTo>
                <a:lnTo>
                  <a:pt x="675978" y="5358"/>
                </a:lnTo>
                <a:cubicBezTo>
                  <a:pt x="676201" y="4540"/>
                  <a:pt x="676461" y="3870"/>
                  <a:pt x="676759" y="3349"/>
                </a:cubicBezTo>
                <a:cubicBezTo>
                  <a:pt x="677057" y="2828"/>
                  <a:pt x="677578" y="2419"/>
                  <a:pt x="678322" y="2121"/>
                </a:cubicBezTo>
                <a:cubicBezTo>
                  <a:pt x="679066" y="1823"/>
                  <a:pt x="680108" y="1619"/>
                  <a:pt x="681447" y="1507"/>
                </a:cubicBezTo>
                <a:cubicBezTo>
                  <a:pt x="682787" y="1396"/>
                  <a:pt x="684573" y="1340"/>
                  <a:pt x="686805" y="1340"/>
                </a:cubicBezTo>
                <a:cubicBezTo>
                  <a:pt x="689112" y="1340"/>
                  <a:pt x="690935" y="1433"/>
                  <a:pt x="692274" y="1619"/>
                </a:cubicBezTo>
                <a:cubicBezTo>
                  <a:pt x="693614" y="1805"/>
                  <a:pt x="694526" y="2158"/>
                  <a:pt x="695009" y="2679"/>
                </a:cubicBezTo>
                <a:cubicBezTo>
                  <a:pt x="695493" y="3200"/>
                  <a:pt x="695679" y="3963"/>
                  <a:pt x="695567" y="4967"/>
                </a:cubicBezTo>
                <a:cubicBezTo>
                  <a:pt x="695456" y="5972"/>
                  <a:pt x="695102" y="7293"/>
                  <a:pt x="694507" y="8930"/>
                </a:cubicBezTo>
                <a:lnTo>
                  <a:pt x="647403" y="143098"/>
                </a:lnTo>
                <a:cubicBezTo>
                  <a:pt x="647105" y="143917"/>
                  <a:pt x="646696" y="144587"/>
                  <a:pt x="646175" y="145108"/>
                </a:cubicBezTo>
                <a:cubicBezTo>
                  <a:pt x="645654" y="145629"/>
                  <a:pt x="644929" y="146038"/>
                  <a:pt x="643998" y="146336"/>
                </a:cubicBezTo>
                <a:cubicBezTo>
                  <a:pt x="643068" y="146633"/>
                  <a:pt x="641878" y="146838"/>
                  <a:pt x="640426" y="146949"/>
                </a:cubicBezTo>
                <a:cubicBezTo>
                  <a:pt x="638975" y="147061"/>
                  <a:pt x="637171" y="147117"/>
                  <a:pt x="635013" y="147117"/>
                </a:cubicBezTo>
                <a:cubicBezTo>
                  <a:pt x="633376" y="147117"/>
                  <a:pt x="631943" y="147098"/>
                  <a:pt x="630715" y="147061"/>
                </a:cubicBezTo>
                <a:cubicBezTo>
                  <a:pt x="629488" y="147024"/>
                  <a:pt x="628427" y="146931"/>
                  <a:pt x="627534" y="146782"/>
                </a:cubicBezTo>
                <a:cubicBezTo>
                  <a:pt x="626641" y="146633"/>
                  <a:pt x="625879" y="146466"/>
                  <a:pt x="625246" y="146280"/>
                </a:cubicBezTo>
                <a:cubicBezTo>
                  <a:pt x="624613" y="146094"/>
                  <a:pt x="624074" y="145852"/>
                  <a:pt x="623628" y="145554"/>
                </a:cubicBezTo>
                <a:cubicBezTo>
                  <a:pt x="623181" y="145257"/>
                  <a:pt x="622828" y="144903"/>
                  <a:pt x="622567" y="144494"/>
                </a:cubicBezTo>
                <a:cubicBezTo>
                  <a:pt x="622307" y="144084"/>
                  <a:pt x="622065" y="143582"/>
                  <a:pt x="621842" y="142987"/>
                </a:cubicBezTo>
                <a:lnTo>
                  <a:pt x="574626" y="8818"/>
                </a:lnTo>
                <a:cubicBezTo>
                  <a:pt x="574031" y="7181"/>
                  <a:pt x="573714" y="5860"/>
                  <a:pt x="573677" y="4856"/>
                </a:cubicBezTo>
                <a:cubicBezTo>
                  <a:pt x="573640" y="3851"/>
                  <a:pt x="573956" y="3088"/>
                  <a:pt x="574626" y="2568"/>
                </a:cubicBezTo>
                <a:cubicBezTo>
                  <a:pt x="575296" y="2047"/>
                  <a:pt x="576375" y="1712"/>
                  <a:pt x="577863" y="1563"/>
                </a:cubicBezTo>
                <a:cubicBezTo>
                  <a:pt x="579351" y="1414"/>
                  <a:pt x="581360" y="1340"/>
                  <a:pt x="583890" y="1340"/>
                </a:cubicBezTo>
                <a:close/>
                <a:moveTo>
                  <a:pt x="541474" y="1340"/>
                </a:moveTo>
                <a:cubicBezTo>
                  <a:pt x="543335" y="1340"/>
                  <a:pt x="544879" y="1433"/>
                  <a:pt x="546107" y="1619"/>
                </a:cubicBezTo>
                <a:cubicBezTo>
                  <a:pt x="547334" y="1805"/>
                  <a:pt x="548320" y="2028"/>
                  <a:pt x="549065" y="2288"/>
                </a:cubicBezTo>
                <a:cubicBezTo>
                  <a:pt x="549809" y="2549"/>
                  <a:pt x="550330" y="2902"/>
                  <a:pt x="550627" y="3349"/>
                </a:cubicBezTo>
                <a:cubicBezTo>
                  <a:pt x="550925" y="3795"/>
                  <a:pt x="551074" y="4316"/>
                  <a:pt x="551074" y="4912"/>
                </a:cubicBezTo>
                <a:lnTo>
                  <a:pt x="551074" y="143545"/>
                </a:lnTo>
                <a:cubicBezTo>
                  <a:pt x="551074" y="144140"/>
                  <a:pt x="550925" y="144661"/>
                  <a:pt x="550627" y="145108"/>
                </a:cubicBezTo>
                <a:cubicBezTo>
                  <a:pt x="550330" y="145554"/>
                  <a:pt x="549809" y="145908"/>
                  <a:pt x="549065" y="146168"/>
                </a:cubicBezTo>
                <a:cubicBezTo>
                  <a:pt x="548320" y="146429"/>
                  <a:pt x="547334" y="146652"/>
                  <a:pt x="546107" y="146838"/>
                </a:cubicBezTo>
                <a:cubicBezTo>
                  <a:pt x="544879" y="147024"/>
                  <a:pt x="543335" y="147117"/>
                  <a:pt x="541474" y="147117"/>
                </a:cubicBezTo>
                <a:cubicBezTo>
                  <a:pt x="539688" y="147117"/>
                  <a:pt x="538163" y="147024"/>
                  <a:pt x="536898" y="146838"/>
                </a:cubicBezTo>
                <a:cubicBezTo>
                  <a:pt x="535633" y="146652"/>
                  <a:pt x="534628" y="146429"/>
                  <a:pt x="533884" y="146168"/>
                </a:cubicBezTo>
                <a:cubicBezTo>
                  <a:pt x="533140" y="145908"/>
                  <a:pt x="532619" y="145554"/>
                  <a:pt x="532321" y="145108"/>
                </a:cubicBezTo>
                <a:cubicBezTo>
                  <a:pt x="532024" y="144661"/>
                  <a:pt x="531875" y="144140"/>
                  <a:pt x="531875" y="143545"/>
                </a:cubicBezTo>
                <a:lnTo>
                  <a:pt x="531875" y="4912"/>
                </a:lnTo>
                <a:cubicBezTo>
                  <a:pt x="531875" y="4316"/>
                  <a:pt x="532042" y="3795"/>
                  <a:pt x="532377" y="3349"/>
                </a:cubicBezTo>
                <a:cubicBezTo>
                  <a:pt x="532712" y="2902"/>
                  <a:pt x="533270" y="2549"/>
                  <a:pt x="534052" y="2288"/>
                </a:cubicBezTo>
                <a:cubicBezTo>
                  <a:pt x="534833" y="2028"/>
                  <a:pt x="535838" y="1805"/>
                  <a:pt x="537065" y="1619"/>
                </a:cubicBezTo>
                <a:cubicBezTo>
                  <a:pt x="538293" y="1433"/>
                  <a:pt x="539763" y="1340"/>
                  <a:pt x="541474" y="1340"/>
                </a:cubicBezTo>
                <a:close/>
                <a:moveTo>
                  <a:pt x="446224" y="1340"/>
                </a:moveTo>
                <a:cubicBezTo>
                  <a:pt x="448085" y="1340"/>
                  <a:pt x="449629" y="1433"/>
                  <a:pt x="450857" y="1619"/>
                </a:cubicBezTo>
                <a:cubicBezTo>
                  <a:pt x="452085" y="1805"/>
                  <a:pt x="453071" y="2028"/>
                  <a:pt x="453815" y="2288"/>
                </a:cubicBezTo>
                <a:cubicBezTo>
                  <a:pt x="454559" y="2549"/>
                  <a:pt x="455080" y="2902"/>
                  <a:pt x="455377" y="3349"/>
                </a:cubicBezTo>
                <a:cubicBezTo>
                  <a:pt x="455675" y="3795"/>
                  <a:pt x="455824" y="4316"/>
                  <a:pt x="455824" y="4912"/>
                </a:cubicBezTo>
                <a:lnTo>
                  <a:pt x="455824" y="129816"/>
                </a:lnTo>
                <a:lnTo>
                  <a:pt x="507616" y="129816"/>
                </a:lnTo>
                <a:cubicBezTo>
                  <a:pt x="508286" y="129816"/>
                  <a:pt x="508862" y="129983"/>
                  <a:pt x="509346" y="130318"/>
                </a:cubicBezTo>
                <a:cubicBezTo>
                  <a:pt x="509830" y="130653"/>
                  <a:pt x="510239" y="131136"/>
                  <a:pt x="510574" y="131769"/>
                </a:cubicBezTo>
                <a:cubicBezTo>
                  <a:pt x="510909" y="132401"/>
                  <a:pt x="511151" y="133239"/>
                  <a:pt x="511300" y="134280"/>
                </a:cubicBezTo>
                <a:cubicBezTo>
                  <a:pt x="511448" y="135322"/>
                  <a:pt x="511523" y="136587"/>
                  <a:pt x="511523" y="138076"/>
                </a:cubicBezTo>
                <a:cubicBezTo>
                  <a:pt x="511523" y="139564"/>
                  <a:pt x="511448" y="140810"/>
                  <a:pt x="511300" y="141815"/>
                </a:cubicBezTo>
                <a:cubicBezTo>
                  <a:pt x="511151" y="142819"/>
                  <a:pt x="510909" y="143675"/>
                  <a:pt x="510574" y="144382"/>
                </a:cubicBezTo>
                <a:cubicBezTo>
                  <a:pt x="510239" y="145089"/>
                  <a:pt x="509830" y="145610"/>
                  <a:pt x="509346" y="145945"/>
                </a:cubicBezTo>
                <a:cubicBezTo>
                  <a:pt x="508862" y="146280"/>
                  <a:pt x="508286" y="146447"/>
                  <a:pt x="507616" y="146447"/>
                </a:cubicBezTo>
                <a:lnTo>
                  <a:pt x="443769" y="146447"/>
                </a:lnTo>
                <a:cubicBezTo>
                  <a:pt x="442057" y="146447"/>
                  <a:pt x="440439" y="145870"/>
                  <a:pt x="438913" y="144717"/>
                </a:cubicBezTo>
                <a:cubicBezTo>
                  <a:pt x="437388" y="143564"/>
                  <a:pt x="436625" y="141536"/>
                  <a:pt x="436625" y="138634"/>
                </a:cubicBezTo>
                <a:lnTo>
                  <a:pt x="436625" y="4912"/>
                </a:lnTo>
                <a:cubicBezTo>
                  <a:pt x="436625" y="4316"/>
                  <a:pt x="436774" y="3795"/>
                  <a:pt x="437071" y="3349"/>
                </a:cubicBezTo>
                <a:cubicBezTo>
                  <a:pt x="437369" y="2902"/>
                  <a:pt x="437890" y="2549"/>
                  <a:pt x="438634" y="2288"/>
                </a:cubicBezTo>
                <a:cubicBezTo>
                  <a:pt x="439378" y="2028"/>
                  <a:pt x="440383" y="1805"/>
                  <a:pt x="441648" y="1619"/>
                </a:cubicBezTo>
                <a:cubicBezTo>
                  <a:pt x="442913" y="1433"/>
                  <a:pt x="444438" y="1340"/>
                  <a:pt x="446224" y="1340"/>
                </a:cubicBezTo>
                <a:close/>
                <a:moveTo>
                  <a:pt x="141424" y="1340"/>
                </a:moveTo>
                <a:cubicBezTo>
                  <a:pt x="143285" y="1340"/>
                  <a:pt x="144829" y="1433"/>
                  <a:pt x="146057" y="1619"/>
                </a:cubicBezTo>
                <a:cubicBezTo>
                  <a:pt x="147284" y="1805"/>
                  <a:pt x="148270" y="2028"/>
                  <a:pt x="149015" y="2288"/>
                </a:cubicBezTo>
                <a:cubicBezTo>
                  <a:pt x="149759" y="2549"/>
                  <a:pt x="150280" y="2902"/>
                  <a:pt x="150577" y="3349"/>
                </a:cubicBezTo>
                <a:cubicBezTo>
                  <a:pt x="150875" y="3795"/>
                  <a:pt x="151024" y="4316"/>
                  <a:pt x="151024" y="4912"/>
                </a:cubicBezTo>
                <a:lnTo>
                  <a:pt x="151024" y="62731"/>
                </a:lnTo>
                <a:lnTo>
                  <a:pt x="216769" y="62731"/>
                </a:lnTo>
                <a:lnTo>
                  <a:pt x="216769" y="4912"/>
                </a:lnTo>
                <a:cubicBezTo>
                  <a:pt x="216769" y="4316"/>
                  <a:pt x="216917" y="3795"/>
                  <a:pt x="217215" y="3349"/>
                </a:cubicBezTo>
                <a:cubicBezTo>
                  <a:pt x="217513" y="2902"/>
                  <a:pt x="218034" y="2549"/>
                  <a:pt x="218778" y="2288"/>
                </a:cubicBezTo>
                <a:cubicBezTo>
                  <a:pt x="219522" y="2028"/>
                  <a:pt x="220489" y="1805"/>
                  <a:pt x="221680" y="1619"/>
                </a:cubicBezTo>
                <a:cubicBezTo>
                  <a:pt x="222871" y="1433"/>
                  <a:pt x="224433" y="1340"/>
                  <a:pt x="226368" y="1340"/>
                </a:cubicBezTo>
                <a:cubicBezTo>
                  <a:pt x="228154" y="1340"/>
                  <a:pt x="229661" y="1433"/>
                  <a:pt x="230889" y="1619"/>
                </a:cubicBezTo>
                <a:cubicBezTo>
                  <a:pt x="232117" y="1805"/>
                  <a:pt x="233103" y="2028"/>
                  <a:pt x="233847" y="2288"/>
                </a:cubicBezTo>
                <a:cubicBezTo>
                  <a:pt x="234591" y="2549"/>
                  <a:pt x="235112" y="2902"/>
                  <a:pt x="235409" y="3349"/>
                </a:cubicBezTo>
                <a:cubicBezTo>
                  <a:pt x="235707" y="3795"/>
                  <a:pt x="235856" y="4316"/>
                  <a:pt x="235856" y="4912"/>
                </a:cubicBezTo>
                <a:lnTo>
                  <a:pt x="235856" y="143545"/>
                </a:lnTo>
                <a:cubicBezTo>
                  <a:pt x="235856" y="144140"/>
                  <a:pt x="235707" y="144661"/>
                  <a:pt x="235409" y="145108"/>
                </a:cubicBezTo>
                <a:cubicBezTo>
                  <a:pt x="235112" y="145554"/>
                  <a:pt x="234591" y="145908"/>
                  <a:pt x="233847" y="146168"/>
                </a:cubicBezTo>
                <a:cubicBezTo>
                  <a:pt x="233103" y="146429"/>
                  <a:pt x="232117" y="146652"/>
                  <a:pt x="230889" y="146838"/>
                </a:cubicBezTo>
                <a:cubicBezTo>
                  <a:pt x="229661" y="147024"/>
                  <a:pt x="228154" y="147117"/>
                  <a:pt x="226368" y="147117"/>
                </a:cubicBezTo>
                <a:cubicBezTo>
                  <a:pt x="224433" y="147117"/>
                  <a:pt x="222871" y="147024"/>
                  <a:pt x="221680" y="146838"/>
                </a:cubicBezTo>
                <a:cubicBezTo>
                  <a:pt x="220489" y="146652"/>
                  <a:pt x="219522" y="146429"/>
                  <a:pt x="218778" y="146168"/>
                </a:cubicBezTo>
                <a:cubicBezTo>
                  <a:pt x="218034" y="145908"/>
                  <a:pt x="217513" y="145554"/>
                  <a:pt x="217215" y="145108"/>
                </a:cubicBezTo>
                <a:cubicBezTo>
                  <a:pt x="216917" y="144661"/>
                  <a:pt x="216769" y="144140"/>
                  <a:pt x="216769" y="143545"/>
                </a:cubicBezTo>
                <a:lnTo>
                  <a:pt x="216769" y="79474"/>
                </a:lnTo>
                <a:lnTo>
                  <a:pt x="151024" y="79474"/>
                </a:lnTo>
                <a:lnTo>
                  <a:pt x="151024" y="143545"/>
                </a:lnTo>
                <a:cubicBezTo>
                  <a:pt x="151024" y="144140"/>
                  <a:pt x="150875" y="144661"/>
                  <a:pt x="150577" y="145108"/>
                </a:cubicBezTo>
                <a:cubicBezTo>
                  <a:pt x="150280" y="145554"/>
                  <a:pt x="149759" y="145908"/>
                  <a:pt x="149015" y="146168"/>
                </a:cubicBezTo>
                <a:cubicBezTo>
                  <a:pt x="148270" y="146429"/>
                  <a:pt x="147284" y="146652"/>
                  <a:pt x="146057" y="146838"/>
                </a:cubicBezTo>
                <a:cubicBezTo>
                  <a:pt x="144829" y="147024"/>
                  <a:pt x="143285" y="147117"/>
                  <a:pt x="141424" y="147117"/>
                </a:cubicBezTo>
                <a:cubicBezTo>
                  <a:pt x="139638" y="147117"/>
                  <a:pt x="138113" y="147024"/>
                  <a:pt x="136848" y="146838"/>
                </a:cubicBezTo>
                <a:cubicBezTo>
                  <a:pt x="135583" y="146652"/>
                  <a:pt x="134578" y="146429"/>
                  <a:pt x="133834" y="146168"/>
                </a:cubicBezTo>
                <a:cubicBezTo>
                  <a:pt x="133090" y="145908"/>
                  <a:pt x="132569" y="145554"/>
                  <a:pt x="132271" y="145108"/>
                </a:cubicBezTo>
                <a:cubicBezTo>
                  <a:pt x="131974" y="144661"/>
                  <a:pt x="131825" y="144140"/>
                  <a:pt x="131825" y="143545"/>
                </a:cubicBezTo>
                <a:lnTo>
                  <a:pt x="131825" y="4912"/>
                </a:lnTo>
                <a:cubicBezTo>
                  <a:pt x="131825" y="4316"/>
                  <a:pt x="131974" y="3795"/>
                  <a:pt x="132271" y="3349"/>
                </a:cubicBezTo>
                <a:cubicBezTo>
                  <a:pt x="132569" y="2902"/>
                  <a:pt x="133090" y="2549"/>
                  <a:pt x="133834" y="2288"/>
                </a:cubicBezTo>
                <a:cubicBezTo>
                  <a:pt x="134578" y="2028"/>
                  <a:pt x="135583" y="1805"/>
                  <a:pt x="136848" y="1619"/>
                </a:cubicBezTo>
                <a:cubicBezTo>
                  <a:pt x="138113" y="1433"/>
                  <a:pt x="139638" y="1340"/>
                  <a:pt x="141424" y="1340"/>
                </a:cubicBezTo>
                <a:close/>
                <a:moveTo>
                  <a:pt x="994656" y="0"/>
                </a:moveTo>
                <a:cubicBezTo>
                  <a:pt x="1000163" y="0"/>
                  <a:pt x="1005334" y="484"/>
                  <a:pt x="1010171" y="1451"/>
                </a:cubicBezTo>
                <a:cubicBezTo>
                  <a:pt x="1015008" y="2419"/>
                  <a:pt x="1019306" y="3554"/>
                  <a:pt x="1023064" y="4856"/>
                </a:cubicBezTo>
                <a:cubicBezTo>
                  <a:pt x="1026822" y="6158"/>
                  <a:pt x="1029984" y="7572"/>
                  <a:pt x="1032551" y="9097"/>
                </a:cubicBezTo>
                <a:cubicBezTo>
                  <a:pt x="1035119" y="10623"/>
                  <a:pt x="1036886" y="11869"/>
                  <a:pt x="1037853" y="12837"/>
                </a:cubicBezTo>
                <a:cubicBezTo>
                  <a:pt x="1038821" y="13804"/>
                  <a:pt x="1039491" y="14920"/>
                  <a:pt x="1039863" y="16185"/>
                </a:cubicBezTo>
                <a:cubicBezTo>
                  <a:pt x="1040235" y="17450"/>
                  <a:pt x="1040421" y="19273"/>
                  <a:pt x="1040421" y="21655"/>
                </a:cubicBezTo>
                <a:cubicBezTo>
                  <a:pt x="1040421" y="23069"/>
                  <a:pt x="1040346" y="24315"/>
                  <a:pt x="1040197" y="25394"/>
                </a:cubicBezTo>
                <a:cubicBezTo>
                  <a:pt x="1040049" y="26473"/>
                  <a:pt x="1039825" y="27366"/>
                  <a:pt x="1039528" y="28073"/>
                </a:cubicBezTo>
                <a:cubicBezTo>
                  <a:pt x="1039230" y="28780"/>
                  <a:pt x="1038858" y="29282"/>
                  <a:pt x="1038412" y="29580"/>
                </a:cubicBezTo>
                <a:cubicBezTo>
                  <a:pt x="1037965" y="29878"/>
                  <a:pt x="1037481" y="30026"/>
                  <a:pt x="1036960" y="30026"/>
                </a:cubicBezTo>
                <a:cubicBezTo>
                  <a:pt x="1036067" y="30026"/>
                  <a:pt x="1034579" y="29319"/>
                  <a:pt x="1032496" y="27906"/>
                </a:cubicBezTo>
                <a:cubicBezTo>
                  <a:pt x="1030412" y="26492"/>
                  <a:pt x="1027621" y="24929"/>
                  <a:pt x="1024124" y="23217"/>
                </a:cubicBezTo>
                <a:cubicBezTo>
                  <a:pt x="1020627" y="21506"/>
                  <a:pt x="1016441" y="19943"/>
                  <a:pt x="1011567" y="18529"/>
                </a:cubicBezTo>
                <a:cubicBezTo>
                  <a:pt x="1006693" y="17115"/>
                  <a:pt x="1000907" y="16409"/>
                  <a:pt x="994210" y="16409"/>
                </a:cubicBezTo>
                <a:cubicBezTo>
                  <a:pt x="986247" y="16409"/>
                  <a:pt x="979104" y="17860"/>
                  <a:pt x="972778" y="20762"/>
                </a:cubicBezTo>
                <a:cubicBezTo>
                  <a:pt x="966453" y="23664"/>
                  <a:pt x="961095" y="27682"/>
                  <a:pt x="956705" y="32817"/>
                </a:cubicBezTo>
                <a:cubicBezTo>
                  <a:pt x="952314" y="37951"/>
                  <a:pt x="948947" y="44053"/>
                  <a:pt x="946603" y="51123"/>
                </a:cubicBezTo>
                <a:cubicBezTo>
                  <a:pt x="944259" y="58192"/>
                  <a:pt x="943087" y="65857"/>
                  <a:pt x="943087" y="74117"/>
                </a:cubicBezTo>
                <a:cubicBezTo>
                  <a:pt x="943087" y="83344"/>
                  <a:pt x="944371" y="91530"/>
                  <a:pt x="946938" y="98673"/>
                </a:cubicBezTo>
                <a:cubicBezTo>
                  <a:pt x="949505" y="105817"/>
                  <a:pt x="953059" y="111845"/>
                  <a:pt x="957598" y="116756"/>
                </a:cubicBezTo>
                <a:cubicBezTo>
                  <a:pt x="962137" y="121667"/>
                  <a:pt x="967551" y="125388"/>
                  <a:pt x="973839" y="127918"/>
                </a:cubicBezTo>
                <a:cubicBezTo>
                  <a:pt x="980127" y="130448"/>
                  <a:pt x="987029" y="131713"/>
                  <a:pt x="994544" y="131713"/>
                </a:cubicBezTo>
                <a:cubicBezTo>
                  <a:pt x="999009" y="131713"/>
                  <a:pt x="1003530" y="131174"/>
                  <a:pt x="1008106" y="130095"/>
                </a:cubicBezTo>
                <a:cubicBezTo>
                  <a:pt x="1012683" y="129016"/>
                  <a:pt x="1016943" y="127397"/>
                  <a:pt x="1020887" y="125239"/>
                </a:cubicBezTo>
                <a:lnTo>
                  <a:pt x="1020887" y="83158"/>
                </a:lnTo>
                <a:lnTo>
                  <a:pt x="987401" y="83158"/>
                </a:lnTo>
                <a:cubicBezTo>
                  <a:pt x="986136" y="83158"/>
                  <a:pt x="985187" y="82525"/>
                  <a:pt x="984554" y="81260"/>
                </a:cubicBezTo>
                <a:cubicBezTo>
                  <a:pt x="983922" y="79995"/>
                  <a:pt x="983606" y="78023"/>
                  <a:pt x="983606" y="75344"/>
                </a:cubicBezTo>
                <a:cubicBezTo>
                  <a:pt x="983606" y="73931"/>
                  <a:pt x="983680" y="72721"/>
                  <a:pt x="983829" y="71717"/>
                </a:cubicBezTo>
                <a:cubicBezTo>
                  <a:pt x="983978" y="70712"/>
                  <a:pt x="984219" y="69894"/>
                  <a:pt x="984554" y="69261"/>
                </a:cubicBezTo>
                <a:cubicBezTo>
                  <a:pt x="984889" y="68629"/>
                  <a:pt x="985280" y="68164"/>
                  <a:pt x="985726" y="67866"/>
                </a:cubicBezTo>
                <a:cubicBezTo>
                  <a:pt x="986173" y="67568"/>
                  <a:pt x="986731" y="67419"/>
                  <a:pt x="987401" y="67419"/>
                </a:cubicBezTo>
                <a:lnTo>
                  <a:pt x="1033277" y="67419"/>
                </a:lnTo>
                <a:cubicBezTo>
                  <a:pt x="1034096" y="67419"/>
                  <a:pt x="1034914" y="67568"/>
                  <a:pt x="1035733" y="67866"/>
                </a:cubicBezTo>
                <a:cubicBezTo>
                  <a:pt x="1036551" y="68164"/>
                  <a:pt x="1037295" y="68610"/>
                  <a:pt x="1037965" y="69205"/>
                </a:cubicBezTo>
                <a:cubicBezTo>
                  <a:pt x="1038635" y="69801"/>
                  <a:pt x="1039156" y="70619"/>
                  <a:pt x="1039528" y="71661"/>
                </a:cubicBezTo>
                <a:cubicBezTo>
                  <a:pt x="1039900" y="72703"/>
                  <a:pt x="1040086" y="73893"/>
                  <a:pt x="1040086" y="75233"/>
                </a:cubicBezTo>
                <a:lnTo>
                  <a:pt x="1040086" y="130262"/>
                </a:lnTo>
                <a:cubicBezTo>
                  <a:pt x="1040086" y="132197"/>
                  <a:pt x="1039751" y="133871"/>
                  <a:pt x="1039081" y="135285"/>
                </a:cubicBezTo>
                <a:cubicBezTo>
                  <a:pt x="1038412" y="136699"/>
                  <a:pt x="1036998" y="137945"/>
                  <a:pt x="1034840" y="139024"/>
                </a:cubicBezTo>
                <a:cubicBezTo>
                  <a:pt x="1032682" y="140103"/>
                  <a:pt x="1029891" y="141275"/>
                  <a:pt x="1026468" y="142540"/>
                </a:cubicBezTo>
                <a:cubicBezTo>
                  <a:pt x="1023045" y="143805"/>
                  <a:pt x="1019510" y="144884"/>
                  <a:pt x="1015864" y="145777"/>
                </a:cubicBezTo>
                <a:cubicBezTo>
                  <a:pt x="1012218" y="146670"/>
                  <a:pt x="1008534" y="147340"/>
                  <a:pt x="1004814" y="147787"/>
                </a:cubicBezTo>
                <a:cubicBezTo>
                  <a:pt x="1001093" y="148233"/>
                  <a:pt x="997409" y="148456"/>
                  <a:pt x="993763" y="148456"/>
                </a:cubicBezTo>
                <a:cubicBezTo>
                  <a:pt x="982601" y="148456"/>
                  <a:pt x="972629" y="146726"/>
                  <a:pt x="963849" y="143266"/>
                </a:cubicBezTo>
                <a:cubicBezTo>
                  <a:pt x="955068" y="139806"/>
                  <a:pt x="947645" y="134876"/>
                  <a:pt x="941580" y="128476"/>
                </a:cubicBezTo>
                <a:cubicBezTo>
                  <a:pt x="935515" y="122077"/>
                  <a:pt x="930883" y="114412"/>
                  <a:pt x="927683" y="105482"/>
                </a:cubicBezTo>
                <a:cubicBezTo>
                  <a:pt x="924484" y="96552"/>
                  <a:pt x="922884" y="86581"/>
                  <a:pt x="922884" y="75568"/>
                </a:cubicBezTo>
                <a:cubicBezTo>
                  <a:pt x="922884" y="64108"/>
                  <a:pt x="924614" y="53727"/>
                  <a:pt x="928074" y="44425"/>
                </a:cubicBezTo>
                <a:cubicBezTo>
                  <a:pt x="931534" y="35124"/>
                  <a:pt x="936408" y="27199"/>
                  <a:pt x="942696" y="20650"/>
                </a:cubicBezTo>
                <a:cubicBezTo>
                  <a:pt x="948984" y="14102"/>
                  <a:pt x="956537" y="9023"/>
                  <a:pt x="965356" y="5414"/>
                </a:cubicBezTo>
                <a:cubicBezTo>
                  <a:pt x="974174" y="1805"/>
                  <a:pt x="983940" y="0"/>
                  <a:pt x="994656" y="0"/>
                </a:cubicBezTo>
                <a:close/>
              </a:path>
            </a:pathLst>
          </a:custGeom>
          <a:gradFill flip="none" rotWithShape="1">
            <a:gsLst>
              <a:gs pos="0">
                <a:srgbClr val="A1C7D5"/>
              </a:gs>
              <a:gs pos="100000">
                <a:srgbClr val="A1C7D5"/>
              </a:gs>
              <a:gs pos="60000">
                <a:srgbClr val="EBF3F5"/>
              </a:gs>
            </a:gsLst>
            <a:lin ang="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dirty="0">
              <a:gradFill flip="none" rotWithShape="1">
                <a:gsLst>
                  <a:gs pos="0">
                    <a:srgbClr val="A1C7D5"/>
                  </a:gs>
                  <a:gs pos="100000">
                    <a:srgbClr val="A1C7D5"/>
                  </a:gs>
                  <a:gs pos="60000">
                    <a:srgbClr val="EBF3F5"/>
                  </a:gs>
                </a:gsLst>
                <a:lin ang="0" scaled="1"/>
                <a:tileRect/>
              </a:gra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pic>
        <p:nvPicPr>
          <p:cNvPr id="29" name="图片 28"/>
          <p:cNvPicPr>
            <a:picLocks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2069" y="1877972"/>
            <a:ext cx="1827468" cy="1824312"/>
          </a:xfrm>
          <a:prstGeom prst="rect">
            <a:avLst/>
          </a:prstGeom>
          <a:effectLst/>
        </p:spPr>
      </p:pic>
      <p:sp>
        <p:nvSpPr>
          <p:cNvPr id="30" name="椭圆 29"/>
          <p:cNvSpPr/>
          <p:nvPr/>
        </p:nvSpPr>
        <p:spPr>
          <a:xfrm>
            <a:off x="5042069" y="1893034"/>
            <a:ext cx="1794187" cy="1794187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41000">
                <a:schemeClr val="bg1">
                  <a:alpha val="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1" name="椭圆 30"/>
          <p:cNvSpPr/>
          <p:nvPr/>
        </p:nvSpPr>
        <p:spPr>
          <a:xfrm rot="18159744">
            <a:off x="4841337" y="2019972"/>
            <a:ext cx="1188444" cy="89279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2" name="椭圆 31"/>
          <p:cNvSpPr/>
          <p:nvPr/>
        </p:nvSpPr>
        <p:spPr>
          <a:xfrm rot="18159744">
            <a:off x="4971750" y="2186886"/>
            <a:ext cx="513706" cy="252839"/>
          </a:xfrm>
          <a:prstGeom prst="ellipse">
            <a:avLst/>
          </a:prstGeom>
          <a:gradFill flip="none" rotWithShape="1">
            <a:gsLst>
              <a:gs pos="14000">
                <a:schemeClr val="bg1"/>
              </a:gs>
              <a:gs pos="9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9" name="标题 1"/>
          <p:cNvSpPr txBox="1">
            <a:spLocks/>
          </p:cNvSpPr>
          <p:nvPr/>
        </p:nvSpPr>
        <p:spPr>
          <a:xfrm>
            <a:off x="749014" y="3853154"/>
            <a:ext cx="7711418" cy="39338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zh-CN"/>
            </a:defPPr>
            <a:lvl1pPr>
              <a:spcBef>
                <a:spcPct val="0"/>
              </a:spcBef>
              <a:buNone/>
              <a:defRPr sz="2800">
                <a:latin typeface="+mn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en-US" altLang="zh-CN" sz="1600" dirty="0" smtClean="0"/>
              <a:t>PS</a:t>
            </a:r>
            <a:r>
              <a:rPr lang="zh-CN" altLang="en-US" sz="1600" dirty="0" smtClean="0"/>
              <a:t>：星空背景为网络素材、地球高光为椭圆路径渐变制作、文字为渐变填充制作</a:t>
            </a:r>
            <a:endParaRPr lang="en-US" altLang="zh-CN" sz="1600" dirty="0" smtClean="0"/>
          </a:p>
        </p:txBody>
      </p:sp>
    </p:spTree>
    <p:extLst>
      <p:ext uri="{BB962C8B-B14F-4D97-AF65-F5344CB8AC3E}">
        <p14:creationId xmlns:p14="http://schemas.microsoft.com/office/powerpoint/2010/main" val="515959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986617" y="2942904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83518" y="2949864"/>
            <a:ext cx="6560482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6900141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6900141" y="2180070"/>
            <a:ext cx="767599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65293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313</TotalTime>
  <Words>342</Words>
  <Application>Microsoft Office PowerPoint</Application>
  <PresentationFormat>全屏显示(4:3)</PresentationFormat>
  <Paragraphs>25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Meiryo</vt:lpstr>
      <vt:lpstr>方正正中黑简体</vt:lpstr>
      <vt:lpstr>宋体</vt:lpstr>
      <vt:lpstr>微软雅黑</vt:lpstr>
      <vt:lpstr>Arial</vt:lpstr>
      <vt:lpstr>Calibri</vt:lpstr>
      <vt:lpstr>Calibri Light</vt:lpstr>
      <vt:lpstr>Office 主题​​</vt:lpstr>
      <vt:lpstr>Office Theme</vt:lpstr>
      <vt:lpstr>正片叠底抠图法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正片叠底抠图法</dc:title>
  <dc:creator>Slibe</dc:creator>
  <cp:lastModifiedBy>Administrator</cp:lastModifiedBy>
  <cp:revision>68</cp:revision>
  <dcterms:created xsi:type="dcterms:W3CDTF">2015-04-22T13:37:12Z</dcterms:created>
  <dcterms:modified xsi:type="dcterms:W3CDTF">2016-02-23T05:50:36Z</dcterms:modified>
</cp:coreProperties>
</file>