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63" r:id="rId5"/>
    <p:sldId id="265" r:id="rId6"/>
    <p:sldId id="266" r:id="rId7"/>
    <p:sldId id="267" r:id="rId8"/>
    <p:sldId id="262" r:id="rId9"/>
    <p:sldId id="26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EE"/>
    <a:srgbClr val="E5FFFF"/>
    <a:srgbClr val="CFAF0F"/>
    <a:srgbClr val="9275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31B91-3B0E-4A24-A138-C47AC9E197C8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30379B-14D1-4CBB-A59D-5CDCACBF1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342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601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2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9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132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29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157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823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336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1713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6642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7761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126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24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62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0132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214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79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57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36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0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3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46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66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5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176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416952"/>
            <a:ext cx="7772400" cy="866527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正片叠底让天空更蓝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291342"/>
            <a:ext cx="6400800" cy="69492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@</a:t>
            </a:r>
            <a:r>
              <a:rPr lang="zh-CN" altLang="en-US" sz="2400" dirty="0" smtClean="0"/>
              <a:t>只为设计</a:t>
            </a:r>
            <a:endParaRPr lang="zh-CN" altLang="en-US" sz="24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267744" y="620688"/>
            <a:ext cx="4918592" cy="3568860"/>
            <a:chOff x="1906261" y="1344539"/>
            <a:chExt cx="5416603" cy="3930211"/>
          </a:xfrm>
        </p:grpSpPr>
        <p:pic>
          <p:nvPicPr>
            <p:cNvPr id="18" name="Picture 2" descr="http://m2.quanjing.com/2m/chineseview023/118-020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6261" y="1344539"/>
              <a:ext cx="5416603" cy="3930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图片 18"/>
            <p:cNvPicPr>
              <a:picLocks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1344687"/>
              <a:ext cx="5413717" cy="3176291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4199568" y="1108415"/>
            <a:ext cx="1120256" cy="495166"/>
          </a:xfrm>
          <a:custGeom>
            <a:avLst/>
            <a:gdLst/>
            <a:ahLst/>
            <a:cxnLst/>
            <a:rect l="l" t="t" r="r" b="b"/>
            <a:pathLst>
              <a:path w="853154" h="377104">
                <a:moveTo>
                  <a:pt x="621945" y="163058"/>
                </a:moveTo>
                <a:cubicBezTo>
                  <a:pt x="604107" y="172818"/>
                  <a:pt x="586943" y="188299"/>
                  <a:pt x="570452" y="209502"/>
                </a:cubicBezTo>
                <a:cubicBezTo>
                  <a:pt x="566077" y="236426"/>
                  <a:pt x="563890" y="253085"/>
                  <a:pt x="563890" y="259480"/>
                </a:cubicBezTo>
                <a:cubicBezTo>
                  <a:pt x="563890" y="265874"/>
                  <a:pt x="564563" y="269071"/>
                  <a:pt x="565909" y="269071"/>
                </a:cubicBezTo>
                <a:cubicBezTo>
                  <a:pt x="568265" y="269071"/>
                  <a:pt x="574323" y="262004"/>
                  <a:pt x="584083" y="247869"/>
                </a:cubicBezTo>
                <a:cubicBezTo>
                  <a:pt x="593843" y="233734"/>
                  <a:pt x="602593" y="217411"/>
                  <a:pt x="610334" y="198901"/>
                </a:cubicBezTo>
                <a:cubicBezTo>
                  <a:pt x="618074" y="180390"/>
                  <a:pt x="621945" y="168443"/>
                  <a:pt x="621945" y="163058"/>
                </a:cubicBezTo>
                <a:close/>
                <a:moveTo>
                  <a:pt x="544201" y="29279"/>
                </a:moveTo>
                <a:cubicBezTo>
                  <a:pt x="550259" y="29279"/>
                  <a:pt x="557243" y="32140"/>
                  <a:pt x="565152" y="37861"/>
                </a:cubicBezTo>
                <a:cubicBezTo>
                  <a:pt x="573061" y="43583"/>
                  <a:pt x="578866" y="49052"/>
                  <a:pt x="582568" y="54268"/>
                </a:cubicBezTo>
                <a:cubicBezTo>
                  <a:pt x="586270" y="59485"/>
                  <a:pt x="588121" y="66721"/>
                  <a:pt x="588121" y="75976"/>
                </a:cubicBezTo>
                <a:cubicBezTo>
                  <a:pt x="588121" y="85231"/>
                  <a:pt x="586607" y="100460"/>
                  <a:pt x="583578" y="121662"/>
                </a:cubicBezTo>
                <a:cubicBezTo>
                  <a:pt x="594347" y="118633"/>
                  <a:pt x="603350" y="117119"/>
                  <a:pt x="610586" y="117119"/>
                </a:cubicBezTo>
                <a:cubicBezTo>
                  <a:pt x="617822" y="117119"/>
                  <a:pt x="625226" y="122251"/>
                  <a:pt x="632798" y="132516"/>
                </a:cubicBezTo>
                <a:cubicBezTo>
                  <a:pt x="640371" y="142781"/>
                  <a:pt x="644157" y="149512"/>
                  <a:pt x="644157" y="152709"/>
                </a:cubicBezTo>
                <a:cubicBezTo>
                  <a:pt x="644157" y="155906"/>
                  <a:pt x="639109" y="158178"/>
                  <a:pt x="629012" y="159524"/>
                </a:cubicBezTo>
                <a:cubicBezTo>
                  <a:pt x="629349" y="161544"/>
                  <a:pt x="629517" y="164236"/>
                  <a:pt x="629517" y="167601"/>
                </a:cubicBezTo>
                <a:cubicBezTo>
                  <a:pt x="629517" y="178708"/>
                  <a:pt x="626824" y="193263"/>
                  <a:pt x="621440" y="211269"/>
                </a:cubicBezTo>
                <a:cubicBezTo>
                  <a:pt x="616055" y="229274"/>
                  <a:pt x="608230" y="248037"/>
                  <a:pt x="597965" y="267557"/>
                </a:cubicBezTo>
                <a:cubicBezTo>
                  <a:pt x="587701" y="287077"/>
                  <a:pt x="582400" y="302222"/>
                  <a:pt x="582063" y="312991"/>
                </a:cubicBezTo>
                <a:cubicBezTo>
                  <a:pt x="581727" y="330492"/>
                  <a:pt x="579792" y="342608"/>
                  <a:pt x="576258" y="349339"/>
                </a:cubicBezTo>
                <a:cubicBezTo>
                  <a:pt x="572724" y="356070"/>
                  <a:pt x="568770" y="359435"/>
                  <a:pt x="564395" y="359435"/>
                </a:cubicBezTo>
                <a:cubicBezTo>
                  <a:pt x="560019" y="359435"/>
                  <a:pt x="551774" y="353041"/>
                  <a:pt x="539658" y="340252"/>
                </a:cubicBezTo>
                <a:cubicBezTo>
                  <a:pt x="527542" y="327463"/>
                  <a:pt x="521484" y="316861"/>
                  <a:pt x="521484" y="308448"/>
                </a:cubicBezTo>
                <a:cubicBezTo>
                  <a:pt x="521484" y="303736"/>
                  <a:pt x="523251" y="298688"/>
                  <a:pt x="526785" y="293303"/>
                </a:cubicBezTo>
                <a:cubicBezTo>
                  <a:pt x="530319" y="287918"/>
                  <a:pt x="531581" y="269408"/>
                  <a:pt x="530571" y="237772"/>
                </a:cubicBezTo>
                <a:cubicBezTo>
                  <a:pt x="522157" y="240465"/>
                  <a:pt x="515090" y="241811"/>
                  <a:pt x="509369" y="241811"/>
                </a:cubicBezTo>
                <a:cubicBezTo>
                  <a:pt x="493887" y="241811"/>
                  <a:pt x="478574" y="231883"/>
                  <a:pt x="463430" y="212026"/>
                </a:cubicBezTo>
                <a:cubicBezTo>
                  <a:pt x="448285" y="192170"/>
                  <a:pt x="440712" y="180559"/>
                  <a:pt x="440712" y="177193"/>
                </a:cubicBezTo>
                <a:cubicBezTo>
                  <a:pt x="440712" y="176857"/>
                  <a:pt x="441049" y="176688"/>
                  <a:pt x="441722" y="176688"/>
                </a:cubicBezTo>
                <a:cubicBezTo>
                  <a:pt x="442395" y="176688"/>
                  <a:pt x="443741" y="177530"/>
                  <a:pt x="445761" y="179212"/>
                </a:cubicBezTo>
                <a:cubicBezTo>
                  <a:pt x="453838" y="185607"/>
                  <a:pt x="460401" y="188804"/>
                  <a:pt x="465449" y="188804"/>
                </a:cubicBezTo>
                <a:cubicBezTo>
                  <a:pt x="470497" y="188804"/>
                  <a:pt x="477733" y="186532"/>
                  <a:pt x="487156" y="181989"/>
                </a:cubicBezTo>
                <a:cubicBezTo>
                  <a:pt x="496580" y="177446"/>
                  <a:pt x="511388" y="169453"/>
                  <a:pt x="531581" y="158010"/>
                </a:cubicBezTo>
                <a:cubicBezTo>
                  <a:pt x="531244" y="128057"/>
                  <a:pt x="531413" y="108369"/>
                  <a:pt x="532086" y="98945"/>
                </a:cubicBezTo>
                <a:cubicBezTo>
                  <a:pt x="532759" y="89522"/>
                  <a:pt x="533937" y="80183"/>
                  <a:pt x="535619" y="70927"/>
                </a:cubicBezTo>
                <a:cubicBezTo>
                  <a:pt x="537302" y="61672"/>
                  <a:pt x="538144" y="55867"/>
                  <a:pt x="538144" y="53511"/>
                </a:cubicBezTo>
                <a:cubicBezTo>
                  <a:pt x="538144" y="45434"/>
                  <a:pt x="533432" y="41395"/>
                  <a:pt x="524008" y="41395"/>
                </a:cubicBezTo>
                <a:cubicBezTo>
                  <a:pt x="520306" y="41395"/>
                  <a:pt x="518455" y="40301"/>
                  <a:pt x="518455" y="38114"/>
                </a:cubicBezTo>
                <a:cubicBezTo>
                  <a:pt x="518455" y="35926"/>
                  <a:pt x="521232" y="33907"/>
                  <a:pt x="526785" y="32056"/>
                </a:cubicBezTo>
                <a:cubicBezTo>
                  <a:pt x="532338" y="30205"/>
                  <a:pt x="538144" y="29279"/>
                  <a:pt x="544201" y="29279"/>
                </a:cubicBezTo>
                <a:close/>
                <a:moveTo>
                  <a:pt x="748908" y="14640"/>
                </a:moveTo>
                <a:cubicBezTo>
                  <a:pt x="759846" y="14640"/>
                  <a:pt x="771036" y="18173"/>
                  <a:pt x="782479" y="25241"/>
                </a:cubicBezTo>
                <a:cubicBezTo>
                  <a:pt x="793922" y="32308"/>
                  <a:pt x="799643" y="40386"/>
                  <a:pt x="799643" y="49472"/>
                </a:cubicBezTo>
                <a:cubicBezTo>
                  <a:pt x="799643" y="54184"/>
                  <a:pt x="797876" y="58896"/>
                  <a:pt x="794342" y="63608"/>
                </a:cubicBezTo>
                <a:cubicBezTo>
                  <a:pt x="790808" y="68319"/>
                  <a:pt x="777935" y="78752"/>
                  <a:pt x="755723" y="94907"/>
                </a:cubicBezTo>
                <a:cubicBezTo>
                  <a:pt x="733511" y="111061"/>
                  <a:pt x="716936" y="122083"/>
                  <a:pt x="705998" y="127973"/>
                </a:cubicBezTo>
                <a:cubicBezTo>
                  <a:pt x="695060" y="133862"/>
                  <a:pt x="685552" y="140257"/>
                  <a:pt x="677475" y="147156"/>
                </a:cubicBezTo>
                <a:cubicBezTo>
                  <a:pt x="669398" y="154055"/>
                  <a:pt x="664855" y="159861"/>
                  <a:pt x="663845" y="164573"/>
                </a:cubicBezTo>
                <a:cubicBezTo>
                  <a:pt x="681009" y="162217"/>
                  <a:pt x="701034" y="156916"/>
                  <a:pt x="723919" y="148671"/>
                </a:cubicBezTo>
                <a:cubicBezTo>
                  <a:pt x="746805" y="140425"/>
                  <a:pt x="762791" y="132937"/>
                  <a:pt x="771878" y="126206"/>
                </a:cubicBezTo>
                <a:cubicBezTo>
                  <a:pt x="775916" y="123177"/>
                  <a:pt x="781469" y="121662"/>
                  <a:pt x="788537" y="121662"/>
                </a:cubicBezTo>
                <a:cubicBezTo>
                  <a:pt x="802672" y="121662"/>
                  <a:pt x="813357" y="126374"/>
                  <a:pt x="820593" y="135798"/>
                </a:cubicBezTo>
                <a:cubicBezTo>
                  <a:pt x="827829" y="145221"/>
                  <a:pt x="831447" y="152120"/>
                  <a:pt x="831447" y="156495"/>
                </a:cubicBezTo>
                <a:cubicBezTo>
                  <a:pt x="831447" y="159861"/>
                  <a:pt x="828502" y="162974"/>
                  <a:pt x="822612" y="165835"/>
                </a:cubicBezTo>
                <a:cubicBezTo>
                  <a:pt x="816723" y="168695"/>
                  <a:pt x="806206" y="176941"/>
                  <a:pt x="791061" y="190571"/>
                </a:cubicBezTo>
                <a:cubicBezTo>
                  <a:pt x="775916" y="204201"/>
                  <a:pt x="758584" y="222038"/>
                  <a:pt x="739064" y="244083"/>
                </a:cubicBezTo>
                <a:cubicBezTo>
                  <a:pt x="719544" y="266127"/>
                  <a:pt x="709784" y="278495"/>
                  <a:pt x="709784" y="281187"/>
                </a:cubicBezTo>
                <a:cubicBezTo>
                  <a:pt x="709784" y="282197"/>
                  <a:pt x="710794" y="282702"/>
                  <a:pt x="712813" y="282702"/>
                </a:cubicBezTo>
                <a:cubicBezTo>
                  <a:pt x="719208" y="282702"/>
                  <a:pt x="740578" y="277149"/>
                  <a:pt x="776926" y="266042"/>
                </a:cubicBezTo>
                <a:cubicBezTo>
                  <a:pt x="774570" y="258975"/>
                  <a:pt x="770868" y="252917"/>
                  <a:pt x="765820" y="247869"/>
                </a:cubicBezTo>
                <a:cubicBezTo>
                  <a:pt x="764473" y="246522"/>
                  <a:pt x="763800" y="244924"/>
                  <a:pt x="763800" y="243073"/>
                </a:cubicBezTo>
                <a:cubicBezTo>
                  <a:pt x="763800" y="241222"/>
                  <a:pt x="764726" y="239539"/>
                  <a:pt x="766577" y="238025"/>
                </a:cubicBezTo>
                <a:cubicBezTo>
                  <a:pt x="768428" y="236510"/>
                  <a:pt x="770868" y="235753"/>
                  <a:pt x="773897" y="235753"/>
                </a:cubicBezTo>
                <a:cubicBezTo>
                  <a:pt x="779282" y="235753"/>
                  <a:pt x="791229" y="240044"/>
                  <a:pt x="809739" y="248626"/>
                </a:cubicBezTo>
                <a:cubicBezTo>
                  <a:pt x="828250" y="257208"/>
                  <a:pt x="840113" y="267725"/>
                  <a:pt x="845330" y="280177"/>
                </a:cubicBezTo>
                <a:cubicBezTo>
                  <a:pt x="850546" y="292630"/>
                  <a:pt x="853154" y="304241"/>
                  <a:pt x="853154" y="315010"/>
                </a:cubicBezTo>
                <a:cubicBezTo>
                  <a:pt x="853154" y="325780"/>
                  <a:pt x="851387" y="334110"/>
                  <a:pt x="847854" y="339999"/>
                </a:cubicBezTo>
                <a:cubicBezTo>
                  <a:pt x="844320" y="345889"/>
                  <a:pt x="840618" y="348834"/>
                  <a:pt x="836748" y="348834"/>
                </a:cubicBezTo>
                <a:cubicBezTo>
                  <a:pt x="832877" y="348834"/>
                  <a:pt x="827324" y="344627"/>
                  <a:pt x="820088" y="336213"/>
                </a:cubicBezTo>
                <a:cubicBezTo>
                  <a:pt x="812853" y="327799"/>
                  <a:pt x="803513" y="315179"/>
                  <a:pt x="792071" y="298351"/>
                </a:cubicBezTo>
                <a:cubicBezTo>
                  <a:pt x="761444" y="311140"/>
                  <a:pt x="739737" y="320984"/>
                  <a:pt x="726948" y="327883"/>
                </a:cubicBezTo>
                <a:cubicBezTo>
                  <a:pt x="714159" y="334783"/>
                  <a:pt x="705241" y="341682"/>
                  <a:pt x="700192" y="348581"/>
                </a:cubicBezTo>
                <a:cubicBezTo>
                  <a:pt x="695144" y="355481"/>
                  <a:pt x="689086" y="358930"/>
                  <a:pt x="682019" y="358930"/>
                </a:cubicBezTo>
                <a:cubicBezTo>
                  <a:pt x="671922" y="358930"/>
                  <a:pt x="663508" y="350685"/>
                  <a:pt x="656777" y="334194"/>
                </a:cubicBezTo>
                <a:cubicBezTo>
                  <a:pt x="650046" y="317703"/>
                  <a:pt x="646681" y="304746"/>
                  <a:pt x="646681" y="295322"/>
                </a:cubicBezTo>
                <a:cubicBezTo>
                  <a:pt x="646681" y="285899"/>
                  <a:pt x="650383" y="277485"/>
                  <a:pt x="657787" y="270081"/>
                </a:cubicBezTo>
                <a:cubicBezTo>
                  <a:pt x="678653" y="249551"/>
                  <a:pt x="695649" y="230200"/>
                  <a:pt x="708774" y="212026"/>
                </a:cubicBezTo>
                <a:cubicBezTo>
                  <a:pt x="694976" y="214045"/>
                  <a:pt x="683870" y="215055"/>
                  <a:pt x="675456" y="215055"/>
                </a:cubicBezTo>
                <a:cubicBezTo>
                  <a:pt x="667042" y="215055"/>
                  <a:pt x="660648" y="213120"/>
                  <a:pt x="656273" y="209250"/>
                </a:cubicBezTo>
                <a:cubicBezTo>
                  <a:pt x="651898" y="205379"/>
                  <a:pt x="648700" y="198985"/>
                  <a:pt x="646681" y="190066"/>
                </a:cubicBezTo>
                <a:cubicBezTo>
                  <a:pt x="644662" y="181148"/>
                  <a:pt x="643652" y="173912"/>
                  <a:pt x="643652" y="168359"/>
                </a:cubicBezTo>
                <a:cubicBezTo>
                  <a:pt x="643652" y="162806"/>
                  <a:pt x="646849" y="158010"/>
                  <a:pt x="653244" y="153971"/>
                </a:cubicBezTo>
                <a:cubicBezTo>
                  <a:pt x="672090" y="131086"/>
                  <a:pt x="693966" y="108369"/>
                  <a:pt x="718871" y="85820"/>
                </a:cubicBezTo>
                <a:cubicBezTo>
                  <a:pt x="729640" y="75723"/>
                  <a:pt x="735025" y="67646"/>
                  <a:pt x="735025" y="61588"/>
                </a:cubicBezTo>
                <a:cubicBezTo>
                  <a:pt x="735025" y="59905"/>
                  <a:pt x="733763" y="58391"/>
                  <a:pt x="731239" y="57045"/>
                </a:cubicBezTo>
                <a:cubicBezTo>
                  <a:pt x="728715" y="55699"/>
                  <a:pt x="726359" y="55026"/>
                  <a:pt x="724172" y="55026"/>
                </a:cubicBezTo>
                <a:cubicBezTo>
                  <a:pt x="721984" y="55026"/>
                  <a:pt x="718871" y="56877"/>
                  <a:pt x="714832" y="60579"/>
                </a:cubicBezTo>
                <a:cubicBezTo>
                  <a:pt x="710794" y="64281"/>
                  <a:pt x="706839" y="66805"/>
                  <a:pt x="702969" y="68151"/>
                </a:cubicBezTo>
                <a:cubicBezTo>
                  <a:pt x="699099" y="69497"/>
                  <a:pt x="694387" y="70170"/>
                  <a:pt x="688834" y="70170"/>
                </a:cubicBezTo>
                <a:cubicBezTo>
                  <a:pt x="683281" y="70170"/>
                  <a:pt x="680504" y="69497"/>
                  <a:pt x="680504" y="68151"/>
                </a:cubicBezTo>
                <a:cubicBezTo>
                  <a:pt x="680504" y="66805"/>
                  <a:pt x="681850" y="65290"/>
                  <a:pt x="684543" y="63608"/>
                </a:cubicBezTo>
                <a:cubicBezTo>
                  <a:pt x="696322" y="55194"/>
                  <a:pt x="702212" y="47537"/>
                  <a:pt x="702212" y="40638"/>
                </a:cubicBezTo>
                <a:cubicBezTo>
                  <a:pt x="702212" y="33739"/>
                  <a:pt x="703137" y="28943"/>
                  <a:pt x="704988" y="26250"/>
                </a:cubicBezTo>
                <a:cubicBezTo>
                  <a:pt x="706839" y="23558"/>
                  <a:pt x="711888" y="20950"/>
                  <a:pt x="720133" y="18426"/>
                </a:cubicBezTo>
                <a:cubicBezTo>
                  <a:pt x="728378" y="15902"/>
                  <a:pt x="737970" y="14640"/>
                  <a:pt x="748908" y="14640"/>
                </a:cubicBezTo>
                <a:close/>
                <a:moveTo>
                  <a:pt x="190319" y="0"/>
                </a:moveTo>
                <a:cubicBezTo>
                  <a:pt x="202772" y="0"/>
                  <a:pt x="215308" y="3533"/>
                  <a:pt x="227929" y="10601"/>
                </a:cubicBezTo>
                <a:cubicBezTo>
                  <a:pt x="240549" y="17668"/>
                  <a:pt x="246860" y="25914"/>
                  <a:pt x="246860" y="35337"/>
                </a:cubicBezTo>
                <a:cubicBezTo>
                  <a:pt x="246860" y="43415"/>
                  <a:pt x="242484" y="48631"/>
                  <a:pt x="233734" y="50987"/>
                </a:cubicBezTo>
                <a:cubicBezTo>
                  <a:pt x="230705" y="51997"/>
                  <a:pt x="219094" y="59990"/>
                  <a:pt x="198901" y="74966"/>
                </a:cubicBezTo>
                <a:cubicBezTo>
                  <a:pt x="178708" y="89943"/>
                  <a:pt x="161376" y="103825"/>
                  <a:pt x="146904" y="116614"/>
                </a:cubicBezTo>
                <a:cubicBezTo>
                  <a:pt x="154981" y="127047"/>
                  <a:pt x="159861" y="137312"/>
                  <a:pt x="161544" y="147408"/>
                </a:cubicBezTo>
                <a:cubicBezTo>
                  <a:pt x="181064" y="139331"/>
                  <a:pt x="197555" y="131422"/>
                  <a:pt x="211017" y="123682"/>
                </a:cubicBezTo>
                <a:cubicBezTo>
                  <a:pt x="214046" y="121999"/>
                  <a:pt x="218674" y="121158"/>
                  <a:pt x="224900" y="121158"/>
                </a:cubicBezTo>
                <a:cubicBezTo>
                  <a:pt x="231126" y="121158"/>
                  <a:pt x="239371" y="124439"/>
                  <a:pt x="249636" y="131002"/>
                </a:cubicBezTo>
                <a:cubicBezTo>
                  <a:pt x="259901" y="137564"/>
                  <a:pt x="265033" y="143202"/>
                  <a:pt x="265033" y="147913"/>
                </a:cubicBezTo>
                <a:cubicBezTo>
                  <a:pt x="265033" y="152625"/>
                  <a:pt x="259817" y="156664"/>
                  <a:pt x="249384" y="160029"/>
                </a:cubicBezTo>
                <a:cubicBezTo>
                  <a:pt x="216402" y="170126"/>
                  <a:pt x="186617" y="183924"/>
                  <a:pt x="160030" y="201425"/>
                </a:cubicBezTo>
                <a:cubicBezTo>
                  <a:pt x="173155" y="207819"/>
                  <a:pt x="187795" y="217243"/>
                  <a:pt x="203949" y="229695"/>
                </a:cubicBezTo>
                <a:cubicBezTo>
                  <a:pt x="220104" y="242147"/>
                  <a:pt x="231294" y="251907"/>
                  <a:pt x="237520" y="258975"/>
                </a:cubicBezTo>
                <a:cubicBezTo>
                  <a:pt x="243746" y="266042"/>
                  <a:pt x="253422" y="274204"/>
                  <a:pt x="266548" y="283459"/>
                </a:cubicBezTo>
                <a:cubicBezTo>
                  <a:pt x="279673" y="292714"/>
                  <a:pt x="290443" y="298856"/>
                  <a:pt x="298857" y="301885"/>
                </a:cubicBezTo>
                <a:cubicBezTo>
                  <a:pt x="349002" y="319386"/>
                  <a:pt x="378787" y="333268"/>
                  <a:pt x="388211" y="343533"/>
                </a:cubicBezTo>
                <a:cubicBezTo>
                  <a:pt x="397634" y="353798"/>
                  <a:pt x="402346" y="360781"/>
                  <a:pt x="402346" y="364483"/>
                </a:cubicBezTo>
                <a:cubicBezTo>
                  <a:pt x="402346" y="368185"/>
                  <a:pt x="397634" y="371214"/>
                  <a:pt x="388211" y="373570"/>
                </a:cubicBezTo>
                <a:cubicBezTo>
                  <a:pt x="378787" y="375926"/>
                  <a:pt x="365493" y="377104"/>
                  <a:pt x="348329" y="377104"/>
                </a:cubicBezTo>
                <a:cubicBezTo>
                  <a:pt x="331165" y="377104"/>
                  <a:pt x="316441" y="374664"/>
                  <a:pt x="304157" y="369784"/>
                </a:cubicBezTo>
                <a:cubicBezTo>
                  <a:pt x="291873" y="364904"/>
                  <a:pt x="278579" y="355901"/>
                  <a:pt x="264276" y="342776"/>
                </a:cubicBezTo>
                <a:cubicBezTo>
                  <a:pt x="249973" y="329650"/>
                  <a:pt x="235080" y="312486"/>
                  <a:pt x="219599" y="291284"/>
                </a:cubicBezTo>
                <a:cubicBezTo>
                  <a:pt x="204118" y="270081"/>
                  <a:pt x="190992" y="256282"/>
                  <a:pt x="180223" y="249888"/>
                </a:cubicBezTo>
                <a:cubicBezTo>
                  <a:pt x="169453" y="243494"/>
                  <a:pt x="155150" y="238277"/>
                  <a:pt x="137313" y="234238"/>
                </a:cubicBezTo>
                <a:cubicBezTo>
                  <a:pt x="133274" y="252749"/>
                  <a:pt x="130918" y="272269"/>
                  <a:pt x="130245" y="292798"/>
                </a:cubicBezTo>
                <a:cubicBezTo>
                  <a:pt x="129572" y="313328"/>
                  <a:pt x="118382" y="329566"/>
                  <a:pt x="96674" y="341514"/>
                </a:cubicBezTo>
                <a:cubicBezTo>
                  <a:pt x="74967" y="353461"/>
                  <a:pt x="54353" y="359435"/>
                  <a:pt x="34833" y="359435"/>
                </a:cubicBezTo>
                <a:cubicBezTo>
                  <a:pt x="26083" y="359435"/>
                  <a:pt x="18090" y="358173"/>
                  <a:pt x="10854" y="355649"/>
                </a:cubicBezTo>
                <a:cubicBezTo>
                  <a:pt x="3618" y="353125"/>
                  <a:pt x="0" y="351021"/>
                  <a:pt x="0" y="349339"/>
                </a:cubicBezTo>
                <a:cubicBezTo>
                  <a:pt x="0" y="347656"/>
                  <a:pt x="3786" y="346646"/>
                  <a:pt x="11359" y="346310"/>
                </a:cubicBezTo>
                <a:cubicBezTo>
                  <a:pt x="18931" y="345973"/>
                  <a:pt x="28186" y="343028"/>
                  <a:pt x="39124" y="337475"/>
                </a:cubicBezTo>
                <a:cubicBezTo>
                  <a:pt x="50062" y="331922"/>
                  <a:pt x="60243" y="324434"/>
                  <a:pt x="69666" y="315010"/>
                </a:cubicBezTo>
                <a:cubicBezTo>
                  <a:pt x="79089" y="305587"/>
                  <a:pt x="85905" y="296248"/>
                  <a:pt x="90111" y="286993"/>
                </a:cubicBezTo>
                <a:cubicBezTo>
                  <a:pt x="94318" y="277737"/>
                  <a:pt x="98609" y="261499"/>
                  <a:pt x="102984" y="238277"/>
                </a:cubicBezTo>
                <a:cubicBezTo>
                  <a:pt x="93225" y="242316"/>
                  <a:pt x="83380" y="244335"/>
                  <a:pt x="73452" y="244335"/>
                </a:cubicBezTo>
                <a:cubicBezTo>
                  <a:pt x="63524" y="244335"/>
                  <a:pt x="54016" y="242736"/>
                  <a:pt x="44930" y="239539"/>
                </a:cubicBezTo>
                <a:cubicBezTo>
                  <a:pt x="35843" y="236342"/>
                  <a:pt x="31299" y="227844"/>
                  <a:pt x="31299" y="214045"/>
                </a:cubicBezTo>
                <a:cubicBezTo>
                  <a:pt x="31299" y="208661"/>
                  <a:pt x="32477" y="204033"/>
                  <a:pt x="34833" y="200163"/>
                </a:cubicBezTo>
                <a:cubicBezTo>
                  <a:pt x="37189" y="196292"/>
                  <a:pt x="39124" y="194357"/>
                  <a:pt x="40639" y="194357"/>
                </a:cubicBezTo>
                <a:cubicBezTo>
                  <a:pt x="42153" y="194357"/>
                  <a:pt x="42910" y="195367"/>
                  <a:pt x="42910" y="197386"/>
                </a:cubicBezTo>
                <a:lnTo>
                  <a:pt x="42405" y="200920"/>
                </a:lnTo>
                <a:cubicBezTo>
                  <a:pt x="42405" y="201930"/>
                  <a:pt x="43247" y="202434"/>
                  <a:pt x="44930" y="202434"/>
                </a:cubicBezTo>
                <a:cubicBezTo>
                  <a:pt x="52670" y="202434"/>
                  <a:pt x="76397" y="191833"/>
                  <a:pt x="116110" y="170630"/>
                </a:cubicBezTo>
                <a:cubicBezTo>
                  <a:pt x="119139" y="159861"/>
                  <a:pt x="120653" y="149764"/>
                  <a:pt x="120653" y="140341"/>
                </a:cubicBezTo>
                <a:cubicBezTo>
                  <a:pt x="113586" y="146062"/>
                  <a:pt x="108117" y="148923"/>
                  <a:pt x="104247" y="148923"/>
                </a:cubicBezTo>
                <a:cubicBezTo>
                  <a:pt x="100376" y="148923"/>
                  <a:pt x="98441" y="147745"/>
                  <a:pt x="98441" y="145389"/>
                </a:cubicBezTo>
                <a:cubicBezTo>
                  <a:pt x="98441" y="143033"/>
                  <a:pt x="100376" y="139163"/>
                  <a:pt x="104247" y="133778"/>
                </a:cubicBezTo>
                <a:cubicBezTo>
                  <a:pt x="108117" y="128393"/>
                  <a:pt x="114595" y="120484"/>
                  <a:pt x="123682" y="110051"/>
                </a:cubicBezTo>
                <a:cubicBezTo>
                  <a:pt x="122673" y="106349"/>
                  <a:pt x="122168" y="103405"/>
                  <a:pt x="122168" y="101217"/>
                </a:cubicBezTo>
                <a:cubicBezTo>
                  <a:pt x="122168" y="99029"/>
                  <a:pt x="123009" y="97936"/>
                  <a:pt x="124692" y="97936"/>
                </a:cubicBezTo>
                <a:cubicBezTo>
                  <a:pt x="126375" y="97936"/>
                  <a:pt x="129067" y="98777"/>
                  <a:pt x="132769" y="100460"/>
                </a:cubicBezTo>
                <a:cubicBezTo>
                  <a:pt x="136135" y="96421"/>
                  <a:pt x="138659" y="93560"/>
                  <a:pt x="140342" y="91878"/>
                </a:cubicBezTo>
                <a:cubicBezTo>
                  <a:pt x="130582" y="90195"/>
                  <a:pt x="119812" y="83464"/>
                  <a:pt x="108033" y="71685"/>
                </a:cubicBezTo>
                <a:cubicBezTo>
                  <a:pt x="96253" y="59905"/>
                  <a:pt x="90364" y="50650"/>
                  <a:pt x="90364" y="43919"/>
                </a:cubicBezTo>
                <a:cubicBezTo>
                  <a:pt x="90364" y="41227"/>
                  <a:pt x="91205" y="39544"/>
                  <a:pt x="92888" y="38871"/>
                </a:cubicBezTo>
                <a:cubicBezTo>
                  <a:pt x="94571" y="38198"/>
                  <a:pt x="98273" y="37861"/>
                  <a:pt x="103994" y="37861"/>
                </a:cubicBezTo>
                <a:cubicBezTo>
                  <a:pt x="116783" y="37861"/>
                  <a:pt x="132264" y="33486"/>
                  <a:pt x="150438" y="24736"/>
                </a:cubicBezTo>
                <a:cubicBezTo>
                  <a:pt x="168612" y="15986"/>
                  <a:pt x="178035" y="9255"/>
                  <a:pt x="178708" y="4543"/>
                </a:cubicBezTo>
                <a:cubicBezTo>
                  <a:pt x="179045" y="1514"/>
                  <a:pt x="182915" y="0"/>
                  <a:pt x="1903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34942" y="1683554"/>
            <a:ext cx="1249510" cy="118498"/>
          </a:xfrm>
          <a:custGeom>
            <a:avLst/>
            <a:gdLst/>
            <a:ahLst/>
            <a:cxnLst/>
            <a:rect l="l" t="t" r="r" b="b"/>
            <a:pathLst>
              <a:path w="951583" h="90245">
                <a:moveTo>
                  <a:pt x="788142" y="49369"/>
                </a:moveTo>
                <a:cubicBezTo>
                  <a:pt x="785823" y="49369"/>
                  <a:pt x="783811" y="49565"/>
                  <a:pt x="782105" y="49957"/>
                </a:cubicBezTo>
                <a:cubicBezTo>
                  <a:pt x="780400" y="50349"/>
                  <a:pt x="778985" y="50929"/>
                  <a:pt x="777859" y="51696"/>
                </a:cubicBezTo>
                <a:cubicBezTo>
                  <a:pt x="776734" y="52464"/>
                  <a:pt x="775907" y="53385"/>
                  <a:pt x="775378" y="54459"/>
                </a:cubicBezTo>
                <a:cubicBezTo>
                  <a:pt x="774849" y="55533"/>
                  <a:pt x="774585" y="56770"/>
                  <a:pt x="774585" y="58168"/>
                </a:cubicBezTo>
                <a:cubicBezTo>
                  <a:pt x="774585" y="60556"/>
                  <a:pt x="775344" y="62457"/>
                  <a:pt x="776861" y="63872"/>
                </a:cubicBezTo>
                <a:cubicBezTo>
                  <a:pt x="778379" y="65288"/>
                  <a:pt x="780502" y="65996"/>
                  <a:pt x="783231" y="65996"/>
                </a:cubicBezTo>
                <a:cubicBezTo>
                  <a:pt x="785448" y="65996"/>
                  <a:pt x="787503" y="65433"/>
                  <a:pt x="789396" y="64307"/>
                </a:cubicBezTo>
                <a:cubicBezTo>
                  <a:pt x="791289" y="63182"/>
                  <a:pt x="793275" y="61459"/>
                  <a:pt x="795356" y="59140"/>
                </a:cubicBezTo>
                <a:lnTo>
                  <a:pt x="795356" y="49369"/>
                </a:lnTo>
                <a:close/>
                <a:moveTo>
                  <a:pt x="400720" y="29263"/>
                </a:moveTo>
                <a:cubicBezTo>
                  <a:pt x="399621" y="29263"/>
                  <a:pt x="398540" y="29425"/>
                  <a:pt x="397477" y="29749"/>
                </a:cubicBezTo>
                <a:cubicBezTo>
                  <a:pt x="396413" y="30073"/>
                  <a:pt x="395332" y="30585"/>
                  <a:pt x="394234" y="31284"/>
                </a:cubicBezTo>
                <a:cubicBezTo>
                  <a:pt x="393136" y="31983"/>
                  <a:pt x="391986" y="32904"/>
                  <a:pt x="390785" y="34046"/>
                </a:cubicBezTo>
                <a:cubicBezTo>
                  <a:pt x="389584" y="35189"/>
                  <a:pt x="388314" y="36596"/>
                  <a:pt x="386976" y="38267"/>
                </a:cubicBezTo>
                <a:lnTo>
                  <a:pt x="386976" y="56582"/>
                </a:lnTo>
                <a:cubicBezTo>
                  <a:pt x="389310" y="59413"/>
                  <a:pt x="391523" y="61579"/>
                  <a:pt x="393616" y="63079"/>
                </a:cubicBezTo>
                <a:cubicBezTo>
                  <a:pt x="395710" y="64580"/>
                  <a:pt x="397906" y="65330"/>
                  <a:pt x="400205" y="65330"/>
                </a:cubicBezTo>
                <a:cubicBezTo>
                  <a:pt x="402332" y="65330"/>
                  <a:pt x="404159" y="64819"/>
                  <a:pt x="405686" y="63796"/>
                </a:cubicBezTo>
                <a:cubicBezTo>
                  <a:pt x="407213" y="62773"/>
                  <a:pt x="408449" y="61408"/>
                  <a:pt x="409393" y="59703"/>
                </a:cubicBezTo>
                <a:cubicBezTo>
                  <a:pt x="410337" y="57998"/>
                  <a:pt x="411031" y="56088"/>
                  <a:pt x="411478" y="53973"/>
                </a:cubicBezTo>
                <a:cubicBezTo>
                  <a:pt x="411924" y="51858"/>
                  <a:pt x="412147" y="49727"/>
                  <a:pt x="412147" y="47578"/>
                </a:cubicBezTo>
                <a:cubicBezTo>
                  <a:pt x="412147" y="45225"/>
                  <a:pt x="411966" y="42948"/>
                  <a:pt x="411606" y="40748"/>
                </a:cubicBezTo>
                <a:cubicBezTo>
                  <a:pt x="411246" y="38548"/>
                  <a:pt x="410628" y="36596"/>
                  <a:pt x="409753" y="34890"/>
                </a:cubicBezTo>
                <a:cubicBezTo>
                  <a:pt x="408878" y="33185"/>
                  <a:pt x="407703" y="31821"/>
                  <a:pt x="406227" y="30798"/>
                </a:cubicBezTo>
                <a:cubicBezTo>
                  <a:pt x="404752" y="29775"/>
                  <a:pt x="402916" y="29263"/>
                  <a:pt x="400720" y="29263"/>
                </a:cubicBezTo>
                <a:close/>
                <a:moveTo>
                  <a:pt x="560387" y="29058"/>
                </a:moveTo>
                <a:cubicBezTo>
                  <a:pt x="557875" y="29058"/>
                  <a:pt x="555716" y="29502"/>
                  <a:pt x="553909" y="30388"/>
                </a:cubicBezTo>
                <a:cubicBezTo>
                  <a:pt x="552102" y="31275"/>
                  <a:pt x="550613" y="32529"/>
                  <a:pt x="549443" y="34149"/>
                </a:cubicBezTo>
                <a:cubicBezTo>
                  <a:pt x="548273" y="35769"/>
                  <a:pt x="547404" y="37687"/>
                  <a:pt x="546837" y="39904"/>
                </a:cubicBezTo>
                <a:cubicBezTo>
                  <a:pt x="546269" y="42121"/>
                  <a:pt x="545985" y="44543"/>
                  <a:pt x="545985" y="47169"/>
                </a:cubicBezTo>
                <a:cubicBezTo>
                  <a:pt x="545985" y="49693"/>
                  <a:pt x="546217" y="52063"/>
                  <a:pt x="546682" y="54280"/>
                </a:cubicBezTo>
                <a:cubicBezTo>
                  <a:pt x="547147" y="56497"/>
                  <a:pt x="547921" y="58432"/>
                  <a:pt x="549005" y="60087"/>
                </a:cubicBezTo>
                <a:cubicBezTo>
                  <a:pt x="550089" y="61741"/>
                  <a:pt x="551543" y="63054"/>
                  <a:pt x="553367" y="64026"/>
                </a:cubicBezTo>
                <a:cubicBezTo>
                  <a:pt x="555191" y="64998"/>
                  <a:pt x="557462" y="65484"/>
                  <a:pt x="560181" y="65484"/>
                </a:cubicBezTo>
                <a:cubicBezTo>
                  <a:pt x="562659" y="65484"/>
                  <a:pt x="564810" y="65041"/>
                  <a:pt x="566634" y="64154"/>
                </a:cubicBezTo>
                <a:cubicBezTo>
                  <a:pt x="568458" y="63267"/>
                  <a:pt x="569955" y="62022"/>
                  <a:pt x="571125" y="60419"/>
                </a:cubicBezTo>
                <a:cubicBezTo>
                  <a:pt x="572295" y="58816"/>
                  <a:pt x="573155" y="56906"/>
                  <a:pt x="573706" y="54689"/>
                </a:cubicBezTo>
                <a:cubicBezTo>
                  <a:pt x="574257" y="52472"/>
                  <a:pt x="574532" y="50034"/>
                  <a:pt x="574532" y="47373"/>
                </a:cubicBezTo>
                <a:cubicBezTo>
                  <a:pt x="574532" y="44884"/>
                  <a:pt x="574300" y="42530"/>
                  <a:pt x="573835" y="40313"/>
                </a:cubicBezTo>
                <a:cubicBezTo>
                  <a:pt x="573370" y="38096"/>
                  <a:pt x="572604" y="36152"/>
                  <a:pt x="571538" y="34481"/>
                </a:cubicBezTo>
                <a:cubicBezTo>
                  <a:pt x="570471" y="32810"/>
                  <a:pt x="569025" y="31488"/>
                  <a:pt x="567201" y="30516"/>
                </a:cubicBezTo>
                <a:cubicBezTo>
                  <a:pt x="565377" y="29544"/>
                  <a:pt x="563106" y="29058"/>
                  <a:pt x="560387" y="29058"/>
                </a:cubicBezTo>
                <a:close/>
                <a:moveTo>
                  <a:pt x="882909" y="28598"/>
                </a:moveTo>
                <a:cubicBezTo>
                  <a:pt x="880815" y="28598"/>
                  <a:pt x="878979" y="28990"/>
                  <a:pt x="877401" y="29775"/>
                </a:cubicBezTo>
                <a:cubicBezTo>
                  <a:pt x="875822" y="30559"/>
                  <a:pt x="874501" y="31599"/>
                  <a:pt x="873437" y="32895"/>
                </a:cubicBezTo>
                <a:cubicBezTo>
                  <a:pt x="872373" y="34191"/>
                  <a:pt x="871550" y="35701"/>
                  <a:pt x="870966" y="37423"/>
                </a:cubicBezTo>
                <a:cubicBezTo>
                  <a:pt x="870383" y="39145"/>
                  <a:pt x="870057" y="40944"/>
                  <a:pt x="869988" y="42820"/>
                </a:cubicBezTo>
                <a:lnTo>
                  <a:pt x="895108" y="42820"/>
                </a:lnTo>
                <a:cubicBezTo>
                  <a:pt x="895210" y="38386"/>
                  <a:pt x="894223" y="34908"/>
                  <a:pt x="892148" y="32384"/>
                </a:cubicBezTo>
                <a:cubicBezTo>
                  <a:pt x="890072" y="29860"/>
                  <a:pt x="886992" y="28598"/>
                  <a:pt x="882909" y="28598"/>
                </a:cubicBezTo>
                <a:close/>
                <a:moveTo>
                  <a:pt x="730509" y="28598"/>
                </a:moveTo>
                <a:cubicBezTo>
                  <a:pt x="728415" y="28598"/>
                  <a:pt x="726579" y="28990"/>
                  <a:pt x="725001" y="29775"/>
                </a:cubicBezTo>
                <a:cubicBezTo>
                  <a:pt x="723422" y="30559"/>
                  <a:pt x="722101" y="31599"/>
                  <a:pt x="721037" y="32895"/>
                </a:cubicBezTo>
                <a:cubicBezTo>
                  <a:pt x="719973" y="34191"/>
                  <a:pt x="719150" y="35701"/>
                  <a:pt x="718566" y="37423"/>
                </a:cubicBezTo>
                <a:cubicBezTo>
                  <a:pt x="717983" y="39145"/>
                  <a:pt x="717657" y="40944"/>
                  <a:pt x="717588" y="42820"/>
                </a:cubicBezTo>
                <a:lnTo>
                  <a:pt x="742708" y="42820"/>
                </a:lnTo>
                <a:cubicBezTo>
                  <a:pt x="742810" y="38386"/>
                  <a:pt x="741823" y="34908"/>
                  <a:pt x="739748" y="32384"/>
                </a:cubicBezTo>
                <a:cubicBezTo>
                  <a:pt x="737672" y="29860"/>
                  <a:pt x="734592" y="28598"/>
                  <a:pt x="730509" y="28598"/>
                </a:cubicBezTo>
                <a:close/>
                <a:moveTo>
                  <a:pt x="482859" y="28598"/>
                </a:moveTo>
                <a:cubicBezTo>
                  <a:pt x="480765" y="28598"/>
                  <a:pt x="478929" y="28990"/>
                  <a:pt x="477351" y="29775"/>
                </a:cubicBezTo>
                <a:cubicBezTo>
                  <a:pt x="475772" y="30559"/>
                  <a:pt x="474451" y="31599"/>
                  <a:pt x="473387" y="32895"/>
                </a:cubicBezTo>
                <a:cubicBezTo>
                  <a:pt x="472323" y="34191"/>
                  <a:pt x="471500" y="35701"/>
                  <a:pt x="470916" y="37423"/>
                </a:cubicBezTo>
                <a:cubicBezTo>
                  <a:pt x="470333" y="39145"/>
                  <a:pt x="470007" y="40944"/>
                  <a:pt x="469938" y="42820"/>
                </a:cubicBezTo>
                <a:lnTo>
                  <a:pt x="495058" y="42820"/>
                </a:lnTo>
                <a:cubicBezTo>
                  <a:pt x="495160" y="38386"/>
                  <a:pt x="494173" y="34908"/>
                  <a:pt x="492098" y="32384"/>
                </a:cubicBezTo>
                <a:cubicBezTo>
                  <a:pt x="490022" y="29860"/>
                  <a:pt x="486942" y="28598"/>
                  <a:pt x="482859" y="28598"/>
                </a:cubicBezTo>
                <a:close/>
                <a:moveTo>
                  <a:pt x="254259" y="28598"/>
                </a:moveTo>
                <a:cubicBezTo>
                  <a:pt x="252165" y="28598"/>
                  <a:pt x="250329" y="28990"/>
                  <a:pt x="248751" y="29775"/>
                </a:cubicBezTo>
                <a:cubicBezTo>
                  <a:pt x="247172" y="30559"/>
                  <a:pt x="245851" y="31599"/>
                  <a:pt x="244787" y="32895"/>
                </a:cubicBezTo>
                <a:cubicBezTo>
                  <a:pt x="243723" y="34191"/>
                  <a:pt x="242900" y="35701"/>
                  <a:pt x="242316" y="37423"/>
                </a:cubicBezTo>
                <a:cubicBezTo>
                  <a:pt x="241733" y="39145"/>
                  <a:pt x="241407" y="40944"/>
                  <a:pt x="241338" y="42820"/>
                </a:cubicBezTo>
                <a:lnTo>
                  <a:pt x="266458" y="42820"/>
                </a:lnTo>
                <a:cubicBezTo>
                  <a:pt x="266560" y="38386"/>
                  <a:pt x="265573" y="34908"/>
                  <a:pt x="263498" y="32384"/>
                </a:cubicBezTo>
                <a:cubicBezTo>
                  <a:pt x="261422" y="29860"/>
                  <a:pt x="258342" y="28598"/>
                  <a:pt x="254259" y="28598"/>
                </a:cubicBezTo>
                <a:close/>
                <a:moveTo>
                  <a:pt x="130434" y="28598"/>
                </a:moveTo>
                <a:cubicBezTo>
                  <a:pt x="128340" y="28598"/>
                  <a:pt x="126504" y="28990"/>
                  <a:pt x="124926" y="29775"/>
                </a:cubicBezTo>
                <a:cubicBezTo>
                  <a:pt x="123347" y="30559"/>
                  <a:pt x="122026" y="31599"/>
                  <a:pt x="120962" y="32895"/>
                </a:cubicBezTo>
                <a:cubicBezTo>
                  <a:pt x="119898" y="34191"/>
                  <a:pt x="119075" y="35701"/>
                  <a:pt x="118491" y="37423"/>
                </a:cubicBezTo>
                <a:cubicBezTo>
                  <a:pt x="117908" y="39145"/>
                  <a:pt x="117582" y="40944"/>
                  <a:pt x="117513" y="42820"/>
                </a:cubicBezTo>
                <a:lnTo>
                  <a:pt x="142633" y="42820"/>
                </a:lnTo>
                <a:cubicBezTo>
                  <a:pt x="142735" y="38386"/>
                  <a:pt x="141748" y="34908"/>
                  <a:pt x="139673" y="32384"/>
                </a:cubicBezTo>
                <a:cubicBezTo>
                  <a:pt x="137597" y="29860"/>
                  <a:pt x="134517" y="28598"/>
                  <a:pt x="130434" y="28598"/>
                </a:cubicBezTo>
                <a:close/>
                <a:moveTo>
                  <a:pt x="814741" y="22714"/>
                </a:moveTo>
                <a:cubicBezTo>
                  <a:pt x="815730" y="22714"/>
                  <a:pt x="816523" y="22740"/>
                  <a:pt x="817119" y="22791"/>
                </a:cubicBezTo>
                <a:cubicBezTo>
                  <a:pt x="817716" y="22842"/>
                  <a:pt x="818177" y="22936"/>
                  <a:pt x="818501" y="23073"/>
                </a:cubicBezTo>
                <a:cubicBezTo>
                  <a:pt x="818825" y="23209"/>
                  <a:pt x="819064" y="23380"/>
                  <a:pt x="819217" y="23584"/>
                </a:cubicBezTo>
                <a:cubicBezTo>
                  <a:pt x="819371" y="23789"/>
                  <a:pt x="819515" y="24045"/>
                  <a:pt x="819652" y="24352"/>
                </a:cubicBezTo>
                <a:lnTo>
                  <a:pt x="832646" y="62312"/>
                </a:lnTo>
                <a:lnTo>
                  <a:pt x="832851" y="62926"/>
                </a:lnTo>
                <a:lnTo>
                  <a:pt x="833005" y="62312"/>
                </a:lnTo>
                <a:lnTo>
                  <a:pt x="845846" y="24352"/>
                </a:lnTo>
                <a:cubicBezTo>
                  <a:pt x="845914" y="24045"/>
                  <a:pt x="846033" y="23789"/>
                  <a:pt x="846204" y="23584"/>
                </a:cubicBezTo>
                <a:cubicBezTo>
                  <a:pt x="846374" y="23380"/>
                  <a:pt x="846622" y="23209"/>
                  <a:pt x="846946" y="23073"/>
                </a:cubicBezTo>
                <a:cubicBezTo>
                  <a:pt x="847270" y="22936"/>
                  <a:pt x="847713" y="22842"/>
                  <a:pt x="848276" y="22791"/>
                </a:cubicBezTo>
                <a:cubicBezTo>
                  <a:pt x="848838" y="22740"/>
                  <a:pt x="849580" y="22714"/>
                  <a:pt x="850501" y="22714"/>
                </a:cubicBezTo>
                <a:cubicBezTo>
                  <a:pt x="851286" y="22714"/>
                  <a:pt x="851934" y="22732"/>
                  <a:pt x="852445" y="22766"/>
                </a:cubicBezTo>
                <a:cubicBezTo>
                  <a:pt x="852957" y="22800"/>
                  <a:pt x="853358" y="22885"/>
                  <a:pt x="853647" y="23021"/>
                </a:cubicBezTo>
                <a:cubicBezTo>
                  <a:pt x="853937" y="23158"/>
                  <a:pt x="854142" y="23320"/>
                  <a:pt x="854261" y="23507"/>
                </a:cubicBezTo>
                <a:cubicBezTo>
                  <a:pt x="854381" y="23695"/>
                  <a:pt x="854440" y="23925"/>
                  <a:pt x="854440" y="24198"/>
                </a:cubicBezTo>
                <a:cubicBezTo>
                  <a:pt x="854440" y="24335"/>
                  <a:pt x="854432" y="24479"/>
                  <a:pt x="854415" y="24633"/>
                </a:cubicBezTo>
                <a:cubicBezTo>
                  <a:pt x="854398" y="24786"/>
                  <a:pt x="854372" y="24948"/>
                  <a:pt x="854338" y="25119"/>
                </a:cubicBezTo>
                <a:cubicBezTo>
                  <a:pt x="854304" y="25290"/>
                  <a:pt x="854261" y="25477"/>
                  <a:pt x="854210" y="25682"/>
                </a:cubicBezTo>
                <a:cubicBezTo>
                  <a:pt x="854159" y="25886"/>
                  <a:pt x="854099" y="26108"/>
                  <a:pt x="854031" y="26347"/>
                </a:cubicBezTo>
                <a:lnTo>
                  <a:pt x="838325" y="70088"/>
                </a:lnTo>
                <a:cubicBezTo>
                  <a:pt x="838189" y="70464"/>
                  <a:pt x="838010" y="70770"/>
                  <a:pt x="837788" y="71009"/>
                </a:cubicBezTo>
                <a:cubicBezTo>
                  <a:pt x="837566" y="71248"/>
                  <a:pt x="837234" y="71436"/>
                  <a:pt x="836790" y="71572"/>
                </a:cubicBezTo>
                <a:cubicBezTo>
                  <a:pt x="836347" y="71708"/>
                  <a:pt x="835784" y="71802"/>
                  <a:pt x="835102" y="71853"/>
                </a:cubicBezTo>
                <a:cubicBezTo>
                  <a:pt x="834420" y="71905"/>
                  <a:pt x="833567" y="71930"/>
                  <a:pt x="832544" y="71930"/>
                </a:cubicBezTo>
                <a:cubicBezTo>
                  <a:pt x="831521" y="71930"/>
                  <a:pt x="830668" y="71896"/>
                  <a:pt x="829986" y="71828"/>
                </a:cubicBezTo>
                <a:cubicBezTo>
                  <a:pt x="829304" y="71760"/>
                  <a:pt x="828750" y="71657"/>
                  <a:pt x="828323" y="71521"/>
                </a:cubicBezTo>
                <a:cubicBezTo>
                  <a:pt x="827897" y="71384"/>
                  <a:pt x="827565" y="71197"/>
                  <a:pt x="827326" y="70958"/>
                </a:cubicBezTo>
                <a:cubicBezTo>
                  <a:pt x="827087" y="70719"/>
                  <a:pt x="826899" y="70429"/>
                  <a:pt x="826763" y="70088"/>
                </a:cubicBezTo>
                <a:lnTo>
                  <a:pt x="811108" y="26347"/>
                </a:lnTo>
                <a:cubicBezTo>
                  <a:pt x="810972" y="25938"/>
                  <a:pt x="810861" y="25579"/>
                  <a:pt x="810776" y="25272"/>
                </a:cubicBezTo>
                <a:cubicBezTo>
                  <a:pt x="810690" y="24966"/>
                  <a:pt x="810639" y="24735"/>
                  <a:pt x="810622" y="24582"/>
                </a:cubicBezTo>
                <a:cubicBezTo>
                  <a:pt x="810605" y="24428"/>
                  <a:pt x="810597" y="24300"/>
                  <a:pt x="810597" y="24198"/>
                </a:cubicBezTo>
                <a:cubicBezTo>
                  <a:pt x="810597" y="23925"/>
                  <a:pt x="810665" y="23687"/>
                  <a:pt x="810801" y="23482"/>
                </a:cubicBezTo>
                <a:cubicBezTo>
                  <a:pt x="810938" y="23277"/>
                  <a:pt x="811168" y="23115"/>
                  <a:pt x="811492" y="22996"/>
                </a:cubicBezTo>
                <a:cubicBezTo>
                  <a:pt x="811816" y="22876"/>
                  <a:pt x="812242" y="22800"/>
                  <a:pt x="812771" y="22766"/>
                </a:cubicBezTo>
                <a:cubicBezTo>
                  <a:pt x="813300" y="22732"/>
                  <a:pt x="813956" y="22714"/>
                  <a:pt x="814741" y="22714"/>
                </a:cubicBezTo>
                <a:close/>
                <a:moveTo>
                  <a:pt x="935110" y="21998"/>
                </a:moveTo>
                <a:cubicBezTo>
                  <a:pt x="938180" y="21998"/>
                  <a:pt x="940763" y="22518"/>
                  <a:pt x="942861" y="23559"/>
                </a:cubicBezTo>
                <a:cubicBezTo>
                  <a:pt x="944958" y="24599"/>
                  <a:pt x="946655" y="25989"/>
                  <a:pt x="947951" y="27728"/>
                </a:cubicBezTo>
                <a:cubicBezTo>
                  <a:pt x="949247" y="29468"/>
                  <a:pt x="950176" y="31505"/>
                  <a:pt x="950739" y="33842"/>
                </a:cubicBezTo>
                <a:cubicBezTo>
                  <a:pt x="951302" y="36178"/>
                  <a:pt x="951583" y="38983"/>
                  <a:pt x="951583" y="42257"/>
                </a:cubicBezTo>
                <a:lnTo>
                  <a:pt x="951583" y="70344"/>
                </a:lnTo>
                <a:cubicBezTo>
                  <a:pt x="951583" y="70617"/>
                  <a:pt x="951515" y="70847"/>
                  <a:pt x="951379" y="71035"/>
                </a:cubicBezTo>
                <a:cubicBezTo>
                  <a:pt x="951242" y="71222"/>
                  <a:pt x="951021" y="71384"/>
                  <a:pt x="950714" y="71521"/>
                </a:cubicBezTo>
                <a:cubicBezTo>
                  <a:pt x="950407" y="71657"/>
                  <a:pt x="949980" y="71760"/>
                  <a:pt x="949435" y="71828"/>
                </a:cubicBezTo>
                <a:cubicBezTo>
                  <a:pt x="948889" y="71896"/>
                  <a:pt x="948207" y="71930"/>
                  <a:pt x="947388" y="71930"/>
                </a:cubicBezTo>
                <a:cubicBezTo>
                  <a:pt x="946536" y="71930"/>
                  <a:pt x="945836" y="71896"/>
                  <a:pt x="945291" y="71828"/>
                </a:cubicBezTo>
                <a:cubicBezTo>
                  <a:pt x="944745" y="71760"/>
                  <a:pt x="944319" y="71657"/>
                  <a:pt x="944012" y="71521"/>
                </a:cubicBezTo>
                <a:cubicBezTo>
                  <a:pt x="943705" y="71384"/>
                  <a:pt x="943483" y="71222"/>
                  <a:pt x="943347" y="71035"/>
                </a:cubicBezTo>
                <a:cubicBezTo>
                  <a:pt x="943210" y="70847"/>
                  <a:pt x="943142" y="70617"/>
                  <a:pt x="943142" y="70344"/>
                </a:cubicBezTo>
                <a:lnTo>
                  <a:pt x="943142" y="43383"/>
                </a:lnTo>
                <a:cubicBezTo>
                  <a:pt x="943142" y="40757"/>
                  <a:pt x="942937" y="38642"/>
                  <a:pt x="942528" y="37039"/>
                </a:cubicBezTo>
                <a:cubicBezTo>
                  <a:pt x="942119" y="35436"/>
                  <a:pt x="941522" y="34055"/>
                  <a:pt x="940738" y="32895"/>
                </a:cubicBezTo>
                <a:cubicBezTo>
                  <a:pt x="939953" y="31736"/>
                  <a:pt x="938938" y="30849"/>
                  <a:pt x="937694" y="30235"/>
                </a:cubicBezTo>
                <a:cubicBezTo>
                  <a:pt x="936449" y="29621"/>
                  <a:pt x="935008" y="29314"/>
                  <a:pt x="933371" y="29314"/>
                </a:cubicBezTo>
                <a:cubicBezTo>
                  <a:pt x="931256" y="29314"/>
                  <a:pt x="929141" y="30064"/>
                  <a:pt x="927027" y="31565"/>
                </a:cubicBezTo>
                <a:cubicBezTo>
                  <a:pt x="924912" y="33066"/>
                  <a:pt x="922695" y="35266"/>
                  <a:pt x="920376" y="38165"/>
                </a:cubicBezTo>
                <a:lnTo>
                  <a:pt x="920376" y="70344"/>
                </a:lnTo>
                <a:cubicBezTo>
                  <a:pt x="920376" y="70617"/>
                  <a:pt x="920308" y="70847"/>
                  <a:pt x="920171" y="71035"/>
                </a:cubicBezTo>
                <a:cubicBezTo>
                  <a:pt x="920035" y="71222"/>
                  <a:pt x="919813" y="71384"/>
                  <a:pt x="919506" y="71521"/>
                </a:cubicBezTo>
                <a:cubicBezTo>
                  <a:pt x="919199" y="71657"/>
                  <a:pt x="918773" y="71760"/>
                  <a:pt x="918227" y="71828"/>
                </a:cubicBezTo>
                <a:cubicBezTo>
                  <a:pt x="917682" y="71896"/>
                  <a:pt x="916982" y="71930"/>
                  <a:pt x="916130" y="71930"/>
                </a:cubicBezTo>
                <a:cubicBezTo>
                  <a:pt x="915311" y="71930"/>
                  <a:pt x="914629" y="71896"/>
                  <a:pt x="914083" y="71828"/>
                </a:cubicBezTo>
                <a:cubicBezTo>
                  <a:pt x="913538" y="71760"/>
                  <a:pt x="913103" y="71657"/>
                  <a:pt x="912779" y="71521"/>
                </a:cubicBezTo>
                <a:cubicBezTo>
                  <a:pt x="912455" y="71384"/>
                  <a:pt x="912233" y="71222"/>
                  <a:pt x="912114" y="71035"/>
                </a:cubicBezTo>
                <a:cubicBezTo>
                  <a:pt x="911994" y="70847"/>
                  <a:pt x="911935" y="70617"/>
                  <a:pt x="911935" y="70344"/>
                </a:cubicBezTo>
                <a:lnTo>
                  <a:pt x="911935" y="24300"/>
                </a:lnTo>
                <a:cubicBezTo>
                  <a:pt x="911935" y="24028"/>
                  <a:pt x="911986" y="23797"/>
                  <a:pt x="912088" y="23610"/>
                </a:cubicBezTo>
                <a:cubicBezTo>
                  <a:pt x="912190" y="23422"/>
                  <a:pt x="912395" y="23252"/>
                  <a:pt x="912702" y="23098"/>
                </a:cubicBezTo>
                <a:cubicBezTo>
                  <a:pt x="913009" y="22945"/>
                  <a:pt x="913401" y="22842"/>
                  <a:pt x="913879" y="22791"/>
                </a:cubicBezTo>
                <a:cubicBezTo>
                  <a:pt x="914356" y="22740"/>
                  <a:pt x="914987" y="22714"/>
                  <a:pt x="915772" y="22714"/>
                </a:cubicBezTo>
                <a:cubicBezTo>
                  <a:pt x="916522" y="22714"/>
                  <a:pt x="917144" y="22740"/>
                  <a:pt x="917639" y="22791"/>
                </a:cubicBezTo>
                <a:cubicBezTo>
                  <a:pt x="918133" y="22842"/>
                  <a:pt x="918517" y="22945"/>
                  <a:pt x="918790" y="23098"/>
                </a:cubicBezTo>
                <a:cubicBezTo>
                  <a:pt x="919063" y="23252"/>
                  <a:pt x="919259" y="23422"/>
                  <a:pt x="919378" y="23610"/>
                </a:cubicBezTo>
                <a:cubicBezTo>
                  <a:pt x="919498" y="23797"/>
                  <a:pt x="919557" y="24028"/>
                  <a:pt x="919557" y="24300"/>
                </a:cubicBezTo>
                <a:lnTo>
                  <a:pt x="919557" y="30388"/>
                </a:lnTo>
                <a:cubicBezTo>
                  <a:pt x="922149" y="27489"/>
                  <a:pt x="924733" y="25366"/>
                  <a:pt x="927308" y="24019"/>
                </a:cubicBezTo>
                <a:cubicBezTo>
                  <a:pt x="929883" y="22672"/>
                  <a:pt x="932484" y="21998"/>
                  <a:pt x="935110" y="21998"/>
                </a:cubicBezTo>
                <a:close/>
                <a:moveTo>
                  <a:pt x="883341" y="21998"/>
                </a:moveTo>
                <a:cubicBezTo>
                  <a:pt x="886956" y="21998"/>
                  <a:pt x="890034" y="22578"/>
                  <a:pt x="892575" y="23738"/>
                </a:cubicBezTo>
                <a:cubicBezTo>
                  <a:pt x="895116" y="24897"/>
                  <a:pt x="897205" y="26458"/>
                  <a:pt x="898842" y="28419"/>
                </a:cubicBezTo>
                <a:cubicBezTo>
                  <a:pt x="900480" y="30380"/>
                  <a:pt x="901682" y="32682"/>
                  <a:pt x="902449" y="35325"/>
                </a:cubicBezTo>
                <a:cubicBezTo>
                  <a:pt x="903217" y="37969"/>
                  <a:pt x="903600" y="40791"/>
                  <a:pt x="903600" y="43792"/>
                </a:cubicBezTo>
                <a:lnTo>
                  <a:pt x="903600" y="45327"/>
                </a:lnTo>
                <a:cubicBezTo>
                  <a:pt x="903600" y="46657"/>
                  <a:pt x="903266" y="47604"/>
                  <a:pt x="902598" y="48166"/>
                </a:cubicBezTo>
                <a:cubicBezTo>
                  <a:pt x="901930" y="48729"/>
                  <a:pt x="901168" y="49011"/>
                  <a:pt x="900311" y="49011"/>
                </a:cubicBezTo>
                <a:lnTo>
                  <a:pt x="869988" y="49011"/>
                </a:lnTo>
                <a:cubicBezTo>
                  <a:pt x="869988" y="51569"/>
                  <a:pt x="870245" y="53871"/>
                  <a:pt x="870759" y="55917"/>
                </a:cubicBezTo>
                <a:cubicBezTo>
                  <a:pt x="871273" y="57963"/>
                  <a:pt x="872130" y="59720"/>
                  <a:pt x="873330" y="61187"/>
                </a:cubicBezTo>
                <a:cubicBezTo>
                  <a:pt x="874529" y="62653"/>
                  <a:pt x="876089" y="63779"/>
                  <a:pt x="878008" y="64563"/>
                </a:cubicBezTo>
                <a:cubicBezTo>
                  <a:pt x="879927" y="65348"/>
                  <a:pt x="882275" y="65740"/>
                  <a:pt x="885051" y="65740"/>
                </a:cubicBezTo>
                <a:cubicBezTo>
                  <a:pt x="887244" y="65740"/>
                  <a:pt x="889198" y="65561"/>
                  <a:pt x="890911" y="65203"/>
                </a:cubicBezTo>
                <a:cubicBezTo>
                  <a:pt x="892625" y="64844"/>
                  <a:pt x="894107" y="64444"/>
                  <a:pt x="895358" y="64000"/>
                </a:cubicBezTo>
                <a:cubicBezTo>
                  <a:pt x="896609" y="63557"/>
                  <a:pt x="897638" y="63156"/>
                  <a:pt x="898443" y="62798"/>
                </a:cubicBezTo>
                <a:cubicBezTo>
                  <a:pt x="899249" y="62440"/>
                  <a:pt x="899857" y="62261"/>
                  <a:pt x="900268" y="62261"/>
                </a:cubicBezTo>
                <a:cubicBezTo>
                  <a:pt x="900508" y="62261"/>
                  <a:pt x="900722" y="62321"/>
                  <a:pt x="900911" y="62440"/>
                </a:cubicBezTo>
                <a:cubicBezTo>
                  <a:pt x="901099" y="62559"/>
                  <a:pt x="901245" y="62738"/>
                  <a:pt x="901348" y="62977"/>
                </a:cubicBezTo>
                <a:cubicBezTo>
                  <a:pt x="901451" y="63216"/>
                  <a:pt x="901528" y="63548"/>
                  <a:pt x="901579" y="63975"/>
                </a:cubicBezTo>
                <a:cubicBezTo>
                  <a:pt x="901630" y="64401"/>
                  <a:pt x="901656" y="64921"/>
                  <a:pt x="901656" y="65535"/>
                </a:cubicBezTo>
                <a:cubicBezTo>
                  <a:pt x="901656" y="65979"/>
                  <a:pt x="901639" y="66362"/>
                  <a:pt x="901605" y="66686"/>
                </a:cubicBezTo>
                <a:cubicBezTo>
                  <a:pt x="901571" y="67010"/>
                  <a:pt x="901528" y="67300"/>
                  <a:pt x="901477" y="67556"/>
                </a:cubicBezTo>
                <a:cubicBezTo>
                  <a:pt x="901426" y="67812"/>
                  <a:pt x="901341" y="68042"/>
                  <a:pt x="901221" y="68247"/>
                </a:cubicBezTo>
                <a:cubicBezTo>
                  <a:pt x="901102" y="68451"/>
                  <a:pt x="900949" y="68647"/>
                  <a:pt x="900761" y="68835"/>
                </a:cubicBezTo>
                <a:cubicBezTo>
                  <a:pt x="900573" y="69023"/>
                  <a:pt x="900019" y="69329"/>
                  <a:pt x="899098" y="69756"/>
                </a:cubicBezTo>
                <a:cubicBezTo>
                  <a:pt x="898177" y="70182"/>
                  <a:pt x="896984" y="70600"/>
                  <a:pt x="895517" y="71009"/>
                </a:cubicBezTo>
                <a:cubicBezTo>
                  <a:pt x="894050" y="71418"/>
                  <a:pt x="892354" y="71785"/>
                  <a:pt x="890427" y="72109"/>
                </a:cubicBezTo>
                <a:cubicBezTo>
                  <a:pt x="888500" y="72433"/>
                  <a:pt x="886445" y="72595"/>
                  <a:pt x="884262" y="72595"/>
                </a:cubicBezTo>
                <a:cubicBezTo>
                  <a:pt x="880476" y="72595"/>
                  <a:pt x="877159" y="72067"/>
                  <a:pt x="874311" y="71009"/>
                </a:cubicBezTo>
                <a:cubicBezTo>
                  <a:pt x="871463" y="69952"/>
                  <a:pt x="869067" y="68383"/>
                  <a:pt x="867123" y="66303"/>
                </a:cubicBezTo>
                <a:cubicBezTo>
                  <a:pt x="865179" y="64222"/>
                  <a:pt x="863713" y="61613"/>
                  <a:pt x="862724" y="58475"/>
                </a:cubicBezTo>
                <a:cubicBezTo>
                  <a:pt x="861735" y="55337"/>
                  <a:pt x="861240" y="51688"/>
                  <a:pt x="861240" y="47527"/>
                </a:cubicBezTo>
                <a:cubicBezTo>
                  <a:pt x="861240" y="43571"/>
                  <a:pt x="861752" y="40015"/>
                  <a:pt x="862775" y="36860"/>
                </a:cubicBezTo>
                <a:cubicBezTo>
                  <a:pt x="863798" y="33705"/>
                  <a:pt x="865273" y="31028"/>
                  <a:pt x="867200" y="28828"/>
                </a:cubicBezTo>
                <a:cubicBezTo>
                  <a:pt x="869127" y="26628"/>
                  <a:pt x="871455" y="24940"/>
                  <a:pt x="874183" y="23763"/>
                </a:cubicBezTo>
                <a:cubicBezTo>
                  <a:pt x="876912" y="22587"/>
                  <a:pt x="879964" y="21998"/>
                  <a:pt x="883341" y="21998"/>
                </a:cubicBezTo>
                <a:close/>
                <a:moveTo>
                  <a:pt x="785584" y="21998"/>
                </a:moveTo>
                <a:cubicBezTo>
                  <a:pt x="788893" y="21998"/>
                  <a:pt x="791706" y="22373"/>
                  <a:pt x="794026" y="23124"/>
                </a:cubicBezTo>
                <a:cubicBezTo>
                  <a:pt x="796345" y="23874"/>
                  <a:pt x="798221" y="24974"/>
                  <a:pt x="799653" y="26424"/>
                </a:cubicBezTo>
                <a:cubicBezTo>
                  <a:pt x="801086" y="27873"/>
                  <a:pt x="802126" y="29672"/>
                  <a:pt x="802774" y="31821"/>
                </a:cubicBezTo>
                <a:cubicBezTo>
                  <a:pt x="803422" y="33970"/>
                  <a:pt x="803746" y="36476"/>
                  <a:pt x="803746" y="39341"/>
                </a:cubicBezTo>
                <a:lnTo>
                  <a:pt x="803746" y="70395"/>
                </a:lnTo>
                <a:cubicBezTo>
                  <a:pt x="803746" y="70805"/>
                  <a:pt x="803609" y="71112"/>
                  <a:pt x="803337" y="71316"/>
                </a:cubicBezTo>
                <a:cubicBezTo>
                  <a:pt x="803064" y="71521"/>
                  <a:pt x="802689" y="71674"/>
                  <a:pt x="802211" y="71777"/>
                </a:cubicBezTo>
                <a:cubicBezTo>
                  <a:pt x="801734" y="71879"/>
                  <a:pt x="801034" y="71930"/>
                  <a:pt x="800114" y="71930"/>
                </a:cubicBezTo>
                <a:cubicBezTo>
                  <a:pt x="799227" y="71930"/>
                  <a:pt x="798519" y="71879"/>
                  <a:pt x="797990" y="71777"/>
                </a:cubicBezTo>
                <a:cubicBezTo>
                  <a:pt x="797462" y="71674"/>
                  <a:pt x="797078" y="71521"/>
                  <a:pt x="796839" y="71316"/>
                </a:cubicBezTo>
                <a:cubicBezTo>
                  <a:pt x="796601" y="71112"/>
                  <a:pt x="796481" y="70805"/>
                  <a:pt x="796481" y="70395"/>
                </a:cubicBezTo>
                <a:lnTo>
                  <a:pt x="796481" y="65791"/>
                </a:lnTo>
                <a:cubicBezTo>
                  <a:pt x="794469" y="67940"/>
                  <a:pt x="792226" y="69611"/>
                  <a:pt x="789754" y="70805"/>
                </a:cubicBezTo>
                <a:cubicBezTo>
                  <a:pt x="787281" y="71998"/>
                  <a:pt x="784663" y="72595"/>
                  <a:pt x="781901" y="72595"/>
                </a:cubicBezTo>
                <a:cubicBezTo>
                  <a:pt x="779479" y="72595"/>
                  <a:pt x="777288" y="72280"/>
                  <a:pt x="775327" y="71649"/>
                </a:cubicBezTo>
                <a:cubicBezTo>
                  <a:pt x="773366" y="71018"/>
                  <a:pt x="771694" y="70105"/>
                  <a:pt x="770313" y="68912"/>
                </a:cubicBezTo>
                <a:cubicBezTo>
                  <a:pt x="768932" y="67718"/>
                  <a:pt x="767857" y="66251"/>
                  <a:pt x="767090" y="64512"/>
                </a:cubicBezTo>
                <a:cubicBezTo>
                  <a:pt x="766323" y="62773"/>
                  <a:pt x="765939" y="60794"/>
                  <a:pt x="765939" y="58577"/>
                </a:cubicBezTo>
                <a:cubicBezTo>
                  <a:pt x="765939" y="55985"/>
                  <a:pt x="766468" y="53734"/>
                  <a:pt x="767525" y="51824"/>
                </a:cubicBezTo>
                <a:cubicBezTo>
                  <a:pt x="768582" y="49914"/>
                  <a:pt x="770100" y="48328"/>
                  <a:pt x="772078" y="47066"/>
                </a:cubicBezTo>
                <a:cubicBezTo>
                  <a:pt x="774056" y="45805"/>
                  <a:pt x="776478" y="44858"/>
                  <a:pt x="779343" y="44227"/>
                </a:cubicBezTo>
                <a:cubicBezTo>
                  <a:pt x="782208" y="43596"/>
                  <a:pt x="785431" y="43281"/>
                  <a:pt x="789012" y="43281"/>
                </a:cubicBezTo>
                <a:lnTo>
                  <a:pt x="795356" y="43281"/>
                </a:lnTo>
                <a:lnTo>
                  <a:pt x="795356" y="39699"/>
                </a:lnTo>
                <a:cubicBezTo>
                  <a:pt x="795356" y="37926"/>
                  <a:pt x="795168" y="36357"/>
                  <a:pt x="794793" y="34993"/>
                </a:cubicBezTo>
                <a:cubicBezTo>
                  <a:pt x="794418" y="33629"/>
                  <a:pt x="793812" y="32495"/>
                  <a:pt x="792977" y="31591"/>
                </a:cubicBezTo>
                <a:cubicBezTo>
                  <a:pt x="792141" y="30687"/>
                  <a:pt x="791058" y="30005"/>
                  <a:pt x="789728" y="29544"/>
                </a:cubicBezTo>
                <a:cubicBezTo>
                  <a:pt x="788398" y="29084"/>
                  <a:pt x="786761" y="28854"/>
                  <a:pt x="784817" y="28854"/>
                </a:cubicBezTo>
                <a:cubicBezTo>
                  <a:pt x="782736" y="28854"/>
                  <a:pt x="780869" y="29101"/>
                  <a:pt x="779215" y="29595"/>
                </a:cubicBezTo>
                <a:cubicBezTo>
                  <a:pt x="777561" y="30090"/>
                  <a:pt x="776111" y="30636"/>
                  <a:pt x="774866" y="31233"/>
                </a:cubicBezTo>
                <a:cubicBezTo>
                  <a:pt x="773621" y="31829"/>
                  <a:pt x="772581" y="32375"/>
                  <a:pt x="771746" y="32870"/>
                </a:cubicBezTo>
                <a:cubicBezTo>
                  <a:pt x="770910" y="33364"/>
                  <a:pt x="770287" y="33611"/>
                  <a:pt x="769878" y="33611"/>
                </a:cubicBezTo>
                <a:cubicBezTo>
                  <a:pt x="769605" y="33611"/>
                  <a:pt x="769367" y="33543"/>
                  <a:pt x="769162" y="33407"/>
                </a:cubicBezTo>
                <a:cubicBezTo>
                  <a:pt x="768957" y="33270"/>
                  <a:pt x="768778" y="33066"/>
                  <a:pt x="768625" y="32793"/>
                </a:cubicBezTo>
                <a:cubicBezTo>
                  <a:pt x="768471" y="32520"/>
                  <a:pt x="768360" y="32170"/>
                  <a:pt x="768292" y="31744"/>
                </a:cubicBezTo>
                <a:cubicBezTo>
                  <a:pt x="768224" y="31318"/>
                  <a:pt x="768190" y="30849"/>
                  <a:pt x="768190" y="30337"/>
                </a:cubicBezTo>
                <a:cubicBezTo>
                  <a:pt x="768190" y="29485"/>
                  <a:pt x="768250" y="28811"/>
                  <a:pt x="768369" y="28316"/>
                </a:cubicBezTo>
                <a:cubicBezTo>
                  <a:pt x="768488" y="27822"/>
                  <a:pt x="768778" y="27353"/>
                  <a:pt x="769239" y="26910"/>
                </a:cubicBezTo>
                <a:cubicBezTo>
                  <a:pt x="769699" y="26466"/>
                  <a:pt x="770492" y="25946"/>
                  <a:pt x="771618" y="25349"/>
                </a:cubicBezTo>
                <a:cubicBezTo>
                  <a:pt x="772743" y="24752"/>
                  <a:pt x="774039" y="24207"/>
                  <a:pt x="775506" y="23712"/>
                </a:cubicBezTo>
                <a:cubicBezTo>
                  <a:pt x="776972" y="23218"/>
                  <a:pt x="778575" y="22808"/>
                  <a:pt x="780315" y="22484"/>
                </a:cubicBezTo>
                <a:cubicBezTo>
                  <a:pt x="782054" y="22160"/>
                  <a:pt x="783811" y="21998"/>
                  <a:pt x="785584" y="21998"/>
                </a:cubicBezTo>
                <a:close/>
                <a:moveTo>
                  <a:pt x="730941" y="21998"/>
                </a:moveTo>
                <a:cubicBezTo>
                  <a:pt x="734556" y="21998"/>
                  <a:pt x="737634" y="22578"/>
                  <a:pt x="740175" y="23738"/>
                </a:cubicBezTo>
                <a:cubicBezTo>
                  <a:pt x="742716" y="24897"/>
                  <a:pt x="744805" y="26458"/>
                  <a:pt x="746442" y="28419"/>
                </a:cubicBezTo>
                <a:cubicBezTo>
                  <a:pt x="748080" y="30380"/>
                  <a:pt x="749282" y="32682"/>
                  <a:pt x="750049" y="35325"/>
                </a:cubicBezTo>
                <a:cubicBezTo>
                  <a:pt x="750817" y="37969"/>
                  <a:pt x="751200" y="40791"/>
                  <a:pt x="751200" y="43792"/>
                </a:cubicBezTo>
                <a:lnTo>
                  <a:pt x="751200" y="45327"/>
                </a:lnTo>
                <a:cubicBezTo>
                  <a:pt x="751200" y="46657"/>
                  <a:pt x="750866" y="47604"/>
                  <a:pt x="750198" y="48166"/>
                </a:cubicBezTo>
                <a:cubicBezTo>
                  <a:pt x="749530" y="48729"/>
                  <a:pt x="748768" y="49011"/>
                  <a:pt x="747911" y="49011"/>
                </a:cubicBezTo>
                <a:lnTo>
                  <a:pt x="717588" y="49011"/>
                </a:lnTo>
                <a:cubicBezTo>
                  <a:pt x="717588" y="51569"/>
                  <a:pt x="717845" y="53871"/>
                  <a:pt x="718359" y="55917"/>
                </a:cubicBezTo>
                <a:cubicBezTo>
                  <a:pt x="718873" y="57963"/>
                  <a:pt x="719730" y="59720"/>
                  <a:pt x="720930" y="61187"/>
                </a:cubicBezTo>
                <a:cubicBezTo>
                  <a:pt x="722129" y="62653"/>
                  <a:pt x="723689" y="63779"/>
                  <a:pt x="725608" y="64563"/>
                </a:cubicBezTo>
                <a:cubicBezTo>
                  <a:pt x="727527" y="65348"/>
                  <a:pt x="729875" y="65740"/>
                  <a:pt x="732651" y="65740"/>
                </a:cubicBezTo>
                <a:cubicBezTo>
                  <a:pt x="734844" y="65740"/>
                  <a:pt x="736798" y="65561"/>
                  <a:pt x="738511" y="65203"/>
                </a:cubicBezTo>
                <a:cubicBezTo>
                  <a:pt x="740225" y="64844"/>
                  <a:pt x="741707" y="64444"/>
                  <a:pt x="742958" y="64000"/>
                </a:cubicBezTo>
                <a:cubicBezTo>
                  <a:pt x="744209" y="63557"/>
                  <a:pt x="745238" y="63156"/>
                  <a:pt x="746043" y="62798"/>
                </a:cubicBezTo>
                <a:cubicBezTo>
                  <a:pt x="746849" y="62440"/>
                  <a:pt x="747457" y="62261"/>
                  <a:pt x="747868" y="62261"/>
                </a:cubicBezTo>
                <a:cubicBezTo>
                  <a:pt x="748108" y="62261"/>
                  <a:pt x="748322" y="62321"/>
                  <a:pt x="748511" y="62440"/>
                </a:cubicBezTo>
                <a:cubicBezTo>
                  <a:pt x="748699" y="62559"/>
                  <a:pt x="748845" y="62738"/>
                  <a:pt x="748948" y="62977"/>
                </a:cubicBezTo>
                <a:cubicBezTo>
                  <a:pt x="749050" y="63216"/>
                  <a:pt x="749128" y="63548"/>
                  <a:pt x="749179" y="63975"/>
                </a:cubicBezTo>
                <a:cubicBezTo>
                  <a:pt x="749230" y="64401"/>
                  <a:pt x="749256" y="64921"/>
                  <a:pt x="749256" y="65535"/>
                </a:cubicBezTo>
                <a:cubicBezTo>
                  <a:pt x="749256" y="65979"/>
                  <a:pt x="749239" y="66362"/>
                  <a:pt x="749205" y="66686"/>
                </a:cubicBezTo>
                <a:cubicBezTo>
                  <a:pt x="749171" y="67010"/>
                  <a:pt x="749128" y="67300"/>
                  <a:pt x="749077" y="67556"/>
                </a:cubicBezTo>
                <a:cubicBezTo>
                  <a:pt x="749026" y="67812"/>
                  <a:pt x="748941" y="68042"/>
                  <a:pt x="748821" y="68247"/>
                </a:cubicBezTo>
                <a:cubicBezTo>
                  <a:pt x="748702" y="68451"/>
                  <a:pt x="748548" y="68647"/>
                  <a:pt x="748361" y="68835"/>
                </a:cubicBezTo>
                <a:cubicBezTo>
                  <a:pt x="748173" y="69023"/>
                  <a:pt x="747619" y="69329"/>
                  <a:pt x="746698" y="69756"/>
                </a:cubicBezTo>
                <a:cubicBezTo>
                  <a:pt x="745777" y="70182"/>
                  <a:pt x="744584" y="70600"/>
                  <a:pt x="743117" y="71009"/>
                </a:cubicBezTo>
                <a:cubicBezTo>
                  <a:pt x="741650" y="71418"/>
                  <a:pt x="739954" y="71785"/>
                  <a:pt x="738027" y="72109"/>
                </a:cubicBezTo>
                <a:cubicBezTo>
                  <a:pt x="736100" y="72433"/>
                  <a:pt x="734045" y="72595"/>
                  <a:pt x="731862" y="72595"/>
                </a:cubicBezTo>
                <a:cubicBezTo>
                  <a:pt x="728076" y="72595"/>
                  <a:pt x="724759" y="72067"/>
                  <a:pt x="721911" y="71009"/>
                </a:cubicBezTo>
                <a:cubicBezTo>
                  <a:pt x="719063" y="69952"/>
                  <a:pt x="716667" y="68383"/>
                  <a:pt x="714723" y="66303"/>
                </a:cubicBezTo>
                <a:cubicBezTo>
                  <a:pt x="712779" y="64222"/>
                  <a:pt x="711313" y="61613"/>
                  <a:pt x="710324" y="58475"/>
                </a:cubicBezTo>
                <a:cubicBezTo>
                  <a:pt x="709335" y="55337"/>
                  <a:pt x="708840" y="51688"/>
                  <a:pt x="708840" y="47527"/>
                </a:cubicBezTo>
                <a:cubicBezTo>
                  <a:pt x="708840" y="43571"/>
                  <a:pt x="709352" y="40015"/>
                  <a:pt x="710375" y="36860"/>
                </a:cubicBezTo>
                <a:cubicBezTo>
                  <a:pt x="711398" y="33705"/>
                  <a:pt x="712873" y="31028"/>
                  <a:pt x="714800" y="28828"/>
                </a:cubicBezTo>
                <a:cubicBezTo>
                  <a:pt x="716727" y="26628"/>
                  <a:pt x="719055" y="24940"/>
                  <a:pt x="721783" y="23763"/>
                </a:cubicBezTo>
                <a:cubicBezTo>
                  <a:pt x="724512" y="22587"/>
                  <a:pt x="727564" y="21998"/>
                  <a:pt x="730941" y="21998"/>
                </a:cubicBezTo>
                <a:close/>
                <a:moveTo>
                  <a:pt x="560719" y="21998"/>
                </a:moveTo>
                <a:cubicBezTo>
                  <a:pt x="564505" y="21998"/>
                  <a:pt x="567804" y="22561"/>
                  <a:pt x="570618" y="23687"/>
                </a:cubicBezTo>
                <a:cubicBezTo>
                  <a:pt x="573432" y="24812"/>
                  <a:pt x="575777" y="26449"/>
                  <a:pt x="577653" y="28598"/>
                </a:cubicBezTo>
                <a:cubicBezTo>
                  <a:pt x="579529" y="30747"/>
                  <a:pt x="580936" y="33356"/>
                  <a:pt x="581873" y="36425"/>
                </a:cubicBezTo>
                <a:cubicBezTo>
                  <a:pt x="582811" y="39495"/>
                  <a:pt x="583280" y="42957"/>
                  <a:pt x="583280" y="46811"/>
                </a:cubicBezTo>
                <a:cubicBezTo>
                  <a:pt x="583280" y="50562"/>
                  <a:pt x="582786" y="54016"/>
                  <a:pt x="581797" y="57171"/>
                </a:cubicBezTo>
                <a:cubicBezTo>
                  <a:pt x="580808" y="60325"/>
                  <a:pt x="579332" y="63045"/>
                  <a:pt x="577371" y="65330"/>
                </a:cubicBezTo>
                <a:cubicBezTo>
                  <a:pt x="575410" y="67616"/>
                  <a:pt x="572955" y="69398"/>
                  <a:pt x="570004" y="70677"/>
                </a:cubicBezTo>
                <a:cubicBezTo>
                  <a:pt x="567054" y="71956"/>
                  <a:pt x="563635" y="72595"/>
                  <a:pt x="559747" y="72595"/>
                </a:cubicBezTo>
                <a:cubicBezTo>
                  <a:pt x="555961" y="72595"/>
                  <a:pt x="552661" y="72032"/>
                  <a:pt x="549847" y="70907"/>
                </a:cubicBezTo>
                <a:cubicBezTo>
                  <a:pt x="547034" y="69781"/>
                  <a:pt x="544689" y="68144"/>
                  <a:pt x="542813" y="65996"/>
                </a:cubicBezTo>
                <a:cubicBezTo>
                  <a:pt x="540937" y="63847"/>
                  <a:pt x="539539" y="61238"/>
                  <a:pt x="538618" y="58168"/>
                </a:cubicBezTo>
                <a:cubicBezTo>
                  <a:pt x="537697" y="55099"/>
                  <a:pt x="537237" y="51620"/>
                  <a:pt x="537237" y="47732"/>
                </a:cubicBezTo>
                <a:cubicBezTo>
                  <a:pt x="537237" y="43980"/>
                  <a:pt x="537723" y="40527"/>
                  <a:pt x="538695" y="37372"/>
                </a:cubicBezTo>
                <a:cubicBezTo>
                  <a:pt x="539667" y="34217"/>
                  <a:pt x="541133" y="31497"/>
                  <a:pt x="543094" y="29212"/>
                </a:cubicBezTo>
                <a:cubicBezTo>
                  <a:pt x="545056" y="26927"/>
                  <a:pt x="547503" y="25153"/>
                  <a:pt x="550436" y="23891"/>
                </a:cubicBezTo>
                <a:cubicBezTo>
                  <a:pt x="553369" y="22629"/>
                  <a:pt x="556797" y="21998"/>
                  <a:pt x="560719" y="21998"/>
                </a:cubicBezTo>
                <a:close/>
                <a:moveTo>
                  <a:pt x="483291" y="21998"/>
                </a:moveTo>
                <a:cubicBezTo>
                  <a:pt x="486906" y="21998"/>
                  <a:pt x="489984" y="22578"/>
                  <a:pt x="492525" y="23738"/>
                </a:cubicBezTo>
                <a:cubicBezTo>
                  <a:pt x="495066" y="24897"/>
                  <a:pt x="497155" y="26458"/>
                  <a:pt x="498792" y="28419"/>
                </a:cubicBezTo>
                <a:cubicBezTo>
                  <a:pt x="500430" y="30380"/>
                  <a:pt x="501632" y="32682"/>
                  <a:pt x="502399" y="35325"/>
                </a:cubicBezTo>
                <a:cubicBezTo>
                  <a:pt x="503167" y="37969"/>
                  <a:pt x="503550" y="40791"/>
                  <a:pt x="503550" y="43792"/>
                </a:cubicBezTo>
                <a:lnTo>
                  <a:pt x="503550" y="45327"/>
                </a:lnTo>
                <a:cubicBezTo>
                  <a:pt x="503550" y="46657"/>
                  <a:pt x="503216" y="47604"/>
                  <a:pt x="502548" y="48166"/>
                </a:cubicBezTo>
                <a:cubicBezTo>
                  <a:pt x="501880" y="48729"/>
                  <a:pt x="501118" y="49011"/>
                  <a:pt x="500261" y="49011"/>
                </a:cubicBezTo>
                <a:lnTo>
                  <a:pt x="469938" y="49011"/>
                </a:lnTo>
                <a:cubicBezTo>
                  <a:pt x="469938" y="51569"/>
                  <a:pt x="470195" y="53871"/>
                  <a:pt x="470709" y="55917"/>
                </a:cubicBezTo>
                <a:cubicBezTo>
                  <a:pt x="471223" y="57963"/>
                  <a:pt x="472080" y="59720"/>
                  <a:pt x="473280" y="61187"/>
                </a:cubicBezTo>
                <a:cubicBezTo>
                  <a:pt x="474479" y="62653"/>
                  <a:pt x="476039" y="63779"/>
                  <a:pt x="477958" y="64563"/>
                </a:cubicBezTo>
                <a:cubicBezTo>
                  <a:pt x="479877" y="65348"/>
                  <a:pt x="482225" y="65740"/>
                  <a:pt x="485001" y="65740"/>
                </a:cubicBezTo>
                <a:cubicBezTo>
                  <a:pt x="487194" y="65740"/>
                  <a:pt x="489148" y="65561"/>
                  <a:pt x="490861" y="65203"/>
                </a:cubicBezTo>
                <a:cubicBezTo>
                  <a:pt x="492575" y="64844"/>
                  <a:pt x="494057" y="64444"/>
                  <a:pt x="495308" y="64000"/>
                </a:cubicBezTo>
                <a:cubicBezTo>
                  <a:pt x="496559" y="63557"/>
                  <a:pt x="497588" y="63156"/>
                  <a:pt x="498393" y="62798"/>
                </a:cubicBezTo>
                <a:cubicBezTo>
                  <a:pt x="499199" y="62440"/>
                  <a:pt x="499807" y="62261"/>
                  <a:pt x="500218" y="62261"/>
                </a:cubicBezTo>
                <a:cubicBezTo>
                  <a:pt x="500458" y="62261"/>
                  <a:pt x="500672" y="62321"/>
                  <a:pt x="500861" y="62440"/>
                </a:cubicBezTo>
                <a:cubicBezTo>
                  <a:pt x="501049" y="62559"/>
                  <a:pt x="501195" y="62738"/>
                  <a:pt x="501298" y="62977"/>
                </a:cubicBezTo>
                <a:cubicBezTo>
                  <a:pt x="501400" y="63216"/>
                  <a:pt x="501478" y="63548"/>
                  <a:pt x="501529" y="63975"/>
                </a:cubicBezTo>
                <a:cubicBezTo>
                  <a:pt x="501580" y="64401"/>
                  <a:pt x="501606" y="64921"/>
                  <a:pt x="501606" y="65535"/>
                </a:cubicBezTo>
                <a:cubicBezTo>
                  <a:pt x="501606" y="65979"/>
                  <a:pt x="501589" y="66362"/>
                  <a:pt x="501555" y="66686"/>
                </a:cubicBezTo>
                <a:cubicBezTo>
                  <a:pt x="501521" y="67010"/>
                  <a:pt x="501478" y="67300"/>
                  <a:pt x="501427" y="67556"/>
                </a:cubicBezTo>
                <a:cubicBezTo>
                  <a:pt x="501376" y="67812"/>
                  <a:pt x="501291" y="68042"/>
                  <a:pt x="501171" y="68247"/>
                </a:cubicBezTo>
                <a:cubicBezTo>
                  <a:pt x="501052" y="68451"/>
                  <a:pt x="500898" y="68647"/>
                  <a:pt x="500711" y="68835"/>
                </a:cubicBezTo>
                <a:cubicBezTo>
                  <a:pt x="500523" y="69023"/>
                  <a:pt x="499969" y="69329"/>
                  <a:pt x="499048" y="69756"/>
                </a:cubicBezTo>
                <a:cubicBezTo>
                  <a:pt x="498127" y="70182"/>
                  <a:pt x="496934" y="70600"/>
                  <a:pt x="495467" y="71009"/>
                </a:cubicBezTo>
                <a:cubicBezTo>
                  <a:pt x="494000" y="71418"/>
                  <a:pt x="492304" y="71785"/>
                  <a:pt x="490377" y="72109"/>
                </a:cubicBezTo>
                <a:cubicBezTo>
                  <a:pt x="488450" y="72433"/>
                  <a:pt x="486395" y="72595"/>
                  <a:pt x="484212" y="72595"/>
                </a:cubicBezTo>
                <a:cubicBezTo>
                  <a:pt x="480426" y="72595"/>
                  <a:pt x="477109" y="72067"/>
                  <a:pt x="474261" y="71009"/>
                </a:cubicBezTo>
                <a:cubicBezTo>
                  <a:pt x="471413" y="69952"/>
                  <a:pt x="469017" y="68383"/>
                  <a:pt x="467073" y="66303"/>
                </a:cubicBezTo>
                <a:cubicBezTo>
                  <a:pt x="465129" y="64222"/>
                  <a:pt x="463663" y="61613"/>
                  <a:pt x="462674" y="58475"/>
                </a:cubicBezTo>
                <a:cubicBezTo>
                  <a:pt x="461685" y="55337"/>
                  <a:pt x="461190" y="51688"/>
                  <a:pt x="461190" y="47527"/>
                </a:cubicBezTo>
                <a:cubicBezTo>
                  <a:pt x="461190" y="43571"/>
                  <a:pt x="461702" y="40015"/>
                  <a:pt x="462725" y="36860"/>
                </a:cubicBezTo>
                <a:cubicBezTo>
                  <a:pt x="463748" y="33705"/>
                  <a:pt x="465223" y="31028"/>
                  <a:pt x="467150" y="28828"/>
                </a:cubicBezTo>
                <a:cubicBezTo>
                  <a:pt x="469077" y="26628"/>
                  <a:pt x="471405" y="24940"/>
                  <a:pt x="474133" y="23763"/>
                </a:cubicBezTo>
                <a:cubicBezTo>
                  <a:pt x="476862" y="22587"/>
                  <a:pt x="479914" y="21998"/>
                  <a:pt x="483291" y="21998"/>
                </a:cubicBezTo>
                <a:close/>
                <a:moveTo>
                  <a:pt x="402324" y="21998"/>
                </a:moveTo>
                <a:cubicBezTo>
                  <a:pt x="405666" y="21998"/>
                  <a:pt x="408514" y="22646"/>
                  <a:pt x="410868" y="23942"/>
                </a:cubicBezTo>
                <a:cubicBezTo>
                  <a:pt x="413221" y="25238"/>
                  <a:pt x="415139" y="27012"/>
                  <a:pt x="416623" y="29263"/>
                </a:cubicBezTo>
                <a:cubicBezTo>
                  <a:pt x="418107" y="31514"/>
                  <a:pt x="419190" y="34132"/>
                  <a:pt x="419872" y="37116"/>
                </a:cubicBezTo>
                <a:cubicBezTo>
                  <a:pt x="420554" y="40100"/>
                  <a:pt x="420895" y="43264"/>
                  <a:pt x="420895" y="46606"/>
                </a:cubicBezTo>
                <a:cubicBezTo>
                  <a:pt x="420895" y="50631"/>
                  <a:pt x="420460" y="54246"/>
                  <a:pt x="419590" y="57452"/>
                </a:cubicBezTo>
                <a:cubicBezTo>
                  <a:pt x="418721" y="60658"/>
                  <a:pt x="417442" y="63378"/>
                  <a:pt x="415753" y="65612"/>
                </a:cubicBezTo>
                <a:cubicBezTo>
                  <a:pt x="414065" y="67846"/>
                  <a:pt x="411976" y="69568"/>
                  <a:pt x="409486" y="70779"/>
                </a:cubicBezTo>
                <a:cubicBezTo>
                  <a:pt x="406997" y="71990"/>
                  <a:pt x="404149" y="72595"/>
                  <a:pt x="400943" y="72595"/>
                </a:cubicBezTo>
                <a:cubicBezTo>
                  <a:pt x="399578" y="72595"/>
                  <a:pt x="398316" y="72459"/>
                  <a:pt x="397157" y="72186"/>
                </a:cubicBezTo>
                <a:cubicBezTo>
                  <a:pt x="395997" y="71913"/>
                  <a:pt x="394863" y="71487"/>
                  <a:pt x="393755" y="70907"/>
                </a:cubicBezTo>
                <a:cubicBezTo>
                  <a:pt x="392646" y="70327"/>
                  <a:pt x="391546" y="69594"/>
                  <a:pt x="390455" y="68707"/>
                </a:cubicBezTo>
                <a:cubicBezTo>
                  <a:pt x="389363" y="67820"/>
                  <a:pt x="388204" y="66780"/>
                  <a:pt x="386976" y="65586"/>
                </a:cubicBezTo>
                <a:lnTo>
                  <a:pt x="386976" y="88608"/>
                </a:lnTo>
                <a:cubicBezTo>
                  <a:pt x="386976" y="88881"/>
                  <a:pt x="386908" y="89120"/>
                  <a:pt x="386771" y="89324"/>
                </a:cubicBezTo>
                <a:cubicBezTo>
                  <a:pt x="386635" y="89529"/>
                  <a:pt x="386413" y="89700"/>
                  <a:pt x="386106" y="89836"/>
                </a:cubicBezTo>
                <a:cubicBezTo>
                  <a:pt x="385799" y="89972"/>
                  <a:pt x="385373" y="90075"/>
                  <a:pt x="384827" y="90143"/>
                </a:cubicBezTo>
                <a:cubicBezTo>
                  <a:pt x="384282" y="90211"/>
                  <a:pt x="383582" y="90245"/>
                  <a:pt x="382730" y="90245"/>
                </a:cubicBezTo>
                <a:cubicBezTo>
                  <a:pt x="381911" y="90245"/>
                  <a:pt x="381229" y="90211"/>
                  <a:pt x="380683" y="90143"/>
                </a:cubicBezTo>
                <a:cubicBezTo>
                  <a:pt x="380138" y="90075"/>
                  <a:pt x="379703" y="89972"/>
                  <a:pt x="379379" y="89836"/>
                </a:cubicBezTo>
                <a:cubicBezTo>
                  <a:pt x="379055" y="89700"/>
                  <a:pt x="378833" y="89529"/>
                  <a:pt x="378714" y="89324"/>
                </a:cubicBezTo>
                <a:cubicBezTo>
                  <a:pt x="378594" y="89120"/>
                  <a:pt x="378535" y="88881"/>
                  <a:pt x="378535" y="88608"/>
                </a:cubicBezTo>
                <a:lnTo>
                  <a:pt x="378535" y="24300"/>
                </a:lnTo>
                <a:cubicBezTo>
                  <a:pt x="378535" y="23993"/>
                  <a:pt x="378586" y="23746"/>
                  <a:pt x="378688" y="23559"/>
                </a:cubicBezTo>
                <a:cubicBezTo>
                  <a:pt x="378790" y="23371"/>
                  <a:pt x="378995" y="23209"/>
                  <a:pt x="379302" y="23073"/>
                </a:cubicBezTo>
                <a:cubicBezTo>
                  <a:pt x="379609" y="22936"/>
                  <a:pt x="380001" y="22842"/>
                  <a:pt x="380479" y="22791"/>
                </a:cubicBezTo>
                <a:cubicBezTo>
                  <a:pt x="380956" y="22740"/>
                  <a:pt x="381536" y="22714"/>
                  <a:pt x="382218" y="22714"/>
                </a:cubicBezTo>
                <a:cubicBezTo>
                  <a:pt x="382934" y="22714"/>
                  <a:pt x="383523" y="22740"/>
                  <a:pt x="383983" y="22791"/>
                </a:cubicBezTo>
                <a:cubicBezTo>
                  <a:pt x="384444" y="22842"/>
                  <a:pt x="384827" y="22936"/>
                  <a:pt x="385134" y="23073"/>
                </a:cubicBezTo>
                <a:cubicBezTo>
                  <a:pt x="385441" y="23209"/>
                  <a:pt x="385654" y="23371"/>
                  <a:pt x="385774" y="23559"/>
                </a:cubicBezTo>
                <a:cubicBezTo>
                  <a:pt x="385893" y="23746"/>
                  <a:pt x="385953" y="23993"/>
                  <a:pt x="385953" y="24300"/>
                </a:cubicBezTo>
                <a:lnTo>
                  <a:pt x="385953" y="30491"/>
                </a:lnTo>
                <a:cubicBezTo>
                  <a:pt x="387351" y="29058"/>
                  <a:pt x="388698" y="27813"/>
                  <a:pt x="389994" y="26756"/>
                </a:cubicBezTo>
                <a:cubicBezTo>
                  <a:pt x="391290" y="25699"/>
                  <a:pt x="392595" y="24821"/>
                  <a:pt x="393908" y="24121"/>
                </a:cubicBezTo>
                <a:cubicBezTo>
                  <a:pt x="395221" y="23422"/>
                  <a:pt x="396568" y="22894"/>
                  <a:pt x="397950" y="22535"/>
                </a:cubicBezTo>
                <a:cubicBezTo>
                  <a:pt x="399331" y="22177"/>
                  <a:pt x="400789" y="21998"/>
                  <a:pt x="402324" y="21998"/>
                </a:cubicBezTo>
                <a:close/>
                <a:moveTo>
                  <a:pt x="315371" y="21998"/>
                </a:moveTo>
                <a:cubicBezTo>
                  <a:pt x="317281" y="21998"/>
                  <a:pt x="318995" y="22220"/>
                  <a:pt x="320513" y="22663"/>
                </a:cubicBezTo>
                <a:cubicBezTo>
                  <a:pt x="322030" y="23107"/>
                  <a:pt x="323369" y="23729"/>
                  <a:pt x="324529" y="24531"/>
                </a:cubicBezTo>
                <a:cubicBezTo>
                  <a:pt x="325688" y="25332"/>
                  <a:pt x="326677" y="26287"/>
                  <a:pt x="327496" y="27396"/>
                </a:cubicBezTo>
                <a:cubicBezTo>
                  <a:pt x="328314" y="28504"/>
                  <a:pt x="328997" y="29740"/>
                  <a:pt x="329542" y="31105"/>
                </a:cubicBezTo>
                <a:cubicBezTo>
                  <a:pt x="331077" y="29433"/>
                  <a:pt x="332535" y="28018"/>
                  <a:pt x="333916" y="26858"/>
                </a:cubicBezTo>
                <a:cubicBezTo>
                  <a:pt x="335298" y="25699"/>
                  <a:pt x="336628" y="24761"/>
                  <a:pt x="337907" y="24045"/>
                </a:cubicBezTo>
                <a:cubicBezTo>
                  <a:pt x="339186" y="23328"/>
                  <a:pt x="340431" y="22808"/>
                  <a:pt x="341642" y="22484"/>
                </a:cubicBezTo>
                <a:cubicBezTo>
                  <a:pt x="342852" y="22160"/>
                  <a:pt x="344072" y="21998"/>
                  <a:pt x="345299" y="21998"/>
                </a:cubicBezTo>
                <a:cubicBezTo>
                  <a:pt x="348267" y="21998"/>
                  <a:pt x="350756" y="22518"/>
                  <a:pt x="352769" y="23559"/>
                </a:cubicBezTo>
                <a:cubicBezTo>
                  <a:pt x="354781" y="24599"/>
                  <a:pt x="356410" y="25989"/>
                  <a:pt x="357655" y="27728"/>
                </a:cubicBezTo>
                <a:cubicBezTo>
                  <a:pt x="358899" y="29468"/>
                  <a:pt x="359786" y="31505"/>
                  <a:pt x="360315" y="33842"/>
                </a:cubicBezTo>
                <a:cubicBezTo>
                  <a:pt x="360844" y="36178"/>
                  <a:pt x="361108" y="38642"/>
                  <a:pt x="361108" y="41234"/>
                </a:cubicBezTo>
                <a:lnTo>
                  <a:pt x="361108" y="70344"/>
                </a:lnTo>
                <a:cubicBezTo>
                  <a:pt x="361108" y="70617"/>
                  <a:pt x="361040" y="70847"/>
                  <a:pt x="360903" y="71035"/>
                </a:cubicBezTo>
                <a:cubicBezTo>
                  <a:pt x="360767" y="71222"/>
                  <a:pt x="360545" y="71384"/>
                  <a:pt x="360238" y="71521"/>
                </a:cubicBezTo>
                <a:cubicBezTo>
                  <a:pt x="359931" y="71657"/>
                  <a:pt x="359505" y="71760"/>
                  <a:pt x="358959" y="71828"/>
                </a:cubicBezTo>
                <a:cubicBezTo>
                  <a:pt x="358413" y="71896"/>
                  <a:pt x="357731" y="71930"/>
                  <a:pt x="356913" y="71930"/>
                </a:cubicBezTo>
                <a:cubicBezTo>
                  <a:pt x="356060" y="71930"/>
                  <a:pt x="355361" y="71896"/>
                  <a:pt x="354815" y="71828"/>
                </a:cubicBezTo>
                <a:cubicBezTo>
                  <a:pt x="354269" y="71760"/>
                  <a:pt x="353835" y="71657"/>
                  <a:pt x="353511" y="71521"/>
                </a:cubicBezTo>
                <a:cubicBezTo>
                  <a:pt x="353187" y="71384"/>
                  <a:pt x="352956" y="71222"/>
                  <a:pt x="352820" y="71035"/>
                </a:cubicBezTo>
                <a:cubicBezTo>
                  <a:pt x="352684" y="70847"/>
                  <a:pt x="352615" y="70617"/>
                  <a:pt x="352615" y="70344"/>
                </a:cubicBezTo>
                <a:lnTo>
                  <a:pt x="352615" y="42360"/>
                </a:lnTo>
                <a:cubicBezTo>
                  <a:pt x="352615" y="40416"/>
                  <a:pt x="352445" y="38642"/>
                  <a:pt x="352104" y="37039"/>
                </a:cubicBezTo>
                <a:cubicBezTo>
                  <a:pt x="351763" y="35436"/>
                  <a:pt x="351217" y="34055"/>
                  <a:pt x="350467" y="32895"/>
                </a:cubicBezTo>
                <a:cubicBezTo>
                  <a:pt x="349716" y="31736"/>
                  <a:pt x="348761" y="30849"/>
                  <a:pt x="347602" y="30235"/>
                </a:cubicBezTo>
                <a:cubicBezTo>
                  <a:pt x="346442" y="29621"/>
                  <a:pt x="345078" y="29314"/>
                  <a:pt x="343509" y="29314"/>
                </a:cubicBezTo>
                <a:cubicBezTo>
                  <a:pt x="341565" y="29314"/>
                  <a:pt x="339612" y="30064"/>
                  <a:pt x="337651" y="31565"/>
                </a:cubicBezTo>
                <a:cubicBezTo>
                  <a:pt x="335690" y="33066"/>
                  <a:pt x="333533" y="35266"/>
                  <a:pt x="331179" y="38165"/>
                </a:cubicBezTo>
                <a:lnTo>
                  <a:pt x="331179" y="70344"/>
                </a:lnTo>
                <a:cubicBezTo>
                  <a:pt x="331179" y="70617"/>
                  <a:pt x="331111" y="70847"/>
                  <a:pt x="330975" y="71035"/>
                </a:cubicBezTo>
                <a:cubicBezTo>
                  <a:pt x="330838" y="71222"/>
                  <a:pt x="330608" y="71384"/>
                  <a:pt x="330284" y="71521"/>
                </a:cubicBezTo>
                <a:cubicBezTo>
                  <a:pt x="329960" y="71657"/>
                  <a:pt x="329525" y="71760"/>
                  <a:pt x="328980" y="71828"/>
                </a:cubicBezTo>
                <a:cubicBezTo>
                  <a:pt x="328434" y="71896"/>
                  <a:pt x="327752" y="71930"/>
                  <a:pt x="326933" y="71930"/>
                </a:cubicBezTo>
                <a:cubicBezTo>
                  <a:pt x="326149" y="71930"/>
                  <a:pt x="325475" y="71896"/>
                  <a:pt x="324912" y="71828"/>
                </a:cubicBezTo>
                <a:cubicBezTo>
                  <a:pt x="324350" y="71760"/>
                  <a:pt x="323906" y="71657"/>
                  <a:pt x="323582" y="71521"/>
                </a:cubicBezTo>
                <a:cubicBezTo>
                  <a:pt x="323258" y="71384"/>
                  <a:pt x="323037" y="71222"/>
                  <a:pt x="322917" y="71035"/>
                </a:cubicBezTo>
                <a:cubicBezTo>
                  <a:pt x="322798" y="70847"/>
                  <a:pt x="322738" y="70617"/>
                  <a:pt x="322738" y="70344"/>
                </a:cubicBezTo>
                <a:lnTo>
                  <a:pt x="322738" y="42360"/>
                </a:lnTo>
                <a:cubicBezTo>
                  <a:pt x="322738" y="40416"/>
                  <a:pt x="322550" y="38642"/>
                  <a:pt x="322175" y="37039"/>
                </a:cubicBezTo>
                <a:cubicBezTo>
                  <a:pt x="321800" y="35436"/>
                  <a:pt x="321237" y="34055"/>
                  <a:pt x="320487" y="32895"/>
                </a:cubicBezTo>
                <a:cubicBezTo>
                  <a:pt x="319737" y="31736"/>
                  <a:pt x="318790" y="30849"/>
                  <a:pt x="317648" y="30235"/>
                </a:cubicBezTo>
                <a:cubicBezTo>
                  <a:pt x="316505" y="29621"/>
                  <a:pt x="315149" y="29314"/>
                  <a:pt x="313580" y="29314"/>
                </a:cubicBezTo>
                <a:cubicBezTo>
                  <a:pt x="311636" y="29314"/>
                  <a:pt x="309675" y="30064"/>
                  <a:pt x="307697" y="31565"/>
                </a:cubicBezTo>
                <a:cubicBezTo>
                  <a:pt x="305719" y="33066"/>
                  <a:pt x="303570" y="35266"/>
                  <a:pt x="301251" y="38165"/>
                </a:cubicBezTo>
                <a:lnTo>
                  <a:pt x="301251" y="70344"/>
                </a:lnTo>
                <a:cubicBezTo>
                  <a:pt x="301251" y="70617"/>
                  <a:pt x="301183" y="70847"/>
                  <a:pt x="301046" y="71035"/>
                </a:cubicBezTo>
                <a:cubicBezTo>
                  <a:pt x="300910" y="71222"/>
                  <a:pt x="300688" y="71384"/>
                  <a:pt x="300381" y="71521"/>
                </a:cubicBezTo>
                <a:cubicBezTo>
                  <a:pt x="300074" y="71657"/>
                  <a:pt x="299648" y="71760"/>
                  <a:pt x="299102" y="71828"/>
                </a:cubicBezTo>
                <a:cubicBezTo>
                  <a:pt x="298557" y="71896"/>
                  <a:pt x="297857" y="71930"/>
                  <a:pt x="297005" y="71930"/>
                </a:cubicBezTo>
                <a:cubicBezTo>
                  <a:pt x="296186" y="71930"/>
                  <a:pt x="295504" y="71896"/>
                  <a:pt x="294958" y="71828"/>
                </a:cubicBezTo>
                <a:cubicBezTo>
                  <a:pt x="294413" y="71760"/>
                  <a:pt x="293978" y="71657"/>
                  <a:pt x="293654" y="71521"/>
                </a:cubicBezTo>
                <a:cubicBezTo>
                  <a:pt x="293330" y="71384"/>
                  <a:pt x="293108" y="71222"/>
                  <a:pt x="292989" y="71035"/>
                </a:cubicBezTo>
                <a:cubicBezTo>
                  <a:pt x="292869" y="70847"/>
                  <a:pt x="292810" y="70617"/>
                  <a:pt x="292810" y="70344"/>
                </a:cubicBezTo>
                <a:lnTo>
                  <a:pt x="292810" y="24300"/>
                </a:lnTo>
                <a:cubicBezTo>
                  <a:pt x="292810" y="24028"/>
                  <a:pt x="292861" y="23797"/>
                  <a:pt x="292963" y="23610"/>
                </a:cubicBezTo>
                <a:cubicBezTo>
                  <a:pt x="293065" y="23422"/>
                  <a:pt x="293270" y="23252"/>
                  <a:pt x="293577" y="23098"/>
                </a:cubicBezTo>
                <a:cubicBezTo>
                  <a:pt x="293884" y="22945"/>
                  <a:pt x="294276" y="22842"/>
                  <a:pt x="294754" y="22791"/>
                </a:cubicBezTo>
                <a:cubicBezTo>
                  <a:pt x="295231" y="22740"/>
                  <a:pt x="295862" y="22714"/>
                  <a:pt x="296647" y="22714"/>
                </a:cubicBezTo>
                <a:cubicBezTo>
                  <a:pt x="297397" y="22714"/>
                  <a:pt x="298019" y="22740"/>
                  <a:pt x="298514" y="22791"/>
                </a:cubicBezTo>
                <a:cubicBezTo>
                  <a:pt x="299009" y="22842"/>
                  <a:pt x="299392" y="22945"/>
                  <a:pt x="299665" y="23098"/>
                </a:cubicBezTo>
                <a:cubicBezTo>
                  <a:pt x="299938" y="23252"/>
                  <a:pt x="300134" y="23422"/>
                  <a:pt x="300253" y="23610"/>
                </a:cubicBezTo>
                <a:cubicBezTo>
                  <a:pt x="300373" y="23797"/>
                  <a:pt x="300432" y="24028"/>
                  <a:pt x="300432" y="24300"/>
                </a:cubicBezTo>
                <a:lnTo>
                  <a:pt x="300432" y="30388"/>
                </a:lnTo>
                <a:cubicBezTo>
                  <a:pt x="303025" y="27489"/>
                  <a:pt x="305540" y="25366"/>
                  <a:pt x="307979" y="24019"/>
                </a:cubicBezTo>
                <a:cubicBezTo>
                  <a:pt x="310417" y="22672"/>
                  <a:pt x="312881" y="21998"/>
                  <a:pt x="315371" y="21998"/>
                </a:cubicBezTo>
                <a:close/>
                <a:moveTo>
                  <a:pt x="254691" y="21998"/>
                </a:moveTo>
                <a:cubicBezTo>
                  <a:pt x="258306" y="21998"/>
                  <a:pt x="261384" y="22578"/>
                  <a:pt x="263925" y="23738"/>
                </a:cubicBezTo>
                <a:cubicBezTo>
                  <a:pt x="266466" y="24897"/>
                  <a:pt x="268555" y="26458"/>
                  <a:pt x="270192" y="28419"/>
                </a:cubicBezTo>
                <a:cubicBezTo>
                  <a:pt x="271830" y="30380"/>
                  <a:pt x="273032" y="32682"/>
                  <a:pt x="273799" y="35325"/>
                </a:cubicBezTo>
                <a:cubicBezTo>
                  <a:pt x="274567" y="37969"/>
                  <a:pt x="274950" y="40791"/>
                  <a:pt x="274950" y="43792"/>
                </a:cubicBezTo>
                <a:lnTo>
                  <a:pt x="274950" y="45327"/>
                </a:lnTo>
                <a:cubicBezTo>
                  <a:pt x="274950" y="46657"/>
                  <a:pt x="274616" y="47604"/>
                  <a:pt x="273948" y="48166"/>
                </a:cubicBezTo>
                <a:cubicBezTo>
                  <a:pt x="273280" y="48729"/>
                  <a:pt x="272518" y="49011"/>
                  <a:pt x="271661" y="49011"/>
                </a:cubicBezTo>
                <a:lnTo>
                  <a:pt x="241338" y="49011"/>
                </a:lnTo>
                <a:cubicBezTo>
                  <a:pt x="241338" y="51569"/>
                  <a:pt x="241595" y="53871"/>
                  <a:pt x="242109" y="55917"/>
                </a:cubicBezTo>
                <a:cubicBezTo>
                  <a:pt x="242623" y="57963"/>
                  <a:pt x="243480" y="59720"/>
                  <a:pt x="244680" y="61187"/>
                </a:cubicBezTo>
                <a:cubicBezTo>
                  <a:pt x="245879" y="62653"/>
                  <a:pt x="247439" y="63779"/>
                  <a:pt x="249358" y="64563"/>
                </a:cubicBezTo>
                <a:cubicBezTo>
                  <a:pt x="251277" y="65348"/>
                  <a:pt x="253625" y="65740"/>
                  <a:pt x="256401" y="65740"/>
                </a:cubicBezTo>
                <a:cubicBezTo>
                  <a:pt x="258594" y="65740"/>
                  <a:pt x="260548" y="65561"/>
                  <a:pt x="262262" y="65203"/>
                </a:cubicBezTo>
                <a:cubicBezTo>
                  <a:pt x="263975" y="64844"/>
                  <a:pt x="265457" y="64444"/>
                  <a:pt x="266708" y="64000"/>
                </a:cubicBezTo>
                <a:cubicBezTo>
                  <a:pt x="267959" y="63557"/>
                  <a:pt x="268988" y="63156"/>
                  <a:pt x="269793" y="62798"/>
                </a:cubicBezTo>
                <a:cubicBezTo>
                  <a:pt x="270599" y="62440"/>
                  <a:pt x="271207" y="62261"/>
                  <a:pt x="271619" y="62261"/>
                </a:cubicBezTo>
                <a:cubicBezTo>
                  <a:pt x="271858" y="62261"/>
                  <a:pt x="272072" y="62321"/>
                  <a:pt x="272261" y="62440"/>
                </a:cubicBezTo>
                <a:cubicBezTo>
                  <a:pt x="272449" y="62559"/>
                  <a:pt x="272595" y="62738"/>
                  <a:pt x="272698" y="62977"/>
                </a:cubicBezTo>
                <a:cubicBezTo>
                  <a:pt x="272801" y="63216"/>
                  <a:pt x="272878" y="63548"/>
                  <a:pt x="272929" y="63975"/>
                </a:cubicBezTo>
                <a:cubicBezTo>
                  <a:pt x="272981" y="64401"/>
                  <a:pt x="273006" y="64921"/>
                  <a:pt x="273006" y="65535"/>
                </a:cubicBezTo>
                <a:cubicBezTo>
                  <a:pt x="273006" y="65979"/>
                  <a:pt x="272989" y="66362"/>
                  <a:pt x="272955" y="66686"/>
                </a:cubicBezTo>
                <a:cubicBezTo>
                  <a:pt x="272921" y="67010"/>
                  <a:pt x="272878" y="67300"/>
                  <a:pt x="272827" y="67556"/>
                </a:cubicBezTo>
                <a:cubicBezTo>
                  <a:pt x="272776" y="67812"/>
                  <a:pt x="272691" y="68042"/>
                  <a:pt x="272571" y="68247"/>
                </a:cubicBezTo>
                <a:cubicBezTo>
                  <a:pt x="272452" y="68451"/>
                  <a:pt x="272299" y="68647"/>
                  <a:pt x="272111" y="68835"/>
                </a:cubicBezTo>
                <a:cubicBezTo>
                  <a:pt x="271923" y="69023"/>
                  <a:pt x="271369" y="69329"/>
                  <a:pt x="270448" y="69756"/>
                </a:cubicBezTo>
                <a:cubicBezTo>
                  <a:pt x="269527" y="70182"/>
                  <a:pt x="268334" y="70600"/>
                  <a:pt x="266867" y="71009"/>
                </a:cubicBezTo>
                <a:cubicBezTo>
                  <a:pt x="265400" y="71418"/>
                  <a:pt x="263704" y="71785"/>
                  <a:pt x="261777" y="72109"/>
                </a:cubicBezTo>
                <a:cubicBezTo>
                  <a:pt x="259850" y="72433"/>
                  <a:pt x="257795" y="72595"/>
                  <a:pt x="255612" y="72595"/>
                </a:cubicBezTo>
                <a:cubicBezTo>
                  <a:pt x="251826" y="72595"/>
                  <a:pt x="248509" y="72067"/>
                  <a:pt x="245661" y="71009"/>
                </a:cubicBezTo>
                <a:cubicBezTo>
                  <a:pt x="242814" y="69952"/>
                  <a:pt x="240418" y="68383"/>
                  <a:pt x="238473" y="66303"/>
                </a:cubicBezTo>
                <a:cubicBezTo>
                  <a:pt x="236529" y="64222"/>
                  <a:pt x="235063" y="61613"/>
                  <a:pt x="234074" y="58475"/>
                </a:cubicBezTo>
                <a:cubicBezTo>
                  <a:pt x="233085" y="55337"/>
                  <a:pt x="232590" y="51688"/>
                  <a:pt x="232590" y="47527"/>
                </a:cubicBezTo>
                <a:cubicBezTo>
                  <a:pt x="232590" y="43571"/>
                  <a:pt x="233102" y="40015"/>
                  <a:pt x="234125" y="36860"/>
                </a:cubicBezTo>
                <a:cubicBezTo>
                  <a:pt x="235148" y="33705"/>
                  <a:pt x="236623" y="31028"/>
                  <a:pt x="238550" y="28828"/>
                </a:cubicBezTo>
                <a:cubicBezTo>
                  <a:pt x="240477" y="26628"/>
                  <a:pt x="242805" y="24940"/>
                  <a:pt x="245534" y="23763"/>
                </a:cubicBezTo>
                <a:cubicBezTo>
                  <a:pt x="248262" y="22587"/>
                  <a:pt x="251315" y="21998"/>
                  <a:pt x="254691" y="21998"/>
                </a:cubicBezTo>
                <a:close/>
                <a:moveTo>
                  <a:pt x="130866" y="21998"/>
                </a:moveTo>
                <a:cubicBezTo>
                  <a:pt x="134481" y="21998"/>
                  <a:pt x="137559" y="22578"/>
                  <a:pt x="140100" y="23738"/>
                </a:cubicBezTo>
                <a:cubicBezTo>
                  <a:pt x="142641" y="24897"/>
                  <a:pt x="144730" y="26458"/>
                  <a:pt x="146367" y="28419"/>
                </a:cubicBezTo>
                <a:cubicBezTo>
                  <a:pt x="148005" y="30380"/>
                  <a:pt x="149207" y="32682"/>
                  <a:pt x="149974" y="35325"/>
                </a:cubicBezTo>
                <a:cubicBezTo>
                  <a:pt x="150742" y="37969"/>
                  <a:pt x="151125" y="40791"/>
                  <a:pt x="151125" y="43792"/>
                </a:cubicBezTo>
                <a:lnTo>
                  <a:pt x="151125" y="45327"/>
                </a:lnTo>
                <a:cubicBezTo>
                  <a:pt x="151125" y="46657"/>
                  <a:pt x="150791" y="47604"/>
                  <a:pt x="150123" y="48166"/>
                </a:cubicBezTo>
                <a:cubicBezTo>
                  <a:pt x="149455" y="48729"/>
                  <a:pt x="148693" y="49011"/>
                  <a:pt x="147836" y="49011"/>
                </a:cubicBezTo>
                <a:lnTo>
                  <a:pt x="117513" y="49011"/>
                </a:lnTo>
                <a:cubicBezTo>
                  <a:pt x="117513" y="51569"/>
                  <a:pt x="117770" y="53871"/>
                  <a:pt x="118284" y="55917"/>
                </a:cubicBezTo>
                <a:cubicBezTo>
                  <a:pt x="118798" y="57963"/>
                  <a:pt x="119655" y="59720"/>
                  <a:pt x="120855" y="61187"/>
                </a:cubicBezTo>
                <a:cubicBezTo>
                  <a:pt x="122054" y="62653"/>
                  <a:pt x="123614" y="63779"/>
                  <a:pt x="125533" y="64563"/>
                </a:cubicBezTo>
                <a:cubicBezTo>
                  <a:pt x="127452" y="65348"/>
                  <a:pt x="129800" y="65740"/>
                  <a:pt x="132576" y="65740"/>
                </a:cubicBezTo>
                <a:cubicBezTo>
                  <a:pt x="134769" y="65740"/>
                  <a:pt x="136723" y="65561"/>
                  <a:pt x="138437" y="65203"/>
                </a:cubicBezTo>
                <a:cubicBezTo>
                  <a:pt x="140150" y="64844"/>
                  <a:pt x="141632" y="64444"/>
                  <a:pt x="142883" y="64000"/>
                </a:cubicBezTo>
                <a:cubicBezTo>
                  <a:pt x="144134" y="63557"/>
                  <a:pt x="145163" y="63156"/>
                  <a:pt x="145968" y="62798"/>
                </a:cubicBezTo>
                <a:cubicBezTo>
                  <a:pt x="146774" y="62440"/>
                  <a:pt x="147382" y="62261"/>
                  <a:pt x="147794" y="62261"/>
                </a:cubicBezTo>
                <a:cubicBezTo>
                  <a:pt x="148033" y="62261"/>
                  <a:pt x="148247" y="62321"/>
                  <a:pt x="148436" y="62440"/>
                </a:cubicBezTo>
                <a:cubicBezTo>
                  <a:pt x="148624" y="62559"/>
                  <a:pt x="148770" y="62738"/>
                  <a:pt x="148873" y="62977"/>
                </a:cubicBezTo>
                <a:cubicBezTo>
                  <a:pt x="148976" y="63216"/>
                  <a:pt x="149053" y="63548"/>
                  <a:pt x="149104" y="63975"/>
                </a:cubicBezTo>
                <a:cubicBezTo>
                  <a:pt x="149156" y="64401"/>
                  <a:pt x="149181" y="64921"/>
                  <a:pt x="149181" y="65535"/>
                </a:cubicBezTo>
                <a:cubicBezTo>
                  <a:pt x="149181" y="65979"/>
                  <a:pt x="149164" y="66362"/>
                  <a:pt x="149130" y="66686"/>
                </a:cubicBezTo>
                <a:cubicBezTo>
                  <a:pt x="149096" y="67010"/>
                  <a:pt x="149053" y="67300"/>
                  <a:pt x="149002" y="67556"/>
                </a:cubicBezTo>
                <a:cubicBezTo>
                  <a:pt x="148951" y="67812"/>
                  <a:pt x="148866" y="68042"/>
                  <a:pt x="148746" y="68247"/>
                </a:cubicBezTo>
                <a:cubicBezTo>
                  <a:pt x="148627" y="68451"/>
                  <a:pt x="148474" y="68647"/>
                  <a:pt x="148286" y="68835"/>
                </a:cubicBezTo>
                <a:cubicBezTo>
                  <a:pt x="148098" y="69023"/>
                  <a:pt x="147544" y="69329"/>
                  <a:pt x="146623" y="69756"/>
                </a:cubicBezTo>
                <a:cubicBezTo>
                  <a:pt x="145702" y="70182"/>
                  <a:pt x="144509" y="70600"/>
                  <a:pt x="143042" y="71009"/>
                </a:cubicBezTo>
                <a:cubicBezTo>
                  <a:pt x="141576" y="71418"/>
                  <a:pt x="139879" y="71785"/>
                  <a:pt x="137952" y="72109"/>
                </a:cubicBezTo>
                <a:cubicBezTo>
                  <a:pt x="136025" y="72433"/>
                  <a:pt x="133970" y="72595"/>
                  <a:pt x="131787" y="72595"/>
                </a:cubicBezTo>
                <a:cubicBezTo>
                  <a:pt x="128001" y="72595"/>
                  <a:pt x="124684" y="72067"/>
                  <a:pt x="121836" y="71009"/>
                </a:cubicBezTo>
                <a:cubicBezTo>
                  <a:pt x="118989" y="69952"/>
                  <a:pt x="116593" y="68383"/>
                  <a:pt x="114648" y="66303"/>
                </a:cubicBezTo>
                <a:cubicBezTo>
                  <a:pt x="112704" y="64222"/>
                  <a:pt x="111238" y="61613"/>
                  <a:pt x="110249" y="58475"/>
                </a:cubicBezTo>
                <a:cubicBezTo>
                  <a:pt x="109260" y="55337"/>
                  <a:pt x="108765" y="51688"/>
                  <a:pt x="108765" y="47527"/>
                </a:cubicBezTo>
                <a:cubicBezTo>
                  <a:pt x="108765" y="43571"/>
                  <a:pt x="109277" y="40015"/>
                  <a:pt x="110300" y="36860"/>
                </a:cubicBezTo>
                <a:cubicBezTo>
                  <a:pt x="111323" y="33705"/>
                  <a:pt x="112798" y="31028"/>
                  <a:pt x="114725" y="28828"/>
                </a:cubicBezTo>
                <a:cubicBezTo>
                  <a:pt x="116652" y="26628"/>
                  <a:pt x="118980" y="24940"/>
                  <a:pt x="121709" y="23763"/>
                </a:cubicBezTo>
                <a:cubicBezTo>
                  <a:pt x="124437" y="22587"/>
                  <a:pt x="127490" y="21998"/>
                  <a:pt x="130866" y="21998"/>
                </a:cubicBezTo>
                <a:close/>
                <a:moveTo>
                  <a:pt x="182714" y="5423"/>
                </a:moveTo>
                <a:lnTo>
                  <a:pt x="228758" y="5423"/>
                </a:lnTo>
                <a:cubicBezTo>
                  <a:pt x="229031" y="5423"/>
                  <a:pt x="229278" y="5491"/>
                  <a:pt x="229500" y="5627"/>
                </a:cubicBezTo>
                <a:cubicBezTo>
                  <a:pt x="229721" y="5764"/>
                  <a:pt x="229909" y="5985"/>
                  <a:pt x="230062" y="6292"/>
                </a:cubicBezTo>
                <a:cubicBezTo>
                  <a:pt x="230216" y="6599"/>
                  <a:pt x="230327" y="7000"/>
                  <a:pt x="230395" y="7494"/>
                </a:cubicBezTo>
                <a:cubicBezTo>
                  <a:pt x="230463" y="7989"/>
                  <a:pt x="230497" y="8560"/>
                  <a:pt x="230497" y="9208"/>
                </a:cubicBezTo>
                <a:cubicBezTo>
                  <a:pt x="230497" y="9856"/>
                  <a:pt x="230463" y="10419"/>
                  <a:pt x="230395" y="10897"/>
                </a:cubicBezTo>
                <a:cubicBezTo>
                  <a:pt x="230327" y="11374"/>
                  <a:pt x="230216" y="11758"/>
                  <a:pt x="230062" y="12048"/>
                </a:cubicBezTo>
                <a:cubicBezTo>
                  <a:pt x="229909" y="12338"/>
                  <a:pt x="229721" y="12551"/>
                  <a:pt x="229500" y="12687"/>
                </a:cubicBezTo>
                <a:cubicBezTo>
                  <a:pt x="229278" y="12824"/>
                  <a:pt x="229031" y="12892"/>
                  <a:pt x="228758" y="12892"/>
                </a:cubicBezTo>
                <a:lnTo>
                  <a:pt x="210136" y="12892"/>
                </a:lnTo>
                <a:lnTo>
                  <a:pt x="210136" y="70293"/>
                </a:lnTo>
                <a:cubicBezTo>
                  <a:pt x="210136" y="70566"/>
                  <a:pt x="210067" y="70805"/>
                  <a:pt x="209931" y="71009"/>
                </a:cubicBezTo>
                <a:cubicBezTo>
                  <a:pt x="209795" y="71214"/>
                  <a:pt x="209556" y="71376"/>
                  <a:pt x="209215" y="71495"/>
                </a:cubicBezTo>
                <a:cubicBezTo>
                  <a:pt x="208874" y="71615"/>
                  <a:pt x="208422" y="71717"/>
                  <a:pt x="207859" y="71802"/>
                </a:cubicBezTo>
                <a:cubicBezTo>
                  <a:pt x="207296" y="71887"/>
                  <a:pt x="206589" y="71930"/>
                  <a:pt x="205736" y="71930"/>
                </a:cubicBezTo>
                <a:cubicBezTo>
                  <a:pt x="204917" y="71930"/>
                  <a:pt x="204218" y="71887"/>
                  <a:pt x="203638" y="71802"/>
                </a:cubicBezTo>
                <a:cubicBezTo>
                  <a:pt x="203059" y="71717"/>
                  <a:pt x="202598" y="71615"/>
                  <a:pt x="202257" y="71495"/>
                </a:cubicBezTo>
                <a:cubicBezTo>
                  <a:pt x="201916" y="71376"/>
                  <a:pt x="201677" y="71214"/>
                  <a:pt x="201541" y="71009"/>
                </a:cubicBezTo>
                <a:cubicBezTo>
                  <a:pt x="201404" y="70805"/>
                  <a:pt x="201336" y="70566"/>
                  <a:pt x="201336" y="70293"/>
                </a:cubicBezTo>
                <a:lnTo>
                  <a:pt x="201336" y="12892"/>
                </a:lnTo>
                <a:lnTo>
                  <a:pt x="182714" y="12892"/>
                </a:lnTo>
                <a:cubicBezTo>
                  <a:pt x="182441" y="12892"/>
                  <a:pt x="182194" y="12824"/>
                  <a:pt x="181972" y="12687"/>
                </a:cubicBezTo>
                <a:cubicBezTo>
                  <a:pt x="181751" y="12551"/>
                  <a:pt x="181572" y="12338"/>
                  <a:pt x="181435" y="12048"/>
                </a:cubicBezTo>
                <a:cubicBezTo>
                  <a:pt x="181299" y="11758"/>
                  <a:pt x="181188" y="11374"/>
                  <a:pt x="181103" y="10897"/>
                </a:cubicBezTo>
                <a:cubicBezTo>
                  <a:pt x="181017" y="10419"/>
                  <a:pt x="180975" y="9856"/>
                  <a:pt x="180975" y="9208"/>
                </a:cubicBezTo>
                <a:cubicBezTo>
                  <a:pt x="180975" y="8560"/>
                  <a:pt x="181017" y="7989"/>
                  <a:pt x="181103" y="7494"/>
                </a:cubicBezTo>
                <a:cubicBezTo>
                  <a:pt x="181188" y="7000"/>
                  <a:pt x="181299" y="6599"/>
                  <a:pt x="181435" y="6292"/>
                </a:cubicBezTo>
                <a:cubicBezTo>
                  <a:pt x="181572" y="5985"/>
                  <a:pt x="181751" y="5764"/>
                  <a:pt x="181972" y="5627"/>
                </a:cubicBezTo>
                <a:cubicBezTo>
                  <a:pt x="182194" y="5491"/>
                  <a:pt x="182441" y="5423"/>
                  <a:pt x="182714" y="5423"/>
                </a:cubicBezTo>
                <a:close/>
                <a:moveTo>
                  <a:pt x="1739" y="5423"/>
                </a:moveTo>
                <a:lnTo>
                  <a:pt x="47783" y="5423"/>
                </a:lnTo>
                <a:cubicBezTo>
                  <a:pt x="48056" y="5423"/>
                  <a:pt x="48303" y="5491"/>
                  <a:pt x="48525" y="5627"/>
                </a:cubicBezTo>
                <a:cubicBezTo>
                  <a:pt x="48746" y="5764"/>
                  <a:pt x="48934" y="5985"/>
                  <a:pt x="49087" y="6292"/>
                </a:cubicBezTo>
                <a:cubicBezTo>
                  <a:pt x="49241" y="6599"/>
                  <a:pt x="49352" y="7000"/>
                  <a:pt x="49420" y="7494"/>
                </a:cubicBezTo>
                <a:cubicBezTo>
                  <a:pt x="49488" y="7989"/>
                  <a:pt x="49522" y="8560"/>
                  <a:pt x="49522" y="9208"/>
                </a:cubicBezTo>
                <a:cubicBezTo>
                  <a:pt x="49522" y="9856"/>
                  <a:pt x="49488" y="10419"/>
                  <a:pt x="49420" y="10897"/>
                </a:cubicBezTo>
                <a:cubicBezTo>
                  <a:pt x="49352" y="11374"/>
                  <a:pt x="49241" y="11758"/>
                  <a:pt x="49087" y="12048"/>
                </a:cubicBezTo>
                <a:cubicBezTo>
                  <a:pt x="48934" y="12338"/>
                  <a:pt x="48746" y="12551"/>
                  <a:pt x="48525" y="12687"/>
                </a:cubicBezTo>
                <a:cubicBezTo>
                  <a:pt x="48303" y="12824"/>
                  <a:pt x="48056" y="12892"/>
                  <a:pt x="47783" y="12892"/>
                </a:cubicBezTo>
                <a:lnTo>
                  <a:pt x="29161" y="12892"/>
                </a:lnTo>
                <a:lnTo>
                  <a:pt x="29161" y="70293"/>
                </a:lnTo>
                <a:cubicBezTo>
                  <a:pt x="29161" y="70566"/>
                  <a:pt x="29092" y="70805"/>
                  <a:pt x="28956" y="71009"/>
                </a:cubicBezTo>
                <a:cubicBezTo>
                  <a:pt x="28820" y="71214"/>
                  <a:pt x="28581" y="71376"/>
                  <a:pt x="28240" y="71495"/>
                </a:cubicBezTo>
                <a:cubicBezTo>
                  <a:pt x="27899" y="71615"/>
                  <a:pt x="27447" y="71717"/>
                  <a:pt x="26884" y="71802"/>
                </a:cubicBezTo>
                <a:cubicBezTo>
                  <a:pt x="26321" y="71887"/>
                  <a:pt x="25614" y="71930"/>
                  <a:pt x="24761" y="71930"/>
                </a:cubicBezTo>
                <a:cubicBezTo>
                  <a:pt x="23942" y="71930"/>
                  <a:pt x="23243" y="71887"/>
                  <a:pt x="22663" y="71802"/>
                </a:cubicBezTo>
                <a:cubicBezTo>
                  <a:pt x="22084" y="71717"/>
                  <a:pt x="21623" y="71615"/>
                  <a:pt x="21282" y="71495"/>
                </a:cubicBezTo>
                <a:cubicBezTo>
                  <a:pt x="20941" y="71376"/>
                  <a:pt x="20702" y="71214"/>
                  <a:pt x="20566" y="71009"/>
                </a:cubicBezTo>
                <a:cubicBezTo>
                  <a:pt x="20429" y="70805"/>
                  <a:pt x="20361" y="70566"/>
                  <a:pt x="20361" y="70293"/>
                </a:cubicBezTo>
                <a:lnTo>
                  <a:pt x="20361" y="12892"/>
                </a:lnTo>
                <a:lnTo>
                  <a:pt x="1739" y="12892"/>
                </a:lnTo>
                <a:cubicBezTo>
                  <a:pt x="1466" y="12892"/>
                  <a:pt x="1219" y="12824"/>
                  <a:pt x="997" y="12687"/>
                </a:cubicBezTo>
                <a:cubicBezTo>
                  <a:pt x="776" y="12551"/>
                  <a:pt x="597" y="12338"/>
                  <a:pt x="460" y="12048"/>
                </a:cubicBezTo>
                <a:cubicBezTo>
                  <a:pt x="324" y="11758"/>
                  <a:pt x="213" y="11374"/>
                  <a:pt x="128" y="10897"/>
                </a:cubicBezTo>
                <a:cubicBezTo>
                  <a:pt x="42" y="10419"/>
                  <a:pt x="0" y="9856"/>
                  <a:pt x="0" y="9208"/>
                </a:cubicBezTo>
                <a:cubicBezTo>
                  <a:pt x="0" y="8560"/>
                  <a:pt x="42" y="7989"/>
                  <a:pt x="128" y="7494"/>
                </a:cubicBezTo>
                <a:cubicBezTo>
                  <a:pt x="213" y="7000"/>
                  <a:pt x="324" y="6599"/>
                  <a:pt x="460" y="6292"/>
                </a:cubicBezTo>
                <a:cubicBezTo>
                  <a:pt x="597" y="5985"/>
                  <a:pt x="776" y="5764"/>
                  <a:pt x="997" y="5627"/>
                </a:cubicBezTo>
                <a:cubicBezTo>
                  <a:pt x="1219" y="5491"/>
                  <a:pt x="1466" y="5423"/>
                  <a:pt x="1739" y="5423"/>
                </a:cubicBezTo>
                <a:close/>
                <a:moveTo>
                  <a:pt x="650606" y="5116"/>
                </a:moveTo>
                <a:cubicBezTo>
                  <a:pt x="651459" y="5116"/>
                  <a:pt x="652167" y="5158"/>
                  <a:pt x="652730" y="5243"/>
                </a:cubicBezTo>
                <a:cubicBezTo>
                  <a:pt x="653292" y="5329"/>
                  <a:pt x="653744" y="5431"/>
                  <a:pt x="654085" y="5550"/>
                </a:cubicBezTo>
                <a:cubicBezTo>
                  <a:pt x="654426" y="5670"/>
                  <a:pt x="654665" y="5832"/>
                  <a:pt x="654801" y="6036"/>
                </a:cubicBezTo>
                <a:cubicBezTo>
                  <a:pt x="654938" y="6241"/>
                  <a:pt x="655006" y="6480"/>
                  <a:pt x="655006" y="6753"/>
                </a:cubicBezTo>
                <a:lnTo>
                  <a:pt x="655006" y="33253"/>
                </a:lnTo>
                <a:lnTo>
                  <a:pt x="685139" y="33253"/>
                </a:lnTo>
                <a:lnTo>
                  <a:pt x="685139" y="6753"/>
                </a:lnTo>
                <a:cubicBezTo>
                  <a:pt x="685139" y="6480"/>
                  <a:pt x="685207" y="6241"/>
                  <a:pt x="685344" y="6036"/>
                </a:cubicBezTo>
                <a:cubicBezTo>
                  <a:pt x="685480" y="5832"/>
                  <a:pt x="685719" y="5670"/>
                  <a:pt x="686060" y="5550"/>
                </a:cubicBezTo>
                <a:cubicBezTo>
                  <a:pt x="686401" y="5431"/>
                  <a:pt x="686844" y="5329"/>
                  <a:pt x="687390" y="5243"/>
                </a:cubicBezTo>
                <a:cubicBezTo>
                  <a:pt x="687936" y="5158"/>
                  <a:pt x="688652" y="5116"/>
                  <a:pt x="689539" y="5116"/>
                </a:cubicBezTo>
                <a:cubicBezTo>
                  <a:pt x="690357" y="5116"/>
                  <a:pt x="691048" y="5158"/>
                  <a:pt x="691611" y="5243"/>
                </a:cubicBezTo>
                <a:cubicBezTo>
                  <a:pt x="692174" y="5329"/>
                  <a:pt x="692626" y="5431"/>
                  <a:pt x="692967" y="5550"/>
                </a:cubicBezTo>
                <a:cubicBezTo>
                  <a:pt x="693308" y="5670"/>
                  <a:pt x="693546" y="5832"/>
                  <a:pt x="693683" y="6036"/>
                </a:cubicBezTo>
                <a:cubicBezTo>
                  <a:pt x="693819" y="6241"/>
                  <a:pt x="693887" y="6480"/>
                  <a:pt x="693887" y="6753"/>
                </a:cubicBezTo>
                <a:lnTo>
                  <a:pt x="693887" y="70293"/>
                </a:lnTo>
                <a:cubicBezTo>
                  <a:pt x="693887" y="70566"/>
                  <a:pt x="693819" y="70805"/>
                  <a:pt x="693683" y="71009"/>
                </a:cubicBezTo>
                <a:cubicBezTo>
                  <a:pt x="693546" y="71214"/>
                  <a:pt x="693308" y="71376"/>
                  <a:pt x="692967" y="71495"/>
                </a:cubicBezTo>
                <a:cubicBezTo>
                  <a:pt x="692626" y="71615"/>
                  <a:pt x="692174" y="71717"/>
                  <a:pt x="691611" y="71802"/>
                </a:cubicBezTo>
                <a:cubicBezTo>
                  <a:pt x="691048" y="71887"/>
                  <a:pt x="690357" y="71930"/>
                  <a:pt x="689539" y="71930"/>
                </a:cubicBezTo>
                <a:cubicBezTo>
                  <a:pt x="688652" y="71930"/>
                  <a:pt x="687936" y="71887"/>
                  <a:pt x="687390" y="71802"/>
                </a:cubicBezTo>
                <a:cubicBezTo>
                  <a:pt x="686844" y="71717"/>
                  <a:pt x="686401" y="71615"/>
                  <a:pt x="686060" y="71495"/>
                </a:cubicBezTo>
                <a:cubicBezTo>
                  <a:pt x="685719" y="71376"/>
                  <a:pt x="685480" y="71214"/>
                  <a:pt x="685344" y="71009"/>
                </a:cubicBezTo>
                <a:cubicBezTo>
                  <a:pt x="685207" y="70805"/>
                  <a:pt x="685139" y="70566"/>
                  <a:pt x="685139" y="70293"/>
                </a:cubicBezTo>
                <a:lnTo>
                  <a:pt x="685139" y="40927"/>
                </a:lnTo>
                <a:lnTo>
                  <a:pt x="655006" y="40927"/>
                </a:lnTo>
                <a:lnTo>
                  <a:pt x="655006" y="70293"/>
                </a:lnTo>
                <a:cubicBezTo>
                  <a:pt x="655006" y="70566"/>
                  <a:pt x="654938" y="70805"/>
                  <a:pt x="654801" y="71009"/>
                </a:cubicBezTo>
                <a:cubicBezTo>
                  <a:pt x="654665" y="71214"/>
                  <a:pt x="654426" y="71376"/>
                  <a:pt x="654085" y="71495"/>
                </a:cubicBezTo>
                <a:cubicBezTo>
                  <a:pt x="653744" y="71615"/>
                  <a:pt x="653292" y="71717"/>
                  <a:pt x="652730" y="71802"/>
                </a:cubicBezTo>
                <a:cubicBezTo>
                  <a:pt x="652167" y="71887"/>
                  <a:pt x="651459" y="71930"/>
                  <a:pt x="650606" y="71930"/>
                </a:cubicBezTo>
                <a:cubicBezTo>
                  <a:pt x="649788" y="71930"/>
                  <a:pt x="649089" y="71887"/>
                  <a:pt x="648509" y="71802"/>
                </a:cubicBezTo>
                <a:cubicBezTo>
                  <a:pt x="647929" y="71717"/>
                  <a:pt x="647469" y="71615"/>
                  <a:pt x="647128" y="71495"/>
                </a:cubicBezTo>
                <a:cubicBezTo>
                  <a:pt x="646787" y="71376"/>
                  <a:pt x="646548" y="71214"/>
                  <a:pt x="646411" y="71009"/>
                </a:cubicBezTo>
                <a:cubicBezTo>
                  <a:pt x="646275" y="70805"/>
                  <a:pt x="646207" y="70566"/>
                  <a:pt x="646207" y="70293"/>
                </a:cubicBezTo>
                <a:lnTo>
                  <a:pt x="646207" y="6753"/>
                </a:lnTo>
                <a:cubicBezTo>
                  <a:pt x="646207" y="6480"/>
                  <a:pt x="646275" y="6241"/>
                  <a:pt x="646411" y="6036"/>
                </a:cubicBezTo>
                <a:cubicBezTo>
                  <a:pt x="646548" y="5832"/>
                  <a:pt x="646787" y="5670"/>
                  <a:pt x="647128" y="5550"/>
                </a:cubicBezTo>
                <a:cubicBezTo>
                  <a:pt x="647469" y="5431"/>
                  <a:pt x="647929" y="5329"/>
                  <a:pt x="648509" y="5243"/>
                </a:cubicBezTo>
                <a:cubicBezTo>
                  <a:pt x="649089" y="5158"/>
                  <a:pt x="649788" y="5116"/>
                  <a:pt x="650606" y="5116"/>
                </a:cubicBezTo>
                <a:close/>
                <a:moveTo>
                  <a:pt x="439880" y="358"/>
                </a:moveTo>
                <a:cubicBezTo>
                  <a:pt x="440732" y="358"/>
                  <a:pt x="441432" y="392"/>
                  <a:pt x="441977" y="460"/>
                </a:cubicBezTo>
                <a:cubicBezTo>
                  <a:pt x="442523" y="528"/>
                  <a:pt x="442949" y="631"/>
                  <a:pt x="443256" y="767"/>
                </a:cubicBezTo>
                <a:cubicBezTo>
                  <a:pt x="443563" y="903"/>
                  <a:pt x="443785" y="1074"/>
                  <a:pt x="443921" y="1279"/>
                </a:cubicBezTo>
                <a:cubicBezTo>
                  <a:pt x="444058" y="1483"/>
                  <a:pt x="444126" y="1722"/>
                  <a:pt x="444126" y="1995"/>
                </a:cubicBezTo>
                <a:lnTo>
                  <a:pt x="444126" y="70344"/>
                </a:lnTo>
                <a:cubicBezTo>
                  <a:pt x="444126" y="70617"/>
                  <a:pt x="444058" y="70847"/>
                  <a:pt x="443921" y="71035"/>
                </a:cubicBezTo>
                <a:cubicBezTo>
                  <a:pt x="443785" y="71222"/>
                  <a:pt x="443563" y="71384"/>
                  <a:pt x="443256" y="71521"/>
                </a:cubicBezTo>
                <a:cubicBezTo>
                  <a:pt x="442949" y="71657"/>
                  <a:pt x="442523" y="71760"/>
                  <a:pt x="441977" y="71828"/>
                </a:cubicBezTo>
                <a:cubicBezTo>
                  <a:pt x="441432" y="71896"/>
                  <a:pt x="440732" y="71930"/>
                  <a:pt x="439880" y="71930"/>
                </a:cubicBezTo>
                <a:cubicBezTo>
                  <a:pt x="439061" y="71930"/>
                  <a:pt x="438379" y="71896"/>
                  <a:pt x="437833" y="71828"/>
                </a:cubicBezTo>
                <a:cubicBezTo>
                  <a:pt x="437288" y="71760"/>
                  <a:pt x="436853" y="71657"/>
                  <a:pt x="436529" y="71521"/>
                </a:cubicBezTo>
                <a:cubicBezTo>
                  <a:pt x="436205" y="71384"/>
                  <a:pt x="435983" y="71222"/>
                  <a:pt x="435864" y="71035"/>
                </a:cubicBezTo>
                <a:cubicBezTo>
                  <a:pt x="435744" y="70847"/>
                  <a:pt x="435685" y="70617"/>
                  <a:pt x="435685" y="70344"/>
                </a:cubicBezTo>
                <a:lnTo>
                  <a:pt x="435685" y="1995"/>
                </a:lnTo>
                <a:cubicBezTo>
                  <a:pt x="435685" y="1722"/>
                  <a:pt x="435744" y="1483"/>
                  <a:pt x="435864" y="1279"/>
                </a:cubicBezTo>
                <a:cubicBezTo>
                  <a:pt x="435983" y="1074"/>
                  <a:pt x="436205" y="903"/>
                  <a:pt x="436529" y="767"/>
                </a:cubicBezTo>
                <a:cubicBezTo>
                  <a:pt x="436853" y="631"/>
                  <a:pt x="437288" y="528"/>
                  <a:pt x="437833" y="460"/>
                </a:cubicBezTo>
                <a:cubicBezTo>
                  <a:pt x="438379" y="392"/>
                  <a:pt x="439061" y="358"/>
                  <a:pt x="439880" y="358"/>
                </a:cubicBezTo>
                <a:close/>
                <a:moveTo>
                  <a:pt x="58880" y="358"/>
                </a:moveTo>
                <a:cubicBezTo>
                  <a:pt x="59732" y="358"/>
                  <a:pt x="60432" y="392"/>
                  <a:pt x="60977" y="460"/>
                </a:cubicBezTo>
                <a:cubicBezTo>
                  <a:pt x="61523" y="528"/>
                  <a:pt x="61949" y="631"/>
                  <a:pt x="62256" y="767"/>
                </a:cubicBezTo>
                <a:cubicBezTo>
                  <a:pt x="62563" y="903"/>
                  <a:pt x="62785" y="1074"/>
                  <a:pt x="62921" y="1279"/>
                </a:cubicBezTo>
                <a:cubicBezTo>
                  <a:pt x="63058" y="1483"/>
                  <a:pt x="63126" y="1722"/>
                  <a:pt x="63126" y="1995"/>
                </a:cubicBezTo>
                <a:lnTo>
                  <a:pt x="63126" y="29570"/>
                </a:lnTo>
                <a:cubicBezTo>
                  <a:pt x="65548" y="27012"/>
                  <a:pt x="67986" y="25110"/>
                  <a:pt x="70442" y="23866"/>
                </a:cubicBezTo>
                <a:cubicBezTo>
                  <a:pt x="72898" y="22621"/>
                  <a:pt x="75370" y="21998"/>
                  <a:pt x="77860" y="21998"/>
                </a:cubicBezTo>
                <a:cubicBezTo>
                  <a:pt x="80930" y="21998"/>
                  <a:pt x="83513" y="22518"/>
                  <a:pt x="85611" y="23559"/>
                </a:cubicBezTo>
                <a:cubicBezTo>
                  <a:pt x="87708" y="24599"/>
                  <a:pt x="89405" y="25989"/>
                  <a:pt x="90701" y="27728"/>
                </a:cubicBezTo>
                <a:cubicBezTo>
                  <a:pt x="91997" y="29468"/>
                  <a:pt x="92927" y="31505"/>
                  <a:pt x="93489" y="33842"/>
                </a:cubicBezTo>
                <a:cubicBezTo>
                  <a:pt x="94052" y="36178"/>
                  <a:pt x="94333" y="39000"/>
                  <a:pt x="94333" y="42309"/>
                </a:cubicBezTo>
                <a:lnTo>
                  <a:pt x="94333" y="70344"/>
                </a:lnTo>
                <a:cubicBezTo>
                  <a:pt x="94333" y="70617"/>
                  <a:pt x="94265" y="70847"/>
                  <a:pt x="94129" y="71035"/>
                </a:cubicBezTo>
                <a:cubicBezTo>
                  <a:pt x="93992" y="71222"/>
                  <a:pt x="93771" y="71384"/>
                  <a:pt x="93464" y="71521"/>
                </a:cubicBezTo>
                <a:cubicBezTo>
                  <a:pt x="93157" y="71657"/>
                  <a:pt x="92730" y="71760"/>
                  <a:pt x="92185" y="71828"/>
                </a:cubicBezTo>
                <a:cubicBezTo>
                  <a:pt x="91639" y="71896"/>
                  <a:pt x="90957" y="71930"/>
                  <a:pt x="90138" y="71930"/>
                </a:cubicBezTo>
                <a:cubicBezTo>
                  <a:pt x="89286" y="71930"/>
                  <a:pt x="88586" y="71896"/>
                  <a:pt x="88041" y="71828"/>
                </a:cubicBezTo>
                <a:cubicBezTo>
                  <a:pt x="87495" y="71760"/>
                  <a:pt x="87069" y="71657"/>
                  <a:pt x="86762" y="71521"/>
                </a:cubicBezTo>
                <a:cubicBezTo>
                  <a:pt x="86455" y="71384"/>
                  <a:pt x="86233" y="71222"/>
                  <a:pt x="86097" y="71035"/>
                </a:cubicBezTo>
                <a:cubicBezTo>
                  <a:pt x="85960" y="70847"/>
                  <a:pt x="85892" y="70617"/>
                  <a:pt x="85892" y="70344"/>
                </a:cubicBezTo>
                <a:lnTo>
                  <a:pt x="85892" y="43383"/>
                </a:lnTo>
                <a:cubicBezTo>
                  <a:pt x="85892" y="40757"/>
                  <a:pt x="85687" y="38642"/>
                  <a:pt x="85278" y="37039"/>
                </a:cubicBezTo>
                <a:cubicBezTo>
                  <a:pt x="84869" y="35436"/>
                  <a:pt x="84272" y="34055"/>
                  <a:pt x="83488" y="32895"/>
                </a:cubicBezTo>
                <a:cubicBezTo>
                  <a:pt x="82703" y="31736"/>
                  <a:pt x="81688" y="30849"/>
                  <a:pt x="80444" y="30235"/>
                </a:cubicBezTo>
                <a:cubicBezTo>
                  <a:pt x="79199" y="29621"/>
                  <a:pt x="77758" y="29314"/>
                  <a:pt x="76121" y="29314"/>
                </a:cubicBezTo>
                <a:cubicBezTo>
                  <a:pt x="74006" y="29314"/>
                  <a:pt x="71891" y="30064"/>
                  <a:pt x="69777" y="31565"/>
                </a:cubicBezTo>
                <a:cubicBezTo>
                  <a:pt x="67662" y="33066"/>
                  <a:pt x="65445" y="35266"/>
                  <a:pt x="63126" y="38165"/>
                </a:cubicBezTo>
                <a:lnTo>
                  <a:pt x="63126" y="70344"/>
                </a:lnTo>
                <a:cubicBezTo>
                  <a:pt x="63126" y="70617"/>
                  <a:pt x="63058" y="70847"/>
                  <a:pt x="62921" y="71035"/>
                </a:cubicBezTo>
                <a:cubicBezTo>
                  <a:pt x="62785" y="71222"/>
                  <a:pt x="62563" y="71384"/>
                  <a:pt x="62256" y="71521"/>
                </a:cubicBezTo>
                <a:cubicBezTo>
                  <a:pt x="61949" y="71657"/>
                  <a:pt x="61523" y="71760"/>
                  <a:pt x="60977" y="71828"/>
                </a:cubicBezTo>
                <a:cubicBezTo>
                  <a:pt x="60432" y="71896"/>
                  <a:pt x="59732" y="71930"/>
                  <a:pt x="58880" y="71930"/>
                </a:cubicBezTo>
                <a:cubicBezTo>
                  <a:pt x="58061" y="71930"/>
                  <a:pt x="57379" y="71896"/>
                  <a:pt x="56833" y="71828"/>
                </a:cubicBezTo>
                <a:cubicBezTo>
                  <a:pt x="56288" y="71760"/>
                  <a:pt x="55853" y="71657"/>
                  <a:pt x="55529" y="71521"/>
                </a:cubicBezTo>
                <a:cubicBezTo>
                  <a:pt x="55205" y="71384"/>
                  <a:pt x="54983" y="71222"/>
                  <a:pt x="54864" y="71035"/>
                </a:cubicBezTo>
                <a:cubicBezTo>
                  <a:pt x="54744" y="70847"/>
                  <a:pt x="54685" y="70617"/>
                  <a:pt x="54685" y="70344"/>
                </a:cubicBezTo>
                <a:lnTo>
                  <a:pt x="54685" y="1995"/>
                </a:lnTo>
                <a:cubicBezTo>
                  <a:pt x="54685" y="1722"/>
                  <a:pt x="54744" y="1483"/>
                  <a:pt x="54864" y="1279"/>
                </a:cubicBezTo>
                <a:cubicBezTo>
                  <a:pt x="54983" y="1074"/>
                  <a:pt x="55205" y="903"/>
                  <a:pt x="55529" y="767"/>
                </a:cubicBezTo>
                <a:cubicBezTo>
                  <a:pt x="55853" y="631"/>
                  <a:pt x="56288" y="528"/>
                  <a:pt x="56833" y="460"/>
                </a:cubicBezTo>
                <a:cubicBezTo>
                  <a:pt x="57379" y="392"/>
                  <a:pt x="58061" y="358"/>
                  <a:pt x="58880" y="358"/>
                </a:cubicBezTo>
                <a:close/>
                <a:moveTo>
                  <a:pt x="614646" y="0"/>
                </a:moveTo>
                <a:cubicBezTo>
                  <a:pt x="615840" y="0"/>
                  <a:pt x="616999" y="110"/>
                  <a:pt x="618125" y="332"/>
                </a:cubicBezTo>
                <a:cubicBezTo>
                  <a:pt x="619250" y="554"/>
                  <a:pt x="620120" y="793"/>
                  <a:pt x="620734" y="1048"/>
                </a:cubicBezTo>
                <a:cubicBezTo>
                  <a:pt x="621348" y="1304"/>
                  <a:pt x="621757" y="1534"/>
                  <a:pt x="621962" y="1739"/>
                </a:cubicBezTo>
                <a:cubicBezTo>
                  <a:pt x="622166" y="1944"/>
                  <a:pt x="622337" y="2208"/>
                  <a:pt x="622473" y="2532"/>
                </a:cubicBezTo>
                <a:cubicBezTo>
                  <a:pt x="622610" y="2856"/>
                  <a:pt x="622703" y="3248"/>
                  <a:pt x="622755" y="3709"/>
                </a:cubicBezTo>
                <a:cubicBezTo>
                  <a:pt x="622806" y="4169"/>
                  <a:pt x="622831" y="4723"/>
                  <a:pt x="622831" y="5371"/>
                </a:cubicBezTo>
                <a:cubicBezTo>
                  <a:pt x="622831" y="6019"/>
                  <a:pt x="622797" y="6540"/>
                  <a:pt x="622729" y="6932"/>
                </a:cubicBezTo>
                <a:cubicBezTo>
                  <a:pt x="622661" y="7324"/>
                  <a:pt x="622584" y="7639"/>
                  <a:pt x="622499" y="7878"/>
                </a:cubicBezTo>
                <a:cubicBezTo>
                  <a:pt x="622414" y="8117"/>
                  <a:pt x="622303" y="8279"/>
                  <a:pt x="622166" y="8364"/>
                </a:cubicBezTo>
                <a:cubicBezTo>
                  <a:pt x="622030" y="8449"/>
                  <a:pt x="621859" y="8492"/>
                  <a:pt x="621655" y="8492"/>
                </a:cubicBezTo>
                <a:cubicBezTo>
                  <a:pt x="621416" y="8492"/>
                  <a:pt x="621118" y="8415"/>
                  <a:pt x="620759" y="8262"/>
                </a:cubicBezTo>
                <a:cubicBezTo>
                  <a:pt x="620401" y="8108"/>
                  <a:pt x="619966" y="7938"/>
                  <a:pt x="619455" y="7750"/>
                </a:cubicBezTo>
                <a:cubicBezTo>
                  <a:pt x="618943" y="7563"/>
                  <a:pt x="618338" y="7392"/>
                  <a:pt x="617639" y="7239"/>
                </a:cubicBezTo>
                <a:cubicBezTo>
                  <a:pt x="616939" y="7085"/>
                  <a:pt x="616129" y="7008"/>
                  <a:pt x="615209" y="7008"/>
                </a:cubicBezTo>
                <a:cubicBezTo>
                  <a:pt x="613947" y="7008"/>
                  <a:pt x="612872" y="7213"/>
                  <a:pt x="611986" y="7622"/>
                </a:cubicBezTo>
                <a:cubicBezTo>
                  <a:pt x="611099" y="8032"/>
                  <a:pt x="610382" y="8671"/>
                  <a:pt x="609837" y="9541"/>
                </a:cubicBezTo>
                <a:cubicBezTo>
                  <a:pt x="609291" y="10411"/>
                  <a:pt x="608899" y="11536"/>
                  <a:pt x="608660" y="12917"/>
                </a:cubicBezTo>
                <a:cubicBezTo>
                  <a:pt x="608421" y="14299"/>
                  <a:pt x="608302" y="15978"/>
                  <a:pt x="608302" y="17957"/>
                </a:cubicBezTo>
                <a:lnTo>
                  <a:pt x="608302" y="22970"/>
                </a:lnTo>
                <a:lnTo>
                  <a:pt x="618585" y="22970"/>
                </a:lnTo>
                <a:cubicBezTo>
                  <a:pt x="618858" y="22970"/>
                  <a:pt x="619088" y="23030"/>
                  <a:pt x="619276" y="23149"/>
                </a:cubicBezTo>
                <a:cubicBezTo>
                  <a:pt x="619463" y="23269"/>
                  <a:pt x="619634" y="23473"/>
                  <a:pt x="619787" y="23763"/>
                </a:cubicBezTo>
                <a:cubicBezTo>
                  <a:pt x="619941" y="24053"/>
                  <a:pt x="620060" y="24420"/>
                  <a:pt x="620145" y="24863"/>
                </a:cubicBezTo>
                <a:cubicBezTo>
                  <a:pt x="620231" y="25307"/>
                  <a:pt x="620273" y="25852"/>
                  <a:pt x="620273" y="26500"/>
                </a:cubicBezTo>
                <a:cubicBezTo>
                  <a:pt x="620273" y="27728"/>
                  <a:pt x="620120" y="28615"/>
                  <a:pt x="619813" y="29161"/>
                </a:cubicBezTo>
                <a:cubicBezTo>
                  <a:pt x="619506" y="29706"/>
                  <a:pt x="619097" y="29979"/>
                  <a:pt x="618585" y="29979"/>
                </a:cubicBezTo>
                <a:lnTo>
                  <a:pt x="608302" y="29979"/>
                </a:lnTo>
                <a:lnTo>
                  <a:pt x="608302" y="70344"/>
                </a:lnTo>
                <a:cubicBezTo>
                  <a:pt x="608302" y="70617"/>
                  <a:pt x="608234" y="70847"/>
                  <a:pt x="608097" y="71035"/>
                </a:cubicBezTo>
                <a:cubicBezTo>
                  <a:pt x="607961" y="71222"/>
                  <a:pt x="607731" y="71384"/>
                  <a:pt x="607407" y="71521"/>
                </a:cubicBezTo>
                <a:cubicBezTo>
                  <a:pt x="607083" y="71657"/>
                  <a:pt x="606648" y="71760"/>
                  <a:pt x="606102" y="71828"/>
                </a:cubicBezTo>
                <a:cubicBezTo>
                  <a:pt x="605556" y="71896"/>
                  <a:pt x="604874" y="71930"/>
                  <a:pt x="604056" y="71930"/>
                </a:cubicBezTo>
                <a:cubicBezTo>
                  <a:pt x="603237" y="71930"/>
                  <a:pt x="602555" y="71896"/>
                  <a:pt x="602009" y="71828"/>
                </a:cubicBezTo>
                <a:cubicBezTo>
                  <a:pt x="601464" y="71760"/>
                  <a:pt x="601029" y="71657"/>
                  <a:pt x="600705" y="71521"/>
                </a:cubicBezTo>
                <a:cubicBezTo>
                  <a:pt x="600381" y="71384"/>
                  <a:pt x="600151" y="71222"/>
                  <a:pt x="600014" y="71035"/>
                </a:cubicBezTo>
                <a:cubicBezTo>
                  <a:pt x="599878" y="70847"/>
                  <a:pt x="599809" y="70617"/>
                  <a:pt x="599809" y="70344"/>
                </a:cubicBezTo>
                <a:lnTo>
                  <a:pt x="599809" y="29979"/>
                </a:lnTo>
                <a:lnTo>
                  <a:pt x="593312" y="29979"/>
                </a:lnTo>
                <a:cubicBezTo>
                  <a:pt x="592767" y="29979"/>
                  <a:pt x="592357" y="29706"/>
                  <a:pt x="592084" y="29161"/>
                </a:cubicBezTo>
                <a:cubicBezTo>
                  <a:pt x="591812" y="28615"/>
                  <a:pt x="591675" y="27728"/>
                  <a:pt x="591675" y="26500"/>
                </a:cubicBezTo>
                <a:cubicBezTo>
                  <a:pt x="591675" y="25852"/>
                  <a:pt x="591709" y="25307"/>
                  <a:pt x="591777" y="24863"/>
                </a:cubicBezTo>
                <a:cubicBezTo>
                  <a:pt x="591846" y="24420"/>
                  <a:pt x="591948" y="24053"/>
                  <a:pt x="592084" y="23763"/>
                </a:cubicBezTo>
                <a:cubicBezTo>
                  <a:pt x="592221" y="23473"/>
                  <a:pt x="592391" y="23269"/>
                  <a:pt x="592596" y="23149"/>
                </a:cubicBezTo>
                <a:cubicBezTo>
                  <a:pt x="592801" y="23030"/>
                  <a:pt x="593039" y="22970"/>
                  <a:pt x="593312" y="22970"/>
                </a:cubicBezTo>
                <a:lnTo>
                  <a:pt x="599809" y="22970"/>
                </a:lnTo>
                <a:lnTo>
                  <a:pt x="599809" y="18212"/>
                </a:lnTo>
                <a:cubicBezTo>
                  <a:pt x="599809" y="15006"/>
                  <a:pt x="600108" y="12252"/>
                  <a:pt x="600705" y="9950"/>
                </a:cubicBezTo>
                <a:cubicBezTo>
                  <a:pt x="601302" y="7648"/>
                  <a:pt x="602214" y="5764"/>
                  <a:pt x="603442" y="4297"/>
                </a:cubicBezTo>
                <a:cubicBezTo>
                  <a:pt x="604670" y="2830"/>
                  <a:pt x="606213" y="1748"/>
                  <a:pt x="608072" y="1048"/>
                </a:cubicBezTo>
                <a:cubicBezTo>
                  <a:pt x="609931" y="349"/>
                  <a:pt x="612122" y="0"/>
                  <a:pt x="6146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817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壹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插入图片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835696" y="5629900"/>
            <a:ext cx="396044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插入一张图片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" name="Picture 2" descr="http://m2.quanjing.com/2m/chineseview023/118-02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699" y="1548558"/>
            <a:ext cx="5416603" cy="393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m2.quanjing.com/2m/chineseview023/118-02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71512"/>
            <a:ext cx="1584176" cy="114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8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m2.quanjing.com/2m/chineseview023/118-02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699" y="1548558"/>
            <a:ext cx="5416603" cy="393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贰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插入矩形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1406465" y="5629900"/>
            <a:ext cx="396044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插入→形状→矩形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63699" y="1548558"/>
            <a:ext cx="5413923" cy="3176587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 descr="http://m2.quanjing.com/2m/chineseview023/118-02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71512"/>
            <a:ext cx="1584176" cy="114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7236296" y="271512"/>
            <a:ext cx="1584176" cy="893409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1406464" y="6173611"/>
            <a:ext cx="7197983" cy="423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latin typeface="+mn-ea"/>
                <a:ea typeface="+mn-ea"/>
              </a:rPr>
              <a:t>PS</a:t>
            </a:r>
            <a:r>
              <a:rPr lang="zh-CN" altLang="en-US" sz="1800" dirty="0" smtClean="0">
                <a:latin typeface="+mn-ea"/>
                <a:ea typeface="+mn-ea"/>
              </a:rPr>
              <a:t>：注意矩形的覆盖范围，为什么不是覆盖全部？</a:t>
            </a:r>
            <a:endParaRPr lang="zh-CN" altLang="en-US" sz="1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67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m2.quanjing.com/2m/chineseview023/118-02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699" y="1548558"/>
            <a:ext cx="5416603" cy="393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1863699" y="1548558"/>
            <a:ext cx="5416603" cy="3176587"/>
          </a:xfrm>
          <a:prstGeom prst="rect">
            <a:avLst/>
          </a:prstGeom>
          <a:gradFill flip="none" rotWithShape="1">
            <a:gsLst>
              <a:gs pos="39000">
                <a:srgbClr val="0070C0"/>
              </a:gs>
              <a:gs pos="0">
                <a:srgbClr val="002060"/>
              </a:gs>
              <a:gs pos="100000">
                <a:schemeClr val="bg1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/>
          <a:srcRect l="73426" t="39324" b="10677"/>
          <a:stretch/>
        </p:blipFill>
        <p:spPr>
          <a:xfrm>
            <a:off x="5079731" y="1717012"/>
            <a:ext cx="3457575" cy="36576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叁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矩形设置渐变填充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977701" y="5453676"/>
            <a:ext cx="7188600" cy="1135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选中矩形→右键设置形状格式→填充→渐变填充→线性渐变→</a:t>
            </a:r>
            <a:r>
              <a:rPr lang="en-US" altLang="zh-CN" sz="2400" dirty="0" smtClean="0">
                <a:latin typeface="+mn-ea"/>
                <a:ea typeface="+mn-ea"/>
              </a:rPr>
              <a:t>3</a:t>
            </a:r>
            <a:r>
              <a:rPr lang="zh-CN" altLang="en-US" sz="2400" dirty="0" smtClean="0">
                <a:latin typeface="+mn-ea"/>
                <a:ea typeface="+mn-ea"/>
              </a:rPr>
              <a:t>个渐变光圈</a:t>
            </a:r>
            <a:r>
              <a:rPr lang="en-US" altLang="zh-CN" sz="1800" dirty="0" smtClean="0">
                <a:latin typeface="+mn-ea"/>
                <a:ea typeface="+mn-ea"/>
              </a:rPr>
              <a:t>(</a:t>
            </a:r>
            <a:r>
              <a:rPr lang="zh-CN" altLang="en-US" sz="1800" dirty="0" smtClean="0">
                <a:latin typeface="+mn-ea"/>
                <a:ea typeface="+mn-ea"/>
              </a:rPr>
              <a:t>蓝色、浅蓝、白色</a:t>
            </a:r>
            <a:r>
              <a:rPr lang="en-US" altLang="zh-CN" sz="1800" dirty="0" smtClean="0">
                <a:latin typeface="+mn-ea"/>
                <a:ea typeface="+mn-ea"/>
              </a:rPr>
              <a:t>)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53548" y="3690257"/>
            <a:ext cx="408709" cy="342900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861592" y="2612571"/>
            <a:ext cx="273994" cy="293915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/>
          <a:srcRect l="3290" t="12975" r="855" b="-62383"/>
          <a:stretch/>
        </p:blipFill>
        <p:spPr>
          <a:xfrm>
            <a:off x="3664251" y="3306472"/>
            <a:ext cx="2829702" cy="767570"/>
          </a:xfrm>
          <a:prstGeom prst="wedgeEllipseCallout">
            <a:avLst>
              <a:gd name="adj1" fmla="val 33409"/>
              <a:gd name="adj2" fmla="val 90155"/>
            </a:avLst>
          </a:prstGeom>
          <a:solidFill>
            <a:srgbClr val="EEEEEE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dist="38100" dir="2700000" algn="tl" rotWithShape="0">
              <a:srgbClr val="0070C0">
                <a:alpha val="76000"/>
              </a:srgbClr>
            </a:outerShdw>
          </a:effectLst>
        </p:spPr>
      </p:pic>
      <p:pic>
        <p:nvPicPr>
          <p:cNvPr id="30" name="Picture 2" descr="http://m2.quanjing.com/2m/chineseview023/118-02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71512"/>
            <a:ext cx="1584176" cy="114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7236296" y="271512"/>
            <a:ext cx="1584176" cy="953131"/>
          </a:xfrm>
          <a:prstGeom prst="rect">
            <a:avLst/>
          </a:prstGeom>
          <a:gradFill flip="none" rotWithShape="1">
            <a:gsLst>
              <a:gs pos="39000">
                <a:srgbClr val="0070C0"/>
              </a:gs>
              <a:gs pos="0">
                <a:srgbClr val="002060"/>
              </a:gs>
              <a:gs pos="100000">
                <a:schemeClr val="bg1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8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肆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图片正片叠底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1403650" y="5453676"/>
            <a:ext cx="6336702" cy="1135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先选中图片→再选中矩形→</a:t>
            </a:r>
            <a:r>
              <a:rPr lang="en-US" altLang="zh-CN" sz="2400" dirty="0" smtClean="0">
                <a:latin typeface="+mn-ea"/>
                <a:ea typeface="+mn-ea"/>
              </a:rPr>
              <a:t>OneKeyX</a:t>
            </a:r>
            <a:r>
              <a:rPr lang="zh-CN" altLang="en-US" sz="2400" dirty="0" smtClean="0">
                <a:latin typeface="+mn-ea"/>
                <a:ea typeface="+mn-ea"/>
              </a:rPr>
              <a:t>插件→图片混合→正片叠底</a:t>
            </a:r>
            <a:endParaRPr lang="zh-CN" altLang="en-US" sz="2400" dirty="0">
              <a:latin typeface="+mn-ea"/>
              <a:ea typeface="+mn-ea"/>
            </a:endParaRPr>
          </a:p>
        </p:txBody>
      </p:sp>
      <p:pic>
        <p:nvPicPr>
          <p:cNvPr id="14" name="Picture 2" descr="http://m2.quanjing.com/2m/chineseview023/118-02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699" y="1548558"/>
            <a:ext cx="5416603" cy="393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1863699" y="1548558"/>
            <a:ext cx="5416603" cy="3176587"/>
          </a:xfrm>
          <a:prstGeom prst="rect">
            <a:avLst/>
          </a:prstGeom>
          <a:gradFill flip="none" rotWithShape="1">
            <a:gsLst>
              <a:gs pos="39000">
                <a:srgbClr val="0070C0"/>
              </a:gs>
              <a:gs pos="0">
                <a:srgbClr val="002060"/>
              </a:gs>
              <a:gs pos="100000">
                <a:schemeClr val="bg1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42" y="1548706"/>
            <a:ext cx="5413717" cy="3176291"/>
          </a:xfrm>
          <a:prstGeom prst="rect">
            <a:avLst/>
          </a:prstGeom>
        </p:spPr>
      </p:pic>
      <p:sp>
        <p:nvSpPr>
          <p:cNvPr id="24" name="标题 1"/>
          <p:cNvSpPr txBox="1">
            <a:spLocks/>
          </p:cNvSpPr>
          <p:nvPr/>
        </p:nvSpPr>
        <p:spPr>
          <a:xfrm>
            <a:off x="1115616" y="6397138"/>
            <a:ext cx="6912768" cy="460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600" dirty="0" smtClean="0">
                <a:latin typeface="+mn-ea"/>
                <a:ea typeface="+mn-ea"/>
              </a:rPr>
              <a:t>PS</a:t>
            </a:r>
            <a:r>
              <a:rPr lang="zh-CN" altLang="en-US" sz="1600" dirty="0" smtClean="0">
                <a:latin typeface="+mn-ea"/>
                <a:ea typeface="+mn-ea"/>
              </a:rPr>
              <a:t>：</a:t>
            </a:r>
            <a:r>
              <a:rPr lang="en-US" altLang="zh-CN" sz="1600" dirty="0" smtClean="0">
                <a:latin typeface="+mn-ea"/>
                <a:ea typeface="+mn-ea"/>
              </a:rPr>
              <a:t>OK</a:t>
            </a:r>
            <a:r>
              <a:rPr lang="zh-CN" altLang="en-US" sz="1600" dirty="0" smtClean="0">
                <a:latin typeface="+mn-ea"/>
                <a:ea typeface="+mn-ea"/>
              </a:rPr>
              <a:t>图片混合功能生成的是新图片，不会删除旧图哦，所以矩形还在。</a:t>
            </a:r>
            <a:endParaRPr lang="en-US" altLang="zh-CN" sz="1600" dirty="0" smtClean="0">
              <a:latin typeface="+mn-ea"/>
              <a:ea typeface="+mn-ea"/>
            </a:endParaRPr>
          </a:p>
        </p:txBody>
      </p:sp>
      <p:pic>
        <p:nvPicPr>
          <p:cNvPr id="28" name="Picture 2" descr="http://m2.quanjing.com/2m/chineseview023/118-02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71512"/>
            <a:ext cx="1584176" cy="114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7236296" y="271512"/>
            <a:ext cx="1584176" cy="953131"/>
          </a:xfrm>
          <a:prstGeom prst="rect">
            <a:avLst/>
          </a:prstGeom>
          <a:gradFill flip="none" rotWithShape="1">
            <a:gsLst>
              <a:gs pos="39000">
                <a:srgbClr val="0070C0"/>
              </a:gs>
              <a:gs pos="0">
                <a:srgbClr val="002060"/>
              </a:gs>
              <a:gs pos="100000">
                <a:schemeClr val="bg1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836" y="272548"/>
            <a:ext cx="1585097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2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伍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调图片亮度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1259634" y="5453676"/>
            <a:ext cx="6624734" cy="1135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先选中新图片→右键设置图片格式→图片更正→亮度→</a:t>
            </a:r>
            <a:r>
              <a:rPr lang="en-US" altLang="zh-CN" sz="2400" dirty="0" smtClean="0">
                <a:latin typeface="+mn-ea"/>
                <a:ea typeface="+mn-ea"/>
              </a:rPr>
              <a:t>18%</a:t>
            </a:r>
            <a:r>
              <a:rPr lang="zh-CN" altLang="en-US" sz="2400" dirty="0" smtClean="0">
                <a:latin typeface="+mn-ea"/>
                <a:ea typeface="+mn-ea"/>
              </a:rPr>
              <a:t>→选中底图也这样设置</a:t>
            </a:r>
            <a:endParaRPr lang="zh-CN" altLang="en-US" sz="2400" dirty="0">
              <a:latin typeface="+mn-ea"/>
              <a:ea typeface="+mn-ea"/>
            </a:endParaRPr>
          </a:p>
        </p:txBody>
      </p:sp>
      <p:pic>
        <p:nvPicPr>
          <p:cNvPr id="14" name="Picture 2" descr="http://m2.quanjing.com/2m/chineseview023/118-020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699" y="1548558"/>
            <a:ext cx="5416603" cy="393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1863699" y="1548558"/>
            <a:ext cx="5416603" cy="3176587"/>
          </a:xfrm>
          <a:prstGeom prst="rect">
            <a:avLst/>
          </a:prstGeom>
          <a:gradFill flip="none" rotWithShape="1">
            <a:gsLst>
              <a:gs pos="39000">
                <a:srgbClr val="0070C0"/>
              </a:gs>
              <a:gs pos="0">
                <a:srgbClr val="002060"/>
              </a:gs>
              <a:gs pos="100000">
                <a:schemeClr val="bg1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42" y="1548706"/>
            <a:ext cx="5413717" cy="31762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2040" y="1851019"/>
            <a:ext cx="3343275" cy="31051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19" name="Picture 2" descr="http://m2.quanjing.com/2m/chineseview023/118-02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71512"/>
            <a:ext cx="1584176" cy="114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19"/>
          <p:cNvPicPr>
            <a:picLocks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836" y="272548"/>
            <a:ext cx="1585097" cy="95105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5163978" y="4276864"/>
            <a:ext cx="3024336" cy="332533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7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标题 1"/>
          <p:cNvSpPr txBox="1">
            <a:spLocks/>
          </p:cNvSpPr>
          <p:nvPr/>
        </p:nvSpPr>
        <p:spPr>
          <a:xfrm>
            <a:off x="0" y="568602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    【</a:t>
            </a:r>
            <a:r>
              <a:rPr lang="zh-CN" altLang="en-US" sz="2800" dirty="0" smtClean="0">
                <a:solidFill>
                  <a:schemeClr val="bg1"/>
                </a:solidFill>
              </a:rPr>
              <a:t>完成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4" name="标题 1"/>
          <p:cNvSpPr txBox="1">
            <a:spLocks/>
          </p:cNvSpPr>
          <p:nvPr/>
        </p:nvSpPr>
        <p:spPr>
          <a:xfrm>
            <a:off x="1381385" y="4411140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教程及</a:t>
            </a:r>
            <a:r>
              <a:rPr lang="en-US" altLang="zh-CN" sz="2400" dirty="0" smtClean="0"/>
              <a:t>OK</a:t>
            </a:r>
            <a:r>
              <a:rPr lang="zh-CN" altLang="en-US" sz="2400" dirty="0" smtClean="0"/>
              <a:t>插件下载地址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 smtClean="0"/>
              <a:t>http</a:t>
            </a:r>
            <a:r>
              <a:rPr lang="en-US" altLang="zh-CN" sz="2400" dirty="0"/>
              <a:t>://pan.baidu.com/s/1hqpbixI</a:t>
            </a:r>
            <a:endParaRPr lang="en-US" altLang="zh-CN" sz="2400" dirty="0" smtClean="0"/>
          </a:p>
        </p:txBody>
      </p:sp>
      <p:sp>
        <p:nvSpPr>
          <p:cNvPr id="205" name="标题 1"/>
          <p:cNvSpPr txBox="1">
            <a:spLocks/>
          </p:cNvSpPr>
          <p:nvPr/>
        </p:nvSpPr>
        <p:spPr>
          <a:xfrm>
            <a:off x="1414108" y="5517232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欢迎关注我的微博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/>
              <a:t>http://weibo.com/slidelab </a:t>
            </a:r>
            <a:endParaRPr lang="en-US" altLang="zh-CN" sz="2400" dirty="0" smtClean="0"/>
          </a:p>
        </p:txBody>
      </p:sp>
      <p:grpSp>
        <p:nvGrpSpPr>
          <p:cNvPr id="2" name="组合 1"/>
          <p:cNvGrpSpPr/>
          <p:nvPr/>
        </p:nvGrpSpPr>
        <p:grpSpPr>
          <a:xfrm>
            <a:off x="2843808" y="1503145"/>
            <a:ext cx="3745859" cy="2717943"/>
            <a:chOff x="1906261" y="1344539"/>
            <a:chExt cx="5416603" cy="3930211"/>
          </a:xfrm>
        </p:grpSpPr>
        <p:pic>
          <p:nvPicPr>
            <p:cNvPr id="10" name="Picture 2" descr="http://m2.quanjing.com/2m/chineseview023/118-020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6261" y="1344539"/>
              <a:ext cx="5416603" cy="3930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图片 10"/>
            <p:cNvPicPr>
              <a:picLocks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1344687"/>
              <a:ext cx="5413717" cy="3176291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4298295" y="1775526"/>
            <a:ext cx="853154" cy="377104"/>
          </a:xfrm>
          <a:custGeom>
            <a:avLst/>
            <a:gdLst/>
            <a:ahLst/>
            <a:cxnLst/>
            <a:rect l="l" t="t" r="r" b="b"/>
            <a:pathLst>
              <a:path w="853154" h="377104">
                <a:moveTo>
                  <a:pt x="621945" y="163058"/>
                </a:moveTo>
                <a:cubicBezTo>
                  <a:pt x="604107" y="172818"/>
                  <a:pt x="586943" y="188299"/>
                  <a:pt x="570452" y="209502"/>
                </a:cubicBezTo>
                <a:cubicBezTo>
                  <a:pt x="566077" y="236426"/>
                  <a:pt x="563890" y="253085"/>
                  <a:pt x="563890" y="259480"/>
                </a:cubicBezTo>
                <a:cubicBezTo>
                  <a:pt x="563890" y="265874"/>
                  <a:pt x="564563" y="269071"/>
                  <a:pt x="565909" y="269071"/>
                </a:cubicBezTo>
                <a:cubicBezTo>
                  <a:pt x="568265" y="269071"/>
                  <a:pt x="574323" y="262004"/>
                  <a:pt x="584083" y="247869"/>
                </a:cubicBezTo>
                <a:cubicBezTo>
                  <a:pt x="593843" y="233734"/>
                  <a:pt x="602593" y="217411"/>
                  <a:pt x="610334" y="198901"/>
                </a:cubicBezTo>
                <a:cubicBezTo>
                  <a:pt x="618074" y="180390"/>
                  <a:pt x="621945" y="168443"/>
                  <a:pt x="621945" y="163058"/>
                </a:cubicBezTo>
                <a:close/>
                <a:moveTo>
                  <a:pt x="544201" y="29279"/>
                </a:moveTo>
                <a:cubicBezTo>
                  <a:pt x="550259" y="29279"/>
                  <a:pt x="557243" y="32140"/>
                  <a:pt x="565152" y="37861"/>
                </a:cubicBezTo>
                <a:cubicBezTo>
                  <a:pt x="573061" y="43583"/>
                  <a:pt x="578866" y="49052"/>
                  <a:pt x="582568" y="54268"/>
                </a:cubicBezTo>
                <a:cubicBezTo>
                  <a:pt x="586270" y="59485"/>
                  <a:pt x="588121" y="66721"/>
                  <a:pt x="588121" y="75976"/>
                </a:cubicBezTo>
                <a:cubicBezTo>
                  <a:pt x="588121" y="85231"/>
                  <a:pt x="586607" y="100460"/>
                  <a:pt x="583578" y="121662"/>
                </a:cubicBezTo>
                <a:cubicBezTo>
                  <a:pt x="594347" y="118633"/>
                  <a:pt x="603350" y="117119"/>
                  <a:pt x="610586" y="117119"/>
                </a:cubicBezTo>
                <a:cubicBezTo>
                  <a:pt x="617822" y="117119"/>
                  <a:pt x="625226" y="122251"/>
                  <a:pt x="632798" y="132516"/>
                </a:cubicBezTo>
                <a:cubicBezTo>
                  <a:pt x="640371" y="142781"/>
                  <a:pt x="644157" y="149512"/>
                  <a:pt x="644157" y="152709"/>
                </a:cubicBezTo>
                <a:cubicBezTo>
                  <a:pt x="644157" y="155906"/>
                  <a:pt x="639109" y="158178"/>
                  <a:pt x="629012" y="159524"/>
                </a:cubicBezTo>
                <a:cubicBezTo>
                  <a:pt x="629349" y="161544"/>
                  <a:pt x="629517" y="164236"/>
                  <a:pt x="629517" y="167601"/>
                </a:cubicBezTo>
                <a:cubicBezTo>
                  <a:pt x="629517" y="178708"/>
                  <a:pt x="626824" y="193263"/>
                  <a:pt x="621440" y="211269"/>
                </a:cubicBezTo>
                <a:cubicBezTo>
                  <a:pt x="616055" y="229274"/>
                  <a:pt x="608230" y="248037"/>
                  <a:pt x="597965" y="267557"/>
                </a:cubicBezTo>
                <a:cubicBezTo>
                  <a:pt x="587701" y="287077"/>
                  <a:pt x="582400" y="302222"/>
                  <a:pt x="582063" y="312991"/>
                </a:cubicBezTo>
                <a:cubicBezTo>
                  <a:pt x="581727" y="330492"/>
                  <a:pt x="579792" y="342608"/>
                  <a:pt x="576258" y="349339"/>
                </a:cubicBezTo>
                <a:cubicBezTo>
                  <a:pt x="572724" y="356070"/>
                  <a:pt x="568770" y="359435"/>
                  <a:pt x="564395" y="359435"/>
                </a:cubicBezTo>
                <a:cubicBezTo>
                  <a:pt x="560019" y="359435"/>
                  <a:pt x="551774" y="353041"/>
                  <a:pt x="539658" y="340252"/>
                </a:cubicBezTo>
                <a:cubicBezTo>
                  <a:pt x="527542" y="327463"/>
                  <a:pt x="521484" y="316861"/>
                  <a:pt x="521484" y="308448"/>
                </a:cubicBezTo>
                <a:cubicBezTo>
                  <a:pt x="521484" y="303736"/>
                  <a:pt x="523251" y="298688"/>
                  <a:pt x="526785" y="293303"/>
                </a:cubicBezTo>
                <a:cubicBezTo>
                  <a:pt x="530319" y="287918"/>
                  <a:pt x="531581" y="269408"/>
                  <a:pt x="530571" y="237772"/>
                </a:cubicBezTo>
                <a:cubicBezTo>
                  <a:pt x="522157" y="240465"/>
                  <a:pt x="515090" y="241811"/>
                  <a:pt x="509369" y="241811"/>
                </a:cubicBezTo>
                <a:cubicBezTo>
                  <a:pt x="493887" y="241811"/>
                  <a:pt x="478574" y="231883"/>
                  <a:pt x="463430" y="212026"/>
                </a:cubicBezTo>
                <a:cubicBezTo>
                  <a:pt x="448285" y="192170"/>
                  <a:pt x="440712" y="180559"/>
                  <a:pt x="440712" y="177193"/>
                </a:cubicBezTo>
                <a:cubicBezTo>
                  <a:pt x="440712" y="176857"/>
                  <a:pt x="441049" y="176688"/>
                  <a:pt x="441722" y="176688"/>
                </a:cubicBezTo>
                <a:cubicBezTo>
                  <a:pt x="442395" y="176688"/>
                  <a:pt x="443741" y="177530"/>
                  <a:pt x="445761" y="179212"/>
                </a:cubicBezTo>
                <a:cubicBezTo>
                  <a:pt x="453838" y="185607"/>
                  <a:pt x="460401" y="188804"/>
                  <a:pt x="465449" y="188804"/>
                </a:cubicBezTo>
                <a:cubicBezTo>
                  <a:pt x="470497" y="188804"/>
                  <a:pt x="477733" y="186532"/>
                  <a:pt x="487156" y="181989"/>
                </a:cubicBezTo>
                <a:cubicBezTo>
                  <a:pt x="496580" y="177446"/>
                  <a:pt x="511388" y="169453"/>
                  <a:pt x="531581" y="158010"/>
                </a:cubicBezTo>
                <a:cubicBezTo>
                  <a:pt x="531244" y="128057"/>
                  <a:pt x="531413" y="108369"/>
                  <a:pt x="532086" y="98945"/>
                </a:cubicBezTo>
                <a:cubicBezTo>
                  <a:pt x="532759" y="89522"/>
                  <a:pt x="533937" y="80183"/>
                  <a:pt x="535619" y="70927"/>
                </a:cubicBezTo>
                <a:cubicBezTo>
                  <a:pt x="537302" y="61672"/>
                  <a:pt x="538144" y="55867"/>
                  <a:pt x="538144" y="53511"/>
                </a:cubicBezTo>
                <a:cubicBezTo>
                  <a:pt x="538144" y="45434"/>
                  <a:pt x="533432" y="41395"/>
                  <a:pt x="524008" y="41395"/>
                </a:cubicBezTo>
                <a:cubicBezTo>
                  <a:pt x="520306" y="41395"/>
                  <a:pt x="518455" y="40301"/>
                  <a:pt x="518455" y="38114"/>
                </a:cubicBezTo>
                <a:cubicBezTo>
                  <a:pt x="518455" y="35926"/>
                  <a:pt x="521232" y="33907"/>
                  <a:pt x="526785" y="32056"/>
                </a:cubicBezTo>
                <a:cubicBezTo>
                  <a:pt x="532338" y="30205"/>
                  <a:pt x="538144" y="29279"/>
                  <a:pt x="544201" y="29279"/>
                </a:cubicBezTo>
                <a:close/>
                <a:moveTo>
                  <a:pt x="748908" y="14640"/>
                </a:moveTo>
                <a:cubicBezTo>
                  <a:pt x="759846" y="14640"/>
                  <a:pt x="771036" y="18173"/>
                  <a:pt x="782479" y="25241"/>
                </a:cubicBezTo>
                <a:cubicBezTo>
                  <a:pt x="793922" y="32308"/>
                  <a:pt x="799643" y="40386"/>
                  <a:pt x="799643" y="49472"/>
                </a:cubicBezTo>
                <a:cubicBezTo>
                  <a:pt x="799643" y="54184"/>
                  <a:pt x="797876" y="58896"/>
                  <a:pt x="794342" y="63608"/>
                </a:cubicBezTo>
                <a:cubicBezTo>
                  <a:pt x="790808" y="68319"/>
                  <a:pt x="777935" y="78752"/>
                  <a:pt x="755723" y="94907"/>
                </a:cubicBezTo>
                <a:cubicBezTo>
                  <a:pt x="733511" y="111061"/>
                  <a:pt x="716936" y="122083"/>
                  <a:pt x="705998" y="127973"/>
                </a:cubicBezTo>
                <a:cubicBezTo>
                  <a:pt x="695060" y="133862"/>
                  <a:pt x="685552" y="140257"/>
                  <a:pt x="677475" y="147156"/>
                </a:cubicBezTo>
                <a:cubicBezTo>
                  <a:pt x="669398" y="154055"/>
                  <a:pt x="664855" y="159861"/>
                  <a:pt x="663845" y="164573"/>
                </a:cubicBezTo>
                <a:cubicBezTo>
                  <a:pt x="681009" y="162217"/>
                  <a:pt x="701034" y="156916"/>
                  <a:pt x="723919" y="148671"/>
                </a:cubicBezTo>
                <a:cubicBezTo>
                  <a:pt x="746805" y="140425"/>
                  <a:pt x="762791" y="132937"/>
                  <a:pt x="771878" y="126206"/>
                </a:cubicBezTo>
                <a:cubicBezTo>
                  <a:pt x="775916" y="123177"/>
                  <a:pt x="781469" y="121662"/>
                  <a:pt x="788537" y="121662"/>
                </a:cubicBezTo>
                <a:cubicBezTo>
                  <a:pt x="802672" y="121662"/>
                  <a:pt x="813357" y="126374"/>
                  <a:pt x="820593" y="135798"/>
                </a:cubicBezTo>
                <a:cubicBezTo>
                  <a:pt x="827829" y="145221"/>
                  <a:pt x="831447" y="152120"/>
                  <a:pt x="831447" y="156495"/>
                </a:cubicBezTo>
                <a:cubicBezTo>
                  <a:pt x="831447" y="159861"/>
                  <a:pt x="828502" y="162974"/>
                  <a:pt x="822612" y="165835"/>
                </a:cubicBezTo>
                <a:cubicBezTo>
                  <a:pt x="816723" y="168695"/>
                  <a:pt x="806206" y="176941"/>
                  <a:pt x="791061" y="190571"/>
                </a:cubicBezTo>
                <a:cubicBezTo>
                  <a:pt x="775916" y="204201"/>
                  <a:pt x="758584" y="222038"/>
                  <a:pt x="739064" y="244083"/>
                </a:cubicBezTo>
                <a:cubicBezTo>
                  <a:pt x="719544" y="266127"/>
                  <a:pt x="709784" y="278495"/>
                  <a:pt x="709784" y="281187"/>
                </a:cubicBezTo>
                <a:cubicBezTo>
                  <a:pt x="709784" y="282197"/>
                  <a:pt x="710794" y="282702"/>
                  <a:pt x="712813" y="282702"/>
                </a:cubicBezTo>
                <a:cubicBezTo>
                  <a:pt x="719208" y="282702"/>
                  <a:pt x="740578" y="277149"/>
                  <a:pt x="776926" y="266042"/>
                </a:cubicBezTo>
                <a:cubicBezTo>
                  <a:pt x="774570" y="258975"/>
                  <a:pt x="770868" y="252917"/>
                  <a:pt x="765820" y="247869"/>
                </a:cubicBezTo>
                <a:cubicBezTo>
                  <a:pt x="764473" y="246522"/>
                  <a:pt x="763800" y="244924"/>
                  <a:pt x="763800" y="243073"/>
                </a:cubicBezTo>
                <a:cubicBezTo>
                  <a:pt x="763800" y="241222"/>
                  <a:pt x="764726" y="239539"/>
                  <a:pt x="766577" y="238025"/>
                </a:cubicBezTo>
                <a:cubicBezTo>
                  <a:pt x="768428" y="236510"/>
                  <a:pt x="770868" y="235753"/>
                  <a:pt x="773897" y="235753"/>
                </a:cubicBezTo>
                <a:cubicBezTo>
                  <a:pt x="779282" y="235753"/>
                  <a:pt x="791229" y="240044"/>
                  <a:pt x="809739" y="248626"/>
                </a:cubicBezTo>
                <a:cubicBezTo>
                  <a:pt x="828250" y="257208"/>
                  <a:pt x="840113" y="267725"/>
                  <a:pt x="845330" y="280177"/>
                </a:cubicBezTo>
                <a:cubicBezTo>
                  <a:pt x="850546" y="292630"/>
                  <a:pt x="853154" y="304241"/>
                  <a:pt x="853154" y="315010"/>
                </a:cubicBezTo>
                <a:cubicBezTo>
                  <a:pt x="853154" y="325780"/>
                  <a:pt x="851387" y="334110"/>
                  <a:pt x="847854" y="339999"/>
                </a:cubicBezTo>
                <a:cubicBezTo>
                  <a:pt x="844320" y="345889"/>
                  <a:pt x="840618" y="348834"/>
                  <a:pt x="836748" y="348834"/>
                </a:cubicBezTo>
                <a:cubicBezTo>
                  <a:pt x="832877" y="348834"/>
                  <a:pt x="827324" y="344627"/>
                  <a:pt x="820088" y="336213"/>
                </a:cubicBezTo>
                <a:cubicBezTo>
                  <a:pt x="812853" y="327799"/>
                  <a:pt x="803513" y="315179"/>
                  <a:pt x="792071" y="298351"/>
                </a:cubicBezTo>
                <a:cubicBezTo>
                  <a:pt x="761444" y="311140"/>
                  <a:pt x="739737" y="320984"/>
                  <a:pt x="726948" y="327883"/>
                </a:cubicBezTo>
                <a:cubicBezTo>
                  <a:pt x="714159" y="334783"/>
                  <a:pt x="705241" y="341682"/>
                  <a:pt x="700192" y="348581"/>
                </a:cubicBezTo>
                <a:cubicBezTo>
                  <a:pt x="695144" y="355481"/>
                  <a:pt x="689086" y="358930"/>
                  <a:pt x="682019" y="358930"/>
                </a:cubicBezTo>
                <a:cubicBezTo>
                  <a:pt x="671922" y="358930"/>
                  <a:pt x="663508" y="350685"/>
                  <a:pt x="656777" y="334194"/>
                </a:cubicBezTo>
                <a:cubicBezTo>
                  <a:pt x="650046" y="317703"/>
                  <a:pt x="646681" y="304746"/>
                  <a:pt x="646681" y="295322"/>
                </a:cubicBezTo>
                <a:cubicBezTo>
                  <a:pt x="646681" y="285899"/>
                  <a:pt x="650383" y="277485"/>
                  <a:pt x="657787" y="270081"/>
                </a:cubicBezTo>
                <a:cubicBezTo>
                  <a:pt x="678653" y="249551"/>
                  <a:pt x="695649" y="230200"/>
                  <a:pt x="708774" y="212026"/>
                </a:cubicBezTo>
                <a:cubicBezTo>
                  <a:pt x="694976" y="214045"/>
                  <a:pt x="683870" y="215055"/>
                  <a:pt x="675456" y="215055"/>
                </a:cubicBezTo>
                <a:cubicBezTo>
                  <a:pt x="667042" y="215055"/>
                  <a:pt x="660648" y="213120"/>
                  <a:pt x="656273" y="209250"/>
                </a:cubicBezTo>
                <a:cubicBezTo>
                  <a:pt x="651898" y="205379"/>
                  <a:pt x="648700" y="198985"/>
                  <a:pt x="646681" y="190066"/>
                </a:cubicBezTo>
                <a:cubicBezTo>
                  <a:pt x="644662" y="181148"/>
                  <a:pt x="643652" y="173912"/>
                  <a:pt x="643652" y="168359"/>
                </a:cubicBezTo>
                <a:cubicBezTo>
                  <a:pt x="643652" y="162806"/>
                  <a:pt x="646849" y="158010"/>
                  <a:pt x="653244" y="153971"/>
                </a:cubicBezTo>
                <a:cubicBezTo>
                  <a:pt x="672090" y="131086"/>
                  <a:pt x="693966" y="108369"/>
                  <a:pt x="718871" y="85820"/>
                </a:cubicBezTo>
                <a:cubicBezTo>
                  <a:pt x="729640" y="75723"/>
                  <a:pt x="735025" y="67646"/>
                  <a:pt x="735025" y="61588"/>
                </a:cubicBezTo>
                <a:cubicBezTo>
                  <a:pt x="735025" y="59905"/>
                  <a:pt x="733763" y="58391"/>
                  <a:pt x="731239" y="57045"/>
                </a:cubicBezTo>
                <a:cubicBezTo>
                  <a:pt x="728715" y="55699"/>
                  <a:pt x="726359" y="55026"/>
                  <a:pt x="724172" y="55026"/>
                </a:cubicBezTo>
                <a:cubicBezTo>
                  <a:pt x="721984" y="55026"/>
                  <a:pt x="718871" y="56877"/>
                  <a:pt x="714832" y="60579"/>
                </a:cubicBezTo>
                <a:cubicBezTo>
                  <a:pt x="710794" y="64281"/>
                  <a:pt x="706839" y="66805"/>
                  <a:pt x="702969" y="68151"/>
                </a:cubicBezTo>
                <a:cubicBezTo>
                  <a:pt x="699099" y="69497"/>
                  <a:pt x="694387" y="70170"/>
                  <a:pt x="688834" y="70170"/>
                </a:cubicBezTo>
                <a:cubicBezTo>
                  <a:pt x="683281" y="70170"/>
                  <a:pt x="680504" y="69497"/>
                  <a:pt x="680504" y="68151"/>
                </a:cubicBezTo>
                <a:cubicBezTo>
                  <a:pt x="680504" y="66805"/>
                  <a:pt x="681850" y="65290"/>
                  <a:pt x="684543" y="63608"/>
                </a:cubicBezTo>
                <a:cubicBezTo>
                  <a:pt x="696322" y="55194"/>
                  <a:pt x="702212" y="47537"/>
                  <a:pt x="702212" y="40638"/>
                </a:cubicBezTo>
                <a:cubicBezTo>
                  <a:pt x="702212" y="33739"/>
                  <a:pt x="703137" y="28943"/>
                  <a:pt x="704988" y="26250"/>
                </a:cubicBezTo>
                <a:cubicBezTo>
                  <a:pt x="706839" y="23558"/>
                  <a:pt x="711888" y="20950"/>
                  <a:pt x="720133" y="18426"/>
                </a:cubicBezTo>
                <a:cubicBezTo>
                  <a:pt x="728378" y="15902"/>
                  <a:pt x="737970" y="14640"/>
                  <a:pt x="748908" y="14640"/>
                </a:cubicBezTo>
                <a:close/>
                <a:moveTo>
                  <a:pt x="190319" y="0"/>
                </a:moveTo>
                <a:cubicBezTo>
                  <a:pt x="202772" y="0"/>
                  <a:pt x="215308" y="3533"/>
                  <a:pt x="227929" y="10601"/>
                </a:cubicBezTo>
                <a:cubicBezTo>
                  <a:pt x="240549" y="17668"/>
                  <a:pt x="246860" y="25914"/>
                  <a:pt x="246860" y="35337"/>
                </a:cubicBezTo>
                <a:cubicBezTo>
                  <a:pt x="246860" y="43415"/>
                  <a:pt x="242484" y="48631"/>
                  <a:pt x="233734" y="50987"/>
                </a:cubicBezTo>
                <a:cubicBezTo>
                  <a:pt x="230705" y="51997"/>
                  <a:pt x="219094" y="59990"/>
                  <a:pt x="198901" y="74966"/>
                </a:cubicBezTo>
                <a:cubicBezTo>
                  <a:pt x="178708" y="89943"/>
                  <a:pt x="161376" y="103825"/>
                  <a:pt x="146904" y="116614"/>
                </a:cubicBezTo>
                <a:cubicBezTo>
                  <a:pt x="154981" y="127047"/>
                  <a:pt x="159861" y="137312"/>
                  <a:pt x="161544" y="147408"/>
                </a:cubicBezTo>
                <a:cubicBezTo>
                  <a:pt x="181064" y="139331"/>
                  <a:pt x="197555" y="131422"/>
                  <a:pt x="211017" y="123682"/>
                </a:cubicBezTo>
                <a:cubicBezTo>
                  <a:pt x="214046" y="121999"/>
                  <a:pt x="218674" y="121158"/>
                  <a:pt x="224900" y="121158"/>
                </a:cubicBezTo>
                <a:cubicBezTo>
                  <a:pt x="231126" y="121158"/>
                  <a:pt x="239371" y="124439"/>
                  <a:pt x="249636" y="131002"/>
                </a:cubicBezTo>
                <a:cubicBezTo>
                  <a:pt x="259901" y="137564"/>
                  <a:pt x="265033" y="143202"/>
                  <a:pt x="265033" y="147913"/>
                </a:cubicBezTo>
                <a:cubicBezTo>
                  <a:pt x="265033" y="152625"/>
                  <a:pt x="259817" y="156664"/>
                  <a:pt x="249384" y="160029"/>
                </a:cubicBezTo>
                <a:cubicBezTo>
                  <a:pt x="216402" y="170126"/>
                  <a:pt x="186617" y="183924"/>
                  <a:pt x="160030" y="201425"/>
                </a:cubicBezTo>
                <a:cubicBezTo>
                  <a:pt x="173155" y="207819"/>
                  <a:pt x="187795" y="217243"/>
                  <a:pt x="203949" y="229695"/>
                </a:cubicBezTo>
                <a:cubicBezTo>
                  <a:pt x="220104" y="242147"/>
                  <a:pt x="231294" y="251907"/>
                  <a:pt x="237520" y="258975"/>
                </a:cubicBezTo>
                <a:cubicBezTo>
                  <a:pt x="243746" y="266042"/>
                  <a:pt x="253422" y="274204"/>
                  <a:pt x="266548" y="283459"/>
                </a:cubicBezTo>
                <a:cubicBezTo>
                  <a:pt x="279673" y="292714"/>
                  <a:pt x="290443" y="298856"/>
                  <a:pt x="298857" y="301885"/>
                </a:cubicBezTo>
                <a:cubicBezTo>
                  <a:pt x="349002" y="319386"/>
                  <a:pt x="378787" y="333268"/>
                  <a:pt x="388211" y="343533"/>
                </a:cubicBezTo>
                <a:cubicBezTo>
                  <a:pt x="397634" y="353798"/>
                  <a:pt x="402346" y="360781"/>
                  <a:pt x="402346" y="364483"/>
                </a:cubicBezTo>
                <a:cubicBezTo>
                  <a:pt x="402346" y="368185"/>
                  <a:pt x="397634" y="371214"/>
                  <a:pt x="388211" y="373570"/>
                </a:cubicBezTo>
                <a:cubicBezTo>
                  <a:pt x="378787" y="375926"/>
                  <a:pt x="365493" y="377104"/>
                  <a:pt x="348329" y="377104"/>
                </a:cubicBezTo>
                <a:cubicBezTo>
                  <a:pt x="331165" y="377104"/>
                  <a:pt x="316441" y="374664"/>
                  <a:pt x="304157" y="369784"/>
                </a:cubicBezTo>
                <a:cubicBezTo>
                  <a:pt x="291873" y="364904"/>
                  <a:pt x="278579" y="355901"/>
                  <a:pt x="264276" y="342776"/>
                </a:cubicBezTo>
                <a:cubicBezTo>
                  <a:pt x="249973" y="329650"/>
                  <a:pt x="235080" y="312486"/>
                  <a:pt x="219599" y="291284"/>
                </a:cubicBezTo>
                <a:cubicBezTo>
                  <a:pt x="204118" y="270081"/>
                  <a:pt x="190992" y="256282"/>
                  <a:pt x="180223" y="249888"/>
                </a:cubicBezTo>
                <a:cubicBezTo>
                  <a:pt x="169453" y="243494"/>
                  <a:pt x="155150" y="238277"/>
                  <a:pt x="137313" y="234238"/>
                </a:cubicBezTo>
                <a:cubicBezTo>
                  <a:pt x="133274" y="252749"/>
                  <a:pt x="130918" y="272269"/>
                  <a:pt x="130245" y="292798"/>
                </a:cubicBezTo>
                <a:cubicBezTo>
                  <a:pt x="129572" y="313328"/>
                  <a:pt x="118382" y="329566"/>
                  <a:pt x="96674" y="341514"/>
                </a:cubicBezTo>
                <a:cubicBezTo>
                  <a:pt x="74967" y="353461"/>
                  <a:pt x="54353" y="359435"/>
                  <a:pt x="34833" y="359435"/>
                </a:cubicBezTo>
                <a:cubicBezTo>
                  <a:pt x="26083" y="359435"/>
                  <a:pt x="18090" y="358173"/>
                  <a:pt x="10854" y="355649"/>
                </a:cubicBezTo>
                <a:cubicBezTo>
                  <a:pt x="3618" y="353125"/>
                  <a:pt x="0" y="351021"/>
                  <a:pt x="0" y="349339"/>
                </a:cubicBezTo>
                <a:cubicBezTo>
                  <a:pt x="0" y="347656"/>
                  <a:pt x="3786" y="346646"/>
                  <a:pt x="11359" y="346310"/>
                </a:cubicBezTo>
                <a:cubicBezTo>
                  <a:pt x="18931" y="345973"/>
                  <a:pt x="28186" y="343028"/>
                  <a:pt x="39124" y="337475"/>
                </a:cubicBezTo>
                <a:cubicBezTo>
                  <a:pt x="50062" y="331922"/>
                  <a:pt x="60243" y="324434"/>
                  <a:pt x="69666" y="315010"/>
                </a:cubicBezTo>
                <a:cubicBezTo>
                  <a:pt x="79089" y="305587"/>
                  <a:pt x="85905" y="296248"/>
                  <a:pt x="90111" y="286993"/>
                </a:cubicBezTo>
                <a:cubicBezTo>
                  <a:pt x="94318" y="277737"/>
                  <a:pt x="98609" y="261499"/>
                  <a:pt x="102984" y="238277"/>
                </a:cubicBezTo>
                <a:cubicBezTo>
                  <a:pt x="93225" y="242316"/>
                  <a:pt x="83380" y="244335"/>
                  <a:pt x="73452" y="244335"/>
                </a:cubicBezTo>
                <a:cubicBezTo>
                  <a:pt x="63524" y="244335"/>
                  <a:pt x="54016" y="242736"/>
                  <a:pt x="44930" y="239539"/>
                </a:cubicBezTo>
                <a:cubicBezTo>
                  <a:pt x="35843" y="236342"/>
                  <a:pt x="31299" y="227844"/>
                  <a:pt x="31299" y="214045"/>
                </a:cubicBezTo>
                <a:cubicBezTo>
                  <a:pt x="31299" y="208661"/>
                  <a:pt x="32477" y="204033"/>
                  <a:pt x="34833" y="200163"/>
                </a:cubicBezTo>
                <a:cubicBezTo>
                  <a:pt x="37189" y="196292"/>
                  <a:pt x="39124" y="194357"/>
                  <a:pt x="40639" y="194357"/>
                </a:cubicBezTo>
                <a:cubicBezTo>
                  <a:pt x="42153" y="194357"/>
                  <a:pt x="42910" y="195367"/>
                  <a:pt x="42910" y="197386"/>
                </a:cubicBezTo>
                <a:lnTo>
                  <a:pt x="42405" y="200920"/>
                </a:lnTo>
                <a:cubicBezTo>
                  <a:pt x="42405" y="201930"/>
                  <a:pt x="43247" y="202434"/>
                  <a:pt x="44930" y="202434"/>
                </a:cubicBezTo>
                <a:cubicBezTo>
                  <a:pt x="52670" y="202434"/>
                  <a:pt x="76397" y="191833"/>
                  <a:pt x="116110" y="170630"/>
                </a:cubicBezTo>
                <a:cubicBezTo>
                  <a:pt x="119139" y="159861"/>
                  <a:pt x="120653" y="149764"/>
                  <a:pt x="120653" y="140341"/>
                </a:cubicBezTo>
                <a:cubicBezTo>
                  <a:pt x="113586" y="146062"/>
                  <a:pt x="108117" y="148923"/>
                  <a:pt x="104247" y="148923"/>
                </a:cubicBezTo>
                <a:cubicBezTo>
                  <a:pt x="100376" y="148923"/>
                  <a:pt x="98441" y="147745"/>
                  <a:pt x="98441" y="145389"/>
                </a:cubicBezTo>
                <a:cubicBezTo>
                  <a:pt x="98441" y="143033"/>
                  <a:pt x="100376" y="139163"/>
                  <a:pt x="104247" y="133778"/>
                </a:cubicBezTo>
                <a:cubicBezTo>
                  <a:pt x="108117" y="128393"/>
                  <a:pt x="114595" y="120484"/>
                  <a:pt x="123682" y="110051"/>
                </a:cubicBezTo>
                <a:cubicBezTo>
                  <a:pt x="122673" y="106349"/>
                  <a:pt x="122168" y="103405"/>
                  <a:pt x="122168" y="101217"/>
                </a:cubicBezTo>
                <a:cubicBezTo>
                  <a:pt x="122168" y="99029"/>
                  <a:pt x="123009" y="97936"/>
                  <a:pt x="124692" y="97936"/>
                </a:cubicBezTo>
                <a:cubicBezTo>
                  <a:pt x="126375" y="97936"/>
                  <a:pt x="129067" y="98777"/>
                  <a:pt x="132769" y="100460"/>
                </a:cubicBezTo>
                <a:cubicBezTo>
                  <a:pt x="136135" y="96421"/>
                  <a:pt x="138659" y="93560"/>
                  <a:pt x="140342" y="91878"/>
                </a:cubicBezTo>
                <a:cubicBezTo>
                  <a:pt x="130582" y="90195"/>
                  <a:pt x="119812" y="83464"/>
                  <a:pt x="108033" y="71685"/>
                </a:cubicBezTo>
                <a:cubicBezTo>
                  <a:pt x="96253" y="59905"/>
                  <a:pt x="90364" y="50650"/>
                  <a:pt x="90364" y="43919"/>
                </a:cubicBezTo>
                <a:cubicBezTo>
                  <a:pt x="90364" y="41227"/>
                  <a:pt x="91205" y="39544"/>
                  <a:pt x="92888" y="38871"/>
                </a:cubicBezTo>
                <a:cubicBezTo>
                  <a:pt x="94571" y="38198"/>
                  <a:pt x="98273" y="37861"/>
                  <a:pt x="103994" y="37861"/>
                </a:cubicBezTo>
                <a:cubicBezTo>
                  <a:pt x="116783" y="37861"/>
                  <a:pt x="132264" y="33486"/>
                  <a:pt x="150438" y="24736"/>
                </a:cubicBezTo>
                <a:cubicBezTo>
                  <a:pt x="168612" y="15986"/>
                  <a:pt x="178035" y="9255"/>
                  <a:pt x="178708" y="4543"/>
                </a:cubicBezTo>
                <a:cubicBezTo>
                  <a:pt x="179045" y="1514"/>
                  <a:pt x="182915" y="0"/>
                  <a:pt x="1903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46933" y="2221062"/>
            <a:ext cx="951583" cy="90245"/>
          </a:xfrm>
          <a:custGeom>
            <a:avLst/>
            <a:gdLst/>
            <a:ahLst/>
            <a:cxnLst/>
            <a:rect l="l" t="t" r="r" b="b"/>
            <a:pathLst>
              <a:path w="951583" h="90245">
                <a:moveTo>
                  <a:pt x="788142" y="49369"/>
                </a:moveTo>
                <a:cubicBezTo>
                  <a:pt x="785823" y="49369"/>
                  <a:pt x="783811" y="49565"/>
                  <a:pt x="782105" y="49957"/>
                </a:cubicBezTo>
                <a:cubicBezTo>
                  <a:pt x="780400" y="50349"/>
                  <a:pt x="778985" y="50929"/>
                  <a:pt x="777859" y="51696"/>
                </a:cubicBezTo>
                <a:cubicBezTo>
                  <a:pt x="776734" y="52464"/>
                  <a:pt x="775907" y="53385"/>
                  <a:pt x="775378" y="54459"/>
                </a:cubicBezTo>
                <a:cubicBezTo>
                  <a:pt x="774849" y="55533"/>
                  <a:pt x="774585" y="56770"/>
                  <a:pt x="774585" y="58168"/>
                </a:cubicBezTo>
                <a:cubicBezTo>
                  <a:pt x="774585" y="60556"/>
                  <a:pt x="775344" y="62457"/>
                  <a:pt x="776861" y="63872"/>
                </a:cubicBezTo>
                <a:cubicBezTo>
                  <a:pt x="778379" y="65288"/>
                  <a:pt x="780502" y="65996"/>
                  <a:pt x="783231" y="65996"/>
                </a:cubicBezTo>
                <a:cubicBezTo>
                  <a:pt x="785448" y="65996"/>
                  <a:pt x="787503" y="65433"/>
                  <a:pt x="789396" y="64307"/>
                </a:cubicBezTo>
                <a:cubicBezTo>
                  <a:pt x="791289" y="63182"/>
                  <a:pt x="793275" y="61459"/>
                  <a:pt x="795356" y="59140"/>
                </a:cubicBezTo>
                <a:lnTo>
                  <a:pt x="795356" y="49369"/>
                </a:lnTo>
                <a:close/>
                <a:moveTo>
                  <a:pt x="400720" y="29263"/>
                </a:moveTo>
                <a:cubicBezTo>
                  <a:pt x="399621" y="29263"/>
                  <a:pt x="398540" y="29425"/>
                  <a:pt x="397477" y="29749"/>
                </a:cubicBezTo>
                <a:cubicBezTo>
                  <a:pt x="396413" y="30073"/>
                  <a:pt x="395332" y="30585"/>
                  <a:pt x="394234" y="31284"/>
                </a:cubicBezTo>
                <a:cubicBezTo>
                  <a:pt x="393136" y="31983"/>
                  <a:pt x="391986" y="32904"/>
                  <a:pt x="390785" y="34046"/>
                </a:cubicBezTo>
                <a:cubicBezTo>
                  <a:pt x="389584" y="35189"/>
                  <a:pt x="388314" y="36596"/>
                  <a:pt x="386976" y="38267"/>
                </a:cubicBezTo>
                <a:lnTo>
                  <a:pt x="386976" y="56582"/>
                </a:lnTo>
                <a:cubicBezTo>
                  <a:pt x="389310" y="59413"/>
                  <a:pt x="391523" y="61579"/>
                  <a:pt x="393616" y="63079"/>
                </a:cubicBezTo>
                <a:cubicBezTo>
                  <a:pt x="395710" y="64580"/>
                  <a:pt x="397906" y="65330"/>
                  <a:pt x="400205" y="65330"/>
                </a:cubicBezTo>
                <a:cubicBezTo>
                  <a:pt x="402332" y="65330"/>
                  <a:pt x="404159" y="64819"/>
                  <a:pt x="405686" y="63796"/>
                </a:cubicBezTo>
                <a:cubicBezTo>
                  <a:pt x="407213" y="62773"/>
                  <a:pt x="408449" y="61408"/>
                  <a:pt x="409393" y="59703"/>
                </a:cubicBezTo>
                <a:cubicBezTo>
                  <a:pt x="410337" y="57998"/>
                  <a:pt x="411031" y="56088"/>
                  <a:pt x="411478" y="53973"/>
                </a:cubicBezTo>
                <a:cubicBezTo>
                  <a:pt x="411924" y="51858"/>
                  <a:pt x="412147" y="49727"/>
                  <a:pt x="412147" y="47578"/>
                </a:cubicBezTo>
                <a:cubicBezTo>
                  <a:pt x="412147" y="45225"/>
                  <a:pt x="411966" y="42948"/>
                  <a:pt x="411606" y="40748"/>
                </a:cubicBezTo>
                <a:cubicBezTo>
                  <a:pt x="411246" y="38548"/>
                  <a:pt x="410628" y="36596"/>
                  <a:pt x="409753" y="34890"/>
                </a:cubicBezTo>
                <a:cubicBezTo>
                  <a:pt x="408878" y="33185"/>
                  <a:pt x="407703" y="31821"/>
                  <a:pt x="406227" y="30798"/>
                </a:cubicBezTo>
                <a:cubicBezTo>
                  <a:pt x="404752" y="29775"/>
                  <a:pt x="402916" y="29263"/>
                  <a:pt x="400720" y="29263"/>
                </a:cubicBezTo>
                <a:close/>
                <a:moveTo>
                  <a:pt x="560387" y="29058"/>
                </a:moveTo>
                <a:cubicBezTo>
                  <a:pt x="557875" y="29058"/>
                  <a:pt x="555716" y="29502"/>
                  <a:pt x="553909" y="30388"/>
                </a:cubicBezTo>
                <a:cubicBezTo>
                  <a:pt x="552102" y="31275"/>
                  <a:pt x="550613" y="32529"/>
                  <a:pt x="549443" y="34149"/>
                </a:cubicBezTo>
                <a:cubicBezTo>
                  <a:pt x="548273" y="35769"/>
                  <a:pt x="547404" y="37687"/>
                  <a:pt x="546837" y="39904"/>
                </a:cubicBezTo>
                <a:cubicBezTo>
                  <a:pt x="546269" y="42121"/>
                  <a:pt x="545985" y="44543"/>
                  <a:pt x="545985" y="47169"/>
                </a:cubicBezTo>
                <a:cubicBezTo>
                  <a:pt x="545985" y="49693"/>
                  <a:pt x="546217" y="52063"/>
                  <a:pt x="546682" y="54280"/>
                </a:cubicBezTo>
                <a:cubicBezTo>
                  <a:pt x="547147" y="56497"/>
                  <a:pt x="547921" y="58432"/>
                  <a:pt x="549005" y="60087"/>
                </a:cubicBezTo>
                <a:cubicBezTo>
                  <a:pt x="550089" y="61741"/>
                  <a:pt x="551543" y="63054"/>
                  <a:pt x="553367" y="64026"/>
                </a:cubicBezTo>
                <a:cubicBezTo>
                  <a:pt x="555191" y="64998"/>
                  <a:pt x="557462" y="65484"/>
                  <a:pt x="560181" y="65484"/>
                </a:cubicBezTo>
                <a:cubicBezTo>
                  <a:pt x="562659" y="65484"/>
                  <a:pt x="564810" y="65041"/>
                  <a:pt x="566634" y="64154"/>
                </a:cubicBezTo>
                <a:cubicBezTo>
                  <a:pt x="568458" y="63267"/>
                  <a:pt x="569955" y="62022"/>
                  <a:pt x="571125" y="60419"/>
                </a:cubicBezTo>
                <a:cubicBezTo>
                  <a:pt x="572295" y="58816"/>
                  <a:pt x="573155" y="56906"/>
                  <a:pt x="573706" y="54689"/>
                </a:cubicBezTo>
                <a:cubicBezTo>
                  <a:pt x="574257" y="52472"/>
                  <a:pt x="574532" y="50034"/>
                  <a:pt x="574532" y="47373"/>
                </a:cubicBezTo>
                <a:cubicBezTo>
                  <a:pt x="574532" y="44884"/>
                  <a:pt x="574300" y="42530"/>
                  <a:pt x="573835" y="40313"/>
                </a:cubicBezTo>
                <a:cubicBezTo>
                  <a:pt x="573370" y="38096"/>
                  <a:pt x="572604" y="36152"/>
                  <a:pt x="571538" y="34481"/>
                </a:cubicBezTo>
                <a:cubicBezTo>
                  <a:pt x="570471" y="32810"/>
                  <a:pt x="569025" y="31488"/>
                  <a:pt x="567201" y="30516"/>
                </a:cubicBezTo>
                <a:cubicBezTo>
                  <a:pt x="565377" y="29544"/>
                  <a:pt x="563106" y="29058"/>
                  <a:pt x="560387" y="29058"/>
                </a:cubicBezTo>
                <a:close/>
                <a:moveTo>
                  <a:pt x="882909" y="28598"/>
                </a:moveTo>
                <a:cubicBezTo>
                  <a:pt x="880815" y="28598"/>
                  <a:pt x="878979" y="28990"/>
                  <a:pt x="877401" y="29775"/>
                </a:cubicBezTo>
                <a:cubicBezTo>
                  <a:pt x="875822" y="30559"/>
                  <a:pt x="874501" y="31599"/>
                  <a:pt x="873437" y="32895"/>
                </a:cubicBezTo>
                <a:cubicBezTo>
                  <a:pt x="872373" y="34191"/>
                  <a:pt x="871550" y="35701"/>
                  <a:pt x="870966" y="37423"/>
                </a:cubicBezTo>
                <a:cubicBezTo>
                  <a:pt x="870383" y="39145"/>
                  <a:pt x="870057" y="40944"/>
                  <a:pt x="869988" y="42820"/>
                </a:cubicBezTo>
                <a:lnTo>
                  <a:pt x="895108" y="42820"/>
                </a:lnTo>
                <a:cubicBezTo>
                  <a:pt x="895210" y="38386"/>
                  <a:pt x="894223" y="34908"/>
                  <a:pt x="892148" y="32384"/>
                </a:cubicBezTo>
                <a:cubicBezTo>
                  <a:pt x="890072" y="29860"/>
                  <a:pt x="886992" y="28598"/>
                  <a:pt x="882909" y="28598"/>
                </a:cubicBezTo>
                <a:close/>
                <a:moveTo>
                  <a:pt x="730509" y="28598"/>
                </a:moveTo>
                <a:cubicBezTo>
                  <a:pt x="728415" y="28598"/>
                  <a:pt x="726579" y="28990"/>
                  <a:pt x="725001" y="29775"/>
                </a:cubicBezTo>
                <a:cubicBezTo>
                  <a:pt x="723422" y="30559"/>
                  <a:pt x="722101" y="31599"/>
                  <a:pt x="721037" y="32895"/>
                </a:cubicBezTo>
                <a:cubicBezTo>
                  <a:pt x="719973" y="34191"/>
                  <a:pt x="719150" y="35701"/>
                  <a:pt x="718566" y="37423"/>
                </a:cubicBezTo>
                <a:cubicBezTo>
                  <a:pt x="717983" y="39145"/>
                  <a:pt x="717657" y="40944"/>
                  <a:pt x="717588" y="42820"/>
                </a:cubicBezTo>
                <a:lnTo>
                  <a:pt x="742708" y="42820"/>
                </a:lnTo>
                <a:cubicBezTo>
                  <a:pt x="742810" y="38386"/>
                  <a:pt x="741823" y="34908"/>
                  <a:pt x="739748" y="32384"/>
                </a:cubicBezTo>
                <a:cubicBezTo>
                  <a:pt x="737672" y="29860"/>
                  <a:pt x="734592" y="28598"/>
                  <a:pt x="730509" y="28598"/>
                </a:cubicBezTo>
                <a:close/>
                <a:moveTo>
                  <a:pt x="482859" y="28598"/>
                </a:moveTo>
                <a:cubicBezTo>
                  <a:pt x="480765" y="28598"/>
                  <a:pt x="478929" y="28990"/>
                  <a:pt x="477351" y="29775"/>
                </a:cubicBezTo>
                <a:cubicBezTo>
                  <a:pt x="475772" y="30559"/>
                  <a:pt x="474451" y="31599"/>
                  <a:pt x="473387" y="32895"/>
                </a:cubicBezTo>
                <a:cubicBezTo>
                  <a:pt x="472323" y="34191"/>
                  <a:pt x="471500" y="35701"/>
                  <a:pt x="470916" y="37423"/>
                </a:cubicBezTo>
                <a:cubicBezTo>
                  <a:pt x="470333" y="39145"/>
                  <a:pt x="470007" y="40944"/>
                  <a:pt x="469938" y="42820"/>
                </a:cubicBezTo>
                <a:lnTo>
                  <a:pt x="495058" y="42820"/>
                </a:lnTo>
                <a:cubicBezTo>
                  <a:pt x="495160" y="38386"/>
                  <a:pt x="494173" y="34908"/>
                  <a:pt x="492098" y="32384"/>
                </a:cubicBezTo>
                <a:cubicBezTo>
                  <a:pt x="490022" y="29860"/>
                  <a:pt x="486942" y="28598"/>
                  <a:pt x="482859" y="28598"/>
                </a:cubicBezTo>
                <a:close/>
                <a:moveTo>
                  <a:pt x="254259" y="28598"/>
                </a:moveTo>
                <a:cubicBezTo>
                  <a:pt x="252165" y="28598"/>
                  <a:pt x="250329" y="28990"/>
                  <a:pt x="248751" y="29775"/>
                </a:cubicBezTo>
                <a:cubicBezTo>
                  <a:pt x="247172" y="30559"/>
                  <a:pt x="245851" y="31599"/>
                  <a:pt x="244787" y="32895"/>
                </a:cubicBezTo>
                <a:cubicBezTo>
                  <a:pt x="243723" y="34191"/>
                  <a:pt x="242900" y="35701"/>
                  <a:pt x="242316" y="37423"/>
                </a:cubicBezTo>
                <a:cubicBezTo>
                  <a:pt x="241733" y="39145"/>
                  <a:pt x="241407" y="40944"/>
                  <a:pt x="241338" y="42820"/>
                </a:cubicBezTo>
                <a:lnTo>
                  <a:pt x="266458" y="42820"/>
                </a:lnTo>
                <a:cubicBezTo>
                  <a:pt x="266560" y="38386"/>
                  <a:pt x="265573" y="34908"/>
                  <a:pt x="263498" y="32384"/>
                </a:cubicBezTo>
                <a:cubicBezTo>
                  <a:pt x="261422" y="29860"/>
                  <a:pt x="258342" y="28598"/>
                  <a:pt x="254259" y="28598"/>
                </a:cubicBezTo>
                <a:close/>
                <a:moveTo>
                  <a:pt x="130434" y="28598"/>
                </a:moveTo>
                <a:cubicBezTo>
                  <a:pt x="128340" y="28598"/>
                  <a:pt x="126504" y="28990"/>
                  <a:pt x="124926" y="29775"/>
                </a:cubicBezTo>
                <a:cubicBezTo>
                  <a:pt x="123347" y="30559"/>
                  <a:pt x="122026" y="31599"/>
                  <a:pt x="120962" y="32895"/>
                </a:cubicBezTo>
                <a:cubicBezTo>
                  <a:pt x="119898" y="34191"/>
                  <a:pt x="119075" y="35701"/>
                  <a:pt x="118491" y="37423"/>
                </a:cubicBezTo>
                <a:cubicBezTo>
                  <a:pt x="117908" y="39145"/>
                  <a:pt x="117582" y="40944"/>
                  <a:pt x="117513" y="42820"/>
                </a:cubicBezTo>
                <a:lnTo>
                  <a:pt x="142633" y="42820"/>
                </a:lnTo>
                <a:cubicBezTo>
                  <a:pt x="142735" y="38386"/>
                  <a:pt x="141748" y="34908"/>
                  <a:pt x="139673" y="32384"/>
                </a:cubicBezTo>
                <a:cubicBezTo>
                  <a:pt x="137597" y="29860"/>
                  <a:pt x="134517" y="28598"/>
                  <a:pt x="130434" y="28598"/>
                </a:cubicBezTo>
                <a:close/>
                <a:moveTo>
                  <a:pt x="814741" y="22714"/>
                </a:moveTo>
                <a:cubicBezTo>
                  <a:pt x="815730" y="22714"/>
                  <a:pt x="816523" y="22740"/>
                  <a:pt x="817119" y="22791"/>
                </a:cubicBezTo>
                <a:cubicBezTo>
                  <a:pt x="817716" y="22842"/>
                  <a:pt x="818177" y="22936"/>
                  <a:pt x="818501" y="23073"/>
                </a:cubicBezTo>
                <a:cubicBezTo>
                  <a:pt x="818825" y="23209"/>
                  <a:pt x="819064" y="23380"/>
                  <a:pt x="819217" y="23584"/>
                </a:cubicBezTo>
                <a:cubicBezTo>
                  <a:pt x="819371" y="23789"/>
                  <a:pt x="819515" y="24045"/>
                  <a:pt x="819652" y="24352"/>
                </a:cubicBezTo>
                <a:lnTo>
                  <a:pt x="832646" y="62312"/>
                </a:lnTo>
                <a:lnTo>
                  <a:pt x="832851" y="62926"/>
                </a:lnTo>
                <a:lnTo>
                  <a:pt x="833005" y="62312"/>
                </a:lnTo>
                <a:lnTo>
                  <a:pt x="845846" y="24352"/>
                </a:lnTo>
                <a:cubicBezTo>
                  <a:pt x="845914" y="24045"/>
                  <a:pt x="846033" y="23789"/>
                  <a:pt x="846204" y="23584"/>
                </a:cubicBezTo>
                <a:cubicBezTo>
                  <a:pt x="846374" y="23380"/>
                  <a:pt x="846622" y="23209"/>
                  <a:pt x="846946" y="23073"/>
                </a:cubicBezTo>
                <a:cubicBezTo>
                  <a:pt x="847270" y="22936"/>
                  <a:pt x="847713" y="22842"/>
                  <a:pt x="848276" y="22791"/>
                </a:cubicBezTo>
                <a:cubicBezTo>
                  <a:pt x="848838" y="22740"/>
                  <a:pt x="849580" y="22714"/>
                  <a:pt x="850501" y="22714"/>
                </a:cubicBezTo>
                <a:cubicBezTo>
                  <a:pt x="851286" y="22714"/>
                  <a:pt x="851934" y="22732"/>
                  <a:pt x="852445" y="22766"/>
                </a:cubicBezTo>
                <a:cubicBezTo>
                  <a:pt x="852957" y="22800"/>
                  <a:pt x="853358" y="22885"/>
                  <a:pt x="853647" y="23021"/>
                </a:cubicBezTo>
                <a:cubicBezTo>
                  <a:pt x="853937" y="23158"/>
                  <a:pt x="854142" y="23320"/>
                  <a:pt x="854261" y="23507"/>
                </a:cubicBezTo>
                <a:cubicBezTo>
                  <a:pt x="854381" y="23695"/>
                  <a:pt x="854440" y="23925"/>
                  <a:pt x="854440" y="24198"/>
                </a:cubicBezTo>
                <a:cubicBezTo>
                  <a:pt x="854440" y="24335"/>
                  <a:pt x="854432" y="24479"/>
                  <a:pt x="854415" y="24633"/>
                </a:cubicBezTo>
                <a:cubicBezTo>
                  <a:pt x="854398" y="24786"/>
                  <a:pt x="854372" y="24948"/>
                  <a:pt x="854338" y="25119"/>
                </a:cubicBezTo>
                <a:cubicBezTo>
                  <a:pt x="854304" y="25290"/>
                  <a:pt x="854261" y="25477"/>
                  <a:pt x="854210" y="25682"/>
                </a:cubicBezTo>
                <a:cubicBezTo>
                  <a:pt x="854159" y="25886"/>
                  <a:pt x="854099" y="26108"/>
                  <a:pt x="854031" y="26347"/>
                </a:cubicBezTo>
                <a:lnTo>
                  <a:pt x="838325" y="70088"/>
                </a:lnTo>
                <a:cubicBezTo>
                  <a:pt x="838189" y="70464"/>
                  <a:pt x="838010" y="70770"/>
                  <a:pt x="837788" y="71009"/>
                </a:cubicBezTo>
                <a:cubicBezTo>
                  <a:pt x="837566" y="71248"/>
                  <a:pt x="837234" y="71436"/>
                  <a:pt x="836790" y="71572"/>
                </a:cubicBezTo>
                <a:cubicBezTo>
                  <a:pt x="836347" y="71708"/>
                  <a:pt x="835784" y="71802"/>
                  <a:pt x="835102" y="71853"/>
                </a:cubicBezTo>
                <a:cubicBezTo>
                  <a:pt x="834420" y="71905"/>
                  <a:pt x="833567" y="71930"/>
                  <a:pt x="832544" y="71930"/>
                </a:cubicBezTo>
                <a:cubicBezTo>
                  <a:pt x="831521" y="71930"/>
                  <a:pt x="830668" y="71896"/>
                  <a:pt x="829986" y="71828"/>
                </a:cubicBezTo>
                <a:cubicBezTo>
                  <a:pt x="829304" y="71760"/>
                  <a:pt x="828750" y="71657"/>
                  <a:pt x="828323" y="71521"/>
                </a:cubicBezTo>
                <a:cubicBezTo>
                  <a:pt x="827897" y="71384"/>
                  <a:pt x="827565" y="71197"/>
                  <a:pt x="827326" y="70958"/>
                </a:cubicBezTo>
                <a:cubicBezTo>
                  <a:pt x="827087" y="70719"/>
                  <a:pt x="826899" y="70429"/>
                  <a:pt x="826763" y="70088"/>
                </a:cubicBezTo>
                <a:lnTo>
                  <a:pt x="811108" y="26347"/>
                </a:lnTo>
                <a:cubicBezTo>
                  <a:pt x="810972" y="25938"/>
                  <a:pt x="810861" y="25579"/>
                  <a:pt x="810776" y="25272"/>
                </a:cubicBezTo>
                <a:cubicBezTo>
                  <a:pt x="810690" y="24966"/>
                  <a:pt x="810639" y="24735"/>
                  <a:pt x="810622" y="24582"/>
                </a:cubicBezTo>
                <a:cubicBezTo>
                  <a:pt x="810605" y="24428"/>
                  <a:pt x="810597" y="24300"/>
                  <a:pt x="810597" y="24198"/>
                </a:cubicBezTo>
                <a:cubicBezTo>
                  <a:pt x="810597" y="23925"/>
                  <a:pt x="810665" y="23687"/>
                  <a:pt x="810801" y="23482"/>
                </a:cubicBezTo>
                <a:cubicBezTo>
                  <a:pt x="810938" y="23277"/>
                  <a:pt x="811168" y="23115"/>
                  <a:pt x="811492" y="22996"/>
                </a:cubicBezTo>
                <a:cubicBezTo>
                  <a:pt x="811816" y="22876"/>
                  <a:pt x="812242" y="22800"/>
                  <a:pt x="812771" y="22766"/>
                </a:cubicBezTo>
                <a:cubicBezTo>
                  <a:pt x="813300" y="22732"/>
                  <a:pt x="813956" y="22714"/>
                  <a:pt x="814741" y="22714"/>
                </a:cubicBezTo>
                <a:close/>
                <a:moveTo>
                  <a:pt x="935110" y="21998"/>
                </a:moveTo>
                <a:cubicBezTo>
                  <a:pt x="938180" y="21998"/>
                  <a:pt x="940763" y="22518"/>
                  <a:pt x="942861" y="23559"/>
                </a:cubicBezTo>
                <a:cubicBezTo>
                  <a:pt x="944958" y="24599"/>
                  <a:pt x="946655" y="25989"/>
                  <a:pt x="947951" y="27728"/>
                </a:cubicBezTo>
                <a:cubicBezTo>
                  <a:pt x="949247" y="29468"/>
                  <a:pt x="950176" y="31505"/>
                  <a:pt x="950739" y="33842"/>
                </a:cubicBezTo>
                <a:cubicBezTo>
                  <a:pt x="951302" y="36178"/>
                  <a:pt x="951583" y="38983"/>
                  <a:pt x="951583" y="42257"/>
                </a:cubicBezTo>
                <a:lnTo>
                  <a:pt x="951583" y="70344"/>
                </a:lnTo>
                <a:cubicBezTo>
                  <a:pt x="951583" y="70617"/>
                  <a:pt x="951515" y="70847"/>
                  <a:pt x="951379" y="71035"/>
                </a:cubicBezTo>
                <a:cubicBezTo>
                  <a:pt x="951242" y="71222"/>
                  <a:pt x="951021" y="71384"/>
                  <a:pt x="950714" y="71521"/>
                </a:cubicBezTo>
                <a:cubicBezTo>
                  <a:pt x="950407" y="71657"/>
                  <a:pt x="949980" y="71760"/>
                  <a:pt x="949435" y="71828"/>
                </a:cubicBezTo>
                <a:cubicBezTo>
                  <a:pt x="948889" y="71896"/>
                  <a:pt x="948207" y="71930"/>
                  <a:pt x="947388" y="71930"/>
                </a:cubicBezTo>
                <a:cubicBezTo>
                  <a:pt x="946536" y="71930"/>
                  <a:pt x="945836" y="71896"/>
                  <a:pt x="945291" y="71828"/>
                </a:cubicBezTo>
                <a:cubicBezTo>
                  <a:pt x="944745" y="71760"/>
                  <a:pt x="944319" y="71657"/>
                  <a:pt x="944012" y="71521"/>
                </a:cubicBezTo>
                <a:cubicBezTo>
                  <a:pt x="943705" y="71384"/>
                  <a:pt x="943483" y="71222"/>
                  <a:pt x="943347" y="71035"/>
                </a:cubicBezTo>
                <a:cubicBezTo>
                  <a:pt x="943210" y="70847"/>
                  <a:pt x="943142" y="70617"/>
                  <a:pt x="943142" y="70344"/>
                </a:cubicBezTo>
                <a:lnTo>
                  <a:pt x="943142" y="43383"/>
                </a:lnTo>
                <a:cubicBezTo>
                  <a:pt x="943142" y="40757"/>
                  <a:pt x="942937" y="38642"/>
                  <a:pt x="942528" y="37039"/>
                </a:cubicBezTo>
                <a:cubicBezTo>
                  <a:pt x="942119" y="35436"/>
                  <a:pt x="941522" y="34055"/>
                  <a:pt x="940738" y="32895"/>
                </a:cubicBezTo>
                <a:cubicBezTo>
                  <a:pt x="939953" y="31736"/>
                  <a:pt x="938938" y="30849"/>
                  <a:pt x="937694" y="30235"/>
                </a:cubicBezTo>
                <a:cubicBezTo>
                  <a:pt x="936449" y="29621"/>
                  <a:pt x="935008" y="29314"/>
                  <a:pt x="933371" y="29314"/>
                </a:cubicBezTo>
                <a:cubicBezTo>
                  <a:pt x="931256" y="29314"/>
                  <a:pt x="929141" y="30064"/>
                  <a:pt x="927027" y="31565"/>
                </a:cubicBezTo>
                <a:cubicBezTo>
                  <a:pt x="924912" y="33066"/>
                  <a:pt x="922695" y="35266"/>
                  <a:pt x="920376" y="38165"/>
                </a:cubicBezTo>
                <a:lnTo>
                  <a:pt x="920376" y="70344"/>
                </a:lnTo>
                <a:cubicBezTo>
                  <a:pt x="920376" y="70617"/>
                  <a:pt x="920308" y="70847"/>
                  <a:pt x="920171" y="71035"/>
                </a:cubicBezTo>
                <a:cubicBezTo>
                  <a:pt x="920035" y="71222"/>
                  <a:pt x="919813" y="71384"/>
                  <a:pt x="919506" y="71521"/>
                </a:cubicBezTo>
                <a:cubicBezTo>
                  <a:pt x="919199" y="71657"/>
                  <a:pt x="918773" y="71760"/>
                  <a:pt x="918227" y="71828"/>
                </a:cubicBezTo>
                <a:cubicBezTo>
                  <a:pt x="917682" y="71896"/>
                  <a:pt x="916982" y="71930"/>
                  <a:pt x="916130" y="71930"/>
                </a:cubicBezTo>
                <a:cubicBezTo>
                  <a:pt x="915311" y="71930"/>
                  <a:pt x="914629" y="71896"/>
                  <a:pt x="914083" y="71828"/>
                </a:cubicBezTo>
                <a:cubicBezTo>
                  <a:pt x="913538" y="71760"/>
                  <a:pt x="913103" y="71657"/>
                  <a:pt x="912779" y="71521"/>
                </a:cubicBezTo>
                <a:cubicBezTo>
                  <a:pt x="912455" y="71384"/>
                  <a:pt x="912233" y="71222"/>
                  <a:pt x="912114" y="71035"/>
                </a:cubicBezTo>
                <a:cubicBezTo>
                  <a:pt x="911994" y="70847"/>
                  <a:pt x="911935" y="70617"/>
                  <a:pt x="911935" y="70344"/>
                </a:cubicBezTo>
                <a:lnTo>
                  <a:pt x="911935" y="24300"/>
                </a:lnTo>
                <a:cubicBezTo>
                  <a:pt x="911935" y="24028"/>
                  <a:pt x="911986" y="23797"/>
                  <a:pt x="912088" y="23610"/>
                </a:cubicBezTo>
                <a:cubicBezTo>
                  <a:pt x="912190" y="23422"/>
                  <a:pt x="912395" y="23252"/>
                  <a:pt x="912702" y="23098"/>
                </a:cubicBezTo>
                <a:cubicBezTo>
                  <a:pt x="913009" y="22945"/>
                  <a:pt x="913401" y="22842"/>
                  <a:pt x="913879" y="22791"/>
                </a:cubicBezTo>
                <a:cubicBezTo>
                  <a:pt x="914356" y="22740"/>
                  <a:pt x="914987" y="22714"/>
                  <a:pt x="915772" y="22714"/>
                </a:cubicBezTo>
                <a:cubicBezTo>
                  <a:pt x="916522" y="22714"/>
                  <a:pt x="917144" y="22740"/>
                  <a:pt x="917639" y="22791"/>
                </a:cubicBezTo>
                <a:cubicBezTo>
                  <a:pt x="918133" y="22842"/>
                  <a:pt x="918517" y="22945"/>
                  <a:pt x="918790" y="23098"/>
                </a:cubicBezTo>
                <a:cubicBezTo>
                  <a:pt x="919063" y="23252"/>
                  <a:pt x="919259" y="23422"/>
                  <a:pt x="919378" y="23610"/>
                </a:cubicBezTo>
                <a:cubicBezTo>
                  <a:pt x="919498" y="23797"/>
                  <a:pt x="919557" y="24028"/>
                  <a:pt x="919557" y="24300"/>
                </a:cubicBezTo>
                <a:lnTo>
                  <a:pt x="919557" y="30388"/>
                </a:lnTo>
                <a:cubicBezTo>
                  <a:pt x="922149" y="27489"/>
                  <a:pt x="924733" y="25366"/>
                  <a:pt x="927308" y="24019"/>
                </a:cubicBezTo>
                <a:cubicBezTo>
                  <a:pt x="929883" y="22672"/>
                  <a:pt x="932484" y="21998"/>
                  <a:pt x="935110" y="21998"/>
                </a:cubicBezTo>
                <a:close/>
                <a:moveTo>
                  <a:pt x="883341" y="21998"/>
                </a:moveTo>
                <a:cubicBezTo>
                  <a:pt x="886956" y="21998"/>
                  <a:pt x="890034" y="22578"/>
                  <a:pt x="892575" y="23738"/>
                </a:cubicBezTo>
                <a:cubicBezTo>
                  <a:pt x="895116" y="24897"/>
                  <a:pt x="897205" y="26458"/>
                  <a:pt x="898842" y="28419"/>
                </a:cubicBezTo>
                <a:cubicBezTo>
                  <a:pt x="900480" y="30380"/>
                  <a:pt x="901682" y="32682"/>
                  <a:pt x="902449" y="35325"/>
                </a:cubicBezTo>
                <a:cubicBezTo>
                  <a:pt x="903217" y="37969"/>
                  <a:pt x="903600" y="40791"/>
                  <a:pt x="903600" y="43792"/>
                </a:cubicBezTo>
                <a:lnTo>
                  <a:pt x="903600" y="45327"/>
                </a:lnTo>
                <a:cubicBezTo>
                  <a:pt x="903600" y="46657"/>
                  <a:pt x="903266" y="47604"/>
                  <a:pt x="902598" y="48166"/>
                </a:cubicBezTo>
                <a:cubicBezTo>
                  <a:pt x="901930" y="48729"/>
                  <a:pt x="901168" y="49011"/>
                  <a:pt x="900311" y="49011"/>
                </a:cubicBezTo>
                <a:lnTo>
                  <a:pt x="869988" y="49011"/>
                </a:lnTo>
                <a:cubicBezTo>
                  <a:pt x="869988" y="51569"/>
                  <a:pt x="870245" y="53871"/>
                  <a:pt x="870759" y="55917"/>
                </a:cubicBezTo>
                <a:cubicBezTo>
                  <a:pt x="871273" y="57963"/>
                  <a:pt x="872130" y="59720"/>
                  <a:pt x="873330" y="61187"/>
                </a:cubicBezTo>
                <a:cubicBezTo>
                  <a:pt x="874529" y="62653"/>
                  <a:pt x="876089" y="63779"/>
                  <a:pt x="878008" y="64563"/>
                </a:cubicBezTo>
                <a:cubicBezTo>
                  <a:pt x="879927" y="65348"/>
                  <a:pt x="882275" y="65740"/>
                  <a:pt x="885051" y="65740"/>
                </a:cubicBezTo>
                <a:cubicBezTo>
                  <a:pt x="887244" y="65740"/>
                  <a:pt x="889198" y="65561"/>
                  <a:pt x="890911" y="65203"/>
                </a:cubicBezTo>
                <a:cubicBezTo>
                  <a:pt x="892625" y="64844"/>
                  <a:pt x="894107" y="64444"/>
                  <a:pt x="895358" y="64000"/>
                </a:cubicBezTo>
                <a:cubicBezTo>
                  <a:pt x="896609" y="63557"/>
                  <a:pt x="897638" y="63156"/>
                  <a:pt x="898443" y="62798"/>
                </a:cubicBezTo>
                <a:cubicBezTo>
                  <a:pt x="899249" y="62440"/>
                  <a:pt x="899857" y="62261"/>
                  <a:pt x="900268" y="62261"/>
                </a:cubicBezTo>
                <a:cubicBezTo>
                  <a:pt x="900508" y="62261"/>
                  <a:pt x="900722" y="62321"/>
                  <a:pt x="900911" y="62440"/>
                </a:cubicBezTo>
                <a:cubicBezTo>
                  <a:pt x="901099" y="62559"/>
                  <a:pt x="901245" y="62738"/>
                  <a:pt x="901348" y="62977"/>
                </a:cubicBezTo>
                <a:cubicBezTo>
                  <a:pt x="901451" y="63216"/>
                  <a:pt x="901528" y="63548"/>
                  <a:pt x="901579" y="63975"/>
                </a:cubicBezTo>
                <a:cubicBezTo>
                  <a:pt x="901630" y="64401"/>
                  <a:pt x="901656" y="64921"/>
                  <a:pt x="901656" y="65535"/>
                </a:cubicBezTo>
                <a:cubicBezTo>
                  <a:pt x="901656" y="65979"/>
                  <a:pt x="901639" y="66362"/>
                  <a:pt x="901605" y="66686"/>
                </a:cubicBezTo>
                <a:cubicBezTo>
                  <a:pt x="901571" y="67010"/>
                  <a:pt x="901528" y="67300"/>
                  <a:pt x="901477" y="67556"/>
                </a:cubicBezTo>
                <a:cubicBezTo>
                  <a:pt x="901426" y="67812"/>
                  <a:pt x="901341" y="68042"/>
                  <a:pt x="901221" y="68247"/>
                </a:cubicBezTo>
                <a:cubicBezTo>
                  <a:pt x="901102" y="68451"/>
                  <a:pt x="900949" y="68647"/>
                  <a:pt x="900761" y="68835"/>
                </a:cubicBezTo>
                <a:cubicBezTo>
                  <a:pt x="900573" y="69023"/>
                  <a:pt x="900019" y="69329"/>
                  <a:pt x="899098" y="69756"/>
                </a:cubicBezTo>
                <a:cubicBezTo>
                  <a:pt x="898177" y="70182"/>
                  <a:pt x="896984" y="70600"/>
                  <a:pt x="895517" y="71009"/>
                </a:cubicBezTo>
                <a:cubicBezTo>
                  <a:pt x="894050" y="71418"/>
                  <a:pt x="892354" y="71785"/>
                  <a:pt x="890427" y="72109"/>
                </a:cubicBezTo>
                <a:cubicBezTo>
                  <a:pt x="888500" y="72433"/>
                  <a:pt x="886445" y="72595"/>
                  <a:pt x="884262" y="72595"/>
                </a:cubicBezTo>
                <a:cubicBezTo>
                  <a:pt x="880476" y="72595"/>
                  <a:pt x="877159" y="72067"/>
                  <a:pt x="874311" y="71009"/>
                </a:cubicBezTo>
                <a:cubicBezTo>
                  <a:pt x="871463" y="69952"/>
                  <a:pt x="869067" y="68383"/>
                  <a:pt x="867123" y="66303"/>
                </a:cubicBezTo>
                <a:cubicBezTo>
                  <a:pt x="865179" y="64222"/>
                  <a:pt x="863713" y="61613"/>
                  <a:pt x="862724" y="58475"/>
                </a:cubicBezTo>
                <a:cubicBezTo>
                  <a:pt x="861735" y="55337"/>
                  <a:pt x="861240" y="51688"/>
                  <a:pt x="861240" y="47527"/>
                </a:cubicBezTo>
                <a:cubicBezTo>
                  <a:pt x="861240" y="43571"/>
                  <a:pt x="861752" y="40015"/>
                  <a:pt x="862775" y="36860"/>
                </a:cubicBezTo>
                <a:cubicBezTo>
                  <a:pt x="863798" y="33705"/>
                  <a:pt x="865273" y="31028"/>
                  <a:pt x="867200" y="28828"/>
                </a:cubicBezTo>
                <a:cubicBezTo>
                  <a:pt x="869127" y="26628"/>
                  <a:pt x="871455" y="24940"/>
                  <a:pt x="874183" y="23763"/>
                </a:cubicBezTo>
                <a:cubicBezTo>
                  <a:pt x="876912" y="22587"/>
                  <a:pt x="879964" y="21998"/>
                  <a:pt x="883341" y="21998"/>
                </a:cubicBezTo>
                <a:close/>
                <a:moveTo>
                  <a:pt x="785584" y="21998"/>
                </a:moveTo>
                <a:cubicBezTo>
                  <a:pt x="788893" y="21998"/>
                  <a:pt x="791706" y="22373"/>
                  <a:pt x="794026" y="23124"/>
                </a:cubicBezTo>
                <a:cubicBezTo>
                  <a:pt x="796345" y="23874"/>
                  <a:pt x="798221" y="24974"/>
                  <a:pt x="799653" y="26424"/>
                </a:cubicBezTo>
                <a:cubicBezTo>
                  <a:pt x="801086" y="27873"/>
                  <a:pt x="802126" y="29672"/>
                  <a:pt x="802774" y="31821"/>
                </a:cubicBezTo>
                <a:cubicBezTo>
                  <a:pt x="803422" y="33970"/>
                  <a:pt x="803746" y="36476"/>
                  <a:pt x="803746" y="39341"/>
                </a:cubicBezTo>
                <a:lnTo>
                  <a:pt x="803746" y="70395"/>
                </a:lnTo>
                <a:cubicBezTo>
                  <a:pt x="803746" y="70805"/>
                  <a:pt x="803609" y="71112"/>
                  <a:pt x="803337" y="71316"/>
                </a:cubicBezTo>
                <a:cubicBezTo>
                  <a:pt x="803064" y="71521"/>
                  <a:pt x="802689" y="71674"/>
                  <a:pt x="802211" y="71777"/>
                </a:cubicBezTo>
                <a:cubicBezTo>
                  <a:pt x="801734" y="71879"/>
                  <a:pt x="801034" y="71930"/>
                  <a:pt x="800114" y="71930"/>
                </a:cubicBezTo>
                <a:cubicBezTo>
                  <a:pt x="799227" y="71930"/>
                  <a:pt x="798519" y="71879"/>
                  <a:pt x="797990" y="71777"/>
                </a:cubicBezTo>
                <a:cubicBezTo>
                  <a:pt x="797462" y="71674"/>
                  <a:pt x="797078" y="71521"/>
                  <a:pt x="796839" y="71316"/>
                </a:cubicBezTo>
                <a:cubicBezTo>
                  <a:pt x="796601" y="71112"/>
                  <a:pt x="796481" y="70805"/>
                  <a:pt x="796481" y="70395"/>
                </a:cubicBezTo>
                <a:lnTo>
                  <a:pt x="796481" y="65791"/>
                </a:lnTo>
                <a:cubicBezTo>
                  <a:pt x="794469" y="67940"/>
                  <a:pt x="792226" y="69611"/>
                  <a:pt x="789754" y="70805"/>
                </a:cubicBezTo>
                <a:cubicBezTo>
                  <a:pt x="787281" y="71998"/>
                  <a:pt x="784663" y="72595"/>
                  <a:pt x="781901" y="72595"/>
                </a:cubicBezTo>
                <a:cubicBezTo>
                  <a:pt x="779479" y="72595"/>
                  <a:pt x="777288" y="72280"/>
                  <a:pt x="775327" y="71649"/>
                </a:cubicBezTo>
                <a:cubicBezTo>
                  <a:pt x="773366" y="71018"/>
                  <a:pt x="771694" y="70105"/>
                  <a:pt x="770313" y="68912"/>
                </a:cubicBezTo>
                <a:cubicBezTo>
                  <a:pt x="768932" y="67718"/>
                  <a:pt x="767857" y="66251"/>
                  <a:pt x="767090" y="64512"/>
                </a:cubicBezTo>
                <a:cubicBezTo>
                  <a:pt x="766323" y="62773"/>
                  <a:pt x="765939" y="60794"/>
                  <a:pt x="765939" y="58577"/>
                </a:cubicBezTo>
                <a:cubicBezTo>
                  <a:pt x="765939" y="55985"/>
                  <a:pt x="766468" y="53734"/>
                  <a:pt x="767525" y="51824"/>
                </a:cubicBezTo>
                <a:cubicBezTo>
                  <a:pt x="768582" y="49914"/>
                  <a:pt x="770100" y="48328"/>
                  <a:pt x="772078" y="47066"/>
                </a:cubicBezTo>
                <a:cubicBezTo>
                  <a:pt x="774056" y="45805"/>
                  <a:pt x="776478" y="44858"/>
                  <a:pt x="779343" y="44227"/>
                </a:cubicBezTo>
                <a:cubicBezTo>
                  <a:pt x="782208" y="43596"/>
                  <a:pt x="785431" y="43281"/>
                  <a:pt x="789012" y="43281"/>
                </a:cubicBezTo>
                <a:lnTo>
                  <a:pt x="795356" y="43281"/>
                </a:lnTo>
                <a:lnTo>
                  <a:pt x="795356" y="39699"/>
                </a:lnTo>
                <a:cubicBezTo>
                  <a:pt x="795356" y="37926"/>
                  <a:pt x="795168" y="36357"/>
                  <a:pt x="794793" y="34993"/>
                </a:cubicBezTo>
                <a:cubicBezTo>
                  <a:pt x="794418" y="33629"/>
                  <a:pt x="793812" y="32495"/>
                  <a:pt x="792977" y="31591"/>
                </a:cubicBezTo>
                <a:cubicBezTo>
                  <a:pt x="792141" y="30687"/>
                  <a:pt x="791058" y="30005"/>
                  <a:pt x="789728" y="29544"/>
                </a:cubicBezTo>
                <a:cubicBezTo>
                  <a:pt x="788398" y="29084"/>
                  <a:pt x="786761" y="28854"/>
                  <a:pt x="784817" y="28854"/>
                </a:cubicBezTo>
                <a:cubicBezTo>
                  <a:pt x="782736" y="28854"/>
                  <a:pt x="780869" y="29101"/>
                  <a:pt x="779215" y="29595"/>
                </a:cubicBezTo>
                <a:cubicBezTo>
                  <a:pt x="777561" y="30090"/>
                  <a:pt x="776111" y="30636"/>
                  <a:pt x="774866" y="31233"/>
                </a:cubicBezTo>
                <a:cubicBezTo>
                  <a:pt x="773621" y="31829"/>
                  <a:pt x="772581" y="32375"/>
                  <a:pt x="771746" y="32870"/>
                </a:cubicBezTo>
                <a:cubicBezTo>
                  <a:pt x="770910" y="33364"/>
                  <a:pt x="770287" y="33611"/>
                  <a:pt x="769878" y="33611"/>
                </a:cubicBezTo>
                <a:cubicBezTo>
                  <a:pt x="769605" y="33611"/>
                  <a:pt x="769367" y="33543"/>
                  <a:pt x="769162" y="33407"/>
                </a:cubicBezTo>
                <a:cubicBezTo>
                  <a:pt x="768957" y="33270"/>
                  <a:pt x="768778" y="33066"/>
                  <a:pt x="768625" y="32793"/>
                </a:cubicBezTo>
                <a:cubicBezTo>
                  <a:pt x="768471" y="32520"/>
                  <a:pt x="768360" y="32170"/>
                  <a:pt x="768292" y="31744"/>
                </a:cubicBezTo>
                <a:cubicBezTo>
                  <a:pt x="768224" y="31318"/>
                  <a:pt x="768190" y="30849"/>
                  <a:pt x="768190" y="30337"/>
                </a:cubicBezTo>
                <a:cubicBezTo>
                  <a:pt x="768190" y="29485"/>
                  <a:pt x="768250" y="28811"/>
                  <a:pt x="768369" y="28316"/>
                </a:cubicBezTo>
                <a:cubicBezTo>
                  <a:pt x="768488" y="27822"/>
                  <a:pt x="768778" y="27353"/>
                  <a:pt x="769239" y="26910"/>
                </a:cubicBezTo>
                <a:cubicBezTo>
                  <a:pt x="769699" y="26466"/>
                  <a:pt x="770492" y="25946"/>
                  <a:pt x="771618" y="25349"/>
                </a:cubicBezTo>
                <a:cubicBezTo>
                  <a:pt x="772743" y="24752"/>
                  <a:pt x="774039" y="24207"/>
                  <a:pt x="775506" y="23712"/>
                </a:cubicBezTo>
                <a:cubicBezTo>
                  <a:pt x="776972" y="23218"/>
                  <a:pt x="778575" y="22808"/>
                  <a:pt x="780315" y="22484"/>
                </a:cubicBezTo>
                <a:cubicBezTo>
                  <a:pt x="782054" y="22160"/>
                  <a:pt x="783811" y="21998"/>
                  <a:pt x="785584" y="21998"/>
                </a:cubicBezTo>
                <a:close/>
                <a:moveTo>
                  <a:pt x="730941" y="21998"/>
                </a:moveTo>
                <a:cubicBezTo>
                  <a:pt x="734556" y="21998"/>
                  <a:pt x="737634" y="22578"/>
                  <a:pt x="740175" y="23738"/>
                </a:cubicBezTo>
                <a:cubicBezTo>
                  <a:pt x="742716" y="24897"/>
                  <a:pt x="744805" y="26458"/>
                  <a:pt x="746442" y="28419"/>
                </a:cubicBezTo>
                <a:cubicBezTo>
                  <a:pt x="748080" y="30380"/>
                  <a:pt x="749282" y="32682"/>
                  <a:pt x="750049" y="35325"/>
                </a:cubicBezTo>
                <a:cubicBezTo>
                  <a:pt x="750817" y="37969"/>
                  <a:pt x="751200" y="40791"/>
                  <a:pt x="751200" y="43792"/>
                </a:cubicBezTo>
                <a:lnTo>
                  <a:pt x="751200" y="45327"/>
                </a:lnTo>
                <a:cubicBezTo>
                  <a:pt x="751200" y="46657"/>
                  <a:pt x="750866" y="47604"/>
                  <a:pt x="750198" y="48166"/>
                </a:cubicBezTo>
                <a:cubicBezTo>
                  <a:pt x="749530" y="48729"/>
                  <a:pt x="748768" y="49011"/>
                  <a:pt x="747911" y="49011"/>
                </a:cubicBezTo>
                <a:lnTo>
                  <a:pt x="717588" y="49011"/>
                </a:lnTo>
                <a:cubicBezTo>
                  <a:pt x="717588" y="51569"/>
                  <a:pt x="717845" y="53871"/>
                  <a:pt x="718359" y="55917"/>
                </a:cubicBezTo>
                <a:cubicBezTo>
                  <a:pt x="718873" y="57963"/>
                  <a:pt x="719730" y="59720"/>
                  <a:pt x="720930" y="61187"/>
                </a:cubicBezTo>
                <a:cubicBezTo>
                  <a:pt x="722129" y="62653"/>
                  <a:pt x="723689" y="63779"/>
                  <a:pt x="725608" y="64563"/>
                </a:cubicBezTo>
                <a:cubicBezTo>
                  <a:pt x="727527" y="65348"/>
                  <a:pt x="729875" y="65740"/>
                  <a:pt x="732651" y="65740"/>
                </a:cubicBezTo>
                <a:cubicBezTo>
                  <a:pt x="734844" y="65740"/>
                  <a:pt x="736798" y="65561"/>
                  <a:pt x="738511" y="65203"/>
                </a:cubicBezTo>
                <a:cubicBezTo>
                  <a:pt x="740225" y="64844"/>
                  <a:pt x="741707" y="64444"/>
                  <a:pt x="742958" y="64000"/>
                </a:cubicBezTo>
                <a:cubicBezTo>
                  <a:pt x="744209" y="63557"/>
                  <a:pt x="745238" y="63156"/>
                  <a:pt x="746043" y="62798"/>
                </a:cubicBezTo>
                <a:cubicBezTo>
                  <a:pt x="746849" y="62440"/>
                  <a:pt x="747457" y="62261"/>
                  <a:pt x="747868" y="62261"/>
                </a:cubicBezTo>
                <a:cubicBezTo>
                  <a:pt x="748108" y="62261"/>
                  <a:pt x="748322" y="62321"/>
                  <a:pt x="748511" y="62440"/>
                </a:cubicBezTo>
                <a:cubicBezTo>
                  <a:pt x="748699" y="62559"/>
                  <a:pt x="748845" y="62738"/>
                  <a:pt x="748948" y="62977"/>
                </a:cubicBezTo>
                <a:cubicBezTo>
                  <a:pt x="749050" y="63216"/>
                  <a:pt x="749128" y="63548"/>
                  <a:pt x="749179" y="63975"/>
                </a:cubicBezTo>
                <a:cubicBezTo>
                  <a:pt x="749230" y="64401"/>
                  <a:pt x="749256" y="64921"/>
                  <a:pt x="749256" y="65535"/>
                </a:cubicBezTo>
                <a:cubicBezTo>
                  <a:pt x="749256" y="65979"/>
                  <a:pt x="749239" y="66362"/>
                  <a:pt x="749205" y="66686"/>
                </a:cubicBezTo>
                <a:cubicBezTo>
                  <a:pt x="749171" y="67010"/>
                  <a:pt x="749128" y="67300"/>
                  <a:pt x="749077" y="67556"/>
                </a:cubicBezTo>
                <a:cubicBezTo>
                  <a:pt x="749026" y="67812"/>
                  <a:pt x="748941" y="68042"/>
                  <a:pt x="748821" y="68247"/>
                </a:cubicBezTo>
                <a:cubicBezTo>
                  <a:pt x="748702" y="68451"/>
                  <a:pt x="748548" y="68647"/>
                  <a:pt x="748361" y="68835"/>
                </a:cubicBezTo>
                <a:cubicBezTo>
                  <a:pt x="748173" y="69023"/>
                  <a:pt x="747619" y="69329"/>
                  <a:pt x="746698" y="69756"/>
                </a:cubicBezTo>
                <a:cubicBezTo>
                  <a:pt x="745777" y="70182"/>
                  <a:pt x="744584" y="70600"/>
                  <a:pt x="743117" y="71009"/>
                </a:cubicBezTo>
                <a:cubicBezTo>
                  <a:pt x="741650" y="71418"/>
                  <a:pt x="739954" y="71785"/>
                  <a:pt x="738027" y="72109"/>
                </a:cubicBezTo>
                <a:cubicBezTo>
                  <a:pt x="736100" y="72433"/>
                  <a:pt x="734045" y="72595"/>
                  <a:pt x="731862" y="72595"/>
                </a:cubicBezTo>
                <a:cubicBezTo>
                  <a:pt x="728076" y="72595"/>
                  <a:pt x="724759" y="72067"/>
                  <a:pt x="721911" y="71009"/>
                </a:cubicBezTo>
                <a:cubicBezTo>
                  <a:pt x="719063" y="69952"/>
                  <a:pt x="716667" y="68383"/>
                  <a:pt x="714723" y="66303"/>
                </a:cubicBezTo>
                <a:cubicBezTo>
                  <a:pt x="712779" y="64222"/>
                  <a:pt x="711313" y="61613"/>
                  <a:pt x="710324" y="58475"/>
                </a:cubicBezTo>
                <a:cubicBezTo>
                  <a:pt x="709335" y="55337"/>
                  <a:pt x="708840" y="51688"/>
                  <a:pt x="708840" y="47527"/>
                </a:cubicBezTo>
                <a:cubicBezTo>
                  <a:pt x="708840" y="43571"/>
                  <a:pt x="709352" y="40015"/>
                  <a:pt x="710375" y="36860"/>
                </a:cubicBezTo>
                <a:cubicBezTo>
                  <a:pt x="711398" y="33705"/>
                  <a:pt x="712873" y="31028"/>
                  <a:pt x="714800" y="28828"/>
                </a:cubicBezTo>
                <a:cubicBezTo>
                  <a:pt x="716727" y="26628"/>
                  <a:pt x="719055" y="24940"/>
                  <a:pt x="721783" y="23763"/>
                </a:cubicBezTo>
                <a:cubicBezTo>
                  <a:pt x="724512" y="22587"/>
                  <a:pt x="727564" y="21998"/>
                  <a:pt x="730941" y="21998"/>
                </a:cubicBezTo>
                <a:close/>
                <a:moveTo>
                  <a:pt x="560719" y="21998"/>
                </a:moveTo>
                <a:cubicBezTo>
                  <a:pt x="564505" y="21998"/>
                  <a:pt x="567804" y="22561"/>
                  <a:pt x="570618" y="23687"/>
                </a:cubicBezTo>
                <a:cubicBezTo>
                  <a:pt x="573432" y="24812"/>
                  <a:pt x="575777" y="26449"/>
                  <a:pt x="577653" y="28598"/>
                </a:cubicBezTo>
                <a:cubicBezTo>
                  <a:pt x="579529" y="30747"/>
                  <a:pt x="580936" y="33356"/>
                  <a:pt x="581873" y="36425"/>
                </a:cubicBezTo>
                <a:cubicBezTo>
                  <a:pt x="582811" y="39495"/>
                  <a:pt x="583280" y="42957"/>
                  <a:pt x="583280" y="46811"/>
                </a:cubicBezTo>
                <a:cubicBezTo>
                  <a:pt x="583280" y="50562"/>
                  <a:pt x="582786" y="54016"/>
                  <a:pt x="581797" y="57171"/>
                </a:cubicBezTo>
                <a:cubicBezTo>
                  <a:pt x="580808" y="60325"/>
                  <a:pt x="579332" y="63045"/>
                  <a:pt x="577371" y="65330"/>
                </a:cubicBezTo>
                <a:cubicBezTo>
                  <a:pt x="575410" y="67616"/>
                  <a:pt x="572955" y="69398"/>
                  <a:pt x="570004" y="70677"/>
                </a:cubicBezTo>
                <a:cubicBezTo>
                  <a:pt x="567054" y="71956"/>
                  <a:pt x="563635" y="72595"/>
                  <a:pt x="559747" y="72595"/>
                </a:cubicBezTo>
                <a:cubicBezTo>
                  <a:pt x="555961" y="72595"/>
                  <a:pt x="552661" y="72032"/>
                  <a:pt x="549847" y="70907"/>
                </a:cubicBezTo>
                <a:cubicBezTo>
                  <a:pt x="547034" y="69781"/>
                  <a:pt x="544689" y="68144"/>
                  <a:pt x="542813" y="65996"/>
                </a:cubicBezTo>
                <a:cubicBezTo>
                  <a:pt x="540937" y="63847"/>
                  <a:pt x="539539" y="61238"/>
                  <a:pt x="538618" y="58168"/>
                </a:cubicBezTo>
                <a:cubicBezTo>
                  <a:pt x="537697" y="55099"/>
                  <a:pt x="537237" y="51620"/>
                  <a:pt x="537237" y="47732"/>
                </a:cubicBezTo>
                <a:cubicBezTo>
                  <a:pt x="537237" y="43980"/>
                  <a:pt x="537723" y="40527"/>
                  <a:pt x="538695" y="37372"/>
                </a:cubicBezTo>
                <a:cubicBezTo>
                  <a:pt x="539667" y="34217"/>
                  <a:pt x="541133" y="31497"/>
                  <a:pt x="543094" y="29212"/>
                </a:cubicBezTo>
                <a:cubicBezTo>
                  <a:pt x="545056" y="26927"/>
                  <a:pt x="547503" y="25153"/>
                  <a:pt x="550436" y="23891"/>
                </a:cubicBezTo>
                <a:cubicBezTo>
                  <a:pt x="553369" y="22629"/>
                  <a:pt x="556797" y="21998"/>
                  <a:pt x="560719" y="21998"/>
                </a:cubicBezTo>
                <a:close/>
                <a:moveTo>
                  <a:pt x="483291" y="21998"/>
                </a:moveTo>
                <a:cubicBezTo>
                  <a:pt x="486906" y="21998"/>
                  <a:pt x="489984" y="22578"/>
                  <a:pt x="492525" y="23738"/>
                </a:cubicBezTo>
                <a:cubicBezTo>
                  <a:pt x="495066" y="24897"/>
                  <a:pt x="497155" y="26458"/>
                  <a:pt x="498792" y="28419"/>
                </a:cubicBezTo>
                <a:cubicBezTo>
                  <a:pt x="500430" y="30380"/>
                  <a:pt x="501632" y="32682"/>
                  <a:pt x="502399" y="35325"/>
                </a:cubicBezTo>
                <a:cubicBezTo>
                  <a:pt x="503167" y="37969"/>
                  <a:pt x="503550" y="40791"/>
                  <a:pt x="503550" y="43792"/>
                </a:cubicBezTo>
                <a:lnTo>
                  <a:pt x="503550" y="45327"/>
                </a:lnTo>
                <a:cubicBezTo>
                  <a:pt x="503550" y="46657"/>
                  <a:pt x="503216" y="47604"/>
                  <a:pt x="502548" y="48166"/>
                </a:cubicBezTo>
                <a:cubicBezTo>
                  <a:pt x="501880" y="48729"/>
                  <a:pt x="501118" y="49011"/>
                  <a:pt x="500261" y="49011"/>
                </a:cubicBezTo>
                <a:lnTo>
                  <a:pt x="469938" y="49011"/>
                </a:lnTo>
                <a:cubicBezTo>
                  <a:pt x="469938" y="51569"/>
                  <a:pt x="470195" y="53871"/>
                  <a:pt x="470709" y="55917"/>
                </a:cubicBezTo>
                <a:cubicBezTo>
                  <a:pt x="471223" y="57963"/>
                  <a:pt x="472080" y="59720"/>
                  <a:pt x="473280" y="61187"/>
                </a:cubicBezTo>
                <a:cubicBezTo>
                  <a:pt x="474479" y="62653"/>
                  <a:pt x="476039" y="63779"/>
                  <a:pt x="477958" y="64563"/>
                </a:cubicBezTo>
                <a:cubicBezTo>
                  <a:pt x="479877" y="65348"/>
                  <a:pt x="482225" y="65740"/>
                  <a:pt x="485001" y="65740"/>
                </a:cubicBezTo>
                <a:cubicBezTo>
                  <a:pt x="487194" y="65740"/>
                  <a:pt x="489148" y="65561"/>
                  <a:pt x="490861" y="65203"/>
                </a:cubicBezTo>
                <a:cubicBezTo>
                  <a:pt x="492575" y="64844"/>
                  <a:pt x="494057" y="64444"/>
                  <a:pt x="495308" y="64000"/>
                </a:cubicBezTo>
                <a:cubicBezTo>
                  <a:pt x="496559" y="63557"/>
                  <a:pt x="497588" y="63156"/>
                  <a:pt x="498393" y="62798"/>
                </a:cubicBezTo>
                <a:cubicBezTo>
                  <a:pt x="499199" y="62440"/>
                  <a:pt x="499807" y="62261"/>
                  <a:pt x="500218" y="62261"/>
                </a:cubicBezTo>
                <a:cubicBezTo>
                  <a:pt x="500458" y="62261"/>
                  <a:pt x="500672" y="62321"/>
                  <a:pt x="500861" y="62440"/>
                </a:cubicBezTo>
                <a:cubicBezTo>
                  <a:pt x="501049" y="62559"/>
                  <a:pt x="501195" y="62738"/>
                  <a:pt x="501298" y="62977"/>
                </a:cubicBezTo>
                <a:cubicBezTo>
                  <a:pt x="501400" y="63216"/>
                  <a:pt x="501478" y="63548"/>
                  <a:pt x="501529" y="63975"/>
                </a:cubicBezTo>
                <a:cubicBezTo>
                  <a:pt x="501580" y="64401"/>
                  <a:pt x="501606" y="64921"/>
                  <a:pt x="501606" y="65535"/>
                </a:cubicBezTo>
                <a:cubicBezTo>
                  <a:pt x="501606" y="65979"/>
                  <a:pt x="501589" y="66362"/>
                  <a:pt x="501555" y="66686"/>
                </a:cubicBezTo>
                <a:cubicBezTo>
                  <a:pt x="501521" y="67010"/>
                  <a:pt x="501478" y="67300"/>
                  <a:pt x="501427" y="67556"/>
                </a:cubicBezTo>
                <a:cubicBezTo>
                  <a:pt x="501376" y="67812"/>
                  <a:pt x="501291" y="68042"/>
                  <a:pt x="501171" y="68247"/>
                </a:cubicBezTo>
                <a:cubicBezTo>
                  <a:pt x="501052" y="68451"/>
                  <a:pt x="500898" y="68647"/>
                  <a:pt x="500711" y="68835"/>
                </a:cubicBezTo>
                <a:cubicBezTo>
                  <a:pt x="500523" y="69023"/>
                  <a:pt x="499969" y="69329"/>
                  <a:pt x="499048" y="69756"/>
                </a:cubicBezTo>
                <a:cubicBezTo>
                  <a:pt x="498127" y="70182"/>
                  <a:pt x="496934" y="70600"/>
                  <a:pt x="495467" y="71009"/>
                </a:cubicBezTo>
                <a:cubicBezTo>
                  <a:pt x="494000" y="71418"/>
                  <a:pt x="492304" y="71785"/>
                  <a:pt x="490377" y="72109"/>
                </a:cubicBezTo>
                <a:cubicBezTo>
                  <a:pt x="488450" y="72433"/>
                  <a:pt x="486395" y="72595"/>
                  <a:pt x="484212" y="72595"/>
                </a:cubicBezTo>
                <a:cubicBezTo>
                  <a:pt x="480426" y="72595"/>
                  <a:pt x="477109" y="72067"/>
                  <a:pt x="474261" y="71009"/>
                </a:cubicBezTo>
                <a:cubicBezTo>
                  <a:pt x="471413" y="69952"/>
                  <a:pt x="469017" y="68383"/>
                  <a:pt x="467073" y="66303"/>
                </a:cubicBezTo>
                <a:cubicBezTo>
                  <a:pt x="465129" y="64222"/>
                  <a:pt x="463663" y="61613"/>
                  <a:pt x="462674" y="58475"/>
                </a:cubicBezTo>
                <a:cubicBezTo>
                  <a:pt x="461685" y="55337"/>
                  <a:pt x="461190" y="51688"/>
                  <a:pt x="461190" y="47527"/>
                </a:cubicBezTo>
                <a:cubicBezTo>
                  <a:pt x="461190" y="43571"/>
                  <a:pt x="461702" y="40015"/>
                  <a:pt x="462725" y="36860"/>
                </a:cubicBezTo>
                <a:cubicBezTo>
                  <a:pt x="463748" y="33705"/>
                  <a:pt x="465223" y="31028"/>
                  <a:pt x="467150" y="28828"/>
                </a:cubicBezTo>
                <a:cubicBezTo>
                  <a:pt x="469077" y="26628"/>
                  <a:pt x="471405" y="24940"/>
                  <a:pt x="474133" y="23763"/>
                </a:cubicBezTo>
                <a:cubicBezTo>
                  <a:pt x="476862" y="22587"/>
                  <a:pt x="479914" y="21998"/>
                  <a:pt x="483291" y="21998"/>
                </a:cubicBezTo>
                <a:close/>
                <a:moveTo>
                  <a:pt x="402324" y="21998"/>
                </a:moveTo>
                <a:cubicBezTo>
                  <a:pt x="405666" y="21998"/>
                  <a:pt x="408514" y="22646"/>
                  <a:pt x="410868" y="23942"/>
                </a:cubicBezTo>
                <a:cubicBezTo>
                  <a:pt x="413221" y="25238"/>
                  <a:pt x="415139" y="27012"/>
                  <a:pt x="416623" y="29263"/>
                </a:cubicBezTo>
                <a:cubicBezTo>
                  <a:pt x="418107" y="31514"/>
                  <a:pt x="419190" y="34132"/>
                  <a:pt x="419872" y="37116"/>
                </a:cubicBezTo>
                <a:cubicBezTo>
                  <a:pt x="420554" y="40100"/>
                  <a:pt x="420895" y="43264"/>
                  <a:pt x="420895" y="46606"/>
                </a:cubicBezTo>
                <a:cubicBezTo>
                  <a:pt x="420895" y="50631"/>
                  <a:pt x="420460" y="54246"/>
                  <a:pt x="419590" y="57452"/>
                </a:cubicBezTo>
                <a:cubicBezTo>
                  <a:pt x="418721" y="60658"/>
                  <a:pt x="417442" y="63378"/>
                  <a:pt x="415753" y="65612"/>
                </a:cubicBezTo>
                <a:cubicBezTo>
                  <a:pt x="414065" y="67846"/>
                  <a:pt x="411976" y="69568"/>
                  <a:pt x="409486" y="70779"/>
                </a:cubicBezTo>
                <a:cubicBezTo>
                  <a:pt x="406997" y="71990"/>
                  <a:pt x="404149" y="72595"/>
                  <a:pt x="400943" y="72595"/>
                </a:cubicBezTo>
                <a:cubicBezTo>
                  <a:pt x="399578" y="72595"/>
                  <a:pt x="398316" y="72459"/>
                  <a:pt x="397157" y="72186"/>
                </a:cubicBezTo>
                <a:cubicBezTo>
                  <a:pt x="395997" y="71913"/>
                  <a:pt x="394863" y="71487"/>
                  <a:pt x="393755" y="70907"/>
                </a:cubicBezTo>
                <a:cubicBezTo>
                  <a:pt x="392646" y="70327"/>
                  <a:pt x="391546" y="69594"/>
                  <a:pt x="390455" y="68707"/>
                </a:cubicBezTo>
                <a:cubicBezTo>
                  <a:pt x="389363" y="67820"/>
                  <a:pt x="388204" y="66780"/>
                  <a:pt x="386976" y="65586"/>
                </a:cubicBezTo>
                <a:lnTo>
                  <a:pt x="386976" y="88608"/>
                </a:lnTo>
                <a:cubicBezTo>
                  <a:pt x="386976" y="88881"/>
                  <a:pt x="386908" y="89120"/>
                  <a:pt x="386771" y="89324"/>
                </a:cubicBezTo>
                <a:cubicBezTo>
                  <a:pt x="386635" y="89529"/>
                  <a:pt x="386413" y="89700"/>
                  <a:pt x="386106" y="89836"/>
                </a:cubicBezTo>
                <a:cubicBezTo>
                  <a:pt x="385799" y="89972"/>
                  <a:pt x="385373" y="90075"/>
                  <a:pt x="384827" y="90143"/>
                </a:cubicBezTo>
                <a:cubicBezTo>
                  <a:pt x="384282" y="90211"/>
                  <a:pt x="383582" y="90245"/>
                  <a:pt x="382730" y="90245"/>
                </a:cubicBezTo>
                <a:cubicBezTo>
                  <a:pt x="381911" y="90245"/>
                  <a:pt x="381229" y="90211"/>
                  <a:pt x="380683" y="90143"/>
                </a:cubicBezTo>
                <a:cubicBezTo>
                  <a:pt x="380138" y="90075"/>
                  <a:pt x="379703" y="89972"/>
                  <a:pt x="379379" y="89836"/>
                </a:cubicBezTo>
                <a:cubicBezTo>
                  <a:pt x="379055" y="89700"/>
                  <a:pt x="378833" y="89529"/>
                  <a:pt x="378714" y="89324"/>
                </a:cubicBezTo>
                <a:cubicBezTo>
                  <a:pt x="378594" y="89120"/>
                  <a:pt x="378535" y="88881"/>
                  <a:pt x="378535" y="88608"/>
                </a:cubicBezTo>
                <a:lnTo>
                  <a:pt x="378535" y="24300"/>
                </a:lnTo>
                <a:cubicBezTo>
                  <a:pt x="378535" y="23993"/>
                  <a:pt x="378586" y="23746"/>
                  <a:pt x="378688" y="23559"/>
                </a:cubicBezTo>
                <a:cubicBezTo>
                  <a:pt x="378790" y="23371"/>
                  <a:pt x="378995" y="23209"/>
                  <a:pt x="379302" y="23073"/>
                </a:cubicBezTo>
                <a:cubicBezTo>
                  <a:pt x="379609" y="22936"/>
                  <a:pt x="380001" y="22842"/>
                  <a:pt x="380479" y="22791"/>
                </a:cubicBezTo>
                <a:cubicBezTo>
                  <a:pt x="380956" y="22740"/>
                  <a:pt x="381536" y="22714"/>
                  <a:pt x="382218" y="22714"/>
                </a:cubicBezTo>
                <a:cubicBezTo>
                  <a:pt x="382934" y="22714"/>
                  <a:pt x="383523" y="22740"/>
                  <a:pt x="383983" y="22791"/>
                </a:cubicBezTo>
                <a:cubicBezTo>
                  <a:pt x="384444" y="22842"/>
                  <a:pt x="384827" y="22936"/>
                  <a:pt x="385134" y="23073"/>
                </a:cubicBezTo>
                <a:cubicBezTo>
                  <a:pt x="385441" y="23209"/>
                  <a:pt x="385654" y="23371"/>
                  <a:pt x="385774" y="23559"/>
                </a:cubicBezTo>
                <a:cubicBezTo>
                  <a:pt x="385893" y="23746"/>
                  <a:pt x="385953" y="23993"/>
                  <a:pt x="385953" y="24300"/>
                </a:cubicBezTo>
                <a:lnTo>
                  <a:pt x="385953" y="30491"/>
                </a:lnTo>
                <a:cubicBezTo>
                  <a:pt x="387351" y="29058"/>
                  <a:pt x="388698" y="27813"/>
                  <a:pt x="389994" y="26756"/>
                </a:cubicBezTo>
                <a:cubicBezTo>
                  <a:pt x="391290" y="25699"/>
                  <a:pt x="392595" y="24821"/>
                  <a:pt x="393908" y="24121"/>
                </a:cubicBezTo>
                <a:cubicBezTo>
                  <a:pt x="395221" y="23422"/>
                  <a:pt x="396568" y="22894"/>
                  <a:pt x="397950" y="22535"/>
                </a:cubicBezTo>
                <a:cubicBezTo>
                  <a:pt x="399331" y="22177"/>
                  <a:pt x="400789" y="21998"/>
                  <a:pt x="402324" y="21998"/>
                </a:cubicBezTo>
                <a:close/>
                <a:moveTo>
                  <a:pt x="315371" y="21998"/>
                </a:moveTo>
                <a:cubicBezTo>
                  <a:pt x="317281" y="21998"/>
                  <a:pt x="318995" y="22220"/>
                  <a:pt x="320513" y="22663"/>
                </a:cubicBezTo>
                <a:cubicBezTo>
                  <a:pt x="322030" y="23107"/>
                  <a:pt x="323369" y="23729"/>
                  <a:pt x="324529" y="24531"/>
                </a:cubicBezTo>
                <a:cubicBezTo>
                  <a:pt x="325688" y="25332"/>
                  <a:pt x="326677" y="26287"/>
                  <a:pt x="327496" y="27396"/>
                </a:cubicBezTo>
                <a:cubicBezTo>
                  <a:pt x="328314" y="28504"/>
                  <a:pt x="328997" y="29740"/>
                  <a:pt x="329542" y="31105"/>
                </a:cubicBezTo>
                <a:cubicBezTo>
                  <a:pt x="331077" y="29433"/>
                  <a:pt x="332535" y="28018"/>
                  <a:pt x="333916" y="26858"/>
                </a:cubicBezTo>
                <a:cubicBezTo>
                  <a:pt x="335298" y="25699"/>
                  <a:pt x="336628" y="24761"/>
                  <a:pt x="337907" y="24045"/>
                </a:cubicBezTo>
                <a:cubicBezTo>
                  <a:pt x="339186" y="23328"/>
                  <a:pt x="340431" y="22808"/>
                  <a:pt x="341642" y="22484"/>
                </a:cubicBezTo>
                <a:cubicBezTo>
                  <a:pt x="342852" y="22160"/>
                  <a:pt x="344072" y="21998"/>
                  <a:pt x="345299" y="21998"/>
                </a:cubicBezTo>
                <a:cubicBezTo>
                  <a:pt x="348267" y="21998"/>
                  <a:pt x="350756" y="22518"/>
                  <a:pt x="352769" y="23559"/>
                </a:cubicBezTo>
                <a:cubicBezTo>
                  <a:pt x="354781" y="24599"/>
                  <a:pt x="356410" y="25989"/>
                  <a:pt x="357655" y="27728"/>
                </a:cubicBezTo>
                <a:cubicBezTo>
                  <a:pt x="358899" y="29468"/>
                  <a:pt x="359786" y="31505"/>
                  <a:pt x="360315" y="33842"/>
                </a:cubicBezTo>
                <a:cubicBezTo>
                  <a:pt x="360844" y="36178"/>
                  <a:pt x="361108" y="38642"/>
                  <a:pt x="361108" y="41234"/>
                </a:cubicBezTo>
                <a:lnTo>
                  <a:pt x="361108" y="70344"/>
                </a:lnTo>
                <a:cubicBezTo>
                  <a:pt x="361108" y="70617"/>
                  <a:pt x="361040" y="70847"/>
                  <a:pt x="360903" y="71035"/>
                </a:cubicBezTo>
                <a:cubicBezTo>
                  <a:pt x="360767" y="71222"/>
                  <a:pt x="360545" y="71384"/>
                  <a:pt x="360238" y="71521"/>
                </a:cubicBezTo>
                <a:cubicBezTo>
                  <a:pt x="359931" y="71657"/>
                  <a:pt x="359505" y="71760"/>
                  <a:pt x="358959" y="71828"/>
                </a:cubicBezTo>
                <a:cubicBezTo>
                  <a:pt x="358413" y="71896"/>
                  <a:pt x="357731" y="71930"/>
                  <a:pt x="356913" y="71930"/>
                </a:cubicBezTo>
                <a:cubicBezTo>
                  <a:pt x="356060" y="71930"/>
                  <a:pt x="355361" y="71896"/>
                  <a:pt x="354815" y="71828"/>
                </a:cubicBezTo>
                <a:cubicBezTo>
                  <a:pt x="354269" y="71760"/>
                  <a:pt x="353835" y="71657"/>
                  <a:pt x="353511" y="71521"/>
                </a:cubicBezTo>
                <a:cubicBezTo>
                  <a:pt x="353187" y="71384"/>
                  <a:pt x="352956" y="71222"/>
                  <a:pt x="352820" y="71035"/>
                </a:cubicBezTo>
                <a:cubicBezTo>
                  <a:pt x="352684" y="70847"/>
                  <a:pt x="352615" y="70617"/>
                  <a:pt x="352615" y="70344"/>
                </a:cubicBezTo>
                <a:lnTo>
                  <a:pt x="352615" y="42360"/>
                </a:lnTo>
                <a:cubicBezTo>
                  <a:pt x="352615" y="40416"/>
                  <a:pt x="352445" y="38642"/>
                  <a:pt x="352104" y="37039"/>
                </a:cubicBezTo>
                <a:cubicBezTo>
                  <a:pt x="351763" y="35436"/>
                  <a:pt x="351217" y="34055"/>
                  <a:pt x="350467" y="32895"/>
                </a:cubicBezTo>
                <a:cubicBezTo>
                  <a:pt x="349716" y="31736"/>
                  <a:pt x="348761" y="30849"/>
                  <a:pt x="347602" y="30235"/>
                </a:cubicBezTo>
                <a:cubicBezTo>
                  <a:pt x="346442" y="29621"/>
                  <a:pt x="345078" y="29314"/>
                  <a:pt x="343509" y="29314"/>
                </a:cubicBezTo>
                <a:cubicBezTo>
                  <a:pt x="341565" y="29314"/>
                  <a:pt x="339612" y="30064"/>
                  <a:pt x="337651" y="31565"/>
                </a:cubicBezTo>
                <a:cubicBezTo>
                  <a:pt x="335690" y="33066"/>
                  <a:pt x="333533" y="35266"/>
                  <a:pt x="331179" y="38165"/>
                </a:cubicBezTo>
                <a:lnTo>
                  <a:pt x="331179" y="70344"/>
                </a:lnTo>
                <a:cubicBezTo>
                  <a:pt x="331179" y="70617"/>
                  <a:pt x="331111" y="70847"/>
                  <a:pt x="330975" y="71035"/>
                </a:cubicBezTo>
                <a:cubicBezTo>
                  <a:pt x="330838" y="71222"/>
                  <a:pt x="330608" y="71384"/>
                  <a:pt x="330284" y="71521"/>
                </a:cubicBezTo>
                <a:cubicBezTo>
                  <a:pt x="329960" y="71657"/>
                  <a:pt x="329525" y="71760"/>
                  <a:pt x="328980" y="71828"/>
                </a:cubicBezTo>
                <a:cubicBezTo>
                  <a:pt x="328434" y="71896"/>
                  <a:pt x="327752" y="71930"/>
                  <a:pt x="326933" y="71930"/>
                </a:cubicBezTo>
                <a:cubicBezTo>
                  <a:pt x="326149" y="71930"/>
                  <a:pt x="325475" y="71896"/>
                  <a:pt x="324912" y="71828"/>
                </a:cubicBezTo>
                <a:cubicBezTo>
                  <a:pt x="324350" y="71760"/>
                  <a:pt x="323906" y="71657"/>
                  <a:pt x="323582" y="71521"/>
                </a:cubicBezTo>
                <a:cubicBezTo>
                  <a:pt x="323258" y="71384"/>
                  <a:pt x="323037" y="71222"/>
                  <a:pt x="322917" y="71035"/>
                </a:cubicBezTo>
                <a:cubicBezTo>
                  <a:pt x="322798" y="70847"/>
                  <a:pt x="322738" y="70617"/>
                  <a:pt x="322738" y="70344"/>
                </a:cubicBezTo>
                <a:lnTo>
                  <a:pt x="322738" y="42360"/>
                </a:lnTo>
                <a:cubicBezTo>
                  <a:pt x="322738" y="40416"/>
                  <a:pt x="322550" y="38642"/>
                  <a:pt x="322175" y="37039"/>
                </a:cubicBezTo>
                <a:cubicBezTo>
                  <a:pt x="321800" y="35436"/>
                  <a:pt x="321237" y="34055"/>
                  <a:pt x="320487" y="32895"/>
                </a:cubicBezTo>
                <a:cubicBezTo>
                  <a:pt x="319737" y="31736"/>
                  <a:pt x="318790" y="30849"/>
                  <a:pt x="317648" y="30235"/>
                </a:cubicBezTo>
                <a:cubicBezTo>
                  <a:pt x="316505" y="29621"/>
                  <a:pt x="315149" y="29314"/>
                  <a:pt x="313580" y="29314"/>
                </a:cubicBezTo>
                <a:cubicBezTo>
                  <a:pt x="311636" y="29314"/>
                  <a:pt x="309675" y="30064"/>
                  <a:pt x="307697" y="31565"/>
                </a:cubicBezTo>
                <a:cubicBezTo>
                  <a:pt x="305719" y="33066"/>
                  <a:pt x="303570" y="35266"/>
                  <a:pt x="301251" y="38165"/>
                </a:cubicBezTo>
                <a:lnTo>
                  <a:pt x="301251" y="70344"/>
                </a:lnTo>
                <a:cubicBezTo>
                  <a:pt x="301251" y="70617"/>
                  <a:pt x="301183" y="70847"/>
                  <a:pt x="301046" y="71035"/>
                </a:cubicBezTo>
                <a:cubicBezTo>
                  <a:pt x="300910" y="71222"/>
                  <a:pt x="300688" y="71384"/>
                  <a:pt x="300381" y="71521"/>
                </a:cubicBezTo>
                <a:cubicBezTo>
                  <a:pt x="300074" y="71657"/>
                  <a:pt x="299648" y="71760"/>
                  <a:pt x="299102" y="71828"/>
                </a:cubicBezTo>
                <a:cubicBezTo>
                  <a:pt x="298557" y="71896"/>
                  <a:pt x="297857" y="71930"/>
                  <a:pt x="297005" y="71930"/>
                </a:cubicBezTo>
                <a:cubicBezTo>
                  <a:pt x="296186" y="71930"/>
                  <a:pt x="295504" y="71896"/>
                  <a:pt x="294958" y="71828"/>
                </a:cubicBezTo>
                <a:cubicBezTo>
                  <a:pt x="294413" y="71760"/>
                  <a:pt x="293978" y="71657"/>
                  <a:pt x="293654" y="71521"/>
                </a:cubicBezTo>
                <a:cubicBezTo>
                  <a:pt x="293330" y="71384"/>
                  <a:pt x="293108" y="71222"/>
                  <a:pt x="292989" y="71035"/>
                </a:cubicBezTo>
                <a:cubicBezTo>
                  <a:pt x="292869" y="70847"/>
                  <a:pt x="292810" y="70617"/>
                  <a:pt x="292810" y="70344"/>
                </a:cubicBezTo>
                <a:lnTo>
                  <a:pt x="292810" y="24300"/>
                </a:lnTo>
                <a:cubicBezTo>
                  <a:pt x="292810" y="24028"/>
                  <a:pt x="292861" y="23797"/>
                  <a:pt x="292963" y="23610"/>
                </a:cubicBezTo>
                <a:cubicBezTo>
                  <a:pt x="293065" y="23422"/>
                  <a:pt x="293270" y="23252"/>
                  <a:pt x="293577" y="23098"/>
                </a:cubicBezTo>
                <a:cubicBezTo>
                  <a:pt x="293884" y="22945"/>
                  <a:pt x="294276" y="22842"/>
                  <a:pt x="294754" y="22791"/>
                </a:cubicBezTo>
                <a:cubicBezTo>
                  <a:pt x="295231" y="22740"/>
                  <a:pt x="295862" y="22714"/>
                  <a:pt x="296647" y="22714"/>
                </a:cubicBezTo>
                <a:cubicBezTo>
                  <a:pt x="297397" y="22714"/>
                  <a:pt x="298019" y="22740"/>
                  <a:pt x="298514" y="22791"/>
                </a:cubicBezTo>
                <a:cubicBezTo>
                  <a:pt x="299009" y="22842"/>
                  <a:pt x="299392" y="22945"/>
                  <a:pt x="299665" y="23098"/>
                </a:cubicBezTo>
                <a:cubicBezTo>
                  <a:pt x="299938" y="23252"/>
                  <a:pt x="300134" y="23422"/>
                  <a:pt x="300253" y="23610"/>
                </a:cubicBezTo>
                <a:cubicBezTo>
                  <a:pt x="300373" y="23797"/>
                  <a:pt x="300432" y="24028"/>
                  <a:pt x="300432" y="24300"/>
                </a:cubicBezTo>
                <a:lnTo>
                  <a:pt x="300432" y="30388"/>
                </a:lnTo>
                <a:cubicBezTo>
                  <a:pt x="303025" y="27489"/>
                  <a:pt x="305540" y="25366"/>
                  <a:pt x="307979" y="24019"/>
                </a:cubicBezTo>
                <a:cubicBezTo>
                  <a:pt x="310417" y="22672"/>
                  <a:pt x="312881" y="21998"/>
                  <a:pt x="315371" y="21998"/>
                </a:cubicBezTo>
                <a:close/>
                <a:moveTo>
                  <a:pt x="254691" y="21998"/>
                </a:moveTo>
                <a:cubicBezTo>
                  <a:pt x="258306" y="21998"/>
                  <a:pt x="261384" y="22578"/>
                  <a:pt x="263925" y="23738"/>
                </a:cubicBezTo>
                <a:cubicBezTo>
                  <a:pt x="266466" y="24897"/>
                  <a:pt x="268555" y="26458"/>
                  <a:pt x="270192" y="28419"/>
                </a:cubicBezTo>
                <a:cubicBezTo>
                  <a:pt x="271830" y="30380"/>
                  <a:pt x="273032" y="32682"/>
                  <a:pt x="273799" y="35325"/>
                </a:cubicBezTo>
                <a:cubicBezTo>
                  <a:pt x="274567" y="37969"/>
                  <a:pt x="274950" y="40791"/>
                  <a:pt x="274950" y="43792"/>
                </a:cubicBezTo>
                <a:lnTo>
                  <a:pt x="274950" y="45327"/>
                </a:lnTo>
                <a:cubicBezTo>
                  <a:pt x="274950" y="46657"/>
                  <a:pt x="274616" y="47604"/>
                  <a:pt x="273948" y="48166"/>
                </a:cubicBezTo>
                <a:cubicBezTo>
                  <a:pt x="273280" y="48729"/>
                  <a:pt x="272518" y="49011"/>
                  <a:pt x="271661" y="49011"/>
                </a:cubicBezTo>
                <a:lnTo>
                  <a:pt x="241338" y="49011"/>
                </a:lnTo>
                <a:cubicBezTo>
                  <a:pt x="241338" y="51569"/>
                  <a:pt x="241595" y="53871"/>
                  <a:pt x="242109" y="55917"/>
                </a:cubicBezTo>
                <a:cubicBezTo>
                  <a:pt x="242623" y="57963"/>
                  <a:pt x="243480" y="59720"/>
                  <a:pt x="244680" y="61187"/>
                </a:cubicBezTo>
                <a:cubicBezTo>
                  <a:pt x="245879" y="62653"/>
                  <a:pt x="247439" y="63779"/>
                  <a:pt x="249358" y="64563"/>
                </a:cubicBezTo>
                <a:cubicBezTo>
                  <a:pt x="251277" y="65348"/>
                  <a:pt x="253625" y="65740"/>
                  <a:pt x="256401" y="65740"/>
                </a:cubicBezTo>
                <a:cubicBezTo>
                  <a:pt x="258594" y="65740"/>
                  <a:pt x="260548" y="65561"/>
                  <a:pt x="262262" y="65203"/>
                </a:cubicBezTo>
                <a:cubicBezTo>
                  <a:pt x="263975" y="64844"/>
                  <a:pt x="265457" y="64444"/>
                  <a:pt x="266708" y="64000"/>
                </a:cubicBezTo>
                <a:cubicBezTo>
                  <a:pt x="267959" y="63557"/>
                  <a:pt x="268988" y="63156"/>
                  <a:pt x="269793" y="62798"/>
                </a:cubicBezTo>
                <a:cubicBezTo>
                  <a:pt x="270599" y="62440"/>
                  <a:pt x="271207" y="62261"/>
                  <a:pt x="271619" y="62261"/>
                </a:cubicBezTo>
                <a:cubicBezTo>
                  <a:pt x="271858" y="62261"/>
                  <a:pt x="272072" y="62321"/>
                  <a:pt x="272261" y="62440"/>
                </a:cubicBezTo>
                <a:cubicBezTo>
                  <a:pt x="272449" y="62559"/>
                  <a:pt x="272595" y="62738"/>
                  <a:pt x="272698" y="62977"/>
                </a:cubicBezTo>
                <a:cubicBezTo>
                  <a:pt x="272801" y="63216"/>
                  <a:pt x="272878" y="63548"/>
                  <a:pt x="272929" y="63975"/>
                </a:cubicBezTo>
                <a:cubicBezTo>
                  <a:pt x="272981" y="64401"/>
                  <a:pt x="273006" y="64921"/>
                  <a:pt x="273006" y="65535"/>
                </a:cubicBezTo>
                <a:cubicBezTo>
                  <a:pt x="273006" y="65979"/>
                  <a:pt x="272989" y="66362"/>
                  <a:pt x="272955" y="66686"/>
                </a:cubicBezTo>
                <a:cubicBezTo>
                  <a:pt x="272921" y="67010"/>
                  <a:pt x="272878" y="67300"/>
                  <a:pt x="272827" y="67556"/>
                </a:cubicBezTo>
                <a:cubicBezTo>
                  <a:pt x="272776" y="67812"/>
                  <a:pt x="272691" y="68042"/>
                  <a:pt x="272571" y="68247"/>
                </a:cubicBezTo>
                <a:cubicBezTo>
                  <a:pt x="272452" y="68451"/>
                  <a:pt x="272299" y="68647"/>
                  <a:pt x="272111" y="68835"/>
                </a:cubicBezTo>
                <a:cubicBezTo>
                  <a:pt x="271923" y="69023"/>
                  <a:pt x="271369" y="69329"/>
                  <a:pt x="270448" y="69756"/>
                </a:cubicBezTo>
                <a:cubicBezTo>
                  <a:pt x="269527" y="70182"/>
                  <a:pt x="268334" y="70600"/>
                  <a:pt x="266867" y="71009"/>
                </a:cubicBezTo>
                <a:cubicBezTo>
                  <a:pt x="265400" y="71418"/>
                  <a:pt x="263704" y="71785"/>
                  <a:pt x="261777" y="72109"/>
                </a:cubicBezTo>
                <a:cubicBezTo>
                  <a:pt x="259850" y="72433"/>
                  <a:pt x="257795" y="72595"/>
                  <a:pt x="255612" y="72595"/>
                </a:cubicBezTo>
                <a:cubicBezTo>
                  <a:pt x="251826" y="72595"/>
                  <a:pt x="248509" y="72067"/>
                  <a:pt x="245661" y="71009"/>
                </a:cubicBezTo>
                <a:cubicBezTo>
                  <a:pt x="242814" y="69952"/>
                  <a:pt x="240418" y="68383"/>
                  <a:pt x="238473" y="66303"/>
                </a:cubicBezTo>
                <a:cubicBezTo>
                  <a:pt x="236529" y="64222"/>
                  <a:pt x="235063" y="61613"/>
                  <a:pt x="234074" y="58475"/>
                </a:cubicBezTo>
                <a:cubicBezTo>
                  <a:pt x="233085" y="55337"/>
                  <a:pt x="232590" y="51688"/>
                  <a:pt x="232590" y="47527"/>
                </a:cubicBezTo>
                <a:cubicBezTo>
                  <a:pt x="232590" y="43571"/>
                  <a:pt x="233102" y="40015"/>
                  <a:pt x="234125" y="36860"/>
                </a:cubicBezTo>
                <a:cubicBezTo>
                  <a:pt x="235148" y="33705"/>
                  <a:pt x="236623" y="31028"/>
                  <a:pt x="238550" y="28828"/>
                </a:cubicBezTo>
                <a:cubicBezTo>
                  <a:pt x="240477" y="26628"/>
                  <a:pt x="242805" y="24940"/>
                  <a:pt x="245534" y="23763"/>
                </a:cubicBezTo>
                <a:cubicBezTo>
                  <a:pt x="248262" y="22587"/>
                  <a:pt x="251315" y="21998"/>
                  <a:pt x="254691" y="21998"/>
                </a:cubicBezTo>
                <a:close/>
                <a:moveTo>
                  <a:pt x="130866" y="21998"/>
                </a:moveTo>
                <a:cubicBezTo>
                  <a:pt x="134481" y="21998"/>
                  <a:pt x="137559" y="22578"/>
                  <a:pt x="140100" y="23738"/>
                </a:cubicBezTo>
                <a:cubicBezTo>
                  <a:pt x="142641" y="24897"/>
                  <a:pt x="144730" y="26458"/>
                  <a:pt x="146367" y="28419"/>
                </a:cubicBezTo>
                <a:cubicBezTo>
                  <a:pt x="148005" y="30380"/>
                  <a:pt x="149207" y="32682"/>
                  <a:pt x="149974" y="35325"/>
                </a:cubicBezTo>
                <a:cubicBezTo>
                  <a:pt x="150742" y="37969"/>
                  <a:pt x="151125" y="40791"/>
                  <a:pt x="151125" y="43792"/>
                </a:cubicBezTo>
                <a:lnTo>
                  <a:pt x="151125" y="45327"/>
                </a:lnTo>
                <a:cubicBezTo>
                  <a:pt x="151125" y="46657"/>
                  <a:pt x="150791" y="47604"/>
                  <a:pt x="150123" y="48166"/>
                </a:cubicBezTo>
                <a:cubicBezTo>
                  <a:pt x="149455" y="48729"/>
                  <a:pt x="148693" y="49011"/>
                  <a:pt x="147836" y="49011"/>
                </a:cubicBezTo>
                <a:lnTo>
                  <a:pt x="117513" y="49011"/>
                </a:lnTo>
                <a:cubicBezTo>
                  <a:pt x="117513" y="51569"/>
                  <a:pt x="117770" y="53871"/>
                  <a:pt x="118284" y="55917"/>
                </a:cubicBezTo>
                <a:cubicBezTo>
                  <a:pt x="118798" y="57963"/>
                  <a:pt x="119655" y="59720"/>
                  <a:pt x="120855" y="61187"/>
                </a:cubicBezTo>
                <a:cubicBezTo>
                  <a:pt x="122054" y="62653"/>
                  <a:pt x="123614" y="63779"/>
                  <a:pt x="125533" y="64563"/>
                </a:cubicBezTo>
                <a:cubicBezTo>
                  <a:pt x="127452" y="65348"/>
                  <a:pt x="129800" y="65740"/>
                  <a:pt x="132576" y="65740"/>
                </a:cubicBezTo>
                <a:cubicBezTo>
                  <a:pt x="134769" y="65740"/>
                  <a:pt x="136723" y="65561"/>
                  <a:pt x="138437" y="65203"/>
                </a:cubicBezTo>
                <a:cubicBezTo>
                  <a:pt x="140150" y="64844"/>
                  <a:pt x="141632" y="64444"/>
                  <a:pt x="142883" y="64000"/>
                </a:cubicBezTo>
                <a:cubicBezTo>
                  <a:pt x="144134" y="63557"/>
                  <a:pt x="145163" y="63156"/>
                  <a:pt x="145968" y="62798"/>
                </a:cubicBezTo>
                <a:cubicBezTo>
                  <a:pt x="146774" y="62440"/>
                  <a:pt x="147382" y="62261"/>
                  <a:pt x="147794" y="62261"/>
                </a:cubicBezTo>
                <a:cubicBezTo>
                  <a:pt x="148033" y="62261"/>
                  <a:pt x="148247" y="62321"/>
                  <a:pt x="148436" y="62440"/>
                </a:cubicBezTo>
                <a:cubicBezTo>
                  <a:pt x="148624" y="62559"/>
                  <a:pt x="148770" y="62738"/>
                  <a:pt x="148873" y="62977"/>
                </a:cubicBezTo>
                <a:cubicBezTo>
                  <a:pt x="148976" y="63216"/>
                  <a:pt x="149053" y="63548"/>
                  <a:pt x="149104" y="63975"/>
                </a:cubicBezTo>
                <a:cubicBezTo>
                  <a:pt x="149156" y="64401"/>
                  <a:pt x="149181" y="64921"/>
                  <a:pt x="149181" y="65535"/>
                </a:cubicBezTo>
                <a:cubicBezTo>
                  <a:pt x="149181" y="65979"/>
                  <a:pt x="149164" y="66362"/>
                  <a:pt x="149130" y="66686"/>
                </a:cubicBezTo>
                <a:cubicBezTo>
                  <a:pt x="149096" y="67010"/>
                  <a:pt x="149053" y="67300"/>
                  <a:pt x="149002" y="67556"/>
                </a:cubicBezTo>
                <a:cubicBezTo>
                  <a:pt x="148951" y="67812"/>
                  <a:pt x="148866" y="68042"/>
                  <a:pt x="148746" y="68247"/>
                </a:cubicBezTo>
                <a:cubicBezTo>
                  <a:pt x="148627" y="68451"/>
                  <a:pt x="148474" y="68647"/>
                  <a:pt x="148286" y="68835"/>
                </a:cubicBezTo>
                <a:cubicBezTo>
                  <a:pt x="148098" y="69023"/>
                  <a:pt x="147544" y="69329"/>
                  <a:pt x="146623" y="69756"/>
                </a:cubicBezTo>
                <a:cubicBezTo>
                  <a:pt x="145702" y="70182"/>
                  <a:pt x="144509" y="70600"/>
                  <a:pt x="143042" y="71009"/>
                </a:cubicBezTo>
                <a:cubicBezTo>
                  <a:pt x="141576" y="71418"/>
                  <a:pt x="139879" y="71785"/>
                  <a:pt x="137952" y="72109"/>
                </a:cubicBezTo>
                <a:cubicBezTo>
                  <a:pt x="136025" y="72433"/>
                  <a:pt x="133970" y="72595"/>
                  <a:pt x="131787" y="72595"/>
                </a:cubicBezTo>
                <a:cubicBezTo>
                  <a:pt x="128001" y="72595"/>
                  <a:pt x="124684" y="72067"/>
                  <a:pt x="121836" y="71009"/>
                </a:cubicBezTo>
                <a:cubicBezTo>
                  <a:pt x="118989" y="69952"/>
                  <a:pt x="116593" y="68383"/>
                  <a:pt x="114648" y="66303"/>
                </a:cubicBezTo>
                <a:cubicBezTo>
                  <a:pt x="112704" y="64222"/>
                  <a:pt x="111238" y="61613"/>
                  <a:pt x="110249" y="58475"/>
                </a:cubicBezTo>
                <a:cubicBezTo>
                  <a:pt x="109260" y="55337"/>
                  <a:pt x="108765" y="51688"/>
                  <a:pt x="108765" y="47527"/>
                </a:cubicBezTo>
                <a:cubicBezTo>
                  <a:pt x="108765" y="43571"/>
                  <a:pt x="109277" y="40015"/>
                  <a:pt x="110300" y="36860"/>
                </a:cubicBezTo>
                <a:cubicBezTo>
                  <a:pt x="111323" y="33705"/>
                  <a:pt x="112798" y="31028"/>
                  <a:pt x="114725" y="28828"/>
                </a:cubicBezTo>
                <a:cubicBezTo>
                  <a:pt x="116652" y="26628"/>
                  <a:pt x="118980" y="24940"/>
                  <a:pt x="121709" y="23763"/>
                </a:cubicBezTo>
                <a:cubicBezTo>
                  <a:pt x="124437" y="22587"/>
                  <a:pt x="127490" y="21998"/>
                  <a:pt x="130866" y="21998"/>
                </a:cubicBezTo>
                <a:close/>
                <a:moveTo>
                  <a:pt x="182714" y="5423"/>
                </a:moveTo>
                <a:lnTo>
                  <a:pt x="228758" y="5423"/>
                </a:lnTo>
                <a:cubicBezTo>
                  <a:pt x="229031" y="5423"/>
                  <a:pt x="229278" y="5491"/>
                  <a:pt x="229500" y="5627"/>
                </a:cubicBezTo>
                <a:cubicBezTo>
                  <a:pt x="229721" y="5764"/>
                  <a:pt x="229909" y="5985"/>
                  <a:pt x="230062" y="6292"/>
                </a:cubicBezTo>
                <a:cubicBezTo>
                  <a:pt x="230216" y="6599"/>
                  <a:pt x="230327" y="7000"/>
                  <a:pt x="230395" y="7494"/>
                </a:cubicBezTo>
                <a:cubicBezTo>
                  <a:pt x="230463" y="7989"/>
                  <a:pt x="230497" y="8560"/>
                  <a:pt x="230497" y="9208"/>
                </a:cubicBezTo>
                <a:cubicBezTo>
                  <a:pt x="230497" y="9856"/>
                  <a:pt x="230463" y="10419"/>
                  <a:pt x="230395" y="10897"/>
                </a:cubicBezTo>
                <a:cubicBezTo>
                  <a:pt x="230327" y="11374"/>
                  <a:pt x="230216" y="11758"/>
                  <a:pt x="230062" y="12048"/>
                </a:cubicBezTo>
                <a:cubicBezTo>
                  <a:pt x="229909" y="12338"/>
                  <a:pt x="229721" y="12551"/>
                  <a:pt x="229500" y="12687"/>
                </a:cubicBezTo>
                <a:cubicBezTo>
                  <a:pt x="229278" y="12824"/>
                  <a:pt x="229031" y="12892"/>
                  <a:pt x="228758" y="12892"/>
                </a:cubicBezTo>
                <a:lnTo>
                  <a:pt x="210136" y="12892"/>
                </a:lnTo>
                <a:lnTo>
                  <a:pt x="210136" y="70293"/>
                </a:lnTo>
                <a:cubicBezTo>
                  <a:pt x="210136" y="70566"/>
                  <a:pt x="210067" y="70805"/>
                  <a:pt x="209931" y="71009"/>
                </a:cubicBezTo>
                <a:cubicBezTo>
                  <a:pt x="209795" y="71214"/>
                  <a:pt x="209556" y="71376"/>
                  <a:pt x="209215" y="71495"/>
                </a:cubicBezTo>
                <a:cubicBezTo>
                  <a:pt x="208874" y="71615"/>
                  <a:pt x="208422" y="71717"/>
                  <a:pt x="207859" y="71802"/>
                </a:cubicBezTo>
                <a:cubicBezTo>
                  <a:pt x="207296" y="71887"/>
                  <a:pt x="206589" y="71930"/>
                  <a:pt x="205736" y="71930"/>
                </a:cubicBezTo>
                <a:cubicBezTo>
                  <a:pt x="204917" y="71930"/>
                  <a:pt x="204218" y="71887"/>
                  <a:pt x="203638" y="71802"/>
                </a:cubicBezTo>
                <a:cubicBezTo>
                  <a:pt x="203059" y="71717"/>
                  <a:pt x="202598" y="71615"/>
                  <a:pt x="202257" y="71495"/>
                </a:cubicBezTo>
                <a:cubicBezTo>
                  <a:pt x="201916" y="71376"/>
                  <a:pt x="201677" y="71214"/>
                  <a:pt x="201541" y="71009"/>
                </a:cubicBezTo>
                <a:cubicBezTo>
                  <a:pt x="201404" y="70805"/>
                  <a:pt x="201336" y="70566"/>
                  <a:pt x="201336" y="70293"/>
                </a:cubicBezTo>
                <a:lnTo>
                  <a:pt x="201336" y="12892"/>
                </a:lnTo>
                <a:lnTo>
                  <a:pt x="182714" y="12892"/>
                </a:lnTo>
                <a:cubicBezTo>
                  <a:pt x="182441" y="12892"/>
                  <a:pt x="182194" y="12824"/>
                  <a:pt x="181972" y="12687"/>
                </a:cubicBezTo>
                <a:cubicBezTo>
                  <a:pt x="181751" y="12551"/>
                  <a:pt x="181572" y="12338"/>
                  <a:pt x="181435" y="12048"/>
                </a:cubicBezTo>
                <a:cubicBezTo>
                  <a:pt x="181299" y="11758"/>
                  <a:pt x="181188" y="11374"/>
                  <a:pt x="181103" y="10897"/>
                </a:cubicBezTo>
                <a:cubicBezTo>
                  <a:pt x="181017" y="10419"/>
                  <a:pt x="180975" y="9856"/>
                  <a:pt x="180975" y="9208"/>
                </a:cubicBezTo>
                <a:cubicBezTo>
                  <a:pt x="180975" y="8560"/>
                  <a:pt x="181017" y="7989"/>
                  <a:pt x="181103" y="7494"/>
                </a:cubicBezTo>
                <a:cubicBezTo>
                  <a:pt x="181188" y="7000"/>
                  <a:pt x="181299" y="6599"/>
                  <a:pt x="181435" y="6292"/>
                </a:cubicBezTo>
                <a:cubicBezTo>
                  <a:pt x="181572" y="5985"/>
                  <a:pt x="181751" y="5764"/>
                  <a:pt x="181972" y="5627"/>
                </a:cubicBezTo>
                <a:cubicBezTo>
                  <a:pt x="182194" y="5491"/>
                  <a:pt x="182441" y="5423"/>
                  <a:pt x="182714" y="5423"/>
                </a:cubicBezTo>
                <a:close/>
                <a:moveTo>
                  <a:pt x="1739" y="5423"/>
                </a:moveTo>
                <a:lnTo>
                  <a:pt x="47783" y="5423"/>
                </a:lnTo>
                <a:cubicBezTo>
                  <a:pt x="48056" y="5423"/>
                  <a:pt x="48303" y="5491"/>
                  <a:pt x="48525" y="5627"/>
                </a:cubicBezTo>
                <a:cubicBezTo>
                  <a:pt x="48746" y="5764"/>
                  <a:pt x="48934" y="5985"/>
                  <a:pt x="49087" y="6292"/>
                </a:cubicBezTo>
                <a:cubicBezTo>
                  <a:pt x="49241" y="6599"/>
                  <a:pt x="49352" y="7000"/>
                  <a:pt x="49420" y="7494"/>
                </a:cubicBezTo>
                <a:cubicBezTo>
                  <a:pt x="49488" y="7989"/>
                  <a:pt x="49522" y="8560"/>
                  <a:pt x="49522" y="9208"/>
                </a:cubicBezTo>
                <a:cubicBezTo>
                  <a:pt x="49522" y="9856"/>
                  <a:pt x="49488" y="10419"/>
                  <a:pt x="49420" y="10897"/>
                </a:cubicBezTo>
                <a:cubicBezTo>
                  <a:pt x="49352" y="11374"/>
                  <a:pt x="49241" y="11758"/>
                  <a:pt x="49087" y="12048"/>
                </a:cubicBezTo>
                <a:cubicBezTo>
                  <a:pt x="48934" y="12338"/>
                  <a:pt x="48746" y="12551"/>
                  <a:pt x="48525" y="12687"/>
                </a:cubicBezTo>
                <a:cubicBezTo>
                  <a:pt x="48303" y="12824"/>
                  <a:pt x="48056" y="12892"/>
                  <a:pt x="47783" y="12892"/>
                </a:cubicBezTo>
                <a:lnTo>
                  <a:pt x="29161" y="12892"/>
                </a:lnTo>
                <a:lnTo>
                  <a:pt x="29161" y="70293"/>
                </a:lnTo>
                <a:cubicBezTo>
                  <a:pt x="29161" y="70566"/>
                  <a:pt x="29092" y="70805"/>
                  <a:pt x="28956" y="71009"/>
                </a:cubicBezTo>
                <a:cubicBezTo>
                  <a:pt x="28820" y="71214"/>
                  <a:pt x="28581" y="71376"/>
                  <a:pt x="28240" y="71495"/>
                </a:cubicBezTo>
                <a:cubicBezTo>
                  <a:pt x="27899" y="71615"/>
                  <a:pt x="27447" y="71717"/>
                  <a:pt x="26884" y="71802"/>
                </a:cubicBezTo>
                <a:cubicBezTo>
                  <a:pt x="26321" y="71887"/>
                  <a:pt x="25614" y="71930"/>
                  <a:pt x="24761" y="71930"/>
                </a:cubicBezTo>
                <a:cubicBezTo>
                  <a:pt x="23942" y="71930"/>
                  <a:pt x="23243" y="71887"/>
                  <a:pt x="22663" y="71802"/>
                </a:cubicBezTo>
                <a:cubicBezTo>
                  <a:pt x="22084" y="71717"/>
                  <a:pt x="21623" y="71615"/>
                  <a:pt x="21282" y="71495"/>
                </a:cubicBezTo>
                <a:cubicBezTo>
                  <a:pt x="20941" y="71376"/>
                  <a:pt x="20702" y="71214"/>
                  <a:pt x="20566" y="71009"/>
                </a:cubicBezTo>
                <a:cubicBezTo>
                  <a:pt x="20429" y="70805"/>
                  <a:pt x="20361" y="70566"/>
                  <a:pt x="20361" y="70293"/>
                </a:cubicBezTo>
                <a:lnTo>
                  <a:pt x="20361" y="12892"/>
                </a:lnTo>
                <a:lnTo>
                  <a:pt x="1739" y="12892"/>
                </a:lnTo>
                <a:cubicBezTo>
                  <a:pt x="1466" y="12892"/>
                  <a:pt x="1219" y="12824"/>
                  <a:pt x="997" y="12687"/>
                </a:cubicBezTo>
                <a:cubicBezTo>
                  <a:pt x="776" y="12551"/>
                  <a:pt x="597" y="12338"/>
                  <a:pt x="460" y="12048"/>
                </a:cubicBezTo>
                <a:cubicBezTo>
                  <a:pt x="324" y="11758"/>
                  <a:pt x="213" y="11374"/>
                  <a:pt x="128" y="10897"/>
                </a:cubicBezTo>
                <a:cubicBezTo>
                  <a:pt x="42" y="10419"/>
                  <a:pt x="0" y="9856"/>
                  <a:pt x="0" y="9208"/>
                </a:cubicBezTo>
                <a:cubicBezTo>
                  <a:pt x="0" y="8560"/>
                  <a:pt x="42" y="7989"/>
                  <a:pt x="128" y="7494"/>
                </a:cubicBezTo>
                <a:cubicBezTo>
                  <a:pt x="213" y="7000"/>
                  <a:pt x="324" y="6599"/>
                  <a:pt x="460" y="6292"/>
                </a:cubicBezTo>
                <a:cubicBezTo>
                  <a:pt x="597" y="5985"/>
                  <a:pt x="776" y="5764"/>
                  <a:pt x="997" y="5627"/>
                </a:cubicBezTo>
                <a:cubicBezTo>
                  <a:pt x="1219" y="5491"/>
                  <a:pt x="1466" y="5423"/>
                  <a:pt x="1739" y="5423"/>
                </a:cubicBezTo>
                <a:close/>
                <a:moveTo>
                  <a:pt x="650606" y="5116"/>
                </a:moveTo>
                <a:cubicBezTo>
                  <a:pt x="651459" y="5116"/>
                  <a:pt x="652167" y="5158"/>
                  <a:pt x="652730" y="5243"/>
                </a:cubicBezTo>
                <a:cubicBezTo>
                  <a:pt x="653292" y="5329"/>
                  <a:pt x="653744" y="5431"/>
                  <a:pt x="654085" y="5550"/>
                </a:cubicBezTo>
                <a:cubicBezTo>
                  <a:pt x="654426" y="5670"/>
                  <a:pt x="654665" y="5832"/>
                  <a:pt x="654801" y="6036"/>
                </a:cubicBezTo>
                <a:cubicBezTo>
                  <a:pt x="654938" y="6241"/>
                  <a:pt x="655006" y="6480"/>
                  <a:pt x="655006" y="6753"/>
                </a:cubicBezTo>
                <a:lnTo>
                  <a:pt x="655006" y="33253"/>
                </a:lnTo>
                <a:lnTo>
                  <a:pt x="685139" y="33253"/>
                </a:lnTo>
                <a:lnTo>
                  <a:pt x="685139" y="6753"/>
                </a:lnTo>
                <a:cubicBezTo>
                  <a:pt x="685139" y="6480"/>
                  <a:pt x="685207" y="6241"/>
                  <a:pt x="685344" y="6036"/>
                </a:cubicBezTo>
                <a:cubicBezTo>
                  <a:pt x="685480" y="5832"/>
                  <a:pt x="685719" y="5670"/>
                  <a:pt x="686060" y="5550"/>
                </a:cubicBezTo>
                <a:cubicBezTo>
                  <a:pt x="686401" y="5431"/>
                  <a:pt x="686844" y="5329"/>
                  <a:pt x="687390" y="5243"/>
                </a:cubicBezTo>
                <a:cubicBezTo>
                  <a:pt x="687936" y="5158"/>
                  <a:pt x="688652" y="5116"/>
                  <a:pt x="689539" y="5116"/>
                </a:cubicBezTo>
                <a:cubicBezTo>
                  <a:pt x="690357" y="5116"/>
                  <a:pt x="691048" y="5158"/>
                  <a:pt x="691611" y="5243"/>
                </a:cubicBezTo>
                <a:cubicBezTo>
                  <a:pt x="692174" y="5329"/>
                  <a:pt x="692626" y="5431"/>
                  <a:pt x="692967" y="5550"/>
                </a:cubicBezTo>
                <a:cubicBezTo>
                  <a:pt x="693308" y="5670"/>
                  <a:pt x="693546" y="5832"/>
                  <a:pt x="693683" y="6036"/>
                </a:cubicBezTo>
                <a:cubicBezTo>
                  <a:pt x="693819" y="6241"/>
                  <a:pt x="693887" y="6480"/>
                  <a:pt x="693887" y="6753"/>
                </a:cubicBezTo>
                <a:lnTo>
                  <a:pt x="693887" y="70293"/>
                </a:lnTo>
                <a:cubicBezTo>
                  <a:pt x="693887" y="70566"/>
                  <a:pt x="693819" y="70805"/>
                  <a:pt x="693683" y="71009"/>
                </a:cubicBezTo>
                <a:cubicBezTo>
                  <a:pt x="693546" y="71214"/>
                  <a:pt x="693308" y="71376"/>
                  <a:pt x="692967" y="71495"/>
                </a:cubicBezTo>
                <a:cubicBezTo>
                  <a:pt x="692626" y="71615"/>
                  <a:pt x="692174" y="71717"/>
                  <a:pt x="691611" y="71802"/>
                </a:cubicBezTo>
                <a:cubicBezTo>
                  <a:pt x="691048" y="71887"/>
                  <a:pt x="690357" y="71930"/>
                  <a:pt x="689539" y="71930"/>
                </a:cubicBezTo>
                <a:cubicBezTo>
                  <a:pt x="688652" y="71930"/>
                  <a:pt x="687936" y="71887"/>
                  <a:pt x="687390" y="71802"/>
                </a:cubicBezTo>
                <a:cubicBezTo>
                  <a:pt x="686844" y="71717"/>
                  <a:pt x="686401" y="71615"/>
                  <a:pt x="686060" y="71495"/>
                </a:cubicBezTo>
                <a:cubicBezTo>
                  <a:pt x="685719" y="71376"/>
                  <a:pt x="685480" y="71214"/>
                  <a:pt x="685344" y="71009"/>
                </a:cubicBezTo>
                <a:cubicBezTo>
                  <a:pt x="685207" y="70805"/>
                  <a:pt x="685139" y="70566"/>
                  <a:pt x="685139" y="70293"/>
                </a:cubicBezTo>
                <a:lnTo>
                  <a:pt x="685139" y="40927"/>
                </a:lnTo>
                <a:lnTo>
                  <a:pt x="655006" y="40927"/>
                </a:lnTo>
                <a:lnTo>
                  <a:pt x="655006" y="70293"/>
                </a:lnTo>
                <a:cubicBezTo>
                  <a:pt x="655006" y="70566"/>
                  <a:pt x="654938" y="70805"/>
                  <a:pt x="654801" y="71009"/>
                </a:cubicBezTo>
                <a:cubicBezTo>
                  <a:pt x="654665" y="71214"/>
                  <a:pt x="654426" y="71376"/>
                  <a:pt x="654085" y="71495"/>
                </a:cubicBezTo>
                <a:cubicBezTo>
                  <a:pt x="653744" y="71615"/>
                  <a:pt x="653292" y="71717"/>
                  <a:pt x="652730" y="71802"/>
                </a:cubicBezTo>
                <a:cubicBezTo>
                  <a:pt x="652167" y="71887"/>
                  <a:pt x="651459" y="71930"/>
                  <a:pt x="650606" y="71930"/>
                </a:cubicBezTo>
                <a:cubicBezTo>
                  <a:pt x="649788" y="71930"/>
                  <a:pt x="649089" y="71887"/>
                  <a:pt x="648509" y="71802"/>
                </a:cubicBezTo>
                <a:cubicBezTo>
                  <a:pt x="647929" y="71717"/>
                  <a:pt x="647469" y="71615"/>
                  <a:pt x="647128" y="71495"/>
                </a:cubicBezTo>
                <a:cubicBezTo>
                  <a:pt x="646787" y="71376"/>
                  <a:pt x="646548" y="71214"/>
                  <a:pt x="646411" y="71009"/>
                </a:cubicBezTo>
                <a:cubicBezTo>
                  <a:pt x="646275" y="70805"/>
                  <a:pt x="646207" y="70566"/>
                  <a:pt x="646207" y="70293"/>
                </a:cubicBezTo>
                <a:lnTo>
                  <a:pt x="646207" y="6753"/>
                </a:lnTo>
                <a:cubicBezTo>
                  <a:pt x="646207" y="6480"/>
                  <a:pt x="646275" y="6241"/>
                  <a:pt x="646411" y="6036"/>
                </a:cubicBezTo>
                <a:cubicBezTo>
                  <a:pt x="646548" y="5832"/>
                  <a:pt x="646787" y="5670"/>
                  <a:pt x="647128" y="5550"/>
                </a:cubicBezTo>
                <a:cubicBezTo>
                  <a:pt x="647469" y="5431"/>
                  <a:pt x="647929" y="5329"/>
                  <a:pt x="648509" y="5243"/>
                </a:cubicBezTo>
                <a:cubicBezTo>
                  <a:pt x="649089" y="5158"/>
                  <a:pt x="649788" y="5116"/>
                  <a:pt x="650606" y="5116"/>
                </a:cubicBezTo>
                <a:close/>
                <a:moveTo>
                  <a:pt x="439880" y="358"/>
                </a:moveTo>
                <a:cubicBezTo>
                  <a:pt x="440732" y="358"/>
                  <a:pt x="441432" y="392"/>
                  <a:pt x="441977" y="460"/>
                </a:cubicBezTo>
                <a:cubicBezTo>
                  <a:pt x="442523" y="528"/>
                  <a:pt x="442949" y="631"/>
                  <a:pt x="443256" y="767"/>
                </a:cubicBezTo>
                <a:cubicBezTo>
                  <a:pt x="443563" y="903"/>
                  <a:pt x="443785" y="1074"/>
                  <a:pt x="443921" y="1279"/>
                </a:cubicBezTo>
                <a:cubicBezTo>
                  <a:pt x="444058" y="1483"/>
                  <a:pt x="444126" y="1722"/>
                  <a:pt x="444126" y="1995"/>
                </a:cubicBezTo>
                <a:lnTo>
                  <a:pt x="444126" y="70344"/>
                </a:lnTo>
                <a:cubicBezTo>
                  <a:pt x="444126" y="70617"/>
                  <a:pt x="444058" y="70847"/>
                  <a:pt x="443921" y="71035"/>
                </a:cubicBezTo>
                <a:cubicBezTo>
                  <a:pt x="443785" y="71222"/>
                  <a:pt x="443563" y="71384"/>
                  <a:pt x="443256" y="71521"/>
                </a:cubicBezTo>
                <a:cubicBezTo>
                  <a:pt x="442949" y="71657"/>
                  <a:pt x="442523" y="71760"/>
                  <a:pt x="441977" y="71828"/>
                </a:cubicBezTo>
                <a:cubicBezTo>
                  <a:pt x="441432" y="71896"/>
                  <a:pt x="440732" y="71930"/>
                  <a:pt x="439880" y="71930"/>
                </a:cubicBezTo>
                <a:cubicBezTo>
                  <a:pt x="439061" y="71930"/>
                  <a:pt x="438379" y="71896"/>
                  <a:pt x="437833" y="71828"/>
                </a:cubicBezTo>
                <a:cubicBezTo>
                  <a:pt x="437288" y="71760"/>
                  <a:pt x="436853" y="71657"/>
                  <a:pt x="436529" y="71521"/>
                </a:cubicBezTo>
                <a:cubicBezTo>
                  <a:pt x="436205" y="71384"/>
                  <a:pt x="435983" y="71222"/>
                  <a:pt x="435864" y="71035"/>
                </a:cubicBezTo>
                <a:cubicBezTo>
                  <a:pt x="435744" y="70847"/>
                  <a:pt x="435685" y="70617"/>
                  <a:pt x="435685" y="70344"/>
                </a:cubicBezTo>
                <a:lnTo>
                  <a:pt x="435685" y="1995"/>
                </a:lnTo>
                <a:cubicBezTo>
                  <a:pt x="435685" y="1722"/>
                  <a:pt x="435744" y="1483"/>
                  <a:pt x="435864" y="1279"/>
                </a:cubicBezTo>
                <a:cubicBezTo>
                  <a:pt x="435983" y="1074"/>
                  <a:pt x="436205" y="903"/>
                  <a:pt x="436529" y="767"/>
                </a:cubicBezTo>
                <a:cubicBezTo>
                  <a:pt x="436853" y="631"/>
                  <a:pt x="437288" y="528"/>
                  <a:pt x="437833" y="460"/>
                </a:cubicBezTo>
                <a:cubicBezTo>
                  <a:pt x="438379" y="392"/>
                  <a:pt x="439061" y="358"/>
                  <a:pt x="439880" y="358"/>
                </a:cubicBezTo>
                <a:close/>
                <a:moveTo>
                  <a:pt x="58880" y="358"/>
                </a:moveTo>
                <a:cubicBezTo>
                  <a:pt x="59732" y="358"/>
                  <a:pt x="60432" y="392"/>
                  <a:pt x="60977" y="460"/>
                </a:cubicBezTo>
                <a:cubicBezTo>
                  <a:pt x="61523" y="528"/>
                  <a:pt x="61949" y="631"/>
                  <a:pt x="62256" y="767"/>
                </a:cubicBezTo>
                <a:cubicBezTo>
                  <a:pt x="62563" y="903"/>
                  <a:pt x="62785" y="1074"/>
                  <a:pt x="62921" y="1279"/>
                </a:cubicBezTo>
                <a:cubicBezTo>
                  <a:pt x="63058" y="1483"/>
                  <a:pt x="63126" y="1722"/>
                  <a:pt x="63126" y="1995"/>
                </a:cubicBezTo>
                <a:lnTo>
                  <a:pt x="63126" y="29570"/>
                </a:lnTo>
                <a:cubicBezTo>
                  <a:pt x="65548" y="27012"/>
                  <a:pt x="67986" y="25110"/>
                  <a:pt x="70442" y="23866"/>
                </a:cubicBezTo>
                <a:cubicBezTo>
                  <a:pt x="72898" y="22621"/>
                  <a:pt x="75370" y="21998"/>
                  <a:pt x="77860" y="21998"/>
                </a:cubicBezTo>
                <a:cubicBezTo>
                  <a:pt x="80930" y="21998"/>
                  <a:pt x="83513" y="22518"/>
                  <a:pt x="85611" y="23559"/>
                </a:cubicBezTo>
                <a:cubicBezTo>
                  <a:pt x="87708" y="24599"/>
                  <a:pt x="89405" y="25989"/>
                  <a:pt x="90701" y="27728"/>
                </a:cubicBezTo>
                <a:cubicBezTo>
                  <a:pt x="91997" y="29468"/>
                  <a:pt x="92927" y="31505"/>
                  <a:pt x="93489" y="33842"/>
                </a:cubicBezTo>
                <a:cubicBezTo>
                  <a:pt x="94052" y="36178"/>
                  <a:pt x="94333" y="39000"/>
                  <a:pt x="94333" y="42309"/>
                </a:cubicBezTo>
                <a:lnTo>
                  <a:pt x="94333" y="70344"/>
                </a:lnTo>
                <a:cubicBezTo>
                  <a:pt x="94333" y="70617"/>
                  <a:pt x="94265" y="70847"/>
                  <a:pt x="94129" y="71035"/>
                </a:cubicBezTo>
                <a:cubicBezTo>
                  <a:pt x="93992" y="71222"/>
                  <a:pt x="93771" y="71384"/>
                  <a:pt x="93464" y="71521"/>
                </a:cubicBezTo>
                <a:cubicBezTo>
                  <a:pt x="93157" y="71657"/>
                  <a:pt x="92730" y="71760"/>
                  <a:pt x="92185" y="71828"/>
                </a:cubicBezTo>
                <a:cubicBezTo>
                  <a:pt x="91639" y="71896"/>
                  <a:pt x="90957" y="71930"/>
                  <a:pt x="90138" y="71930"/>
                </a:cubicBezTo>
                <a:cubicBezTo>
                  <a:pt x="89286" y="71930"/>
                  <a:pt x="88586" y="71896"/>
                  <a:pt x="88041" y="71828"/>
                </a:cubicBezTo>
                <a:cubicBezTo>
                  <a:pt x="87495" y="71760"/>
                  <a:pt x="87069" y="71657"/>
                  <a:pt x="86762" y="71521"/>
                </a:cubicBezTo>
                <a:cubicBezTo>
                  <a:pt x="86455" y="71384"/>
                  <a:pt x="86233" y="71222"/>
                  <a:pt x="86097" y="71035"/>
                </a:cubicBezTo>
                <a:cubicBezTo>
                  <a:pt x="85960" y="70847"/>
                  <a:pt x="85892" y="70617"/>
                  <a:pt x="85892" y="70344"/>
                </a:cubicBezTo>
                <a:lnTo>
                  <a:pt x="85892" y="43383"/>
                </a:lnTo>
                <a:cubicBezTo>
                  <a:pt x="85892" y="40757"/>
                  <a:pt x="85687" y="38642"/>
                  <a:pt x="85278" y="37039"/>
                </a:cubicBezTo>
                <a:cubicBezTo>
                  <a:pt x="84869" y="35436"/>
                  <a:pt x="84272" y="34055"/>
                  <a:pt x="83488" y="32895"/>
                </a:cubicBezTo>
                <a:cubicBezTo>
                  <a:pt x="82703" y="31736"/>
                  <a:pt x="81688" y="30849"/>
                  <a:pt x="80444" y="30235"/>
                </a:cubicBezTo>
                <a:cubicBezTo>
                  <a:pt x="79199" y="29621"/>
                  <a:pt x="77758" y="29314"/>
                  <a:pt x="76121" y="29314"/>
                </a:cubicBezTo>
                <a:cubicBezTo>
                  <a:pt x="74006" y="29314"/>
                  <a:pt x="71891" y="30064"/>
                  <a:pt x="69777" y="31565"/>
                </a:cubicBezTo>
                <a:cubicBezTo>
                  <a:pt x="67662" y="33066"/>
                  <a:pt x="65445" y="35266"/>
                  <a:pt x="63126" y="38165"/>
                </a:cubicBezTo>
                <a:lnTo>
                  <a:pt x="63126" y="70344"/>
                </a:lnTo>
                <a:cubicBezTo>
                  <a:pt x="63126" y="70617"/>
                  <a:pt x="63058" y="70847"/>
                  <a:pt x="62921" y="71035"/>
                </a:cubicBezTo>
                <a:cubicBezTo>
                  <a:pt x="62785" y="71222"/>
                  <a:pt x="62563" y="71384"/>
                  <a:pt x="62256" y="71521"/>
                </a:cubicBezTo>
                <a:cubicBezTo>
                  <a:pt x="61949" y="71657"/>
                  <a:pt x="61523" y="71760"/>
                  <a:pt x="60977" y="71828"/>
                </a:cubicBezTo>
                <a:cubicBezTo>
                  <a:pt x="60432" y="71896"/>
                  <a:pt x="59732" y="71930"/>
                  <a:pt x="58880" y="71930"/>
                </a:cubicBezTo>
                <a:cubicBezTo>
                  <a:pt x="58061" y="71930"/>
                  <a:pt x="57379" y="71896"/>
                  <a:pt x="56833" y="71828"/>
                </a:cubicBezTo>
                <a:cubicBezTo>
                  <a:pt x="56288" y="71760"/>
                  <a:pt x="55853" y="71657"/>
                  <a:pt x="55529" y="71521"/>
                </a:cubicBezTo>
                <a:cubicBezTo>
                  <a:pt x="55205" y="71384"/>
                  <a:pt x="54983" y="71222"/>
                  <a:pt x="54864" y="71035"/>
                </a:cubicBezTo>
                <a:cubicBezTo>
                  <a:pt x="54744" y="70847"/>
                  <a:pt x="54685" y="70617"/>
                  <a:pt x="54685" y="70344"/>
                </a:cubicBezTo>
                <a:lnTo>
                  <a:pt x="54685" y="1995"/>
                </a:lnTo>
                <a:cubicBezTo>
                  <a:pt x="54685" y="1722"/>
                  <a:pt x="54744" y="1483"/>
                  <a:pt x="54864" y="1279"/>
                </a:cubicBezTo>
                <a:cubicBezTo>
                  <a:pt x="54983" y="1074"/>
                  <a:pt x="55205" y="903"/>
                  <a:pt x="55529" y="767"/>
                </a:cubicBezTo>
                <a:cubicBezTo>
                  <a:pt x="55853" y="631"/>
                  <a:pt x="56288" y="528"/>
                  <a:pt x="56833" y="460"/>
                </a:cubicBezTo>
                <a:cubicBezTo>
                  <a:pt x="57379" y="392"/>
                  <a:pt x="58061" y="358"/>
                  <a:pt x="58880" y="358"/>
                </a:cubicBezTo>
                <a:close/>
                <a:moveTo>
                  <a:pt x="614646" y="0"/>
                </a:moveTo>
                <a:cubicBezTo>
                  <a:pt x="615840" y="0"/>
                  <a:pt x="616999" y="110"/>
                  <a:pt x="618125" y="332"/>
                </a:cubicBezTo>
                <a:cubicBezTo>
                  <a:pt x="619250" y="554"/>
                  <a:pt x="620120" y="793"/>
                  <a:pt x="620734" y="1048"/>
                </a:cubicBezTo>
                <a:cubicBezTo>
                  <a:pt x="621348" y="1304"/>
                  <a:pt x="621757" y="1534"/>
                  <a:pt x="621962" y="1739"/>
                </a:cubicBezTo>
                <a:cubicBezTo>
                  <a:pt x="622166" y="1944"/>
                  <a:pt x="622337" y="2208"/>
                  <a:pt x="622473" y="2532"/>
                </a:cubicBezTo>
                <a:cubicBezTo>
                  <a:pt x="622610" y="2856"/>
                  <a:pt x="622703" y="3248"/>
                  <a:pt x="622755" y="3709"/>
                </a:cubicBezTo>
                <a:cubicBezTo>
                  <a:pt x="622806" y="4169"/>
                  <a:pt x="622831" y="4723"/>
                  <a:pt x="622831" y="5371"/>
                </a:cubicBezTo>
                <a:cubicBezTo>
                  <a:pt x="622831" y="6019"/>
                  <a:pt x="622797" y="6540"/>
                  <a:pt x="622729" y="6932"/>
                </a:cubicBezTo>
                <a:cubicBezTo>
                  <a:pt x="622661" y="7324"/>
                  <a:pt x="622584" y="7639"/>
                  <a:pt x="622499" y="7878"/>
                </a:cubicBezTo>
                <a:cubicBezTo>
                  <a:pt x="622414" y="8117"/>
                  <a:pt x="622303" y="8279"/>
                  <a:pt x="622166" y="8364"/>
                </a:cubicBezTo>
                <a:cubicBezTo>
                  <a:pt x="622030" y="8449"/>
                  <a:pt x="621859" y="8492"/>
                  <a:pt x="621655" y="8492"/>
                </a:cubicBezTo>
                <a:cubicBezTo>
                  <a:pt x="621416" y="8492"/>
                  <a:pt x="621118" y="8415"/>
                  <a:pt x="620759" y="8262"/>
                </a:cubicBezTo>
                <a:cubicBezTo>
                  <a:pt x="620401" y="8108"/>
                  <a:pt x="619966" y="7938"/>
                  <a:pt x="619455" y="7750"/>
                </a:cubicBezTo>
                <a:cubicBezTo>
                  <a:pt x="618943" y="7563"/>
                  <a:pt x="618338" y="7392"/>
                  <a:pt x="617639" y="7239"/>
                </a:cubicBezTo>
                <a:cubicBezTo>
                  <a:pt x="616939" y="7085"/>
                  <a:pt x="616129" y="7008"/>
                  <a:pt x="615209" y="7008"/>
                </a:cubicBezTo>
                <a:cubicBezTo>
                  <a:pt x="613947" y="7008"/>
                  <a:pt x="612872" y="7213"/>
                  <a:pt x="611986" y="7622"/>
                </a:cubicBezTo>
                <a:cubicBezTo>
                  <a:pt x="611099" y="8032"/>
                  <a:pt x="610382" y="8671"/>
                  <a:pt x="609837" y="9541"/>
                </a:cubicBezTo>
                <a:cubicBezTo>
                  <a:pt x="609291" y="10411"/>
                  <a:pt x="608899" y="11536"/>
                  <a:pt x="608660" y="12917"/>
                </a:cubicBezTo>
                <a:cubicBezTo>
                  <a:pt x="608421" y="14299"/>
                  <a:pt x="608302" y="15978"/>
                  <a:pt x="608302" y="17957"/>
                </a:cubicBezTo>
                <a:lnTo>
                  <a:pt x="608302" y="22970"/>
                </a:lnTo>
                <a:lnTo>
                  <a:pt x="618585" y="22970"/>
                </a:lnTo>
                <a:cubicBezTo>
                  <a:pt x="618858" y="22970"/>
                  <a:pt x="619088" y="23030"/>
                  <a:pt x="619276" y="23149"/>
                </a:cubicBezTo>
                <a:cubicBezTo>
                  <a:pt x="619463" y="23269"/>
                  <a:pt x="619634" y="23473"/>
                  <a:pt x="619787" y="23763"/>
                </a:cubicBezTo>
                <a:cubicBezTo>
                  <a:pt x="619941" y="24053"/>
                  <a:pt x="620060" y="24420"/>
                  <a:pt x="620145" y="24863"/>
                </a:cubicBezTo>
                <a:cubicBezTo>
                  <a:pt x="620231" y="25307"/>
                  <a:pt x="620273" y="25852"/>
                  <a:pt x="620273" y="26500"/>
                </a:cubicBezTo>
                <a:cubicBezTo>
                  <a:pt x="620273" y="27728"/>
                  <a:pt x="620120" y="28615"/>
                  <a:pt x="619813" y="29161"/>
                </a:cubicBezTo>
                <a:cubicBezTo>
                  <a:pt x="619506" y="29706"/>
                  <a:pt x="619097" y="29979"/>
                  <a:pt x="618585" y="29979"/>
                </a:cubicBezTo>
                <a:lnTo>
                  <a:pt x="608302" y="29979"/>
                </a:lnTo>
                <a:lnTo>
                  <a:pt x="608302" y="70344"/>
                </a:lnTo>
                <a:cubicBezTo>
                  <a:pt x="608302" y="70617"/>
                  <a:pt x="608234" y="70847"/>
                  <a:pt x="608097" y="71035"/>
                </a:cubicBezTo>
                <a:cubicBezTo>
                  <a:pt x="607961" y="71222"/>
                  <a:pt x="607731" y="71384"/>
                  <a:pt x="607407" y="71521"/>
                </a:cubicBezTo>
                <a:cubicBezTo>
                  <a:pt x="607083" y="71657"/>
                  <a:pt x="606648" y="71760"/>
                  <a:pt x="606102" y="71828"/>
                </a:cubicBezTo>
                <a:cubicBezTo>
                  <a:pt x="605556" y="71896"/>
                  <a:pt x="604874" y="71930"/>
                  <a:pt x="604056" y="71930"/>
                </a:cubicBezTo>
                <a:cubicBezTo>
                  <a:pt x="603237" y="71930"/>
                  <a:pt x="602555" y="71896"/>
                  <a:pt x="602009" y="71828"/>
                </a:cubicBezTo>
                <a:cubicBezTo>
                  <a:pt x="601464" y="71760"/>
                  <a:pt x="601029" y="71657"/>
                  <a:pt x="600705" y="71521"/>
                </a:cubicBezTo>
                <a:cubicBezTo>
                  <a:pt x="600381" y="71384"/>
                  <a:pt x="600151" y="71222"/>
                  <a:pt x="600014" y="71035"/>
                </a:cubicBezTo>
                <a:cubicBezTo>
                  <a:pt x="599878" y="70847"/>
                  <a:pt x="599809" y="70617"/>
                  <a:pt x="599809" y="70344"/>
                </a:cubicBezTo>
                <a:lnTo>
                  <a:pt x="599809" y="29979"/>
                </a:lnTo>
                <a:lnTo>
                  <a:pt x="593312" y="29979"/>
                </a:lnTo>
                <a:cubicBezTo>
                  <a:pt x="592767" y="29979"/>
                  <a:pt x="592357" y="29706"/>
                  <a:pt x="592084" y="29161"/>
                </a:cubicBezTo>
                <a:cubicBezTo>
                  <a:pt x="591812" y="28615"/>
                  <a:pt x="591675" y="27728"/>
                  <a:pt x="591675" y="26500"/>
                </a:cubicBezTo>
                <a:cubicBezTo>
                  <a:pt x="591675" y="25852"/>
                  <a:pt x="591709" y="25307"/>
                  <a:pt x="591777" y="24863"/>
                </a:cubicBezTo>
                <a:cubicBezTo>
                  <a:pt x="591846" y="24420"/>
                  <a:pt x="591948" y="24053"/>
                  <a:pt x="592084" y="23763"/>
                </a:cubicBezTo>
                <a:cubicBezTo>
                  <a:pt x="592221" y="23473"/>
                  <a:pt x="592391" y="23269"/>
                  <a:pt x="592596" y="23149"/>
                </a:cubicBezTo>
                <a:cubicBezTo>
                  <a:pt x="592801" y="23030"/>
                  <a:pt x="593039" y="22970"/>
                  <a:pt x="593312" y="22970"/>
                </a:cubicBezTo>
                <a:lnTo>
                  <a:pt x="599809" y="22970"/>
                </a:lnTo>
                <a:lnTo>
                  <a:pt x="599809" y="18212"/>
                </a:lnTo>
                <a:cubicBezTo>
                  <a:pt x="599809" y="15006"/>
                  <a:pt x="600108" y="12252"/>
                  <a:pt x="600705" y="9950"/>
                </a:cubicBezTo>
                <a:cubicBezTo>
                  <a:pt x="601302" y="7648"/>
                  <a:pt x="602214" y="5764"/>
                  <a:pt x="603442" y="4297"/>
                </a:cubicBezTo>
                <a:cubicBezTo>
                  <a:pt x="604670" y="2830"/>
                  <a:pt x="606213" y="1748"/>
                  <a:pt x="608072" y="1048"/>
                </a:cubicBezTo>
                <a:cubicBezTo>
                  <a:pt x="609931" y="349"/>
                  <a:pt x="612122" y="0"/>
                  <a:pt x="6146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95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05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322</Words>
  <Application>Microsoft Office PowerPoint</Application>
  <PresentationFormat>全屏显示(4:3)</PresentationFormat>
  <Paragraphs>25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华文行楷</vt:lpstr>
      <vt:lpstr>宋体</vt:lpstr>
      <vt:lpstr>微软雅黑</vt:lpstr>
      <vt:lpstr>叶根友毛笔行书2.0版</vt:lpstr>
      <vt:lpstr>Arial</vt:lpstr>
      <vt:lpstr>Calibri</vt:lpstr>
      <vt:lpstr>Calibri Light</vt:lpstr>
      <vt:lpstr>Office 主题​​</vt:lpstr>
      <vt:lpstr>Office Theme</vt:lpstr>
      <vt:lpstr>正片叠底让天空更蓝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正片叠底让天空更蓝</dc:title>
  <dc:creator>Slibe</dc:creator>
  <cp:lastModifiedBy>Administrator</cp:lastModifiedBy>
  <cp:revision>51</cp:revision>
  <dcterms:created xsi:type="dcterms:W3CDTF">2015-04-22T13:37:12Z</dcterms:created>
  <dcterms:modified xsi:type="dcterms:W3CDTF">2016-02-23T03:36:15Z</dcterms:modified>
</cp:coreProperties>
</file>