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notesMasterIdLst>
    <p:notesMasterId r:id="rId5"/>
  </p:notesMasterIdLst>
  <p:sldIdLst>
    <p:sldId id="259" r:id="rId3"/>
    <p:sldId id="28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E0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B8EE4CF-0FA8-47FE-A70D-0E9D4D5E5F8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9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D579CB-71FF-4174-9DD8-9E38DBB95F74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F46D4A5-8CFF-4205-B954-3304E417C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64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4EDEAB-590E-4EA2-B4AF-41A159394D3F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796013-7439-4CAC-9A41-4C5283F7ED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08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5F4310-6D85-474C-9CE8-D3E8F06EA61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06D5F85-4A3F-4094-814A-DA81C50F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58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4FFF3B-1222-44A7-93EA-D32CA601126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94A53A-4ECA-4818-9A9A-4016A62424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5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D66F0A-FE4C-4151-9B8E-BAFF77335E6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5C5E83-1740-44ED-BB51-86DFE0F7E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98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0A51D2-2EE6-436C-B986-277F47334230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5BA674-38D0-42BC-920B-EBAF098AA9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4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6272BC-0A9F-4CAE-8748-A15513729CF2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242F13-C720-42FC-BECD-F321633CB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67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F57495D-8B8E-497F-AD68-DB3DA4C29661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A890798-10B5-4A48-B2B0-6E061C392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0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24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9E3BBD-1961-4F69-888B-D428B94A05A5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15E86C-FA39-46E0-B4F1-23A28C09C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8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82A963-DF38-44EF-97DE-C75591F9D22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D4B308-956C-4671-9BE4-7C26686B3D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69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D92B1B-6EFE-43A6-9B20-FC7CC200B53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D1A1ED-888E-459D-BAC1-F4FFEB49A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01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83C69E3E-3DDC-417E-A007-97DD6844B2AF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50AD22D-FF14-4246-945E-C1E9F3F45F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30"/>
          <p:cNvGrpSpPr>
            <a:grpSpLocks/>
          </p:cNvGrpSpPr>
          <p:nvPr/>
        </p:nvGrpSpPr>
        <p:grpSpPr bwMode="auto">
          <a:xfrm>
            <a:off x="1414463" y="992188"/>
            <a:ext cx="2605087" cy="4554537"/>
            <a:chOff x="0" y="0"/>
            <a:chExt cx="2604718" cy="4553974"/>
          </a:xfrm>
        </p:grpSpPr>
        <p:sp>
          <p:nvSpPr>
            <p:cNvPr id="17461" name="Freeform 1058"/>
            <p:cNvSpPr>
              <a:spLocks/>
            </p:cNvSpPr>
            <p:nvPr/>
          </p:nvSpPr>
          <p:spPr bwMode="auto">
            <a:xfrm>
              <a:off x="158125" y="0"/>
              <a:ext cx="2289549" cy="3534241"/>
            </a:xfrm>
            <a:custGeom>
              <a:avLst/>
              <a:gdLst>
                <a:gd name="T0" fmla="*/ 2147483646 w 999"/>
                <a:gd name="T1" fmla="*/ 0 h 1542"/>
                <a:gd name="T2" fmla="*/ 2147483646 w 999"/>
                <a:gd name="T3" fmla="*/ 2147483646 h 1542"/>
                <a:gd name="T4" fmla="*/ 2147483646 w 999"/>
                <a:gd name="T5" fmla="*/ 2147483646 h 1542"/>
                <a:gd name="T6" fmla="*/ 2147483646 w 999"/>
                <a:gd name="T7" fmla="*/ 2147483646 h 1542"/>
                <a:gd name="T8" fmla="*/ 2147483646 w 999"/>
                <a:gd name="T9" fmla="*/ 0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9"/>
                <a:gd name="T16" fmla="*/ 0 h 1542"/>
                <a:gd name="T17" fmla="*/ 999 w 999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Oval 604"/>
            <p:cNvSpPr>
              <a:spLocks noChangeArrowheads="1"/>
            </p:cNvSpPr>
            <p:nvPr/>
          </p:nvSpPr>
          <p:spPr bwMode="auto">
            <a:xfrm>
              <a:off x="92609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3" name="Oval 605"/>
            <p:cNvSpPr>
              <a:spLocks noChangeArrowheads="1"/>
            </p:cNvSpPr>
            <p:nvPr/>
          </p:nvSpPr>
          <p:spPr bwMode="auto">
            <a:xfrm>
              <a:off x="92609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4" name="Oval 606"/>
            <p:cNvSpPr>
              <a:spLocks noChangeArrowheads="1"/>
            </p:cNvSpPr>
            <p:nvPr/>
          </p:nvSpPr>
          <p:spPr bwMode="auto">
            <a:xfrm>
              <a:off x="92609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5" name="Oval 607"/>
            <p:cNvSpPr>
              <a:spLocks noChangeArrowheads="1"/>
            </p:cNvSpPr>
            <p:nvPr/>
          </p:nvSpPr>
          <p:spPr bwMode="auto">
            <a:xfrm>
              <a:off x="92609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6" name="Oval 608"/>
            <p:cNvSpPr>
              <a:spLocks noChangeArrowheads="1"/>
            </p:cNvSpPr>
            <p:nvPr/>
          </p:nvSpPr>
          <p:spPr bwMode="auto">
            <a:xfrm>
              <a:off x="92609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7" name="Oval 609"/>
            <p:cNvSpPr>
              <a:spLocks noChangeArrowheads="1"/>
            </p:cNvSpPr>
            <p:nvPr/>
          </p:nvSpPr>
          <p:spPr bwMode="auto">
            <a:xfrm>
              <a:off x="92609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8" name="Oval 610"/>
            <p:cNvSpPr>
              <a:spLocks noChangeArrowheads="1"/>
            </p:cNvSpPr>
            <p:nvPr/>
          </p:nvSpPr>
          <p:spPr bwMode="auto">
            <a:xfrm>
              <a:off x="92609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9" name="Oval 611"/>
            <p:cNvSpPr>
              <a:spLocks noChangeArrowheads="1"/>
            </p:cNvSpPr>
            <p:nvPr/>
          </p:nvSpPr>
          <p:spPr bwMode="auto">
            <a:xfrm>
              <a:off x="92609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0" name="Oval 612"/>
            <p:cNvSpPr>
              <a:spLocks noChangeArrowheads="1"/>
            </p:cNvSpPr>
            <p:nvPr/>
          </p:nvSpPr>
          <p:spPr bwMode="auto">
            <a:xfrm>
              <a:off x="92609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1" name="Oval 631"/>
            <p:cNvSpPr>
              <a:spLocks noChangeArrowheads="1"/>
            </p:cNvSpPr>
            <p:nvPr/>
          </p:nvSpPr>
          <p:spPr bwMode="auto">
            <a:xfrm>
              <a:off x="971774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2" name="Oval 632"/>
            <p:cNvSpPr>
              <a:spLocks noChangeArrowheads="1"/>
            </p:cNvSpPr>
            <p:nvPr/>
          </p:nvSpPr>
          <p:spPr bwMode="auto">
            <a:xfrm>
              <a:off x="971774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3" name="Oval 633"/>
            <p:cNvSpPr>
              <a:spLocks noChangeArrowheads="1"/>
            </p:cNvSpPr>
            <p:nvPr/>
          </p:nvSpPr>
          <p:spPr bwMode="auto">
            <a:xfrm>
              <a:off x="971774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4" name="Oval 634"/>
            <p:cNvSpPr>
              <a:spLocks noChangeArrowheads="1"/>
            </p:cNvSpPr>
            <p:nvPr/>
          </p:nvSpPr>
          <p:spPr bwMode="auto">
            <a:xfrm>
              <a:off x="971774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5" name="Oval 635"/>
            <p:cNvSpPr>
              <a:spLocks noChangeArrowheads="1"/>
            </p:cNvSpPr>
            <p:nvPr/>
          </p:nvSpPr>
          <p:spPr bwMode="auto">
            <a:xfrm>
              <a:off x="971774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6" name="Oval 636"/>
            <p:cNvSpPr>
              <a:spLocks noChangeArrowheads="1"/>
            </p:cNvSpPr>
            <p:nvPr/>
          </p:nvSpPr>
          <p:spPr bwMode="auto">
            <a:xfrm>
              <a:off x="971774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7" name="Oval 637"/>
            <p:cNvSpPr>
              <a:spLocks noChangeArrowheads="1"/>
            </p:cNvSpPr>
            <p:nvPr/>
          </p:nvSpPr>
          <p:spPr bwMode="auto">
            <a:xfrm>
              <a:off x="971774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8" name="Oval 638"/>
            <p:cNvSpPr>
              <a:spLocks noChangeArrowheads="1"/>
            </p:cNvSpPr>
            <p:nvPr/>
          </p:nvSpPr>
          <p:spPr bwMode="auto">
            <a:xfrm>
              <a:off x="971774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9" name="Oval 639"/>
            <p:cNvSpPr>
              <a:spLocks noChangeArrowheads="1"/>
            </p:cNvSpPr>
            <p:nvPr/>
          </p:nvSpPr>
          <p:spPr bwMode="auto">
            <a:xfrm>
              <a:off x="971774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0" name="Oval 657"/>
            <p:cNvSpPr>
              <a:spLocks noChangeArrowheads="1"/>
            </p:cNvSpPr>
            <p:nvPr/>
          </p:nvSpPr>
          <p:spPr bwMode="auto">
            <a:xfrm>
              <a:off x="1017450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1" name="Oval 658"/>
            <p:cNvSpPr>
              <a:spLocks noChangeArrowheads="1"/>
            </p:cNvSpPr>
            <p:nvPr/>
          </p:nvSpPr>
          <p:spPr bwMode="auto">
            <a:xfrm>
              <a:off x="1017450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2" name="Oval 659"/>
            <p:cNvSpPr>
              <a:spLocks noChangeArrowheads="1"/>
            </p:cNvSpPr>
            <p:nvPr/>
          </p:nvSpPr>
          <p:spPr bwMode="auto">
            <a:xfrm>
              <a:off x="1017450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3" name="Oval 660"/>
            <p:cNvSpPr>
              <a:spLocks noChangeArrowheads="1"/>
            </p:cNvSpPr>
            <p:nvPr/>
          </p:nvSpPr>
          <p:spPr bwMode="auto">
            <a:xfrm>
              <a:off x="1017450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4" name="Oval 661"/>
            <p:cNvSpPr>
              <a:spLocks noChangeArrowheads="1"/>
            </p:cNvSpPr>
            <p:nvPr/>
          </p:nvSpPr>
          <p:spPr bwMode="auto">
            <a:xfrm>
              <a:off x="1017450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5" name="Oval 662"/>
            <p:cNvSpPr>
              <a:spLocks noChangeArrowheads="1"/>
            </p:cNvSpPr>
            <p:nvPr/>
          </p:nvSpPr>
          <p:spPr bwMode="auto">
            <a:xfrm>
              <a:off x="1017450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6" name="Oval 663"/>
            <p:cNvSpPr>
              <a:spLocks noChangeArrowheads="1"/>
            </p:cNvSpPr>
            <p:nvPr/>
          </p:nvSpPr>
          <p:spPr bwMode="auto">
            <a:xfrm>
              <a:off x="1017450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7" name="Oval 664"/>
            <p:cNvSpPr>
              <a:spLocks noChangeArrowheads="1"/>
            </p:cNvSpPr>
            <p:nvPr/>
          </p:nvSpPr>
          <p:spPr bwMode="auto">
            <a:xfrm>
              <a:off x="1017450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8" name="Oval 665"/>
            <p:cNvSpPr>
              <a:spLocks noChangeArrowheads="1"/>
            </p:cNvSpPr>
            <p:nvPr/>
          </p:nvSpPr>
          <p:spPr bwMode="auto">
            <a:xfrm>
              <a:off x="1017450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9" name="Oval 684"/>
            <p:cNvSpPr>
              <a:spLocks noChangeArrowheads="1"/>
            </p:cNvSpPr>
            <p:nvPr/>
          </p:nvSpPr>
          <p:spPr bwMode="auto">
            <a:xfrm>
              <a:off x="1060843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0" name="Oval 685"/>
            <p:cNvSpPr>
              <a:spLocks noChangeArrowheads="1"/>
            </p:cNvSpPr>
            <p:nvPr/>
          </p:nvSpPr>
          <p:spPr bwMode="auto">
            <a:xfrm>
              <a:off x="1060843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1" name="Oval 686"/>
            <p:cNvSpPr>
              <a:spLocks noChangeArrowheads="1"/>
            </p:cNvSpPr>
            <p:nvPr/>
          </p:nvSpPr>
          <p:spPr bwMode="auto">
            <a:xfrm>
              <a:off x="1060843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2" name="Oval 687"/>
            <p:cNvSpPr>
              <a:spLocks noChangeArrowheads="1"/>
            </p:cNvSpPr>
            <p:nvPr/>
          </p:nvSpPr>
          <p:spPr bwMode="auto">
            <a:xfrm>
              <a:off x="1060843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3" name="Oval 688"/>
            <p:cNvSpPr>
              <a:spLocks noChangeArrowheads="1"/>
            </p:cNvSpPr>
            <p:nvPr/>
          </p:nvSpPr>
          <p:spPr bwMode="auto">
            <a:xfrm>
              <a:off x="1060843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4" name="Oval 689"/>
            <p:cNvSpPr>
              <a:spLocks noChangeArrowheads="1"/>
            </p:cNvSpPr>
            <p:nvPr/>
          </p:nvSpPr>
          <p:spPr bwMode="auto">
            <a:xfrm>
              <a:off x="1060843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5" name="Oval 690"/>
            <p:cNvSpPr>
              <a:spLocks noChangeArrowheads="1"/>
            </p:cNvSpPr>
            <p:nvPr/>
          </p:nvSpPr>
          <p:spPr bwMode="auto">
            <a:xfrm>
              <a:off x="1060843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6" name="Oval 691"/>
            <p:cNvSpPr>
              <a:spLocks noChangeArrowheads="1"/>
            </p:cNvSpPr>
            <p:nvPr/>
          </p:nvSpPr>
          <p:spPr bwMode="auto">
            <a:xfrm>
              <a:off x="1060843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7" name="Oval 692"/>
            <p:cNvSpPr>
              <a:spLocks noChangeArrowheads="1"/>
            </p:cNvSpPr>
            <p:nvPr/>
          </p:nvSpPr>
          <p:spPr bwMode="auto">
            <a:xfrm>
              <a:off x="1060843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8" name="Oval 710"/>
            <p:cNvSpPr>
              <a:spLocks noChangeArrowheads="1"/>
            </p:cNvSpPr>
            <p:nvPr/>
          </p:nvSpPr>
          <p:spPr bwMode="auto">
            <a:xfrm>
              <a:off x="1106520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9" name="Oval 711"/>
            <p:cNvSpPr>
              <a:spLocks noChangeArrowheads="1"/>
            </p:cNvSpPr>
            <p:nvPr/>
          </p:nvSpPr>
          <p:spPr bwMode="auto">
            <a:xfrm>
              <a:off x="1106520" y="401384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0" name="Oval 712"/>
            <p:cNvSpPr>
              <a:spLocks noChangeArrowheads="1"/>
            </p:cNvSpPr>
            <p:nvPr/>
          </p:nvSpPr>
          <p:spPr bwMode="auto">
            <a:xfrm>
              <a:off x="1106520" y="408236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1" name="Oval 713"/>
            <p:cNvSpPr>
              <a:spLocks noChangeArrowheads="1"/>
            </p:cNvSpPr>
            <p:nvPr/>
          </p:nvSpPr>
          <p:spPr bwMode="auto">
            <a:xfrm>
              <a:off x="1106520" y="415087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2" name="Oval 714"/>
            <p:cNvSpPr>
              <a:spLocks noChangeArrowheads="1"/>
            </p:cNvSpPr>
            <p:nvPr/>
          </p:nvSpPr>
          <p:spPr bwMode="auto">
            <a:xfrm>
              <a:off x="1106520" y="421939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3" name="Oval 715"/>
            <p:cNvSpPr>
              <a:spLocks noChangeArrowheads="1"/>
            </p:cNvSpPr>
            <p:nvPr/>
          </p:nvSpPr>
          <p:spPr bwMode="auto">
            <a:xfrm>
              <a:off x="1106520" y="4285623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4" name="Oval 716"/>
            <p:cNvSpPr>
              <a:spLocks noChangeArrowheads="1"/>
            </p:cNvSpPr>
            <p:nvPr/>
          </p:nvSpPr>
          <p:spPr bwMode="auto">
            <a:xfrm>
              <a:off x="1106520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5" name="Oval 717"/>
            <p:cNvSpPr>
              <a:spLocks noChangeArrowheads="1"/>
            </p:cNvSpPr>
            <p:nvPr/>
          </p:nvSpPr>
          <p:spPr bwMode="auto">
            <a:xfrm>
              <a:off x="1106520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6" name="Oval 718"/>
            <p:cNvSpPr>
              <a:spLocks noChangeArrowheads="1"/>
            </p:cNvSpPr>
            <p:nvPr/>
          </p:nvSpPr>
          <p:spPr bwMode="auto">
            <a:xfrm>
              <a:off x="1106520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7" name="Oval 737"/>
            <p:cNvSpPr>
              <a:spLocks noChangeArrowheads="1"/>
            </p:cNvSpPr>
            <p:nvPr/>
          </p:nvSpPr>
          <p:spPr bwMode="auto">
            <a:xfrm>
              <a:off x="1152197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8" name="Oval 738"/>
            <p:cNvSpPr>
              <a:spLocks noChangeArrowheads="1"/>
            </p:cNvSpPr>
            <p:nvPr/>
          </p:nvSpPr>
          <p:spPr bwMode="auto">
            <a:xfrm>
              <a:off x="1152197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9" name="Oval 739"/>
            <p:cNvSpPr>
              <a:spLocks noChangeArrowheads="1"/>
            </p:cNvSpPr>
            <p:nvPr/>
          </p:nvSpPr>
          <p:spPr bwMode="auto">
            <a:xfrm>
              <a:off x="1152197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0" name="Oval 740"/>
            <p:cNvSpPr>
              <a:spLocks noChangeArrowheads="1"/>
            </p:cNvSpPr>
            <p:nvPr/>
          </p:nvSpPr>
          <p:spPr bwMode="auto">
            <a:xfrm>
              <a:off x="1152197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1" name="Oval 741"/>
            <p:cNvSpPr>
              <a:spLocks noChangeArrowheads="1"/>
            </p:cNvSpPr>
            <p:nvPr/>
          </p:nvSpPr>
          <p:spPr bwMode="auto">
            <a:xfrm>
              <a:off x="1152197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2" name="Oval 742"/>
            <p:cNvSpPr>
              <a:spLocks noChangeArrowheads="1"/>
            </p:cNvSpPr>
            <p:nvPr/>
          </p:nvSpPr>
          <p:spPr bwMode="auto">
            <a:xfrm>
              <a:off x="1152197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3" name="Oval 743"/>
            <p:cNvSpPr>
              <a:spLocks noChangeArrowheads="1"/>
            </p:cNvSpPr>
            <p:nvPr/>
          </p:nvSpPr>
          <p:spPr bwMode="auto">
            <a:xfrm>
              <a:off x="1152197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4" name="Oval 744"/>
            <p:cNvSpPr>
              <a:spLocks noChangeArrowheads="1"/>
            </p:cNvSpPr>
            <p:nvPr/>
          </p:nvSpPr>
          <p:spPr bwMode="auto">
            <a:xfrm>
              <a:off x="1152197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5" name="Oval 745"/>
            <p:cNvSpPr>
              <a:spLocks noChangeArrowheads="1"/>
            </p:cNvSpPr>
            <p:nvPr/>
          </p:nvSpPr>
          <p:spPr bwMode="auto">
            <a:xfrm>
              <a:off x="1152197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6" name="Oval 763"/>
            <p:cNvSpPr>
              <a:spLocks noChangeArrowheads="1"/>
            </p:cNvSpPr>
            <p:nvPr/>
          </p:nvSpPr>
          <p:spPr bwMode="auto">
            <a:xfrm>
              <a:off x="1197873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7" name="Oval 764"/>
            <p:cNvSpPr>
              <a:spLocks noChangeArrowheads="1"/>
            </p:cNvSpPr>
            <p:nvPr/>
          </p:nvSpPr>
          <p:spPr bwMode="auto">
            <a:xfrm>
              <a:off x="1197873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8" name="Oval 765"/>
            <p:cNvSpPr>
              <a:spLocks noChangeArrowheads="1"/>
            </p:cNvSpPr>
            <p:nvPr/>
          </p:nvSpPr>
          <p:spPr bwMode="auto">
            <a:xfrm>
              <a:off x="1197873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9" name="Oval 766"/>
            <p:cNvSpPr>
              <a:spLocks noChangeArrowheads="1"/>
            </p:cNvSpPr>
            <p:nvPr/>
          </p:nvSpPr>
          <p:spPr bwMode="auto">
            <a:xfrm>
              <a:off x="1197873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0" name="Oval 767"/>
            <p:cNvSpPr>
              <a:spLocks noChangeArrowheads="1"/>
            </p:cNvSpPr>
            <p:nvPr/>
          </p:nvSpPr>
          <p:spPr bwMode="auto">
            <a:xfrm>
              <a:off x="1197873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1" name="Oval 768"/>
            <p:cNvSpPr>
              <a:spLocks noChangeArrowheads="1"/>
            </p:cNvSpPr>
            <p:nvPr/>
          </p:nvSpPr>
          <p:spPr bwMode="auto">
            <a:xfrm>
              <a:off x="1197873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2" name="Oval 769"/>
            <p:cNvSpPr>
              <a:spLocks noChangeArrowheads="1"/>
            </p:cNvSpPr>
            <p:nvPr/>
          </p:nvSpPr>
          <p:spPr bwMode="auto">
            <a:xfrm>
              <a:off x="1197873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3" name="Oval 770"/>
            <p:cNvSpPr>
              <a:spLocks noChangeArrowheads="1"/>
            </p:cNvSpPr>
            <p:nvPr/>
          </p:nvSpPr>
          <p:spPr bwMode="auto">
            <a:xfrm>
              <a:off x="1197873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4" name="Oval 771"/>
            <p:cNvSpPr>
              <a:spLocks noChangeArrowheads="1"/>
            </p:cNvSpPr>
            <p:nvPr/>
          </p:nvSpPr>
          <p:spPr bwMode="auto">
            <a:xfrm>
              <a:off x="1197873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5" name="Oval 791"/>
            <p:cNvSpPr>
              <a:spLocks noChangeArrowheads="1"/>
            </p:cNvSpPr>
            <p:nvPr/>
          </p:nvSpPr>
          <p:spPr bwMode="auto">
            <a:xfrm>
              <a:off x="1243551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6" name="Oval 792"/>
            <p:cNvSpPr>
              <a:spLocks noChangeArrowheads="1"/>
            </p:cNvSpPr>
            <p:nvPr/>
          </p:nvSpPr>
          <p:spPr bwMode="auto">
            <a:xfrm>
              <a:off x="1243551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7" name="Oval 793"/>
            <p:cNvSpPr>
              <a:spLocks noChangeArrowheads="1"/>
            </p:cNvSpPr>
            <p:nvPr/>
          </p:nvSpPr>
          <p:spPr bwMode="auto">
            <a:xfrm>
              <a:off x="1243551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8" name="Oval 794"/>
            <p:cNvSpPr>
              <a:spLocks noChangeArrowheads="1"/>
            </p:cNvSpPr>
            <p:nvPr/>
          </p:nvSpPr>
          <p:spPr bwMode="auto">
            <a:xfrm>
              <a:off x="1243551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9" name="Oval 795"/>
            <p:cNvSpPr>
              <a:spLocks noChangeArrowheads="1"/>
            </p:cNvSpPr>
            <p:nvPr/>
          </p:nvSpPr>
          <p:spPr bwMode="auto">
            <a:xfrm>
              <a:off x="1243551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0" name="Oval 796"/>
            <p:cNvSpPr>
              <a:spLocks noChangeArrowheads="1"/>
            </p:cNvSpPr>
            <p:nvPr/>
          </p:nvSpPr>
          <p:spPr bwMode="auto">
            <a:xfrm>
              <a:off x="1243551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1" name="Oval 797"/>
            <p:cNvSpPr>
              <a:spLocks noChangeArrowheads="1"/>
            </p:cNvSpPr>
            <p:nvPr/>
          </p:nvSpPr>
          <p:spPr bwMode="auto">
            <a:xfrm>
              <a:off x="1243551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2" name="Oval 798"/>
            <p:cNvSpPr>
              <a:spLocks noChangeArrowheads="1"/>
            </p:cNvSpPr>
            <p:nvPr/>
          </p:nvSpPr>
          <p:spPr bwMode="auto">
            <a:xfrm>
              <a:off x="1243551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3" name="Oval 799"/>
            <p:cNvSpPr>
              <a:spLocks noChangeArrowheads="1"/>
            </p:cNvSpPr>
            <p:nvPr/>
          </p:nvSpPr>
          <p:spPr bwMode="auto">
            <a:xfrm>
              <a:off x="1243551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4" name="Oval 817"/>
            <p:cNvSpPr>
              <a:spLocks noChangeArrowheads="1"/>
            </p:cNvSpPr>
            <p:nvPr/>
          </p:nvSpPr>
          <p:spPr bwMode="auto">
            <a:xfrm>
              <a:off x="1288086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5" name="Oval 818"/>
            <p:cNvSpPr>
              <a:spLocks noChangeArrowheads="1"/>
            </p:cNvSpPr>
            <p:nvPr/>
          </p:nvSpPr>
          <p:spPr bwMode="auto">
            <a:xfrm>
              <a:off x="1288086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6" name="Oval 819"/>
            <p:cNvSpPr>
              <a:spLocks noChangeArrowheads="1"/>
            </p:cNvSpPr>
            <p:nvPr/>
          </p:nvSpPr>
          <p:spPr bwMode="auto">
            <a:xfrm>
              <a:off x="1288086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7" name="Oval 820"/>
            <p:cNvSpPr>
              <a:spLocks noChangeArrowheads="1"/>
            </p:cNvSpPr>
            <p:nvPr/>
          </p:nvSpPr>
          <p:spPr bwMode="auto">
            <a:xfrm>
              <a:off x="1288086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8" name="Oval 821"/>
            <p:cNvSpPr>
              <a:spLocks noChangeArrowheads="1"/>
            </p:cNvSpPr>
            <p:nvPr/>
          </p:nvSpPr>
          <p:spPr bwMode="auto">
            <a:xfrm>
              <a:off x="1288086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9" name="Oval 822"/>
            <p:cNvSpPr>
              <a:spLocks noChangeArrowheads="1"/>
            </p:cNvSpPr>
            <p:nvPr/>
          </p:nvSpPr>
          <p:spPr bwMode="auto">
            <a:xfrm>
              <a:off x="1288086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0" name="Oval 823"/>
            <p:cNvSpPr>
              <a:spLocks noChangeArrowheads="1"/>
            </p:cNvSpPr>
            <p:nvPr/>
          </p:nvSpPr>
          <p:spPr bwMode="auto">
            <a:xfrm>
              <a:off x="1288086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1" name="Oval 824"/>
            <p:cNvSpPr>
              <a:spLocks noChangeArrowheads="1"/>
            </p:cNvSpPr>
            <p:nvPr/>
          </p:nvSpPr>
          <p:spPr bwMode="auto">
            <a:xfrm>
              <a:off x="1288086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2" name="Oval 825"/>
            <p:cNvSpPr>
              <a:spLocks noChangeArrowheads="1"/>
            </p:cNvSpPr>
            <p:nvPr/>
          </p:nvSpPr>
          <p:spPr bwMode="auto">
            <a:xfrm>
              <a:off x="1288086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3" name="Oval 844"/>
            <p:cNvSpPr>
              <a:spLocks noChangeArrowheads="1"/>
            </p:cNvSpPr>
            <p:nvPr/>
          </p:nvSpPr>
          <p:spPr bwMode="auto">
            <a:xfrm>
              <a:off x="1333762" y="39795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4" name="Oval 845"/>
            <p:cNvSpPr>
              <a:spLocks noChangeArrowheads="1"/>
            </p:cNvSpPr>
            <p:nvPr/>
          </p:nvSpPr>
          <p:spPr bwMode="auto">
            <a:xfrm>
              <a:off x="1333762" y="404810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5" name="Oval 846"/>
            <p:cNvSpPr>
              <a:spLocks noChangeArrowheads="1"/>
            </p:cNvSpPr>
            <p:nvPr/>
          </p:nvSpPr>
          <p:spPr bwMode="auto">
            <a:xfrm>
              <a:off x="1333762" y="4116620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6" name="Oval 847"/>
            <p:cNvSpPr>
              <a:spLocks noChangeArrowheads="1"/>
            </p:cNvSpPr>
            <p:nvPr/>
          </p:nvSpPr>
          <p:spPr bwMode="auto">
            <a:xfrm>
              <a:off x="1333762" y="418513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7" name="Oval 848"/>
            <p:cNvSpPr>
              <a:spLocks noChangeArrowheads="1"/>
            </p:cNvSpPr>
            <p:nvPr/>
          </p:nvSpPr>
          <p:spPr bwMode="auto">
            <a:xfrm>
              <a:off x="1333762" y="4251366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8" name="Oval 849"/>
            <p:cNvSpPr>
              <a:spLocks noChangeArrowheads="1"/>
            </p:cNvSpPr>
            <p:nvPr/>
          </p:nvSpPr>
          <p:spPr bwMode="auto">
            <a:xfrm>
              <a:off x="1333762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9" name="Oval 850"/>
            <p:cNvSpPr>
              <a:spLocks noChangeArrowheads="1"/>
            </p:cNvSpPr>
            <p:nvPr/>
          </p:nvSpPr>
          <p:spPr bwMode="auto">
            <a:xfrm>
              <a:off x="1333762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0" name="Oval 851"/>
            <p:cNvSpPr>
              <a:spLocks noChangeArrowheads="1"/>
            </p:cNvSpPr>
            <p:nvPr/>
          </p:nvSpPr>
          <p:spPr bwMode="auto">
            <a:xfrm>
              <a:off x="1333762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1" name="Oval 852"/>
            <p:cNvSpPr>
              <a:spLocks noChangeArrowheads="1"/>
            </p:cNvSpPr>
            <p:nvPr/>
          </p:nvSpPr>
          <p:spPr bwMode="auto">
            <a:xfrm>
              <a:off x="1333762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2" name="Oval 870"/>
            <p:cNvSpPr>
              <a:spLocks noChangeArrowheads="1"/>
            </p:cNvSpPr>
            <p:nvPr/>
          </p:nvSpPr>
          <p:spPr bwMode="auto">
            <a:xfrm>
              <a:off x="1379439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3" name="Oval 871"/>
            <p:cNvSpPr>
              <a:spLocks noChangeArrowheads="1"/>
            </p:cNvSpPr>
            <p:nvPr/>
          </p:nvSpPr>
          <p:spPr bwMode="auto">
            <a:xfrm>
              <a:off x="1379439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4" name="Oval 872"/>
            <p:cNvSpPr>
              <a:spLocks noChangeArrowheads="1"/>
            </p:cNvSpPr>
            <p:nvPr/>
          </p:nvSpPr>
          <p:spPr bwMode="auto">
            <a:xfrm>
              <a:off x="1379439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5" name="Oval 873"/>
            <p:cNvSpPr>
              <a:spLocks noChangeArrowheads="1"/>
            </p:cNvSpPr>
            <p:nvPr/>
          </p:nvSpPr>
          <p:spPr bwMode="auto">
            <a:xfrm>
              <a:off x="1379439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6" name="Oval 874"/>
            <p:cNvSpPr>
              <a:spLocks noChangeArrowheads="1"/>
            </p:cNvSpPr>
            <p:nvPr/>
          </p:nvSpPr>
          <p:spPr bwMode="auto">
            <a:xfrm>
              <a:off x="1379439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7" name="Oval 875"/>
            <p:cNvSpPr>
              <a:spLocks noChangeArrowheads="1"/>
            </p:cNvSpPr>
            <p:nvPr/>
          </p:nvSpPr>
          <p:spPr bwMode="auto">
            <a:xfrm>
              <a:off x="1379439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8" name="Oval 876"/>
            <p:cNvSpPr>
              <a:spLocks noChangeArrowheads="1"/>
            </p:cNvSpPr>
            <p:nvPr/>
          </p:nvSpPr>
          <p:spPr bwMode="auto">
            <a:xfrm>
              <a:off x="1379439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9" name="Oval 877"/>
            <p:cNvSpPr>
              <a:spLocks noChangeArrowheads="1"/>
            </p:cNvSpPr>
            <p:nvPr/>
          </p:nvSpPr>
          <p:spPr bwMode="auto">
            <a:xfrm>
              <a:off x="1379439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0" name="Oval 878"/>
            <p:cNvSpPr>
              <a:spLocks noChangeArrowheads="1"/>
            </p:cNvSpPr>
            <p:nvPr/>
          </p:nvSpPr>
          <p:spPr bwMode="auto">
            <a:xfrm>
              <a:off x="1379439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1" name="Oval 897"/>
            <p:cNvSpPr>
              <a:spLocks noChangeArrowheads="1"/>
            </p:cNvSpPr>
            <p:nvPr/>
          </p:nvSpPr>
          <p:spPr bwMode="auto">
            <a:xfrm>
              <a:off x="1425116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2" name="Oval 898"/>
            <p:cNvSpPr>
              <a:spLocks noChangeArrowheads="1"/>
            </p:cNvSpPr>
            <p:nvPr/>
          </p:nvSpPr>
          <p:spPr bwMode="auto">
            <a:xfrm>
              <a:off x="1425116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3" name="Oval 899"/>
            <p:cNvSpPr>
              <a:spLocks noChangeArrowheads="1"/>
            </p:cNvSpPr>
            <p:nvPr/>
          </p:nvSpPr>
          <p:spPr bwMode="auto">
            <a:xfrm>
              <a:off x="1425116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4" name="Oval 900"/>
            <p:cNvSpPr>
              <a:spLocks noChangeArrowheads="1"/>
            </p:cNvSpPr>
            <p:nvPr/>
          </p:nvSpPr>
          <p:spPr bwMode="auto">
            <a:xfrm>
              <a:off x="1425116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5" name="Oval 901"/>
            <p:cNvSpPr>
              <a:spLocks noChangeArrowheads="1"/>
            </p:cNvSpPr>
            <p:nvPr/>
          </p:nvSpPr>
          <p:spPr bwMode="auto">
            <a:xfrm>
              <a:off x="1425116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6" name="Oval 902"/>
            <p:cNvSpPr>
              <a:spLocks noChangeArrowheads="1"/>
            </p:cNvSpPr>
            <p:nvPr/>
          </p:nvSpPr>
          <p:spPr bwMode="auto">
            <a:xfrm>
              <a:off x="1425116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7" name="Oval 903"/>
            <p:cNvSpPr>
              <a:spLocks noChangeArrowheads="1"/>
            </p:cNvSpPr>
            <p:nvPr/>
          </p:nvSpPr>
          <p:spPr bwMode="auto">
            <a:xfrm>
              <a:off x="1425116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8" name="Oval 904"/>
            <p:cNvSpPr>
              <a:spLocks noChangeArrowheads="1"/>
            </p:cNvSpPr>
            <p:nvPr/>
          </p:nvSpPr>
          <p:spPr bwMode="auto">
            <a:xfrm>
              <a:off x="1425116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9" name="Oval 905"/>
            <p:cNvSpPr>
              <a:spLocks noChangeArrowheads="1"/>
            </p:cNvSpPr>
            <p:nvPr/>
          </p:nvSpPr>
          <p:spPr bwMode="auto">
            <a:xfrm>
              <a:off x="1425116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0" name="Oval 923"/>
            <p:cNvSpPr>
              <a:spLocks noChangeArrowheads="1"/>
            </p:cNvSpPr>
            <p:nvPr/>
          </p:nvSpPr>
          <p:spPr bwMode="auto">
            <a:xfrm>
              <a:off x="1470792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1" name="Oval 924"/>
            <p:cNvSpPr>
              <a:spLocks noChangeArrowheads="1"/>
            </p:cNvSpPr>
            <p:nvPr/>
          </p:nvSpPr>
          <p:spPr bwMode="auto">
            <a:xfrm>
              <a:off x="1470792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2" name="Oval 925"/>
            <p:cNvSpPr>
              <a:spLocks noChangeArrowheads="1"/>
            </p:cNvSpPr>
            <p:nvPr/>
          </p:nvSpPr>
          <p:spPr bwMode="auto">
            <a:xfrm>
              <a:off x="1470792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3" name="Oval 926"/>
            <p:cNvSpPr>
              <a:spLocks noChangeArrowheads="1"/>
            </p:cNvSpPr>
            <p:nvPr/>
          </p:nvSpPr>
          <p:spPr bwMode="auto">
            <a:xfrm>
              <a:off x="1470792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4" name="Oval 927"/>
            <p:cNvSpPr>
              <a:spLocks noChangeArrowheads="1"/>
            </p:cNvSpPr>
            <p:nvPr/>
          </p:nvSpPr>
          <p:spPr bwMode="auto">
            <a:xfrm>
              <a:off x="1470792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5" name="Oval 928"/>
            <p:cNvSpPr>
              <a:spLocks noChangeArrowheads="1"/>
            </p:cNvSpPr>
            <p:nvPr/>
          </p:nvSpPr>
          <p:spPr bwMode="auto">
            <a:xfrm>
              <a:off x="1470792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6" name="Oval 929"/>
            <p:cNvSpPr>
              <a:spLocks noChangeArrowheads="1"/>
            </p:cNvSpPr>
            <p:nvPr/>
          </p:nvSpPr>
          <p:spPr bwMode="auto">
            <a:xfrm>
              <a:off x="1470792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7" name="Oval 930"/>
            <p:cNvSpPr>
              <a:spLocks noChangeArrowheads="1"/>
            </p:cNvSpPr>
            <p:nvPr/>
          </p:nvSpPr>
          <p:spPr bwMode="auto">
            <a:xfrm>
              <a:off x="1470792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8" name="Oval 931"/>
            <p:cNvSpPr>
              <a:spLocks noChangeArrowheads="1"/>
            </p:cNvSpPr>
            <p:nvPr/>
          </p:nvSpPr>
          <p:spPr bwMode="auto">
            <a:xfrm>
              <a:off x="1470792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9" name="Oval 950"/>
            <p:cNvSpPr>
              <a:spLocks noChangeArrowheads="1"/>
            </p:cNvSpPr>
            <p:nvPr/>
          </p:nvSpPr>
          <p:spPr bwMode="auto">
            <a:xfrm>
              <a:off x="1516470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0" name="Oval 951"/>
            <p:cNvSpPr>
              <a:spLocks noChangeArrowheads="1"/>
            </p:cNvSpPr>
            <p:nvPr/>
          </p:nvSpPr>
          <p:spPr bwMode="auto">
            <a:xfrm>
              <a:off x="1516470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1" name="Oval 952"/>
            <p:cNvSpPr>
              <a:spLocks noChangeArrowheads="1"/>
            </p:cNvSpPr>
            <p:nvPr/>
          </p:nvSpPr>
          <p:spPr bwMode="auto">
            <a:xfrm>
              <a:off x="1516470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2" name="Oval 953"/>
            <p:cNvSpPr>
              <a:spLocks noChangeArrowheads="1"/>
            </p:cNvSpPr>
            <p:nvPr/>
          </p:nvSpPr>
          <p:spPr bwMode="auto">
            <a:xfrm>
              <a:off x="1516470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3" name="Oval 954"/>
            <p:cNvSpPr>
              <a:spLocks noChangeArrowheads="1"/>
            </p:cNvSpPr>
            <p:nvPr/>
          </p:nvSpPr>
          <p:spPr bwMode="auto">
            <a:xfrm>
              <a:off x="1516470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4" name="Oval 955"/>
            <p:cNvSpPr>
              <a:spLocks noChangeArrowheads="1"/>
            </p:cNvSpPr>
            <p:nvPr/>
          </p:nvSpPr>
          <p:spPr bwMode="auto">
            <a:xfrm>
              <a:off x="1516470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5" name="Oval 956"/>
            <p:cNvSpPr>
              <a:spLocks noChangeArrowheads="1"/>
            </p:cNvSpPr>
            <p:nvPr/>
          </p:nvSpPr>
          <p:spPr bwMode="auto">
            <a:xfrm>
              <a:off x="1516470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6" name="Oval 957"/>
            <p:cNvSpPr>
              <a:spLocks noChangeArrowheads="1"/>
            </p:cNvSpPr>
            <p:nvPr/>
          </p:nvSpPr>
          <p:spPr bwMode="auto">
            <a:xfrm>
              <a:off x="1516470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7" name="Oval 958"/>
            <p:cNvSpPr>
              <a:spLocks noChangeArrowheads="1"/>
            </p:cNvSpPr>
            <p:nvPr/>
          </p:nvSpPr>
          <p:spPr bwMode="auto">
            <a:xfrm>
              <a:off x="1516470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8" name="Oval 976"/>
            <p:cNvSpPr>
              <a:spLocks noChangeArrowheads="1"/>
            </p:cNvSpPr>
            <p:nvPr/>
          </p:nvSpPr>
          <p:spPr bwMode="auto">
            <a:xfrm>
              <a:off x="1559863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9" name="Oval 977"/>
            <p:cNvSpPr>
              <a:spLocks noChangeArrowheads="1"/>
            </p:cNvSpPr>
            <p:nvPr/>
          </p:nvSpPr>
          <p:spPr bwMode="auto">
            <a:xfrm>
              <a:off x="1559863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0" name="Oval 978"/>
            <p:cNvSpPr>
              <a:spLocks noChangeArrowheads="1"/>
            </p:cNvSpPr>
            <p:nvPr/>
          </p:nvSpPr>
          <p:spPr bwMode="auto">
            <a:xfrm>
              <a:off x="1559863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1" name="Oval 979"/>
            <p:cNvSpPr>
              <a:spLocks noChangeArrowheads="1"/>
            </p:cNvSpPr>
            <p:nvPr/>
          </p:nvSpPr>
          <p:spPr bwMode="auto">
            <a:xfrm>
              <a:off x="1559863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2" name="Oval 980"/>
            <p:cNvSpPr>
              <a:spLocks noChangeArrowheads="1"/>
            </p:cNvSpPr>
            <p:nvPr/>
          </p:nvSpPr>
          <p:spPr bwMode="auto">
            <a:xfrm>
              <a:off x="1559863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3" name="Oval 981"/>
            <p:cNvSpPr>
              <a:spLocks noChangeArrowheads="1"/>
            </p:cNvSpPr>
            <p:nvPr/>
          </p:nvSpPr>
          <p:spPr bwMode="auto">
            <a:xfrm>
              <a:off x="1559863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4" name="Oval 982"/>
            <p:cNvSpPr>
              <a:spLocks noChangeArrowheads="1"/>
            </p:cNvSpPr>
            <p:nvPr/>
          </p:nvSpPr>
          <p:spPr bwMode="auto">
            <a:xfrm>
              <a:off x="1559863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5" name="Oval 983"/>
            <p:cNvSpPr>
              <a:spLocks noChangeArrowheads="1"/>
            </p:cNvSpPr>
            <p:nvPr/>
          </p:nvSpPr>
          <p:spPr bwMode="auto">
            <a:xfrm>
              <a:off x="1559863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6" name="Oval 984"/>
            <p:cNvSpPr>
              <a:spLocks noChangeArrowheads="1"/>
            </p:cNvSpPr>
            <p:nvPr/>
          </p:nvSpPr>
          <p:spPr bwMode="auto">
            <a:xfrm>
              <a:off x="1559863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7" name="Oval 1004"/>
            <p:cNvSpPr>
              <a:spLocks noChangeArrowheads="1"/>
            </p:cNvSpPr>
            <p:nvPr/>
          </p:nvSpPr>
          <p:spPr bwMode="auto">
            <a:xfrm>
              <a:off x="165235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8" name="Oval 1005"/>
            <p:cNvSpPr>
              <a:spLocks noChangeArrowheads="1"/>
            </p:cNvSpPr>
            <p:nvPr/>
          </p:nvSpPr>
          <p:spPr bwMode="auto">
            <a:xfrm>
              <a:off x="165235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9" name="Oval 1006"/>
            <p:cNvSpPr>
              <a:spLocks noChangeArrowheads="1"/>
            </p:cNvSpPr>
            <p:nvPr/>
          </p:nvSpPr>
          <p:spPr bwMode="auto">
            <a:xfrm>
              <a:off x="165235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0" name="Oval 1007"/>
            <p:cNvSpPr>
              <a:spLocks noChangeArrowheads="1"/>
            </p:cNvSpPr>
            <p:nvPr/>
          </p:nvSpPr>
          <p:spPr bwMode="auto">
            <a:xfrm>
              <a:off x="165235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1" name="Oval 1008"/>
            <p:cNvSpPr>
              <a:spLocks noChangeArrowheads="1"/>
            </p:cNvSpPr>
            <p:nvPr/>
          </p:nvSpPr>
          <p:spPr bwMode="auto">
            <a:xfrm>
              <a:off x="165235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2" name="Oval 1009"/>
            <p:cNvSpPr>
              <a:spLocks noChangeArrowheads="1"/>
            </p:cNvSpPr>
            <p:nvPr/>
          </p:nvSpPr>
          <p:spPr bwMode="auto">
            <a:xfrm>
              <a:off x="165235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3" name="Oval 1010"/>
            <p:cNvSpPr>
              <a:spLocks noChangeArrowheads="1"/>
            </p:cNvSpPr>
            <p:nvPr/>
          </p:nvSpPr>
          <p:spPr bwMode="auto">
            <a:xfrm>
              <a:off x="165235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4" name="Oval 1011"/>
            <p:cNvSpPr>
              <a:spLocks noChangeArrowheads="1"/>
            </p:cNvSpPr>
            <p:nvPr/>
          </p:nvSpPr>
          <p:spPr bwMode="auto">
            <a:xfrm>
              <a:off x="165235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5" name="Oval 1012"/>
            <p:cNvSpPr>
              <a:spLocks noChangeArrowheads="1"/>
            </p:cNvSpPr>
            <p:nvPr/>
          </p:nvSpPr>
          <p:spPr bwMode="auto">
            <a:xfrm>
              <a:off x="165235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6" name="Oval 1031"/>
            <p:cNvSpPr>
              <a:spLocks noChangeArrowheads="1"/>
            </p:cNvSpPr>
            <p:nvPr/>
          </p:nvSpPr>
          <p:spPr bwMode="auto">
            <a:xfrm>
              <a:off x="1605538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7" name="Oval 1032"/>
            <p:cNvSpPr>
              <a:spLocks noChangeArrowheads="1"/>
            </p:cNvSpPr>
            <p:nvPr/>
          </p:nvSpPr>
          <p:spPr bwMode="auto">
            <a:xfrm>
              <a:off x="1605538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8" name="Oval 1033"/>
            <p:cNvSpPr>
              <a:spLocks noChangeArrowheads="1"/>
            </p:cNvSpPr>
            <p:nvPr/>
          </p:nvSpPr>
          <p:spPr bwMode="auto">
            <a:xfrm>
              <a:off x="1605538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9" name="Oval 1034"/>
            <p:cNvSpPr>
              <a:spLocks noChangeArrowheads="1"/>
            </p:cNvSpPr>
            <p:nvPr/>
          </p:nvSpPr>
          <p:spPr bwMode="auto">
            <a:xfrm>
              <a:off x="1605538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0" name="Oval 1035"/>
            <p:cNvSpPr>
              <a:spLocks noChangeArrowheads="1"/>
            </p:cNvSpPr>
            <p:nvPr/>
          </p:nvSpPr>
          <p:spPr bwMode="auto">
            <a:xfrm>
              <a:off x="1605538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1" name="Oval 1036"/>
            <p:cNvSpPr>
              <a:spLocks noChangeArrowheads="1"/>
            </p:cNvSpPr>
            <p:nvPr/>
          </p:nvSpPr>
          <p:spPr bwMode="auto">
            <a:xfrm>
              <a:off x="1605538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2" name="Oval 1037"/>
            <p:cNvSpPr>
              <a:spLocks noChangeArrowheads="1"/>
            </p:cNvSpPr>
            <p:nvPr/>
          </p:nvSpPr>
          <p:spPr bwMode="auto">
            <a:xfrm>
              <a:off x="1605538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3" name="Oval 1038"/>
            <p:cNvSpPr>
              <a:spLocks noChangeArrowheads="1"/>
            </p:cNvSpPr>
            <p:nvPr/>
          </p:nvSpPr>
          <p:spPr bwMode="auto">
            <a:xfrm>
              <a:off x="1605538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4" name="Oval 1039"/>
            <p:cNvSpPr>
              <a:spLocks noChangeArrowheads="1"/>
            </p:cNvSpPr>
            <p:nvPr/>
          </p:nvSpPr>
          <p:spPr bwMode="auto">
            <a:xfrm>
              <a:off x="1605538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5" name="Freeform 1057"/>
            <p:cNvSpPr>
              <a:spLocks/>
            </p:cNvSpPr>
            <p:nvPr/>
          </p:nvSpPr>
          <p:spPr bwMode="auto">
            <a:xfrm>
              <a:off x="762802" y="3504550"/>
              <a:ext cx="1079114" cy="419085"/>
            </a:xfrm>
            <a:custGeom>
              <a:avLst/>
              <a:gdLst>
                <a:gd name="T0" fmla="*/ 2147483646 w 945"/>
                <a:gd name="T1" fmla="*/ 2147483646 h 367"/>
                <a:gd name="T2" fmla="*/ 2147483646 w 945"/>
                <a:gd name="T3" fmla="*/ 2147483646 h 367"/>
                <a:gd name="T4" fmla="*/ 0 w 945"/>
                <a:gd name="T5" fmla="*/ 0 h 367"/>
                <a:gd name="T6" fmla="*/ 2147483646 w 945"/>
                <a:gd name="T7" fmla="*/ 0 h 367"/>
                <a:gd name="T8" fmla="*/ 2147483646 w 945"/>
                <a:gd name="T9" fmla="*/ 2147483646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5"/>
                <a:gd name="T16" fmla="*/ 0 h 367"/>
                <a:gd name="T17" fmla="*/ 945 w 945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6" name="任意多边形 576"/>
            <p:cNvSpPr>
              <a:spLocks/>
            </p:cNvSpPr>
            <p:nvPr/>
          </p:nvSpPr>
          <p:spPr bwMode="auto">
            <a:xfrm>
              <a:off x="554620" y="0"/>
              <a:ext cx="1495697" cy="3534241"/>
            </a:xfrm>
            <a:custGeom>
              <a:avLst/>
              <a:gdLst>
                <a:gd name="T0" fmla="*/ 278727 w 2079324"/>
                <a:gd name="T1" fmla="*/ 0 h 4913313"/>
                <a:gd name="T2" fmla="*/ 502213 w 2079324"/>
                <a:gd name="T3" fmla="*/ 1315410 h 4913313"/>
                <a:gd name="T4" fmla="*/ 278727 w 2079324"/>
                <a:gd name="T5" fmla="*/ 1315410 h 4913313"/>
                <a:gd name="T6" fmla="*/ 54388 w 2079324"/>
                <a:gd name="T7" fmla="*/ 1315410 h 4913313"/>
                <a:gd name="T8" fmla="*/ 278727 w 2079324"/>
                <a:gd name="T9" fmla="*/ 0 h 4913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9324"/>
                <a:gd name="T16" fmla="*/ 0 h 4913313"/>
                <a:gd name="T17" fmla="*/ 2079324 w 2079324"/>
                <a:gd name="T18" fmla="*/ 4913313 h 4913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7" name="Freeform 1059"/>
            <p:cNvSpPr>
              <a:spLocks/>
            </p:cNvSpPr>
            <p:nvPr/>
          </p:nvSpPr>
          <p:spPr bwMode="auto">
            <a:xfrm>
              <a:off x="514134" y="1588469"/>
              <a:ext cx="1574707" cy="1927560"/>
            </a:xfrm>
            <a:custGeom>
              <a:avLst/>
              <a:gdLst>
                <a:gd name="T0" fmla="*/ 2147483646 w 687"/>
                <a:gd name="T1" fmla="*/ 2147483646 h 841"/>
                <a:gd name="T2" fmla="*/ 2147483646 w 687"/>
                <a:gd name="T3" fmla="*/ 2147483646 h 841"/>
                <a:gd name="T4" fmla="*/ 2147483646 w 687"/>
                <a:gd name="T5" fmla="*/ 2147483646 h 841"/>
                <a:gd name="T6" fmla="*/ 2147483646 w 687"/>
                <a:gd name="T7" fmla="*/ 0 h 841"/>
                <a:gd name="T8" fmla="*/ 2147483646 w 687"/>
                <a:gd name="T9" fmla="*/ 0 h 841"/>
                <a:gd name="T10" fmla="*/ 2147483646 w 687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7"/>
                <a:gd name="T19" fmla="*/ 0 h 841"/>
                <a:gd name="T20" fmla="*/ 687 w 687"/>
                <a:gd name="T21" fmla="*/ 841 h 8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" name="Oval 1061"/>
            <p:cNvSpPr>
              <a:spLocks noChangeArrowheads="1"/>
            </p:cNvSpPr>
            <p:nvPr/>
          </p:nvSpPr>
          <p:spPr bwMode="auto">
            <a:xfrm>
              <a:off x="698855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9" name="Oval 1062"/>
            <p:cNvSpPr>
              <a:spLocks noChangeArrowheads="1"/>
            </p:cNvSpPr>
            <p:nvPr/>
          </p:nvSpPr>
          <p:spPr bwMode="auto">
            <a:xfrm>
              <a:off x="826750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0" name="Oval 1063"/>
            <p:cNvSpPr>
              <a:spLocks noChangeArrowheads="1"/>
            </p:cNvSpPr>
            <p:nvPr/>
          </p:nvSpPr>
          <p:spPr bwMode="auto">
            <a:xfrm>
              <a:off x="958071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1" name="Oval 1064"/>
            <p:cNvSpPr>
              <a:spLocks noChangeArrowheads="1"/>
            </p:cNvSpPr>
            <p:nvPr/>
          </p:nvSpPr>
          <p:spPr bwMode="auto">
            <a:xfrm>
              <a:off x="1085965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2" name="Oval 1065"/>
            <p:cNvSpPr>
              <a:spLocks noChangeArrowheads="1"/>
            </p:cNvSpPr>
            <p:nvPr/>
          </p:nvSpPr>
          <p:spPr bwMode="auto">
            <a:xfrm>
              <a:off x="1213860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3" name="Oval 1066"/>
            <p:cNvSpPr>
              <a:spLocks noChangeArrowheads="1"/>
            </p:cNvSpPr>
            <p:nvPr/>
          </p:nvSpPr>
          <p:spPr bwMode="auto">
            <a:xfrm>
              <a:off x="1342897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4" name="Oval 1067"/>
            <p:cNvSpPr>
              <a:spLocks noChangeArrowheads="1"/>
            </p:cNvSpPr>
            <p:nvPr/>
          </p:nvSpPr>
          <p:spPr bwMode="auto">
            <a:xfrm>
              <a:off x="1470792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5" name="Oval 1068"/>
            <p:cNvSpPr>
              <a:spLocks noChangeArrowheads="1"/>
            </p:cNvSpPr>
            <p:nvPr/>
          </p:nvSpPr>
          <p:spPr bwMode="auto">
            <a:xfrm>
              <a:off x="1598687" y="1643221"/>
              <a:ext cx="51387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6" name="Oval 1069"/>
            <p:cNvSpPr>
              <a:spLocks noChangeArrowheads="1"/>
            </p:cNvSpPr>
            <p:nvPr/>
          </p:nvSpPr>
          <p:spPr bwMode="auto">
            <a:xfrm>
              <a:off x="1730008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7" name="Oval 1070"/>
            <p:cNvSpPr>
              <a:spLocks noChangeArrowheads="1"/>
            </p:cNvSpPr>
            <p:nvPr/>
          </p:nvSpPr>
          <p:spPr bwMode="auto">
            <a:xfrm>
              <a:off x="1857903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8" name="Freeform 1079"/>
            <p:cNvSpPr>
              <a:spLocks/>
            </p:cNvSpPr>
            <p:nvPr/>
          </p:nvSpPr>
          <p:spPr bwMode="auto">
            <a:xfrm>
              <a:off x="0" y="2621847"/>
              <a:ext cx="733112" cy="1096242"/>
            </a:xfrm>
            <a:custGeom>
              <a:avLst/>
              <a:gdLst>
                <a:gd name="T0" fmla="*/ 2147483646 w 642"/>
                <a:gd name="T1" fmla="*/ 2147483646 h 960"/>
                <a:gd name="T2" fmla="*/ 2147483646 w 642"/>
                <a:gd name="T3" fmla="*/ 2147483646 h 960"/>
                <a:gd name="T4" fmla="*/ 0 w 642"/>
                <a:gd name="T5" fmla="*/ 2147483646 h 960"/>
                <a:gd name="T6" fmla="*/ 2147483646 w 642"/>
                <a:gd name="T7" fmla="*/ 0 h 960"/>
                <a:gd name="T8" fmla="*/ 2147483646 w 642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2"/>
                <a:gd name="T16" fmla="*/ 0 h 960"/>
                <a:gd name="T17" fmla="*/ 642 w 642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9" name="Freeform 1080"/>
            <p:cNvSpPr>
              <a:spLocks/>
            </p:cNvSpPr>
            <p:nvPr/>
          </p:nvSpPr>
          <p:spPr bwMode="auto">
            <a:xfrm>
              <a:off x="1873889" y="2621847"/>
              <a:ext cx="730829" cy="1096242"/>
            </a:xfrm>
            <a:custGeom>
              <a:avLst/>
              <a:gdLst>
                <a:gd name="T0" fmla="*/ 0 w 640"/>
                <a:gd name="T1" fmla="*/ 2147483646 h 960"/>
                <a:gd name="T2" fmla="*/ 2147483646 w 640"/>
                <a:gd name="T3" fmla="*/ 2147483646 h 960"/>
                <a:gd name="T4" fmla="*/ 2147483646 w 640"/>
                <a:gd name="T5" fmla="*/ 2147483646 h 960"/>
                <a:gd name="T6" fmla="*/ 2147483646 w 640"/>
                <a:gd name="T7" fmla="*/ 0 h 960"/>
                <a:gd name="T8" fmla="*/ 0 w 640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0"/>
                <a:gd name="T16" fmla="*/ 0 h 960"/>
                <a:gd name="T17" fmla="*/ 640 w 640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0" name="Freeform 1081"/>
            <p:cNvSpPr>
              <a:spLocks/>
            </p:cNvSpPr>
            <p:nvPr/>
          </p:nvSpPr>
          <p:spPr bwMode="auto">
            <a:xfrm>
              <a:off x="1254969" y="2621847"/>
              <a:ext cx="97063" cy="1096242"/>
            </a:xfrm>
            <a:custGeom>
              <a:avLst/>
              <a:gdLst>
                <a:gd name="T0" fmla="*/ 0 w 85"/>
                <a:gd name="T1" fmla="*/ 2147483646 h 960"/>
                <a:gd name="T2" fmla="*/ 2147483646 w 85"/>
                <a:gd name="T3" fmla="*/ 0 h 960"/>
                <a:gd name="T4" fmla="*/ 2147483646 w 85"/>
                <a:gd name="T5" fmla="*/ 2147483646 h 960"/>
                <a:gd name="T6" fmla="*/ 2147483646 w 85"/>
                <a:gd name="T7" fmla="*/ 2147483646 h 960"/>
                <a:gd name="T8" fmla="*/ 2147483646 w 85"/>
                <a:gd name="T9" fmla="*/ 2147483646 h 960"/>
                <a:gd name="T10" fmla="*/ 0 w 85"/>
                <a:gd name="T11" fmla="*/ 2147483646 h 960"/>
                <a:gd name="T12" fmla="*/ 0 w 85"/>
                <a:gd name="T13" fmla="*/ 2147483646 h 9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960"/>
                <a:gd name="T23" fmla="*/ 85 w 85"/>
                <a:gd name="T24" fmla="*/ 960 h 9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1" name="Oval 1082"/>
            <p:cNvSpPr>
              <a:spLocks noChangeArrowheads="1"/>
            </p:cNvSpPr>
            <p:nvPr/>
          </p:nvSpPr>
          <p:spPr bwMode="auto">
            <a:xfrm>
              <a:off x="1035721" y="994611"/>
              <a:ext cx="533277" cy="532134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2" name="Oval 1083"/>
            <p:cNvSpPr>
              <a:spLocks noChangeArrowheads="1"/>
            </p:cNvSpPr>
            <p:nvPr/>
          </p:nvSpPr>
          <p:spPr bwMode="auto">
            <a:xfrm>
              <a:off x="1096488" y="1038574"/>
              <a:ext cx="421368" cy="421368"/>
            </a:xfrm>
            <a:prstGeom prst="ellipse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3" name="Freeform 1060"/>
            <p:cNvSpPr>
              <a:spLocks/>
            </p:cNvSpPr>
            <p:nvPr/>
          </p:nvSpPr>
          <p:spPr bwMode="auto">
            <a:xfrm>
              <a:off x="810761" y="590370"/>
              <a:ext cx="983193" cy="339151"/>
            </a:xfrm>
            <a:custGeom>
              <a:avLst/>
              <a:gdLst>
                <a:gd name="T0" fmla="*/ 0 w 429"/>
                <a:gd name="T1" fmla="*/ 2147483646 h 148"/>
                <a:gd name="T2" fmla="*/ 2147483646 w 429"/>
                <a:gd name="T3" fmla="*/ 2147483646 h 148"/>
                <a:gd name="T4" fmla="*/ 2147483646 w 429"/>
                <a:gd name="T5" fmla="*/ 0 h 148"/>
                <a:gd name="T6" fmla="*/ 2147483646 w 429"/>
                <a:gd name="T7" fmla="*/ 0 h 148"/>
                <a:gd name="T8" fmla="*/ 0 w 429"/>
                <a:gd name="T9" fmla="*/ 2147483646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48"/>
                <a:gd name="T17" fmla="*/ 429 w 429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4" name="Oval 1071"/>
            <p:cNvSpPr>
              <a:spLocks noChangeArrowheads="1"/>
            </p:cNvSpPr>
            <p:nvPr/>
          </p:nvSpPr>
          <p:spPr bwMode="auto">
            <a:xfrm>
              <a:off x="883846" y="832459"/>
              <a:ext cx="44535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5" name="Oval 1072"/>
            <p:cNvSpPr>
              <a:spLocks noChangeArrowheads="1"/>
            </p:cNvSpPr>
            <p:nvPr/>
          </p:nvSpPr>
          <p:spPr bwMode="auto">
            <a:xfrm>
              <a:off x="996896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6" name="Oval 1073"/>
            <p:cNvSpPr>
              <a:spLocks noChangeArrowheads="1"/>
            </p:cNvSpPr>
            <p:nvPr/>
          </p:nvSpPr>
          <p:spPr bwMode="auto">
            <a:xfrm>
              <a:off x="111108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7" name="Oval 1074"/>
            <p:cNvSpPr>
              <a:spLocks noChangeArrowheads="1"/>
            </p:cNvSpPr>
            <p:nvPr/>
          </p:nvSpPr>
          <p:spPr bwMode="auto">
            <a:xfrm>
              <a:off x="1222995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8" name="Oval 1075"/>
            <p:cNvSpPr>
              <a:spLocks noChangeArrowheads="1"/>
            </p:cNvSpPr>
            <p:nvPr/>
          </p:nvSpPr>
          <p:spPr bwMode="auto">
            <a:xfrm>
              <a:off x="1338330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9" name="Oval 1076"/>
            <p:cNvSpPr>
              <a:spLocks noChangeArrowheads="1"/>
            </p:cNvSpPr>
            <p:nvPr/>
          </p:nvSpPr>
          <p:spPr bwMode="auto">
            <a:xfrm>
              <a:off x="145023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0" name="Oval 1077"/>
            <p:cNvSpPr>
              <a:spLocks noChangeArrowheads="1"/>
            </p:cNvSpPr>
            <p:nvPr/>
          </p:nvSpPr>
          <p:spPr bwMode="auto">
            <a:xfrm>
              <a:off x="156442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1" name="Oval 1078"/>
            <p:cNvSpPr>
              <a:spLocks noChangeArrowheads="1"/>
            </p:cNvSpPr>
            <p:nvPr/>
          </p:nvSpPr>
          <p:spPr bwMode="auto">
            <a:xfrm>
              <a:off x="167747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2" name="Freeform 1168"/>
            <p:cNvSpPr>
              <a:spLocks/>
            </p:cNvSpPr>
            <p:nvPr/>
          </p:nvSpPr>
          <p:spPr bwMode="auto">
            <a:xfrm>
              <a:off x="1635229" y="561825"/>
              <a:ext cx="113050" cy="229526"/>
            </a:xfrm>
            <a:custGeom>
              <a:avLst/>
              <a:gdLst>
                <a:gd name="T0" fmla="*/ 2147483646 w 49"/>
                <a:gd name="T1" fmla="*/ 0 h 100"/>
                <a:gd name="T2" fmla="*/ 0 w 49"/>
                <a:gd name="T3" fmla="*/ 2147483646 h 100"/>
                <a:gd name="T4" fmla="*/ 2147483646 w 49"/>
                <a:gd name="T5" fmla="*/ 2147483646 h 100"/>
                <a:gd name="T6" fmla="*/ 2147483646 w 49"/>
                <a:gd name="T7" fmla="*/ 2147483646 h 100"/>
                <a:gd name="T8" fmla="*/ 2147483646 w 49"/>
                <a:gd name="T9" fmla="*/ 2147483646 h 100"/>
                <a:gd name="T10" fmla="*/ 2147483646 w 4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100"/>
                <a:gd name="T20" fmla="*/ 49 w 4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3" name="AutoShape 59"/>
            <p:cNvSpPr>
              <a:spLocks/>
            </p:cNvSpPr>
            <p:nvPr/>
          </p:nvSpPr>
          <p:spPr bwMode="auto">
            <a:xfrm>
              <a:off x="1148602" y="1113370"/>
              <a:ext cx="276514" cy="276043"/>
            </a:xfrm>
            <a:custGeom>
              <a:avLst/>
              <a:gdLst>
                <a:gd name="T0" fmla="*/ 460765586 w 21543"/>
                <a:gd name="T1" fmla="*/ 533110229 h 21600"/>
                <a:gd name="T2" fmla="*/ 304698032 w 21543"/>
                <a:gd name="T3" fmla="*/ 471599708 h 21600"/>
                <a:gd name="T4" fmla="*/ 293298078 w 21543"/>
                <a:gd name="T5" fmla="*/ 469466560 h 21600"/>
                <a:gd name="T6" fmla="*/ 533614312 w 21543"/>
                <a:gd name="T7" fmla="*/ 102349140 h 21600"/>
                <a:gd name="T8" fmla="*/ 460765586 w 21543"/>
                <a:gd name="T9" fmla="*/ 533110229 h 21600"/>
                <a:gd name="T10" fmla="*/ 186167135 w 21543"/>
                <a:gd name="T11" fmla="*/ 433297157 h 21600"/>
                <a:gd name="T12" fmla="*/ 186031709 w 21543"/>
                <a:gd name="T13" fmla="*/ 433136451 h 21600"/>
                <a:gd name="T14" fmla="*/ 532148876 w 21543"/>
                <a:gd name="T15" fmla="*/ 68072651 h 21600"/>
                <a:gd name="T16" fmla="*/ 237087157 w 21543"/>
                <a:gd name="T17" fmla="*/ 521108633 h 21600"/>
                <a:gd name="T18" fmla="*/ 186167135 w 21543"/>
                <a:gd name="T19" fmla="*/ 433297157 h 21600"/>
                <a:gd name="T20" fmla="*/ 57297775 w 21543"/>
                <a:gd name="T21" fmla="*/ 374078393 h 21600"/>
                <a:gd name="T22" fmla="*/ 480740376 w 21543"/>
                <a:gd name="T23" fmla="*/ 95893325 h 21600"/>
                <a:gd name="T24" fmla="*/ 172868292 w 21543"/>
                <a:gd name="T25" fmla="*/ 420652739 h 21600"/>
                <a:gd name="T26" fmla="*/ 168008869 w 21543"/>
                <a:gd name="T27" fmla="*/ 417718159 h 21600"/>
                <a:gd name="T28" fmla="*/ 57297775 w 21543"/>
                <a:gd name="T29" fmla="*/ 374078393 h 21600"/>
                <a:gd name="T30" fmla="*/ 576336116 w 21543"/>
                <a:gd name="T31" fmla="*/ 2880355 h 21600"/>
                <a:gd name="T32" fmla="*/ 566401610 w 21543"/>
                <a:gd name="T33" fmla="*/ 0 h 21600"/>
                <a:gd name="T34" fmla="*/ 556276805 w 21543"/>
                <a:gd name="T35" fmla="*/ 3013955 h 21600"/>
                <a:gd name="T36" fmla="*/ 8115852 w 21543"/>
                <a:gd name="T37" fmla="*/ 363116343 h 21600"/>
                <a:gd name="T38" fmla="*/ 82545 w 21543"/>
                <a:gd name="T39" fmla="*/ 379947707 h 21600"/>
                <a:gd name="T40" fmla="*/ 11454980 w 21543"/>
                <a:gd name="T41" fmla="*/ 394804507 h 21600"/>
                <a:gd name="T42" fmla="*/ 154411833 w 21543"/>
                <a:gd name="T43" fmla="*/ 451167912 h 21600"/>
                <a:gd name="T44" fmla="*/ 221641970 w 21543"/>
                <a:gd name="T45" fmla="*/ 567067416 h 21600"/>
                <a:gd name="T46" fmla="*/ 237302985 w 21543"/>
                <a:gd name="T47" fmla="*/ 576136387 h 21600"/>
                <a:gd name="T48" fmla="*/ 237520777 w 21543"/>
                <a:gd name="T49" fmla="*/ 576136387 h 21600"/>
                <a:gd name="T50" fmla="*/ 253181625 w 21543"/>
                <a:gd name="T51" fmla="*/ 567386718 h 21600"/>
                <a:gd name="T52" fmla="*/ 291126372 w 21543"/>
                <a:gd name="T53" fmla="*/ 505049627 h 21600"/>
                <a:gd name="T54" fmla="*/ 468283063 w 21543"/>
                <a:gd name="T55" fmla="*/ 574856928 h 21600"/>
                <a:gd name="T56" fmla="*/ 475041387 w 21543"/>
                <a:gd name="T57" fmla="*/ 576136387 h 21600"/>
                <a:gd name="T58" fmla="*/ 483998936 w 21543"/>
                <a:gd name="T59" fmla="*/ 573815415 h 21600"/>
                <a:gd name="T60" fmla="*/ 493091912 w 21543"/>
                <a:gd name="T61" fmla="*/ 561091609 h 21600"/>
                <a:gd name="T62" fmla="*/ 584452122 w 21543"/>
                <a:gd name="T63" fmla="*/ 20939088 h 21600"/>
                <a:gd name="T64" fmla="*/ 576336116 w 21543"/>
                <a:gd name="T65" fmla="*/ 2880355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543"/>
                <a:gd name="T100" fmla="*/ 0 h 21600"/>
                <a:gd name="T101" fmla="*/ 21543 w 21543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/>
            </a:p>
          </p:txBody>
        </p:sp>
      </p:grpSp>
      <p:cxnSp>
        <p:nvCxnSpPr>
          <p:cNvPr id="17411" name="Straight Connector 199"/>
          <p:cNvCxnSpPr>
            <a:cxnSpLocks noChangeShapeType="1"/>
          </p:cNvCxnSpPr>
          <p:nvPr/>
        </p:nvCxnSpPr>
        <p:spPr bwMode="auto">
          <a:xfrm>
            <a:off x="3541713" y="1819275"/>
            <a:ext cx="1987550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Straight Connector 201"/>
          <p:cNvCxnSpPr>
            <a:cxnSpLocks noChangeShapeType="1"/>
          </p:cNvCxnSpPr>
          <p:nvPr/>
        </p:nvCxnSpPr>
        <p:spPr bwMode="auto">
          <a:xfrm>
            <a:off x="3659188" y="2960688"/>
            <a:ext cx="2016125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3" name="组合 231"/>
          <p:cNvGrpSpPr>
            <a:grpSpLocks/>
          </p:cNvGrpSpPr>
          <p:nvPr/>
        </p:nvGrpSpPr>
        <p:grpSpPr bwMode="auto">
          <a:xfrm>
            <a:off x="4213225" y="3538538"/>
            <a:ext cx="217488" cy="2368550"/>
            <a:chOff x="0" y="0"/>
            <a:chExt cx="217345" cy="2369060"/>
          </a:xfrm>
        </p:grpSpPr>
        <p:sp>
          <p:nvSpPr>
            <p:cNvPr id="17446" name="Rectangle 1129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7" name="Rectangle 1130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8" name="Freeform 1118"/>
            <p:cNvSpPr>
              <a:spLocks noEditPoints="1"/>
            </p:cNvSpPr>
            <p:nvPr/>
          </p:nvSpPr>
          <p:spPr bwMode="auto">
            <a:xfrm>
              <a:off x="23406" y="0"/>
              <a:ext cx="163845" cy="419643"/>
            </a:xfrm>
            <a:custGeom>
              <a:avLst/>
              <a:gdLst>
                <a:gd name="T0" fmla="*/ 2147483646 w 49"/>
                <a:gd name="T1" fmla="*/ 2147483646 h 125"/>
                <a:gd name="T2" fmla="*/ 2147483646 w 49"/>
                <a:gd name="T3" fmla="*/ 2147483646 h 125"/>
                <a:gd name="T4" fmla="*/ 2147483646 w 49"/>
                <a:gd name="T5" fmla="*/ 2147483646 h 125"/>
                <a:gd name="T6" fmla="*/ 2147483646 w 49"/>
                <a:gd name="T7" fmla="*/ 2147483646 h 125"/>
                <a:gd name="T8" fmla="*/ 2147483646 w 49"/>
                <a:gd name="T9" fmla="*/ 2147483646 h 125"/>
                <a:gd name="T10" fmla="*/ 2147483646 w 49"/>
                <a:gd name="T11" fmla="*/ 2147483646 h 125"/>
                <a:gd name="T12" fmla="*/ 2147483646 w 49"/>
                <a:gd name="T13" fmla="*/ 2147483646 h 125"/>
                <a:gd name="T14" fmla="*/ 0 w 49"/>
                <a:gd name="T15" fmla="*/ 2147483646 h 125"/>
                <a:gd name="T16" fmla="*/ 0 w 49"/>
                <a:gd name="T17" fmla="*/ 2147483646 h 125"/>
                <a:gd name="T18" fmla="*/ 0 w 49"/>
                <a:gd name="T19" fmla="*/ 2147483646 h 125"/>
                <a:gd name="T20" fmla="*/ 0 w 49"/>
                <a:gd name="T21" fmla="*/ 2147483646 h 125"/>
                <a:gd name="T22" fmla="*/ 2147483646 w 49"/>
                <a:gd name="T23" fmla="*/ 0 h 125"/>
                <a:gd name="T24" fmla="*/ 2147483646 w 49"/>
                <a:gd name="T25" fmla="*/ 0 h 125"/>
                <a:gd name="T26" fmla="*/ 2147483646 w 49"/>
                <a:gd name="T27" fmla="*/ 0 h 125"/>
                <a:gd name="T28" fmla="*/ 2147483646 w 49"/>
                <a:gd name="T29" fmla="*/ 0 h 125"/>
                <a:gd name="T30" fmla="*/ 2147483646 w 49"/>
                <a:gd name="T31" fmla="*/ 0 h 125"/>
                <a:gd name="T32" fmla="*/ 2147483646 w 49"/>
                <a:gd name="T33" fmla="*/ 0 h 125"/>
                <a:gd name="T34" fmla="*/ 2147483646 w 49"/>
                <a:gd name="T35" fmla="*/ 0 h 125"/>
                <a:gd name="T36" fmla="*/ 2147483646 w 49"/>
                <a:gd name="T37" fmla="*/ 2147483646 h 125"/>
                <a:gd name="T38" fmla="*/ 2147483646 w 49"/>
                <a:gd name="T39" fmla="*/ 2147483646 h 125"/>
                <a:gd name="T40" fmla="*/ 2147483646 w 49"/>
                <a:gd name="T41" fmla="*/ 2147483646 h 125"/>
                <a:gd name="T42" fmla="*/ 2147483646 w 49"/>
                <a:gd name="T43" fmla="*/ 2147483646 h 125"/>
                <a:gd name="T44" fmla="*/ 2147483646 w 49"/>
                <a:gd name="T45" fmla="*/ 2147483646 h 125"/>
                <a:gd name="T46" fmla="*/ 2147483646 w 49"/>
                <a:gd name="T47" fmla="*/ 2147483646 h 125"/>
                <a:gd name="T48" fmla="*/ 2147483646 w 49"/>
                <a:gd name="T49" fmla="*/ 2147483646 h 125"/>
                <a:gd name="T50" fmla="*/ 2147483646 w 49"/>
                <a:gd name="T51" fmla="*/ 2147483646 h 125"/>
                <a:gd name="T52" fmla="*/ 2147483646 w 49"/>
                <a:gd name="T53" fmla="*/ 2147483646 h 125"/>
                <a:gd name="T54" fmla="*/ 2147483646 w 49"/>
                <a:gd name="T55" fmla="*/ 2147483646 h 125"/>
                <a:gd name="T56" fmla="*/ 2147483646 w 49"/>
                <a:gd name="T57" fmla="*/ 2147483646 h 125"/>
                <a:gd name="T58" fmla="*/ 2147483646 w 49"/>
                <a:gd name="T59" fmla="*/ 2147483646 h 125"/>
                <a:gd name="T60" fmla="*/ 2147483646 w 49"/>
                <a:gd name="T61" fmla="*/ 2147483646 h 125"/>
                <a:gd name="T62" fmla="*/ 2147483646 w 49"/>
                <a:gd name="T63" fmla="*/ 2147483646 h 125"/>
                <a:gd name="T64" fmla="*/ 2147483646 w 49"/>
                <a:gd name="T65" fmla="*/ 2147483646 h 125"/>
                <a:gd name="T66" fmla="*/ 2147483646 w 49"/>
                <a:gd name="T67" fmla="*/ 2147483646 h 125"/>
                <a:gd name="T68" fmla="*/ 2147483646 w 49"/>
                <a:gd name="T69" fmla="*/ 2147483646 h 125"/>
                <a:gd name="T70" fmla="*/ 2147483646 w 49"/>
                <a:gd name="T71" fmla="*/ 2147483646 h 125"/>
                <a:gd name="T72" fmla="*/ 2147483646 w 49"/>
                <a:gd name="T73" fmla="*/ 2147483646 h 125"/>
                <a:gd name="T74" fmla="*/ 2147483646 w 49"/>
                <a:gd name="T75" fmla="*/ 2147483646 h 125"/>
                <a:gd name="T76" fmla="*/ 2147483646 w 49"/>
                <a:gd name="T77" fmla="*/ 2147483646 h 125"/>
                <a:gd name="T78" fmla="*/ 2147483646 w 49"/>
                <a:gd name="T79" fmla="*/ 2147483646 h 125"/>
                <a:gd name="T80" fmla="*/ 2147483646 w 49"/>
                <a:gd name="T81" fmla="*/ 2147483646 h 125"/>
                <a:gd name="T82" fmla="*/ 2147483646 w 49"/>
                <a:gd name="T83" fmla="*/ 2147483646 h 125"/>
                <a:gd name="T84" fmla="*/ 2147483646 w 49"/>
                <a:gd name="T85" fmla="*/ 2147483646 h 125"/>
                <a:gd name="T86" fmla="*/ 2147483646 w 49"/>
                <a:gd name="T87" fmla="*/ 2147483646 h 125"/>
                <a:gd name="T88" fmla="*/ 2147483646 w 49"/>
                <a:gd name="T89" fmla="*/ 2147483646 h 125"/>
                <a:gd name="T90" fmla="*/ 2147483646 w 49"/>
                <a:gd name="T91" fmla="*/ 2147483646 h 125"/>
                <a:gd name="T92" fmla="*/ 2147483646 w 49"/>
                <a:gd name="T93" fmla="*/ 2147483646 h 125"/>
                <a:gd name="T94" fmla="*/ 2147483646 w 49"/>
                <a:gd name="T95" fmla="*/ 0 h 125"/>
                <a:gd name="T96" fmla="*/ 2147483646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1119"/>
            <p:cNvSpPr>
              <a:spLocks noEditPoints="1"/>
            </p:cNvSpPr>
            <p:nvPr/>
          </p:nvSpPr>
          <p:spPr bwMode="auto">
            <a:xfrm>
              <a:off x="60188" y="419643"/>
              <a:ext cx="90282" cy="23406"/>
            </a:xfrm>
            <a:custGeom>
              <a:avLst/>
              <a:gdLst>
                <a:gd name="T0" fmla="*/ 0 w 27"/>
                <a:gd name="T1" fmla="*/ 2147483646 h 7"/>
                <a:gd name="T2" fmla="*/ 0 w 27"/>
                <a:gd name="T3" fmla="*/ 2147483646 h 7"/>
                <a:gd name="T4" fmla="*/ 2147483646 w 27"/>
                <a:gd name="T5" fmla="*/ 2147483646 h 7"/>
                <a:gd name="T6" fmla="*/ 0 w 27"/>
                <a:gd name="T7" fmla="*/ 2147483646 h 7"/>
                <a:gd name="T8" fmla="*/ 2147483646 w 27"/>
                <a:gd name="T9" fmla="*/ 0 h 7"/>
                <a:gd name="T10" fmla="*/ 2147483646 w 27"/>
                <a:gd name="T11" fmla="*/ 2147483646 h 7"/>
                <a:gd name="T12" fmla="*/ 2147483646 w 27"/>
                <a:gd name="T13" fmla="*/ 2147483646 h 7"/>
                <a:gd name="T14" fmla="*/ 2147483646 w 27"/>
                <a:gd name="T15" fmla="*/ 2147483646 h 7"/>
                <a:gd name="T16" fmla="*/ 2147483646 w 27"/>
                <a:gd name="T17" fmla="*/ 2147483646 h 7"/>
                <a:gd name="T18" fmla="*/ 2147483646 w 27"/>
                <a:gd name="T19" fmla="*/ 0 h 7"/>
                <a:gd name="T20" fmla="*/ 2147483646 w 27"/>
                <a:gd name="T21" fmla="*/ 0 h 7"/>
                <a:gd name="T22" fmla="*/ 2147483646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1120"/>
            <p:cNvSpPr>
              <a:spLocks noEditPoints="1"/>
            </p:cNvSpPr>
            <p:nvPr/>
          </p:nvSpPr>
          <p:spPr bwMode="auto">
            <a:xfrm>
              <a:off x="0" y="269174"/>
              <a:ext cx="40125" cy="173876"/>
            </a:xfrm>
            <a:custGeom>
              <a:avLst/>
              <a:gdLst>
                <a:gd name="T0" fmla="*/ 0 w 12"/>
                <a:gd name="T1" fmla="*/ 2147483646 h 52"/>
                <a:gd name="T2" fmla="*/ 0 w 12"/>
                <a:gd name="T3" fmla="*/ 2147483646 h 52"/>
                <a:gd name="T4" fmla="*/ 0 w 12"/>
                <a:gd name="T5" fmla="*/ 2147483646 h 52"/>
                <a:gd name="T6" fmla="*/ 2147483646 w 12"/>
                <a:gd name="T7" fmla="*/ 2147483646 h 52"/>
                <a:gd name="T8" fmla="*/ 0 w 12"/>
                <a:gd name="T9" fmla="*/ 2147483646 h 52"/>
                <a:gd name="T10" fmla="*/ 2147483646 w 12"/>
                <a:gd name="T11" fmla="*/ 2147483646 h 52"/>
                <a:gd name="T12" fmla="*/ 2147483646 w 12"/>
                <a:gd name="T13" fmla="*/ 2147483646 h 52"/>
                <a:gd name="T14" fmla="*/ 2147483646 w 12"/>
                <a:gd name="T15" fmla="*/ 0 h 52"/>
                <a:gd name="T16" fmla="*/ 2147483646 w 12"/>
                <a:gd name="T17" fmla="*/ 0 h 52"/>
                <a:gd name="T18" fmla="*/ 0 w 12"/>
                <a:gd name="T19" fmla="*/ 2147483646 h 52"/>
                <a:gd name="T20" fmla="*/ 2147483646 w 12"/>
                <a:gd name="T21" fmla="*/ 0 h 52"/>
                <a:gd name="T22" fmla="*/ 2147483646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121"/>
            <p:cNvSpPr>
              <a:spLocks/>
            </p:cNvSpPr>
            <p:nvPr/>
          </p:nvSpPr>
          <p:spPr bwMode="auto">
            <a:xfrm>
              <a:off x="153813" y="269174"/>
              <a:ext cx="63532" cy="180563"/>
            </a:xfrm>
            <a:custGeom>
              <a:avLst/>
              <a:gdLst>
                <a:gd name="T0" fmla="*/ 2147483646 w 19"/>
                <a:gd name="T1" fmla="*/ 0 h 54"/>
                <a:gd name="T2" fmla="*/ 0 w 19"/>
                <a:gd name="T3" fmla="*/ 2147483646 h 54"/>
                <a:gd name="T4" fmla="*/ 2147483646 w 19"/>
                <a:gd name="T5" fmla="*/ 2147483646 h 54"/>
                <a:gd name="T6" fmla="*/ 2147483646 w 19"/>
                <a:gd name="T7" fmla="*/ 2147483646 h 54"/>
                <a:gd name="T8" fmla="*/ 2147483646 w 19"/>
                <a:gd name="T9" fmla="*/ 2147483646 h 54"/>
                <a:gd name="T10" fmla="*/ 2147483646 w 19"/>
                <a:gd name="T11" fmla="*/ 2147483646 h 54"/>
                <a:gd name="T12" fmla="*/ 2147483646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Rectangle 1122"/>
            <p:cNvSpPr>
              <a:spLocks noChangeArrowheads="1"/>
            </p:cNvSpPr>
            <p:nvPr/>
          </p:nvSpPr>
          <p:spPr bwMode="auto">
            <a:xfrm>
              <a:off x="107001" y="0"/>
              <a:ext cx="1672" cy="1672"/>
            </a:xfrm>
            <a:prstGeom prst="rect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53" name="Freeform 1123"/>
            <p:cNvSpPr>
              <a:spLocks/>
            </p:cNvSpPr>
            <p:nvPr/>
          </p:nvSpPr>
          <p:spPr bwMode="auto">
            <a:xfrm>
              <a:off x="107001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1124"/>
            <p:cNvSpPr>
              <a:spLocks noEditPoints="1"/>
            </p:cNvSpPr>
            <p:nvPr/>
          </p:nvSpPr>
          <p:spPr bwMode="auto">
            <a:xfrm>
              <a:off x="23406" y="0"/>
              <a:ext cx="83594" cy="443050"/>
            </a:xfrm>
            <a:custGeom>
              <a:avLst/>
              <a:gdLst>
                <a:gd name="T0" fmla="*/ 2147483646 w 25"/>
                <a:gd name="T1" fmla="*/ 2147483646 h 132"/>
                <a:gd name="T2" fmla="*/ 2147483646 w 25"/>
                <a:gd name="T3" fmla="*/ 2147483646 h 132"/>
                <a:gd name="T4" fmla="*/ 2147483646 w 25"/>
                <a:gd name="T5" fmla="*/ 2147483646 h 132"/>
                <a:gd name="T6" fmla="*/ 2147483646 w 25"/>
                <a:gd name="T7" fmla="*/ 2147483646 h 132"/>
                <a:gd name="T8" fmla="*/ 2147483646 w 25"/>
                <a:gd name="T9" fmla="*/ 2147483646 h 132"/>
                <a:gd name="T10" fmla="*/ 2147483646 w 25"/>
                <a:gd name="T11" fmla="*/ 2147483646 h 132"/>
                <a:gd name="T12" fmla="*/ 2147483646 w 25"/>
                <a:gd name="T13" fmla="*/ 2147483646 h 132"/>
                <a:gd name="T14" fmla="*/ 2147483646 w 25"/>
                <a:gd name="T15" fmla="*/ 2147483646 h 132"/>
                <a:gd name="T16" fmla="*/ 2147483646 w 25"/>
                <a:gd name="T17" fmla="*/ 2147483646 h 132"/>
                <a:gd name="T18" fmla="*/ 2147483646 w 25"/>
                <a:gd name="T19" fmla="*/ 2147483646 h 132"/>
                <a:gd name="T20" fmla="*/ 2147483646 w 25"/>
                <a:gd name="T21" fmla="*/ 2147483646 h 132"/>
                <a:gd name="T22" fmla="*/ 2147483646 w 25"/>
                <a:gd name="T23" fmla="*/ 0 h 132"/>
                <a:gd name="T24" fmla="*/ 2147483646 w 25"/>
                <a:gd name="T25" fmla="*/ 0 h 132"/>
                <a:gd name="T26" fmla="*/ 2147483646 w 25"/>
                <a:gd name="T27" fmla="*/ 0 h 132"/>
                <a:gd name="T28" fmla="*/ 2147483646 w 25"/>
                <a:gd name="T29" fmla="*/ 2147483646 h 132"/>
                <a:gd name="T30" fmla="*/ 2147483646 w 25"/>
                <a:gd name="T31" fmla="*/ 2147483646 h 132"/>
                <a:gd name="T32" fmla="*/ 2147483646 w 25"/>
                <a:gd name="T33" fmla="*/ 2147483646 h 132"/>
                <a:gd name="T34" fmla="*/ 2147483646 w 25"/>
                <a:gd name="T35" fmla="*/ 2147483646 h 132"/>
                <a:gd name="T36" fmla="*/ 2147483646 w 25"/>
                <a:gd name="T37" fmla="*/ 2147483646 h 132"/>
                <a:gd name="T38" fmla="*/ 2147483646 w 25"/>
                <a:gd name="T39" fmla="*/ 2147483646 h 132"/>
                <a:gd name="T40" fmla="*/ 2147483646 w 25"/>
                <a:gd name="T41" fmla="*/ 2147483646 h 132"/>
                <a:gd name="T42" fmla="*/ 2147483646 w 25"/>
                <a:gd name="T43" fmla="*/ 2147483646 h 132"/>
                <a:gd name="T44" fmla="*/ 2147483646 w 25"/>
                <a:gd name="T45" fmla="*/ 2147483646 h 132"/>
                <a:gd name="T46" fmla="*/ 2147483646 w 25"/>
                <a:gd name="T47" fmla="*/ 2147483646 h 132"/>
                <a:gd name="T48" fmla="*/ 2147483646 w 25"/>
                <a:gd name="T49" fmla="*/ 2147483646 h 132"/>
                <a:gd name="T50" fmla="*/ 2147483646 w 25"/>
                <a:gd name="T51" fmla="*/ 2147483646 h 132"/>
                <a:gd name="T52" fmla="*/ 2147483646 w 25"/>
                <a:gd name="T53" fmla="*/ 2147483646 h 132"/>
                <a:gd name="T54" fmla="*/ 2147483646 w 25"/>
                <a:gd name="T55" fmla="*/ 2147483646 h 132"/>
                <a:gd name="T56" fmla="*/ 2147483646 w 25"/>
                <a:gd name="T57" fmla="*/ 2147483646 h 132"/>
                <a:gd name="T58" fmla="*/ 2147483646 w 25"/>
                <a:gd name="T59" fmla="*/ 2147483646 h 132"/>
                <a:gd name="T60" fmla="*/ 2147483646 w 25"/>
                <a:gd name="T61" fmla="*/ 2147483646 h 132"/>
                <a:gd name="T62" fmla="*/ 2147483646 w 25"/>
                <a:gd name="T63" fmla="*/ 2147483646 h 132"/>
                <a:gd name="T64" fmla="*/ 2147483646 w 25"/>
                <a:gd name="T65" fmla="*/ 2147483646 h 132"/>
                <a:gd name="T66" fmla="*/ 2147483646 w 25"/>
                <a:gd name="T67" fmla="*/ 2147483646 h 132"/>
                <a:gd name="T68" fmla="*/ 0 w 25"/>
                <a:gd name="T69" fmla="*/ 2147483646 h 132"/>
                <a:gd name="T70" fmla="*/ 0 w 25"/>
                <a:gd name="T71" fmla="*/ 2147483646 h 132"/>
                <a:gd name="T72" fmla="*/ 0 w 25"/>
                <a:gd name="T73" fmla="*/ 2147483646 h 132"/>
                <a:gd name="T74" fmla="*/ 2147483646 w 25"/>
                <a:gd name="T75" fmla="*/ 2147483646 h 132"/>
                <a:gd name="T76" fmla="*/ 2147483646 w 25"/>
                <a:gd name="T77" fmla="*/ 2147483646 h 132"/>
                <a:gd name="T78" fmla="*/ 2147483646 w 25"/>
                <a:gd name="T79" fmla="*/ 2147483646 h 132"/>
                <a:gd name="T80" fmla="*/ 2147483646 w 25"/>
                <a:gd name="T81" fmla="*/ 2147483646 h 132"/>
                <a:gd name="T82" fmla="*/ 2147483646 w 25"/>
                <a:gd name="T83" fmla="*/ 2147483646 h 132"/>
                <a:gd name="T84" fmla="*/ 2147483646 w 25"/>
                <a:gd name="T85" fmla="*/ 2147483646 h 132"/>
                <a:gd name="T86" fmla="*/ 2147483646 w 25"/>
                <a:gd name="T87" fmla="*/ 2147483646 h 132"/>
                <a:gd name="T88" fmla="*/ 2147483646 w 25"/>
                <a:gd name="T89" fmla="*/ 2147483646 h 132"/>
                <a:gd name="T90" fmla="*/ 2147483646 w 25"/>
                <a:gd name="T91" fmla="*/ 2147483646 h 132"/>
                <a:gd name="T92" fmla="*/ 2147483646 w 25"/>
                <a:gd name="T93" fmla="*/ 2147483646 h 132"/>
                <a:gd name="T94" fmla="*/ 2147483646 w 25"/>
                <a:gd name="T95" fmla="*/ 2147483646 h 132"/>
                <a:gd name="T96" fmla="*/ 2147483646 w 25"/>
                <a:gd name="T97" fmla="*/ 2147483646 h 132"/>
                <a:gd name="T98" fmla="*/ 2147483646 w 25"/>
                <a:gd name="T99" fmla="*/ 2147483646 h 132"/>
                <a:gd name="T100" fmla="*/ 2147483646 w 25"/>
                <a:gd name="T101" fmla="*/ 2147483646 h 132"/>
                <a:gd name="T102" fmla="*/ 2147483646 w 25"/>
                <a:gd name="T103" fmla="*/ 2147483646 h 132"/>
                <a:gd name="T104" fmla="*/ 2147483646 w 25"/>
                <a:gd name="T105" fmla="*/ 2147483646 h 132"/>
                <a:gd name="T106" fmla="*/ 2147483646 w 25"/>
                <a:gd name="T107" fmla="*/ 2147483646 h 132"/>
                <a:gd name="T108" fmla="*/ 2147483646 w 25"/>
                <a:gd name="T109" fmla="*/ 2147483646 h 132"/>
                <a:gd name="T110" fmla="*/ 2147483646 w 25"/>
                <a:gd name="T111" fmla="*/ 2147483646 h 132"/>
                <a:gd name="T112" fmla="*/ 2147483646 w 25"/>
                <a:gd name="T113" fmla="*/ 2147483646 h 132"/>
                <a:gd name="T114" fmla="*/ 2147483646 w 25"/>
                <a:gd name="T115" fmla="*/ 0 h 132"/>
                <a:gd name="T116" fmla="*/ 2147483646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1125"/>
            <p:cNvSpPr>
              <a:spLocks/>
            </p:cNvSpPr>
            <p:nvPr/>
          </p:nvSpPr>
          <p:spPr bwMode="auto">
            <a:xfrm>
              <a:off x="23406" y="0"/>
              <a:ext cx="83594" cy="419643"/>
            </a:xfrm>
            <a:custGeom>
              <a:avLst/>
              <a:gdLst>
                <a:gd name="T0" fmla="*/ 2147483646 w 25"/>
                <a:gd name="T1" fmla="*/ 0 h 125"/>
                <a:gd name="T2" fmla="*/ 2147483646 w 25"/>
                <a:gd name="T3" fmla="*/ 0 h 125"/>
                <a:gd name="T4" fmla="*/ 2147483646 w 25"/>
                <a:gd name="T5" fmla="*/ 0 h 125"/>
                <a:gd name="T6" fmla="*/ 2147483646 w 25"/>
                <a:gd name="T7" fmla="*/ 2147483646 h 125"/>
                <a:gd name="T8" fmla="*/ 2147483646 w 25"/>
                <a:gd name="T9" fmla="*/ 2147483646 h 125"/>
                <a:gd name="T10" fmla="*/ 2147483646 w 25"/>
                <a:gd name="T11" fmla="*/ 2147483646 h 125"/>
                <a:gd name="T12" fmla="*/ 2147483646 w 25"/>
                <a:gd name="T13" fmla="*/ 2147483646 h 125"/>
                <a:gd name="T14" fmla="*/ 2147483646 w 25"/>
                <a:gd name="T15" fmla="*/ 2147483646 h 125"/>
                <a:gd name="T16" fmla="*/ 2147483646 w 25"/>
                <a:gd name="T17" fmla="*/ 2147483646 h 125"/>
                <a:gd name="T18" fmla="*/ 2147483646 w 25"/>
                <a:gd name="T19" fmla="*/ 2147483646 h 125"/>
                <a:gd name="T20" fmla="*/ 2147483646 w 25"/>
                <a:gd name="T21" fmla="*/ 2147483646 h 125"/>
                <a:gd name="T22" fmla="*/ 2147483646 w 25"/>
                <a:gd name="T23" fmla="*/ 2147483646 h 125"/>
                <a:gd name="T24" fmla="*/ 2147483646 w 25"/>
                <a:gd name="T25" fmla="*/ 2147483646 h 125"/>
                <a:gd name="T26" fmla="*/ 2147483646 w 25"/>
                <a:gd name="T27" fmla="*/ 2147483646 h 125"/>
                <a:gd name="T28" fmla="*/ 2147483646 w 25"/>
                <a:gd name="T29" fmla="*/ 2147483646 h 125"/>
                <a:gd name="T30" fmla="*/ 2147483646 w 25"/>
                <a:gd name="T31" fmla="*/ 2147483646 h 125"/>
                <a:gd name="T32" fmla="*/ 2147483646 w 25"/>
                <a:gd name="T33" fmla="*/ 2147483646 h 125"/>
                <a:gd name="T34" fmla="*/ 2147483646 w 25"/>
                <a:gd name="T35" fmla="*/ 2147483646 h 125"/>
                <a:gd name="T36" fmla="*/ 2147483646 w 25"/>
                <a:gd name="T37" fmla="*/ 2147483646 h 125"/>
                <a:gd name="T38" fmla="*/ 2147483646 w 25"/>
                <a:gd name="T39" fmla="*/ 2147483646 h 125"/>
                <a:gd name="T40" fmla="*/ 2147483646 w 25"/>
                <a:gd name="T41" fmla="*/ 2147483646 h 125"/>
                <a:gd name="T42" fmla="*/ 2147483646 w 25"/>
                <a:gd name="T43" fmla="*/ 2147483646 h 125"/>
                <a:gd name="T44" fmla="*/ 2147483646 w 25"/>
                <a:gd name="T45" fmla="*/ 2147483646 h 125"/>
                <a:gd name="T46" fmla="*/ 0 w 25"/>
                <a:gd name="T47" fmla="*/ 2147483646 h 125"/>
                <a:gd name="T48" fmla="*/ 0 w 25"/>
                <a:gd name="T49" fmla="*/ 2147483646 h 125"/>
                <a:gd name="T50" fmla="*/ 0 w 25"/>
                <a:gd name="T51" fmla="*/ 2147483646 h 125"/>
                <a:gd name="T52" fmla="*/ 2147483646 w 25"/>
                <a:gd name="T53" fmla="*/ 2147483646 h 125"/>
                <a:gd name="T54" fmla="*/ 2147483646 w 25"/>
                <a:gd name="T55" fmla="*/ 2147483646 h 125"/>
                <a:gd name="T56" fmla="*/ 2147483646 w 25"/>
                <a:gd name="T57" fmla="*/ 2147483646 h 125"/>
                <a:gd name="T58" fmla="*/ 2147483646 w 25"/>
                <a:gd name="T59" fmla="*/ 2147483646 h 125"/>
                <a:gd name="T60" fmla="*/ 2147483646 w 25"/>
                <a:gd name="T61" fmla="*/ 2147483646 h 125"/>
                <a:gd name="T62" fmla="*/ 2147483646 w 25"/>
                <a:gd name="T63" fmla="*/ 2147483646 h 125"/>
                <a:gd name="T64" fmla="*/ 2147483646 w 25"/>
                <a:gd name="T65" fmla="*/ 2147483646 h 125"/>
                <a:gd name="T66" fmla="*/ 2147483646 w 25"/>
                <a:gd name="T67" fmla="*/ 2147483646 h 125"/>
                <a:gd name="T68" fmla="*/ 2147483646 w 25"/>
                <a:gd name="T69" fmla="*/ 2147483646 h 125"/>
                <a:gd name="T70" fmla="*/ 2147483646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1126"/>
            <p:cNvSpPr>
              <a:spLocks/>
            </p:cNvSpPr>
            <p:nvPr/>
          </p:nvSpPr>
          <p:spPr bwMode="auto">
            <a:xfrm>
              <a:off x="60188" y="419643"/>
              <a:ext cx="33438" cy="23406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2147483646 h 7"/>
                <a:gd name="T4" fmla="*/ 2147483646 w 10"/>
                <a:gd name="T5" fmla="*/ 2147483646 h 7"/>
                <a:gd name="T6" fmla="*/ 2147483646 w 10"/>
                <a:gd name="T7" fmla="*/ 2147483646 h 7"/>
                <a:gd name="T8" fmla="*/ 2147483646 w 10"/>
                <a:gd name="T9" fmla="*/ 2147483646 h 7"/>
                <a:gd name="T10" fmla="*/ 2147483646 w 10"/>
                <a:gd name="T11" fmla="*/ 0 h 7"/>
                <a:gd name="T12" fmla="*/ 2147483646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1127"/>
            <p:cNvSpPr>
              <a:spLocks noEditPoints="1"/>
            </p:cNvSpPr>
            <p:nvPr/>
          </p:nvSpPr>
          <p:spPr bwMode="auto">
            <a:xfrm>
              <a:off x="0" y="443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1128"/>
            <p:cNvSpPr>
              <a:spLocks/>
            </p:cNvSpPr>
            <p:nvPr/>
          </p:nvSpPr>
          <p:spPr bwMode="auto">
            <a:xfrm>
              <a:off x="0" y="262486"/>
              <a:ext cx="60188" cy="180563"/>
            </a:xfrm>
            <a:custGeom>
              <a:avLst/>
              <a:gdLst>
                <a:gd name="T0" fmla="*/ 2147483646 w 18"/>
                <a:gd name="T1" fmla="*/ 0 h 54"/>
                <a:gd name="T2" fmla="*/ 2147483646 w 18"/>
                <a:gd name="T3" fmla="*/ 2147483646 h 54"/>
                <a:gd name="T4" fmla="*/ 2147483646 w 18"/>
                <a:gd name="T5" fmla="*/ 2147483646 h 54"/>
                <a:gd name="T6" fmla="*/ 0 w 18"/>
                <a:gd name="T7" fmla="*/ 2147483646 h 54"/>
                <a:gd name="T8" fmla="*/ 0 w 18"/>
                <a:gd name="T9" fmla="*/ 2147483646 h 54"/>
                <a:gd name="T10" fmla="*/ 0 w 18"/>
                <a:gd name="T11" fmla="*/ 2147483646 h 54"/>
                <a:gd name="T12" fmla="*/ 0 w 18"/>
                <a:gd name="T13" fmla="*/ 2147483646 h 54"/>
                <a:gd name="T14" fmla="*/ 0 w 18"/>
                <a:gd name="T15" fmla="*/ 2147483646 h 54"/>
                <a:gd name="T16" fmla="*/ 0 w 18"/>
                <a:gd name="T17" fmla="*/ 2147483646 h 54"/>
                <a:gd name="T18" fmla="*/ 2147483646 w 18"/>
                <a:gd name="T19" fmla="*/ 2147483646 h 54"/>
                <a:gd name="T20" fmla="*/ 2147483646 w 18"/>
                <a:gd name="T21" fmla="*/ 2147483646 h 54"/>
                <a:gd name="T22" fmla="*/ 2147483646 w 18"/>
                <a:gd name="T23" fmla="*/ 2147483646 h 54"/>
                <a:gd name="T24" fmla="*/ 2147483646 w 18"/>
                <a:gd name="T25" fmla="*/ 2147483646 h 54"/>
                <a:gd name="T26" fmla="*/ 2147483646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1131"/>
            <p:cNvSpPr>
              <a:spLocks/>
            </p:cNvSpPr>
            <p:nvPr/>
          </p:nvSpPr>
          <p:spPr bwMode="auto">
            <a:xfrm>
              <a:off x="73563" y="429675"/>
              <a:ext cx="56844" cy="13375"/>
            </a:xfrm>
            <a:custGeom>
              <a:avLst/>
              <a:gdLst>
                <a:gd name="T0" fmla="*/ 2147483646 w 17"/>
                <a:gd name="T1" fmla="*/ 0 h 4"/>
                <a:gd name="T2" fmla="*/ 2147483646 w 17"/>
                <a:gd name="T3" fmla="*/ 0 h 4"/>
                <a:gd name="T4" fmla="*/ 2147483646 w 17"/>
                <a:gd name="T5" fmla="*/ 2147483646 h 4"/>
                <a:gd name="T6" fmla="*/ 0 w 17"/>
                <a:gd name="T7" fmla="*/ 2147483646 h 4"/>
                <a:gd name="T8" fmla="*/ 2147483646 w 17"/>
                <a:gd name="T9" fmla="*/ 2147483646 h 4"/>
                <a:gd name="T10" fmla="*/ 2147483646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1132"/>
            <p:cNvSpPr>
              <a:spLocks/>
            </p:cNvSpPr>
            <p:nvPr/>
          </p:nvSpPr>
          <p:spPr bwMode="auto">
            <a:xfrm>
              <a:off x="73563" y="429675"/>
              <a:ext cx="23406" cy="13375"/>
            </a:xfrm>
            <a:custGeom>
              <a:avLst/>
              <a:gdLst>
                <a:gd name="T0" fmla="*/ 2147483646 w 7"/>
                <a:gd name="T1" fmla="*/ 0 h 4"/>
                <a:gd name="T2" fmla="*/ 0 w 7"/>
                <a:gd name="T3" fmla="*/ 0 h 4"/>
                <a:gd name="T4" fmla="*/ 0 w 7"/>
                <a:gd name="T5" fmla="*/ 2147483646 h 4"/>
                <a:gd name="T6" fmla="*/ 2147483646 w 7"/>
                <a:gd name="T7" fmla="*/ 2147483646 h 4"/>
                <a:gd name="T8" fmla="*/ 2147483646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组合 232"/>
          <p:cNvGrpSpPr>
            <a:grpSpLocks/>
          </p:cNvGrpSpPr>
          <p:nvPr/>
        </p:nvGrpSpPr>
        <p:grpSpPr bwMode="auto">
          <a:xfrm>
            <a:off x="4852988" y="4814888"/>
            <a:ext cx="238125" cy="1095375"/>
            <a:chOff x="0" y="0"/>
            <a:chExt cx="237408" cy="1095638"/>
          </a:xfrm>
        </p:grpSpPr>
        <p:sp>
          <p:nvSpPr>
            <p:cNvPr id="17434" name="Rectangle 1141"/>
            <p:cNvSpPr>
              <a:spLocks noChangeArrowheads="1"/>
            </p:cNvSpPr>
            <p:nvPr/>
          </p:nvSpPr>
          <p:spPr bwMode="auto">
            <a:xfrm>
              <a:off x="88945" y="486517"/>
              <a:ext cx="48149" cy="609121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5" name="Freeform 1107"/>
            <p:cNvSpPr>
              <a:spLocks noEditPoints="1"/>
            </p:cNvSpPr>
            <p:nvPr/>
          </p:nvSpPr>
          <p:spPr bwMode="auto">
            <a:xfrm>
              <a:off x="26750" y="0"/>
              <a:ext cx="177220" cy="453081"/>
            </a:xfrm>
            <a:custGeom>
              <a:avLst/>
              <a:gdLst>
                <a:gd name="T0" fmla="*/ 2147483646 w 53"/>
                <a:gd name="T1" fmla="*/ 2147483646 h 135"/>
                <a:gd name="T2" fmla="*/ 2147483646 w 53"/>
                <a:gd name="T3" fmla="*/ 2147483646 h 135"/>
                <a:gd name="T4" fmla="*/ 2147483646 w 53"/>
                <a:gd name="T5" fmla="*/ 2147483646 h 135"/>
                <a:gd name="T6" fmla="*/ 2147483646 w 53"/>
                <a:gd name="T7" fmla="*/ 2147483646 h 135"/>
                <a:gd name="T8" fmla="*/ 2147483646 w 53"/>
                <a:gd name="T9" fmla="*/ 2147483646 h 135"/>
                <a:gd name="T10" fmla="*/ 2147483646 w 53"/>
                <a:gd name="T11" fmla="*/ 2147483646 h 135"/>
                <a:gd name="T12" fmla="*/ 0 w 53"/>
                <a:gd name="T13" fmla="*/ 2147483646 h 135"/>
                <a:gd name="T14" fmla="*/ 0 w 53"/>
                <a:gd name="T15" fmla="*/ 2147483646 h 135"/>
                <a:gd name="T16" fmla="*/ 0 w 53"/>
                <a:gd name="T17" fmla="*/ 2147483646 h 135"/>
                <a:gd name="T18" fmla="*/ 0 w 53"/>
                <a:gd name="T19" fmla="*/ 2147483646 h 135"/>
                <a:gd name="T20" fmla="*/ 2147483646 w 53"/>
                <a:gd name="T21" fmla="*/ 0 h 135"/>
                <a:gd name="T22" fmla="*/ 2147483646 w 53"/>
                <a:gd name="T23" fmla="*/ 0 h 135"/>
                <a:gd name="T24" fmla="*/ 2147483646 w 53"/>
                <a:gd name="T25" fmla="*/ 0 h 135"/>
                <a:gd name="T26" fmla="*/ 2147483646 w 53"/>
                <a:gd name="T27" fmla="*/ 0 h 135"/>
                <a:gd name="T28" fmla="*/ 2147483646 w 53"/>
                <a:gd name="T29" fmla="*/ 0 h 135"/>
                <a:gd name="T30" fmla="*/ 2147483646 w 53"/>
                <a:gd name="T31" fmla="*/ 0 h 135"/>
                <a:gd name="T32" fmla="*/ 2147483646 w 53"/>
                <a:gd name="T33" fmla="*/ 0 h 135"/>
                <a:gd name="T34" fmla="*/ 2147483646 w 53"/>
                <a:gd name="T35" fmla="*/ 2147483646 h 135"/>
                <a:gd name="T36" fmla="*/ 2147483646 w 53"/>
                <a:gd name="T37" fmla="*/ 2147483646 h 135"/>
                <a:gd name="T38" fmla="*/ 2147483646 w 53"/>
                <a:gd name="T39" fmla="*/ 2147483646 h 135"/>
                <a:gd name="T40" fmla="*/ 2147483646 w 53"/>
                <a:gd name="T41" fmla="*/ 2147483646 h 135"/>
                <a:gd name="T42" fmla="*/ 2147483646 w 53"/>
                <a:gd name="T43" fmla="*/ 2147483646 h 135"/>
                <a:gd name="T44" fmla="*/ 2147483646 w 53"/>
                <a:gd name="T45" fmla="*/ 2147483646 h 135"/>
                <a:gd name="T46" fmla="*/ 2147483646 w 53"/>
                <a:gd name="T47" fmla="*/ 2147483646 h 135"/>
                <a:gd name="T48" fmla="*/ 2147483646 w 53"/>
                <a:gd name="T49" fmla="*/ 2147483646 h 135"/>
                <a:gd name="T50" fmla="*/ 2147483646 w 53"/>
                <a:gd name="T51" fmla="*/ 2147483646 h 135"/>
                <a:gd name="T52" fmla="*/ 2147483646 w 53"/>
                <a:gd name="T53" fmla="*/ 2147483646 h 135"/>
                <a:gd name="T54" fmla="*/ 2147483646 w 53"/>
                <a:gd name="T55" fmla="*/ 2147483646 h 135"/>
                <a:gd name="T56" fmla="*/ 2147483646 w 53"/>
                <a:gd name="T57" fmla="*/ 2147483646 h 135"/>
                <a:gd name="T58" fmla="*/ 2147483646 w 53"/>
                <a:gd name="T59" fmla="*/ 2147483646 h 135"/>
                <a:gd name="T60" fmla="*/ 2147483646 w 53"/>
                <a:gd name="T61" fmla="*/ 2147483646 h 135"/>
                <a:gd name="T62" fmla="*/ 2147483646 w 53"/>
                <a:gd name="T63" fmla="*/ 2147483646 h 135"/>
                <a:gd name="T64" fmla="*/ 2147483646 w 53"/>
                <a:gd name="T65" fmla="*/ 2147483646 h 135"/>
                <a:gd name="T66" fmla="*/ 2147483646 w 53"/>
                <a:gd name="T67" fmla="*/ 2147483646 h 135"/>
                <a:gd name="T68" fmla="*/ 2147483646 w 53"/>
                <a:gd name="T69" fmla="*/ 2147483646 h 135"/>
                <a:gd name="T70" fmla="*/ 2147483646 w 53"/>
                <a:gd name="T71" fmla="*/ 2147483646 h 135"/>
                <a:gd name="T72" fmla="*/ 2147483646 w 53"/>
                <a:gd name="T73" fmla="*/ 2147483646 h 135"/>
                <a:gd name="T74" fmla="*/ 2147483646 w 53"/>
                <a:gd name="T75" fmla="*/ 2147483646 h 135"/>
                <a:gd name="T76" fmla="*/ 2147483646 w 53"/>
                <a:gd name="T77" fmla="*/ 2147483646 h 135"/>
                <a:gd name="T78" fmla="*/ 2147483646 w 53"/>
                <a:gd name="T79" fmla="*/ 2147483646 h 135"/>
                <a:gd name="T80" fmla="*/ 2147483646 w 53"/>
                <a:gd name="T81" fmla="*/ 2147483646 h 135"/>
                <a:gd name="T82" fmla="*/ 2147483646 w 53"/>
                <a:gd name="T83" fmla="*/ 2147483646 h 135"/>
                <a:gd name="T84" fmla="*/ 2147483646 w 53"/>
                <a:gd name="T85" fmla="*/ 2147483646 h 135"/>
                <a:gd name="T86" fmla="*/ 2147483646 w 53"/>
                <a:gd name="T87" fmla="*/ 2147483646 h 135"/>
                <a:gd name="T88" fmla="*/ 2147483646 w 53"/>
                <a:gd name="T89" fmla="*/ 2147483646 h 135"/>
                <a:gd name="T90" fmla="*/ 2147483646 w 53"/>
                <a:gd name="T91" fmla="*/ 2147483646 h 135"/>
                <a:gd name="T92" fmla="*/ 2147483646 w 53"/>
                <a:gd name="T93" fmla="*/ 0 h 135"/>
                <a:gd name="T94" fmla="*/ 2147483646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108"/>
            <p:cNvSpPr>
              <a:spLocks/>
            </p:cNvSpPr>
            <p:nvPr/>
          </p:nvSpPr>
          <p:spPr bwMode="auto">
            <a:xfrm>
              <a:off x="100313" y="453080"/>
              <a:ext cx="63532" cy="26750"/>
            </a:xfrm>
            <a:custGeom>
              <a:avLst/>
              <a:gdLst>
                <a:gd name="T0" fmla="*/ 0 w 19"/>
                <a:gd name="T1" fmla="*/ 0 h 8"/>
                <a:gd name="T2" fmla="*/ 2147483646 w 19"/>
                <a:gd name="T3" fmla="*/ 2147483646 h 8"/>
                <a:gd name="T4" fmla="*/ 2147483646 w 19"/>
                <a:gd name="T5" fmla="*/ 2147483646 h 8"/>
                <a:gd name="T6" fmla="*/ 2147483646 w 19"/>
                <a:gd name="T7" fmla="*/ 0 h 8"/>
                <a:gd name="T8" fmla="*/ 2147483646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09"/>
            <p:cNvSpPr>
              <a:spLocks noEditPoints="1"/>
            </p:cNvSpPr>
            <p:nvPr/>
          </p:nvSpPr>
          <p:spPr bwMode="auto">
            <a:xfrm>
              <a:off x="0" y="292579"/>
              <a:ext cx="26750" cy="187251"/>
            </a:xfrm>
            <a:custGeom>
              <a:avLst/>
              <a:gdLst>
                <a:gd name="T0" fmla="*/ 0 w 8"/>
                <a:gd name="T1" fmla="*/ 2147483646 h 56"/>
                <a:gd name="T2" fmla="*/ 0 w 8"/>
                <a:gd name="T3" fmla="*/ 2147483646 h 56"/>
                <a:gd name="T4" fmla="*/ 0 w 8"/>
                <a:gd name="T5" fmla="*/ 2147483646 h 56"/>
                <a:gd name="T6" fmla="*/ 0 w 8"/>
                <a:gd name="T7" fmla="*/ 2147483646 h 56"/>
                <a:gd name="T8" fmla="*/ 2147483646 w 8"/>
                <a:gd name="T9" fmla="*/ 2147483646 h 56"/>
                <a:gd name="T10" fmla="*/ 0 w 8"/>
                <a:gd name="T11" fmla="*/ 2147483646 h 56"/>
                <a:gd name="T12" fmla="*/ 2147483646 w 8"/>
                <a:gd name="T13" fmla="*/ 2147483646 h 56"/>
                <a:gd name="T14" fmla="*/ 2147483646 w 8"/>
                <a:gd name="T15" fmla="*/ 2147483646 h 56"/>
                <a:gd name="T16" fmla="*/ 2147483646 w 8"/>
                <a:gd name="T17" fmla="*/ 2147483646 h 56"/>
                <a:gd name="T18" fmla="*/ 2147483646 w 8"/>
                <a:gd name="T19" fmla="*/ 2147483646 h 56"/>
                <a:gd name="T20" fmla="*/ 2147483646 w 8"/>
                <a:gd name="T21" fmla="*/ 0 h 56"/>
                <a:gd name="T22" fmla="*/ 2147483646 w 8"/>
                <a:gd name="T23" fmla="*/ 0 h 56"/>
                <a:gd name="T24" fmla="*/ 0 w 8"/>
                <a:gd name="T25" fmla="*/ 2147483646 h 56"/>
                <a:gd name="T26" fmla="*/ 2147483646 w 8"/>
                <a:gd name="T27" fmla="*/ 0 h 56"/>
                <a:gd name="T28" fmla="*/ 2147483646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10"/>
            <p:cNvSpPr>
              <a:spLocks/>
            </p:cNvSpPr>
            <p:nvPr/>
          </p:nvSpPr>
          <p:spPr bwMode="auto">
            <a:xfrm>
              <a:off x="167189" y="289235"/>
              <a:ext cx="70219" cy="197282"/>
            </a:xfrm>
            <a:custGeom>
              <a:avLst/>
              <a:gdLst>
                <a:gd name="T0" fmla="*/ 2147483646 w 21"/>
                <a:gd name="T1" fmla="*/ 0 h 59"/>
                <a:gd name="T2" fmla="*/ 0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2147483646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Rectangle 1111"/>
            <p:cNvSpPr>
              <a:spLocks noChangeArrowheads="1"/>
            </p:cNvSpPr>
            <p:nvPr/>
          </p:nvSpPr>
          <p:spPr bwMode="auto">
            <a:xfrm>
              <a:off x="117032" y="0"/>
              <a:ext cx="1672" cy="167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0" name="Freeform 1112"/>
            <p:cNvSpPr>
              <a:spLocks/>
            </p:cNvSpPr>
            <p:nvPr/>
          </p:nvSpPr>
          <p:spPr bwMode="auto">
            <a:xfrm>
              <a:off x="117032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113"/>
            <p:cNvSpPr>
              <a:spLocks noEditPoints="1"/>
            </p:cNvSpPr>
            <p:nvPr/>
          </p:nvSpPr>
          <p:spPr bwMode="auto">
            <a:xfrm>
              <a:off x="26750" y="0"/>
              <a:ext cx="90282" cy="479831"/>
            </a:xfrm>
            <a:custGeom>
              <a:avLst/>
              <a:gdLst>
                <a:gd name="T0" fmla="*/ 2147483646 w 27"/>
                <a:gd name="T1" fmla="*/ 2147483646 h 143"/>
                <a:gd name="T2" fmla="*/ 2147483646 w 27"/>
                <a:gd name="T3" fmla="*/ 2147483646 h 143"/>
                <a:gd name="T4" fmla="*/ 2147483646 w 27"/>
                <a:gd name="T5" fmla="*/ 2147483646 h 143"/>
                <a:gd name="T6" fmla="*/ 2147483646 w 27"/>
                <a:gd name="T7" fmla="*/ 2147483646 h 143"/>
                <a:gd name="T8" fmla="*/ 2147483646 w 27"/>
                <a:gd name="T9" fmla="*/ 2147483646 h 143"/>
                <a:gd name="T10" fmla="*/ 2147483646 w 27"/>
                <a:gd name="T11" fmla="*/ 2147483646 h 143"/>
                <a:gd name="T12" fmla="*/ 2147483646 w 27"/>
                <a:gd name="T13" fmla="*/ 2147483646 h 143"/>
                <a:gd name="T14" fmla="*/ 2147483646 w 27"/>
                <a:gd name="T15" fmla="*/ 2147483646 h 143"/>
                <a:gd name="T16" fmla="*/ 2147483646 w 27"/>
                <a:gd name="T17" fmla="*/ 0 h 143"/>
                <a:gd name="T18" fmla="*/ 2147483646 w 27"/>
                <a:gd name="T19" fmla="*/ 2147483646 h 143"/>
                <a:gd name="T20" fmla="*/ 2147483646 w 27"/>
                <a:gd name="T21" fmla="*/ 2147483646 h 143"/>
                <a:gd name="T22" fmla="*/ 2147483646 w 27"/>
                <a:gd name="T23" fmla="*/ 2147483646 h 143"/>
                <a:gd name="T24" fmla="*/ 2147483646 w 27"/>
                <a:gd name="T25" fmla="*/ 2147483646 h 143"/>
                <a:gd name="T26" fmla="*/ 2147483646 w 27"/>
                <a:gd name="T27" fmla="*/ 2147483646 h 143"/>
                <a:gd name="T28" fmla="*/ 2147483646 w 27"/>
                <a:gd name="T29" fmla="*/ 2147483646 h 143"/>
                <a:gd name="T30" fmla="*/ 2147483646 w 27"/>
                <a:gd name="T31" fmla="*/ 2147483646 h 143"/>
                <a:gd name="T32" fmla="*/ 2147483646 w 27"/>
                <a:gd name="T33" fmla="*/ 2147483646 h 143"/>
                <a:gd name="T34" fmla="*/ 2147483646 w 27"/>
                <a:gd name="T35" fmla="*/ 2147483646 h 143"/>
                <a:gd name="T36" fmla="*/ 2147483646 w 27"/>
                <a:gd name="T37" fmla="*/ 2147483646 h 143"/>
                <a:gd name="T38" fmla="*/ 0 w 27"/>
                <a:gd name="T39" fmla="*/ 2147483646 h 143"/>
                <a:gd name="T40" fmla="*/ 0 w 27"/>
                <a:gd name="T41" fmla="*/ 2147483646 h 143"/>
                <a:gd name="T42" fmla="*/ 2147483646 w 27"/>
                <a:gd name="T43" fmla="*/ 2147483646 h 143"/>
                <a:gd name="T44" fmla="*/ 2147483646 w 27"/>
                <a:gd name="T45" fmla="*/ 2147483646 h 143"/>
                <a:gd name="T46" fmla="*/ 2147483646 w 27"/>
                <a:gd name="T47" fmla="*/ 2147483646 h 143"/>
                <a:gd name="T48" fmla="*/ 2147483646 w 27"/>
                <a:gd name="T49" fmla="*/ 2147483646 h 143"/>
                <a:gd name="T50" fmla="*/ 2147483646 w 27"/>
                <a:gd name="T51" fmla="*/ 2147483646 h 143"/>
                <a:gd name="T52" fmla="*/ 2147483646 w 27"/>
                <a:gd name="T53" fmla="*/ 2147483646 h 143"/>
                <a:gd name="T54" fmla="*/ 2147483646 w 27"/>
                <a:gd name="T55" fmla="*/ 2147483646 h 143"/>
                <a:gd name="T56" fmla="*/ 2147483646 w 27"/>
                <a:gd name="T57" fmla="*/ 2147483646 h 143"/>
                <a:gd name="T58" fmla="*/ 2147483646 w 27"/>
                <a:gd name="T59" fmla="*/ 2147483646 h 143"/>
                <a:gd name="T60" fmla="*/ 2147483646 w 27"/>
                <a:gd name="T61" fmla="*/ 2147483646 h 143"/>
                <a:gd name="T62" fmla="*/ 2147483646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114"/>
            <p:cNvSpPr>
              <a:spLocks/>
            </p:cNvSpPr>
            <p:nvPr/>
          </p:nvSpPr>
          <p:spPr bwMode="auto">
            <a:xfrm>
              <a:off x="26750" y="0"/>
              <a:ext cx="90282" cy="453081"/>
            </a:xfrm>
            <a:custGeom>
              <a:avLst/>
              <a:gdLst>
                <a:gd name="T0" fmla="*/ 2147483646 w 27"/>
                <a:gd name="T1" fmla="*/ 0 h 135"/>
                <a:gd name="T2" fmla="*/ 2147483646 w 27"/>
                <a:gd name="T3" fmla="*/ 0 h 135"/>
                <a:gd name="T4" fmla="*/ 2147483646 w 27"/>
                <a:gd name="T5" fmla="*/ 0 h 135"/>
                <a:gd name="T6" fmla="*/ 2147483646 w 27"/>
                <a:gd name="T7" fmla="*/ 2147483646 h 135"/>
                <a:gd name="T8" fmla="*/ 2147483646 w 27"/>
                <a:gd name="T9" fmla="*/ 2147483646 h 135"/>
                <a:gd name="T10" fmla="*/ 2147483646 w 27"/>
                <a:gd name="T11" fmla="*/ 2147483646 h 135"/>
                <a:gd name="T12" fmla="*/ 2147483646 w 27"/>
                <a:gd name="T13" fmla="*/ 2147483646 h 135"/>
                <a:gd name="T14" fmla="*/ 2147483646 w 27"/>
                <a:gd name="T15" fmla="*/ 2147483646 h 135"/>
                <a:gd name="T16" fmla="*/ 2147483646 w 27"/>
                <a:gd name="T17" fmla="*/ 2147483646 h 135"/>
                <a:gd name="T18" fmla="*/ 2147483646 w 27"/>
                <a:gd name="T19" fmla="*/ 2147483646 h 135"/>
                <a:gd name="T20" fmla="*/ 2147483646 w 27"/>
                <a:gd name="T21" fmla="*/ 2147483646 h 135"/>
                <a:gd name="T22" fmla="*/ 2147483646 w 27"/>
                <a:gd name="T23" fmla="*/ 2147483646 h 135"/>
                <a:gd name="T24" fmla="*/ 2147483646 w 27"/>
                <a:gd name="T25" fmla="*/ 2147483646 h 135"/>
                <a:gd name="T26" fmla="*/ 2147483646 w 27"/>
                <a:gd name="T27" fmla="*/ 2147483646 h 135"/>
                <a:gd name="T28" fmla="*/ 2147483646 w 27"/>
                <a:gd name="T29" fmla="*/ 2147483646 h 135"/>
                <a:gd name="T30" fmla="*/ 2147483646 w 27"/>
                <a:gd name="T31" fmla="*/ 2147483646 h 135"/>
                <a:gd name="T32" fmla="*/ 2147483646 w 27"/>
                <a:gd name="T33" fmla="*/ 2147483646 h 135"/>
                <a:gd name="T34" fmla="*/ 2147483646 w 27"/>
                <a:gd name="T35" fmla="*/ 2147483646 h 135"/>
                <a:gd name="T36" fmla="*/ 2147483646 w 27"/>
                <a:gd name="T37" fmla="*/ 2147483646 h 135"/>
                <a:gd name="T38" fmla="*/ 2147483646 w 27"/>
                <a:gd name="T39" fmla="*/ 2147483646 h 135"/>
                <a:gd name="T40" fmla="*/ 2147483646 w 27"/>
                <a:gd name="T41" fmla="*/ 2147483646 h 135"/>
                <a:gd name="T42" fmla="*/ 2147483646 w 27"/>
                <a:gd name="T43" fmla="*/ 2147483646 h 135"/>
                <a:gd name="T44" fmla="*/ 2147483646 w 27"/>
                <a:gd name="T45" fmla="*/ 2147483646 h 135"/>
                <a:gd name="T46" fmla="*/ 0 w 27"/>
                <a:gd name="T47" fmla="*/ 2147483646 h 135"/>
                <a:gd name="T48" fmla="*/ 0 w 27"/>
                <a:gd name="T49" fmla="*/ 2147483646 h 135"/>
                <a:gd name="T50" fmla="*/ 0 w 27"/>
                <a:gd name="T51" fmla="*/ 2147483646 h 135"/>
                <a:gd name="T52" fmla="*/ 2147483646 w 27"/>
                <a:gd name="T53" fmla="*/ 2147483646 h 135"/>
                <a:gd name="T54" fmla="*/ 2147483646 w 27"/>
                <a:gd name="T55" fmla="*/ 2147483646 h 135"/>
                <a:gd name="T56" fmla="*/ 2147483646 w 27"/>
                <a:gd name="T57" fmla="*/ 2147483646 h 135"/>
                <a:gd name="T58" fmla="*/ 2147483646 w 27"/>
                <a:gd name="T59" fmla="*/ 2147483646 h 135"/>
                <a:gd name="T60" fmla="*/ 2147483646 w 27"/>
                <a:gd name="T61" fmla="*/ 2147483646 h 135"/>
                <a:gd name="T62" fmla="*/ 2147483646 w 27"/>
                <a:gd name="T63" fmla="*/ 2147483646 h 135"/>
                <a:gd name="T64" fmla="*/ 2147483646 w 27"/>
                <a:gd name="T65" fmla="*/ 2147483646 h 135"/>
                <a:gd name="T66" fmla="*/ 2147483646 w 27"/>
                <a:gd name="T67" fmla="*/ 2147483646 h 135"/>
                <a:gd name="T68" fmla="*/ 2147483646 w 27"/>
                <a:gd name="T69" fmla="*/ 2147483646 h 135"/>
                <a:gd name="T70" fmla="*/ 2147483646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1115"/>
            <p:cNvSpPr>
              <a:spLocks/>
            </p:cNvSpPr>
            <p:nvPr/>
          </p:nvSpPr>
          <p:spPr bwMode="auto">
            <a:xfrm>
              <a:off x="66875" y="453080"/>
              <a:ext cx="40125" cy="2675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147483646 h 8"/>
                <a:gd name="T4" fmla="*/ 2147483646 w 12"/>
                <a:gd name="T5" fmla="*/ 2147483646 h 8"/>
                <a:gd name="T6" fmla="*/ 2147483646 w 12"/>
                <a:gd name="T7" fmla="*/ 0 h 8"/>
                <a:gd name="T8" fmla="*/ 2147483646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116"/>
            <p:cNvSpPr>
              <a:spLocks noEditPoints="1"/>
            </p:cNvSpPr>
            <p:nvPr/>
          </p:nvSpPr>
          <p:spPr bwMode="auto">
            <a:xfrm>
              <a:off x="0" y="443049"/>
              <a:ext cx="26750" cy="36781"/>
            </a:xfrm>
            <a:custGeom>
              <a:avLst/>
              <a:gdLst>
                <a:gd name="T0" fmla="*/ 0 w 8"/>
                <a:gd name="T1" fmla="*/ 2147483646 h 11"/>
                <a:gd name="T2" fmla="*/ 0 w 8"/>
                <a:gd name="T3" fmla="*/ 2147483646 h 11"/>
                <a:gd name="T4" fmla="*/ 0 w 8"/>
                <a:gd name="T5" fmla="*/ 2147483646 h 11"/>
                <a:gd name="T6" fmla="*/ 2147483646 w 8"/>
                <a:gd name="T7" fmla="*/ 0 h 11"/>
                <a:gd name="T8" fmla="*/ 2147483646 w 8"/>
                <a:gd name="T9" fmla="*/ 0 h 11"/>
                <a:gd name="T10" fmla="*/ 2147483646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117"/>
            <p:cNvSpPr>
              <a:spLocks/>
            </p:cNvSpPr>
            <p:nvPr/>
          </p:nvSpPr>
          <p:spPr bwMode="auto">
            <a:xfrm>
              <a:off x="0" y="285892"/>
              <a:ext cx="66875" cy="193938"/>
            </a:xfrm>
            <a:custGeom>
              <a:avLst/>
              <a:gdLst>
                <a:gd name="T0" fmla="*/ 2147483646 w 20"/>
                <a:gd name="T1" fmla="*/ 0 h 58"/>
                <a:gd name="T2" fmla="*/ 2147483646 w 20"/>
                <a:gd name="T3" fmla="*/ 2147483646 h 58"/>
                <a:gd name="T4" fmla="*/ 2147483646 w 20"/>
                <a:gd name="T5" fmla="*/ 2147483646 h 58"/>
                <a:gd name="T6" fmla="*/ 0 w 20"/>
                <a:gd name="T7" fmla="*/ 2147483646 h 58"/>
                <a:gd name="T8" fmla="*/ 0 w 20"/>
                <a:gd name="T9" fmla="*/ 2147483646 h 58"/>
                <a:gd name="T10" fmla="*/ 0 w 20"/>
                <a:gd name="T11" fmla="*/ 2147483646 h 58"/>
                <a:gd name="T12" fmla="*/ 0 w 20"/>
                <a:gd name="T13" fmla="*/ 2147483646 h 58"/>
                <a:gd name="T14" fmla="*/ 2147483646 w 20"/>
                <a:gd name="T15" fmla="*/ 2147483646 h 58"/>
                <a:gd name="T16" fmla="*/ 2147483646 w 20"/>
                <a:gd name="T17" fmla="*/ 2147483646 h 58"/>
                <a:gd name="T18" fmla="*/ 2147483646 w 20"/>
                <a:gd name="T19" fmla="*/ 2147483646 h 58"/>
                <a:gd name="T20" fmla="*/ 2147483646 w 20"/>
                <a:gd name="T21" fmla="*/ 2147483646 h 58"/>
                <a:gd name="T22" fmla="*/ 2147483646 w 20"/>
                <a:gd name="T23" fmla="*/ 2147483646 h 58"/>
                <a:gd name="T24" fmla="*/ 2147483646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5" name="文本框 226"/>
          <p:cNvSpPr txBox="1">
            <a:spLocks noChangeArrowheads="1"/>
          </p:cNvSpPr>
          <p:nvPr/>
        </p:nvSpPr>
        <p:spPr bwMode="auto">
          <a:xfrm>
            <a:off x="3659188" y="1884363"/>
            <a:ext cx="1768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 </a:t>
            </a:r>
            <a:r>
              <a:rPr lang="en-US" altLang="zh-CN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>
              <a:solidFill>
                <a:srgbClr val="0075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6" name="文本框 3"/>
          <p:cNvSpPr txBox="1">
            <a:spLocks noChangeArrowheads="1"/>
          </p:cNvSpPr>
          <p:nvPr/>
        </p:nvSpPr>
        <p:spPr bwMode="auto">
          <a:xfrm>
            <a:off x="6646863" y="1908175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17" name="Straight Connector 199"/>
          <p:cNvCxnSpPr>
            <a:cxnSpLocks noChangeShapeType="1"/>
          </p:cNvCxnSpPr>
          <p:nvPr/>
        </p:nvCxnSpPr>
        <p:spPr bwMode="auto">
          <a:xfrm>
            <a:off x="6559550" y="181451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Straight Connector 199"/>
          <p:cNvCxnSpPr>
            <a:cxnSpLocks noChangeShapeType="1"/>
          </p:cNvCxnSpPr>
          <p:nvPr/>
        </p:nvCxnSpPr>
        <p:spPr bwMode="auto">
          <a:xfrm>
            <a:off x="6559550" y="241776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文本框 243"/>
          <p:cNvSpPr txBox="1">
            <a:spLocks noChangeArrowheads="1"/>
          </p:cNvSpPr>
          <p:nvPr/>
        </p:nvSpPr>
        <p:spPr bwMode="auto">
          <a:xfrm>
            <a:off x="6646863" y="2943225"/>
            <a:ext cx="4005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0" name="Straight Connector 199"/>
          <p:cNvCxnSpPr>
            <a:cxnSpLocks noChangeShapeType="1"/>
          </p:cNvCxnSpPr>
          <p:nvPr/>
        </p:nvCxnSpPr>
        <p:spPr bwMode="auto">
          <a:xfrm>
            <a:off x="6559550" y="28479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1" name="Straight Connector 199"/>
          <p:cNvCxnSpPr>
            <a:cxnSpLocks noChangeShapeType="1"/>
          </p:cNvCxnSpPr>
          <p:nvPr/>
        </p:nvCxnSpPr>
        <p:spPr bwMode="auto">
          <a:xfrm>
            <a:off x="6559550" y="345122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2" name="文本框 247"/>
          <p:cNvSpPr txBox="1">
            <a:spLocks noChangeArrowheads="1"/>
          </p:cNvSpPr>
          <p:nvPr/>
        </p:nvSpPr>
        <p:spPr bwMode="auto">
          <a:xfrm>
            <a:off x="6646863" y="3976688"/>
            <a:ext cx="4005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3" name="Straight Connector 199"/>
          <p:cNvCxnSpPr>
            <a:cxnSpLocks noChangeShapeType="1"/>
          </p:cNvCxnSpPr>
          <p:nvPr/>
        </p:nvCxnSpPr>
        <p:spPr bwMode="auto">
          <a:xfrm>
            <a:off x="6559550" y="38814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Straight Connector 199"/>
          <p:cNvCxnSpPr>
            <a:cxnSpLocks noChangeShapeType="1"/>
          </p:cNvCxnSpPr>
          <p:nvPr/>
        </p:nvCxnSpPr>
        <p:spPr bwMode="auto">
          <a:xfrm>
            <a:off x="6559550" y="44862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5" name="文本框 251"/>
          <p:cNvSpPr txBox="1">
            <a:spLocks noChangeArrowheads="1"/>
          </p:cNvSpPr>
          <p:nvPr/>
        </p:nvSpPr>
        <p:spPr bwMode="auto">
          <a:xfrm>
            <a:off x="6646863" y="5010150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6" name="Straight Connector 199"/>
          <p:cNvCxnSpPr>
            <a:cxnSpLocks noChangeShapeType="1"/>
          </p:cNvCxnSpPr>
          <p:nvPr/>
        </p:nvCxnSpPr>
        <p:spPr bwMode="auto">
          <a:xfrm>
            <a:off x="6559550" y="491648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7" name="Straight Connector 199"/>
          <p:cNvCxnSpPr>
            <a:cxnSpLocks noChangeShapeType="1"/>
          </p:cNvCxnSpPr>
          <p:nvPr/>
        </p:nvCxnSpPr>
        <p:spPr bwMode="auto">
          <a:xfrm>
            <a:off x="6559550" y="55197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8" name="组合 263"/>
          <p:cNvGrpSpPr>
            <a:grpSpLocks/>
          </p:cNvGrpSpPr>
          <p:nvPr/>
        </p:nvGrpSpPr>
        <p:grpSpPr bwMode="auto">
          <a:xfrm>
            <a:off x="10975975" y="5659438"/>
            <a:ext cx="1406525" cy="1490662"/>
            <a:chOff x="0" y="0"/>
            <a:chExt cx="1406701" cy="1491935"/>
          </a:xfrm>
        </p:grpSpPr>
        <p:sp>
          <p:nvSpPr>
            <p:cNvPr id="17432" name="任意多边形 259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3" name="任意多边形 262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7429" name="组合 264"/>
          <p:cNvGrpSpPr>
            <a:grpSpLocks/>
          </p:cNvGrpSpPr>
          <p:nvPr/>
        </p:nvGrpSpPr>
        <p:grpSpPr bwMode="auto">
          <a:xfrm rot="10800000">
            <a:off x="-206375" y="-268288"/>
            <a:ext cx="1406525" cy="1492251"/>
            <a:chOff x="0" y="0"/>
            <a:chExt cx="1406701" cy="1491935"/>
          </a:xfrm>
        </p:grpSpPr>
        <p:sp>
          <p:nvSpPr>
            <p:cNvPr id="17430" name="任意多边形 265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1" name="任意多边形 266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124</Words>
  <Characters>0</Characters>
  <Application>Microsoft Office PowerPoint</Application>
  <DocSecurity>0</DocSecurity>
  <PresentationFormat>宽屏</PresentationFormat>
  <Lines>0</Lines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16</cp:revision>
  <dcterms:created xsi:type="dcterms:W3CDTF">2015-07-28T09:57:04Z</dcterms:created>
  <dcterms:modified xsi:type="dcterms:W3CDTF">2016-02-21T11:43:45Z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