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7" r:id="rId3"/>
  </p:sldMasterIdLst>
  <p:notesMasterIdLst>
    <p:notesMasterId r:id="rId42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E2FEE0-E867-4F17-B888-92452EA406F2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HK" altLang="en-US"/>
        </a:p>
      </dgm:t>
    </dgm:pt>
    <dgm:pt modelId="{1F2FBAD7-9D38-47F4-8EBD-19792B961AE1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A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07C5BE47-C7C6-47FC-BE46-AC20539E73DA}" type="parTrans" cxnId="{BF1ABA53-1D6C-4462-8898-83E4F5C884A3}">
      <dgm:prSet/>
      <dgm:spPr/>
      <dgm:t>
        <a:bodyPr/>
        <a:lstStyle/>
        <a:p>
          <a:endParaRPr lang="zh-HK" altLang="en-US"/>
        </a:p>
      </dgm:t>
    </dgm:pt>
    <dgm:pt modelId="{34B83650-2191-4B46-9EF1-76AEEAEAEB4B}" type="sibTrans" cxnId="{BF1ABA53-1D6C-4462-8898-83E4F5C884A3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endParaRPr lang="zh-HK" altLang="en-US"/>
        </a:p>
      </dgm:t>
    </dgm:pt>
    <dgm:pt modelId="{B0E448F1-0D61-4A7D-872D-CF70221677FF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B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D7EE0F52-980A-4560-92AD-77EB1E10976B}" type="parTrans" cxnId="{0D93128F-6380-4765-BE96-73FB56F61F74}">
      <dgm:prSet/>
      <dgm:spPr/>
      <dgm:t>
        <a:bodyPr/>
        <a:lstStyle/>
        <a:p>
          <a:endParaRPr lang="zh-HK" altLang="en-US"/>
        </a:p>
      </dgm:t>
    </dgm:pt>
    <dgm:pt modelId="{6658443D-2385-403F-811D-14C7D218A955}" type="sibTrans" cxnId="{0D93128F-6380-4765-BE96-73FB56F61F74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endParaRPr lang="zh-HK" altLang="en-US"/>
        </a:p>
      </dgm:t>
    </dgm:pt>
    <dgm:pt modelId="{53E5237D-28DE-4DAC-B8C5-755E5CCA4D6E}">
      <dgm:prSet phldrT="[文本]"/>
      <dgm:spPr>
        <a:solidFill>
          <a:srgbClr val="C60E17"/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C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50F8C91C-6BDC-47D7-B856-49EA57494F6C}" type="parTrans" cxnId="{6A317760-224A-40F8-8719-51A8CB62FAC7}">
      <dgm:prSet/>
      <dgm:spPr/>
      <dgm:t>
        <a:bodyPr/>
        <a:lstStyle/>
        <a:p>
          <a:endParaRPr lang="zh-HK" altLang="en-US"/>
        </a:p>
      </dgm:t>
    </dgm:pt>
    <dgm:pt modelId="{DDD85219-6C2F-4179-AEA0-9CA996895D25}" type="sibTrans" cxnId="{6A317760-224A-40F8-8719-51A8CB62FAC7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endParaRPr lang="zh-HK" altLang="en-US"/>
        </a:p>
      </dgm:t>
    </dgm:pt>
    <dgm:pt modelId="{D8952619-F706-4BE2-AD80-8F8DA315B1A3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D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9798C924-F28B-4828-957D-2E94827E3CF7}" type="parTrans" cxnId="{1ED70141-D84D-4C5B-9B7E-7F5D9A2F6D99}">
      <dgm:prSet/>
      <dgm:spPr/>
      <dgm:t>
        <a:bodyPr/>
        <a:lstStyle/>
        <a:p>
          <a:endParaRPr lang="zh-HK" altLang="en-US"/>
        </a:p>
      </dgm:t>
    </dgm:pt>
    <dgm:pt modelId="{2869DB84-6BE6-46E8-95E0-AE7602438641}" type="sibTrans" cxnId="{1ED70141-D84D-4C5B-9B7E-7F5D9A2F6D99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endParaRPr lang="zh-HK" altLang="en-US"/>
        </a:p>
      </dgm:t>
    </dgm:pt>
    <dgm:pt modelId="{8B154B32-98CF-4C9A-9012-A5D9CC9B0FC9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E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598B00E2-B43B-4814-80E6-607F5FB4EED5}" type="parTrans" cxnId="{7A8960F9-F685-4589-A72B-9037568F6D69}">
      <dgm:prSet/>
      <dgm:spPr/>
      <dgm:t>
        <a:bodyPr/>
        <a:lstStyle/>
        <a:p>
          <a:endParaRPr lang="zh-HK" altLang="en-US"/>
        </a:p>
      </dgm:t>
    </dgm:pt>
    <dgm:pt modelId="{C0470DC5-3A86-4C4A-92EB-4A1E3918DFAB}" type="sibTrans" cxnId="{7A8960F9-F685-4589-A72B-9037568F6D69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endParaRPr lang="zh-HK" altLang="en-US"/>
        </a:p>
      </dgm:t>
    </dgm:pt>
    <dgm:pt modelId="{EBB07A0A-41B1-44A1-80CB-76B2D4A4385D}" type="pres">
      <dgm:prSet presAssocID="{2EE2FEE0-E867-4F17-B888-92452EA406F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HK" altLang="en-US"/>
        </a:p>
      </dgm:t>
    </dgm:pt>
    <dgm:pt modelId="{B892340E-17B2-495D-9E54-C541AC3179C2}" type="pres">
      <dgm:prSet presAssocID="{1F2FBAD7-9D38-47F4-8EBD-19792B961AE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5F3CDAED-04F9-409E-8BE5-C3705DF614B1}" type="pres">
      <dgm:prSet presAssocID="{34B83650-2191-4B46-9EF1-76AEEAEAEB4B}" presName="sibTrans" presStyleLbl="sibTrans2D1" presStyleIdx="0" presStyleCnt="5"/>
      <dgm:spPr/>
      <dgm:t>
        <a:bodyPr/>
        <a:lstStyle/>
        <a:p>
          <a:endParaRPr lang="zh-HK" altLang="en-US"/>
        </a:p>
      </dgm:t>
    </dgm:pt>
    <dgm:pt modelId="{A7EF31C0-1ED4-445F-8472-1DEFB551F79F}" type="pres">
      <dgm:prSet presAssocID="{34B83650-2191-4B46-9EF1-76AEEAEAEB4B}" presName="connectorText" presStyleLbl="sibTrans2D1" presStyleIdx="0" presStyleCnt="5"/>
      <dgm:spPr/>
      <dgm:t>
        <a:bodyPr/>
        <a:lstStyle/>
        <a:p>
          <a:endParaRPr lang="zh-HK" altLang="en-US"/>
        </a:p>
      </dgm:t>
    </dgm:pt>
    <dgm:pt modelId="{88D89139-59E2-442D-8634-9C2C9F3A4A5E}" type="pres">
      <dgm:prSet presAssocID="{B0E448F1-0D61-4A7D-872D-CF70221677F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1D52DF1B-AFA6-4496-8CFE-836BDE5B86FA}" type="pres">
      <dgm:prSet presAssocID="{6658443D-2385-403F-811D-14C7D218A955}" presName="sibTrans" presStyleLbl="sibTrans2D1" presStyleIdx="1" presStyleCnt="5"/>
      <dgm:spPr/>
      <dgm:t>
        <a:bodyPr/>
        <a:lstStyle/>
        <a:p>
          <a:endParaRPr lang="zh-HK" altLang="en-US"/>
        </a:p>
      </dgm:t>
    </dgm:pt>
    <dgm:pt modelId="{71348621-6733-4F79-B6EF-B92525F1BA1A}" type="pres">
      <dgm:prSet presAssocID="{6658443D-2385-403F-811D-14C7D218A955}" presName="connectorText" presStyleLbl="sibTrans2D1" presStyleIdx="1" presStyleCnt="5"/>
      <dgm:spPr/>
      <dgm:t>
        <a:bodyPr/>
        <a:lstStyle/>
        <a:p>
          <a:endParaRPr lang="zh-HK" altLang="en-US"/>
        </a:p>
      </dgm:t>
    </dgm:pt>
    <dgm:pt modelId="{A52F8C93-5CB4-4E37-8F0E-539EC3957766}" type="pres">
      <dgm:prSet presAssocID="{53E5237D-28DE-4DAC-B8C5-755E5CCA4D6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295302EC-0FA6-4280-AC4E-4AE70FFD2F43}" type="pres">
      <dgm:prSet presAssocID="{DDD85219-6C2F-4179-AEA0-9CA996895D25}" presName="sibTrans" presStyleLbl="sibTrans2D1" presStyleIdx="2" presStyleCnt="5"/>
      <dgm:spPr/>
      <dgm:t>
        <a:bodyPr/>
        <a:lstStyle/>
        <a:p>
          <a:endParaRPr lang="zh-HK" altLang="en-US"/>
        </a:p>
      </dgm:t>
    </dgm:pt>
    <dgm:pt modelId="{F55FC2D3-EDCB-409C-8626-7651D0626051}" type="pres">
      <dgm:prSet presAssocID="{DDD85219-6C2F-4179-AEA0-9CA996895D25}" presName="connectorText" presStyleLbl="sibTrans2D1" presStyleIdx="2" presStyleCnt="5"/>
      <dgm:spPr/>
      <dgm:t>
        <a:bodyPr/>
        <a:lstStyle/>
        <a:p>
          <a:endParaRPr lang="zh-HK" altLang="en-US"/>
        </a:p>
      </dgm:t>
    </dgm:pt>
    <dgm:pt modelId="{F40B65C0-A354-478F-8060-FBF8510601F0}" type="pres">
      <dgm:prSet presAssocID="{D8952619-F706-4BE2-AD80-8F8DA315B1A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23A7B2BD-8D43-49F0-BA2C-E6649C898DEE}" type="pres">
      <dgm:prSet presAssocID="{2869DB84-6BE6-46E8-95E0-AE7602438641}" presName="sibTrans" presStyleLbl="sibTrans2D1" presStyleIdx="3" presStyleCnt="5"/>
      <dgm:spPr/>
      <dgm:t>
        <a:bodyPr/>
        <a:lstStyle/>
        <a:p>
          <a:endParaRPr lang="zh-HK" altLang="en-US"/>
        </a:p>
      </dgm:t>
    </dgm:pt>
    <dgm:pt modelId="{D4320486-09D1-4426-BDF2-5358A393A766}" type="pres">
      <dgm:prSet presAssocID="{2869DB84-6BE6-46E8-95E0-AE7602438641}" presName="connectorText" presStyleLbl="sibTrans2D1" presStyleIdx="3" presStyleCnt="5"/>
      <dgm:spPr/>
      <dgm:t>
        <a:bodyPr/>
        <a:lstStyle/>
        <a:p>
          <a:endParaRPr lang="zh-HK" altLang="en-US"/>
        </a:p>
      </dgm:t>
    </dgm:pt>
    <dgm:pt modelId="{862AB094-DA6A-470E-863A-C70B3E1C5F2F}" type="pres">
      <dgm:prSet presAssocID="{8B154B32-98CF-4C9A-9012-A5D9CC9B0FC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06E63D2C-AC0B-4F46-B6DB-000B36F79F83}" type="pres">
      <dgm:prSet presAssocID="{C0470DC5-3A86-4C4A-92EB-4A1E3918DFAB}" presName="sibTrans" presStyleLbl="sibTrans2D1" presStyleIdx="4" presStyleCnt="5"/>
      <dgm:spPr/>
      <dgm:t>
        <a:bodyPr/>
        <a:lstStyle/>
        <a:p>
          <a:endParaRPr lang="zh-HK" altLang="en-US"/>
        </a:p>
      </dgm:t>
    </dgm:pt>
    <dgm:pt modelId="{177DE429-CFCB-454F-BD18-7CEF5F77485F}" type="pres">
      <dgm:prSet presAssocID="{C0470DC5-3A86-4C4A-92EB-4A1E3918DFAB}" presName="connectorText" presStyleLbl="sibTrans2D1" presStyleIdx="4" presStyleCnt="5"/>
      <dgm:spPr/>
      <dgm:t>
        <a:bodyPr/>
        <a:lstStyle/>
        <a:p>
          <a:endParaRPr lang="zh-HK" altLang="en-US"/>
        </a:p>
      </dgm:t>
    </dgm:pt>
  </dgm:ptLst>
  <dgm:cxnLst>
    <dgm:cxn modelId="{41253EEE-79F6-4A93-9260-5B002371DEFE}" type="presOf" srcId="{34B83650-2191-4B46-9EF1-76AEEAEAEB4B}" destId="{5F3CDAED-04F9-409E-8BE5-C3705DF614B1}" srcOrd="0" destOrd="0" presId="urn:microsoft.com/office/officeart/2005/8/layout/cycle2"/>
    <dgm:cxn modelId="{FC530A9C-24C8-481A-964A-8F292774B7EC}" type="presOf" srcId="{D8952619-F706-4BE2-AD80-8F8DA315B1A3}" destId="{F40B65C0-A354-478F-8060-FBF8510601F0}" srcOrd="0" destOrd="0" presId="urn:microsoft.com/office/officeart/2005/8/layout/cycle2"/>
    <dgm:cxn modelId="{FBA1A949-F2BE-41D4-B1A3-FC0F1F42D726}" type="presOf" srcId="{8B154B32-98CF-4C9A-9012-A5D9CC9B0FC9}" destId="{862AB094-DA6A-470E-863A-C70B3E1C5F2F}" srcOrd="0" destOrd="0" presId="urn:microsoft.com/office/officeart/2005/8/layout/cycle2"/>
    <dgm:cxn modelId="{8BFF7D85-42C5-47B0-9EF8-E90364B73484}" type="presOf" srcId="{1F2FBAD7-9D38-47F4-8EBD-19792B961AE1}" destId="{B892340E-17B2-495D-9E54-C541AC3179C2}" srcOrd="0" destOrd="0" presId="urn:microsoft.com/office/officeart/2005/8/layout/cycle2"/>
    <dgm:cxn modelId="{BF1ABA53-1D6C-4462-8898-83E4F5C884A3}" srcId="{2EE2FEE0-E867-4F17-B888-92452EA406F2}" destId="{1F2FBAD7-9D38-47F4-8EBD-19792B961AE1}" srcOrd="0" destOrd="0" parTransId="{07C5BE47-C7C6-47FC-BE46-AC20539E73DA}" sibTransId="{34B83650-2191-4B46-9EF1-76AEEAEAEB4B}"/>
    <dgm:cxn modelId="{F594E7A6-FBDE-48A2-BD34-CA805CEBF620}" type="presOf" srcId="{53E5237D-28DE-4DAC-B8C5-755E5CCA4D6E}" destId="{A52F8C93-5CB4-4E37-8F0E-539EC3957766}" srcOrd="0" destOrd="0" presId="urn:microsoft.com/office/officeart/2005/8/layout/cycle2"/>
    <dgm:cxn modelId="{7A8960F9-F685-4589-A72B-9037568F6D69}" srcId="{2EE2FEE0-E867-4F17-B888-92452EA406F2}" destId="{8B154B32-98CF-4C9A-9012-A5D9CC9B0FC9}" srcOrd="4" destOrd="0" parTransId="{598B00E2-B43B-4814-80E6-607F5FB4EED5}" sibTransId="{C0470DC5-3A86-4C4A-92EB-4A1E3918DFAB}"/>
    <dgm:cxn modelId="{B330F03C-8CD4-4E34-B9F0-D8860A4717DB}" type="presOf" srcId="{34B83650-2191-4B46-9EF1-76AEEAEAEB4B}" destId="{A7EF31C0-1ED4-445F-8472-1DEFB551F79F}" srcOrd="1" destOrd="0" presId="urn:microsoft.com/office/officeart/2005/8/layout/cycle2"/>
    <dgm:cxn modelId="{9724E11B-0363-45A9-8FD1-6EE063189184}" type="presOf" srcId="{2869DB84-6BE6-46E8-95E0-AE7602438641}" destId="{23A7B2BD-8D43-49F0-BA2C-E6649C898DEE}" srcOrd="0" destOrd="0" presId="urn:microsoft.com/office/officeart/2005/8/layout/cycle2"/>
    <dgm:cxn modelId="{97376D3F-34C7-48F8-AEAF-A0CD8DD409D3}" type="presOf" srcId="{2EE2FEE0-E867-4F17-B888-92452EA406F2}" destId="{EBB07A0A-41B1-44A1-80CB-76B2D4A4385D}" srcOrd="0" destOrd="0" presId="urn:microsoft.com/office/officeart/2005/8/layout/cycle2"/>
    <dgm:cxn modelId="{E6A1DDC5-C0FE-4A73-94C2-A89A045F35CE}" type="presOf" srcId="{2869DB84-6BE6-46E8-95E0-AE7602438641}" destId="{D4320486-09D1-4426-BDF2-5358A393A766}" srcOrd="1" destOrd="0" presId="urn:microsoft.com/office/officeart/2005/8/layout/cycle2"/>
    <dgm:cxn modelId="{E6CEE9AB-8D5A-428A-8F4F-14A6AF7DF3A1}" type="presOf" srcId="{B0E448F1-0D61-4A7D-872D-CF70221677FF}" destId="{88D89139-59E2-442D-8634-9C2C9F3A4A5E}" srcOrd="0" destOrd="0" presId="urn:microsoft.com/office/officeart/2005/8/layout/cycle2"/>
    <dgm:cxn modelId="{6A317760-224A-40F8-8719-51A8CB62FAC7}" srcId="{2EE2FEE0-E867-4F17-B888-92452EA406F2}" destId="{53E5237D-28DE-4DAC-B8C5-755E5CCA4D6E}" srcOrd="2" destOrd="0" parTransId="{50F8C91C-6BDC-47D7-B856-49EA57494F6C}" sibTransId="{DDD85219-6C2F-4179-AEA0-9CA996895D25}"/>
    <dgm:cxn modelId="{86F0BD2B-4338-46EC-8EE2-DBA3DA04A7BC}" type="presOf" srcId="{C0470DC5-3A86-4C4A-92EB-4A1E3918DFAB}" destId="{06E63D2C-AC0B-4F46-B6DB-000B36F79F83}" srcOrd="0" destOrd="0" presId="urn:microsoft.com/office/officeart/2005/8/layout/cycle2"/>
    <dgm:cxn modelId="{AE32D48D-6333-426D-8621-DEFEDEAAE0E5}" type="presOf" srcId="{C0470DC5-3A86-4C4A-92EB-4A1E3918DFAB}" destId="{177DE429-CFCB-454F-BD18-7CEF5F77485F}" srcOrd="1" destOrd="0" presId="urn:microsoft.com/office/officeart/2005/8/layout/cycle2"/>
    <dgm:cxn modelId="{0D93128F-6380-4765-BE96-73FB56F61F74}" srcId="{2EE2FEE0-E867-4F17-B888-92452EA406F2}" destId="{B0E448F1-0D61-4A7D-872D-CF70221677FF}" srcOrd="1" destOrd="0" parTransId="{D7EE0F52-980A-4560-92AD-77EB1E10976B}" sibTransId="{6658443D-2385-403F-811D-14C7D218A955}"/>
    <dgm:cxn modelId="{1ED70141-D84D-4C5B-9B7E-7F5D9A2F6D99}" srcId="{2EE2FEE0-E867-4F17-B888-92452EA406F2}" destId="{D8952619-F706-4BE2-AD80-8F8DA315B1A3}" srcOrd="3" destOrd="0" parTransId="{9798C924-F28B-4828-957D-2E94827E3CF7}" sibTransId="{2869DB84-6BE6-46E8-95E0-AE7602438641}"/>
    <dgm:cxn modelId="{2C8903C0-08F1-4D61-969A-BCCB5B8E0417}" type="presOf" srcId="{6658443D-2385-403F-811D-14C7D218A955}" destId="{71348621-6733-4F79-B6EF-B92525F1BA1A}" srcOrd="1" destOrd="0" presId="urn:microsoft.com/office/officeart/2005/8/layout/cycle2"/>
    <dgm:cxn modelId="{03E75BB6-3026-4D94-BE84-F3BC4F68223A}" type="presOf" srcId="{6658443D-2385-403F-811D-14C7D218A955}" destId="{1D52DF1B-AFA6-4496-8CFE-836BDE5B86FA}" srcOrd="0" destOrd="0" presId="urn:microsoft.com/office/officeart/2005/8/layout/cycle2"/>
    <dgm:cxn modelId="{81DC2CC3-5347-46A8-9B19-F7D17A6A41A1}" type="presOf" srcId="{DDD85219-6C2F-4179-AEA0-9CA996895D25}" destId="{F55FC2D3-EDCB-409C-8626-7651D0626051}" srcOrd="1" destOrd="0" presId="urn:microsoft.com/office/officeart/2005/8/layout/cycle2"/>
    <dgm:cxn modelId="{5178934A-C6B2-4615-8177-663BE1C8C0A0}" type="presOf" srcId="{DDD85219-6C2F-4179-AEA0-9CA996895D25}" destId="{295302EC-0FA6-4280-AC4E-4AE70FFD2F43}" srcOrd="0" destOrd="0" presId="urn:microsoft.com/office/officeart/2005/8/layout/cycle2"/>
    <dgm:cxn modelId="{142EA6A4-B0F2-495C-B726-B2DEC6EABB47}" type="presParOf" srcId="{EBB07A0A-41B1-44A1-80CB-76B2D4A4385D}" destId="{B892340E-17B2-495D-9E54-C541AC3179C2}" srcOrd="0" destOrd="0" presId="urn:microsoft.com/office/officeart/2005/8/layout/cycle2"/>
    <dgm:cxn modelId="{2D6A58A3-C001-411D-BE68-D1F9284025A6}" type="presParOf" srcId="{EBB07A0A-41B1-44A1-80CB-76B2D4A4385D}" destId="{5F3CDAED-04F9-409E-8BE5-C3705DF614B1}" srcOrd="1" destOrd="0" presId="urn:microsoft.com/office/officeart/2005/8/layout/cycle2"/>
    <dgm:cxn modelId="{37205BFD-C562-468B-9C82-DEBE2FD38D61}" type="presParOf" srcId="{5F3CDAED-04F9-409E-8BE5-C3705DF614B1}" destId="{A7EF31C0-1ED4-445F-8472-1DEFB551F79F}" srcOrd="0" destOrd="0" presId="urn:microsoft.com/office/officeart/2005/8/layout/cycle2"/>
    <dgm:cxn modelId="{3B0992C8-1748-4E05-8598-019E2B131D6F}" type="presParOf" srcId="{EBB07A0A-41B1-44A1-80CB-76B2D4A4385D}" destId="{88D89139-59E2-442D-8634-9C2C9F3A4A5E}" srcOrd="2" destOrd="0" presId="urn:microsoft.com/office/officeart/2005/8/layout/cycle2"/>
    <dgm:cxn modelId="{77FB9C96-86F1-4F68-AE62-256B62D96D92}" type="presParOf" srcId="{EBB07A0A-41B1-44A1-80CB-76B2D4A4385D}" destId="{1D52DF1B-AFA6-4496-8CFE-836BDE5B86FA}" srcOrd="3" destOrd="0" presId="urn:microsoft.com/office/officeart/2005/8/layout/cycle2"/>
    <dgm:cxn modelId="{A44E9291-AAA6-4329-9D30-34BCDCCB1C5C}" type="presParOf" srcId="{1D52DF1B-AFA6-4496-8CFE-836BDE5B86FA}" destId="{71348621-6733-4F79-B6EF-B92525F1BA1A}" srcOrd="0" destOrd="0" presId="urn:microsoft.com/office/officeart/2005/8/layout/cycle2"/>
    <dgm:cxn modelId="{7EA4B8F5-5341-4746-8D1D-ED6E44201D3E}" type="presParOf" srcId="{EBB07A0A-41B1-44A1-80CB-76B2D4A4385D}" destId="{A52F8C93-5CB4-4E37-8F0E-539EC3957766}" srcOrd="4" destOrd="0" presId="urn:microsoft.com/office/officeart/2005/8/layout/cycle2"/>
    <dgm:cxn modelId="{DEEC67C0-9C7B-4543-ADF9-A1CF8F5C8AE5}" type="presParOf" srcId="{EBB07A0A-41B1-44A1-80CB-76B2D4A4385D}" destId="{295302EC-0FA6-4280-AC4E-4AE70FFD2F43}" srcOrd="5" destOrd="0" presId="urn:microsoft.com/office/officeart/2005/8/layout/cycle2"/>
    <dgm:cxn modelId="{E941869C-27E7-48D0-928E-5D36A7768D7D}" type="presParOf" srcId="{295302EC-0FA6-4280-AC4E-4AE70FFD2F43}" destId="{F55FC2D3-EDCB-409C-8626-7651D0626051}" srcOrd="0" destOrd="0" presId="urn:microsoft.com/office/officeart/2005/8/layout/cycle2"/>
    <dgm:cxn modelId="{DBBF895A-0C08-436A-9260-6E69C150991C}" type="presParOf" srcId="{EBB07A0A-41B1-44A1-80CB-76B2D4A4385D}" destId="{F40B65C0-A354-478F-8060-FBF8510601F0}" srcOrd="6" destOrd="0" presId="urn:microsoft.com/office/officeart/2005/8/layout/cycle2"/>
    <dgm:cxn modelId="{486E4CBA-B264-45BF-B35F-35E5D380BE17}" type="presParOf" srcId="{EBB07A0A-41B1-44A1-80CB-76B2D4A4385D}" destId="{23A7B2BD-8D43-49F0-BA2C-E6649C898DEE}" srcOrd="7" destOrd="0" presId="urn:microsoft.com/office/officeart/2005/8/layout/cycle2"/>
    <dgm:cxn modelId="{CBD67A79-BC06-48EB-9BE1-D136600E4AF6}" type="presParOf" srcId="{23A7B2BD-8D43-49F0-BA2C-E6649C898DEE}" destId="{D4320486-09D1-4426-BDF2-5358A393A766}" srcOrd="0" destOrd="0" presId="urn:microsoft.com/office/officeart/2005/8/layout/cycle2"/>
    <dgm:cxn modelId="{2E56FA89-90C0-4173-9BE1-3DA0C02766DB}" type="presParOf" srcId="{EBB07A0A-41B1-44A1-80CB-76B2D4A4385D}" destId="{862AB094-DA6A-470E-863A-C70B3E1C5F2F}" srcOrd="8" destOrd="0" presId="urn:microsoft.com/office/officeart/2005/8/layout/cycle2"/>
    <dgm:cxn modelId="{25583029-7D71-4BB7-B2FD-88ACF872481D}" type="presParOf" srcId="{EBB07A0A-41B1-44A1-80CB-76B2D4A4385D}" destId="{06E63D2C-AC0B-4F46-B6DB-000B36F79F83}" srcOrd="9" destOrd="0" presId="urn:microsoft.com/office/officeart/2005/8/layout/cycle2"/>
    <dgm:cxn modelId="{4EA628B6-FB19-4AEA-A12D-334A6E90C0BA}" type="presParOf" srcId="{06E63D2C-AC0B-4F46-B6DB-000B36F79F83}" destId="{177DE429-CFCB-454F-BD18-7CEF5F77485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3CA193-A09D-49B9-A90F-FC42754F3B5A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HK" altLang="en-US"/>
        </a:p>
      </dgm:t>
    </dgm:pt>
    <dgm:pt modelId="{CE09A427-CDD9-401F-9900-E8410BF3E822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A</a:t>
          </a:r>
          <a:endParaRPr lang="zh-HK" altLang="en-US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9557A321-E011-42AB-808F-1787ED199FF6}" type="parTrans" cxnId="{F6300D61-108E-4EC9-930F-22C890D7B826}">
      <dgm:prSet/>
      <dgm:spPr/>
      <dgm:t>
        <a:bodyPr/>
        <a:lstStyle/>
        <a:p>
          <a:endParaRPr lang="zh-HK" altLang="en-US"/>
        </a:p>
      </dgm:t>
    </dgm:pt>
    <dgm:pt modelId="{1311ADAB-07E7-4E25-97D6-E1E071B72521}" type="sibTrans" cxnId="{F6300D61-108E-4EC9-930F-22C890D7B826}">
      <dgm:prSet/>
      <dgm:spPr/>
      <dgm:t>
        <a:bodyPr/>
        <a:lstStyle/>
        <a:p>
          <a:endParaRPr lang="zh-HK" altLang="en-US"/>
        </a:p>
      </dgm:t>
    </dgm:pt>
    <dgm:pt modelId="{A36F3F45-1E41-4FBB-B0C0-F4957C47F7F5}">
      <dgm:prSet phldrT="[文本]"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r>
            <a:rPr lang="en-US" altLang="zh-HK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It was the best of times, it was the worst of times; it was the age of wisdom, it was the age of foolishness</a:t>
          </a:r>
          <a:endParaRPr lang="zh-HK" altLang="en-US" dirty="0"/>
        </a:p>
      </dgm:t>
    </dgm:pt>
    <dgm:pt modelId="{E9682B47-FF9D-4AA6-B2E5-D57F7DF36E27}" type="parTrans" cxnId="{7C522097-279B-49D5-83BF-DDB6812E8CC3}">
      <dgm:prSet/>
      <dgm:spPr/>
      <dgm:t>
        <a:bodyPr/>
        <a:lstStyle/>
        <a:p>
          <a:endParaRPr lang="zh-HK" altLang="en-US"/>
        </a:p>
      </dgm:t>
    </dgm:pt>
    <dgm:pt modelId="{FFAC442E-D89D-405C-9340-66CEB1339541}" type="sibTrans" cxnId="{7C522097-279B-49D5-83BF-DDB6812E8CC3}">
      <dgm:prSet/>
      <dgm:spPr/>
      <dgm:t>
        <a:bodyPr/>
        <a:lstStyle/>
        <a:p>
          <a:endParaRPr lang="zh-HK" altLang="en-US"/>
        </a:p>
      </dgm:t>
    </dgm:pt>
    <dgm:pt modelId="{1C35A287-6076-42C0-B46D-6B5CE41E7D3E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B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2B74787F-169E-42D9-8712-90F2535DA10D}" type="parTrans" cxnId="{85955CFF-F5E6-4451-B5DB-A5F34D7F06E7}">
      <dgm:prSet/>
      <dgm:spPr/>
      <dgm:t>
        <a:bodyPr/>
        <a:lstStyle/>
        <a:p>
          <a:endParaRPr lang="zh-HK" altLang="en-US"/>
        </a:p>
      </dgm:t>
    </dgm:pt>
    <dgm:pt modelId="{934AE8F9-5B01-4BBE-9703-DDA52E35D3C2}" type="sibTrans" cxnId="{85955CFF-F5E6-4451-B5DB-A5F34D7F06E7}">
      <dgm:prSet/>
      <dgm:spPr/>
      <dgm:t>
        <a:bodyPr/>
        <a:lstStyle/>
        <a:p>
          <a:endParaRPr lang="zh-HK" altLang="en-US"/>
        </a:p>
      </dgm:t>
    </dgm:pt>
    <dgm:pt modelId="{1F2B84DD-B56F-4C29-80C7-C0F863FEA283}">
      <dgm:prSet phldrT="[文本]"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r>
            <a:rPr lang="en-US" altLang="zh-HK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It was the best of times, it was the worst of times; it was the age of wisdom, it was the age of foolishness</a:t>
          </a:r>
          <a:endParaRPr lang="zh-HK" altLang="en-US" dirty="0"/>
        </a:p>
      </dgm:t>
    </dgm:pt>
    <dgm:pt modelId="{432E6179-C623-4B38-932B-F78EA9117072}" type="parTrans" cxnId="{92FA1520-C6B1-482C-B0BD-0B25F4EA97E8}">
      <dgm:prSet/>
      <dgm:spPr/>
      <dgm:t>
        <a:bodyPr/>
        <a:lstStyle/>
        <a:p>
          <a:endParaRPr lang="zh-HK" altLang="en-US"/>
        </a:p>
      </dgm:t>
    </dgm:pt>
    <dgm:pt modelId="{59E92DBD-07A3-412C-8D7C-97D8C806FCA9}" type="sibTrans" cxnId="{92FA1520-C6B1-482C-B0BD-0B25F4EA97E8}">
      <dgm:prSet/>
      <dgm:spPr/>
      <dgm:t>
        <a:bodyPr/>
        <a:lstStyle/>
        <a:p>
          <a:endParaRPr lang="zh-HK" altLang="en-US"/>
        </a:p>
      </dgm:t>
    </dgm:pt>
    <dgm:pt modelId="{A3B40FFD-AA05-41F3-8AA5-FD93C459B003}">
      <dgm:prSet phldrT="[文本]"/>
      <dgm:spPr>
        <a:solidFill>
          <a:srgbClr val="C60E17"/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D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B2BF89C6-EBF5-4D84-B4D1-693853356E07}" type="parTrans" cxnId="{E553F063-BCD8-46E3-B18D-611581F5DC80}">
      <dgm:prSet/>
      <dgm:spPr/>
      <dgm:t>
        <a:bodyPr/>
        <a:lstStyle/>
        <a:p>
          <a:endParaRPr lang="zh-HK" altLang="en-US"/>
        </a:p>
      </dgm:t>
    </dgm:pt>
    <dgm:pt modelId="{262E452C-8598-4E16-8CA5-1DFEE1706ED2}" type="sibTrans" cxnId="{E553F063-BCD8-46E3-B18D-611581F5DC80}">
      <dgm:prSet/>
      <dgm:spPr/>
      <dgm:t>
        <a:bodyPr/>
        <a:lstStyle/>
        <a:p>
          <a:endParaRPr lang="zh-HK" altLang="en-US"/>
        </a:p>
      </dgm:t>
    </dgm:pt>
    <dgm:pt modelId="{4059B0AA-0DBC-435F-B22E-D2F473EC74D1}">
      <dgm:prSet phldrT="[文本]"/>
      <dgm:spPr>
        <a:ln>
          <a:solidFill>
            <a:srgbClr val="C60E17"/>
          </a:solidFill>
        </a:ln>
      </dgm:spPr>
      <dgm:t>
        <a:bodyPr/>
        <a:lstStyle/>
        <a:p>
          <a:r>
            <a:rPr lang="en-US" altLang="zh-HK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It was the best of times, it was the worst of times; it was the age of wisdom, it was the age of foolishness</a:t>
          </a:r>
          <a:endParaRPr lang="zh-HK" altLang="en-US" dirty="0"/>
        </a:p>
      </dgm:t>
    </dgm:pt>
    <dgm:pt modelId="{3862E935-05CA-450A-A906-0915865D8891}" type="parTrans" cxnId="{5B87D205-841C-418F-9868-74ECDE58F959}">
      <dgm:prSet/>
      <dgm:spPr/>
      <dgm:t>
        <a:bodyPr/>
        <a:lstStyle/>
        <a:p>
          <a:endParaRPr lang="zh-HK" altLang="en-US"/>
        </a:p>
      </dgm:t>
    </dgm:pt>
    <dgm:pt modelId="{5C2A82B5-E6E1-4433-BDE9-6F92D0F96350}" type="sibTrans" cxnId="{5B87D205-841C-418F-9868-74ECDE58F959}">
      <dgm:prSet/>
      <dgm:spPr/>
      <dgm:t>
        <a:bodyPr/>
        <a:lstStyle/>
        <a:p>
          <a:endParaRPr lang="zh-HK" altLang="en-US"/>
        </a:p>
      </dgm:t>
    </dgm:pt>
    <dgm:pt modelId="{13974063-5024-4905-8095-DE17D85F875D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C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D81528A3-60CB-4CCA-8EE0-4D87CE3DD8F4}" type="parTrans" cxnId="{F6D63EF2-CFED-4637-B640-65A61F0AFCC1}">
      <dgm:prSet/>
      <dgm:spPr/>
      <dgm:t>
        <a:bodyPr/>
        <a:lstStyle/>
        <a:p>
          <a:endParaRPr lang="zh-HK" altLang="en-US"/>
        </a:p>
      </dgm:t>
    </dgm:pt>
    <dgm:pt modelId="{3D52D78F-689A-40A6-B467-EE7D0390C271}" type="sibTrans" cxnId="{F6D63EF2-CFED-4637-B640-65A61F0AFCC1}">
      <dgm:prSet/>
      <dgm:spPr/>
      <dgm:t>
        <a:bodyPr/>
        <a:lstStyle/>
        <a:p>
          <a:endParaRPr lang="zh-HK" altLang="en-US"/>
        </a:p>
      </dgm:t>
    </dgm:pt>
    <dgm:pt modelId="{5B284E1B-C566-4384-AD7B-75FC04EE3DEB}">
      <dgm:prSet phldrT="[文本]"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r>
            <a:rPr lang="en-US" altLang="zh-HK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It was the best of times, it was the worst of times; it was the age of wisdom, it was the age of foolishness</a:t>
          </a:r>
          <a:endParaRPr lang="zh-HK" altLang="en-US" dirty="0"/>
        </a:p>
      </dgm:t>
    </dgm:pt>
    <dgm:pt modelId="{99F51CE4-F742-4BFB-A0D5-2B92AB076D09}" type="parTrans" cxnId="{47323AA0-3EC9-472F-A188-9DBDF28EE650}">
      <dgm:prSet/>
      <dgm:spPr/>
      <dgm:t>
        <a:bodyPr/>
        <a:lstStyle/>
        <a:p>
          <a:endParaRPr lang="zh-HK" altLang="en-US"/>
        </a:p>
      </dgm:t>
    </dgm:pt>
    <dgm:pt modelId="{2CBAE067-1A18-4794-9651-A81AD6FC9276}" type="sibTrans" cxnId="{47323AA0-3EC9-472F-A188-9DBDF28EE650}">
      <dgm:prSet/>
      <dgm:spPr/>
      <dgm:t>
        <a:bodyPr/>
        <a:lstStyle/>
        <a:p>
          <a:endParaRPr lang="zh-HK" altLang="en-US"/>
        </a:p>
      </dgm:t>
    </dgm:pt>
    <dgm:pt modelId="{A8A1BF7F-E4E4-4E8E-A63B-96CF1B1091E8}" type="pres">
      <dgm:prSet presAssocID="{D93CA193-A09D-49B9-A90F-FC42754F3B5A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HK" altLang="en-US"/>
        </a:p>
      </dgm:t>
    </dgm:pt>
    <dgm:pt modelId="{36D1CE0B-9CA1-462F-846B-CE10FD551648}" type="pres">
      <dgm:prSet presAssocID="{D93CA193-A09D-49B9-A90F-FC42754F3B5A}" presName="children" presStyleCnt="0"/>
      <dgm:spPr/>
    </dgm:pt>
    <dgm:pt modelId="{4BDCCE27-5E53-495C-B81B-66D152FFE8A3}" type="pres">
      <dgm:prSet presAssocID="{D93CA193-A09D-49B9-A90F-FC42754F3B5A}" presName="child1group" presStyleCnt="0"/>
      <dgm:spPr/>
    </dgm:pt>
    <dgm:pt modelId="{4B9CE3D1-A3B6-4365-ACE8-16B7243E6335}" type="pres">
      <dgm:prSet presAssocID="{D93CA193-A09D-49B9-A90F-FC42754F3B5A}" presName="child1" presStyleLbl="bgAcc1" presStyleIdx="0" presStyleCnt="4"/>
      <dgm:spPr/>
      <dgm:t>
        <a:bodyPr/>
        <a:lstStyle/>
        <a:p>
          <a:endParaRPr lang="zh-HK" altLang="en-US"/>
        </a:p>
      </dgm:t>
    </dgm:pt>
    <dgm:pt modelId="{F26533C8-D8BA-4A17-A4E7-E045A33A44A6}" type="pres">
      <dgm:prSet presAssocID="{D93CA193-A09D-49B9-A90F-FC42754F3B5A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086AEFA1-6FB9-46EB-B5BB-CD8B329C22C1}" type="pres">
      <dgm:prSet presAssocID="{D93CA193-A09D-49B9-A90F-FC42754F3B5A}" presName="child2group" presStyleCnt="0"/>
      <dgm:spPr/>
    </dgm:pt>
    <dgm:pt modelId="{6CFD317E-6461-4A32-B8A4-36CF992A551D}" type="pres">
      <dgm:prSet presAssocID="{D93CA193-A09D-49B9-A90F-FC42754F3B5A}" presName="child2" presStyleLbl="bgAcc1" presStyleIdx="1" presStyleCnt="4"/>
      <dgm:spPr/>
      <dgm:t>
        <a:bodyPr/>
        <a:lstStyle/>
        <a:p>
          <a:endParaRPr lang="zh-HK" altLang="en-US"/>
        </a:p>
      </dgm:t>
    </dgm:pt>
    <dgm:pt modelId="{4F58B6F0-8569-4CD2-91AE-1250F5302709}" type="pres">
      <dgm:prSet presAssocID="{D93CA193-A09D-49B9-A90F-FC42754F3B5A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B90C4CF3-A063-4F3C-AE64-CF03CFF6456E}" type="pres">
      <dgm:prSet presAssocID="{D93CA193-A09D-49B9-A90F-FC42754F3B5A}" presName="child3group" presStyleCnt="0"/>
      <dgm:spPr/>
    </dgm:pt>
    <dgm:pt modelId="{F2305057-333C-43CB-A34D-C669A53A1B71}" type="pres">
      <dgm:prSet presAssocID="{D93CA193-A09D-49B9-A90F-FC42754F3B5A}" presName="child3" presStyleLbl="bgAcc1" presStyleIdx="2" presStyleCnt="4"/>
      <dgm:spPr/>
      <dgm:t>
        <a:bodyPr/>
        <a:lstStyle/>
        <a:p>
          <a:endParaRPr lang="zh-HK" altLang="en-US"/>
        </a:p>
      </dgm:t>
    </dgm:pt>
    <dgm:pt modelId="{EAA6FC12-7B05-4075-9633-D5019F6320E4}" type="pres">
      <dgm:prSet presAssocID="{D93CA193-A09D-49B9-A90F-FC42754F3B5A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F295E7BB-922E-4209-8A53-FC95878EDC60}" type="pres">
      <dgm:prSet presAssocID="{D93CA193-A09D-49B9-A90F-FC42754F3B5A}" presName="child4group" presStyleCnt="0"/>
      <dgm:spPr/>
    </dgm:pt>
    <dgm:pt modelId="{F96326AC-F617-49FF-85C6-2F433FDC22FD}" type="pres">
      <dgm:prSet presAssocID="{D93CA193-A09D-49B9-A90F-FC42754F3B5A}" presName="child4" presStyleLbl="bgAcc1" presStyleIdx="3" presStyleCnt="4"/>
      <dgm:spPr/>
      <dgm:t>
        <a:bodyPr/>
        <a:lstStyle/>
        <a:p>
          <a:endParaRPr lang="zh-HK" altLang="en-US"/>
        </a:p>
      </dgm:t>
    </dgm:pt>
    <dgm:pt modelId="{13A80480-71A1-4DE6-95C2-29FC49C3C4A3}" type="pres">
      <dgm:prSet presAssocID="{D93CA193-A09D-49B9-A90F-FC42754F3B5A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9F7B0CE6-0901-4641-A97D-43A0E96CFE47}" type="pres">
      <dgm:prSet presAssocID="{D93CA193-A09D-49B9-A90F-FC42754F3B5A}" presName="childPlaceholder" presStyleCnt="0"/>
      <dgm:spPr/>
    </dgm:pt>
    <dgm:pt modelId="{EA325C06-242B-4942-84B9-728049BABDB5}" type="pres">
      <dgm:prSet presAssocID="{D93CA193-A09D-49B9-A90F-FC42754F3B5A}" presName="circle" presStyleCnt="0"/>
      <dgm:spPr/>
    </dgm:pt>
    <dgm:pt modelId="{DFB94788-0B2A-4343-B669-873B5D74DB82}" type="pres">
      <dgm:prSet presAssocID="{D93CA193-A09D-49B9-A90F-FC42754F3B5A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1B8212D3-4D28-49BB-AF78-DCB481090A62}" type="pres">
      <dgm:prSet presAssocID="{D93CA193-A09D-49B9-A90F-FC42754F3B5A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D9375554-8706-4A3D-A982-79395E932BD2}" type="pres">
      <dgm:prSet presAssocID="{D93CA193-A09D-49B9-A90F-FC42754F3B5A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5D524E7C-0168-49F6-B71D-A42BDA660189}" type="pres">
      <dgm:prSet presAssocID="{D93CA193-A09D-49B9-A90F-FC42754F3B5A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337D6764-D55D-4EBF-899A-C59A9A08567F}" type="pres">
      <dgm:prSet presAssocID="{D93CA193-A09D-49B9-A90F-FC42754F3B5A}" presName="quadrantPlaceholder" presStyleCnt="0"/>
      <dgm:spPr/>
    </dgm:pt>
    <dgm:pt modelId="{F55CCE39-3610-4A79-A99A-7D442B2616AE}" type="pres">
      <dgm:prSet presAssocID="{D93CA193-A09D-49B9-A90F-FC42754F3B5A}" presName="center1" presStyleLbl="fgShp" presStyleIdx="0" presStyleCnt="2"/>
      <dgm:spPr>
        <a:solidFill>
          <a:schemeClr val="bg1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09CA4958-A70A-4A7B-A6E7-9F45D5BA512B}" type="pres">
      <dgm:prSet presAssocID="{D93CA193-A09D-49B9-A90F-FC42754F3B5A}" presName="center2" presStyleLbl="fgShp" presStyleIdx="1" presStyleCnt="2"/>
      <dgm:spPr>
        <a:solidFill>
          <a:schemeClr val="bg1"/>
        </a:solidFill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</dgm:pt>
  </dgm:ptLst>
  <dgm:cxnLst>
    <dgm:cxn modelId="{92FA1520-C6B1-482C-B0BD-0B25F4EA97E8}" srcId="{1C35A287-6076-42C0-B46D-6B5CE41E7D3E}" destId="{1F2B84DD-B56F-4C29-80C7-C0F863FEA283}" srcOrd="0" destOrd="0" parTransId="{432E6179-C623-4B38-932B-F78EA9117072}" sibTransId="{59E92DBD-07A3-412C-8D7C-97D8C806FCA9}"/>
    <dgm:cxn modelId="{D9BFF5A4-D290-4AF8-A98B-370A073BCA65}" type="presOf" srcId="{5B284E1B-C566-4384-AD7B-75FC04EE3DEB}" destId="{F96326AC-F617-49FF-85C6-2F433FDC22FD}" srcOrd="0" destOrd="0" presId="urn:microsoft.com/office/officeart/2005/8/layout/cycle4"/>
    <dgm:cxn modelId="{99448723-5B4C-46F5-91FB-7B329D2F6701}" type="presOf" srcId="{D93CA193-A09D-49B9-A90F-FC42754F3B5A}" destId="{A8A1BF7F-E4E4-4E8E-A63B-96CF1B1091E8}" srcOrd="0" destOrd="0" presId="urn:microsoft.com/office/officeart/2005/8/layout/cycle4"/>
    <dgm:cxn modelId="{E376850D-E04B-424A-B268-3883045D3831}" type="presOf" srcId="{4059B0AA-0DBC-435F-B22E-D2F473EC74D1}" destId="{F2305057-333C-43CB-A34D-C669A53A1B71}" srcOrd="0" destOrd="0" presId="urn:microsoft.com/office/officeart/2005/8/layout/cycle4"/>
    <dgm:cxn modelId="{27A46A9B-3A08-4C98-92DD-AE2F95961575}" type="presOf" srcId="{A3B40FFD-AA05-41F3-8AA5-FD93C459B003}" destId="{D9375554-8706-4A3D-A982-79395E932BD2}" srcOrd="0" destOrd="0" presId="urn:microsoft.com/office/officeart/2005/8/layout/cycle4"/>
    <dgm:cxn modelId="{F6300D61-108E-4EC9-930F-22C890D7B826}" srcId="{D93CA193-A09D-49B9-A90F-FC42754F3B5A}" destId="{CE09A427-CDD9-401F-9900-E8410BF3E822}" srcOrd="0" destOrd="0" parTransId="{9557A321-E011-42AB-808F-1787ED199FF6}" sibTransId="{1311ADAB-07E7-4E25-97D6-E1E071B72521}"/>
    <dgm:cxn modelId="{39A162B3-BB40-49FB-8D4B-86B6F20E47C7}" type="presOf" srcId="{1C35A287-6076-42C0-B46D-6B5CE41E7D3E}" destId="{1B8212D3-4D28-49BB-AF78-DCB481090A62}" srcOrd="0" destOrd="0" presId="urn:microsoft.com/office/officeart/2005/8/layout/cycle4"/>
    <dgm:cxn modelId="{85955CFF-F5E6-4451-B5DB-A5F34D7F06E7}" srcId="{D93CA193-A09D-49B9-A90F-FC42754F3B5A}" destId="{1C35A287-6076-42C0-B46D-6B5CE41E7D3E}" srcOrd="1" destOrd="0" parTransId="{2B74787F-169E-42D9-8712-90F2535DA10D}" sibTransId="{934AE8F9-5B01-4BBE-9703-DDA52E35D3C2}"/>
    <dgm:cxn modelId="{7C522097-279B-49D5-83BF-DDB6812E8CC3}" srcId="{CE09A427-CDD9-401F-9900-E8410BF3E822}" destId="{A36F3F45-1E41-4FBB-B0C0-F4957C47F7F5}" srcOrd="0" destOrd="0" parTransId="{E9682B47-FF9D-4AA6-B2E5-D57F7DF36E27}" sibTransId="{FFAC442E-D89D-405C-9340-66CEB1339541}"/>
    <dgm:cxn modelId="{5B87D205-841C-418F-9868-74ECDE58F959}" srcId="{A3B40FFD-AA05-41F3-8AA5-FD93C459B003}" destId="{4059B0AA-0DBC-435F-B22E-D2F473EC74D1}" srcOrd="0" destOrd="0" parTransId="{3862E935-05CA-450A-A906-0915865D8891}" sibTransId="{5C2A82B5-E6E1-4433-BDE9-6F92D0F96350}"/>
    <dgm:cxn modelId="{9784C620-EB7F-4A15-A4BE-10E7A7A5B507}" type="presOf" srcId="{13974063-5024-4905-8095-DE17D85F875D}" destId="{5D524E7C-0168-49F6-B71D-A42BDA660189}" srcOrd="0" destOrd="0" presId="urn:microsoft.com/office/officeart/2005/8/layout/cycle4"/>
    <dgm:cxn modelId="{E553F063-BCD8-46E3-B18D-611581F5DC80}" srcId="{D93CA193-A09D-49B9-A90F-FC42754F3B5A}" destId="{A3B40FFD-AA05-41F3-8AA5-FD93C459B003}" srcOrd="2" destOrd="0" parTransId="{B2BF89C6-EBF5-4D84-B4D1-693853356E07}" sibTransId="{262E452C-8598-4E16-8CA5-1DFEE1706ED2}"/>
    <dgm:cxn modelId="{CE245974-F102-4F5E-A093-1B1DC96FFEC5}" type="presOf" srcId="{1F2B84DD-B56F-4C29-80C7-C0F863FEA283}" destId="{6CFD317E-6461-4A32-B8A4-36CF992A551D}" srcOrd="0" destOrd="0" presId="urn:microsoft.com/office/officeart/2005/8/layout/cycle4"/>
    <dgm:cxn modelId="{9B6D2A7E-1E11-4E16-8520-10A996792EAD}" type="presOf" srcId="{4059B0AA-0DBC-435F-B22E-D2F473EC74D1}" destId="{EAA6FC12-7B05-4075-9633-D5019F6320E4}" srcOrd="1" destOrd="0" presId="urn:microsoft.com/office/officeart/2005/8/layout/cycle4"/>
    <dgm:cxn modelId="{FE9D9623-CB39-4172-AC78-49764E558584}" type="presOf" srcId="{A36F3F45-1E41-4FBB-B0C0-F4957C47F7F5}" destId="{F26533C8-D8BA-4A17-A4E7-E045A33A44A6}" srcOrd="1" destOrd="0" presId="urn:microsoft.com/office/officeart/2005/8/layout/cycle4"/>
    <dgm:cxn modelId="{47323AA0-3EC9-472F-A188-9DBDF28EE650}" srcId="{13974063-5024-4905-8095-DE17D85F875D}" destId="{5B284E1B-C566-4384-AD7B-75FC04EE3DEB}" srcOrd="0" destOrd="0" parTransId="{99F51CE4-F742-4BFB-A0D5-2B92AB076D09}" sibTransId="{2CBAE067-1A18-4794-9651-A81AD6FC9276}"/>
    <dgm:cxn modelId="{7F129B09-EDD3-4B3C-B66B-E461FFFDC026}" type="presOf" srcId="{A36F3F45-1E41-4FBB-B0C0-F4957C47F7F5}" destId="{4B9CE3D1-A3B6-4365-ACE8-16B7243E6335}" srcOrd="0" destOrd="0" presId="urn:microsoft.com/office/officeart/2005/8/layout/cycle4"/>
    <dgm:cxn modelId="{947815D4-81D7-477C-9C8C-4ADE1AE8326A}" type="presOf" srcId="{5B284E1B-C566-4384-AD7B-75FC04EE3DEB}" destId="{13A80480-71A1-4DE6-95C2-29FC49C3C4A3}" srcOrd="1" destOrd="0" presId="urn:microsoft.com/office/officeart/2005/8/layout/cycle4"/>
    <dgm:cxn modelId="{CDDE3919-D5CC-4F88-B49E-98E83594EE77}" type="presOf" srcId="{1F2B84DD-B56F-4C29-80C7-C0F863FEA283}" destId="{4F58B6F0-8569-4CD2-91AE-1250F5302709}" srcOrd="1" destOrd="0" presId="urn:microsoft.com/office/officeart/2005/8/layout/cycle4"/>
    <dgm:cxn modelId="{E3D54DCC-D4B3-4157-B247-BFAC06CF55D2}" type="presOf" srcId="{CE09A427-CDD9-401F-9900-E8410BF3E822}" destId="{DFB94788-0B2A-4343-B669-873B5D74DB82}" srcOrd="0" destOrd="0" presId="urn:microsoft.com/office/officeart/2005/8/layout/cycle4"/>
    <dgm:cxn modelId="{F6D63EF2-CFED-4637-B640-65A61F0AFCC1}" srcId="{D93CA193-A09D-49B9-A90F-FC42754F3B5A}" destId="{13974063-5024-4905-8095-DE17D85F875D}" srcOrd="3" destOrd="0" parTransId="{D81528A3-60CB-4CCA-8EE0-4D87CE3DD8F4}" sibTransId="{3D52D78F-689A-40A6-B467-EE7D0390C271}"/>
    <dgm:cxn modelId="{FC02950D-2786-442B-9483-3DE2B9073C81}" type="presParOf" srcId="{A8A1BF7F-E4E4-4E8E-A63B-96CF1B1091E8}" destId="{36D1CE0B-9CA1-462F-846B-CE10FD551648}" srcOrd="0" destOrd="0" presId="urn:microsoft.com/office/officeart/2005/8/layout/cycle4"/>
    <dgm:cxn modelId="{8E92ED88-3939-4419-822B-E0BB7C68970B}" type="presParOf" srcId="{36D1CE0B-9CA1-462F-846B-CE10FD551648}" destId="{4BDCCE27-5E53-495C-B81B-66D152FFE8A3}" srcOrd="0" destOrd="0" presId="urn:microsoft.com/office/officeart/2005/8/layout/cycle4"/>
    <dgm:cxn modelId="{FA978A4A-F49A-4E4A-9EF4-9B4BDDB2B3E3}" type="presParOf" srcId="{4BDCCE27-5E53-495C-B81B-66D152FFE8A3}" destId="{4B9CE3D1-A3B6-4365-ACE8-16B7243E6335}" srcOrd="0" destOrd="0" presId="urn:microsoft.com/office/officeart/2005/8/layout/cycle4"/>
    <dgm:cxn modelId="{E43A96FD-1BBB-46B4-AB8E-FA137F62CC3F}" type="presParOf" srcId="{4BDCCE27-5E53-495C-B81B-66D152FFE8A3}" destId="{F26533C8-D8BA-4A17-A4E7-E045A33A44A6}" srcOrd="1" destOrd="0" presId="urn:microsoft.com/office/officeart/2005/8/layout/cycle4"/>
    <dgm:cxn modelId="{75C4B569-6206-421F-9474-C96E225560CF}" type="presParOf" srcId="{36D1CE0B-9CA1-462F-846B-CE10FD551648}" destId="{086AEFA1-6FB9-46EB-B5BB-CD8B329C22C1}" srcOrd="1" destOrd="0" presId="urn:microsoft.com/office/officeart/2005/8/layout/cycle4"/>
    <dgm:cxn modelId="{D27CBD4B-86C3-4F63-9735-B1FCA3A3E793}" type="presParOf" srcId="{086AEFA1-6FB9-46EB-B5BB-CD8B329C22C1}" destId="{6CFD317E-6461-4A32-B8A4-36CF992A551D}" srcOrd="0" destOrd="0" presId="urn:microsoft.com/office/officeart/2005/8/layout/cycle4"/>
    <dgm:cxn modelId="{8FEDF644-8CCF-4C2D-BD01-8C3907186483}" type="presParOf" srcId="{086AEFA1-6FB9-46EB-B5BB-CD8B329C22C1}" destId="{4F58B6F0-8569-4CD2-91AE-1250F5302709}" srcOrd="1" destOrd="0" presId="urn:microsoft.com/office/officeart/2005/8/layout/cycle4"/>
    <dgm:cxn modelId="{C0934F9A-2A22-4F86-A9E6-455EBA54FD2A}" type="presParOf" srcId="{36D1CE0B-9CA1-462F-846B-CE10FD551648}" destId="{B90C4CF3-A063-4F3C-AE64-CF03CFF6456E}" srcOrd="2" destOrd="0" presId="urn:microsoft.com/office/officeart/2005/8/layout/cycle4"/>
    <dgm:cxn modelId="{E5A5407C-C193-4B02-BEFD-24648727A458}" type="presParOf" srcId="{B90C4CF3-A063-4F3C-AE64-CF03CFF6456E}" destId="{F2305057-333C-43CB-A34D-C669A53A1B71}" srcOrd="0" destOrd="0" presId="urn:microsoft.com/office/officeart/2005/8/layout/cycle4"/>
    <dgm:cxn modelId="{DC75BE36-62CF-41EC-B652-8A4F9FF6F922}" type="presParOf" srcId="{B90C4CF3-A063-4F3C-AE64-CF03CFF6456E}" destId="{EAA6FC12-7B05-4075-9633-D5019F6320E4}" srcOrd="1" destOrd="0" presId="urn:microsoft.com/office/officeart/2005/8/layout/cycle4"/>
    <dgm:cxn modelId="{83D1181D-A7E7-40E1-8EAD-EC2C73361461}" type="presParOf" srcId="{36D1CE0B-9CA1-462F-846B-CE10FD551648}" destId="{F295E7BB-922E-4209-8A53-FC95878EDC60}" srcOrd="3" destOrd="0" presId="urn:microsoft.com/office/officeart/2005/8/layout/cycle4"/>
    <dgm:cxn modelId="{18145BD8-C79D-4711-AEDC-36ED3924424C}" type="presParOf" srcId="{F295E7BB-922E-4209-8A53-FC95878EDC60}" destId="{F96326AC-F617-49FF-85C6-2F433FDC22FD}" srcOrd="0" destOrd="0" presId="urn:microsoft.com/office/officeart/2005/8/layout/cycle4"/>
    <dgm:cxn modelId="{4AD9ED92-55A5-4B80-A715-D8EC427B2BF6}" type="presParOf" srcId="{F295E7BB-922E-4209-8A53-FC95878EDC60}" destId="{13A80480-71A1-4DE6-95C2-29FC49C3C4A3}" srcOrd="1" destOrd="0" presId="urn:microsoft.com/office/officeart/2005/8/layout/cycle4"/>
    <dgm:cxn modelId="{F36C19B9-B62C-468F-95BC-F674FAB497AC}" type="presParOf" srcId="{36D1CE0B-9CA1-462F-846B-CE10FD551648}" destId="{9F7B0CE6-0901-4641-A97D-43A0E96CFE47}" srcOrd="4" destOrd="0" presId="urn:microsoft.com/office/officeart/2005/8/layout/cycle4"/>
    <dgm:cxn modelId="{0CEB00AE-1C05-411E-8749-FA293DD9FAF5}" type="presParOf" srcId="{A8A1BF7F-E4E4-4E8E-A63B-96CF1B1091E8}" destId="{EA325C06-242B-4942-84B9-728049BABDB5}" srcOrd="1" destOrd="0" presId="urn:microsoft.com/office/officeart/2005/8/layout/cycle4"/>
    <dgm:cxn modelId="{2AC8EC0D-637E-4165-973E-3D67A9FC392C}" type="presParOf" srcId="{EA325C06-242B-4942-84B9-728049BABDB5}" destId="{DFB94788-0B2A-4343-B669-873B5D74DB82}" srcOrd="0" destOrd="0" presId="urn:microsoft.com/office/officeart/2005/8/layout/cycle4"/>
    <dgm:cxn modelId="{0AEC7FC0-2B48-459D-BB3F-348C9773DB02}" type="presParOf" srcId="{EA325C06-242B-4942-84B9-728049BABDB5}" destId="{1B8212D3-4D28-49BB-AF78-DCB481090A62}" srcOrd="1" destOrd="0" presId="urn:microsoft.com/office/officeart/2005/8/layout/cycle4"/>
    <dgm:cxn modelId="{667C4352-D3BC-4B5C-97EF-6CCBAB0BAFFA}" type="presParOf" srcId="{EA325C06-242B-4942-84B9-728049BABDB5}" destId="{D9375554-8706-4A3D-A982-79395E932BD2}" srcOrd="2" destOrd="0" presId="urn:microsoft.com/office/officeart/2005/8/layout/cycle4"/>
    <dgm:cxn modelId="{45D8EBA1-6B50-42F8-91C3-40468CEEB39E}" type="presParOf" srcId="{EA325C06-242B-4942-84B9-728049BABDB5}" destId="{5D524E7C-0168-49F6-B71D-A42BDA660189}" srcOrd="3" destOrd="0" presId="urn:microsoft.com/office/officeart/2005/8/layout/cycle4"/>
    <dgm:cxn modelId="{1A4DC5A0-24BC-4DF7-BFE0-2A97FBD84F8D}" type="presParOf" srcId="{EA325C06-242B-4942-84B9-728049BABDB5}" destId="{337D6764-D55D-4EBF-899A-C59A9A08567F}" srcOrd="4" destOrd="0" presId="urn:microsoft.com/office/officeart/2005/8/layout/cycle4"/>
    <dgm:cxn modelId="{82F10DAD-6191-4C4C-AE25-4432795D6341}" type="presParOf" srcId="{A8A1BF7F-E4E4-4E8E-A63B-96CF1B1091E8}" destId="{F55CCE39-3610-4A79-A99A-7D442B2616AE}" srcOrd="2" destOrd="0" presId="urn:microsoft.com/office/officeart/2005/8/layout/cycle4"/>
    <dgm:cxn modelId="{620FC76B-7582-4FA8-8B36-3B46F9472D5E}" type="presParOf" srcId="{A8A1BF7F-E4E4-4E8E-A63B-96CF1B1091E8}" destId="{09CA4958-A70A-4A7B-A6E7-9F45D5BA512B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4F1926-B2F5-4C14-BC01-499C1E661CD8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HK" altLang="en-US"/>
        </a:p>
      </dgm:t>
    </dgm:pt>
    <dgm:pt modelId="{223BC241-1A24-4C9D-8469-A7CE82C102C3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A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71F8AC15-8CEF-497C-82CC-968DBAA9B255}" type="parTrans" cxnId="{B112547C-B860-460A-BA78-B73BB0D1C824}">
      <dgm:prSet/>
      <dgm:spPr/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EE362BAD-7D90-44EC-887A-0799BB770CE1}" type="sibTrans" cxnId="{B112547C-B860-460A-BA78-B73BB0D1C824}">
      <dgm:prSet/>
      <dgm:spPr/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9CA1CA82-F66B-440B-8602-3E04C7396C5A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B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FAC2406E-81C0-4A89-BFDF-BECFE93E6191}" type="parTrans" cxnId="{9D1AC5E4-44F0-4A6B-972E-1ECCA7918EEE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AB93FCF9-D024-4898-9C7E-FB23EC164DC9}" type="sibTrans" cxnId="{9D1AC5E4-44F0-4A6B-972E-1ECCA7918EEE}">
      <dgm:prSet/>
      <dgm:spPr/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9020354B-4E28-488E-8590-4985C338A58F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D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6A1D1E92-75EC-4B35-8A33-4803D2CC3CFA}" type="parTrans" cxnId="{0C1B8329-95B6-4C00-827B-546A46CF319F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12AD9A52-1FBE-4C50-B99D-744E511FC116}" type="sibTrans" cxnId="{0C1B8329-95B6-4C00-827B-546A46CF319F}">
      <dgm:prSet/>
      <dgm:spPr/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87D4047C-AD48-41C6-BD0B-39DCF4FEFF1E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E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AC5638C6-F449-4A02-A043-C6DA93D36A70}" type="parTrans" cxnId="{D4339754-07EC-42B7-8EF4-1CDB3494B983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8F6BBE0D-448F-4EEE-9C52-AE1FA6669824}" type="sibTrans" cxnId="{D4339754-07EC-42B7-8EF4-1CDB3494B983}">
      <dgm:prSet/>
      <dgm:spPr/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BFAF5F62-E160-4133-808B-B2344FC09777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C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42F60F2F-7E02-484D-8595-153D6A154C4C}" type="parTrans" cxnId="{9A863EBE-C75F-4A0B-83F9-40FC846819CA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2045EA28-363C-4C14-90A6-FE7525630323}" type="sibTrans" cxnId="{9A863EBE-C75F-4A0B-83F9-40FC846819CA}">
      <dgm:prSet/>
      <dgm:spPr/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8277FC48-895B-4900-9787-D600ECFCC6BD}">
      <dgm:prSet phldrT="[文本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zh-HK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F</a:t>
          </a:r>
          <a:endParaRPr lang="zh-HK" alt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C89F4A7F-7168-44B1-91DB-07B55DD5BD99}" type="parTrans" cxnId="{BB1FEB59-2F52-499E-831C-22558D173316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82243B03-031B-4848-9D67-F54EE7932B22}" type="sibTrans" cxnId="{BB1FEB59-2F52-499E-831C-22558D173316}">
      <dgm:prSet/>
      <dgm:spPr/>
      <dgm:t>
        <a:bodyPr/>
        <a:lstStyle/>
        <a:p>
          <a:endParaRPr lang="zh-HK" alt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gm:t>
    </dgm:pt>
    <dgm:pt modelId="{8D55E3E1-0CD8-4F8F-B945-34D774A69239}" type="pres">
      <dgm:prSet presAssocID="{154F1926-B2F5-4C14-BC01-499C1E661CD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HK" altLang="en-US"/>
        </a:p>
      </dgm:t>
    </dgm:pt>
    <dgm:pt modelId="{568674E1-6B7A-471A-AA02-6AC5B9100CB6}" type="pres">
      <dgm:prSet presAssocID="{223BC241-1A24-4C9D-8469-A7CE82C102C3}" presName="root1" presStyleCnt="0"/>
      <dgm:spPr/>
    </dgm:pt>
    <dgm:pt modelId="{C8B977D1-3BB2-480A-9293-D92528F95C11}" type="pres">
      <dgm:prSet presAssocID="{223BC241-1A24-4C9D-8469-A7CE82C102C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HK" altLang="en-US"/>
        </a:p>
      </dgm:t>
    </dgm:pt>
    <dgm:pt modelId="{A5FF20CD-9F6B-47FD-A2BE-30368F31D25A}" type="pres">
      <dgm:prSet presAssocID="{223BC241-1A24-4C9D-8469-A7CE82C102C3}" presName="level2hierChild" presStyleCnt="0"/>
      <dgm:spPr/>
    </dgm:pt>
    <dgm:pt modelId="{19AAC4AB-CCFB-4A80-A97E-2E6579B8B581}" type="pres">
      <dgm:prSet presAssocID="{FAC2406E-81C0-4A89-BFDF-BECFE93E6191}" presName="conn2-1" presStyleLbl="parChTrans1D2" presStyleIdx="0" presStyleCnt="2"/>
      <dgm:spPr/>
      <dgm:t>
        <a:bodyPr/>
        <a:lstStyle/>
        <a:p>
          <a:endParaRPr lang="zh-HK" altLang="en-US"/>
        </a:p>
      </dgm:t>
    </dgm:pt>
    <dgm:pt modelId="{227411CA-86D7-4614-B883-B47788AE0C9D}" type="pres">
      <dgm:prSet presAssocID="{FAC2406E-81C0-4A89-BFDF-BECFE93E6191}" presName="connTx" presStyleLbl="parChTrans1D2" presStyleIdx="0" presStyleCnt="2"/>
      <dgm:spPr/>
      <dgm:t>
        <a:bodyPr/>
        <a:lstStyle/>
        <a:p>
          <a:endParaRPr lang="zh-HK" altLang="en-US"/>
        </a:p>
      </dgm:t>
    </dgm:pt>
    <dgm:pt modelId="{26D197AE-3252-4E22-9565-0502BF8D3367}" type="pres">
      <dgm:prSet presAssocID="{9CA1CA82-F66B-440B-8602-3E04C7396C5A}" presName="root2" presStyleCnt="0"/>
      <dgm:spPr/>
    </dgm:pt>
    <dgm:pt modelId="{3A7E5D16-8588-481D-90E2-C287B51CC245}" type="pres">
      <dgm:prSet presAssocID="{9CA1CA82-F66B-440B-8602-3E04C7396C5A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HK" altLang="en-US"/>
        </a:p>
      </dgm:t>
    </dgm:pt>
    <dgm:pt modelId="{B3F906AF-9BA5-4946-B9A8-4263C8613428}" type="pres">
      <dgm:prSet presAssocID="{9CA1CA82-F66B-440B-8602-3E04C7396C5A}" presName="level3hierChild" presStyleCnt="0"/>
      <dgm:spPr/>
    </dgm:pt>
    <dgm:pt modelId="{8C5436AE-11D1-45E4-B02C-037D41D58E08}" type="pres">
      <dgm:prSet presAssocID="{6A1D1E92-75EC-4B35-8A33-4803D2CC3CFA}" presName="conn2-1" presStyleLbl="parChTrans1D3" presStyleIdx="0" presStyleCnt="3"/>
      <dgm:spPr/>
      <dgm:t>
        <a:bodyPr/>
        <a:lstStyle/>
        <a:p>
          <a:endParaRPr lang="zh-HK" altLang="en-US"/>
        </a:p>
      </dgm:t>
    </dgm:pt>
    <dgm:pt modelId="{5EFE3D69-FBA1-44F1-ABEC-DC3B077E300D}" type="pres">
      <dgm:prSet presAssocID="{6A1D1E92-75EC-4B35-8A33-4803D2CC3CFA}" presName="connTx" presStyleLbl="parChTrans1D3" presStyleIdx="0" presStyleCnt="3"/>
      <dgm:spPr/>
      <dgm:t>
        <a:bodyPr/>
        <a:lstStyle/>
        <a:p>
          <a:endParaRPr lang="zh-HK" altLang="en-US"/>
        </a:p>
      </dgm:t>
    </dgm:pt>
    <dgm:pt modelId="{F58AF53F-CC58-4159-96B0-97176A100F09}" type="pres">
      <dgm:prSet presAssocID="{9020354B-4E28-488E-8590-4985C338A58F}" presName="root2" presStyleCnt="0"/>
      <dgm:spPr/>
    </dgm:pt>
    <dgm:pt modelId="{9F95E974-83A8-442D-82F3-70424DEA3FB0}" type="pres">
      <dgm:prSet presAssocID="{9020354B-4E28-488E-8590-4985C338A58F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HK" altLang="en-US"/>
        </a:p>
      </dgm:t>
    </dgm:pt>
    <dgm:pt modelId="{A81954A1-33C2-4698-97C9-A87E16EF93BE}" type="pres">
      <dgm:prSet presAssocID="{9020354B-4E28-488E-8590-4985C338A58F}" presName="level3hierChild" presStyleCnt="0"/>
      <dgm:spPr/>
    </dgm:pt>
    <dgm:pt modelId="{27D3BECB-5455-427F-8D31-EBEB577B01A6}" type="pres">
      <dgm:prSet presAssocID="{AC5638C6-F449-4A02-A043-C6DA93D36A70}" presName="conn2-1" presStyleLbl="parChTrans1D3" presStyleIdx="1" presStyleCnt="3"/>
      <dgm:spPr/>
      <dgm:t>
        <a:bodyPr/>
        <a:lstStyle/>
        <a:p>
          <a:endParaRPr lang="zh-HK" altLang="en-US"/>
        </a:p>
      </dgm:t>
    </dgm:pt>
    <dgm:pt modelId="{CA8ED3F2-CC99-4BE4-9107-8E5500C67498}" type="pres">
      <dgm:prSet presAssocID="{AC5638C6-F449-4A02-A043-C6DA93D36A70}" presName="connTx" presStyleLbl="parChTrans1D3" presStyleIdx="1" presStyleCnt="3"/>
      <dgm:spPr/>
      <dgm:t>
        <a:bodyPr/>
        <a:lstStyle/>
        <a:p>
          <a:endParaRPr lang="zh-HK" altLang="en-US"/>
        </a:p>
      </dgm:t>
    </dgm:pt>
    <dgm:pt modelId="{571AE2E0-B5F7-424F-BA13-0F33E816B65F}" type="pres">
      <dgm:prSet presAssocID="{87D4047C-AD48-41C6-BD0B-39DCF4FEFF1E}" presName="root2" presStyleCnt="0"/>
      <dgm:spPr/>
    </dgm:pt>
    <dgm:pt modelId="{A98B8C21-4E4F-4660-BEB3-BA61BD99A783}" type="pres">
      <dgm:prSet presAssocID="{87D4047C-AD48-41C6-BD0B-39DCF4FEFF1E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HK" altLang="en-US"/>
        </a:p>
      </dgm:t>
    </dgm:pt>
    <dgm:pt modelId="{57F81BAF-78CC-40D5-B390-D512D680187A}" type="pres">
      <dgm:prSet presAssocID="{87D4047C-AD48-41C6-BD0B-39DCF4FEFF1E}" presName="level3hierChild" presStyleCnt="0"/>
      <dgm:spPr/>
    </dgm:pt>
    <dgm:pt modelId="{8F0798CC-7B4B-4D55-9FC8-34F89DB506DE}" type="pres">
      <dgm:prSet presAssocID="{42F60F2F-7E02-484D-8595-153D6A154C4C}" presName="conn2-1" presStyleLbl="parChTrans1D2" presStyleIdx="1" presStyleCnt="2"/>
      <dgm:spPr/>
      <dgm:t>
        <a:bodyPr/>
        <a:lstStyle/>
        <a:p>
          <a:endParaRPr lang="zh-HK" altLang="en-US"/>
        </a:p>
      </dgm:t>
    </dgm:pt>
    <dgm:pt modelId="{81A486D4-7588-40B4-B251-57D4C8DD128C}" type="pres">
      <dgm:prSet presAssocID="{42F60F2F-7E02-484D-8595-153D6A154C4C}" presName="connTx" presStyleLbl="parChTrans1D2" presStyleIdx="1" presStyleCnt="2"/>
      <dgm:spPr/>
      <dgm:t>
        <a:bodyPr/>
        <a:lstStyle/>
        <a:p>
          <a:endParaRPr lang="zh-HK" altLang="en-US"/>
        </a:p>
      </dgm:t>
    </dgm:pt>
    <dgm:pt modelId="{BC7B0787-60FA-4B16-9945-4E6AE7101060}" type="pres">
      <dgm:prSet presAssocID="{BFAF5F62-E160-4133-808B-B2344FC09777}" presName="root2" presStyleCnt="0"/>
      <dgm:spPr/>
    </dgm:pt>
    <dgm:pt modelId="{B9B31CD4-01FB-425F-B614-3BF0729D0653}" type="pres">
      <dgm:prSet presAssocID="{BFAF5F62-E160-4133-808B-B2344FC09777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HK" altLang="en-US"/>
        </a:p>
      </dgm:t>
    </dgm:pt>
    <dgm:pt modelId="{76BF45F6-B402-48C1-A838-33222D5E1B33}" type="pres">
      <dgm:prSet presAssocID="{BFAF5F62-E160-4133-808B-B2344FC09777}" presName="level3hierChild" presStyleCnt="0"/>
      <dgm:spPr/>
    </dgm:pt>
    <dgm:pt modelId="{86B7CDDA-A9A3-4D63-A1E6-77148A61DF44}" type="pres">
      <dgm:prSet presAssocID="{C89F4A7F-7168-44B1-91DB-07B55DD5BD99}" presName="conn2-1" presStyleLbl="parChTrans1D3" presStyleIdx="2" presStyleCnt="3"/>
      <dgm:spPr/>
      <dgm:t>
        <a:bodyPr/>
        <a:lstStyle/>
        <a:p>
          <a:endParaRPr lang="zh-HK" altLang="en-US"/>
        </a:p>
      </dgm:t>
    </dgm:pt>
    <dgm:pt modelId="{D65767C9-F250-4AF6-B1CE-8B41D00F392F}" type="pres">
      <dgm:prSet presAssocID="{C89F4A7F-7168-44B1-91DB-07B55DD5BD99}" presName="connTx" presStyleLbl="parChTrans1D3" presStyleIdx="2" presStyleCnt="3"/>
      <dgm:spPr/>
      <dgm:t>
        <a:bodyPr/>
        <a:lstStyle/>
        <a:p>
          <a:endParaRPr lang="zh-HK" altLang="en-US"/>
        </a:p>
      </dgm:t>
    </dgm:pt>
    <dgm:pt modelId="{CC8E88AC-3889-4173-A6B3-B70593B68250}" type="pres">
      <dgm:prSet presAssocID="{8277FC48-895B-4900-9787-D600ECFCC6BD}" presName="root2" presStyleCnt="0"/>
      <dgm:spPr/>
    </dgm:pt>
    <dgm:pt modelId="{9C5A89C0-D06E-4941-A38C-BB3416B96BBF}" type="pres">
      <dgm:prSet presAssocID="{8277FC48-895B-4900-9787-D600ECFCC6BD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HK" altLang="en-US"/>
        </a:p>
      </dgm:t>
    </dgm:pt>
    <dgm:pt modelId="{A6E6A767-475F-4B32-9308-F0B8B6FC0FAC}" type="pres">
      <dgm:prSet presAssocID="{8277FC48-895B-4900-9787-D600ECFCC6BD}" presName="level3hierChild" presStyleCnt="0"/>
      <dgm:spPr/>
    </dgm:pt>
  </dgm:ptLst>
  <dgm:cxnLst>
    <dgm:cxn modelId="{B17AB745-EFA0-46F7-A613-A2B638F34276}" type="presOf" srcId="{BFAF5F62-E160-4133-808B-B2344FC09777}" destId="{B9B31CD4-01FB-425F-B614-3BF0729D0653}" srcOrd="0" destOrd="0" presId="urn:microsoft.com/office/officeart/2005/8/layout/hierarchy2"/>
    <dgm:cxn modelId="{BB1FEB59-2F52-499E-831C-22558D173316}" srcId="{BFAF5F62-E160-4133-808B-B2344FC09777}" destId="{8277FC48-895B-4900-9787-D600ECFCC6BD}" srcOrd="0" destOrd="0" parTransId="{C89F4A7F-7168-44B1-91DB-07B55DD5BD99}" sibTransId="{82243B03-031B-4848-9D67-F54EE7932B22}"/>
    <dgm:cxn modelId="{9D1AC5E4-44F0-4A6B-972E-1ECCA7918EEE}" srcId="{223BC241-1A24-4C9D-8469-A7CE82C102C3}" destId="{9CA1CA82-F66B-440B-8602-3E04C7396C5A}" srcOrd="0" destOrd="0" parTransId="{FAC2406E-81C0-4A89-BFDF-BECFE93E6191}" sibTransId="{AB93FCF9-D024-4898-9C7E-FB23EC164DC9}"/>
    <dgm:cxn modelId="{C48907B4-C7F7-420F-8D85-5A2FAE0A58F6}" type="presOf" srcId="{C89F4A7F-7168-44B1-91DB-07B55DD5BD99}" destId="{86B7CDDA-A9A3-4D63-A1E6-77148A61DF44}" srcOrd="0" destOrd="0" presId="urn:microsoft.com/office/officeart/2005/8/layout/hierarchy2"/>
    <dgm:cxn modelId="{0C1B8329-95B6-4C00-827B-546A46CF319F}" srcId="{9CA1CA82-F66B-440B-8602-3E04C7396C5A}" destId="{9020354B-4E28-488E-8590-4985C338A58F}" srcOrd="0" destOrd="0" parTransId="{6A1D1E92-75EC-4B35-8A33-4803D2CC3CFA}" sibTransId="{12AD9A52-1FBE-4C50-B99D-744E511FC116}"/>
    <dgm:cxn modelId="{FD8FC567-7868-445D-8BAF-B5630BC7FBAA}" type="presOf" srcId="{AC5638C6-F449-4A02-A043-C6DA93D36A70}" destId="{CA8ED3F2-CC99-4BE4-9107-8E5500C67498}" srcOrd="1" destOrd="0" presId="urn:microsoft.com/office/officeart/2005/8/layout/hierarchy2"/>
    <dgm:cxn modelId="{C1BE7734-EF61-4EB5-8229-721E65835976}" type="presOf" srcId="{223BC241-1A24-4C9D-8469-A7CE82C102C3}" destId="{C8B977D1-3BB2-480A-9293-D92528F95C11}" srcOrd="0" destOrd="0" presId="urn:microsoft.com/office/officeart/2005/8/layout/hierarchy2"/>
    <dgm:cxn modelId="{9A863EBE-C75F-4A0B-83F9-40FC846819CA}" srcId="{223BC241-1A24-4C9D-8469-A7CE82C102C3}" destId="{BFAF5F62-E160-4133-808B-B2344FC09777}" srcOrd="1" destOrd="0" parTransId="{42F60F2F-7E02-484D-8595-153D6A154C4C}" sibTransId="{2045EA28-363C-4C14-90A6-FE7525630323}"/>
    <dgm:cxn modelId="{CBC0CD86-DC1A-4567-9858-F114015C2183}" type="presOf" srcId="{6A1D1E92-75EC-4B35-8A33-4803D2CC3CFA}" destId="{5EFE3D69-FBA1-44F1-ABEC-DC3B077E300D}" srcOrd="1" destOrd="0" presId="urn:microsoft.com/office/officeart/2005/8/layout/hierarchy2"/>
    <dgm:cxn modelId="{E684A7DE-A5F0-4CD0-BDD9-576420DC76E5}" type="presOf" srcId="{87D4047C-AD48-41C6-BD0B-39DCF4FEFF1E}" destId="{A98B8C21-4E4F-4660-BEB3-BA61BD99A783}" srcOrd="0" destOrd="0" presId="urn:microsoft.com/office/officeart/2005/8/layout/hierarchy2"/>
    <dgm:cxn modelId="{3EBF7124-6D65-4F96-8D55-4F079200890F}" type="presOf" srcId="{8277FC48-895B-4900-9787-D600ECFCC6BD}" destId="{9C5A89C0-D06E-4941-A38C-BB3416B96BBF}" srcOrd="0" destOrd="0" presId="urn:microsoft.com/office/officeart/2005/8/layout/hierarchy2"/>
    <dgm:cxn modelId="{1F3AC7A1-373D-4625-A2E4-5F4A111F6BBC}" type="presOf" srcId="{154F1926-B2F5-4C14-BC01-499C1E661CD8}" destId="{8D55E3E1-0CD8-4F8F-B945-34D774A69239}" srcOrd="0" destOrd="0" presId="urn:microsoft.com/office/officeart/2005/8/layout/hierarchy2"/>
    <dgm:cxn modelId="{94F1C379-EDB0-4FF8-B35F-871F29885F15}" type="presOf" srcId="{42F60F2F-7E02-484D-8595-153D6A154C4C}" destId="{81A486D4-7588-40B4-B251-57D4C8DD128C}" srcOrd="1" destOrd="0" presId="urn:microsoft.com/office/officeart/2005/8/layout/hierarchy2"/>
    <dgm:cxn modelId="{526D131D-E8AA-4962-80A3-5ACFFD78EA7A}" type="presOf" srcId="{42F60F2F-7E02-484D-8595-153D6A154C4C}" destId="{8F0798CC-7B4B-4D55-9FC8-34F89DB506DE}" srcOrd="0" destOrd="0" presId="urn:microsoft.com/office/officeart/2005/8/layout/hierarchy2"/>
    <dgm:cxn modelId="{09C53DB0-BA61-4908-A66B-4A3A10E471F2}" type="presOf" srcId="{9020354B-4E28-488E-8590-4985C338A58F}" destId="{9F95E974-83A8-442D-82F3-70424DEA3FB0}" srcOrd="0" destOrd="0" presId="urn:microsoft.com/office/officeart/2005/8/layout/hierarchy2"/>
    <dgm:cxn modelId="{73318C20-4F53-44A4-BDBB-45098E46993D}" type="presOf" srcId="{FAC2406E-81C0-4A89-BFDF-BECFE93E6191}" destId="{227411CA-86D7-4614-B883-B47788AE0C9D}" srcOrd="1" destOrd="0" presId="urn:microsoft.com/office/officeart/2005/8/layout/hierarchy2"/>
    <dgm:cxn modelId="{9826D3AD-00AC-454F-AD0A-506DF5FC3F47}" type="presOf" srcId="{9CA1CA82-F66B-440B-8602-3E04C7396C5A}" destId="{3A7E5D16-8588-481D-90E2-C287B51CC245}" srcOrd="0" destOrd="0" presId="urn:microsoft.com/office/officeart/2005/8/layout/hierarchy2"/>
    <dgm:cxn modelId="{B112547C-B860-460A-BA78-B73BB0D1C824}" srcId="{154F1926-B2F5-4C14-BC01-499C1E661CD8}" destId="{223BC241-1A24-4C9D-8469-A7CE82C102C3}" srcOrd="0" destOrd="0" parTransId="{71F8AC15-8CEF-497C-82CC-968DBAA9B255}" sibTransId="{EE362BAD-7D90-44EC-887A-0799BB770CE1}"/>
    <dgm:cxn modelId="{B6E70E4D-0FA1-42BD-811F-882C6F8DEA9C}" type="presOf" srcId="{FAC2406E-81C0-4A89-BFDF-BECFE93E6191}" destId="{19AAC4AB-CCFB-4A80-A97E-2E6579B8B581}" srcOrd="0" destOrd="0" presId="urn:microsoft.com/office/officeart/2005/8/layout/hierarchy2"/>
    <dgm:cxn modelId="{5288E67E-69D8-4F6E-9FE6-4A622A58F619}" type="presOf" srcId="{C89F4A7F-7168-44B1-91DB-07B55DD5BD99}" destId="{D65767C9-F250-4AF6-B1CE-8B41D00F392F}" srcOrd="1" destOrd="0" presId="urn:microsoft.com/office/officeart/2005/8/layout/hierarchy2"/>
    <dgm:cxn modelId="{D4339754-07EC-42B7-8EF4-1CDB3494B983}" srcId="{9CA1CA82-F66B-440B-8602-3E04C7396C5A}" destId="{87D4047C-AD48-41C6-BD0B-39DCF4FEFF1E}" srcOrd="1" destOrd="0" parTransId="{AC5638C6-F449-4A02-A043-C6DA93D36A70}" sibTransId="{8F6BBE0D-448F-4EEE-9C52-AE1FA6669824}"/>
    <dgm:cxn modelId="{7780768A-CB1C-484E-A061-C3C450F34444}" type="presOf" srcId="{AC5638C6-F449-4A02-A043-C6DA93D36A70}" destId="{27D3BECB-5455-427F-8D31-EBEB577B01A6}" srcOrd="0" destOrd="0" presId="urn:microsoft.com/office/officeart/2005/8/layout/hierarchy2"/>
    <dgm:cxn modelId="{7428EA24-AA1F-4B8A-81AE-34CFCD5F9983}" type="presOf" srcId="{6A1D1E92-75EC-4B35-8A33-4803D2CC3CFA}" destId="{8C5436AE-11D1-45E4-B02C-037D41D58E08}" srcOrd="0" destOrd="0" presId="urn:microsoft.com/office/officeart/2005/8/layout/hierarchy2"/>
    <dgm:cxn modelId="{F0305BE1-498C-464B-B7FB-B3A4F939E6FA}" type="presParOf" srcId="{8D55E3E1-0CD8-4F8F-B945-34D774A69239}" destId="{568674E1-6B7A-471A-AA02-6AC5B9100CB6}" srcOrd="0" destOrd="0" presId="urn:microsoft.com/office/officeart/2005/8/layout/hierarchy2"/>
    <dgm:cxn modelId="{93F26D6F-95B9-4C42-AB0E-CDBFE47CD175}" type="presParOf" srcId="{568674E1-6B7A-471A-AA02-6AC5B9100CB6}" destId="{C8B977D1-3BB2-480A-9293-D92528F95C11}" srcOrd="0" destOrd="0" presId="urn:microsoft.com/office/officeart/2005/8/layout/hierarchy2"/>
    <dgm:cxn modelId="{2C640578-2F50-4E0C-9DC8-BF5364489700}" type="presParOf" srcId="{568674E1-6B7A-471A-AA02-6AC5B9100CB6}" destId="{A5FF20CD-9F6B-47FD-A2BE-30368F31D25A}" srcOrd="1" destOrd="0" presId="urn:microsoft.com/office/officeart/2005/8/layout/hierarchy2"/>
    <dgm:cxn modelId="{90769164-8302-4EF5-831C-6EF497E35A21}" type="presParOf" srcId="{A5FF20CD-9F6B-47FD-A2BE-30368F31D25A}" destId="{19AAC4AB-CCFB-4A80-A97E-2E6579B8B581}" srcOrd="0" destOrd="0" presId="urn:microsoft.com/office/officeart/2005/8/layout/hierarchy2"/>
    <dgm:cxn modelId="{3EEDC02D-B988-40A8-99E0-9612428BE65C}" type="presParOf" srcId="{19AAC4AB-CCFB-4A80-A97E-2E6579B8B581}" destId="{227411CA-86D7-4614-B883-B47788AE0C9D}" srcOrd="0" destOrd="0" presId="urn:microsoft.com/office/officeart/2005/8/layout/hierarchy2"/>
    <dgm:cxn modelId="{3A107056-CCD7-452A-84B2-A30F1744BC7B}" type="presParOf" srcId="{A5FF20CD-9F6B-47FD-A2BE-30368F31D25A}" destId="{26D197AE-3252-4E22-9565-0502BF8D3367}" srcOrd="1" destOrd="0" presId="urn:microsoft.com/office/officeart/2005/8/layout/hierarchy2"/>
    <dgm:cxn modelId="{F9F24E92-2800-4CE6-8160-D165BD8EF881}" type="presParOf" srcId="{26D197AE-3252-4E22-9565-0502BF8D3367}" destId="{3A7E5D16-8588-481D-90E2-C287B51CC245}" srcOrd="0" destOrd="0" presId="urn:microsoft.com/office/officeart/2005/8/layout/hierarchy2"/>
    <dgm:cxn modelId="{5EB4A1D6-E884-440F-9D93-FC983C465006}" type="presParOf" srcId="{26D197AE-3252-4E22-9565-0502BF8D3367}" destId="{B3F906AF-9BA5-4946-B9A8-4263C8613428}" srcOrd="1" destOrd="0" presId="urn:microsoft.com/office/officeart/2005/8/layout/hierarchy2"/>
    <dgm:cxn modelId="{69EF52A0-D557-4F31-94F6-058D27A2F6D7}" type="presParOf" srcId="{B3F906AF-9BA5-4946-B9A8-4263C8613428}" destId="{8C5436AE-11D1-45E4-B02C-037D41D58E08}" srcOrd="0" destOrd="0" presId="urn:microsoft.com/office/officeart/2005/8/layout/hierarchy2"/>
    <dgm:cxn modelId="{FAA17FF8-F459-4512-8DA8-884F289540A5}" type="presParOf" srcId="{8C5436AE-11D1-45E4-B02C-037D41D58E08}" destId="{5EFE3D69-FBA1-44F1-ABEC-DC3B077E300D}" srcOrd="0" destOrd="0" presId="urn:microsoft.com/office/officeart/2005/8/layout/hierarchy2"/>
    <dgm:cxn modelId="{E139BF25-5E9D-483A-92FF-870A9769DF35}" type="presParOf" srcId="{B3F906AF-9BA5-4946-B9A8-4263C8613428}" destId="{F58AF53F-CC58-4159-96B0-97176A100F09}" srcOrd="1" destOrd="0" presId="urn:microsoft.com/office/officeart/2005/8/layout/hierarchy2"/>
    <dgm:cxn modelId="{77E46D33-84DA-439F-AD18-B91E52A6C62F}" type="presParOf" srcId="{F58AF53F-CC58-4159-96B0-97176A100F09}" destId="{9F95E974-83A8-442D-82F3-70424DEA3FB0}" srcOrd="0" destOrd="0" presId="urn:microsoft.com/office/officeart/2005/8/layout/hierarchy2"/>
    <dgm:cxn modelId="{4A679606-6E2F-4FE9-AEDE-8F2DCBEE5F3E}" type="presParOf" srcId="{F58AF53F-CC58-4159-96B0-97176A100F09}" destId="{A81954A1-33C2-4698-97C9-A87E16EF93BE}" srcOrd="1" destOrd="0" presId="urn:microsoft.com/office/officeart/2005/8/layout/hierarchy2"/>
    <dgm:cxn modelId="{A03A4435-07BF-4DF6-AE3C-BBC3326F367B}" type="presParOf" srcId="{B3F906AF-9BA5-4946-B9A8-4263C8613428}" destId="{27D3BECB-5455-427F-8D31-EBEB577B01A6}" srcOrd="2" destOrd="0" presId="urn:microsoft.com/office/officeart/2005/8/layout/hierarchy2"/>
    <dgm:cxn modelId="{F2D35F0F-2233-4D87-AAF6-90EE57E7DF87}" type="presParOf" srcId="{27D3BECB-5455-427F-8D31-EBEB577B01A6}" destId="{CA8ED3F2-CC99-4BE4-9107-8E5500C67498}" srcOrd="0" destOrd="0" presId="urn:microsoft.com/office/officeart/2005/8/layout/hierarchy2"/>
    <dgm:cxn modelId="{225D5A75-1F30-4672-B13E-4E83A9EF76A7}" type="presParOf" srcId="{B3F906AF-9BA5-4946-B9A8-4263C8613428}" destId="{571AE2E0-B5F7-424F-BA13-0F33E816B65F}" srcOrd="3" destOrd="0" presId="urn:microsoft.com/office/officeart/2005/8/layout/hierarchy2"/>
    <dgm:cxn modelId="{A805F392-F9C0-40BB-B235-26DD9ACDD6A1}" type="presParOf" srcId="{571AE2E0-B5F7-424F-BA13-0F33E816B65F}" destId="{A98B8C21-4E4F-4660-BEB3-BA61BD99A783}" srcOrd="0" destOrd="0" presId="urn:microsoft.com/office/officeart/2005/8/layout/hierarchy2"/>
    <dgm:cxn modelId="{470F6949-D341-49F3-9C17-C6C358FCC496}" type="presParOf" srcId="{571AE2E0-B5F7-424F-BA13-0F33E816B65F}" destId="{57F81BAF-78CC-40D5-B390-D512D680187A}" srcOrd="1" destOrd="0" presId="urn:microsoft.com/office/officeart/2005/8/layout/hierarchy2"/>
    <dgm:cxn modelId="{EC825F86-96A9-41E3-A399-908C96CFA6F8}" type="presParOf" srcId="{A5FF20CD-9F6B-47FD-A2BE-30368F31D25A}" destId="{8F0798CC-7B4B-4D55-9FC8-34F89DB506DE}" srcOrd="2" destOrd="0" presId="urn:microsoft.com/office/officeart/2005/8/layout/hierarchy2"/>
    <dgm:cxn modelId="{02AE62E7-0CE0-4A69-8C9A-96359CFA3E1A}" type="presParOf" srcId="{8F0798CC-7B4B-4D55-9FC8-34F89DB506DE}" destId="{81A486D4-7588-40B4-B251-57D4C8DD128C}" srcOrd="0" destOrd="0" presId="urn:microsoft.com/office/officeart/2005/8/layout/hierarchy2"/>
    <dgm:cxn modelId="{5B71D293-EDA2-423E-9175-F91748FFB425}" type="presParOf" srcId="{A5FF20CD-9F6B-47FD-A2BE-30368F31D25A}" destId="{BC7B0787-60FA-4B16-9945-4E6AE7101060}" srcOrd="3" destOrd="0" presId="urn:microsoft.com/office/officeart/2005/8/layout/hierarchy2"/>
    <dgm:cxn modelId="{970C7A17-D61F-4F13-9FB4-01DABF24DCCC}" type="presParOf" srcId="{BC7B0787-60FA-4B16-9945-4E6AE7101060}" destId="{B9B31CD4-01FB-425F-B614-3BF0729D0653}" srcOrd="0" destOrd="0" presId="urn:microsoft.com/office/officeart/2005/8/layout/hierarchy2"/>
    <dgm:cxn modelId="{57BFA7AB-8004-4462-AC48-A91F338BC934}" type="presParOf" srcId="{BC7B0787-60FA-4B16-9945-4E6AE7101060}" destId="{76BF45F6-B402-48C1-A838-33222D5E1B33}" srcOrd="1" destOrd="0" presId="urn:microsoft.com/office/officeart/2005/8/layout/hierarchy2"/>
    <dgm:cxn modelId="{50062950-EB81-4D53-B570-8E17C173401F}" type="presParOf" srcId="{76BF45F6-B402-48C1-A838-33222D5E1B33}" destId="{86B7CDDA-A9A3-4D63-A1E6-77148A61DF44}" srcOrd="0" destOrd="0" presId="urn:microsoft.com/office/officeart/2005/8/layout/hierarchy2"/>
    <dgm:cxn modelId="{956DB68E-47FF-43C1-A35F-08076969B129}" type="presParOf" srcId="{86B7CDDA-A9A3-4D63-A1E6-77148A61DF44}" destId="{D65767C9-F250-4AF6-B1CE-8B41D00F392F}" srcOrd="0" destOrd="0" presId="urn:microsoft.com/office/officeart/2005/8/layout/hierarchy2"/>
    <dgm:cxn modelId="{21B3510F-8455-4E4E-88B9-07EAE15616BB}" type="presParOf" srcId="{76BF45F6-B402-48C1-A838-33222D5E1B33}" destId="{CC8E88AC-3889-4173-A6B3-B70593B68250}" srcOrd="1" destOrd="0" presId="urn:microsoft.com/office/officeart/2005/8/layout/hierarchy2"/>
    <dgm:cxn modelId="{312F8FA7-4341-4B5E-8099-AF48348572AE}" type="presParOf" srcId="{CC8E88AC-3889-4173-A6B3-B70593B68250}" destId="{9C5A89C0-D06E-4941-A38C-BB3416B96BBF}" srcOrd="0" destOrd="0" presId="urn:microsoft.com/office/officeart/2005/8/layout/hierarchy2"/>
    <dgm:cxn modelId="{8188A7E4-E817-44D6-A58F-CFF130283F92}" type="presParOf" srcId="{CC8E88AC-3889-4173-A6B3-B70593B68250}" destId="{A6E6A767-475F-4B32-9308-F0B8B6FC0FA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92340E-17B2-495D-9E54-C541AC3179C2}">
      <dsp:nvSpPr>
        <dsp:cNvPr id="0" name=""/>
        <dsp:cNvSpPr/>
      </dsp:nvSpPr>
      <dsp:spPr>
        <a:xfrm>
          <a:off x="2434828" y="401"/>
          <a:ext cx="1226343" cy="1226343"/>
        </a:xfrm>
        <a:prstGeom prst="ellipse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5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A</a:t>
          </a:r>
          <a:endParaRPr lang="zh-HK" altLang="en-US" sz="5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2614422" y="179995"/>
        <a:ext cx="867155" cy="867155"/>
      </dsp:txXfrm>
    </dsp:sp>
    <dsp:sp modelId="{5F3CDAED-04F9-409E-8BE5-C3705DF614B1}">
      <dsp:nvSpPr>
        <dsp:cNvPr id="0" name=""/>
        <dsp:cNvSpPr/>
      </dsp:nvSpPr>
      <dsp:spPr>
        <a:xfrm rot="2160000">
          <a:off x="3622675" y="942976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700" kern="1200"/>
        </a:p>
      </dsp:txBody>
      <dsp:txXfrm>
        <a:off x="3632045" y="996915"/>
        <a:ext cx="228964" cy="248335"/>
      </dsp:txXfrm>
    </dsp:sp>
    <dsp:sp modelId="{88D89139-59E2-442D-8634-9C2C9F3A4A5E}">
      <dsp:nvSpPr>
        <dsp:cNvPr id="0" name=""/>
        <dsp:cNvSpPr/>
      </dsp:nvSpPr>
      <dsp:spPr>
        <a:xfrm>
          <a:off x="3926250" y="1083982"/>
          <a:ext cx="1226343" cy="1226343"/>
        </a:xfrm>
        <a:prstGeom prst="ellipse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5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B</a:t>
          </a:r>
          <a:endParaRPr lang="zh-HK" altLang="en-US" sz="5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4105844" y="1263576"/>
        <a:ext cx="867155" cy="867155"/>
      </dsp:txXfrm>
    </dsp:sp>
    <dsp:sp modelId="{1D52DF1B-AFA6-4496-8CFE-836BDE5B86FA}">
      <dsp:nvSpPr>
        <dsp:cNvPr id="0" name=""/>
        <dsp:cNvSpPr/>
      </dsp:nvSpPr>
      <dsp:spPr>
        <a:xfrm rot="6480000">
          <a:off x="4093900" y="2358041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700" kern="1200"/>
        </a:p>
      </dsp:txBody>
      <dsp:txXfrm rot="10800000">
        <a:off x="4158126" y="2394156"/>
        <a:ext cx="228964" cy="248335"/>
      </dsp:txXfrm>
    </dsp:sp>
    <dsp:sp modelId="{A52F8C93-5CB4-4E37-8F0E-539EC3957766}">
      <dsp:nvSpPr>
        <dsp:cNvPr id="0" name=""/>
        <dsp:cNvSpPr/>
      </dsp:nvSpPr>
      <dsp:spPr>
        <a:xfrm>
          <a:off x="3356577" y="2837255"/>
          <a:ext cx="1226343" cy="1226343"/>
        </a:xfrm>
        <a:prstGeom prst="ellipse">
          <a:avLst/>
        </a:prstGeom>
        <a:solidFill>
          <a:srgbClr val="C60E1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5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C</a:t>
          </a:r>
          <a:endParaRPr lang="zh-HK" altLang="en-US" sz="5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3536171" y="3016849"/>
        <a:ext cx="867155" cy="867155"/>
      </dsp:txXfrm>
    </dsp:sp>
    <dsp:sp modelId="{295302EC-0FA6-4280-AC4E-4AE70FFD2F43}">
      <dsp:nvSpPr>
        <dsp:cNvPr id="0" name=""/>
        <dsp:cNvSpPr/>
      </dsp:nvSpPr>
      <dsp:spPr>
        <a:xfrm rot="10800000">
          <a:off x="2893711" y="3243481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700" kern="1200"/>
        </a:p>
      </dsp:txBody>
      <dsp:txXfrm rot="10800000">
        <a:off x="2991839" y="3326259"/>
        <a:ext cx="228964" cy="248335"/>
      </dsp:txXfrm>
    </dsp:sp>
    <dsp:sp modelId="{F40B65C0-A354-478F-8060-FBF8510601F0}">
      <dsp:nvSpPr>
        <dsp:cNvPr id="0" name=""/>
        <dsp:cNvSpPr/>
      </dsp:nvSpPr>
      <dsp:spPr>
        <a:xfrm>
          <a:off x="1513078" y="2837255"/>
          <a:ext cx="1226343" cy="1226343"/>
        </a:xfrm>
        <a:prstGeom prst="ellipse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5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D</a:t>
          </a:r>
          <a:endParaRPr lang="zh-HK" altLang="en-US" sz="5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1692672" y="3016849"/>
        <a:ext cx="867155" cy="867155"/>
      </dsp:txXfrm>
    </dsp:sp>
    <dsp:sp modelId="{23A7B2BD-8D43-49F0-BA2C-E6649C898DEE}">
      <dsp:nvSpPr>
        <dsp:cNvPr id="0" name=""/>
        <dsp:cNvSpPr/>
      </dsp:nvSpPr>
      <dsp:spPr>
        <a:xfrm rot="15120000">
          <a:off x="1680728" y="2375649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700" kern="1200"/>
        </a:p>
      </dsp:txBody>
      <dsp:txXfrm rot="10800000">
        <a:off x="1744954" y="2505090"/>
        <a:ext cx="228964" cy="248335"/>
      </dsp:txXfrm>
    </dsp:sp>
    <dsp:sp modelId="{862AB094-DA6A-470E-863A-C70B3E1C5F2F}">
      <dsp:nvSpPr>
        <dsp:cNvPr id="0" name=""/>
        <dsp:cNvSpPr/>
      </dsp:nvSpPr>
      <dsp:spPr>
        <a:xfrm>
          <a:off x="943405" y="1083982"/>
          <a:ext cx="1226343" cy="1226343"/>
        </a:xfrm>
        <a:prstGeom prst="ellipse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5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E</a:t>
          </a:r>
          <a:endParaRPr lang="zh-HK" altLang="en-US" sz="5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1122999" y="1263576"/>
        <a:ext cx="867155" cy="867155"/>
      </dsp:txXfrm>
    </dsp:sp>
    <dsp:sp modelId="{06E63D2C-AC0B-4F46-B6DB-000B36F79F83}">
      <dsp:nvSpPr>
        <dsp:cNvPr id="0" name=""/>
        <dsp:cNvSpPr/>
      </dsp:nvSpPr>
      <dsp:spPr>
        <a:xfrm rot="19440000">
          <a:off x="2131253" y="953859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700" kern="1200"/>
        </a:p>
      </dsp:txBody>
      <dsp:txXfrm>
        <a:off x="2140623" y="1065476"/>
        <a:ext cx="228964" cy="2483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305057-333C-43CB-A34D-C669A53A1B71}">
      <dsp:nvSpPr>
        <dsp:cNvPr id="0" name=""/>
        <dsp:cNvSpPr/>
      </dsp:nvSpPr>
      <dsp:spPr>
        <a:xfrm>
          <a:off x="3681984" y="2763519"/>
          <a:ext cx="2007616" cy="1300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60E1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HK" sz="800" kern="1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It was the best of times, it was the worst of times; it was the age of wisdom, it was the age of foolishness</a:t>
          </a:r>
          <a:endParaRPr lang="zh-HK" altLang="en-US" sz="800" kern="1200" dirty="0"/>
        </a:p>
      </dsp:txBody>
      <dsp:txXfrm>
        <a:off x="4312835" y="3117207"/>
        <a:ext cx="1348197" cy="918226"/>
      </dsp:txXfrm>
    </dsp:sp>
    <dsp:sp modelId="{F96326AC-F617-49FF-85C6-2F433FDC22FD}">
      <dsp:nvSpPr>
        <dsp:cNvPr id="0" name=""/>
        <dsp:cNvSpPr/>
      </dsp:nvSpPr>
      <dsp:spPr>
        <a:xfrm>
          <a:off x="406400" y="2763519"/>
          <a:ext cx="2007616" cy="1300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2">
              <a:lumMod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HK" sz="800" kern="1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It was the best of times, it was the worst of times; it was the age of wisdom, it was the age of foolishness</a:t>
          </a:r>
          <a:endParaRPr lang="zh-HK" altLang="en-US" sz="800" kern="1200" dirty="0"/>
        </a:p>
      </dsp:txBody>
      <dsp:txXfrm>
        <a:off x="434967" y="3117207"/>
        <a:ext cx="1348197" cy="918226"/>
      </dsp:txXfrm>
    </dsp:sp>
    <dsp:sp modelId="{6CFD317E-6461-4A32-B8A4-36CF992A551D}">
      <dsp:nvSpPr>
        <dsp:cNvPr id="0" name=""/>
        <dsp:cNvSpPr/>
      </dsp:nvSpPr>
      <dsp:spPr>
        <a:xfrm>
          <a:off x="3681984" y="0"/>
          <a:ext cx="2007616" cy="1300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2">
              <a:lumMod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HK" sz="800" kern="1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It was the best of times, it was the worst of times; it was the age of wisdom, it was the age of foolishness</a:t>
          </a:r>
          <a:endParaRPr lang="zh-HK" altLang="en-US" sz="800" kern="1200" dirty="0"/>
        </a:p>
      </dsp:txBody>
      <dsp:txXfrm>
        <a:off x="4312835" y="28567"/>
        <a:ext cx="1348197" cy="918226"/>
      </dsp:txXfrm>
    </dsp:sp>
    <dsp:sp modelId="{4B9CE3D1-A3B6-4365-ACE8-16B7243E6335}">
      <dsp:nvSpPr>
        <dsp:cNvPr id="0" name=""/>
        <dsp:cNvSpPr/>
      </dsp:nvSpPr>
      <dsp:spPr>
        <a:xfrm>
          <a:off x="406400" y="0"/>
          <a:ext cx="2007616" cy="1300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2">
              <a:lumMod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HK" sz="800" kern="1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It was the best of times, it was the worst of times; it was the age of wisdom, it was the age of foolishness</a:t>
          </a:r>
          <a:endParaRPr lang="zh-HK" altLang="en-US" sz="800" kern="1200" dirty="0"/>
        </a:p>
      </dsp:txBody>
      <dsp:txXfrm>
        <a:off x="434967" y="28567"/>
        <a:ext cx="1348197" cy="918226"/>
      </dsp:txXfrm>
    </dsp:sp>
    <dsp:sp modelId="{DFB94788-0B2A-4343-B669-873B5D74DB82}">
      <dsp:nvSpPr>
        <dsp:cNvPr id="0" name=""/>
        <dsp:cNvSpPr/>
      </dsp:nvSpPr>
      <dsp:spPr>
        <a:xfrm>
          <a:off x="1247648" y="231647"/>
          <a:ext cx="1759712" cy="1759712"/>
        </a:xfrm>
        <a:prstGeom prst="pieWedge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3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A</a:t>
          </a:r>
          <a:endParaRPr lang="zh-HK" altLang="en-US" sz="43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1763056" y="747055"/>
        <a:ext cx="1244304" cy="1244304"/>
      </dsp:txXfrm>
    </dsp:sp>
    <dsp:sp modelId="{1B8212D3-4D28-49BB-AF78-DCB481090A62}">
      <dsp:nvSpPr>
        <dsp:cNvPr id="0" name=""/>
        <dsp:cNvSpPr/>
      </dsp:nvSpPr>
      <dsp:spPr>
        <a:xfrm rot="5400000">
          <a:off x="3088640" y="231647"/>
          <a:ext cx="1759712" cy="1759712"/>
        </a:xfrm>
        <a:prstGeom prst="pieWedge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B</a:t>
          </a:r>
          <a:endParaRPr lang="zh-HK" altLang="en-US" sz="4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 rot="-5400000">
        <a:off x="3088640" y="747055"/>
        <a:ext cx="1244304" cy="1244304"/>
      </dsp:txXfrm>
    </dsp:sp>
    <dsp:sp modelId="{D9375554-8706-4A3D-A982-79395E932BD2}">
      <dsp:nvSpPr>
        <dsp:cNvPr id="0" name=""/>
        <dsp:cNvSpPr/>
      </dsp:nvSpPr>
      <dsp:spPr>
        <a:xfrm rot="10800000">
          <a:off x="3088640" y="2072640"/>
          <a:ext cx="1759712" cy="1759712"/>
        </a:xfrm>
        <a:prstGeom prst="pieWedge">
          <a:avLst/>
        </a:prstGeom>
        <a:solidFill>
          <a:srgbClr val="C60E1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D</a:t>
          </a:r>
          <a:endParaRPr lang="zh-HK" altLang="en-US" sz="4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 rot="10800000">
        <a:off x="3088640" y="2072640"/>
        <a:ext cx="1244304" cy="1244304"/>
      </dsp:txXfrm>
    </dsp:sp>
    <dsp:sp modelId="{5D524E7C-0168-49F6-B71D-A42BDA660189}">
      <dsp:nvSpPr>
        <dsp:cNvPr id="0" name=""/>
        <dsp:cNvSpPr/>
      </dsp:nvSpPr>
      <dsp:spPr>
        <a:xfrm rot="16200000">
          <a:off x="1247648" y="2072640"/>
          <a:ext cx="1759712" cy="1759712"/>
        </a:xfrm>
        <a:prstGeom prst="pieWedge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C</a:t>
          </a:r>
          <a:endParaRPr lang="zh-HK" altLang="en-US" sz="4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 rot="5400000">
        <a:off x="1763056" y="2072640"/>
        <a:ext cx="1244304" cy="1244304"/>
      </dsp:txXfrm>
    </dsp:sp>
    <dsp:sp modelId="{F55CCE39-3610-4A79-A99A-7D442B2616AE}">
      <dsp:nvSpPr>
        <dsp:cNvPr id="0" name=""/>
        <dsp:cNvSpPr/>
      </dsp:nvSpPr>
      <dsp:spPr>
        <a:xfrm>
          <a:off x="2744216" y="1666240"/>
          <a:ext cx="607568" cy="528320"/>
        </a:xfrm>
        <a:prstGeom prst="circularArrow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CA4958-A70A-4A7B-A6E7-9F45D5BA512B}">
      <dsp:nvSpPr>
        <dsp:cNvPr id="0" name=""/>
        <dsp:cNvSpPr/>
      </dsp:nvSpPr>
      <dsp:spPr>
        <a:xfrm rot="10800000">
          <a:off x="2744216" y="1869440"/>
          <a:ext cx="607568" cy="528320"/>
        </a:xfrm>
        <a:prstGeom prst="circularArrow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B977D1-3BB2-480A-9293-D92528F95C11}">
      <dsp:nvSpPr>
        <dsp:cNvPr id="0" name=""/>
        <dsp:cNvSpPr/>
      </dsp:nvSpPr>
      <dsp:spPr>
        <a:xfrm>
          <a:off x="1587" y="1861641"/>
          <a:ext cx="1603374" cy="801687"/>
        </a:xfrm>
        <a:prstGeom prst="roundRect">
          <a:avLst>
            <a:gd name="adj" fmla="val 10000"/>
          </a:avLst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A</a:t>
          </a:r>
          <a:endParaRPr lang="zh-HK" altLang="en-US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25068" y="1885122"/>
        <a:ext cx="1556412" cy="754725"/>
      </dsp:txXfrm>
    </dsp:sp>
    <dsp:sp modelId="{19AAC4AB-CCFB-4A80-A97E-2E6579B8B581}">
      <dsp:nvSpPr>
        <dsp:cNvPr id="0" name=""/>
        <dsp:cNvSpPr/>
      </dsp:nvSpPr>
      <dsp:spPr>
        <a:xfrm rot="18770822">
          <a:off x="1454086" y="1899003"/>
          <a:ext cx="943101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943101" y="17753"/>
              </a:lnTo>
            </a:path>
          </a:pathLst>
        </a:custGeom>
        <a:noFill/>
        <a:ln w="12700" cap="flat" cmpd="sng" algn="ctr">
          <a:solidFill>
            <a:schemeClr val="bg2">
              <a:lumMod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1902059" y="1893179"/>
        <a:ext cx="47155" cy="47155"/>
      </dsp:txXfrm>
    </dsp:sp>
    <dsp:sp modelId="{3A7E5D16-8588-481D-90E2-C287B51CC245}">
      <dsp:nvSpPr>
        <dsp:cNvPr id="0" name=""/>
        <dsp:cNvSpPr/>
      </dsp:nvSpPr>
      <dsp:spPr>
        <a:xfrm>
          <a:off x="2246312" y="1170185"/>
          <a:ext cx="1603374" cy="801687"/>
        </a:xfrm>
        <a:prstGeom prst="roundRect">
          <a:avLst>
            <a:gd name="adj" fmla="val 10000"/>
          </a:avLst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B</a:t>
          </a:r>
          <a:endParaRPr lang="zh-HK" altLang="en-US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2269793" y="1193666"/>
        <a:ext cx="1556412" cy="754725"/>
      </dsp:txXfrm>
    </dsp:sp>
    <dsp:sp modelId="{8C5436AE-11D1-45E4-B02C-037D41D58E08}">
      <dsp:nvSpPr>
        <dsp:cNvPr id="0" name=""/>
        <dsp:cNvSpPr/>
      </dsp:nvSpPr>
      <dsp:spPr>
        <a:xfrm rot="19457599">
          <a:off x="3775450" y="132279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12700" cap="flat" cmpd="sng" algn="ctr">
          <a:solidFill>
            <a:schemeClr val="bg2">
              <a:lumMod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4150616" y="1320798"/>
        <a:ext cx="39491" cy="39491"/>
      </dsp:txXfrm>
    </dsp:sp>
    <dsp:sp modelId="{9F95E974-83A8-442D-82F3-70424DEA3FB0}">
      <dsp:nvSpPr>
        <dsp:cNvPr id="0" name=""/>
        <dsp:cNvSpPr/>
      </dsp:nvSpPr>
      <dsp:spPr>
        <a:xfrm>
          <a:off x="4491037" y="709215"/>
          <a:ext cx="1603374" cy="801687"/>
        </a:xfrm>
        <a:prstGeom prst="roundRect">
          <a:avLst>
            <a:gd name="adj" fmla="val 10000"/>
          </a:avLst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D</a:t>
          </a:r>
          <a:endParaRPr lang="zh-HK" altLang="en-US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4514518" y="732696"/>
        <a:ext cx="1556412" cy="754725"/>
      </dsp:txXfrm>
    </dsp:sp>
    <dsp:sp modelId="{27D3BECB-5455-427F-8D31-EBEB577B01A6}">
      <dsp:nvSpPr>
        <dsp:cNvPr id="0" name=""/>
        <dsp:cNvSpPr/>
      </dsp:nvSpPr>
      <dsp:spPr>
        <a:xfrm rot="2142401">
          <a:off x="3775450" y="178376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12700" cap="flat" cmpd="sng" algn="ctr">
          <a:solidFill>
            <a:schemeClr val="bg2">
              <a:lumMod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4150616" y="1781769"/>
        <a:ext cx="39491" cy="39491"/>
      </dsp:txXfrm>
    </dsp:sp>
    <dsp:sp modelId="{A98B8C21-4E4F-4660-BEB3-BA61BD99A783}">
      <dsp:nvSpPr>
        <dsp:cNvPr id="0" name=""/>
        <dsp:cNvSpPr/>
      </dsp:nvSpPr>
      <dsp:spPr>
        <a:xfrm>
          <a:off x="4491037" y="1631156"/>
          <a:ext cx="1603374" cy="801687"/>
        </a:xfrm>
        <a:prstGeom prst="roundRect">
          <a:avLst>
            <a:gd name="adj" fmla="val 10000"/>
          </a:avLst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E</a:t>
          </a:r>
          <a:endParaRPr lang="zh-HK" altLang="en-US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4514518" y="1654637"/>
        <a:ext cx="1556412" cy="754725"/>
      </dsp:txXfrm>
    </dsp:sp>
    <dsp:sp modelId="{8F0798CC-7B4B-4D55-9FC8-34F89DB506DE}">
      <dsp:nvSpPr>
        <dsp:cNvPr id="0" name=""/>
        <dsp:cNvSpPr/>
      </dsp:nvSpPr>
      <dsp:spPr>
        <a:xfrm rot="2829178">
          <a:off x="1454086" y="2590458"/>
          <a:ext cx="943101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943101" y="17753"/>
              </a:lnTo>
            </a:path>
          </a:pathLst>
        </a:custGeom>
        <a:noFill/>
        <a:ln w="12700" cap="flat" cmpd="sng" algn="ctr">
          <a:solidFill>
            <a:schemeClr val="bg2">
              <a:lumMod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1902059" y="2584635"/>
        <a:ext cx="47155" cy="47155"/>
      </dsp:txXfrm>
    </dsp:sp>
    <dsp:sp modelId="{B9B31CD4-01FB-425F-B614-3BF0729D0653}">
      <dsp:nvSpPr>
        <dsp:cNvPr id="0" name=""/>
        <dsp:cNvSpPr/>
      </dsp:nvSpPr>
      <dsp:spPr>
        <a:xfrm>
          <a:off x="2246312" y="2553096"/>
          <a:ext cx="1603374" cy="801687"/>
        </a:xfrm>
        <a:prstGeom prst="roundRect">
          <a:avLst>
            <a:gd name="adj" fmla="val 10000"/>
          </a:avLst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C</a:t>
          </a:r>
          <a:endParaRPr lang="zh-HK" altLang="en-US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2269793" y="2576577"/>
        <a:ext cx="1556412" cy="754725"/>
      </dsp:txXfrm>
    </dsp:sp>
    <dsp:sp modelId="{86B7CDDA-A9A3-4D63-A1E6-77148A61DF44}">
      <dsp:nvSpPr>
        <dsp:cNvPr id="0" name=""/>
        <dsp:cNvSpPr/>
      </dsp:nvSpPr>
      <dsp:spPr>
        <a:xfrm>
          <a:off x="3849687" y="2936186"/>
          <a:ext cx="641350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641350" y="17753"/>
              </a:lnTo>
            </a:path>
          </a:pathLst>
        </a:custGeom>
        <a:noFill/>
        <a:ln w="12700" cap="flat" cmpd="sng" algn="ctr">
          <a:solidFill>
            <a:schemeClr val="bg2">
              <a:lumMod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4154328" y="2937906"/>
        <a:ext cx="32067" cy="32067"/>
      </dsp:txXfrm>
    </dsp:sp>
    <dsp:sp modelId="{9C5A89C0-D06E-4941-A38C-BB3416B96BBF}">
      <dsp:nvSpPr>
        <dsp:cNvPr id="0" name=""/>
        <dsp:cNvSpPr/>
      </dsp:nvSpPr>
      <dsp:spPr>
        <a:xfrm>
          <a:off x="4491037" y="2553096"/>
          <a:ext cx="1603374" cy="801687"/>
        </a:xfrm>
        <a:prstGeom prst="roundRect">
          <a:avLst>
            <a:gd name="adj" fmla="val 10000"/>
          </a:avLst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rPr>
            <a:t>F</a:t>
          </a:r>
          <a:endParaRPr lang="zh-HK" altLang="en-US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howcard Gothic" panose="04020904020102020604" pitchFamily="82" charset="0"/>
          </a:endParaRPr>
        </a:p>
      </dsp:txBody>
      <dsp:txXfrm>
        <a:off x="4514518" y="2576577"/>
        <a:ext cx="1556412" cy="7547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DBF5D-3DA6-4CF4-B169-9D07CCC38A06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03BA3-2CCB-4229-8C3F-36133BF82F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912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1CF8D-A80B-40F3-8659-5E2FB27B072B}" type="slidenum">
              <a:rPr lang="zh-HK" altLang="en-US" smtClean="0">
                <a:solidFill>
                  <a:prstClr val="black"/>
                </a:solidFill>
              </a:rPr>
              <a:pPr/>
              <a:t>4</a:t>
            </a:fld>
            <a:endParaRPr lang="zh-HK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39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1CF8D-A80B-40F3-8659-5E2FB27B072B}" type="slidenum">
              <a:rPr lang="zh-HK" altLang="en-US" smtClean="0">
                <a:solidFill>
                  <a:prstClr val="black"/>
                </a:solidFill>
              </a:rPr>
              <a:pPr/>
              <a:t>5</a:t>
            </a:fld>
            <a:endParaRPr lang="zh-HK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044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1CF8D-A80B-40F3-8659-5E2FB27B072B}" type="slidenum">
              <a:rPr lang="zh-HK" altLang="en-US" smtClean="0">
                <a:solidFill>
                  <a:prstClr val="black"/>
                </a:solidFill>
              </a:rPr>
              <a:pPr/>
              <a:t>21</a:t>
            </a:fld>
            <a:endParaRPr lang="zh-HK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160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8926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569228" y="6705600"/>
            <a:ext cx="8005545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3699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601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63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448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295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824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882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691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43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569228" y="6705600"/>
            <a:ext cx="80055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5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550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C60E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9790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923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3809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539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4288" y="6705454"/>
            <a:ext cx="9158288" cy="15716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sz="3600" spc="600" dirty="0">
              <a:solidFill>
                <a:prstClr val="white"/>
              </a:solidFill>
              <a:latin typeface="Showcard Gothic" panose="04020904020102020604" pitchFamily="82" charset="0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14288" y="0"/>
            <a:ext cx="9158288" cy="1011537"/>
            <a:chOff x="-14288" y="0"/>
            <a:chExt cx="9158288" cy="101153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等腰三角形 7"/>
            <p:cNvSpPr/>
            <p:nvPr/>
          </p:nvSpPr>
          <p:spPr>
            <a:xfrm flipV="1">
              <a:off x="3986213" y="368599"/>
              <a:ext cx="875645" cy="642938"/>
            </a:xfrm>
            <a:prstGeom prst="triangle">
              <a:avLst/>
            </a:prstGeom>
            <a:solidFill>
              <a:srgbClr val="181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-14288" y="0"/>
              <a:ext cx="9158288" cy="7429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600" spc="600" dirty="0">
                <a:solidFill>
                  <a:prstClr val="white"/>
                </a:solidFill>
                <a:latin typeface="Showcard Gothic" panose="04020904020102020604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05789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6900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7299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2696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5227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4401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66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C60E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图片 261"/>
          <p:cNvPicPr>
            <a:picLocks noChangeAspect="1"/>
          </p:cNvPicPr>
          <p:nvPr userDrawn="1"/>
        </p:nvPicPr>
        <p:blipFill rotWithShape="1">
          <a:blip r:embed="rId2"/>
          <a:srcRect l="14016" t="6768" r="14461" b="6766"/>
          <a:stretch/>
        </p:blipFill>
        <p:spPr>
          <a:xfrm>
            <a:off x="-57150" y="-28575"/>
            <a:ext cx="9201150" cy="69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870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823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3451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5355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9216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078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290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409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50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414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53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000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42B95-8669-4313-9F90-7B92E7E24545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4BBBF-1F4A-438D-AE22-23CCC8738A29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284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16/2/2016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44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46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e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8744" y="2367171"/>
            <a:ext cx="63865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人生得意须尽欢</a:t>
            </a:r>
            <a:endParaRPr lang="en-US" altLang="zh-CN" sz="6600" b="1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600" b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睡你麻痹起来嗨</a:t>
            </a:r>
            <a:endParaRPr lang="zh-HK" altLang="en-US" sz="6600" b="1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3029" y="5499036"/>
            <a:ext cx="3497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prstClr val="white">
                    <a:alpha val="63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我真是日了狗了</a:t>
            </a:r>
            <a:endParaRPr lang="en-US" altLang="zh-CN" sz="2800" spc="300" dirty="0">
              <a:solidFill>
                <a:prstClr val="white">
                  <a:alpha val="63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spc="300" dirty="0">
                <a:solidFill>
                  <a:prstClr val="white">
                    <a:alpha val="63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接着上回的说</a:t>
            </a:r>
            <a:endParaRPr lang="zh-HK" altLang="en-US" sz="2000" spc="300" dirty="0">
              <a:solidFill>
                <a:prstClr val="white">
                  <a:alpha val="63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284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442978"/>
            <a:ext cx="3657600" cy="497081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601183" y="161255"/>
            <a:ext cx="3339617" cy="1221912"/>
            <a:chOff x="5601183" y="161255"/>
            <a:chExt cx="3339617" cy="1221912"/>
          </a:xfrm>
        </p:grpSpPr>
        <p:grpSp>
          <p:nvGrpSpPr>
            <p:cNvPr id="13" name="组合 12"/>
            <p:cNvGrpSpPr/>
            <p:nvPr/>
          </p:nvGrpSpPr>
          <p:grpSpPr>
            <a:xfrm>
              <a:off x="5601183" y="336781"/>
              <a:ext cx="2332236" cy="870857"/>
              <a:chOff x="5601183" y="336781"/>
              <a:chExt cx="2332236" cy="870857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01183" y="336781"/>
                <a:ext cx="2332236" cy="870857"/>
              </a:xfrm>
              <a:prstGeom prst="rect">
                <a:avLst/>
              </a:prstGeom>
              <a:solidFill>
                <a:srgbClr val="C60E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630211" y="479822"/>
                <a:ext cx="2162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或者</a:t>
                </a:r>
                <a:r>
                  <a:rPr lang="zh-CN" altLang="en-US" sz="3200" b="1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这样</a:t>
                </a:r>
                <a:endParaRPr lang="zh-HK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18935" y="161255"/>
              <a:ext cx="1221865" cy="122191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34587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601183" y="336781"/>
            <a:ext cx="2332236" cy="870857"/>
            <a:chOff x="5601183" y="336781"/>
            <a:chExt cx="2332236" cy="870857"/>
          </a:xfrm>
        </p:grpSpPr>
        <p:sp>
          <p:nvSpPr>
            <p:cNvPr id="5" name="矩形 4"/>
            <p:cNvSpPr/>
            <p:nvPr/>
          </p:nvSpPr>
          <p:spPr>
            <a:xfrm>
              <a:off x="5601183" y="336781"/>
              <a:ext cx="2332236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630211" y="479822"/>
              <a:ext cx="2162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还有</a:t>
              </a:r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这样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935" y="161255"/>
            <a:ext cx="1221865" cy="12219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863" y="2095798"/>
            <a:ext cx="6264275" cy="352365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776458" y="3638771"/>
            <a:ext cx="2714626" cy="2799222"/>
            <a:chOff x="5790972" y="615230"/>
            <a:chExt cx="2714626" cy="2799222"/>
          </a:xfrm>
        </p:grpSpPr>
        <p:sp>
          <p:nvSpPr>
            <p:cNvPr id="9" name="任意多边形 8"/>
            <p:cNvSpPr/>
            <p:nvPr/>
          </p:nvSpPr>
          <p:spPr>
            <a:xfrm rot="21418906" flipH="1">
              <a:off x="5790972" y="615230"/>
              <a:ext cx="2714626" cy="2799222"/>
            </a:xfrm>
            <a:custGeom>
              <a:avLst/>
              <a:gdLst>
                <a:gd name="connsiteX0" fmla="*/ 828986 w 2714626"/>
                <a:gd name="connsiteY0" fmla="*/ 191260 h 2799222"/>
                <a:gd name="connsiteX1" fmla="*/ 0 w 2714626"/>
                <a:gd name="connsiteY1" fmla="*/ 1441909 h 2799222"/>
                <a:gd name="connsiteX2" fmla="*/ 1357313 w 2714626"/>
                <a:gd name="connsiteY2" fmla="*/ 2799222 h 2799222"/>
                <a:gd name="connsiteX3" fmla="*/ 2714626 w 2714626"/>
                <a:gd name="connsiteY3" fmla="*/ 1441909 h 2799222"/>
                <a:gd name="connsiteX4" fmla="*/ 2404682 w 2714626"/>
                <a:gd name="connsiteY4" fmla="*/ 578532 h 2799222"/>
                <a:gd name="connsiteX5" fmla="*/ 2391614 w 2714626"/>
                <a:gd name="connsiteY5" fmla="*/ 564154 h 2799222"/>
                <a:gd name="connsiteX6" fmla="*/ 2450015 w 2714626"/>
                <a:gd name="connsiteY6" fmla="*/ 0 h 2799222"/>
                <a:gd name="connsiteX7" fmla="*/ 1993463 w 2714626"/>
                <a:gd name="connsiteY7" fmla="*/ 243201 h 2799222"/>
                <a:gd name="connsiteX8" fmla="*/ 1885640 w 2714626"/>
                <a:gd name="connsiteY8" fmla="*/ 191260 h 2799222"/>
                <a:gd name="connsiteX9" fmla="*/ 1357313 w 2714626"/>
                <a:gd name="connsiteY9" fmla="*/ 84596 h 2799222"/>
                <a:gd name="connsiteX10" fmla="*/ 828986 w 2714626"/>
                <a:gd name="connsiteY10" fmla="*/ 191260 h 2799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14626" h="2799222">
                  <a:moveTo>
                    <a:pt x="828986" y="191260"/>
                  </a:moveTo>
                  <a:cubicBezTo>
                    <a:pt x="341826" y="397312"/>
                    <a:pt x="0" y="879692"/>
                    <a:pt x="0" y="1441909"/>
                  </a:cubicBezTo>
                  <a:cubicBezTo>
                    <a:pt x="0" y="2191532"/>
                    <a:pt x="607690" y="2799222"/>
                    <a:pt x="1357313" y="2799222"/>
                  </a:cubicBezTo>
                  <a:cubicBezTo>
                    <a:pt x="2106936" y="2799222"/>
                    <a:pt x="2714626" y="2191532"/>
                    <a:pt x="2714626" y="1441909"/>
                  </a:cubicBezTo>
                  <a:cubicBezTo>
                    <a:pt x="2714626" y="1113949"/>
                    <a:pt x="2598310" y="813156"/>
                    <a:pt x="2404682" y="578532"/>
                  </a:cubicBezTo>
                  <a:lnTo>
                    <a:pt x="2391614" y="564154"/>
                  </a:lnTo>
                  <a:lnTo>
                    <a:pt x="2450015" y="0"/>
                  </a:lnTo>
                  <a:lnTo>
                    <a:pt x="1993463" y="243201"/>
                  </a:lnTo>
                  <a:lnTo>
                    <a:pt x="1885640" y="191260"/>
                  </a:lnTo>
                  <a:cubicBezTo>
                    <a:pt x="1723254" y="122577"/>
                    <a:pt x="1544719" y="84596"/>
                    <a:pt x="1357313" y="84596"/>
                  </a:cubicBezTo>
                  <a:cubicBezTo>
                    <a:pt x="1169907" y="84596"/>
                    <a:pt x="991372" y="122577"/>
                    <a:pt x="828986" y="191260"/>
                  </a:cubicBezTo>
                  <a:close/>
                </a:path>
              </a:pathLst>
            </a:custGeom>
            <a:solidFill>
              <a:schemeClr val="tx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05908" y="1696925"/>
              <a:ext cx="26847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之前做的</a:t>
              </a:r>
              <a:endParaRPr lang="en-US" altLang="zh-CN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历史</a:t>
              </a:r>
              <a:r>
                <a:rPr lang="zh-CN" altLang="en-US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文章直接下载</a:t>
              </a:r>
              <a:endParaRPr lang="en-US" altLang="zh-CN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736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组合 146"/>
          <p:cNvGrpSpPr/>
          <p:nvPr/>
        </p:nvGrpSpPr>
        <p:grpSpPr>
          <a:xfrm>
            <a:off x="-368519" y="-140090"/>
            <a:ext cx="9855577" cy="7169278"/>
            <a:chOff x="-368519" y="-140090"/>
            <a:chExt cx="9855577" cy="7169278"/>
          </a:xfrm>
        </p:grpSpPr>
        <p:sp>
          <p:nvSpPr>
            <p:cNvPr id="2" name="文本框 1"/>
            <p:cNvSpPr txBox="1"/>
            <p:nvPr/>
          </p:nvSpPr>
          <p:spPr>
            <a:xfrm>
              <a:off x="3088780" y="2070526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045721" y="1879313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27101" y="3166378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686050" y="3743323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032523" y="2761001"/>
              <a:ext cx="11001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72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5</a:t>
              </a:r>
              <a:endParaRPr lang="zh-HK" altLang="en-US" sz="72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320059" y="3743323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57777" y="2486025"/>
              <a:ext cx="11001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8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7</a:t>
              </a:r>
              <a:endParaRPr lang="zh-HK" altLang="en-US" sz="8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14901" y="3743323"/>
              <a:ext cx="1100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8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8</a:t>
              </a:r>
              <a:endParaRPr lang="zh-HK" altLang="en-US" sz="8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21931" y="2105561"/>
              <a:ext cx="110013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9</a:t>
              </a:r>
              <a:endParaRPr lang="zh-HK" altLang="en-US" sz="1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61408" y="3429000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24611" y="4327831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695357" y="2887115"/>
              <a:ext cx="11001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44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50891" y="1949799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32661" y="1443350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5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95219" y="2000022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11044" y="2387144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595790" y="2095974"/>
              <a:ext cx="11001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54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561408" y="4009191"/>
              <a:ext cx="11001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9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9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108700" y="3909799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34696" y="3041983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760418" y="4820273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52799" y="4703441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11630" y="4927994"/>
              <a:ext cx="11001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72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5</a:t>
              </a:r>
              <a:endParaRPr lang="zh-HK" altLang="en-US" sz="72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709519" y="884439"/>
              <a:ext cx="1100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8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8</a:t>
              </a:r>
              <a:endParaRPr lang="zh-HK" altLang="en-US" sz="8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148761" y="2086214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489196" y="1340907"/>
              <a:ext cx="11001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7</a:t>
              </a:r>
              <a:endParaRPr lang="zh-HK" altLang="en-US" sz="54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12375" y="966297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39707" y="1172946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661440" y="1370470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933277" y="1995966"/>
              <a:ext cx="11001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9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9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094203" y="3400459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845001" y="4462287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217242" y="4102863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34133" y="3515735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335886" y="5330513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43954" y="4465257"/>
              <a:ext cx="11001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8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7</a:t>
              </a:r>
              <a:endParaRPr lang="zh-HK" altLang="en-US" sz="8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48506" y="4943171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812237" y="5513725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52874" y="2739697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03270" y="1723023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052181" y="1513225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574035" y="2792101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223845" y="4110356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761702" y="4715763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845645" y="3936529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896041" y="2919855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167878" y="3545351"/>
              <a:ext cx="11001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9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9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328804" y="4949844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87475" y="4289082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637871" y="3272408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286782" y="3062610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249179" y="5938006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416666" y="6108311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844363" y="6331833"/>
              <a:ext cx="110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3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3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426133" y="5730134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5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888691" y="6172506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080040" y="6020124"/>
              <a:ext cx="11001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54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002991" y="5171223"/>
              <a:ext cx="1100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8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8</a:t>
              </a:r>
              <a:endParaRPr lang="zh-HK" altLang="en-US" sz="8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82668" y="5627691"/>
              <a:ext cx="11001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7</a:t>
              </a:r>
              <a:endParaRPr lang="zh-HK" altLang="en-US" sz="54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205847" y="5253081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729164" y="5573862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8302915" y="6128323"/>
              <a:ext cx="11001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44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281459" y="5534230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7746924" y="5793961"/>
              <a:ext cx="11001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72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7</a:t>
              </a:r>
              <a:endParaRPr lang="zh-HK" altLang="en-US" sz="72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363627" y="6164070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288062" y="5541723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8358416" y="4395847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5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386920" y="3844498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8242801" y="1971338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209761" y="943058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650954" y="1628474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773993" y="2330878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7190884" y="1743750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780596" y="2338371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7212584" y="2573338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347848" y="2765967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6571260" y="-48701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6730211" y="670263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7397795" y="1053413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415762" y="-105951"/>
              <a:ext cx="11001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8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7</a:t>
              </a:r>
              <a:endParaRPr lang="zh-HK" altLang="en-US" sz="8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6233716" y="1151147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697447" y="1721701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5109055" y="318332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648655" y="5832942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008709" y="5491604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058405" y="4720350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30942" y="5100426"/>
              <a:ext cx="11001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9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9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-249461" y="5844157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-199065" y="4827483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449846" y="4617685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9080" y="3350563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777911" y="3575116"/>
              <a:ext cx="11001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72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5</a:t>
              </a:r>
              <a:endParaRPr lang="zh-HK" altLang="en-US" sz="72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2167" y="3977635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521467" y="984376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26637" y="1054862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608407" y="548413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5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1070965" y="1105085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2431830" y="819957"/>
              <a:ext cx="11001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54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185265" y="-10498"/>
              <a:ext cx="1100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8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8</a:t>
              </a:r>
              <a:endParaRPr lang="zh-HK" altLang="en-US" sz="8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1964942" y="445970"/>
              <a:ext cx="11001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7</a:t>
              </a:r>
              <a:endParaRPr lang="zh-HK" altLang="en-US" sz="54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597679" y="32663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-184547" y="278009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889333" y="6013525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9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3323776" y="6143251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849212" y="3039136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2743876" y="6121207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6659639" y="5104598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7770013" y="5237919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5744079" y="367372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814098" y="2523267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781058" y="1494987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222251" y="2180403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45290" y="2882807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-237819" y="2295679"/>
              <a:ext cx="110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6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-368519" y="3639617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-30908" y="1605342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7995771" y="73580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4166815" y="197719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4815726" y="-12079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3544603" y="-30317"/>
              <a:ext cx="11001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6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6</a:t>
              </a:r>
              <a:endParaRPr lang="zh-HK" altLang="en-US" sz="66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2985796" y="655099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2732637" y="80038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8332929" y="-11929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5277320" y="742187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6259838" y="106417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1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5755916" y="-49912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0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6242700" y="687513"/>
              <a:ext cx="1100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4</a:t>
              </a:r>
              <a:endParaRPr lang="zh-HK" altLang="en-US" sz="40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2339718" y="-140090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1811743" y="-75895"/>
              <a:ext cx="11001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3</a:t>
              </a:r>
              <a:endParaRPr lang="zh-HK" altLang="en-US" sz="48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111109" y="-61528"/>
              <a:ext cx="11001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rgbClr val="F24C54"/>
                  </a:solidFill>
                  <a:latin typeface="Showcard Gothic" panose="04020904020102020604" pitchFamily="82" charset="0"/>
                </a:rPr>
                <a:t>2</a:t>
              </a:r>
              <a:endParaRPr lang="zh-HK" altLang="en-US" sz="4400" dirty="0">
                <a:solidFill>
                  <a:srgbClr val="F24C54"/>
                </a:solidFill>
                <a:latin typeface="Showcard Gothic" panose="04020904020102020604" pitchFamily="82" charset="0"/>
              </a:endParaRPr>
            </a:p>
          </p:txBody>
        </p:sp>
      </p:grpSp>
      <p:sp>
        <p:nvSpPr>
          <p:cNvPr id="149" name="文本框 148"/>
          <p:cNvSpPr txBox="1"/>
          <p:nvPr/>
        </p:nvSpPr>
        <p:spPr>
          <a:xfrm>
            <a:off x="1871663" y="5886450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DAMEN POWER</a:t>
            </a:r>
            <a:endParaRPr lang="zh-HK" altLang="en-US" sz="3600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1495881" y="1581075"/>
            <a:ext cx="6743754" cy="3695851"/>
            <a:chOff x="1495881" y="1594466"/>
            <a:chExt cx="6743754" cy="3695851"/>
          </a:xfrm>
        </p:grpSpPr>
        <p:sp>
          <p:nvSpPr>
            <p:cNvPr id="148" name="文本框 147"/>
            <p:cNvSpPr txBox="1"/>
            <p:nvPr/>
          </p:nvSpPr>
          <p:spPr>
            <a:xfrm rot="19213212">
              <a:off x="1495881" y="1594466"/>
              <a:ext cx="5618841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</a:t>
              </a:r>
              <a:r>
                <a:rPr lang="zh-CN" altLang="en-US" sz="19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据</a:t>
              </a:r>
              <a:endParaRPr lang="zh-HK" altLang="en-US" sz="19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 rot="19204090">
              <a:off x="2620794" y="3966878"/>
              <a:ext cx="561884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zh-CN" altLang="en-US" sz="6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比</a:t>
              </a:r>
              <a:endParaRPr lang="zh-HK" altLang="en-US" sz="6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098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14896" y="278945"/>
            <a:ext cx="2332236" cy="870857"/>
            <a:chOff x="5601183" y="336781"/>
            <a:chExt cx="2332236" cy="870857"/>
          </a:xfrm>
        </p:grpSpPr>
        <p:sp>
          <p:nvSpPr>
            <p:cNvPr id="11" name="矩形 10"/>
            <p:cNvSpPr/>
            <p:nvPr/>
          </p:nvSpPr>
          <p:spPr>
            <a:xfrm>
              <a:off x="5601183" y="336781"/>
              <a:ext cx="2332236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731809" y="479822"/>
              <a:ext cx="2162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柱状图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3374" y="1789118"/>
            <a:ext cx="7097710" cy="4426627"/>
            <a:chOff x="1393374" y="1197886"/>
            <a:chExt cx="7097710" cy="44266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3374" y="1197886"/>
              <a:ext cx="6281458" cy="3533320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5776458" y="2825291"/>
              <a:ext cx="2714626" cy="2799222"/>
              <a:chOff x="5790972" y="615230"/>
              <a:chExt cx="2714626" cy="2799222"/>
            </a:xfrm>
          </p:grpSpPr>
          <p:sp>
            <p:nvSpPr>
              <p:cNvPr id="4" name="任意多边形 3"/>
              <p:cNvSpPr/>
              <p:nvPr/>
            </p:nvSpPr>
            <p:spPr>
              <a:xfrm rot="21418906" flipH="1">
                <a:off x="5790972" y="615230"/>
                <a:ext cx="2714626" cy="2799222"/>
              </a:xfrm>
              <a:custGeom>
                <a:avLst/>
                <a:gdLst>
                  <a:gd name="connsiteX0" fmla="*/ 828986 w 2714626"/>
                  <a:gd name="connsiteY0" fmla="*/ 191260 h 2799222"/>
                  <a:gd name="connsiteX1" fmla="*/ 0 w 2714626"/>
                  <a:gd name="connsiteY1" fmla="*/ 1441909 h 2799222"/>
                  <a:gd name="connsiteX2" fmla="*/ 1357313 w 2714626"/>
                  <a:gd name="connsiteY2" fmla="*/ 2799222 h 2799222"/>
                  <a:gd name="connsiteX3" fmla="*/ 2714626 w 2714626"/>
                  <a:gd name="connsiteY3" fmla="*/ 1441909 h 2799222"/>
                  <a:gd name="connsiteX4" fmla="*/ 2404682 w 2714626"/>
                  <a:gd name="connsiteY4" fmla="*/ 578532 h 2799222"/>
                  <a:gd name="connsiteX5" fmla="*/ 2391614 w 2714626"/>
                  <a:gd name="connsiteY5" fmla="*/ 564154 h 2799222"/>
                  <a:gd name="connsiteX6" fmla="*/ 2450015 w 2714626"/>
                  <a:gd name="connsiteY6" fmla="*/ 0 h 2799222"/>
                  <a:gd name="connsiteX7" fmla="*/ 1993463 w 2714626"/>
                  <a:gd name="connsiteY7" fmla="*/ 243201 h 2799222"/>
                  <a:gd name="connsiteX8" fmla="*/ 1885640 w 2714626"/>
                  <a:gd name="connsiteY8" fmla="*/ 191260 h 2799222"/>
                  <a:gd name="connsiteX9" fmla="*/ 1357313 w 2714626"/>
                  <a:gd name="connsiteY9" fmla="*/ 84596 h 2799222"/>
                  <a:gd name="connsiteX10" fmla="*/ 828986 w 2714626"/>
                  <a:gd name="connsiteY10" fmla="*/ 191260 h 2799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626" h="2799222">
                    <a:moveTo>
                      <a:pt x="828986" y="191260"/>
                    </a:moveTo>
                    <a:cubicBezTo>
                      <a:pt x="341826" y="397312"/>
                      <a:pt x="0" y="879692"/>
                      <a:pt x="0" y="1441909"/>
                    </a:cubicBezTo>
                    <a:cubicBezTo>
                      <a:pt x="0" y="2191532"/>
                      <a:pt x="607690" y="2799222"/>
                      <a:pt x="1357313" y="2799222"/>
                    </a:cubicBezTo>
                    <a:cubicBezTo>
                      <a:pt x="2106936" y="2799222"/>
                      <a:pt x="2714626" y="2191532"/>
                      <a:pt x="2714626" y="1441909"/>
                    </a:cubicBezTo>
                    <a:cubicBezTo>
                      <a:pt x="2714626" y="1113949"/>
                      <a:pt x="2598310" y="813156"/>
                      <a:pt x="2404682" y="578532"/>
                    </a:cubicBezTo>
                    <a:lnTo>
                      <a:pt x="2391614" y="564154"/>
                    </a:lnTo>
                    <a:lnTo>
                      <a:pt x="2450015" y="0"/>
                    </a:lnTo>
                    <a:lnTo>
                      <a:pt x="1993463" y="243201"/>
                    </a:lnTo>
                    <a:lnTo>
                      <a:pt x="1885640" y="191260"/>
                    </a:lnTo>
                    <a:cubicBezTo>
                      <a:pt x="1723254" y="122577"/>
                      <a:pt x="1544719" y="84596"/>
                      <a:pt x="1357313" y="84596"/>
                    </a:cubicBezTo>
                    <a:cubicBezTo>
                      <a:pt x="1169907" y="84596"/>
                      <a:pt x="991372" y="122577"/>
                      <a:pt x="828986" y="191260"/>
                    </a:cubicBezTo>
                    <a:close/>
                  </a:path>
                </a:pathLst>
              </a:custGeom>
              <a:solidFill>
                <a:schemeClr val="tx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5805908" y="1696925"/>
                <a:ext cx="268475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之前做的</a:t>
                </a:r>
                <a:endParaRPr lang="en-US" altLang="zh-CN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历史</a:t>
                </a:r>
                <a:r>
                  <a:rPr lang="zh-CN" altLang="en-US" sz="2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文章直接下载</a:t>
                </a:r>
                <a:endParaRPr lang="en-US" altLang="zh-CN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椭圆 7"/>
          <p:cNvSpPr/>
          <p:nvPr/>
        </p:nvSpPr>
        <p:spPr>
          <a:xfrm>
            <a:off x="200024" y="185735"/>
            <a:ext cx="1057276" cy="1057276"/>
          </a:xfrm>
          <a:prstGeom prst="ellipse">
            <a:avLst/>
          </a:prstGeom>
          <a:solidFill>
            <a:srgbClr val="C60E1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1</a:t>
            </a:r>
            <a:endParaRPr lang="zh-HK" altLang="en-US" sz="4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6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28750" y="1736725"/>
            <a:ext cx="7062334" cy="4419884"/>
            <a:chOff x="1428750" y="1425068"/>
            <a:chExt cx="7062334" cy="4419884"/>
          </a:xfrm>
        </p:grpSpPr>
        <p:pic>
          <p:nvPicPr>
            <p:cNvPr id="259" name="图片 2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750" y="1425068"/>
              <a:ext cx="6286500" cy="3536156"/>
            </a:xfrm>
            <a:prstGeom prst="rect">
              <a:avLst/>
            </a:prstGeom>
            <a:effectLst/>
          </p:spPr>
        </p:pic>
        <p:grpSp>
          <p:nvGrpSpPr>
            <p:cNvPr id="260" name="组合 259"/>
            <p:cNvGrpSpPr/>
            <p:nvPr/>
          </p:nvGrpSpPr>
          <p:grpSpPr>
            <a:xfrm>
              <a:off x="5776458" y="3045730"/>
              <a:ext cx="2714626" cy="2799222"/>
              <a:chOff x="5790972" y="615230"/>
              <a:chExt cx="2714626" cy="2799222"/>
            </a:xfrm>
          </p:grpSpPr>
          <p:sp>
            <p:nvSpPr>
              <p:cNvPr id="261" name="任意多边形 260"/>
              <p:cNvSpPr/>
              <p:nvPr/>
            </p:nvSpPr>
            <p:spPr>
              <a:xfrm rot="21418906" flipH="1">
                <a:off x="5790972" y="615230"/>
                <a:ext cx="2714626" cy="2799222"/>
              </a:xfrm>
              <a:custGeom>
                <a:avLst/>
                <a:gdLst>
                  <a:gd name="connsiteX0" fmla="*/ 828986 w 2714626"/>
                  <a:gd name="connsiteY0" fmla="*/ 191260 h 2799222"/>
                  <a:gd name="connsiteX1" fmla="*/ 0 w 2714626"/>
                  <a:gd name="connsiteY1" fmla="*/ 1441909 h 2799222"/>
                  <a:gd name="connsiteX2" fmla="*/ 1357313 w 2714626"/>
                  <a:gd name="connsiteY2" fmla="*/ 2799222 h 2799222"/>
                  <a:gd name="connsiteX3" fmla="*/ 2714626 w 2714626"/>
                  <a:gd name="connsiteY3" fmla="*/ 1441909 h 2799222"/>
                  <a:gd name="connsiteX4" fmla="*/ 2404682 w 2714626"/>
                  <a:gd name="connsiteY4" fmla="*/ 578532 h 2799222"/>
                  <a:gd name="connsiteX5" fmla="*/ 2391614 w 2714626"/>
                  <a:gd name="connsiteY5" fmla="*/ 564154 h 2799222"/>
                  <a:gd name="connsiteX6" fmla="*/ 2450015 w 2714626"/>
                  <a:gd name="connsiteY6" fmla="*/ 0 h 2799222"/>
                  <a:gd name="connsiteX7" fmla="*/ 1993463 w 2714626"/>
                  <a:gd name="connsiteY7" fmla="*/ 243201 h 2799222"/>
                  <a:gd name="connsiteX8" fmla="*/ 1885640 w 2714626"/>
                  <a:gd name="connsiteY8" fmla="*/ 191260 h 2799222"/>
                  <a:gd name="connsiteX9" fmla="*/ 1357313 w 2714626"/>
                  <a:gd name="connsiteY9" fmla="*/ 84596 h 2799222"/>
                  <a:gd name="connsiteX10" fmla="*/ 828986 w 2714626"/>
                  <a:gd name="connsiteY10" fmla="*/ 191260 h 2799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626" h="2799222">
                    <a:moveTo>
                      <a:pt x="828986" y="191260"/>
                    </a:moveTo>
                    <a:cubicBezTo>
                      <a:pt x="341826" y="397312"/>
                      <a:pt x="0" y="879692"/>
                      <a:pt x="0" y="1441909"/>
                    </a:cubicBezTo>
                    <a:cubicBezTo>
                      <a:pt x="0" y="2191532"/>
                      <a:pt x="607690" y="2799222"/>
                      <a:pt x="1357313" y="2799222"/>
                    </a:cubicBezTo>
                    <a:cubicBezTo>
                      <a:pt x="2106936" y="2799222"/>
                      <a:pt x="2714626" y="2191532"/>
                      <a:pt x="2714626" y="1441909"/>
                    </a:cubicBezTo>
                    <a:cubicBezTo>
                      <a:pt x="2714626" y="1113949"/>
                      <a:pt x="2598310" y="813156"/>
                      <a:pt x="2404682" y="578532"/>
                    </a:cubicBezTo>
                    <a:lnTo>
                      <a:pt x="2391614" y="564154"/>
                    </a:lnTo>
                    <a:lnTo>
                      <a:pt x="2450015" y="0"/>
                    </a:lnTo>
                    <a:lnTo>
                      <a:pt x="1993463" y="243201"/>
                    </a:lnTo>
                    <a:lnTo>
                      <a:pt x="1885640" y="191260"/>
                    </a:lnTo>
                    <a:cubicBezTo>
                      <a:pt x="1723254" y="122577"/>
                      <a:pt x="1544719" y="84596"/>
                      <a:pt x="1357313" y="84596"/>
                    </a:cubicBezTo>
                    <a:cubicBezTo>
                      <a:pt x="1169907" y="84596"/>
                      <a:pt x="991372" y="122577"/>
                      <a:pt x="828986" y="191260"/>
                    </a:cubicBezTo>
                    <a:close/>
                  </a:path>
                </a:pathLst>
              </a:custGeom>
              <a:solidFill>
                <a:schemeClr val="tx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文本框 261"/>
              <p:cNvSpPr txBox="1"/>
              <p:nvPr/>
            </p:nvSpPr>
            <p:spPr>
              <a:xfrm>
                <a:off x="5805908" y="1696925"/>
                <a:ext cx="268475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之前做的</a:t>
                </a:r>
                <a:endParaRPr lang="en-US" altLang="zh-CN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历史</a:t>
                </a:r>
                <a:r>
                  <a:rPr lang="zh-CN" altLang="en-US" sz="2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文章直接下载</a:t>
                </a:r>
                <a:endParaRPr lang="en-US" altLang="zh-CN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986326" y="307521"/>
            <a:ext cx="2332236" cy="870857"/>
            <a:chOff x="5601183" y="336781"/>
            <a:chExt cx="2332236" cy="870857"/>
          </a:xfrm>
        </p:grpSpPr>
        <p:sp>
          <p:nvSpPr>
            <p:cNvPr id="12" name="矩形 11"/>
            <p:cNvSpPr/>
            <p:nvPr/>
          </p:nvSpPr>
          <p:spPr>
            <a:xfrm>
              <a:off x="5601183" y="336781"/>
              <a:ext cx="2332236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31809" y="479822"/>
              <a:ext cx="2162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条形</a:t>
              </a:r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71454" y="214311"/>
            <a:ext cx="1057276" cy="1057276"/>
          </a:xfrm>
          <a:prstGeom prst="ellipse">
            <a:avLst/>
          </a:prstGeom>
          <a:solidFill>
            <a:srgbClr val="C60E1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2</a:t>
            </a:r>
            <a:endParaRPr lang="zh-HK" altLang="en-US" sz="4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20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2067323"/>
            <a:ext cx="6286500" cy="353615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72036" y="307521"/>
            <a:ext cx="2332236" cy="870857"/>
            <a:chOff x="5601183" y="336781"/>
            <a:chExt cx="2332236" cy="870857"/>
          </a:xfrm>
        </p:grpSpPr>
        <p:sp>
          <p:nvSpPr>
            <p:cNvPr id="12" name="矩形 11"/>
            <p:cNvSpPr/>
            <p:nvPr/>
          </p:nvSpPr>
          <p:spPr>
            <a:xfrm>
              <a:off x="5601183" y="336781"/>
              <a:ext cx="2332236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31809" y="479822"/>
              <a:ext cx="2162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圆环</a:t>
              </a:r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57164" y="214311"/>
            <a:ext cx="1057276" cy="1057276"/>
          </a:xfrm>
          <a:prstGeom prst="ellipse">
            <a:avLst/>
          </a:prstGeom>
          <a:solidFill>
            <a:srgbClr val="C60E1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3</a:t>
            </a:r>
            <a:endParaRPr lang="zh-HK" altLang="en-US" sz="4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34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528762"/>
            <a:ext cx="6248400" cy="4686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72036" y="307521"/>
            <a:ext cx="2332236" cy="870857"/>
            <a:chOff x="5601183" y="336781"/>
            <a:chExt cx="2332236" cy="870857"/>
          </a:xfrm>
        </p:grpSpPr>
        <p:sp>
          <p:nvSpPr>
            <p:cNvPr id="4" name="矩形 3"/>
            <p:cNvSpPr/>
            <p:nvPr/>
          </p:nvSpPr>
          <p:spPr>
            <a:xfrm>
              <a:off x="5601183" y="336781"/>
              <a:ext cx="2332236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731809" y="479822"/>
              <a:ext cx="2162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圆环</a:t>
              </a:r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57164" y="214311"/>
            <a:ext cx="1057276" cy="1057276"/>
          </a:xfrm>
          <a:prstGeom prst="ellipse">
            <a:avLst/>
          </a:prstGeom>
          <a:solidFill>
            <a:srgbClr val="C60E1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3</a:t>
            </a:r>
            <a:endParaRPr lang="zh-HK" altLang="en-US" sz="4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56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86326" y="307521"/>
            <a:ext cx="2332236" cy="870857"/>
            <a:chOff x="5601183" y="336781"/>
            <a:chExt cx="2332236" cy="870857"/>
          </a:xfrm>
        </p:grpSpPr>
        <p:sp>
          <p:nvSpPr>
            <p:cNvPr id="12" name="矩形 11"/>
            <p:cNvSpPr/>
            <p:nvPr/>
          </p:nvSpPr>
          <p:spPr>
            <a:xfrm>
              <a:off x="5601183" y="336781"/>
              <a:ext cx="2332236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31809" y="479822"/>
              <a:ext cx="2162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乱</a:t>
              </a:r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插一个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71454" y="214311"/>
            <a:ext cx="1057276" cy="1057276"/>
          </a:xfrm>
          <a:prstGeom prst="ellipse">
            <a:avLst/>
          </a:prstGeom>
          <a:solidFill>
            <a:srgbClr val="C60E1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4</a:t>
            </a:r>
            <a:endParaRPr lang="zh-HK" altLang="en-US" sz="4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990" y="2428875"/>
            <a:ext cx="694802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1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-628650" y="-1771650"/>
            <a:ext cx="10401300" cy="10401300"/>
            <a:chOff x="-628650" y="-1771650"/>
            <a:chExt cx="10401300" cy="10401300"/>
          </a:xfrm>
        </p:grpSpPr>
        <p:sp>
          <p:nvSpPr>
            <p:cNvPr id="3" name="椭圆 2"/>
            <p:cNvSpPr/>
            <p:nvPr/>
          </p:nvSpPr>
          <p:spPr>
            <a:xfrm>
              <a:off x="3897086" y="2754086"/>
              <a:ext cx="1349828" cy="1349828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759200" y="2616200"/>
              <a:ext cx="1625600" cy="162560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599543" y="2456543"/>
              <a:ext cx="1944914" cy="1944914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439886" y="2296886"/>
              <a:ext cx="2264228" cy="2264228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251200" y="2108200"/>
              <a:ext cx="2641600" cy="264160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048000" y="1905000"/>
              <a:ext cx="3048000" cy="304800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844800" y="1701800"/>
              <a:ext cx="3454400" cy="345440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641600" y="1498600"/>
              <a:ext cx="3860800" cy="386080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467429" y="1324429"/>
              <a:ext cx="4209142" cy="4209142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278743" y="1135743"/>
              <a:ext cx="4586514" cy="4586514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046514" y="903514"/>
              <a:ext cx="5050972" cy="5050972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814286" y="671286"/>
              <a:ext cx="5515428" cy="5515428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567543" y="424543"/>
              <a:ext cx="6008914" cy="6008914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291771" y="148771"/>
              <a:ext cx="6560458" cy="6560458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88571" y="-54429"/>
              <a:ext cx="6966858" cy="6966858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70857" y="-272143"/>
              <a:ext cx="7402286" cy="7402286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71500" y="-571500"/>
              <a:ext cx="8001000" cy="800100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14325" y="-828675"/>
              <a:ext cx="8515350" cy="851535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0" y="-1143000"/>
              <a:ext cx="9144000" cy="914400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-285750" y="-1428750"/>
              <a:ext cx="9715500" cy="971550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628650" y="-1771650"/>
              <a:ext cx="10401300" cy="10401300"/>
            </a:xfrm>
            <a:prstGeom prst="ellipse">
              <a:avLst/>
            </a:prstGeom>
            <a:noFill/>
            <a:ln>
              <a:solidFill>
                <a:srgbClr val="F24C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663372" y="2321005"/>
            <a:ext cx="38172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strike="sngStrike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  <a:endParaRPr lang="zh-HK" altLang="en-US" sz="13800" b="1" strike="sngStrike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71663" y="5886450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DAMEN POWER</a:t>
            </a:r>
            <a:endParaRPr lang="zh-HK" altLang="en-US" sz="3600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23029" y="5499036"/>
            <a:ext cx="349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prstClr val="white">
                    <a:alpha val="63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主要是图表和图形</a:t>
            </a:r>
            <a:endParaRPr lang="zh-HK" altLang="en-US" sz="2800" spc="300" dirty="0">
              <a:solidFill>
                <a:prstClr val="white">
                  <a:alpha val="63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374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162" y="1460897"/>
            <a:ext cx="6543676" cy="49077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14896" y="278945"/>
            <a:ext cx="2332236" cy="870857"/>
            <a:chOff x="5601183" y="336781"/>
            <a:chExt cx="2332236" cy="870857"/>
          </a:xfrm>
        </p:grpSpPr>
        <p:sp>
          <p:nvSpPr>
            <p:cNvPr id="8" name="矩形 7"/>
            <p:cNvSpPr/>
            <p:nvPr/>
          </p:nvSpPr>
          <p:spPr>
            <a:xfrm>
              <a:off x="5601183" y="336781"/>
              <a:ext cx="2332236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31809" y="479822"/>
              <a:ext cx="2162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</a:t>
              </a:r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00024" y="185735"/>
            <a:ext cx="1057276" cy="1057276"/>
          </a:xfrm>
          <a:prstGeom prst="ellipse">
            <a:avLst/>
          </a:prstGeom>
          <a:solidFill>
            <a:srgbClr val="C60E1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1</a:t>
            </a:r>
            <a:endParaRPr lang="zh-HK" altLang="en-US" sz="4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15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组合 621"/>
          <p:cNvGrpSpPr/>
          <p:nvPr/>
        </p:nvGrpSpPr>
        <p:grpSpPr>
          <a:xfrm>
            <a:off x="507795" y="808621"/>
            <a:ext cx="8128411" cy="5469358"/>
            <a:chOff x="507795" y="1018118"/>
            <a:chExt cx="8128411" cy="5469358"/>
          </a:xfrm>
        </p:grpSpPr>
        <p:grpSp>
          <p:nvGrpSpPr>
            <p:cNvPr id="621" name="组合 620"/>
            <p:cNvGrpSpPr/>
            <p:nvPr/>
          </p:nvGrpSpPr>
          <p:grpSpPr>
            <a:xfrm>
              <a:off x="507795" y="1018118"/>
              <a:ext cx="8128411" cy="4821763"/>
              <a:chOff x="507794" y="1018118"/>
              <a:chExt cx="8128411" cy="4821763"/>
            </a:xfrm>
          </p:grpSpPr>
          <p:pic>
            <p:nvPicPr>
              <p:cNvPr id="619" name="图片 6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07794" y="1018118"/>
                <a:ext cx="8128411" cy="4821763"/>
              </a:xfrm>
              <a:prstGeom prst="rect">
                <a:avLst/>
              </a:prstGeom>
            </p:spPr>
          </p:pic>
          <p:sp>
            <p:nvSpPr>
              <p:cNvPr id="618" name="文本框 617"/>
              <p:cNvSpPr txBox="1"/>
              <p:nvPr/>
            </p:nvSpPr>
            <p:spPr>
              <a:xfrm>
                <a:off x="1495880" y="1851645"/>
                <a:ext cx="5618841" cy="3154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</a:t>
                </a:r>
                <a:r>
                  <a:rPr lang="zh-CN" altLang="en-US" sz="199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比</a:t>
                </a:r>
                <a:endParaRPr lang="zh-HK" altLang="en-US" sz="19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0" name="文本框 619"/>
            <p:cNvSpPr txBox="1"/>
            <p:nvPr/>
          </p:nvSpPr>
          <p:spPr>
            <a:xfrm>
              <a:off x="2927350" y="6025811"/>
              <a:ext cx="3289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>
                      <a:lumMod val="50000"/>
                    </a:prst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文字没啥 主要是数据</a:t>
              </a:r>
              <a:endParaRPr lang="zh-HK" altLang="en-US" sz="2400" dirty="0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802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/>
          </p:nvPr>
        </p:nvGraphicFramePr>
        <p:xfrm>
          <a:off x="1524000" y="185419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16877" y="307521"/>
            <a:ext cx="3740798" cy="870857"/>
            <a:chOff x="5131734" y="336781"/>
            <a:chExt cx="3740798" cy="870857"/>
          </a:xfrm>
        </p:grpSpPr>
        <p:sp>
          <p:nvSpPr>
            <p:cNvPr id="4" name="矩形 3"/>
            <p:cNvSpPr/>
            <p:nvPr/>
          </p:nvSpPr>
          <p:spPr>
            <a:xfrm>
              <a:off x="5601183" y="336781"/>
              <a:ext cx="2571262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31734" y="479822"/>
              <a:ext cx="3740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martArt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71454" y="214311"/>
            <a:ext cx="1057276" cy="1057276"/>
          </a:xfrm>
          <a:prstGeom prst="ellipse">
            <a:avLst/>
          </a:prstGeom>
          <a:solidFill>
            <a:srgbClr val="C60E1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2</a:t>
            </a:r>
            <a:endParaRPr lang="zh-HK" altLang="en-US" sz="4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10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33934" y="1596271"/>
            <a:ext cx="4276132" cy="4522708"/>
            <a:chOff x="2780429" y="1227668"/>
            <a:chExt cx="4276132" cy="4522708"/>
          </a:xfrm>
        </p:grpSpPr>
        <p:sp>
          <p:nvSpPr>
            <p:cNvPr id="8" name="任意多边形 7"/>
            <p:cNvSpPr/>
            <p:nvPr/>
          </p:nvSpPr>
          <p:spPr>
            <a:xfrm>
              <a:off x="4368800" y="3225800"/>
              <a:ext cx="2235200" cy="2235200"/>
            </a:xfrm>
            <a:custGeom>
              <a:avLst/>
              <a:gdLst>
                <a:gd name="connsiteX0" fmla="*/ 1586555 w 2235200"/>
                <a:gd name="connsiteY0" fmla="*/ 356377 h 2235200"/>
                <a:gd name="connsiteX1" fmla="*/ 1760418 w 2235200"/>
                <a:gd name="connsiteY1" fmla="*/ 210481 h 2235200"/>
                <a:gd name="connsiteX2" fmla="*/ 1899314 w 2235200"/>
                <a:gd name="connsiteY2" fmla="*/ 327029 h 2235200"/>
                <a:gd name="connsiteX3" fmla="*/ 1785825 w 2235200"/>
                <a:gd name="connsiteY3" fmla="*/ 523585 h 2235200"/>
                <a:gd name="connsiteX4" fmla="*/ 1966144 w 2235200"/>
                <a:gd name="connsiteY4" fmla="*/ 835907 h 2235200"/>
                <a:gd name="connsiteX5" fmla="*/ 2193112 w 2235200"/>
                <a:gd name="connsiteY5" fmla="*/ 835901 h 2235200"/>
                <a:gd name="connsiteX6" fmla="*/ 2224597 w 2235200"/>
                <a:gd name="connsiteY6" fmla="*/ 1014463 h 2235200"/>
                <a:gd name="connsiteX7" fmla="*/ 2011316 w 2235200"/>
                <a:gd name="connsiteY7" fmla="*/ 1092085 h 2235200"/>
                <a:gd name="connsiteX8" fmla="*/ 1948692 w 2235200"/>
                <a:gd name="connsiteY8" fmla="*/ 1447245 h 2235200"/>
                <a:gd name="connsiteX9" fmla="*/ 2122562 w 2235200"/>
                <a:gd name="connsiteY9" fmla="*/ 1593132 h 2235200"/>
                <a:gd name="connsiteX10" fmla="*/ 2031904 w 2235200"/>
                <a:gd name="connsiteY10" fmla="*/ 1750157 h 2235200"/>
                <a:gd name="connsiteX11" fmla="*/ 1818627 w 2235200"/>
                <a:gd name="connsiteY11" fmla="*/ 1672524 h 2235200"/>
                <a:gd name="connsiteX12" fmla="*/ 1542362 w 2235200"/>
                <a:gd name="connsiteY12" fmla="*/ 1904338 h 2235200"/>
                <a:gd name="connsiteX13" fmla="*/ 1581780 w 2235200"/>
                <a:gd name="connsiteY13" fmla="*/ 2127856 h 2235200"/>
                <a:gd name="connsiteX14" fmla="*/ 1411398 w 2235200"/>
                <a:gd name="connsiteY14" fmla="*/ 2189870 h 2235200"/>
                <a:gd name="connsiteX15" fmla="*/ 1297919 w 2235200"/>
                <a:gd name="connsiteY15" fmla="*/ 1993308 h 2235200"/>
                <a:gd name="connsiteX16" fmla="*/ 937280 w 2235200"/>
                <a:gd name="connsiteY16" fmla="*/ 1993308 h 2235200"/>
                <a:gd name="connsiteX17" fmla="*/ 823802 w 2235200"/>
                <a:gd name="connsiteY17" fmla="*/ 2189870 h 2235200"/>
                <a:gd name="connsiteX18" fmla="*/ 653420 w 2235200"/>
                <a:gd name="connsiteY18" fmla="*/ 2127856 h 2235200"/>
                <a:gd name="connsiteX19" fmla="*/ 692839 w 2235200"/>
                <a:gd name="connsiteY19" fmla="*/ 1904338 h 2235200"/>
                <a:gd name="connsiteX20" fmla="*/ 416574 w 2235200"/>
                <a:gd name="connsiteY20" fmla="*/ 1672524 h 2235200"/>
                <a:gd name="connsiteX21" fmla="*/ 203296 w 2235200"/>
                <a:gd name="connsiteY21" fmla="*/ 1750157 h 2235200"/>
                <a:gd name="connsiteX22" fmla="*/ 112638 w 2235200"/>
                <a:gd name="connsiteY22" fmla="*/ 1593132 h 2235200"/>
                <a:gd name="connsiteX23" fmla="*/ 286508 w 2235200"/>
                <a:gd name="connsiteY23" fmla="*/ 1447245 h 2235200"/>
                <a:gd name="connsiteX24" fmla="*/ 223884 w 2235200"/>
                <a:gd name="connsiteY24" fmla="*/ 1092085 h 2235200"/>
                <a:gd name="connsiteX25" fmla="*/ 10603 w 2235200"/>
                <a:gd name="connsiteY25" fmla="*/ 1014463 h 2235200"/>
                <a:gd name="connsiteX26" fmla="*/ 42088 w 2235200"/>
                <a:gd name="connsiteY26" fmla="*/ 835901 h 2235200"/>
                <a:gd name="connsiteX27" fmla="*/ 269055 w 2235200"/>
                <a:gd name="connsiteY27" fmla="*/ 835907 h 2235200"/>
                <a:gd name="connsiteX28" fmla="*/ 449374 w 2235200"/>
                <a:gd name="connsiteY28" fmla="*/ 523585 h 2235200"/>
                <a:gd name="connsiteX29" fmla="*/ 335886 w 2235200"/>
                <a:gd name="connsiteY29" fmla="*/ 327029 h 2235200"/>
                <a:gd name="connsiteX30" fmla="*/ 474782 w 2235200"/>
                <a:gd name="connsiteY30" fmla="*/ 210481 h 2235200"/>
                <a:gd name="connsiteX31" fmla="*/ 648645 w 2235200"/>
                <a:gd name="connsiteY31" fmla="*/ 356377 h 2235200"/>
                <a:gd name="connsiteX32" fmla="*/ 987535 w 2235200"/>
                <a:gd name="connsiteY32" fmla="*/ 233031 h 2235200"/>
                <a:gd name="connsiteX33" fmla="*/ 1026942 w 2235200"/>
                <a:gd name="connsiteY33" fmla="*/ 9511 h 2235200"/>
                <a:gd name="connsiteX34" fmla="*/ 1208258 w 2235200"/>
                <a:gd name="connsiteY34" fmla="*/ 9511 h 2235200"/>
                <a:gd name="connsiteX35" fmla="*/ 1247665 w 2235200"/>
                <a:gd name="connsiteY35" fmla="*/ 233031 h 2235200"/>
                <a:gd name="connsiteX36" fmla="*/ 1586555 w 2235200"/>
                <a:gd name="connsiteY36" fmla="*/ 356377 h 22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35200" h="2235200">
                  <a:moveTo>
                    <a:pt x="1586555" y="356377"/>
                  </a:moveTo>
                  <a:lnTo>
                    <a:pt x="1760418" y="210481"/>
                  </a:lnTo>
                  <a:lnTo>
                    <a:pt x="1899314" y="327029"/>
                  </a:lnTo>
                  <a:lnTo>
                    <a:pt x="1785825" y="523585"/>
                  </a:lnTo>
                  <a:cubicBezTo>
                    <a:pt x="1866522" y="614364"/>
                    <a:pt x="1927876" y="720632"/>
                    <a:pt x="1966144" y="835907"/>
                  </a:cubicBezTo>
                  <a:lnTo>
                    <a:pt x="2193112" y="835901"/>
                  </a:lnTo>
                  <a:lnTo>
                    <a:pt x="2224597" y="1014463"/>
                  </a:lnTo>
                  <a:lnTo>
                    <a:pt x="2011316" y="1092085"/>
                  </a:lnTo>
                  <a:cubicBezTo>
                    <a:pt x="2014782" y="1213496"/>
                    <a:pt x="1993474" y="1334341"/>
                    <a:pt x="1948692" y="1447245"/>
                  </a:cubicBezTo>
                  <a:lnTo>
                    <a:pt x="2122562" y="1593132"/>
                  </a:lnTo>
                  <a:lnTo>
                    <a:pt x="2031904" y="1750157"/>
                  </a:lnTo>
                  <a:lnTo>
                    <a:pt x="1818627" y="1672524"/>
                  </a:lnTo>
                  <a:cubicBezTo>
                    <a:pt x="1743241" y="1767759"/>
                    <a:pt x="1649240" y="1846634"/>
                    <a:pt x="1542362" y="1904338"/>
                  </a:cubicBezTo>
                  <a:lnTo>
                    <a:pt x="1581780" y="2127856"/>
                  </a:lnTo>
                  <a:lnTo>
                    <a:pt x="1411398" y="2189870"/>
                  </a:lnTo>
                  <a:lnTo>
                    <a:pt x="1297919" y="1993308"/>
                  </a:lnTo>
                  <a:cubicBezTo>
                    <a:pt x="1178954" y="2017804"/>
                    <a:pt x="1056245" y="2017804"/>
                    <a:pt x="937280" y="1993308"/>
                  </a:cubicBezTo>
                  <a:lnTo>
                    <a:pt x="823802" y="2189870"/>
                  </a:lnTo>
                  <a:lnTo>
                    <a:pt x="653420" y="2127856"/>
                  </a:lnTo>
                  <a:lnTo>
                    <a:pt x="692839" y="1904338"/>
                  </a:lnTo>
                  <a:cubicBezTo>
                    <a:pt x="585961" y="1846634"/>
                    <a:pt x="491960" y="1767758"/>
                    <a:pt x="416574" y="1672524"/>
                  </a:cubicBezTo>
                  <a:lnTo>
                    <a:pt x="203296" y="1750157"/>
                  </a:lnTo>
                  <a:lnTo>
                    <a:pt x="112638" y="1593132"/>
                  </a:lnTo>
                  <a:lnTo>
                    <a:pt x="286508" y="1447245"/>
                  </a:lnTo>
                  <a:cubicBezTo>
                    <a:pt x="241726" y="1334341"/>
                    <a:pt x="220417" y="1213496"/>
                    <a:pt x="223884" y="1092085"/>
                  </a:cubicBezTo>
                  <a:lnTo>
                    <a:pt x="10603" y="1014463"/>
                  </a:lnTo>
                  <a:lnTo>
                    <a:pt x="42088" y="835901"/>
                  </a:lnTo>
                  <a:lnTo>
                    <a:pt x="269055" y="835907"/>
                  </a:lnTo>
                  <a:cubicBezTo>
                    <a:pt x="307323" y="720632"/>
                    <a:pt x="368677" y="614363"/>
                    <a:pt x="449374" y="523585"/>
                  </a:cubicBezTo>
                  <a:lnTo>
                    <a:pt x="335886" y="327029"/>
                  </a:lnTo>
                  <a:lnTo>
                    <a:pt x="474782" y="210481"/>
                  </a:lnTo>
                  <a:lnTo>
                    <a:pt x="648645" y="356377"/>
                  </a:lnTo>
                  <a:cubicBezTo>
                    <a:pt x="752057" y="292669"/>
                    <a:pt x="867366" y="250701"/>
                    <a:pt x="987535" y="233031"/>
                  </a:cubicBezTo>
                  <a:lnTo>
                    <a:pt x="1026942" y="9511"/>
                  </a:lnTo>
                  <a:lnTo>
                    <a:pt x="1208258" y="9511"/>
                  </a:lnTo>
                  <a:lnTo>
                    <a:pt x="1247665" y="233031"/>
                  </a:lnTo>
                  <a:cubicBezTo>
                    <a:pt x="1367834" y="250700"/>
                    <a:pt x="1483142" y="292669"/>
                    <a:pt x="1586555" y="35637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1445" tIns="575655" rIns="501445" bIns="614746" numCol="1" spcCol="1270" anchor="ctr" anchorCtr="0">
              <a:noAutofit/>
            </a:bodyPr>
            <a:lstStyle/>
            <a:p>
              <a:pPr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HK" sz="5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howcard Gothic" panose="04020904020102020604" pitchFamily="82" charset="0"/>
                </a:rPr>
                <a:t>C</a:t>
              </a:r>
              <a:endParaRPr lang="zh-HK" altLang="en-US" sz="5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68320" y="2697480"/>
              <a:ext cx="1625600" cy="1625600"/>
            </a:xfrm>
            <a:custGeom>
              <a:avLst/>
              <a:gdLst>
                <a:gd name="connsiteX0" fmla="*/ 1216350 w 1625600"/>
                <a:gd name="connsiteY0" fmla="*/ 411723 h 1625600"/>
                <a:gd name="connsiteX1" fmla="*/ 1456181 w 1625600"/>
                <a:gd name="connsiteY1" fmla="*/ 339443 h 1625600"/>
                <a:gd name="connsiteX2" fmla="*/ 1544430 w 1625600"/>
                <a:gd name="connsiteY2" fmla="*/ 492294 h 1625600"/>
                <a:gd name="connsiteX3" fmla="*/ 1361918 w 1625600"/>
                <a:gd name="connsiteY3" fmla="*/ 663854 h 1625600"/>
                <a:gd name="connsiteX4" fmla="*/ 1361918 w 1625600"/>
                <a:gd name="connsiteY4" fmla="*/ 961747 h 1625600"/>
                <a:gd name="connsiteX5" fmla="*/ 1544430 w 1625600"/>
                <a:gd name="connsiteY5" fmla="*/ 1133306 h 1625600"/>
                <a:gd name="connsiteX6" fmla="*/ 1456181 w 1625600"/>
                <a:gd name="connsiteY6" fmla="*/ 1286157 h 1625600"/>
                <a:gd name="connsiteX7" fmla="*/ 1216350 w 1625600"/>
                <a:gd name="connsiteY7" fmla="*/ 1213877 h 1625600"/>
                <a:gd name="connsiteX8" fmla="*/ 958367 w 1625600"/>
                <a:gd name="connsiteY8" fmla="*/ 1362823 h 1625600"/>
                <a:gd name="connsiteX9" fmla="*/ 901049 w 1625600"/>
                <a:gd name="connsiteY9" fmla="*/ 1606663 h 1625600"/>
                <a:gd name="connsiteX10" fmla="*/ 724551 w 1625600"/>
                <a:gd name="connsiteY10" fmla="*/ 1606663 h 1625600"/>
                <a:gd name="connsiteX11" fmla="*/ 667232 w 1625600"/>
                <a:gd name="connsiteY11" fmla="*/ 1362823 h 1625600"/>
                <a:gd name="connsiteX12" fmla="*/ 409249 w 1625600"/>
                <a:gd name="connsiteY12" fmla="*/ 1213877 h 1625600"/>
                <a:gd name="connsiteX13" fmla="*/ 169419 w 1625600"/>
                <a:gd name="connsiteY13" fmla="*/ 1286157 h 1625600"/>
                <a:gd name="connsiteX14" fmla="*/ 81170 w 1625600"/>
                <a:gd name="connsiteY14" fmla="*/ 1133306 h 1625600"/>
                <a:gd name="connsiteX15" fmla="*/ 263682 w 1625600"/>
                <a:gd name="connsiteY15" fmla="*/ 961746 h 1625600"/>
                <a:gd name="connsiteX16" fmla="*/ 263682 w 1625600"/>
                <a:gd name="connsiteY16" fmla="*/ 663853 h 1625600"/>
                <a:gd name="connsiteX17" fmla="*/ 81170 w 1625600"/>
                <a:gd name="connsiteY17" fmla="*/ 492294 h 1625600"/>
                <a:gd name="connsiteX18" fmla="*/ 169419 w 1625600"/>
                <a:gd name="connsiteY18" fmla="*/ 339443 h 1625600"/>
                <a:gd name="connsiteX19" fmla="*/ 409250 w 1625600"/>
                <a:gd name="connsiteY19" fmla="*/ 411723 h 1625600"/>
                <a:gd name="connsiteX20" fmla="*/ 667233 w 1625600"/>
                <a:gd name="connsiteY20" fmla="*/ 262777 h 1625600"/>
                <a:gd name="connsiteX21" fmla="*/ 724551 w 1625600"/>
                <a:gd name="connsiteY21" fmla="*/ 18937 h 1625600"/>
                <a:gd name="connsiteX22" fmla="*/ 901049 w 1625600"/>
                <a:gd name="connsiteY22" fmla="*/ 18937 h 1625600"/>
                <a:gd name="connsiteX23" fmla="*/ 958368 w 1625600"/>
                <a:gd name="connsiteY23" fmla="*/ 262777 h 1625600"/>
                <a:gd name="connsiteX24" fmla="*/ 1216351 w 1625600"/>
                <a:gd name="connsiteY24" fmla="*/ 411723 h 1625600"/>
                <a:gd name="connsiteX25" fmla="*/ 1216350 w 1625600"/>
                <a:gd name="connsiteY25" fmla="*/ 411723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25600" h="1625600">
                  <a:moveTo>
                    <a:pt x="1216350" y="411723"/>
                  </a:moveTo>
                  <a:lnTo>
                    <a:pt x="1456181" y="339443"/>
                  </a:lnTo>
                  <a:lnTo>
                    <a:pt x="1544430" y="492294"/>
                  </a:lnTo>
                  <a:lnTo>
                    <a:pt x="1361918" y="663854"/>
                  </a:lnTo>
                  <a:cubicBezTo>
                    <a:pt x="1388374" y="761389"/>
                    <a:pt x="1388374" y="864211"/>
                    <a:pt x="1361918" y="961747"/>
                  </a:cubicBezTo>
                  <a:lnTo>
                    <a:pt x="1544430" y="1133306"/>
                  </a:lnTo>
                  <a:lnTo>
                    <a:pt x="1456181" y="1286157"/>
                  </a:lnTo>
                  <a:lnTo>
                    <a:pt x="1216350" y="1213877"/>
                  </a:lnTo>
                  <a:cubicBezTo>
                    <a:pt x="1145110" y="1285556"/>
                    <a:pt x="1056063" y="1336967"/>
                    <a:pt x="958367" y="1362823"/>
                  </a:cubicBezTo>
                  <a:lnTo>
                    <a:pt x="901049" y="1606663"/>
                  </a:lnTo>
                  <a:lnTo>
                    <a:pt x="724551" y="1606663"/>
                  </a:lnTo>
                  <a:lnTo>
                    <a:pt x="667232" y="1362823"/>
                  </a:lnTo>
                  <a:cubicBezTo>
                    <a:pt x="569536" y="1336967"/>
                    <a:pt x="480489" y="1285556"/>
                    <a:pt x="409249" y="1213877"/>
                  </a:cubicBezTo>
                  <a:lnTo>
                    <a:pt x="169419" y="1286157"/>
                  </a:lnTo>
                  <a:lnTo>
                    <a:pt x="81170" y="1133306"/>
                  </a:lnTo>
                  <a:lnTo>
                    <a:pt x="263682" y="961746"/>
                  </a:lnTo>
                  <a:cubicBezTo>
                    <a:pt x="237226" y="864211"/>
                    <a:pt x="237226" y="761389"/>
                    <a:pt x="263682" y="663853"/>
                  </a:cubicBezTo>
                  <a:lnTo>
                    <a:pt x="81170" y="492294"/>
                  </a:lnTo>
                  <a:lnTo>
                    <a:pt x="169419" y="339443"/>
                  </a:lnTo>
                  <a:lnTo>
                    <a:pt x="409250" y="411723"/>
                  </a:lnTo>
                  <a:cubicBezTo>
                    <a:pt x="480490" y="340044"/>
                    <a:pt x="569537" y="288633"/>
                    <a:pt x="667233" y="262777"/>
                  </a:cubicBezTo>
                  <a:lnTo>
                    <a:pt x="724551" y="18937"/>
                  </a:lnTo>
                  <a:lnTo>
                    <a:pt x="901049" y="18937"/>
                  </a:lnTo>
                  <a:lnTo>
                    <a:pt x="958368" y="262777"/>
                  </a:lnTo>
                  <a:cubicBezTo>
                    <a:pt x="1056064" y="288633"/>
                    <a:pt x="1145111" y="340044"/>
                    <a:pt x="1216351" y="411723"/>
                  </a:cubicBezTo>
                  <a:lnTo>
                    <a:pt x="1216350" y="411723"/>
                  </a:lnTo>
                  <a:close/>
                </a:path>
              </a:pathLst>
            </a:custGeom>
            <a:solidFill>
              <a:srgbClr val="C60E17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1000" tIns="443473" rIns="441000" bIns="443473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HK" sz="5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howcard Gothic" panose="04020904020102020604" pitchFamily="82" charset="0"/>
                </a:rPr>
                <a:t>B</a:t>
              </a:r>
              <a:endParaRPr lang="zh-HK" altLang="en-US" sz="5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799839" y="1396999"/>
              <a:ext cx="1950720" cy="1950720"/>
            </a:xfrm>
            <a:custGeom>
              <a:avLst/>
              <a:gdLst>
                <a:gd name="connsiteX0" fmla="*/ 1191775 w 1592756"/>
                <a:gd name="connsiteY0" fmla="*/ 403405 h 1592756"/>
                <a:gd name="connsiteX1" fmla="*/ 1426760 w 1592756"/>
                <a:gd name="connsiteY1" fmla="*/ 332584 h 1592756"/>
                <a:gd name="connsiteX2" fmla="*/ 1513226 w 1592756"/>
                <a:gd name="connsiteY2" fmla="*/ 482348 h 1592756"/>
                <a:gd name="connsiteX3" fmla="*/ 1334401 w 1592756"/>
                <a:gd name="connsiteY3" fmla="*/ 650441 h 1592756"/>
                <a:gd name="connsiteX4" fmla="*/ 1334401 w 1592756"/>
                <a:gd name="connsiteY4" fmla="*/ 942315 h 1592756"/>
                <a:gd name="connsiteX5" fmla="*/ 1513226 w 1592756"/>
                <a:gd name="connsiteY5" fmla="*/ 1110408 h 1592756"/>
                <a:gd name="connsiteX6" fmla="*/ 1426760 w 1592756"/>
                <a:gd name="connsiteY6" fmla="*/ 1260172 h 1592756"/>
                <a:gd name="connsiteX7" fmla="*/ 1191775 w 1592756"/>
                <a:gd name="connsiteY7" fmla="*/ 1189351 h 1592756"/>
                <a:gd name="connsiteX8" fmla="*/ 939004 w 1592756"/>
                <a:gd name="connsiteY8" fmla="*/ 1335288 h 1592756"/>
                <a:gd name="connsiteX9" fmla="*/ 882844 w 1592756"/>
                <a:gd name="connsiteY9" fmla="*/ 1574202 h 1592756"/>
                <a:gd name="connsiteX10" fmla="*/ 709912 w 1592756"/>
                <a:gd name="connsiteY10" fmla="*/ 1574202 h 1592756"/>
                <a:gd name="connsiteX11" fmla="*/ 653752 w 1592756"/>
                <a:gd name="connsiteY11" fmla="*/ 1335288 h 1592756"/>
                <a:gd name="connsiteX12" fmla="*/ 400981 w 1592756"/>
                <a:gd name="connsiteY12" fmla="*/ 1189351 h 1592756"/>
                <a:gd name="connsiteX13" fmla="*/ 165996 w 1592756"/>
                <a:gd name="connsiteY13" fmla="*/ 1260172 h 1592756"/>
                <a:gd name="connsiteX14" fmla="*/ 79530 w 1592756"/>
                <a:gd name="connsiteY14" fmla="*/ 1110408 h 1592756"/>
                <a:gd name="connsiteX15" fmla="*/ 258355 w 1592756"/>
                <a:gd name="connsiteY15" fmla="*/ 942315 h 1592756"/>
                <a:gd name="connsiteX16" fmla="*/ 258355 w 1592756"/>
                <a:gd name="connsiteY16" fmla="*/ 650441 h 1592756"/>
                <a:gd name="connsiteX17" fmla="*/ 79530 w 1592756"/>
                <a:gd name="connsiteY17" fmla="*/ 482348 h 1592756"/>
                <a:gd name="connsiteX18" fmla="*/ 165996 w 1592756"/>
                <a:gd name="connsiteY18" fmla="*/ 332584 h 1592756"/>
                <a:gd name="connsiteX19" fmla="*/ 400981 w 1592756"/>
                <a:gd name="connsiteY19" fmla="*/ 403405 h 1592756"/>
                <a:gd name="connsiteX20" fmla="*/ 653752 w 1592756"/>
                <a:gd name="connsiteY20" fmla="*/ 257468 h 1592756"/>
                <a:gd name="connsiteX21" fmla="*/ 709912 w 1592756"/>
                <a:gd name="connsiteY21" fmla="*/ 18554 h 1592756"/>
                <a:gd name="connsiteX22" fmla="*/ 882844 w 1592756"/>
                <a:gd name="connsiteY22" fmla="*/ 18554 h 1592756"/>
                <a:gd name="connsiteX23" fmla="*/ 939004 w 1592756"/>
                <a:gd name="connsiteY23" fmla="*/ 257468 h 1592756"/>
                <a:gd name="connsiteX24" fmla="*/ 1191775 w 1592756"/>
                <a:gd name="connsiteY24" fmla="*/ 403405 h 159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92756" h="1592756">
                  <a:moveTo>
                    <a:pt x="1025173" y="402893"/>
                  </a:moveTo>
                  <a:lnTo>
                    <a:pt x="1195533" y="297380"/>
                  </a:lnTo>
                  <a:lnTo>
                    <a:pt x="1295376" y="397223"/>
                  </a:lnTo>
                  <a:lnTo>
                    <a:pt x="1189863" y="567584"/>
                  </a:lnTo>
                  <a:cubicBezTo>
                    <a:pt x="1230502" y="637475"/>
                    <a:pt x="1251792" y="716930"/>
                    <a:pt x="1251543" y="797777"/>
                  </a:cubicBezTo>
                  <a:lnTo>
                    <a:pt x="1428100" y="892558"/>
                  </a:lnTo>
                  <a:lnTo>
                    <a:pt x="1391556" y="1028945"/>
                  </a:lnTo>
                  <a:lnTo>
                    <a:pt x="1191263" y="1022749"/>
                  </a:lnTo>
                  <a:cubicBezTo>
                    <a:pt x="1151054" y="1092889"/>
                    <a:pt x="1092889" y="1151054"/>
                    <a:pt x="1022749" y="1191262"/>
                  </a:cubicBezTo>
                  <a:lnTo>
                    <a:pt x="1028945" y="1391556"/>
                  </a:lnTo>
                  <a:lnTo>
                    <a:pt x="892558" y="1428101"/>
                  </a:lnTo>
                  <a:lnTo>
                    <a:pt x="797778" y="1251543"/>
                  </a:lnTo>
                  <a:cubicBezTo>
                    <a:pt x="716930" y="1251791"/>
                    <a:pt x="637475" y="1230502"/>
                    <a:pt x="567583" y="1189863"/>
                  </a:cubicBezTo>
                  <a:lnTo>
                    <a:pt x="397223" y="1295376"/>
                  </a:lnTo>
                  <a:lnTo>
                    <a:pt x="297380" y="1195533"/>
                  </a:lnTo>
                  <a:lnTo>
                    <a:pt x="402893" y="1025172"/>
                  </a:lnTo>
                  <a:cubicBezTo>
                    <a:pt x="362254" y="955281"/>
                    <a:pt x="340964" y="875826"/>
                    <a:pt x="341213" y="794979"/>
                  </a:cubicBezTo>
                  <a:lnTo>
                    <a:pt x="164656" y="700198"/>
                  </a:lnTo>
                  <a:lnTo>
                    <a:pt x="201200" y="563811"/>
                  </a:lnTo>
                  <a:lnTo>
                    <a:pt x="401493" y="570007"/>
                  </a:lnTo>
                  <a:cubicBezTo>
                    <a:pt x="441702" y="499867"/>
                    <a:pt x="499867" y="441702"/>
                    <a:pt x="570007" y="401494"/>
                  </a:cubicBezTo>
                  <a:lnTo>
                    <a:pt x="563811" y="201200"/>
                  </a:lnTo>
                  <a:lnTo>
                    <a:pt x="700198" y="164655"/>
                  </a:lnTo>
                  <a:lnTo>
                    <a:pt x="794978" y="341213"/>
                  </a:lnTo>
                  <a:cubicBezTo>
                    <a:pt x="875826" y="340965"/>
                    <a:pt x="955281" y="362254"/>
                    <a:pt x="1025173" y="40289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3881" tIns="563881" rIns="563879" bIns="563879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HK" sz="5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howcard Gothic" panose="04020904020102020604" pitchFamily="82" charset="0"/>
                </a:rPr>
                <a:t>A</a:t>
              </a:r>
              <a:endParaRPr lang="zh-HK" altLang="en-US" sz="5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11" name="环形箭头 10"/>
            <p:cNvSpPr/>
            <p:nvPr/>
          </p:nvSpPr>
          <p:spPr>
            <a:xfrm>
              <a:off x="4195505" y="2889320"/>
              <a:ext cx="2861056" cy="2861056"/>
            </a:xfrm>
            <a:prstGeom prst="circularArrow">
              <a:avLst>
                <a:gd name="adj1" fmla="val 4687"/>
                <a:gd name="adj2" fmla="val 299029"/>
                <a:gd name="adj3" fmla="val 2513083"/>
                <a:gd name="adj4" fmla="val 15867933"/>
                <a:gd name="adj5" fmla="val 5469"/>
              </a:avLst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形状 11"/>
            <p:cNvSpPr/>
            <p:nvPr/>
          </p:nvSpPr>
          <p:spPr>
            <a:xfrm>
              <a:off x="2780429" y="2338355"/>
              <a:ext cx="2078736" cy="2078736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C60E17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环形箭头 12"/>
            <p:cNvSpPr/>
            <p:nvPr/>
          </p:nvSpPr>
          <p:spPr>
            <a:xfrm>
              <a:off x="3610400" y="1227668"/>
              <a:ext cx="2241296" cy="2241296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3" name="组合 2"/>
          <p:cNvGrpSpPr/>
          <p:nvPr/>
        </p:nvGrpSpPr>
        <p:grpSpPr>
          <a:xfrm>
            <a:off x="516877" y="307521"/>
            <a:ext cx="3740798" cy="870857"/>
            <a:chOff x="5131734" y="336781"/>
            <a:chExt cx="3740798" cy="870857"/>
          </a:xfrm>
        </p:grpSpPr>
        <p:sp>
          <p:nvSpPr>
            <p:cNvPr id="4" name="矩形 3"/>
            <p:cNvSpPr/>
            <p:nvPr/>
          </p:nvSpPr>
          <p:spPr>
            <a:xfrm>
              <a:off x="5601183" y="336781"/>
              <a:ext cx="2571262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31734" y="479822"/>
              <a:ext cx="3740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martArt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71454" y="214311"/>
            <a:ext cx="1057276" cy="1057276"/>
          </a:xfrm>
          <a:prstGeom prst="ellipse">
            <a:avLst/>
          </a:prstGeom>
          <a:solidFill>
            <a:srgbClr val="C60E1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3</a:t>
            </a:r>
            <a:endParaRPr lang="zh-HK" altLang="en-US" sz="4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88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/>
          </p:nvPr>
        </p:nvGraphicFramePr>
        <p:xfrm>
          <a:off x="1524000" y="188277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16877" y="307521"/>
            <a:ext cx="3740798" cy="870857"/>
            <a:chOff x="5131734" y="336781"/>
            <a:chExt cx="3740798" cy="870857"/>
          </a:xfrm>
        </p:grpSpPr>
        <p:sp>
          <p:nvSpPr>
            <p:cNvPr id="4" name="矩形 3"/>
            <p:cNvSpPr/>
            <p:nvPr/>
          </p:nvSpPr>
          <p:spPr>
            <a:xfrm>
              <a:off x="5601183" y="336781"/>
              <a:ext cx="2571262" cy="870857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31734" y="479822"/>
              <a:ext cx="3740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martArt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71454" y="214311"/>
            <a:ext cx="1057276" cy="1057276"/>
          </a:xfrm>
          <a:prstGeom prst="ellipse">
            <a:avLst/>
          </a:prstGeom>
          <a:solidFill>
            <a:srgbClr val="C60E1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4</a:t>
            </a:r>
            <a:endParaRPr lang="zh-HK" altLang="en-US" sz="4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58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79524" y="1140442"/>
            <a:ext cx="8384953" cy="4577116"/>
            <a:chOff x="379524" y="1140442"/>
            <a:chExt cx="8384953" cy="4577116"/>
          </a:xfrm>
        </p:grpSpPr>
        <p:grpSp>
          <p:nvGrpSpPr>
            <p:cNvPr id="10" name="组合 9"/>
            <p:cNvGrpSpPr/>
            <p:nvPr/>
          </p:nvGrpSpPr>
          <p:grpSpPr>
            <a:xfrm>
              <a:off x="379524" y="1140442"/>
              <a:ext cx="8384953" cy="4577116"/>
              <a:chOff x="-84136" y="1164480"/>
              <a:chExt cx="8384953" cy="4577116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5988957" y="2134157"/>
                <a:ext cx="2311860" cy="2330818"/>
              </a:xfrm>
              <a:custGeom>
                <a:avLst/>
                <a:gdLst>
                  <a:gd name="T0" fmla="*/ 1371 w 2195"/>
                  <a:gd name="T1" fmla="*/ 81 h 2213"/>
                  <a:gd name="T2" fmla="*/ 1459 w 2195"/>
                  <a:gd name="T3" fmla="*/ 69 h 2213"/>
                  <a:gd name="T4" fmla="*/ 1493 w 2195"/>
                  <a:gd name="T5" fmla="*/ 164 h 2213"/>
                  <a:gd name="T6" fmla="*/ 1690 w 2195"/>
                  <a:gd name="T7" fmla="*/ 78 h 2213"/>
                  <a:gd name="T8" fmla="*/ 1605 w 2195"/>
                  <a:gd name="T9" fmla="*/ 216 h 2213"/>
                  <a:gd name="T10" fmla="*/ 1744 w 2195"/>
                  <a:gd name="T11" fmla="*/ 288 h 2213"/>
                  <a:gd name="T12" fmla="*/ 1797 w 2195"/>
                  <a:gd name="T13" fmla="*/ 285 h 2213"/>
                  <a:gd name="T14" fmla="*/ 1822 w 2195"/>
                  <a:gd name="T15" fmla="*/ 336 h 2213"/>
                  <a:gd name="T16" fmla="*/ 1830 w 2195"/>
                  <a:gd name="T17" fmla="*/ 417 h 2213"/>
                  <a:gd name="T18" fmla="*/ 1947 w 2195"/>
                  <a:gd name="T19" fmla="*/ 450 h 2213"/>
                  <a:gd name="T20" fmla="*/ 2033 w 2195"/>
                  <a:gd name="T21" fmla="*/ 677 h 2213"/>
                  <a:gd name="T22" fmla="*/ 2100 w 2195"/>
                  <a:gd name="T23" fmla="*/ 716 h 2213"/>
                  <a:gd name="T24" fmla="*/ 2075 w 2195"/>
                  <a:gd name="T25" fmla="*/ 929 h 2213"/>
                  <a:gd name="T26" fmla="*/ 2195 w 2195"/>
                  <a:gd name="T27" fmla="*/ 1080 h 2213"/>
                  <a:gd name="T28" fmla="*/ 2054 w 2195"/>
                  <a:gd name="T29" fmla="*/ 1085 h 2213"/>
                  <a:gd name="T30" fmla="*/ 2119 w 2195"/>
                  <a:gd name="T31" fmla="*/ 1295 h 2213"/>
                  <a:gd name="T32" fmla="*/ 2072 w 2195"/>
                  <a:gd name="T33" fmla="*/ 1379 h 2213"/>
                  <a:gd name="T34" fmla="*/ 2012 w 2195"/>
                  <a:gd name="T35" fmla="*/ 1496 h 2213"/>
                  <a:gd name="T36" fmla="*/ 1906 w 2195"/>
                  <a:gd name="T37" fmla="*/ 1622 h 2213"/>
                  <a:gd name="T38" fmla="*/ 1850 w 2195"/>
                  <a:gd name="T39" fmla="*/ 1675 h 2213"/>
                  <a:gd name="T40" fmla="*/ 1906 w 2195"/>
                  <a:gd name="T41" fmla="*/ 1800 h 2213"/>
                  <a:gd name="T42" fmla="*/ 1827 w 2195"/>
                  <a:gd name="T43" fmla="*/ 1789 h 2213"/>
                  <a:gd name="T44" fmla="*/ 1653 w 2195"/>
                  <a:gd name="T45" fmla="*/ 1872 h 2213"/>
                  <a:gd name="T46" fmla="*/ 1612 w 2195"/>
                  <a:gd name="T47" fmla="*/ 1932 h 2213"/>
                  <a:gd name="T48" fmla="*/ 1498 w 2195"/>
                  <a:gd name="T49" fmla="*/ 1990 h 2213"/>
                  <a:gd name="T50" fmla="*/ 1450 w 2195"/>
                  <a:gd name="T51" fmla="*/ 2042 h 2213"/>
                  <a:gd name="T52" fmla="*/ 1301 w 2195"/>
                  <a:gd name="T53" fmla="*/ 1995 h 2213"/>
                  <a:gd name="T54" fmla="*/ 1299 w 2195"/>
                  <a:gd name="T55" fmla="*/ 2199 h 2213"/>
                  <a:gd name="T56" fmla="*/ 1255 w 2195"/>
                  <a:gd name="T57" fmla="*/ 2051 h 2213"/>
                  <a:gd name="T58" fmla="*/ 1088 w 2195"/>
                  <a:gd name="T59" fmla="*/ 1986 h 2213"/>
                  <a:gd name="T60" fmla="*/ 991 w 2195"/>
                  <a:gd name="T61" fmla="*/ 2172 h 2213"/>
                  <a:gd name="T62" fmla="*/ 961 w 2195"/>
                  <a:gd name="T63" fmla="*/ 2044 h 2213"/>
                  <a:gd name="T64" fmla="*/ 891 w 2195"/>
                  <a:gd name="T65" fmla="*/ 2078 h 2213"/>
                  <a:gd name="T66" fmla="*/ 849 w 2195"/>
                  <a:gd name="T67" fmla="*/ 1965 h 2213"/>
                  <a:gd name="T68" fmla="*/ 690 w 2195"/>
                  <a:gd name="T69" fmla="*/ 1928 h 2213"/>
                  <a:gd name="T70" fmla="*/ 551 w 2195"/>
                  <a:gd name="T71" fmla="*/ 2039 h 2213"/>
                  <a:gd name="T72" fmla="*/ 497 w 2195"/>
                  <a:gd name="T73" fmla="*/ 1993 h 2213"/>
                  <a:gd name="T74" fmla="*/ 528 w 2195"/>
                  <a:gd name="T75" fmla="*/ 1751 h 2213"/>
                  <a:gd name="T76" fmla="*/ 424 w 2195"/>
                  <a:gd name="T77" fmla="*/ 1756 h 2213"/>
                  <a:gd name="T78" fmla="*/ 384 w 2195"/>
                  <a:gd name="T79" fmla="*/ 1631 h 2213"/>
                  <a:gd name="T80" fmla="*/ 275 w 2195"/>
                  <a:gd name="T81" fmla="*/ 1640 h 2213"/>
                  <a:gd name="T82" fmla="*/ 285 w 2195"/>
                  <a:gd name="T83" fmla="*/ 1509 h 2213"/>
                  <a:gd name="T84" fmla="*/ 227 w 2195"/>
                  <a:gd name="T85" fmla="*/ 1335 h 2213"/>
                  <a:gd name="T86" fmla="*/ 106 w 2195"/>
                  <a:gd name="T87" fmla="*/ 1353 h 2213"/>
                  <a:gd name="T88" fmla="*/ 192 w 2195"/>
                  <a:gd name="T89" fmla="*/ 1159 h 2213"/>
                  <a:gd name="T90" fmla="*/ 104 w 2195"/>
                  <a:gd name="T91" fmla="*/ 1008 h 2213"/>
                  <a:gd name="T92" fmla="*/ 34 w 2195"/>
                  <a:gd name="T93" fmla="*/ 952 h 2213"/>
                  <a:gd name="T94" fmla="*/ 192 w 2195"/>
                  <a:gd name="T95" fmla="*/ 879 h 2213"/>
                  <a:gd name="T96" fmla="*/ 53 w 2195"/>
                  <a:gd name="T97" fmla="*/ 790 h 2213"/>
                  <a:gd name="T98" fmla="*/ 199 w 2195"/>
                  <a:gd name="T99" fmla="*/ 781 h 2213"/>
                  <a:gd name="T100" fmla="*/ 234 w 2195"/>
                  <a:gd name="T101" fmla="*/ 616 h 2213"/>
                  <a:gd name="T102" fmla="*/ 324 w 2195"/>
                  <a:gd name="T103" fmla="*/ 568 h 2213"/>
                  <a:gd name="T104" fmla="*/ 283 w 2195"/>
                  <a:gd name="T105" fmla="*/ 472 h 2213"/>
                  <a:gd name="T106" fmla="*/ 410 w 2195"/>
                  <a:gd name="T107" fmla="*/ 417 h 2213"/>
                  <a:gd name="T108" fmla="*/ 331 w 2195"/>
                  <a:gd name="T109" fmla="*/ 292 h 2213"/>
                  <a:gd name="T110" fmla="*/ 472 w 2195"/>
                  <a:gd name="T111" fmla="*/ 331 h 2213"/>
                  <a:gd name="T112" fmla="*/ 502 w 2195"/>
                  <a:gd name="T113" fmla="*/ 213 h 2213"/>
                  <a:gd name="T114" fmla="*/ 535 w 2195"/>
                  <a:gd name="T115" fmla="*/ 213 h 2213"/>
                  <a:gd name="T116" fmla="*/ 690 w 2195"/>
                  <a:gd name="T117" fmla="*/ 167 h 2213"/>
                  <a:gd name="T118" fmla="*/ 938 w 2195"/>
                  <a:gd name="T119" fmla="*/ 63 h 2213"/>
                  <a:gd name="T120" fmla="*/ 1072 w 2195"/>
                  <a:gd name="T121" fmla="*/ 65 h 2213"/>
                  <a:gd name="T122" fmla="*/ 1185 w 2195"/>
                  <a:gd name="T123" fmla="*/ 0 h 2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95" h="2213">
                    <a:moveTo>
                      <a:pt x="1232" y="100"/>
                    </a:moveTo>
                    <a:lnTo>
                      <a:pt x="1232" y="100"/>
                    </a:lnTo>
                    <a:lnTo>
                      <a:pt x="1248" y="106"/>
                    </a:lnTo>
                    <a:lnTo>
                      <a:pt x="1262" y="109"/>
                    </a:lnTo>
                    <a:lnTo>
                      <a:pt x="1278" y="106"/>
                    </a:lnTo>
                    <a:lnTo>
                      <a:pt x="1295" y="102"/>
                    </a:lnTo>
                    <a:lnTo>
                      <a:pt x="1309" y="97"/>
                    </a:lnTo>
                    <a:lnTo>
                      <a:pt x="1322" y="88"/>
                    </a:lnTo>
                    <a:lnTo>
                      <a:pt x="1350" y="69"/>
                    </a:lnTo>
                    <a:lnTo>
                      <a:pt x="1350" y="69"/>
                    </a:lnTo>
                    <a:lnTo>
                      <a:pt x="1357" y="69"/>
                    </a:lnTo>
                    <a:lnTo>
                      <a:pt x="1362" y="72"/>
                    </a:lnTo>
                    <a:lnTo>
                      <a:pt x="1367" y="77"/>
                    </a:lnTo>
                    <a:lnTo>
                      <a:pt x="1371" y="81"/>
                    </a:lnTo>
                    <a:lnTo>
                      <a:pt x="1376" y="91"/>
                    </a:lnTo>
                    <a:lnTo>
                      <a:pt x="1380" y="102"/>
                    </a:lnTo>
                    <a:lnTo>
                      <a:pt x="1385" y="114"/>
                    </a:lnTo>
                    <a:lnTo>
                      <a:pt x="1392" y="120"/>
                    </a:lnTo>
                    <a:lnTo>
                      <a:pt x="1396" y="123"/>
                    </a:lnTo>
                    <a:lnTo>
                      <a:pt x="1401" y="125"/>
                    </a:lnTo>
                    <a:lnTo>
                      <a:pt x="1408" y="125"/>
                    </a:lnTo>
                    <a:lnTo>
                      <a:pt x="1417" y="123"/>
                    </a:lnTo>
                    <a:lnTo>
                      <a:pt x="1417" y="123"/>
                    </a:lnTo>
                    <a:lnTo>
                      <a:pt x="1426" y="116"/>
                    </a:lnTo>
                    <a:lnTo>
                      <a:pt x="1434" y="106"/>
                    </a:lnTo>
                    <a:lnTo>
                      <a:pt x="1445" y="83"/>
                    </a:lnTo>
                    <a:lnTo>
                      <a:pt x="1452" y="74"/>
                    </a:lnTo>
                    <a:lnTo>
                      <a:pt x="1459" y="69"/>
                    </a:lnTo>
                    <a:lnTo>
                      <a:pt x="1464" y="67"/>
                    </a:lnTo>
                    <a:lnTo>
                      <a:pt x="1468" y="67"/>
                    </a:lnTo>
                    <a:lnTo>
                      <a:pt x="1473" y="69"/>
                    </a:lnTo>
                    <a:lnTo>
                      <a:pt x="1479" y="74"/>
                    </a:lnTo>
                    <a:lnTo>
                      <a:pt x="1479" y="74"/>
                    </a:lnTo>
                    <a:lnTo>
                      <a:pt x="1479" y="86"/>
                    </a:lnTo>
                    <a:lnTo>
                      <a:pt x="1479" y="95"/>
                    </a:lnTo>
                    <a:lnTo>
                      <a:pt x="1475" y="119"/>
                    </a:lnTo>
                    <a:lnTo>
                      <a:pt x="1475" y="128"/>
                    </a:lnTo>
                    <a:lnTo>
                      <a:pt x="1478" y="139"/>
                    </a:lnTo>
                    <a:lnTo>
                      <a:pt x="1479" y="148"/>
                    </a:lnTo>
                    <a:lnTo>
                      <a:pt x="1487" y="155"/>
                    </a:lnTo>
                    <a:lnTo>
                      <a:pt x="1487" y="155"/>
                    </a:lnTo>
                    <a:lnTo>
                      <a:pt x="1493" y="164"/>
                    </a:lnTo>
                    <a:lnTo>
                      <a:pt x="1503" y="169"/>
                    </a:lnTo>
                    <a:lnTo>
                      <a:pt x="1512" y="174"/>
                    </a:lnTo>
                    <a:lnTo>
                      <a:pt x="1523" y="177"/>
                    </a:lnTo>
                    <a:lnTo>
                      <a:pt x="1545" y="177"/>
                    </a:lnTo>
                    <a:lnTo>
                      <a:pt x="1565" y="174"/>
                    </a:lnTo>
                    <a:lnTo>
                      <a:pt x="1565" y="174"/>
                    </a:lnTo>
                    <a:lnTo>
                      <a:pt x="1581" y="169"/>
                    </a:lnTo>
                    <a:lnTo>
                      <a:pt x="1595" y="160"/>
                    </a:lnTo>
                    <a:lnTo>
                      <a:pt x="1609" y="148"/>
                    </a:lnTo>
                    <a:lnTo>
                      <a:pt x="1621" y="134"/>
                    </a:lnTo>
                    <a:lnTo>
                      <a:pt x="1644" y="106"/>
                    </a:lnTo>
                    <a:lnTo>
                      <a:pt x="1656" y="91"/>
                    </a:lnTo>
                    <a:lnTo>
                      <a:pt x="1670" y="78"/>
                    </a:lnTo>
                    <a:lnTo>
                      <a:pt x="1690" y="78"/>
                    </a:lnTo>
                    <a:lnTo>
                      <a:pt x="1690" y="78"/>
                    </a:lnTo>
                    <a:lnTo>
                      <a:pt x="1690" y="88"/>
                    </a:lnTo>
                    <a:lnTo>
                      <a:pt x="1688" y="95"/>
                    </a:lnTo>
                    <a:lnTo>
                      <a:pt x="1686" y="105"/>
                    </a:lnTo>
                    <a:lnTo>
                      <a:pt x="1679" y="111"/>
                    </a:lnTo>
                    <a:lnTo>
                      <a:pt x="1667" y="125"/>
                    </a:lnTo>
                    <a:lnTo>
                      <a:pt x="1656" y="141"/>
                    </a:lnTo>
                    <a:lnTo>
                      <a:pt x="1656" y="141"/>
                    </a:lnTo>
                    <a:lnTo>
                      <a:pt x="1639" y="158"/>
                    </a:lnTo>
                    <a:lnTo>
                      <a:pt x="1623" y="174"/>
                    </a:lnTo>
                    <a:lnTo>
                      <a:pt x="1617" y="183"/>
                    </a:lnTo>
                    <a:lnTo>
                      <a:pt x="1609" y="192"/>
                    </a:lnTo>
                    <a:lnTo>
                      <a:pt x="1607" y="204"/>
                    </a:lnTo>
                    <a:lnTo>
                      <a:pt x="1605" y="216"/>
                    </a:lnTo>
                    <a:lnTo>
                      <a:pt x="1605" y="216"/>
                    </a:lnTo>
                    <a:lnTo>
                      <a:pt x="1607" y="230"/>
                    </a:lnTo>
                    <a:lnTo>
                      <a:pt x="1614" y="244"/>
                    </a:lnTo>
                    <a:lnTo>
                      <a:pt x="1623" y="257"/>
                    </a:lnTo>
                    <a:lnTo>
                      <a:pt x="1635" y="266"/>
                    </a:lnTo>
                    <a:lnTo>
                      <a:pt x="1647" y="275"/>
                    </a:lnTo>
                    <a:lnTo>
                      <a:pt x="1662" y="285"/>
                    </a:lnTo>
                    <a:lnTo>
                      <a:pt x="1690" y="297"/>
                    </a:lnTo>
                    <a:lnTo>
                      <a:pt x="1690" y="297"/>
                    </a:lnTo>
                    <a:lnTo>
                      <a:pt x="1700" y="299"/>
                    </a:lnTo>
                    <a:lnTo>
                      <a:pt x="1709" y="302"/>
                    </a:lnTo>
                    <a:lnTo>
                      <a:pt x="1718" y="299"/>
                    </a:lnTo>
                    <a:lnTo>
                      <a:pt x="1728" y="297"/>
                    </a:lnTo>
                    <a:lnTo>
                      <a:pt x="1744" y="288"/>
                    </a:lnTo>
                    <a:lnTo>
                      <a:pt x="1758" y="274"/>
                    </a:lnTo>
                    <a:lnTo>
                      <a:pt x="1788" y="244"/>
                    </a:lnTo>
                    <a:lnTo>
                      <a:pt x="1802" y="232"/>
                    </a:lnTo>
                    <a:lnTo>
                      <a:pt x="1818" y="222"/>
                    </a:lnTo>
                    <a:lnTo>
                      <a:pt x="1818" y="222"/>
                    </a:lnTo>
                    <a:lnTo>
                      <a:pt x="1822" y="227"/>
                    </a:lnTo>
                    <a:lnTo>
                      <a:pt x="1825" y="232"/>
                    </a:lnTo>
                    <a:lnTo>
                      <a:pt x="1827" y="241"/>
                    </a:lnTo>
                    <a:lnTo>
                      <a:pt x="1825" y="253"/>
                    </a:lnTo>
                    <a:lnTo>
                      <a:pt x="1820" y="262"/>
                    </a:lnTo>
                    <a:lnTo>
                      <a:pt x="1820" y="262"/>
                    </a:lnTo>
                    <a:lnTo>
                      <a:pt x="1816" y="269"/>
                    </a:lnTo>
                    <a:lnTo>
                      <a:pt x="1811" y="274"/>
                    </a:lnTo>
                    <a:lnTo>
                      <a:pt x="1797" y="285"/>
                    </a:lnTo>
                    <a:lnTo>
                      <a:pt x="1790" y="292"/>
                    </a:lnTo>
                    <a:lnTo>
                      <a:pt x="1786" y="297"/>
                    </a:lnTo>
                    <a:lnTo>
                      <a:pt x="1783" y="306"/>
                    </a:lnTo>
                    <a:lnTo>
                      <a:pt x="1786" y="315"/>
                    </a:lnTo>
                    <a:lnTo>
                      <a:pt x="1786" y="315"/>
                    </a:lnTo>
                    <a:lnTo>
                      <a:pt x="1788" y="317"/>
                    </a:lnTo>
                    <a:lnTo>
                      <a:pt x="1792" y="320"/>
                    </a:lnTo>
                    <a:lnTo>
                      <a:pt x="1802" y="322"/>
                    </a:lnTo>
                    <a:lnTo>
                      <a:pt x="1813" y="322"/>
                    </a:lnTo>
                    <a:lnTo>
                      <a:pt x="1820" y="322"/>
                    </a:lnTo>
                    <a:lnTo>
                      <a:pt x="1820" y="322"/>
                    </a:lnTo>
                    <a:lnTo>
                      <a:pt x="1820" y="327"/>
                    </a:lnTo>
                    <a:lnTo>
                      <a:pt x="1820" y="329"/>
                    </a:lnTo>
                    <a:lnTo>
                      <a:pt x="1822" y="336"/>
                    </a:lnTo>
                    <a:lnTo>
                      <a:pt x="1825" y="343"/>
                    </a:lnTo>
                    <a:lnTo>
                      <a:pt x="1827" y="345"/>
                    </a:lnTo>
                    <a:lnTo>
                      <a:pt x="1825" y="350"/>
                    </a:lnTo>
                    <a:lnTo>
                      <a:pt x="1825" y="350"/>
                    </a:lnTo>
                    <a:lnTo>
                      <a:pt x="1818" y="355"/>
                    </a:lnTo>
                    <a:lnTo>
                      <a:pt x="1813" y="364"/>
                    </a:lnTo>
                    <a:lnTo>
                      <a:pt x="1811" y="374"/>
                    </a:lnTo>
                    <a:lnTo>
                      <a:pt x="1806" y="383"/>
                    </a:lnTo>
                    <a:lnTo>
                      <a:pt x="1806" y="383"/>
                    </a:lnTo>
                    <a:lnTo>
                      <a:pt x="1809" y="391"/>
                    </a:lnTo>
                    <a:lnTo>
                      <a:pt x="1813" y="401"/>
                    </a:lnTo>
                    <a:lnTo>
                      <a:pt x="1820" y="410"/>
                    </a:lnTo>
                    <a:lnTo>
                      <a:pt x="1830" y="417"/>
                    </a:lnTo>
                    <a:lnTo>
                      <a:pt x="1830" y="417"/>
                    </a:lnTo>
                    <a:lnTo>
                      <a:pt x="1839" y="419"/>
                    </a:lnTo>
                    <a:lnTo>
                      <a:pt x="1848" y="419"/>
                    </a:lnTo>
                    <a:lnTo>
                      <a:pt x="1869" y="417"/>
                    </a:lnTo>
                    <a:lnTo>
                      <a:pt x="1878" y="417"/>
                    </a:lnTo>
                    <a:lnTo>
                      <a:pt x="1887" y="419"/>
                    </a:lnTo>
                    <a:lnTo>
                      <a:pt x="1894" y="424"/>
                    </a:lnTo>
                    <a:lnTo>
                      <a:pt x="1901" y="433"/>
                    </a:lnTo>
                    <a:lnTo>
                      <a:pt x="1901" y="433"/>
                    </a:lnTo>
                    <a:lnTo>
                      <a:pt x="1913" y="436"/>
                    </a:lnTo>
                    <a:lnTo>
                      <a:pt x="1927" y="438"/>
                    </a:lnTo>
                    <a:lnTo>
                      <a:pt x="1938" y="441"/>
                    </a:lnTo>
                    <a:lnTo>
                      <a:pt x="1943" y="445"/>
                    </a:lnTo>
                    <a:lnTo>
                      <a:pt x="1947" y="450"/>
                    </a:lnTo>
                    <a:lnTo>
                      <a:pt x="1947" y="450"/>
                    </a:lnTo>
                    <a:lnTo>
                      <a:pt x="1943" y="463"/>
                    </a:lnTo>
                    <a:lnTo>
                      <a:pt x="1936" y="475"/>
                    </a:lnTo>
                    <a:lnTo>
                      <a:pt x="1920" y="496"/>
                    </a:lnTo>
                    <a:lnTo>
                      <a:pt x="1913" y="508"/>
                    </a:lnTo>
                    <a:lnTo>
                      <a:pt x="1908" y="521"/>
                    </a:lnTo>
                    <a:lnTo>
                      <a:pt x="1908" y="535"/>
                    </a:lnTo>
                    <a:lnTo>
                      <a:pt x="1913" y="549"/>
                    </a:lnTo>
                    <a:lnTo>
                      <a:pt x="1913" y="549"/>
                    </a:lnTo>
                    <a:lnTo>
                      <a:pt x="1938" y="582"/>
                    </a:lnTo>
                    <a:lnTo>
                      <a:pt x="1964" y="614"/>
                    </a:lnTo>
                    <a:lnTo>
                      <a:pt x="1989" y="646"/>
                    </a:lnTo>
                    <a:lnTo>
                      <a:pt x="2019" y="674"/>
                    </a:lnTo>
                    <a:lnTo>
                      <a:pt x="2019" y="674"/>
                    </a:lnTo>
                    <a:lnTo>
                      <a:pt x="2033" y="677"/>
                    </a:lnTo>
                    <a:lnTo>
                      <a:pt x="2047" y="674"/>
                    </a:lnTo>
                    <a:lnTo>
                      <a:pt x="2075" y="668"/>
                    </a:lnTo>
                    <a:lnTo>
                      <a:pt x="2089" y="665"/>
                    </a:lnTo>
                    <a:lnTo>
                      <a:pt x="2103" y="668"/>
                    </a:lnTo>
                    <a:lnTo>
                      <a:pt x="2117" y="669"/>
                    </a:lnTo>
                    <a:lnTo>
                      <a:pt x="2130" y="679"/>
                    </a:lnTo>
                    <a:lnTo>
                      <a:pt x="2130" y="679"/>
                    </a:lnTo>
                    <a:lnTo>
                      <a:pt x="2130" y="688"/>
                    </a:lnTo>
                    <a:lnTo>
                      <a:pt x="2128" y="700"/>
                    </a:lnTo>
                    <a:lnTo>
                      <a:pt x="2121" y="707"/>
                    </a:lnTo>
                    <a:lnTo>
                      <a:pt x="2117" y="711"/>
                    </a:lnTo>
                    <a:lnTo>
                      <a:pt x="2112" y="711"/>
                    </a:lnTo>
                    <a:lnTo>
                      <a:pt x="2112" y="711"/>
                    </a:lnTo>
                    <a:lnTo>
                      <a:pt x="2100" y="716"/>
                    </a:lnTo>
                    <a:lnTo>
                      <a:pt x="2086" y="721"/>
                    </a:lnTo>
                    <a:lnTo>
                      <a:pt x="2061" y="725"/>
                    </a:lnTo>
                    <a:lnTo>
                      <a:pt x="2050" y="730"/>
                    </a:lnTo>
                    <a:lnTo>
                      <a:pt x="2038" y="735"/>
                    </a:lnTo>
                    <a:lnTo>
                      <a:pt x="2028" y="744"/>
                    </a:lnTo>
                    <a:lnTo>
                      <a:pt x="2019" y="755"/>
                    </a:lnTo>
                    <a:lnTo>
                      <a:pt x="2019" y="755"/>
                    </a:lnTo>
                    <a:lnTo>
                      <a:pt x="2019" y="779"/>
                    </a:lnTo>
                    <a:lnTo>
                      <a:pt x="2024" y="802"/>
                    </a:lnTo>
                    <a:lnTo>
                      <a:pt x="2031" y="822"/>
                    </a:lnTo>
                    <a:lnTo>
                      <a:pt x="2038" y="843"/>
                    </a:lnTo>
                    <a:lnTo>
                      <a:pt x="2056" y="885"/>
                    </a:lnTo>
                    <a:lnTo>
                      <a:pt x="2066" y="906"/>
                    </a:lnTo>
                    <a:lnTo>
                      <a:pt x="2075" y="929"/>
                    </a:lnTo>
                    <a:lnTo>
                      <a:pt x="2075" y="929"/>
                    </a:lnTo>
                    <a:lnTo>
                      <a:pt x="2075" y="943"/>
                    </a:lnTo>
                    <a:lnTo>
                      <a:pt x="2077" y="955"/>
                    </a:lnTo>
                    <a:lnTo>
                      <a:pt x="2082" y="966"/>
                    </a:lnTo>
                    <a:lnTo>
                      <a:pt x="2086" y="976"/>
                    </a:lnTo>
                    <a:lnTo>
                      <a:pt x="2094" y="985"/>
                    </a:lnTo>
                    <a:lnTo>
                      <a:pt x="2103" y="991"/>
                    </a:lnTo>
                    <a:lnTo>
                      <a:pt x="2121" y="1008"/>
                    </a:lnTo>
                    <a:lnTo>
                      <a:pt x="2163" y="1036"/>
                    </a:lnTo>
                    <a:lnTo>
                      <a:pt x="2181" y="1052"/>
                    </a:lnTo>
                    <a:lnTo>
                      <a:pt x="2188" y="1062"/>
                    </a:lnTo>
                    <a:lnTo>
                      <a:pt x="2195" y="1071"/>
                    </a:lnTo>
                    <a:lnTo>
                      <a:pt x="2195" y="1071"/>
                    </a:lnTo>
                    <a:lnTo>
                      <a:pt x="2195" y="1080"/>
                    </a:lnTo>
                    <a:lnTo>
                      <a:pt x="2195" y="1087"/>
                    </a:lnTo>
                    <a:lnTo>
                      <a:pt x="2193" y="1096"/>
                    </a:lnTo>
                    <a:lnTo>
                      <a:pt x="2186" y="1101"/>
                    </a:lnTo>
                    <a:lnTo>
                      <a:pt x="2186" y="1101"/>
                    </a:lnTo>
                    <a:lnTo>
                      <a:pt x="2177" y="1103"/>
                    </a:lnTo>
                    <a:lnTo>
                      <a:pt x="2167" y="1101"/>
                    </a:lnTo>
                    <a:lnTo>
                      <a:pt x="2149" y="1094"/>
                    </a:lnTo>
                    <a:lnTo>
                      <a:pt x="2112" y="1075"/>
                    </a:lnTo>
                    <a:lnTo>
                      <a:pt x="2096" y="1071"/>
                    </a:lnTo>
                    <a:lnTo>
                      <a:pt x="2086" y="1068"/>
                    </a:lnTo>
                    <a:lnTo>
                      <a:pt x="2077" y="1068"/>
                    </a:lnTo>
                    <a:lnTo>
                      <a:pt x="2070" y="1071"/>
                    </a:lnTo>
                    <a:lnTo>
                      <a:pt x="2063" y="1075"/>
                    </a:lnTo>
                    <a:lnTo>
                      <a:pt x="2054" y="1085"/>
                    </a:lnTo>
                    <a:lnTo>
                      <a:pt x="2047" y="1096"/>
                    </a:lnTo>
                    <a:lnTo>
                      <a:pt x="2047" y="1096"/>
                    </a:lnTo>
                    <a:lnTo>
                      <a:pt x="2040" y="1129"/>
                    </a:lnTo>
                    <a:lnTo>
                      <a:pt x="2031" y="1161"/>
                    </a:lnTo>
                    <a:lnTo>
                      <a:pt x="2028" y="1177"/>
                    </a:lnTo>
                    <a:lnTo>
                      <a:pt x="2027" y="1193"/>
                    </a:lnTo>
                    <a:lnTo>
                      <a:pt x="2028" y="1210"/>
                    </a:lnTo>
                    <a:lnTo>
                      <a:pt x="2031" y="1226"/>
                    </a:lnTo>
                    <a:lnTo>
                      <a:pt x="2031" y="1226"/>
                    </a:lnTo>
                    <a:lnTo>
                      <a:pt x="2042" y="1242"/>
                    </a:lnTo>
                    <a:lnTo>
                      <a:pt x="2056" y="1256"/>
                    </a:lnTo>
                    <a:lnTo>
                      <a:pt x="2072" y="1265"/>
                    </a:lnTo>
                    <a:lnTo>
                      <a:pt x="2086" y="1274"/>
                    </a:lnTo>
                    <a:lnTo>
                      <a:pt x="2119" y="1295"/>
                    </a:lnTo>
                    <a:lnTo>
                      <a:pt x="2135" y="1307"/>
                    </a:lnTo>
                    <a:lnTo>
                      <a:pt x="2147" y="1323"/>
                    </a:lnTo>
                    <a:lnTo>
                      <a:pt x="2147" y="1323"/>
                    </a:lnTo>
                    <a:lnTo>
                      <a:pt x="2149" y="1332"/>
                    </a:lnTo>
                    <a:lnTo>
                      <a:pt x="2149" y="1342"/>
                    </a:lnTo>
                    <a:lnTo>
                      <a:pt x="2147" y="1351"/>
                    </a:lnTo>
                    <a:lnTo>
                      <a:pt x="2139" y="1360"/>
                    </a:lnTo>
                    <a:lnTo>
                      <a:pt x="2139" y="1360"/>
                    </a:lnTo>
                    <a:lnTo>
                      <a:pt x="2130" y="1367"/>
                    </a:lnTo>
                    <a:lnTo>
                      <a:pt x="2121" y="1371"/>
                    </a:lnTo>
                    <a:lnTo>
                      <a:pt x="2108" y="1374"/>
                    </a:lnTo>
                    <a:lnTo>
                      <a:pt x="2096" y="1374"/>
                    </a:lnTo>
                    <a:lnTo>
                      <a:pt x="2084" y="1374"/>
                    </a:lnTo>
                    <a:lnTo>
                      <a:pt x="2072" y="1379"/>
                    </a:lnTo>
                    <a:lnTo>
                      <a:pt x="2063" y="1384"/>
                    </a:lnTo>
                    <a:lnTo>
                      <a:pt x="2059" y="1388"/>
                    </a:lnTo>
                    <a:lnTo>
                      <a:pt x="2056" y="1395"/>
                    </a:lnTo>
                    <a:lnTo>
                      <a:pt x="2056" y="1395"/>
                    </a:lnTo>
                    <a:lnTo>
                      <a:pt x="2059" y="1409"/>
                    </a:lnTo>
                    <a:lnTo>
                      <a:pt x="2059" y="1420"/>
                    </a:lnTo>
                    <a:lnTo>
                      <a:pt x="2059" y="1432"/>
                    </a:lnTo>
                    <a:lnTo>
                      <a:pt x="2054" y="1441"/>
                    </a:lnTo>
                    <a:lnTo>
                      <a:pt x="2047" y="1465"/>
                    </a:lnTo>
                    <a:lnTo>
                      <a:pt x="2038" y="1485"/>
                    </a:lnTo>
                    <a:lnTo>
                      <a:pt x="2038" y="1485"/>
                    </a:lnTo>
                    <a:lnTo>
                      <a:pt x="2033" y="1490"/>
                    </a:lnTo>
                    <a:lnTo>
                      <a:pt x="2027" y="1495"/>
                    </a:lnTo>
                    <a:lnTo>
                      <a:pt x="2012" y="1496"/>
                    </a:lnTo>
                    <a:lnTo>
                      <a:pt x="1996" y="1496"/>
                    </a:lnTo>
                    <a:lnTo>
                      <a:pt x="1983" y="1495"/>
                    </a:lnTo>
                    <a:lnTo>
                      <a:pt x="1969" y="1495"/>
                    </a:lnTo>
                    <a:lnTo>
                      <a:pt x="1955" y="1496"/>
                    </a:lnTo>
                    <a:lnTo>
                      <a:pt x="1947" y="1501"/>
                    </a:lnTo>
                    <a:lnTo>
                      <a:pt x="1943" y="1506"/>
                    </a:lnTo>
                    <a:lnTo>
                      <a:pt x="1938" y="1513"/>
                    </a:lnTo>
                    <a:lnTo>
                      <a:pt x="1934" y="1523"/>
                    </a:lnTo>
                    <a:lnTo>
                      <a:pt x="1934" y="1523"/>
                    </a:lnTo>
                    <a:lnTo>
                      <a:pt x="1931" y="1539"/>
                    </a:lnTo>
                    <a:lnTo>
                      <a:pt x="1925" y="1554"/>
                    </a:lnTo>
                    <a:lnTo>
                      <a:pt x="1913" y="1590"/>
                    </a:lnTo>
                    <a:lnTo>
                      <a:pt x="1908" y="1606"/>
                    </a:lnTo>
                    <a:lnTo>
                      <a:pt x="1906" y="1622"/>
                    </a:lnTo>
                    <a:lnTo>
                      <a:pt x="1911" y="1638"/>
                    </a:lnTo>
                    <a:lnTo>
                      <a:pt x="1915" y="1648"/>
                    </a:lnTo>
                    <a:lnTo>
                      <a:pt x="1920" y="1657"/>
                    </a:lnTo>
                    <a:lnTo>
                      <a:pt x="1920" y="1657"/>
                    </a:lnTo>
                    <a:lnTo>
                      <a:pt x="1920" y="1678"/>
                    </a:lnTo>
                    <a:lnTo>
                      <a:pt x="1920" y="1682"/>
                    </a:lnTo>
                    <a:lnTo>
                      <a:pt x="1917" y="1687"/>
                    </a:lnTo>
                    <a:lnTo>
                      <a:pt x="1913" y="1692"/>
                    </a:lnTo>
                    <a:lnTo>
                      <a:pt x="1908" y="1693"/>
                    </a:lnTo>
                    <a:lnTo>
                      <a:pt x="1908" y="1693"/>
                    </a:lnTo>
                    <a:lnTo>
                      <a:pt x="1897" y="1692"/>
                    </a:lnTo>
                    <a:lnTo>
                      <a:pt x="1885" y="1689"/>
                    </a:lnTo>
                    <a:lnTo>
                      <a:pt x="1862" y="1680"/>
                    </a:lnTo>
                    <a:lnTo>
                      <a:pt x="1850" y="1675"/>
                    </a:lnTo>
                    <a:lnTo>
                      <a:pt x="1839" y="1675"/>
                    </a:lnTo>
                    <a:lnTo>
                      <a:pt x="1830" y="1680"/>
                    </a:lnTo>
                    <a:lnTo>
                      <a:pt x="1820" y="1692"/>
                    </a:lnTo>
                    <a:lnTo>
                      <a:pt x="1820" y="1692"/>
                    </a:lnTo>
                    <a:lnTo>
                      <a:pt x="1820" y="1698"/>
                    </a:lnTo>
                    <a:lnTo>
                      <a:pt x="1820" y="1707"/>
                    </a:lnTo>
                    <a:lnTo>
                      <a:pt x="1825" y="1722"/>
                    </a:lnTo>
                    <a:lnTo>
                      <a:pt x="1834" y="1733"/>
                    </a:lnTo>
                    <a:lnTo>
                      <a:pt x="1845" y="1742"/>
                    </a:lnTo>
                    <a:lnTo>
                      <a:pt x="1873" y="1764"/>
                    </a:lnTo>
                    <a:lnTo>
                      <a:pt x="1885" y="1775"/>
                    </a:lnTo>
                    <a:lnTo>
                      <a:pt x="1897" y="1787"/>
                    </a:lnTo>
                    <a:lnTo>
                      <a:pt x="1897" y="1787"/>
                    </a:lnTo>
                    <a:lnTo>
                      <a:pt x="1906" y="1800"/>
                    </a:lnTo>
                    <a:lnTo>
                      <a:pt x="1915" y="1814"/>
                    </a:lnTo>
                    <a:lnTo>
                      <a:pt x="1920" y="1828"/>
                    </a:lnTo>
                    <a:lnTo>
                      <a:pt x="1920" y="1837"/>
                    </a:lnTo>
                    <a:lnTo>
                      <a:pt x="1917" y="1845"/>
                    </a:lnTo>
                    <a:lnTo>
                      <a:pt x="1917" y="1845"/>
                    </a:lnTo>
                    <a:lnTo>
                      <a:pt x="1915" y="1849"/>
                    </a:lnTo>
                    <a:lnTo>
                      <a:pt x="1913" y="1851"/>
                    </a:lnTo>
                    <a:lnTo>
                      <a:pt x="1906" y="1854"/>
                    </a:lnTo>
                    <a:lnTo>
                      <a:pt x="1897" y="1851"/>
                    </a:lnTo>
                    <a:lnTo>
                      <a:pt x="1889" y="1849"/>
                    </a:lnTo>
                    <a:lnTo>
                      <a:pt x="1889" y="1849"/>
                    </a:lnTo>
                    <a:lnTo>
                      <a:pt x="1873" y="1837"/>
                    </a:lnTo>
                    <a:lnTo>
                      <a:pt x="1858" y="1821"/>
                    </a:lnTo>
                    <a:lnTo>
                      <a:pt x="1827" y="1789"/>
                    </a:lnTo>
                    <a:lnTo>
                      <a:pt x="1811" y="1775"/>
                    </a:lnTo>
                    <a:lnTo>
                      <a:pt x="1792" y="1765"/>
                    </a:lnTo>
                    <a:lnTo>
                      <a:pt x="1783" y="1761"/>
                    </a:lnTo>
                    <a:lnTo>
                      <a:pt x="1774" y="1759"/>
                    </a:lnTo>
                    <a:lnTo>
                      <a:pt x="1762" y="1759"/>
                    </a:lnTo>
                    <a:lnTo>
                      <a:pt x="1751" y="1761"/>
                    </a:lnTo>
                    <a:lnTo>
                      <a:pt x="1751" y="1761"/>
                    </a:lnTo>
                    <a:lnTo>
                      <a:pt x="1739" y="1775"/>
                    </a:lnTo>
                    <a:lnTo>
                      <a:pt x="1725" y="1787"/>
                    </a:lnTo>
                    <a:lnTo>
                      <a:pt x="1695" y="1812"/>
                    </a:lnTo>
                    <a:lnTo>
                      <a:pt x="1681" y="1826"/>
                    </a:lnTo>
                    <a:lnTo>
                      <a:pt x="1670" y="1840"/>
                    </a:lnTo>
                    <a:lnTo>
                      <a:pt x="1661" y="1854"/>
                    </a:lnTo>
                    <a:lnTo>
                      <a:pt x="1653" y="1872"/>
                    </a:lnTo>
                    <a:lnTo>
                      <a:pt x="1653" y="1872"/>
                    </a:lnTo>
                    <a:lnTo>
                      <a:pt x="1656" y="1886"/>
                    </a:lnTo>
                    <a:lnTo>
                      <a:pt x="1661" y="1900"/>
                    </a:lnTo>
                    <a:lnTo>
                      <a:pt x="1675" y="1928"/>
                    </a:lnTo>
                    <a:lnTo>
                      <a:pt x="1681" y="1939"/>
                    </a:lnTo>
                    <a:lnTo>
                      <a:pt x="1686" y="1953"/>
                    </a:lnTo>
                    <a:lnTo>
                      <a:pt x="1686" y="1965"/>
                    </a:lnTo>
                    <a:lnTo>
                      <a:pt x="1684" y="1972"/>
                    </a:lnTo>
                    <a:lnTo>
                      <a:pt x="1681" y="1981"/>
                    </a:lnTo>
                    <a:lnTo>
                      <a:pt x="1681" y="1981"/>
                    </a:lnTo>
                    <a:lnTo>
                      <a:pt x="1667" y="1976"/>
                    </a:lnTo>
                    <a:lnTo>
                      <a:pt x="1656" y="1970"/>
                    </a:lnTo>
                    <a:lnTo>
                      <a:pt x="1633" y="1951"/>
                    </a:lnTo>
                    <a:lnTo>
                      <a:pt x="1612" y="1932"/>
                    </a:lnTo>
                    <a:lnTo>
                      <a:pt x="1600" y="1926"/>
                    </a:lnTo>
                    <a:lnTo>
                      <a:pt x="1586" y="1921"/>
                    </a:lnTo>
                    <a:lnTo>
                      <a:pt x="1586" y="1921"/>
                    </a:lnTo>
                    <a:lnTo>
                      <a:pt x="1575" y="1918"/>
                    </a:lnTo>
                    <a:lnTo>
                      <a:pt x="1563" y="1918"/>
                    </a:lnTo>
                    <a:lnTo>
                      <a:pt x="1551" y="1921"/>
                    </a:lnTo>
                    <a:lnTo>
                      <a:pt x="1540" y="1926"/>
                    </a:lnTo>
                    <a:lnTo>
                      <a:pt x="1528" y="1930"/>
                    </a:lnTo>
                    <a:lnTo>
                      <a:pt x="1519" y="1937"/>
                    </a:lnTo>
                    <a:lnTo>
                      <a:pt x="1510" y="1946"/>
                    </a:lnTo>
                    <a:lnTo>
                      <a:pt x="1503" y="1956"/>
                    </a:lnTo>
                    <a:lnTo>
                      <a:pt x="1503" y="1956"/>
                    </a:lnTo>
                    <a:lnTo>
                      <a:pt x="1498" y="1972"/>
                    </a:lnTo>
                    <a:lnTo>
                      <a:pt x="1498" y="1990"/>
                    </a:lnTo>
                    <a:lnTo>
                      <a:pt x="1501" y="2025"/>
                    </a:lnTo>
                    <a:lnTo>
                      <a:pt x="1503" y="2042"/>
                    </a:lnTo>
                    <a:lnTo>
                      <a:pt x="1501" y="2058"/>
                    </a:lnTo>
                    <a:lnTo>
                      <a:pt x="1496" y="2073"/>
                    </a:lnTo>
                    <a:lnTo>
                      <a:pt x="1492" y="2081"/>
                    </a:lnTo>
                    <a:lnTo>
                      <a:pt x="1487" y="2087"/>
                    </a:lnTo>
                    <a:lnTo>
                      <a:pt x="1487" y="2087"/>
                    </a:lnTo>
                    <a:lnTo>
                      <a:pt x="1478" y="2087"/>
                    </a:lnTo>
                    <a:lnTo>
                      <a:pt x="1468" y="2083"/>
                    </a:lnTo>
                    <a:lnTo>
                      <a:pt x="1461" y="2076"/>
                    </a:lnTo>
                    <a:lnTo>
                      <a:pt x="1456" y="2067"/>
                    </a:lnTo>
                    <a:lnTo>
                      <a:pt x="1456" y="2067"/>
                    </a:lnTo>
                    <a:lnTo>
                      <a:pt x="1452" y="2055"/>
                    </a:lnTo>
                    <a:lnTo>
                      <a:pt x="1450" y="2042"/>
                    </a:lnTo>
                    <a:lnTo>
                      <a:pt x="1447" y="2014"/>
                    </a:lnTo>
                    <a:lnTo>
                      <a:pt x="1443" y="2002"/>
                    </a:lnTo>
                    <a:lnTo>
                      <a:pt x="1438" y="1990"/>
                    </a:lnTo>
                    <a:lnTo>
                      <a:pt x="1429" y="1979"/>
                    </a:lnTo>
                    <a:lnTo>
                      <a:pt x="1417" y="1972"/>
                    </a:lnTo>
                    <a:lnTo>
                      <a:pt x="1417" y="1972"/>
                    </a:lnTo>
                    <a:lnTo>
                      <a:pt x="1382" y="1970"/>
                    </a:lnTo>
                    <a:lnTo>
                      <a:pt x="1367" y="1970"/>
                    </a:lnTo>
                    <a:lnTo>
                      <a:pt x="1348" y="1970"/>
                    </a:lnTo>
                    <a:lnTo>
                      <a:pt x="1331" y="1972"/>
                    </a:lnTo>
                    <a:lnTo>
                      <a:pt x="1318" y="1976"/>
                    </a:lnTo>
                    <a:lnTo>
                      <a:pt x="1313" y="1981"/>
                    </a:lnTo>
                    <a:lnTo>
                      <a:pt x="1306" y="1988"/>
                    </a:lnTo>
                    <a:lnTo>
                      <a:pt x="1301" y="1995"/>
                    </a:lnTo>
                    <a:lnTo>
                      <a:pt x="1296" y="2002"/>
                    </a:lnTo>
                    <a:lnTo>
                      <a:pt x="1296" y="2002"/>
                    </a:lnTo>
                    <a:lnTo>
                      <a:pt x="1290" y="2037"/>
                    </a:lnTo>
                    <a:lnTo>
                      <a:pt x="1285" y="2055"/>
                    </a:lnTo>
                    <a:lnTo>
                      <a:pt x="1285" y="2072"/>
                    </a:lnTo>
                    <a:lnTo>
                      <a:pt x="1285" y="2090"/>
                    </a:lnTo>
                    <a:lnTo>
                      <a:pt x="1285" y="2109"/>
                    </a:lnTo>
                    <a:lnTo>
                      <a:pt x="1290" y="2125"/>
                    </a:lnTo>
                    <a:lnTo>
                      <a:pt x="1296" y="2141"/>
                    </a:lnTo>
                    <a:lnTo>
                      <a:pt x="1296" y="2141"/>
                    </a:lnTo>
                    <a:lnTo>
                      <a:pt x="1301" y="2159"/>
                    </a:lnTo>
                    <a:lnTo>
                      <a:pt x="1304" y="2180"/>
                    </a:lnTo>
                    <a:lnTo>
                      <a:pt x="1301" y="2189"/>
                    </a:lnTo>
                    <a:lnTo>
                      <a:pt x="1299" y="2199"/>
                    </a:lnTo>
                    <a:lnTo>
                      <a:pt x="1295" y="2206"/>
                    </a:lnTo>
                    <a:lnTo>
                      <a:pt x="1287" y="2213"/>
                    </a:lnTo>
                    <a:lnTo>
                      <a:pt x="1287" y="2213"/>
                    </a:lnTo>
                    <a:lnTo>
                      <a:pt x="1278" y="2206"/>
                    </a:lnTo>
                    <a:lnTo>
                      <a:pt x="1271" y="2201"/>
                    </a:lnTo>
                    <a:lnTo>
                      <a:pt x="1267" y="2192"/>
                    </a:lnTo>
                    <a:lnTo>
                      <a:pt x="1264" y="2185"/>
                    </a:lnTo>
                    <a:lnTo>
                      <a:pt x="1260" y="2169"/>
                    </a:lnTo>
                    <a:lnTo>
                      <a:pt x="1260" y="2148"/>
                    </a:lnTo>
                    <a:lnTo>
                      <a:pt x="1262" y="2109"/>
                    </a:lnTo>
                    <a:lnTo>
                      <a:pt x="1262" y="2090"/>
                    </a:lnTo>
                    <a:lnTo>
                      <a:pt x="1260" y="2072"/>
                    </a:lnTo>
                    <a:lnTo>
                      <a:pt x="1260" y="2072"/>
                    </a:lnTo>
                    <a:lnTo>
                      <a:pt x="1255" y="2051"/>
                    </a:lnTo>
                    <a:lnTo>
                      <a:pt x="1248" y="2028"/>
                    </a:lnTo>
                    <a:lnTo>
                      <a:pt x="1243" y="2018"/>
                    </a:lnTo>
                    <a:lnTo>
                      <a:pt x="1239" y="2009"/>
                    </a:lnTo>
                    <a:lnTo>
                      <a:pt x="1229" y="2002"/>
                    </a:lnTo>
                    <a:lnTo>
                      <a:pt x="1220" y="1995"/>
                    </a:lnTo>
                    <a:lnTo>
                      <a:pt x="1220" y="1995"/>
                    </a:lnTo>
                    <a:lnTo>
                      <a:pt x="1195" y="1986"/>
                    </a:lnTo>
                    <a:lnTo>
                      <a:pt x="1171" y="1976"/>
                    </a:lnTo>
                    <a:lnTo>
                      <a:pt x="1160" y="1972"/>
                    </a:lnTo>
                    <a:lnTo>
                      <a:pt x="1146" y="1970"/>
                    </a:lnTo>
                    <a:lnTo>
                      <a:pt x="1135" y="1970"/>
                    </a:lnTo>
                    <a:lnTo>
                      <a:pt x="1121" y="1972"/>
                    </a:lnTo>
                    <a:lnTo>
                      <a:pt x="1121" y="1972"/>
                    </a:lnTo>
                    <a:lnTo>
                      <a:pt x="1088" y="1986"/>
                    </a:lnTo>
                    <a:lnTo>
                      <a:pt x="1072" y="1995"/>
                    </a:lnTo>
                    <a:lnTo>
                      <a:pt x="1056" y="2006"/>
                    </a:lnTo>
                    <a:lnTo>
                      <a:pt x="1042" y="2018"/>
                    </a:lnTo>
                    <a:lnTo>
                      <a:pt x="1030" y="2032"/>
                    </a:lnTo>
                    <a:lnTo>
                      <a:pt x="1023" y="2048"/>
                    </a:lnTo>
                    <a:lnTo>
                      <a:pt x="1019" y="2064"/>
                    </a:lnTo>
                    <a:lnTo>
                      <a:pt x="1019" y="2064"/>
                    </a:lnTo>
                    <a:lnTo>
                      <a:pt x="1016" y="2081"/>
                    </a:lnTo>
                    <a:lnTo>
                      <a:pt x="1016" y="2095"/>
                    </a:lnTo>
                    <a:lnTo>
                      <a:pt x="1015" y="2127"/>
                    </a:lnTo>
                    <a:lnTo>
                      <a:pt x="1012" y="2141"/>
                    </a:lnTo>
                    <a:lnTo>
                      <a:pt x="1007" y="2155"/>
                    </a:lnTo>
                    <a:lnTo>
                      <a:pt x="998" y="2167"/>
                    </a:lnTo>
                    <a:lnTo>
                      <a:pt x="991" y="2172"/>
                    </a:lnTo>
                    <a:lnTo>
                      <a:pt x="984" y="2173"/>
                    </a:lnTo>
                    <a:lnTo>
                      <a:pt x="984" y="2173"/>
                    </a:lnTo>
                    <a:lnTo>
                      <a:pt x="974" y="2173"/>
                    </a:lnTo>
                    <a:lnTo>
                      <a:pt x="970" y="2169"/>
                    </a:lnTo>
                    <a:lnTo>
                      <a:pt x="963" y="2162"/>
                    </a:lnTo>
                    <a:lnTo>
                      <a:pt x="961" y="2155"/>
                    </a:lnTo>
                    <a:lnTo>
                      <a:pt x="961" y="2155"/>
                    </a:lnTo>
                    <a:lnTo>
                      <a:pt x="959" y="2141"/>
                    </a:lnTo>
                    <a:lnTo>
                      <a:pt x="959" y="2127"/>
                    </a:lnTo>
                    <a:lnTo>
                      <a:pt x="961" y="2100"/>
                    </a:lnTo>
                    <a:lnTo>
                      <a:pt x="963" y="2072"/>
                    </a:lnTo>
                    <a:lnTo>
                      <a:pt x="963" y="2058"/>
                    </a:lnTo>
                    <a:lnTo>
                      <a:pt x="961" y="2044"/>
                    </a:lnTo>
                    <a:lnTo>
                      <a:pt x="961" y="2044"/>
                    </a:lnTo>
                    <a:lnTo>
                      <a:pt x="957" y="2039"/>
                    </a:lnTo>
                    <a:lnTo>
                      <a:pt x="952" y="2034"/>
                    </a:lnTo>
                    <a:lnTo>
                      <a:pt x="945" y="2034"/>
                    </a:lnTo>
                    <a:lnTo>
                      <a:pt x="940" y="2037"/>
                    </a:lnTo>
                    <a:lnTo>
                      <a:pt x="940" y="2037"/>
                    </a:lnTo>
                    <a:lnTo>
                      <a:pt x="935" y="2044"/>
                    </a:lnTo>
                    <a:lnTo>
                      <a:pt x="931" y="2053"/>
                    </a:lnTo>
                    <a:lnTo>
                      <a:pt x="924" y="2072"/>
                    </a:lnTo>
                    <a:lnTo>
                      <a:pt x="921" y="2078"/>
                    </a:lnTo>
                    <a:lnTo>
                      <a:pt x="915" y="2086"/>
                    </a:lnTo>
                    <a:lnTo>
                      <a:pt x="907" y="2087"/>
                    </a:lnTo>
                    <a:lnTo>
                      <a:pt x="896" y="2086"/>
                    </a:lnTo>
                    <a:lnTo>
                      <a:pt x="896" y="2086"/>
                    </a:lnTo>
                    <a:lnTo>
                      <a:pt x="891" y="2078"/>
                    </a:lnTo>
                    <a:lnTo>
                      <a:pt x="887" y="2069"/>
                    </a:lnTo>
                    <a:lnTo>
                      <a:pt x="885" y="2062"/>
                    </a:lnTo>
                    <a:lnTo>
                      <a:pt x="885" y="2053"/>
                    </a:lnTo>
                    <a:lnTo>
                      <a:pt x="887" y="2037"/>
                    </a:lnTo>
                    <a:lnTo>
                      <a:pt x="891" y="2020"/>
                    </a:lnTo>
                    <a:lnTo>
                      <a:pt x="896" y="2004"/>
                    </a:lnTo>
                    <a:lnTo>
                      <a:pt x="894" y="1990"/>
                    </a:lnTo>
                    <a:lnTo>
                      <a:pt x="891" y="1981"/>
                    </a:lnTo>
                    <a:lnTo>
                      <a:pt x="890" y="1975"/>
                    </a:lnTo>
                    <a:lnTo>
                      <a:pt x="882" y="1970"/>
                    </a:lnTo>
                    <a:lnTo>
                      <a:pt x="873" y="1962"/>
                    </a:lnTo>
                    <a:lnTo>
                      <a:pt x="873" y="1962"/>
                    </a:lnTo>
                    <a:lnTo>
                      <a:pt x="861" y="1961"/>
                    </a:lnTo>
                    <a:lnTo>
                      <a:pt x="849" y="1965"/>
                    </a:lnTo>
                    <a:lnTo>
                      <a:pt x="838" y="1970"/>
                    </a:lnTo>
                    <a:lnTo>
                      <a:pt x="829" y="1975"/>
                    </a:lnTo>
                    <a:lnTo>
                      <a:pt x="818" y="1981"/>
                    </a:lnTo>
                    <a:lnTo>
                      <a:pt x="805" y="1986"/>
                    </a:lnTo>
                    <a:lnTo>
                      <a:pt x="794" y="1986"/>
                    </a:lnTo>
                    <a:lnTo>
                      <a:pt x="780" y="1984"/>
                    </a:lnTo>
                    <a:lnTo>
                      <a:pt x="780" y="1984"/>
                    </a:lnTo>
                    <a:lnTo>
                      <a:pt x="743" y="1956"/>
                    </a:lnTo>
                    <a:lnTo>
                      <a:pt x="734" y="1951"/>
                    </a:lnTo>
                    <a:lnTo>
                      <a:pt x="724" y="1946"/>
                    </a:lnTo>
                    <a:lnTo>
                      <a:pt x="713" y="1944"/>
                    </a:lnTo>
                    <a:lnTo>
                      <a:pt x="702" y="1944"/>
                    </a:lnTo>
                    <a:lnTo>
                      <a:pt x="702" y="1944"/>
                    </a:lnTo>
                    <a:lnTo>
                      <a:pt x="690" y="1928"/>
                    </a:lnTo>
                    <a:lnTo>
                      <a:pt x="674" y="1909"/>
                    </a:lnTo>
                    <a:lnTo>
                      <a:pt x="665" y="1903"/>
                    </a:lnTo>
                    <a:lnTo>
                      <a:pt x="655" y="1898"/>
                    </a:lnTo>
                    <a:lnTo>
                      <a:pt x="646" y="1898"/>
                    </a:lnTo>
                    <a:lnTo>
                      <a:pt x="635" y="1898"/>
                    </a:lnTo>
                    <a:lnTo>
                      <a:pt x="635" y="1898"/>
                    </a:lnTo>
                    <a:lnTo>
                      <a:pt x="616" y="1909"/>
                    </a:lnTo>
                    <a:lnTo>
                      <a:pt x="600" y="1923"/>
                    </a:lnTo>
                    <a:lnTo>
                      <a:pt x="586" y="1939"/>
                    </a:lnTo>
                    <a:lnTo>
                      <a:pt x="577" y="1956"/>
                    </a:lnTo>
                    <a:lnTo>
                      <a:pt x="567" y="1976"/>
                    </a:lnTo>
                    <a:lnTo>
                      <a:pt x="563" y="1997"/>
                    </a:lnTo>
                    <a:lnTo>
                      <a:pt x="551" y="2039"/>
                    </a:lnTo>
                    <a:lnTo>
                      <a:pt x="551" y="2039"/>
                    </a:lnTo>
                    <a:lnTo>
                      <a:pt x="544" y="2048"/>
                    </a:lnTo>
                    <a:lnTo>
                      <a:pt x="535" y="2058"/>
                    </a:lnTo>
                    <a:lnTo>
                      <a:pt x="516" y="2069"/>
                    </a:lnTo>
                    <a:lnTo>
                      <a:pt x="496" y="2081"/>
                    </a:lnTo>
                    <a:lnTo>
                      <a:pt x="486" y="2087"/>
                    </a:lnTo>
                    <a:lnTo>
                      <a:pt x="477" y="2097"/>
                    </a:lnTo>
                    <a:lnTo>
                      <a:pt x="477" y="2097"/>
                    </a:lnTo>
                    <a:lnTo>
                      <a:pt x="470" y="2095"/>
                    </a:lnTo>
                    <a:lnTo>
                      <a:pt x="466" y="2092"/>
                    </a:lnTo>
                    <a:lnTo>
                      <a:pt x="463" y="2090"/>
                    </a:lnTo>
                    <a:lnTo>
                      <a:pt x="463" y="2090"/>
                    </a:lnTo>
                    <a:lnTo>
                      <a:pt x="472" y="2055"/>
                    </a:lnTo>
                    <a:lnTo>
                      <a:pt x="483" y="2023"/>
                    </a:lnTo>
                    <a:lnTo>
                      <a:pt x="497" y="1993"/>
                    </a:lnTo>
                    <a:lnTo>
                      <a:pt x="514" y="1961"/>
                    </a:lnTo>
                    <a:lnTo>
                      <a:pt x="528" y="1930"/>
                    </a:lnTo>
                    <a:lnTo>
                      <a:pt x="541" y="1898"/>
                    </a:lnTo>
                    <a:lnTo>
                      <a:pt x="553" y="1865"/>
                    </a:lnTo>
                    <a:lnTo>
                      <a:pt x="563" y="1833"/>
                    </a:lnTo>
                    <a:lnTo>
                      <a:pt x="563" y="1833"/>
                    </a:lnTo>
                    <a:lnTo>
                      <a:pt x="560" y="1807"/>
                    </a:lnTo>
                    <a:lnTo>
                      <a:pt x="558" y="1796"/>
                    </a:lnTo>
                    <a:lnTo>
                      <a:pt x="555" y="1787"/>
                    </a:lnTo>
                    <a:lnTo>
                      <a:pt x="551" y="1778"/>
                    </a:lnTo>
                    <a:lnTo>
                      <a:pt x="544" y="1768"/>
                    </a:lnTo>
                    <a:lnTo>
                      <a:pt x="537" y="1759"/>
                    </a:lnTo>
                    <a:lnTo>
                      <a:pt x="528" y="1751"/>
                    </a:lnTo>
                    <a:lnTo>
                      <a:pt x="528" y="1751"/>
                    </a:lnTo>
                    <a:lnTo>
                      <a:pt x="516" y="1747"/>
                    </a:lnTo>
                    <a:lnTo>
                      <a:pt x="505" y="1747"/>
                    </a:lnTo>
                    <a:lnTo>
                      <a:pt x="493" y="1747"/>
                    </a:lnTo>
                    <a:lnTo>
                      <a:pt x="482" y="1751"/>
                    </a:lnTo>
                    <a:lnTo>
                      <a:pt x="482" y="1751"/>
                    </a:lnTo>
                    <a:lnTo>
                      <a:pt x="472" y="1764"/>
                    </a:lnTo>
                    <a:lnTo>
                      <a:pt x="458" y="1773"/>
                    </a:lnTo>
                    <a:lnTo>
                      <a:pt x="452" y="1775"/>
                    </a:lnTo>
                    <a:lnTo>
                      <a:pt x="444" y="1778"/>
                    </a:lnTo>
                    <a:lnTo>
                      <a:pt x="438" y="1778"/>
                    </a:lnTo>
                    <a:lnTo>
                      <a:pt x="428" y="1773"/>
                    </a:lnTo>
                    <a:lnTo>
                      <a:pt x="428" y="1773"/>
                    </a:lnTo>
                    <a:lnTo>
                      <a:pt x="424" y="1765"/>
                    </a:lnTo>
                    <a:lnTo>
                      <a:pt x="424" y="1756"/>
                    </a:lnTo>
                    <a:lnTo>
                      <a:pt x="421" y="1745"/>
                    </a:lnTo>
                    <a:lnTo>
                      <a:pt x="424" y="1736"/>
                    </a:lnTo>
                    <a:lnTo>
                      <a:pt x="428" y="1717"/>
                    </a:lnTo>
                    <a:lnTo>
                      <a:pt x="435" y="1696"/>
                    </a:lnTo>
                    <a:lnTo>
                      <a:pt x="438" y="1678"/>
                    </a:lnTo>
                    <a:lnTo>
                      <a:pt x="438" y="1671"/>
                    </a:lnTo>
                    <a:lnTo>
                      <a:pt x="435" y="1662"/>
                    </a:lnTo>
                    <a:lnTo>
                      <a:pt x="433" y="1654"/>
                    </a:lnTo>
                    <a:lnTo>
                      <a:pt x="426" y="1648"/>
                    </a:lnTo>
                    <a:lnTo>
                      <a:pt x="417" y="1640"/>
                    </a:lnTo>
                    <a:lnTo>
                      <a:pt x="405" y="1636"/>
                    </a:lnTo>
                    <a:lnTo>
                      <a:pt x="405" y="1636"/>
                    </a:lnTo>
                    <a:lnTo>
                      <a:pt x="396" y="1631"/>
                    </a:lnTo>
                    <a:lnTo>
                      <a:pt x="384" y="1631"/>
                    </a:lnTo>
                    <a:lnTo>
                      <a:pt x="361" y="1634"/>
                    </a:lnTo>
                    <a:lnTo>
                      <a:pt x="361" y="1634"/>
                    </a:lnTo>
                    <a:lnTo>
                      <a:pt x="352" y="1638"/>
                    </a:lnTo>
                    <a:lnTo>
                      <a:pt x="342" y="1645"/>
                    </a:lnTo>
                    <a:lnTo>
                      <a:pt x="327" y="1662"/>
                    </a:lnTo>
                    <a:lnTo>
                      <a:pt x="317" y="1668"/>
                    </a:lnTo>
                    <a:lnTo>
                      <a:pt x="308" y="1673"/>
                    </a:lnTo>
                    <a:lnTo>
                      <a:pt x="296" y="1675"/>
                    </a:lnTo>
                    <a:lnTo>
                      <a:pt x="285" y="1671"/>
                    </a:lnTo>
                    <a:lnTo>
                      <a:pt x="285" y="1671"/>
                    </a:lnTo>
                    <a:lnTo>
                      <a:pt x="278" y="1664"/>
                    </a:lnTo>
                    <a:lnTo>
                      <a:pt x="275" y="1654"/>
                    </a:lnTo>
                    <a:lnTo>
                      <a:pt x="273" y="1648"/>
                    </a:lnTo>
                    <a:lnTo>
                      <a:pt x="275" y="1640"/>
                    </a:lnTo>
                    <a:lnTo>
                      <a:pt x="283" y="1629"/>
                    </a:lnTo>
                    <a:lnTo>
                      <a:pt x="292" y="1615"/>
                    </a:lnTo>
                    <a:lnTo>
                      <a:pt x="303" y="1604"/>
                    </a:lnTo>
                    <a:lnTo>
                      <a:pt x="314" y="1590"/>
                    </a:lnTo>
                    <a:lnTo>
                      <a:pt x="324" y="1576"/>
                    </a:lnTo>
                    <a:lnTo>
                      <a:pt x="327" y="1568"/>
                    </a:lnTo>
                    <a:lnTo>
                      <a:pt x="327" y="1559"/>
                    </a:lnTo>
                    <a:lnTo>
                      <a:pt x="327" y="1559"/>
                    </a:lnTo>
                    <a:lnTo>
                      <a:pt x="324" y="1550"/>
                    </a:lnTo>
                    <a:lnTo>
                      <a:pt x="322" y="1541"/>
                    </a:lnTo>
                    <a:lnTo>
                      <a:pt x="317" y="1534"/>
                    </a:lnTo>
                    <a:lnTo>
                      <a:pt x="313" y="1527"/>
                    </a:lnTo>
                    <a:lnTo>
                      <a:pt x="301" y="1518"/>
                    </a:lnTo>
                    <a:lnTo>
                      <a:pt x="285" y="1509"/>
                    </a:lnTo>
                    <a:lnTo>
                      <a:pt x="255" y="1492"/>
                    </a:lnTo>
                    <a:lnTo>
                      <a:pt x="241" y="1483"/>
                    </a:lnTo>
                    <a:lnTo>
                      <a:pt x="231" y="1469"/>
                    </a:lnTo>
                    <a:lnTo>
                      <a:pt x="231" y="1469"/>
                    </a:lnTo>
                    <a:lnTo>
                      <a:pt x="231" y="1453"/>
                    </a:lnTo>
                    <a:lnTo>
                      <a:pt x="236" y="1434"/>
                    </a:lnTo>
                    <a:lnTo>
                      <a:pt x="250" y="1399"/>
                    </a:lnTo>
                    <a:lnTo>
                      <a:pt x="252" y="1381"/>
                    </a:lnTo>
                    <a:lnTo>
                      <a:pt x="252" y="1371"/>
                    </a:lnTo>
                    <a:lnTo>
                      <a:pt x="252" y="1365"/>
                    </a:lnTo>
                    <a:lnTo>
                      <a:pt x="247" y="1356"/>
                    </a:lnTo>
                    <a:lnTo>
                      <a:pt x="243" y="1349"/>
                    </a:lnTo>
                    <a:lnTo>
                      <a:pt x="236" y="1342"/>
                    </a:lnTo>
                    <a:lnTo>
                      <a:pt x="227" y="1335"/>
                    </a:lnTo>
                    <a:lnTo>
                      <a:pt x="227" y="1335"/>
                    </a:lnTo>
                    <a:lnTo>
                      <a:pt x="217" y="1335"/>
                    </a:lnTo>
                    <a:lnTo>
                      <a:pt x="211" y="1337"/>
                    </a:lnTo>
                    <a:lnTo>
                      <a:pt x="197" y="1342"/>
                    </a:lnTo>
                    <a:lnTo>
                      <a:pt x="180" y="1351"/>
                    </a:lnTo>
                    <a:lnTo>
                      <a:pt x="167" y="1360"/>
                    </a:lnTo>
                    <a:lnTo>
                      <a:pt x="153" y="1367"/>
                    </a:lnTo>
                    <a:lnTo>
                      <a:pt x="136" y="1374"/>
                    </a:lnTo>
                    <a:lnTo>
                      <a:pt x="130" y="1374"/>
                    </a:lnTo>
                    <a:lnTo>
                      <a:pt x="122" y="1374"/>
                    </a:lnTo>
                    <a:lnTo>
                      <a:pt x="113" y="1371"/>
                    </a:lnTo>
                    <a:lnTo>
                      <a:pt x="104" y="1370"/>
                    </a:lnTo>
                    <a:lnTo>
                      <a:pt x="104" y="1370"/>
                    </a:lnTo>
                    <a:lnTo>
                      <a:pt x="106" y="1353"/>
                    </a:lnTo>
                    <a:lnTo>
                      <a:pt x="113" y="1342"/>
                    </a:lnTo>
                    <a:lnTo>
                      <a:pt x="122" y="1328"/>
                    </a:lnTo>
                    <a:lnTo>
                      <a:pt x="134" y="1316"/>
                    </a:lnTo>
                    <a:lnTo>
                      <a:pt x="145" y="1307"/>
                    </a:lnTo>
                    <a:lnTo>
                      <a:pt x="155" y="1293"/>
                    </a:lnTo>
                    <a:lnTo>
                      <a:pt x="162" y="1281"/>
                    </a:lnTo>
                    <a:lnTo>
                      <a:pt x="167" y="1268"/>
                    </a:lnTo>
                    <a:lnTo>
                      <a:pt x="167" y="1268"/>
                    </a:lnTo>
                    <a:lnTo>
                      <a:pt x="171" y="1249"/>
                    </a:lnTo>
                    <a:lnTo>
                      <a:pt x="171" y="1228"/>
                    </a:lnTo>
                    <a:lnTo>
                      <a:pt x="171" y="1207"/>
                    </a:lnTo>
                    <a:lnTo>
                      <a:pt x="174" y="1188"/>
                    </a:lnTo>
                    <a:lnTo>
                      <a:pt x="174" y="1188"/>
                    </a:lnTo>
                    <a:lnTo>
                      <a:pt x="192" y="1159"/>
                    </a:lnTo>
                    <a:lnTo>
                      <a:pt x="202" y="1140"/>
                    </a:lnTo>
                    <a:lnTo>
                      <a:pt x="206" y="1124"/>
                    </a:lnTo>
                    <a:lnTo>
                      <a:pt x="211" y="1105"/>
                    </a:lnTo>
                    <a:lnTo>
                      <a:pt x="211" y="1089"/>
                    </a:lnTo>
                    <a:lnTo>
                      <a:pt x="206" y="1071"/>
                    </a:lnTo>
                    <a:lnTo>
                      <a:pt x="197" y="1054"/>
                    </a:lnTo>
                    <a:lnTo>
                      <a:pt x="197" y="1054"/>
                    </a:lnTo>
                    <a:lnTo>
                      <a:pt x="189" y="1040"/>
                    </a:lnTo>
                    <a:lnTo>
                      <a:pt x="180" y="1029"/>
                    </a:lnTo>
                    <a:lnTo>
                      <a:pt x="171" y="1022"/>
                    </a:lnTo>
                    <a:lnTo>
                      <a:pt x="159" y="1015"/>
                    </a:lnTo>
                    <a:lnTo>
                      <a:pt x="145" y="1013"/>
                    </a:lnTo>
                    <a:lnTo>
                      <a:pt x="131" y="1010"/>
                    </a:lnTo>
                    <a:lnTo>
                      <a:pt x="104" y="1008"/>
                    </a:lnTo>
                    <a:lnTo>
                      <a:pt x="76" y="1008"/>
                    </a:lnTo>
                    <a:lnTo>
                      <a:pt x="46" y="1008"/>
                    </a:lnTo>
                    <a:lnTo>
                      <a:pt x="34" y="1004"/>
                    </a:lnTo>
                    <a:lnTo>
                      <a:pt x="20" y="999"/>
                    </a:lnTo>
                    <a:lnTo>
                      <a:pt x="9" y="994"/>
                    </a:lnTo>
                    <a:lnTo>
                      <a:pt x="0" y="985"/>
                    </a:lnTo>
                    <a:lnTo>
                      <a:pt x="0" y="985"/>
                    </a:lnTo>
                    <a:lnTo>
                      <a:pt x="0" y="977"/>
                    </a:lnTo>
                    <a:lnTo>
                      <a:pt x="0" y="973"/>
                    </a:lnTo>
                    <a:lnTo>
                      <a:pt x="6" y="964"/>
                    </a:lnTo>
                    <a:lnTo>
                      <a:pt x="16" y="959"/>
                    </a:lnTo>
                    <a:lnTo>
                      <a:pt x="23" y="955"/>
                    </a:lnTo>
                    <a:lnTo>
                      <a:pt x="23" y="955"/>
                    </a:lnTo>
                    <a:lnTo>
                      <a:pt x="34" y="952"/>
                    </a:lnTo>
                    <a:lnTo>
                      <a:pt x="46" y="952"/>
                    </a:lnTo>
                    <a:lnTo>
                      <a:pt x="67" y="952"/>
                    </a:lnTo>
                    <a:lnTo>
                      <a:pt x="113" y="962"/>
                    </a:lnTo>
                    <a:lnTo>
                      <a:pt x="134" y="964"/>
                    </a:lnTo>
                    <a:lnTo>
                      <a:pt x="144" y="964"/>
                    </a:lnTo>
                    <a:lnTo>
                      <a:pt x="153" y="962"/>
                    </a:lnTo>
                    <a:lnTo>
                      <a:pt x="162" y="957"/>
                    </a:lnTo>
                    <a:lnTo>
                      <a:pt x="171" y="952"/>
                    </a:lnTo>
                    <a:lnTo>
                      <a:pt x="178" y="943"/>
                    </a:lnTo>
                    <a:lnTo>
                      <a:pt x="185" y="934"/>
                    </a:lnTo>
                    <a:lnTo>
                      <a:pt x="185" y="934"/>
                    </a:lnTo>
                    <a:lnTo>
                      <a:pt x="192" y="913"/>
                    </a:lnTo>
                    <a:lnTo>
                      <a:pt x="192" y="890"/>
                    </a:lnTo>
                    <a:lnTo>
                      <a:pt x="192" y="879"/>
                    </a:lnTo>
                    <a:lnTo>
                      <a:pt x="189" y="869"/>
                    </a:lnTo>
                    <a:lnTo>
                      <a:pt x="185" y="860"/>
                    </a:lnTo>
                    <a:lnTo>
                      <a:pt x="178" y="851"/>
                    </a:lnTo>
                    <a:lnTo>
                      <a:pt x="178" y="851"/>
                    </a:lnTo>
                    <a:lnTo>
                      <a:pt x="153" y="830"/>
                    </a:lnTo>
                    <a:lnTo>
                      <a:pt x="139" y="821"/>
                    </a:lnTo>
                    <a:lnTo>
                      <a:pt x="125" y="813"/>
                    </a:lnTo>
                    <a:lnTo>
                      <a:pt x="111" y="807"/>
                    </a:lnTo>
                    <a:lnTo>
                      <a:pt x="95" y="802"/>
                    </a:lnTo>
                    <a:lnTo>
                      <a:pt x="78" y="799"/>
                    </a:lnTo>
                    <a:lnTo>
                      <a:pt x="62" y="797"/>
                    </a:lnTo>
                    <a:lnTo>
                      <a:pt x="62" y="797"/>
                    </a:lnTo>
                    <a:lnTo>
                      <a:pt x="58" y="794"/>
                    </a:lnTo>
                    <a:lnTo>
                      <a:pt x="53" y="790"/>
                    </a:lnTo>
                    <a:lnTo>
                      <a:pt x="51" y="781"/>
                    </a:lnTo>
                    <a:lnTo>
                      <a:pt x="51" y="781"/>
                    </a:lnTo>
                    <a:lnTo>
                      <a:pt x="60" y="776"/>
                    </a:lnTo>
                    <a:lnTo>
                      <a:pt x="69" y="774"/>
                    </a:lnTo>
                    <a:lnTo>
                      <a:pt x="78" y="776"/>
                    </a:lnTo>
                    <a:lnTo>
                      <a:pt x="88" y="779"/>
                    </a:lnTo>
                    <a:lnTo>
                      <a:pt x="109" y="783"/>
                    </a:lnTo>
                    <a:lnTo>
                      <a:pt x="120" y="785"/>
                    </a:lnTo>
                    <a:lnTo>
                      <a:pt x="130" y="783"/>
                    </a:lnTo>
                    <a:lnTo>
                      <a:pt x="130" y="783"/>
                    </a:lnTo>
                    <a:lnTo>
                      <a:pt x="153" y="785"/>
                    </a:lnTo>
                    <a:lnTo>
                      <a:pt x="178" y="785"/>
                    </a:lnTo>
                    <a:lnTo>
                      <a:pt x="189" y="785"/>
                    </a:lnTo>
                    <a:lnTo>
                      <a:pt x="199" y="781"/>
                    </a:lnTo>
                    <a:lnTo>
                      <a:pt x="208" y="776"/>
                    </a:lnTo>
                    <a:lnTo>
                      <a:pt x="217" y="767"/>
                    </a:lnTo>
                    <a:lnTo>
                      <a:pt x="217" y="767"/>
                    </a:lnTo>
                    <a:lnTo>
                      <a:pt x="238" y="741"/>
                    </a:lnTo>
                    <a:lnTo>
                      <a:pt x="257" y="713"/>
                    </a:lnTo>
                    <a:lnTo>
                      <a:pt x="264" y="700"/>
                    </a:lnTo>
                    <a:lnTo>
                      <a:pt x="269" y="686"/>
                    </a:lnTo>
                    <a:lnTo>
                      <a:pt x="269" y="669"/>
                    </a:lnTo>
                    <a:lnTo>
                      <a:pt x="266" y="655"/>
                    </a:lnTo>
                    <a:lnTo>
                      <a:pt x="266" y="655"/>
                    </a:lnTo>
                    <a:lnTo>
                      <a:pt x="261" y="646"/>
                    </a:lnTo>
                    <a:lnTo>
                      <a:pt x="255" y="640"/>
                    </a:lnTo>
                    <a:lnTo>
                      <a:pt x="238" y="626"/>
                    </a:lnTo>
                    <a:lnTo>
                      <a:pt x="234" y="616"/>
                    </a:lnTo>
                    <a:lnTo>
                      <a:pt x="229" y="610"/>
                    </a:lnTo>
                    <a:lnTo>
                      <a:pt x="229" y="600"/>
                    </a:lnTo>
                    <a:lnTo>
                      <a:pt x="234" y="591"/>
                    </a:lnTo>
                    <a:lnTo>
                      <a:pt x="234" y="591"/>
                    </a:lnTo>
                    <a:lnTo>
                      <a:pt x="238" y="586"/>
                    </a:lnTo>
                    <a:lnTo>
                      <a:pt x="245" y="584"/>
                    </a:lnTo>
                    <a:lnTo>
                      <a:pt x="259" y="582"/>
                    </a:lnTo>
                    <a:lnTo>
                      <a:pt x="273" y="582"/>
                    </a:lnTo>
                    <a:lnTo>
                      <a:pt x="285" y="584"/>
                    </a:lnTo>
                    <a:lnTo>
                      <a:pt x="299" y="584"/>
                    </a:lnTo>
                    <a:lnTo>
                      <a:pt x="310" y="582"/>
                    </a:lnTo>
                    <a:lnTo>
                      <a:pt x="314" y="579"/>
                    </a:lnTo>
                    <a:lnTo>
                      <a:pt x="319" y="575"/>
                    </a:lnTo>
                    <a:lnTo>
                      <a:pt x="324" y="568"/>
                    </a:lnTo>
                    <a:lnTo>
                      <a:pt x="327" y="558"/>
                    </a:lnTo>
                    <a:lnTo>
                      <a:pt x="327" y="558"/>
                    </a:lnTo>
                    <a:lnTo>
                      <a:pt x="327" y="552"/>
                    </a:lnTo>
                    <a:lnTo>
                      <a:pt x="324" y="547"/>
                    </a:lnTo>
                    <a:lnTo>
                      <a:pt x="317" y="535"/>
                    </a:lnTo>
                    <a:lnTo>
                      <a:pt x="308" y="526"/>
                    </a:lnTo>
                    <a:lnTo>
                      <a:pt x="299" y="519"/>
                    </a:lnTo>
                    <a:lnTo>
                      <a:pt x="287" y="510"/>
                    </a:lnTo>
                    <a:lnTo>
                      <a:pt x="280" y="500"/>
                    </a:lnTo>
                    <a:lnTo>
                      <a:pt x="275" y="489"/>
                    </a:lnTo>
                    <a:lnTo>
                      <a:pt x="273" y="485"/>
                    </a:lnTo>
                    <a:lnTo>
                      <a:pt x="275" y="477"/>
                    </a:lnTo>
                    <a:lnTo>
                      <a:pt x="275" y="477"/>
                    </a:lnTo>
                    <a:lnTo>
                      <a:pt x="283" y="472"/>
                    </a:lnTo>
                    <a:lnTo>
                      <a:pt x="289" y="471"/>
                    </a:lnTo>
                    <a:lnTo>
                      <a:pt x="303" y="468"/>
                    </a:lnTo>
                    <a:lnTo>
                      <a:pt x="319" y="472"/>
                    </a:lnTo>
                    <a:lnTo>
                      <a:pt x="333" y="475"/>
                    </a:lnTo>
                    <a:lnTo>
                      <a:pt x="347" y="480"/>
                    </a:lnTo>
                    <a:lnTo>
                      <a:pt x="361" y="477"/>
                    </a:lnTo>
                    <a:lnTo>
                      <a:pt x="368" y="475"/>
                    </a:lnTo>
                    <a:lnTo>
                      <a:pt x="375" y="471"/>
                    </a:lnTo>
                    <a:lnTo>
                      <a:pt x="380" y="466"/>
                    </a:lnTo>
                    <a:lnTo>
                      <a:pt x="386" y="457"/>
                    </a:lnTo>
                    <a:lnTo>
                      <a:pt x="386" y="457"/>
                    </a:lnTo>
                    <a:lnTo>
                      <a:pt x="399" y="443"/>
                    </a:lnTo>
                    <a:lnTo>
                      <a:pt x="408" y="427"/>
                    </a:lnTo>
                    <a:lnTo>
                      <a:pt x="410" y="417"/>
                    </a:lnTo>
                    <a:lnTo>
                      <a:pt x="412" y="408"/>
                    </a:lnTo>
                    <a:lnTo>
                      <a:pt x="412" y="399"/>
                    </a:lnTo>
                    <a:lnTo>
                      <a:pt x="408" y="389"/>
                    </a:lnTo>
                    <a:lnTo>
                      <a:pt x="408" y="389"/>
                    </a:lnTo>
                    <a:lnTo>
                      <a:pt x="400" y="378"/>
                    </a:lnTo>
                    <a:lnTo>
                      <a:pt x="389" y="369"/>
                    </a:lnTo>
                    <a:lnTo>
                      <a:pt x="368" y="352"/>
                    </a:lnTo>
                    <a:lnTo>
                      <a:pt x="345" y="336"/>
                    </a:lnTo>
                    <a:lnTo>
                      <a:pt x="336" y="327"/>
                    </a:lnTo>
                    <a:lnTo>
                      <a:pt x="327" y="315"/>
                    </a:lnTo>
                    <a:lnTo>
                      <a:pt x="327" y="315"/>
                    </a:lnTo>
                    <a:lnTo>
                      <a:pt x="327" y="306"/>
                    </a:lnTo>
                    <a:lnTo>
                      <a:pt x="328" y="297"/>
                    </a:lnTo>
                    <a:lnTo>
                      <a:pt x="331" y="292"/>
                    </a:lnTo>
                    <a:lnTo>
                      <a:pt x="341" y="288"/>
                    </a:lnTo>
                    <a:lnTo>
                      <a:pt x="341" y="288"/>
                    </a:lnTo>
                    <a:lnTo>
                      <a:pt x="350" y="288"/>
                    </a:lnTo>
                    <a:lnTo>
                      <a:pt x="359" y="289"/>
                    </a:lnTo>
                    <a:lnTo>
                      <a:pt x="375" y="299"/>
                    </a:lnTo>
                    <a:lnTo>
                      <a:pt x="391" y="311"/>
                    </a:lnTo>
                    <a:lnTo>
                      <a:pt x="405" y="322"/>
                    </a:lnTo>
                    <a:lnTo>
                      <a:pt x="421" y="333"/>
                    </a:lnTo>
                    <a:lnTo>
                      <a:pt x="428" y="336"/>
                    </a:lnTo>
                    <a:lnTo>
                      <a:pt x="435" y="341"/>
                    </a:lnTo>
                    <a:lnTo>
                      <a:pt x="444" y="341"/>
                    </a:lnTo>
                    <a:lnTo>
                      <a:pt x="454" y="341"/>
                    </a:lnTo>
                    <a:lnTo>
                      <a:pt x="463" y="336"/>
                    </a:lnTo>
                    <a:lnTo>
                      <a:pt x="472" y="331"/>
                    </a:lnTo>
                    <a:lnTo>
                      <a:pt x="472" y="331"/>
                    </a:lnTo>
                    <a:lnTo>
                      <a:pt x="491" y="322"/>
                    </a:lnTo>
                    <a:lnTo>
                      <a:pt x="507" y="311"/>
                    </a:lnTo>
                    <a:lnTo>
                      <a:pt x="514" y="303"/>
                    </a:lnTo>
                    <a:lnTo>
                      <a:pt x="521" y="294"/>
                    </a:lnTo>
                    <a:lnTo>
                      <a:pt x="525" y="285"/>
                    </a:lnTo>
                    <a:lnTo>
                      <a:pt x="528" y="275"/>
                    </a:lnTo>
                    <a:lnTo>
                      <a:pt x="528" y="275"/>
                    </a:lnTo>
                    <a:lnTo>
                      <a:pt x="528" y="266"/>
                    </a:lnTo>
                    <a:lnTo>
                      <a:pt x="528" y="257"/>
                    </a:lnTo>
                    <a:lnTo>
                      <a:pt x="525" y="248"/>
                    </a:lnTo>
                    <a:lnTo>
                      <a:pt x="524" y="241"/>
                    </a:lnTo>
                    <a:lnTo>
                      <a:pt x="514" y="227"/>
                    </a:lnTo>
                    <a:lnTo>
                      <a:pt x="502" y="213"/>
                    </a:lnTo>
                    <a:lnTo>
                      <a:pt x="475" y="190"/>
                    </a:lnTo>
                    <a:lnTo>
                      <a:pt x="463" y="178"/>
                    </a:lnTo>
                    <a:lnTo>
                      <a:pt x="454" y="164"/>
                    </a:lnTo>
                    <a:lnTo>
                      <a:pt x="456" y="148"/>
                    </a:lnTo>
                    <a:lnTo>
                      <a:pt x="456" y="148"/>
                    </a:lnTo>
                    <a:lnTo>
                      <a:pt x="466" y="146"/>
                    </a:lnTo>
                    <a:lnTo>
                      <a:pt x="475" y="146"/>
                    </a:lnTo>
                    <a:lnTo>
                      <a:pt x="483" y="150"/>
                    </a:lnTo>
                    <a:lnTo>
                      <a:pt x="491" y="160"/>
                    </a:lnTo>
                    <a:lnTo>
                      <a:pt x="491" y="160"/>
                    </a:lnTo>
                    <a:lnTo>
                      <a:pt x="500" y="174"/>
                    </a:lnTo>
                    <a:lnTo>
                      <a:pt x="510" y="188"/>
                    </a:lnTo>
                    <a:lnTo>
                      <a:pt x="524" y="202"/>
                    </a:lnTo>
                    <a:lnTo>
                      <a:pt x="535" y="213"/>
                    </a:lnTo>
                    <a:lnTo>
                      <a:pt x="551" y="222"/>
                    </a:lnTo>
                    <a:lnTo>
                      <a:pt x="567" y="230"/>
                    </a:lnTo>
                    <a:lnTo>
                      <a:pt x="583" y="234"/>
                    </a:lnTo>
                    <a:lnTo>
                      <a:pt x="600" y="234"/>
                    </a:lnTo>
                    <a:lnTo>
                      <a:pt x="600" y="234"/>
                    </a:lnTo>
                    <a:lnTo>
                      <a:pt x="609" y="230"/>
                    </a:lnTo>
                    <a:lnTo>
                      <a:pt x="616" y="222"/>
                    </a:lnTo>
                    <a:lnTo>
                      <a:pt x="627" y="204"/>
                    </a:lnTo>
                    <a:lnTo>
                      <a:pt x="639" y="188"/>
                    </a:lnTo>
                    <a:lnTo>
                      <a:pt x="646" y="181"/>
                    </a:lnTo>
                    <a:lnTo>
                      <a:pt x="655" y="174"/>
                    </a:lnTo>
                    <a:lnTo>
                      <a:pt x="655" y="174"/>
                    </a:lnTo>
                    <a:lnTo>
                      <a:pt x="674" y="174"/>
                    </a:lnTo>
                    <a:lnTo>
                      <a:pt x="690" y="167"/>
                    </a:lnTo>
                    <a:lnTo>
                      <a:pt x="707" y="160"/>
                    </a:lnTo>
                    <a:lnTo>
                      <a:pt x="720" y="150"/>
                    </a:lnTo>
                    <a:lnTo>
                      <a:pt x="748" y="128"/>
                    </a:lnTo>
                    <a:lnTo>
                      <a:pt x="764" y="120"/>
                    </a:lnTo>
                    <a:lnTo>
                      <a:pt x="780" y="114"/>
                    </a:lnTo>
                    <a:lnTo>
                      <a:pt x="780" y="114"/>
                    </a:lnTo>
                    <a:lnTo>
                      <a:pt x="796" y="97"/>
                    </a:lnTo>
                    <a:lnTo>
                      <a:pt x="813" y="83"/>
                    </a:lnTo>
                    <a:lnTo>
                      <a:pt x="832" y="72"/>
                    </a:lnTo>
                    <a:lnTo>
                      <a:pt x="852" y="65"/>
                    </a:lnTo>
                    <a:lnTo>
                      <a:pt x="873" y="63"/>
                    </a:lnTo>
                    <a:lnTo>
                      <a:pt x="894" y="60"/>
                    </a:lnTo>
                    <a:lnTo>
                      <a:pt x="917" y="60"/>
                    </a:lnTo>
                    <a:lnTo>
                      <a:pt x="938" y="63"/>
                    </a:lnTo>
                    <a:lnTo>
                      <a:pt x="938" y="63"/>
                    </a:lnTo>
                    <a:lnTo>
                      <a:pt x="947" y="69"/>
                    </a:lnTo>
                    <a:lnTo>
                      <a:pt x="954" y="72"/>
                    </a:lnTo>
                    <a:lnTo>
                      <a:pt x="961" y="74"/>
                    </a:lnTo>
                    <a:lnTo>
                      <a:pt x="968" y="74"/>
                    </a:lnTo>
                    <a:lnTo>
                      <a:pt x="982" y="72"/>
                    </a:lnTo>
                    <a:lnTo>
                      <a:pt x="996" y="65"/>
                    </a:lnTo>
                    <a:lnTo>
                      <a:pt x="1007" y="58"/>
                    </a:lnTo>
                    <a:lnTo>
                      <a:pt x="1021" y="53"/>
                    </a:lnTo>
                    <a:lnTo>
                      <a:pt x="1035" y="51"/>
                    </a:lnTo>
                    <a:lnTo>
                      <a:pt x="1044" y="51"/>
                    </a:lnTo>
                    <a:lnTo>
                      <a:pt x="1051" y="53"/>
                    </a:lnTo>
                    <a:lnTo>
                      <a:pt x="1051" y="53"/>
                    </a:lnTo>
                    <a:lnTo>
                      <a:pt x="1072" y="65"/>
                    </a:lnTo>
                    <a:lnTo>
                      <a:pt x="1093" y="78"/>
                    </a:lnTo>
                    <a:lnTo>
                      <a:pt x="1104" y="83"/>
                    </a:lnTo>
                    <a:lnTo>
                      <a:pt x="1116" y="86"/>
                    </a:lnTo>
                    <a:lnTo>
                      <a:pt x="1128" y="83"/>
                    </a:lnTo>
                    <a:lnTo>
                      <a:pt x="1139" y="77"/>
                    </a:lnTo>
                    <a:lnTo>
                      <a:pt x="1139" y="77"/>
                    </a:lnTo>
                    <a:lnTo>
                      <a:pt x="1148" y="67"/>
                    </a:lnTo>
                    <a:lnTo>
                      <a:pt x="1153" y="58"/>
                    </a:lnTo>
                    <a:lnTo>
                      <a:pt x="1162" y="37"/>
                    </a:lnTo>
                    <a:lnTo>
                      <a:pt x="1165" y="25"/>
                    </a:lnTo>
                    <a:lnTo>
                      <a:pt x="1170" y="16"/>
                    </a:lnTo>
                    <a:lnTo>
                      <a:pt x="1176" y="7"/>
                    </a:lnTo>
                    <a:lnTo>
                      <a:pt x="1185" y="0"/>
                    </a:lnTo>
                    <a:lnTo>
                      <a:pt x="1185" y="0"/>
                    </a:lnTo>
                    <a:lnTo>
                      <a:pt x="1193" y="5"/>
                    </a:lnTo>
                    <a:lnTo>
                      <a:pt x="1197" y="9"/>
                    </a:lnTo>
                    <a:lnTo>
                      <a:pt x="1202" y="21"/>
                    </a:lnTo>
                    <a:lnTo>
                      <a:pt x="1204" y="35"/>
                    </a:lnTo>
                    <a:lnTo>
                      <a:pt x="1206" y="51"/>
                    </a:lnTo>
                    <a:lnTo>
                      <a:pt x="1206" y="65"/>
                    </a:lnTo>
                    <a:lnTo>
                      <a:pt x="1209" y="78"/>
                    </a:lnTo>
                    <a:lnTo>
                      <a:pt x="1213" y="86"/>
                    </a:lnTo>
                    <a:lnTo>
                      <a:pt x="1218" y="91"/>
                    </a:lnTo>
                    <a:lnTo>
                      <a:pt x="1223" y="95"/>
                    </a:lnTo>
                    <a:lnTo>
                      <a:pt x="1232" y="100"/>
                    </a:lnTo>
                    <a:lnTo>
                      <a:pt x="1232" y="100"/>
                    </a:lnTo>
                    <a:lnTo>
                      <a:pt x="1232" y="100"/>
                    </a:lnTo>
                    <a:close/>
                  </a:path>
                </a:pathLst>
              </a:custGeom>
              <a:solidFill>
                <a:srgbClr val="C60E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4643218" y="2479096"/>
                <a:ext cx="2786282" cy="2809130"/>
              </a:xfrm>
              <a:custGeom>
                <a:avLst/>
                <a:gdLst>
                  <a:gd name="T0" fmla="*/ 1371 w 2195"/>
                  <a:gd name="T1" fmla="*/ 81 h 2213"/>
                  <a:gd name="T2" fmla="*/ 1459 w 2195"/>
                  <a:gd name="T3" fmla="*/ 69 h 2213"/>
                  <a:gd name="T4" fmla="*/ 1493 w 2195"/>
                  <a:gd name="T5" fmla="*/ 164 h 2213"/>
                  <a:gd name="T6" fmla="*/ 1690 w 2195"/>
                  <a:gd name="T7" fmla="*/ 78 h 2213"/>
                  <a:gd name="T8" fmla="*/ 1605 w 2195"/>
                  <a:gd name="T9" fmla="*/ 216 h 2213"/>
                  <a:gd name="T10" fmla="*/ 1744 w 2195"/>
                  <a:gd name="T11" fmla="*/ 288 h 2213"/>
                  <a:gd name="T12" fmla="*/ 1797 w 2195"/>
                  <a:gd name="T13" fmla="*/ 285 h 2213"/>
                  <a:gd name="T14" fmla="*/ 1822 w 2195"/>
                  <a:gd name="T15" fmla="*/ 336 h 2213"/>
                  <a:gd name="T16" fmla="*/ 1830 w 2195"/>
                  <a:gd name="T17" fmla="*/ 417 h 2213"/>
                  <a:gd name="T18" fmla="*/ 1947 w 2195"/>
                  <a:gd name="T19" fmla="*/ 450 h 2213"/>
                  <a:gd name="T20" fmla="*/ 2033 w 2195"/>
                  <a:gd name="T21" fmla="*/ 677 h 2213"/>
                  <a:gd name="T22" fmla="*/ 2100 w 2195"/>
                  <a:gd name="T23" fmla="*/ 716 h 2213"/>
                  <a:gd name="T24" fmla="*/ 2075 w 2195"/>
                  <a:gd name="T25" fmla="*/ 929 h 2213"/>
                  <a:gd name="T26" fmla="*/ 2195 w 2195"/>
                  <a:gd name="T27" fmla="*/ 1080 h 2213"/>
                  <a:gd name="T28" fmla="*/ 2054 w 2195"/>
                  <a:gd name="T29" fmla="*/ 1085 h 2213"/>
                  <a:gd name="T30" fmla="*/ 2119 w 2195"/>
                  <a:gd name="T31" fmla="*/ 1295 h 2213"/>
                  <a:gd name="T32" fmla="*/ 2072 w 2195"/>
                  <a:gd name="T33" fmla="*/ 1379 h 2213"/>
                  <a:gd name="T34" fmla="*/ 2012 w 2195"/>
                  <a:gd name="T35" fmla="*/ 1496 h 2213"/>
                  <a:gd name="T36" fmla="*/ 1906 w 2195"/>
                  <a:gd name="T37" fmla="*/ 1622 h 2213"/>
                  <a:gd name="T38" fmla="*/ 1850 w 2195"/>
                  <a:gd name="T39" fmla="*/ 1675 h 2213"/>
                  <a:gd name="T40" fmla="*/ 1906 w 2195"/>
                  <a:gd name="T41" fmla="*/ 1800 h 2213"/>
                  <a:gd name="T42" fmla="*/ 1827 w 2195"/>
                  <a:gd name="T43" fmla="*/ 1789 h 2213"/>
                  <a:gd name="T44" fmla="*/ 1653 w 2195"/>
                  <a:gd name="T45" fmla="*/ 1872 h 2213"/>
                  <a:gd name="T46" fmla="*/ 1612 w 2195"/>
                  <a:gd name="T47" fmla="*/ 1932 h 2213"/>
                  <a:gd name="T48" fmla="*/ 1498 w 2195"/>
                  <a:gd name="T49" fmla="*/ 1990 h 2213"/>
                  <a:gd name="T50" fmla="*/ 1450 w 2195"/>
                  <a:gd name="T51" fmla="*/ 2042 h 2213"/>
                  <a:gd name="T52" fmla="*/ 1301 w 2195"/>
                  <a:gd name="T53" fmla="*/ 1995 h 2213"/>
                  <a:gd name="T54" fmla="*/ 1299 w 2195"/>
                  <a:gd name="T55" fmla="*/ 2199 h 2213"/>
                  <a:gd name="T56" fmla="*/ 1255 w 2195"/>
                  <a:gd name="T57" fmla="*/ 2051 h 2213"/>
                  <a:gd name="T58" fmla="*/ 1088 w 2195"/>
                  <a:gd name="T59" fmla="*/ 1986 h 2213"/>
                  <a:gd name="T60" fmla="*/ 991 w 2195"/>
                  <a:gd name="T61" fmla="*/ 2172 h 2213"/>
                  <a:gd name="T62" fmla="*/ 961 w 2195"/>
                  <a:gd name="T63" fmla="*/ 2044 h 2213"/>
                  <a:gd name="T64" fmla="*/ 891 w 2195"/>
                  <a:gd name="T65" fmla="*/ 2078 h 2213"/>
                  <a:gd name="T66" fmla="*/ 849 w 2195"/>
                  <a:gd name="T67" fmla="*/ 1965 h 2213"/>
                  <a:gd name="T68" fmla="*/ 690 w 2195"/>
                  <a:gd name="T69" fmla="*/ 1928 h 2213"/>
                  <a:gd name="T70" fmla="*/ 551 w 2195"/>
                  <a:gd name="T71" fmla="*/ 2039 h 2213"/>
                  <a:gd name="T72" fmla="*/ 497 w 2195"/>
                  <a:gd name="T73" fmla="*/ 1993 h 2213"/>
                  <a:gd name="T74" fmla="*/ 528 w 2195"/>
                  <a:gd name="T75" fmla="*/ 1751 h 2213"/>
                  <a:gd name="T76" fmla="*/ 424 w 2195"/>
                  <a:gd name="T77" fmla="*/ 1756 h 2213"/>
                  <a:gd name="T78" fmla="*/ 384 w 2195"/>
                  <a:gd name="T79" fmla="*/ 1631 h 2213"/>
                  <a:gd name="T80" fmla="*/ 275 w 2195"/>
                  <a:gd name="T81" fmla="*/ 1640 h 2213"/>
                  <a:gd name="T82" fmla="*/ 285 w 2195"/>
                  <a:gd name="T83" fmla="*/ 1509 h 2213"/>
                  <a:gd name="T84" fmla="*/ 227 w 2195"/>
                  <a:gd name="T85" fmla="*/ 1335 h 2213"/>
                  <a:gd name="T86" fmla="*/ 106 w 2195"/>
                  <a:gd name="T87" fmla="*/ 1353 h 2213"/>
                  <a:gd name="T88" fmla="*/ 192 w 2195"/>
                  <a:gd name="T89" fmla="*/ 1159 h 2213"/>
                  <a:gd name="T90" fmla="*/ 104 w 2195"/>
                  <a:gd name="T91" fmla="*/ 1008 h 2213"/>
                  <a:gd name="T92" fmla="*/ 34 w 2195"/>
                  <a:gd name="T93" fmla="*/ 952 h 2213"/>
                  <a:gd name="T94" fmla="*/ 192 w 2195"/>
                  <a:gd name="T95" fmla="*/ 879 h 2213"/>
                  <a:gd name="T96" fmla="*/ 53 w 2195"/>
                  <a:gd name="T97" fmla="*/ 790 h 2213"/>
                  <a:gd name="T98" fmla="*/ 199 w 2195"/>
                  <a:gd name="T99" fmla="*/ 781 h 2213"/>
                  <a:gd name="T100" fmla="*/ 234 w 2195"/>
                  <a:gd name="T101" fmla="*/ 616 h 2213"/>
                  <a:gd name="T102" fmla="*/ 324 w 2195"/>
                  <a:gd name="T103" fmla="*/ 568 h 2213"/>
                  <a:gd name="T104" fmla="*/ 283 w 2195"/>
                  <a:gd name="T105" fmla="*/ 472 h 2213"/>
                  <a:gd name="T106" fmla="*/ 410 w 2195"/>
                  <a:gd name="T107" fmla="*/ 417 h 2213"/>
                  <a:gd name="T108" fmla="*/ 331 w 2195"/>
                  <a:gd name="T109" fmla="*/ 292 h 2213"/>
                  <a:gd name="T110" fmla="*/ 472 w 2195"/>
                  <a:gd name="T111" fmla="*/ 331 h 2213"/>
                  <a:gd name="T112" fmla="*/ 502 w 2195"/>
                  <a:gd name="T113" fmla="*/ 213 h 2213"/>
                  <a:gd name="T114" fmla="*/ 535 w 2195"/>
                  <a:gd name="T115" fmla="*/ 213 h 2213"/>
                  <a:gd name="T116" fmla="*/ 690 w 2195"/>
                  <a:gd name="T117" fmla="*/ 167 h 2213"/>
                  <a:gd name="T118" fmla="*/ 938 w 2195"/>
                  <a:gd name="T119" fmla="*/ 63 h 2213"/>
                  <a:gd name="T120" fmla="*/ 1072 w 2195"/>
                  <a:gd name="T121" fmla="*/ 65 h 2213"/>
                  <a:gd name="T122" fmla="*/ 1185 w 2195"/>
                  <a:gd name="T123" fmla="*/ 0 h 2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95" h="2213">
                    <a:moveTo>
                      <a:pt x="1232" y="100"/>
                    </a:moveTo>
                    <a:lnTo>
                      <a:pt x="1232" y="100"/>
                    </a:lnTo>
                    <a:lnTo>
                      <a:pt x="1248" y="106"/>
                    </a:lnTo>
                    <a:lnTo>
                      <a:pt x="1262" y="109"/>
                    </a:lnTo>
                    <a:lnTo>
                      <a:pt x="1278" y="106"/>
                    </a:lnTo>
                    <a:lnTo>
                      <a:pt x="1295" y="102"/>
                    </a:lnTo>
                    <a:lnTo>
                      <a:pt x="1309" y="97"/>
                    </a:lnTo>
                    <a:lnTo>
                      <a:pt x="1322" y="88"/>
                    </a:lnTo>
                    <a:lnTo>
                      <a:pt x="1350" y="69"/>
                    </a:lnTo>
                    <a:lnTo>
                      <a:pt x="1350" y="69"/>
                    </a:lnTo>
                    <a:lnTo>
                      <a:pt x="1357" y="69"/>
                    </a:lnTo>
                    <a:lnTo>
                      <a:pt x="1362" y="72"/>
                    </a:lnTo>
                    <a:lnTo>
                      <a:pt x="1367" y="77"/>
                    </a:lnTo>
                    <a:lnTo>
                      <a:pt x="1371" y="81"/>
                    </a:lnTo>
                    <a:lnTo>
                      <a:pt x="1376" y="91"/>
                    </a:lnTo>
                    <a:lnTo>
                      <a:pt x="1380" y="102"/>
                    </a:lnTo>
                    <a:lnTo>
                      <a:pt x="1385" y="114"/>
                    </a:lnTo>
                    <a:lnTo>
                      <a:pt x="1392" y="120"/>
                    </a:lnTo>
                    <a:lnTo>
                      <a:pt x="1396" y="123"/>
                    </a:lnTo>
                    <a:lnTo>
                      <a:pt x="1401" y="125"/>
                    </a:lnTo>
                    <a:lnTo>
                      <a:pt x="1408" y="125"/>
                    </a:lnTo>
                    <a:lnTo>
                      <a:pt x="1417" y="123"/>
                    </a:lnTo>
                    <a:lnTo>
                      <a:pt x="1417" y="123"/>
                    </a:lnTo>
                    <a:lnTo>
                      <a:pt x="1426" y="116"/>
                    </a:lnTo>
                    <a:lnTo>
                      <a:pt x="1434" y="106"/>
                    </a:lnTo>
                    <a:lnTo>
                      <a:pt x="1445" y="83"/>
                    </a:lnTo>
                    <a:lnTo>
                      <a:pt x="1452" y="74"/>
                    </a:lnTo>
                    <a:lnTo>
                      <a:pt x="1459" y="69"/>
                    </a:lnTo>
                    <a:lnTo>
                      <a:pt x="1464" y="67"/>
                    </a:lnTo>
                    <a:lnTo>
                      <a:pt x="1468" y="67"/>
                    </a:lnTo>
                    <a:lnTo>
                      <a:pt x="1473" y="69"/>
                    </a:lnTo>
                    <a:lnTo>
                      <a:pt x="1479" y="74"/>
                    </a:lnTo>
                    <a:lnTo>
                      <a:pt x="1479" y="74"/>
                    </a:lnTo>
                    <a:lnTo>
                      <a:pt x="1479" y="86"/>
                    </a:lnTo>
                    <a:lnTo>
                      <a:pt x="1479" y="95"/>
                    </a:lnTo>
                    <a:lnTo>
                      <a:pt x="1475" y="119"/>
                    </a:lnTo>
                    <a:lnTo>
                      <a:pt x="1475" y="128"/>
                    </a:lnTo>
                    <a:lnTo>
                      <a:pt x="1478" y="139"/>
                    </a:lnTo>
                    <a:lnTo>
                      <a:pt x="1479" y="148"/>
                    </a:lnTo>
                    <a:lnTo>
                      <a:pt x="1487" y="155"/>
                    </a:lnTo>
                    <a:lnTo>
                      <a:pt x="1487" y="155"/>
                    </a:lnTo>
                    <a:lnTo>
                      <a:pt x="1493" y="164"/>
                    </a:lnTo>
                    <a:lnTo>
                      <a:pt x="1503" y="169"/>
                    </a:lnTo>
                    <a:lnTo>
                      <a:pt x="1512" y="174"/>
                    </a:lnTo>
                    <a:lnTo>
                      <a:pt x="1523" y="177"/>
                    </a:lnTo>
                    <a:lnTo>
                      <a:pt x="1545" y="177"/>
                    </a:lnTo>
                    <a:lnTo>
                      <a:pt x="1565" y="174"/>
                    </a:lnTo>
                    <a:lnTo>
                      <a:pt x="1565" y="174"/>
                    </a:lnTo>
                    <a:lnTo>
                      <a:pt x="1581" y="169"/>
                    </a:lnTo>
                    <a:lnTo>
                      <a:pt x="1595" y="160"/>
                    </a:lnTo>
                    <a:lnTo>
                      <a:pt x="1609" y="148"/>
                    </a:lnTo>
                    <a:lnTo>
                      <a:pt x="1621" y="134"/>
                    </a:lnTo>
                    <a:lnTo>
                      <a:pt x="1644" y="106"/>
                    </a:lnTo>
                    <a:lnTo>
                      <a:pt x="1656" y="91"/>
                    </a:lnTo>
                    <a:lnTo>
                      <a:pt x="1670" y="78"/>
                    </a:lnTo>
                    <a:lnTo>
                      <a:pt x="1690" y="78"/>
                    </a:lnTo>
                    <a:lnTo>
                      <a:pt x="1690" y="78"/>
                    </a:lnTo>
                    <a:lnTo>
                      <a:pt x="1690" y="88"/>
                    </a:lnTo>
                    <a:lnTo>
                      <a:pt x="1688" y="95"/>
                    </a:lnTo>
                    <a:lnTo>
                      <a:pt x="1686" y="105"/>
                    </a:lnTo>
                    <a:lnTo>
                      <a:pt x="1679" y="111"/>
                    </a:lnTo>
                    <a:lnTo>
                      <a:pt x="1667" y="125"/>
                    </a:lnTo>
                    <a:lnTo>
                      <a:pt x="1656" y="141"/>
                    </a:lnTo>
                    <a:lnTo>
                      <a:pt x="1656" y="141"/>
                    </a:lnTo>
                    <a:lnTo>
                      <a:pt x="1639" y="158"/>
                    </a:lnTo>
                    <a:lnTo>
                      <a:pt x="1623" y="174"/>
                    </a:lnTo>
                    <a:lnTo>
                      <a:pt x="1617" y="183"/>
                    </a:lnTo>
                    <a:lnTo>
                      <a:pt x="1609" y="192"/>
                    </a:lnTo>
                    <a:lnTo>
                      <a:pt x="1607" y="204"/>
                    </a:lnTo>
                    <a:lnTo>
                      <a:pt x="1605" y="216"/>
                    </a:lnTo>
                    <a:lnTo>
                      <a:pt x="1605" y="216"/>
                    </a:lnTo>
                    <a:lnTo>
                      <a:pt x="1607" y="230"/>
                    </a:lnTo>
                    <a:lnTo>
                      <a:pt x="1614" y="244"/>
                    </a:lnTo>
                    <a:lnTo>
                      <a:pt x="1623" y="257"/>
                    </a:lnTo>
                    <a:lnTo>
                      <a:pt x="1635" y="266"/>
                    </a:lnTo>
                    <a:lnTo>
                      <a:pt x="1647" y="275"/>
                    </a:lnTo>
                    <a:lnTo>
                      <a:pt x="1662" y="285"/>
                    </a:lnTo>
                    <a:lnTo>
                      <a:pt x="1690" y="297"/>
                    </a:lnTo>
                    <a:lnTo>
                      <a:pt x="1690" y="297"/>
                    </a:lnTo>
                    <a:lnTo>
                      <a:pt x="1700" y="299"/>
                    </a:lnTo>
                    <a:lnTo>
                      <a:pt x="1709" y="302"/>
                    </a:lnTo>
                    <a:lnTo>
                      <a:pt x="1718" y="299"/>
                    </a:lnTo>
                    <a:lnTo>
                      <a:pt x="1728" y="297"/>
                    </a:lnTo>
                    <a:lnTo>
                      <a:pt x="1744" y="288"/>
                    </a:lnTo>
                    <a:lnTo>
                      <a:pt x="1758" y="274"/>
                    </a:lnTo>
                    <a:lnTo>
                      <a:pt x="1788" y="244"/>
                    </a:lnTo>
                    <a:lnTo>
                      <a:pt x="1802" y="232"/>
                    </a:lnTo>
                    <a:lnTo>
                      <a:pt x="1818" y="222"/>
                    </a:lnTo>
                    <a:lnTo>
                      <a:pt x="1818" y="222"/>
                    </a:lnTo>
                    <a:lnTo>
                      <a:pt x="1822" y="227"/>
                    </a:lnTo>
                    <a:lnTo>
                      <a:pt x="1825" y="232"/>
                    </a:lnTo>
                    <a:lnTo>
                      <a:pt x="1827" y="241"/>
                    </a:lnTo>
                    <a:lnTo>
                      <a:pt x="1825" y="253"/>
                    </a:lnTo>
                    <a:lnTo>
                      <a:pt x="1820" y="262"/>
                    </a:lnTo>
                    <a:lnTo>
                      <a:pt x="1820" y="262"/>
                    </a:lnTo>
                    <a:lnTo>
                      <a:pt x="1816" y="269"/>
                    </a:lnTo>
                    <a:lnTo>
                      <a:pt x="1811" y="274"/>
                    </a:lnTo>
                    <a:lnTo>
                      <a:pt x="1797" y="285"/>
                    </a:lnTo>
                    <a:lnTo>
                      <a:pt x="1790" y="292"/>
                    </a:lnTo>
                    <a:lnTo>
                      <a:pt x="1786" y="297"/>
                    </a:lnTo>
                    <a:lnTo>
                      <a:pt x="1783" y="306"/>
                    </a:lnTo>
                    <a:lnTo>
                      <a:pt x="1786" y="315"/>
                    </a:lnTo>
                    <a:lnTo>
                      <a:pt x="1786" y="315"/>
                    </a:lnTo>
                    <a:lnTo>
                      <a:pt x="1788" y="317"/>
                    </a:lnTo>
                    <a:lnTo>
                      <a:pt x="1792" y="320"/>
                    </a:lnTo>
                    <a:lnTo>
                      <a:pt x="1802" y="322"/>
                    </a:lnTo>
                    <a:lnTo>
                      <a:pt x="1813" y="322"/>
                    </a:lnTo>
                    <a:lnTo>
                      <a:pt x="1820" y="322"/>
                    </a:lnTo>
                    <a:lnTo>
                      <a:pt x="1820" y="322"/>
                    </a:lnTo>
                    <a:lnTo>
                      <a:pt x="1820" y="327"/>
                    </a:lnTo>
                    <a:lnTo>
                      <a:pt x="1820" y="329"/>
                    </a:lnTo>
                    <a:lnTo>
                      <a:pt x="1822" y="336"/>
                    </a:lnTo>
                    <a:lnTo>
                      <a:pt x="1825" y="343"/>
                    </a:lnTo>
                    <a:lnTo>
                      <a:pt x="1827" y="345"/>
                    </a:lnTo>
                    <a:lnTo>
                      <a:pt x="1825" y="350"/>
                    </a:lnTo>
                    <a:lnTo>
                      <a:pt x="1825" y="350"/>
                    </a:lnTo>
                    <a:lnTo>
                      <a:pt x="1818" y="355"/>
                    </a:lnTo>
                    <a:lnTo>
                      <a:pt x="1813" y="364"/>
                    </a:lnTo>
                    <a:lnTo>
                      <a:pt x="1811" y="374"/>
                    </a:lnTo>
                    <a:lnTo>
                      <a:pt x="1806" y="383"/>
                    </a:lnTo>
                    <a:lnTo>
                      <a:pt x="1806" y="383"/>
                    </a:lnTo>
                    <a:lnTo>
                      <a:pt x="1809" y="391"/>
                    </a:lnTo>
                    <a:lnTo>
                      <a:pt x="1813" y="401"/>
                    </a:lnTo>
                    <a:lnTo>
                      <a:pt x="1820" y="410"/>
                    </a:lnTo>
                    <a:lnTo>
                      <a:pt x="1830" y="417"/>
                    </a:lnTo>
                    <a:lnTo>
                      <a:pt x="1830" y="417"/>
                    </a:lnTo>
                    <a:lnTo>
                      <a:pt x="1839" y="419"/>
                    </a:lnTo>
                    <a:lnTo>
                      <a:pt x="1848" y="419"/>
                    </a:lnTo>
                    <a:lnTo>
                      <a:pt x="1869" y="417"/>
                    </a:lnTo>
                    <a:lnTo>
                      <a:pt x="1878" y="417"/>
                    </a:lnTo>
                    <a:lnTo>
                      <a:pt x="1887" y="419"/>
                    </a:lnTo>
                    <a:lnTo>
                      <a:pt x="1894" y="424"/>
                    </a:lnTo>
                    <a:lnTo>
                      <a:pt x="1901" y="433"/>
                    </a:lnTo>
                    <a:lnTo>
                      <a:pt x="1901" y="433"/>
                    </a:lnTo>
                    <a:lnTo>
                      <a:pt x="1913" y="436"/>
                    </a:lnTo>
                    <a:lnTo>
                      <a:pt x="1927" y="438"/>
                    </a:lnTo>
                    <a:lnTo>
                      <a:pt x="1938" y="441"/>
                    </a:lnTo>
                    <a:lnTo>
                      <a:pt x="1943" y="445"/>
                    </a:lnTo>
                    <a:lnTo>
                      <a:pt x="1947" y="450"/>
                    </a:lnTo>
                    <a:lnTo>
                      <a:pt x="1947" y="450"/>
                    </a:lnTo>
                    <a:lnTo>
                      <a:pt x="1943" y="463"/>
                    </a:lnTo>
                    <a:lnTo>
                      <a:pt x="1936" y="475"/>
                    </a:lnTo>
                    <a:lnTo>
                      <a:pt x="1920" y="496"/>
                    </a:lnTo>
                    <a:lnTo>
                      <a:pt x="1913" y="508"/>
                    </a:lnTo>
                    <a:lnTo>
                      <a:pt x="1908" y="521"/>
                    </a:lnTo>
                    <a:lnTo>
                      <a:pt x="1908" y="535"/>
                    </a:lnTo>
                    <a:lnTo>
                      <a:pt x="1913" y="549"/>
                    </a:lnTo>
                    <a:lnTo>
                      <a:pt x="1913" y="549"/>
                    </a:lnTo>
                    <a:lnTo>
                      <a:pt x="1938" y="582"/>
                    </a:lnTo>
                    <a:lnTo>
                      <a:pt x="1964" y="614"/>
                    </a:lnTo>
                    <a:lnTo>
                      <a:pt x="1989" y="646"/>
                    </a:lnTo>
                    <a:lnTo>
                      <a:pt x="2019" y="674"/>
                    </a:lnTo>
                    <a:lnTo>
                      <a:pt x="2019" y="674"/>
                    </a:lnTo>
                    <a:lnTo>
                      <a:pt x="2033" y="677"/>
                    </a:lnTo>
                    <a:lnTo>
                      <a:pt x="2047" y="674"/>
                    </a:lnTo>
                    <a:lnTo>
                      <a:pt x="2075" y="668"/>
                    </a:lnTo>
                    <a:lnTo>
                      <a:pt x="2089" y="665"/>
                    </a:lnTo>
                    <a:lnTo>
                      <a:pt x="2103" y="668"/>
                    </a:lnTo>
                    <a:lnTo>
                      <a:pt x="2117" y="669"/>
                    </a:lnTo>
                    <a:lnTo>
                      <a:pt x="2130" y="679"/>
                    </a:lnTo>
                    <a:lnTo>
                      <a:pt x="2130" y="679"/>
                    </a:lnTo>
                    <a:lnTo>
                      <a:pt x="2130" y="688"/>
                    </a:lnTo>
                    <a:lnTo>
                      <a:pt x="2128" y="700"/>
                    </a:lnTo>
                    <a:lnTo>
                      <a:pt x="2121" y="707"/>
                    </a:lnTo>
                    <a:lnTo>
                      <a:pt x="2117" y="711"/>
                    </a:lnTo>
                    <a:lnTo>
                      <a:pt x="2112" y="711"/>
                    </a:lnTo>
                    <a:lnTo>
                      <a:pt x="2112" y="711"/>
                    </a:lnTo>
                    <a:lnTo>
                      <a:pt x="2100" y="716"/>
                    </a:lnTo>
                    <a:lnTo>
                      <a:pt x="2086" y="721"/>
                    </a:lnTo>
                    <a:lnTo>
                      <a:pt x="2061" y="725"/>
                    </a:lnTo>
                    <a:lnTo>
                      <a:pt x="2050" y="730"/>
                    </a:lnTo>
                    <a:lnTo>
                      <a:pt x="2038" y="735"/>
                    </a:lnTo>
                    <a:lnTo>
                      <a:pt x="2028" y="744"/>
                    </a:lnTo>
                    <a:lnTo>
                      <a:pt x="2019" y="755"/>
                    </a:lnTo>
                    <a:lnTo>
                      <a:pt x="2019" y="755"/>
                    </a:lnTo>
                    <a:lnTo>
                      <a:pt x="2019" y="779"/>
                    </a:lnTo>
                    <a:lnTo>
                      <a:pt x="2024" y="802"/>
                    </a:lnTo>
                    <a:lnTo>
                      <a:pt x="2031" y="822"/>
                    </a:lnTo>
                    <a:lnTo>
                      <a:pt x="2038" y="843"/>
                    </a:lnTo>
                    <a:lnTo>
                      <a:pt x="2056" y="885"/>
                    </a:lnTo>
                    <a:lnTo>
                      <a:pt x="2066" y="906"/>
                    </a:lnTo>
                    <a:lnTo>
                      <a:pt x="2075" y="929"/>
                    </a:lnTo>
                    <a:lnTo>
                      <a:pt x="2075" y="929"/>
                    </a:lnTo>
                    <a:lnTo>
                      <a:pt x="2075" y="943"/>
                    </a:lnTo>
                    <a:lnTo>
                      <a:pt x="2077" y="955"/>
                    </a:lnTo>
                    <a:lnTo>
                      <a:pt x="2082" y="966"/>
                    </a:lnTo>
                    <a:lnTo>
                      <a:pt x="2086" y="976"/>
                    </a:lnTo>
                    <a:lnTo>
                      <a:pt x="2094" y="985"/>
                    </a:lnTo>
                    <a:lnTo>
                      <a:pt x="2103" y="991"/>
                    </a:lnTo>
                    <a:lnTo>
                      <a:pt x="2121" y="1008"/>
                    </a:lnTo>
                    <a:lnTo>
                      <a:pt x="2163" y="1036"/>
                    </a:lnTo>
                    <a:lnTo>
                      <a:pt x="2181" y="1052"/>
                    </a:lnTo>
                    <a:lnTo>
                      <a:pt x="2188" y="1062"/>
                    </a:lnTo>
                    <a:lnTo>
                      <a:pt x="2195" y="1071"/>
                    </a:lnTo>
                    <a:lnTo>
                      <a:pt x="2195" y="1071"/>
                    </a:lnTo>
                    <a:lnTo>
                      <a:pt x="2195" y="1080"/>
                    </a:lnTo>
                    <a:lnTo>
                      <a:pt x="2195" y="1087"/>
                    </a:lnTo>
                    <a:lnTo>
                      <a:pt x="2193" y="1096"/>
                    </a:lnTo>
                    <a:lnTo>
                      <a:pt x="2186" y="1101"/>
                    </a:lnTo>
                    <a:lnTo>
                      <a:pt x="2186" y="1101"/>
                    </a:lnTo>
                    <a:lnTo>
                      <a:pt x="2177" y="1103"/>
                    </a:lnTo>
                    <a:lnTo>
                      <a:pt x="2167" y="1101"/>
                    </a:lnTo>
                    <a:lnTo>
                      <a:pt x="2149" y="1094"/>
                    </a:lnTo>
                    <a:lnTo>
                      <a:pt x="2112" y="1075"/>
                    </a:lnTo>
                    <a:lnTo>
                      <a:pt x="2096" y="1071"/>
                    </a:lnTo>
                    <a:lnTo>
                      <a:pt x="2086" y="1068"/>
                    </a:lnTo>
                    <a:lnTo>
                      <a:pt x="2077" y="1068"/>
                    </a:lnTo>
                    <a:lnTo>
                      <a:pt x="2070" y="1071"/>
                    </a:lnTo>
                    <a:lnTo>
                      <a:pt x="2063" y="1075"/>
                    </a:lnTo>
                    <a:lnTo>
                      <a:pt x="2054" y="1085"/>
                    </a:lnTo>
                    <a:lnTo>
                      <a:pt x="2047" y="1096"/>
                    </a:lnTo>
                    <a:lnTo>
                      <a:pt x="2047" y="1096"/>
                    </a:lnTo>
                    <a:lnTo>
                      <a:pt x="2040" y="1129"/>
                    </a:lnTo>
                    <a:lnTo>
                      <a:pt x="2031" y="1161"/>
                    </a:lnTo>
                    <a:lnTo>
                      <a:pt x="2028" y="1177"/>
                    </a:lnTo>
                    <a:lnTo>
                      <a:pt x="2027" y="1193"/>
                    </a:lnTo>
                    <a:lnTo>
                      <a:pt x="2028" y="1210"/>
                    </a:lnTo>
                    <a:lnTo>
                      <a:pt x="2031" y="1226"/>
                    </a:lnTo>
                    <a:lnTo>
                      <a:pt x="2031" y="1226"/>
                    </a:lnTo>
                    <a:lnTo>
                      <a:pt x="2042" y="1242"/>
                    </a:lnTo>
                    <a:lnTo>
                      <a:pt x="2056" y="1256"/>
                    </a:lnTo>
                    <a:lnTo>
                      <a:pt x="2072" y="1265"/>
                    </a:lnTo>
                    <a:lnTo>
                      <a:pt x="2086" y="1274"/>
                    </a:lnTo>
                    <a:lnTo>
                      <a:pt x="2119" y="1295"/>
                    </a:lnTo>
                    <a:lnTo>
                      <a:pt x="2135" y="1307"/>
                    </a:lnTo>
                    <a:lnTo>
                      <a:pt x="2147" y="1323"/>
                    </a:lnTo>
                    <a:lnTo>
                      <a:pt x="2147" y="1323"/>
                    </a:lnTo>
                    <a:lnTo>
                      <a:pt x="2149" y="1332"/>
                    </a:lnTo>
                    <a:lnTo>
                      <a:pt x="2149" y="1342"/>
                    </a:lnTo>
                    <a:lnTo>
                      <a:pt x="2147" y="1351"/>
                    </a:lnTo>
                    <a:lnTo>
                      <a:pt x="2139" y="1360"/>
                    </a:lnTo>
                    <a:lnTo>
                      <a:pt x="2139" y="1360"/>
                    </a:lnTo>
                    <a:lnTo>
                      <a:pt x="2130" y="1367"/>
                    </a:lnTo>
                    <a:lnTo>
                      <a:pt x="2121" y="1371"/>
                    </a:lnTo>
                    <a:lnTo>
                      <a:pt x="2108" y="1374"/>
                    </a:lnTo>
                    <a:lnTo>
                      <a:pt x="2096" y="1374"/>
                    </a:lnTo>
                    <a:lnTo>
                      <a:pt x="2084" y="1374"/>
                    </a:lnTo>
                    <a:lnTo>
                      <a:pt x="2072" y="1379"/>
                    </a:lnTo>
                    <a:lnTo>
                      <a:pt x="2063" y="1384"/>
                    </a:lnTo>
                    <a:lnTo>
                      <a:pt x="2059" y="1388"/>
                    </a:lnTo>
                    <a:lnTo>
                      <a:pt x="2056" y="1395"/>
                    </a:lnTo>
                    <a:lnTo>
                      <a:pt x="2056" y="1395"/>
                    </a:lnTo>
                    <a:lnTo>
                      <a:pt x="2059" y="1409"/>
                    </a:lnTo>
                    <a:lnTo>
                      <a:pt x="2059" y="1420"/>
                    </a:lnTo>
                    <a:lnTo>
                      <a:pt x="2059" y="1432"/>
                    </a:lnTo>
                    <a:lnTo>
                      <a:pt x="2054" y="1441"/>
                    </a:lnTo>
                    <a:lnTo>
                      <a:pt x="2047" y="1465"/>
                    </a:lnTo>
                    <a:lnTo>
                      <a:pt x="2038" y="1485"/>
                    </a:lnTo>
                    <a:lnTo>
                      <a:pt x="2038" y="1485"/>
                    </a:lnTo>
                    <a:lnTo>
                      <a:pt x="2033" y="1490"/>
                    </a:lnTo>
                    <a:lnTo>
                      <a:pt x="2027" y="1495"/>
                    </a:lnTo>
                    <a:lnTo>
                      <a:pt x="2012" y="1496"/>
                    </a:lnTo>
                    <a:lnTo>
                      <a:pt x="1996" y="1496"/>
                    </a:lnTo>
                    <a:lnTo>
                      <a:pt x="1983" y="1495"/>
                    </a:lnTo>
                    <a:lnTo>
                      <a:pt x="1969" y="1495"/>
                    </a:lnTo>
                    <a:lnTo>
                      <a:pt x="1955" y="1496"/>
                    </a:lnTo>
                    <a:lnTo>
                      <a:pt x="1947" y="1501"/>
                    </a:lnTo>
                    <a:lnTo>
                      <a:pt x="1943" y="1506"/>
                    </a:lnTo>
                    <a:lnTo>
                      <a:pt x="1938" y="1513"/>
                    </a:lnTo>
                    <a:lnTo>
                      <a:pt x="1934" y="1523"/>
                    </a:lnTo>
                    <a:lnTo>
                      <a:pt x="1934" y="1523"/>
                    </a:lnTo>
                    <a:lnTo>
                      <a:pt x="1931" y="1539"/>
                    </a:lnTo>
                    <a:lnTo>
                      <a:pt x="1925" y="1554"/>
                    </a:lnTo>
                    <a:lnTo>
                      <a:pt x="1913" y="1590"/>
                    </a:lnTo>
                    <a:lnTo>
                      <a:pt x="1908" y="1606"/>
                    </a:lnTo>
                    <a:lnTo>
                      <a:pt x="1906" y="1622"/>
                    </a:lnTo>
                    <a:lnTo>
                      <a:pt x="1911" y="1638"/>
                    </a:lnTo>
                    <a:lnTo>
                      <a:pt x="1915" y="1648"/>
                    </a:lnTo>
                    <a:lnTo>
                      <a:pt x="1920" y="1657"/>
                    </a:lnTo>
                    <a:lnTo>
                      <a:pt x="1920" y="1657"/>
                    </a:lnTo>
                    <a:lnTo>
                      <a:pt x="1920" y="1678"/>
                    </a:lnTo>
                    <a:lnTo>
                      <a:pt x="1920" y="1682"/>
                    </a:lnTo>
                    <a:lnTo>
                      <a:pt x="1917" y="1687"/>
                    </a:lnTo>
                    <a:lnTo>
                      <a:pt x="1913" y="1692"/>
                    </a:lnTo>
                    <a:lnTo>
                      <a:pt x="1908" y="1693"/>
                    </a:lnTo>
                    <a:lnTo>
                      <a:pt x="1908" y="1693"/>
                    </a:lnTo>
                    <a:lnTo>
                      <a:pt x="1897" y="1692"/>
                    </a:lnTo>
                    <a:lnTo>
                      <a:pt x="1885" y="1689"/>
                    </a:lnTo>
                    <a:lnTo>
                      <a:pt x="1862" y="1680"/>
                    </a:lnTo>
                    <a:lnTo>
                      <a:pt x="1850" y="1675"/>
                    </a:lnTo>
                    <a:lnTo>
                      <a:pt x="1839" y="1675"/>
                    </a:lnTo>
                    <a:lnTo>
                      <a:pt x="1830" y="1680"/>
                    </a:lnTo>
                    <a:lnTo>
                      <a:pt x="1820" y="1692"/>
                    </a:lnTo>
                    <a:lnTo>
                      <a:pt x="1820" y="1692"/>
                    </a:lnTo>
                    <a:lnTo>
                      <a:pt x="1820" y="1698"/>
                    </a:lnTo>
                    <a:lnTo>
                      <a:pt x="1820" y="1707"/>
                    </a:lnTo>
                    <a:lnTo>
                      <a:pt x="1825" y="1722"/>
                    </a:lnTo>
                    <a:lnTo>
                      <a:pt x="1834" y="1733"/>
                    </a:lnTo>
                    <a:lnTo>
                      <a:pt x="1845" y="1742"/>
                    </a:lnTo>
                    <a:lnTo>
                      <a:pt x="1873" y="1764"/>
                    </a:lnTo>
                    <a:lnTo>
                      <a:pt x="1885" y="1775"/>
                    </a:lnTo>
                    <a:lnTo>
                      <a:pt x="1897" y="1787"/>
                    </a:lnTo>
                    <a:lnTo>
                      <a:pt x="1897" y="1787"/>
                    </a:lnTo>
                    <a:lnTo>
                      <a:pt x="1906" y="1800"/>
                    </a:lnTo>
                    <a:lnTo>
                      <a:pt x="1915" y="1814"/>
                    </a:lnTo>
                    <a:lnTo>
                      <a:pt x="1920" y="1828"/>
                    </a:lnTo>
                    <a:lnTo>
                      <a:pt x="1920" y="1837"/>
                    </a:lnTo>
                    <a:lnTo>
                      <a:pt x="1917" y="1845"/>
                    </a:lnTo>
                    <a:lnTo>
                      <a:pt x="1917" y="1845"/>
                    </a:lnTo>
                    <a:lnTo>
                      <a:pt x="1915" y="1849"/>
                    </a:lnTo>
                    <a:lnTo>
                      <a:pt x="1913" y="1851"/>
                    </a:lnTo>
                    <a:lnTo>
                      <a:pt x="1906" y="1854"/>
                    </a:lnTo>
                    <a:lnTo>
                      <a:pt x="1897" y="1851"/>
                    </a:lnTo>
                    <a:lnTo>
                      <a:pt x="1889" y="1849"/>
                    </a:lnTo>
                    <a:lnTo>
                      <a:pt x="1889" y="1849"/>
                    </a:lnTo>
                    <a:lnTo>
                      <a:pt x="1873" y="1837"/>
                    </a:lnTo>
                    <a:lnTo>
                      <a:pt x="1858" y="1821"/>
                    </a:lnTo>
                    <a:lnTo>
                      <a:pt x="1827" y="1789"/>
                    </a:lnTo>
                    <a:lnTo>
                      <a:pt x="1811" y="1775"/>
                    </a:lnTo>
                    <a:lnTo>
                      <a:pt x="1792" y="1765"/>
                    </a:lnTo>
                    <a:lnTo>
                      <a:pt x="1783" y="1761"/>
                    </a:lnTo>
                    <a:lnTo>
                      <a:pt x="1774" y="1759"/>
                    </a:lnTo>
                    <a:lnTo>
                      <a:pt x="1762" y="1759"/>
                    </a:lnTo>
                    <a:lnTo>
                      <a:pt x="1751" y="1761"/>
                    </a:lnTo>
                    <a:lnTo>
                      <a:pt x="1751" y="1761"/>
                    </a:lnTo>
                    <a:lnTo>
                      <a:pt x="1739" y="1775"/>
                    </a:lnTo>
                    <a:lnTo>
                      <a:pt x="1725" y="1787"/>
                    </a:lnTo>
                    <a:lnTo>
                      <a:pt x="1695" y="1812"/>
                    </a:lnTo>
                    <a:lnTo>
                      <a:pt x="1681" y="1826"/>
                    </a:lnTo>
                    <a:lnTo>
                      <a:pt x="1670" y="1840"/>
                    </a:lnTo>
                    <a:lnTo>
                      <a:pt x="1661" y="1854"/>
                    </a:lnTo>
                    <a:lnTo>
                      <a:pt x="1653" y="1872"/>
                    </a:lnTo>
                    <a:lnTo>
                      <a:pt x="1653" y="1872"/>
                    </a:lnTo>
                    <a:lnTo>
                      <a:pt x="1656" y="1886"/>
                    </a:lnTo>
                    <a:lnTo>
                      <a:pt x="1661" y="1900"/>
                    </a:lnTo>
                    <a:lnTo>
                      <a:pt x="1675" y="1928"/>
                    </a:lnTo>
                    <a:lnTo>
                      <a:pt x="1681" y="1939"/>
                    </a:lnTo>
                    <a:lnTo>
                      <a:pt x="1686" y="1953"/>
                    </a:lnTo>
                    <a:lnTo>
                      <a:pt x="1686" y="1965"/>
                    </a:lnTo>
                    <a:lnTo>
                      <a:pt x="1684" y="1972"/>
                    </a:lnTo>
                    <a:lnTo>
                      <a:pt x="1681" y="1981"/>
                    </a:lnTo>
                    <a:lnTo>
                      <a:pt x="1681" y="1981"/>
                    </a:lnTo>
                    <a:lnTo>
                      <a:pt x="1667" y="1976"/>
                    </a:lnTo>
                    <a:lnTo>
                      <a:pt x="1656" y="1970"/>
                    </a:lnTo>
                    <a:lnTo>
                      <a:pt x="1633" y="1951"/>
                    </a:lnTo>
                    <a:lnTo>
                      <a:pt x="1612" y="1932"/>
                    </a:lnTo>
                    <a:lnTo>
                      <a:pt x="1600" y="1926"/>
                    </a:lnTo>
                    <a:lnTo>
                      <a:pt x="1586" y="1921"/>
                    </a:lnTo>
                    <a:lnTo>
                      <a:pt x="1586" y="1921"/>
                    </a:lnTo>
                    <a:lnTo>
                      <a:pt x="1575" y="1918"/>
                    </a:lnTo>
                    <a:lnTo>
                      <a:pt x="1563" y="1918"/>
                    </a:lnTo>
                    <a:lnTo>
                      <a:pt x="1551" y="1921"/>
                    </a:lnTo>
                    <a:lnTo>
                      <a:pt x="1540" y="1926"/>
                    </a:lnTo>
                    <a:lnTo>
                      <a:pt x="1528" y="1930"/>
                    </a:lnTo>
                    <a:lnTo>
                      <a:pt x="1519" y="1937"/>
                    </a:lnTo>
                    <a:lnTo>
                      <a:pt x="1510" y="1946"/>
                    </a:lnTo>
                    <a:lnTo>
                      <a:pt x="1503" y="1956"/>
                    </a:lnTo>
                    <a:lnTo>
                      <a:pt x="1503" y="1956"/>
                    </a:lnTo>
                    <a:lnTo>
                      <a:pt x="1498" y="1972"/>
                    </a:lnTo>
                    <a:lnTo>
                      <a:pt x="1498" y="1990"/>
                    </a:lnTo>
                    <a:lnTo>
                      <a:pt x="1501" y="2025"/>
                    </a:lnTo>
                    <a:lnTo>
                      <a:pt x="1503" y="2042"/>
                    </a:lnTo>
                    <a:lnTo>
                      <a:pt x="1501" y="2058"/>
                    </a:lnTo>
                    <a:lnTo>
                      <a:pt x="1496" y="2073"/>
                    </a:lnTo>
                    <a:lnTo>
                      <a:pt x="1492" y="2081"/>
                    </a:lnTo>
                    <a:lnTo>
                      <a:pt x="1487" y="2087"/>
                    </a:lnTo>
                    <a:lnTo>
                      <a:pt x="1487" y="2087"/>
                    </a:lnTo>
                    <a:lnTo>
                      <a:pt x="1478" y="2087"/>
                    </a:lnTo>
                    <a:lnTo>
                      <a:pt x="1468" y="2083"/>
                    </a:lnTo>
                    <a:lnTo>
                      <a:pt x="1461" y="2076"/>
                    </a:lnTo>
                    <a:lnTo>
                      <a:pt x="1456" y="2067"/>
                    </a:lnTo>
                    <a:lnTo>
                      <a:pt x="1456" y="2067"/>
                    </a:lnTo>
                    <a:lnTo>
                      <a:pt x="1452" y="2055"/>
                    </a:lnTo>
                    <a:lnTo>
                      <a:pt x="1450" y="2042"/>
                    </a:lnTo>
                    <a:lnTo>
                      <a:pt x="1447" y="2014"/>
                    </a:lnTo>
                    <a:lnTo>
                      <a:pt x="1443" y="2002"/>
                    </a:lnTo>
                    <a:lnTo>
                      <a:pt x="1438" y="1990"/>
                    </a:lnTo>
                    <a:lnTo>
                      <a:pt x="1429" y="1979"/>
                    </a:lnTo>
                    <a:lnTo>
                      <a:pt x="1417" y="1972"/>
                    </a:lnTo>
                    <a:lnTo>
                      <a:pt x="1417" y="1972"/>
                    </a:lnTo>
                    <a:lnTo>
                      <a:pt x="1382" y="1970"/>
                    </a:lnTo>
                    <a:lnTo>
                      <a:pt x="1367" y="1970"/>
                    </a:lnTo>
                    <a:lnTo>
                      <a:pt x="1348" y="1970"/>
                    </a:lnTo>
                    <a:lnTo>
                      <a:pt x="1331" y="1972"/>
                    </a:lnTo>
                    <a:lnTo>
                      <a:pt x="1318" y="1976"/>
                    </a:lnTo>
                    <a:lnTo>
                      <a:pt x="1313" y="1981"/>
                    </a:lnTo>
                    <a:lnTo>
                      <a:pt x="1306" y="1988"/>
                    </a:lnTo>
                    <a:lnTo>
                      <a:pt x="1301" y="1995"/>
                    </a:lnTo>
                    <a:lnTo>
                      <a:pt x="1296" y="2002"/>
                    </a:lnTo>
                    <a:lnTo>
                      <a:pt x="1296" y="2002"/>
                    </a:lnTo>
                    <a:lnTo>
                      <a:pt x="1290" y="2037"/>
                    </a:lnTo>
                    <a:lnTo>
                      <a:pt x="1285" y="2055"/>
                    </a:lnTo>
                    <a:lnTo>
                      <a:pt x="1285" y="2072"/>
                    </a:lnTo>
                    <a:lnTo>
                      <a:pt x="1285" y="2090"/>
                    </a:lnTo>
                    <a:lnTo>
                      <a:pt x="1285" y="2109"/>
                    </a:lnTo>
                    <a:lnTo>
                      <a:pt x="1290" y="2125"/>
                    </a:lnTo>
                    <a:lnTo>
                      <a:pt x="1296" y="2141"/>
                    </a:lnTo>
                    <a:lnTo>
                      <a:pt x="1296" y="2141"/>
                    </a:lnTo>
                    <a:lnTo>
                      <a:pt x="1301" y="2159"/>
                    </a:lnTo>
                    <a:lnTo>
                      <a:pt x="1304" y="2180"/>
                    </a:lnTo>
                    <a:lnTo>
                      <a:pt x="1301" y="2189"/>
                    </a:lnTo>
                    <a:lnTo>
                      <a:pt x="1299" y="2199"/>
                    </a:lnTo>
                    <a:lnTo>
                      <a:pt x="1295" y="2206"/>
                    </a:lnTo>
                    <a:lnTo>
                      <a:pt x="1287" y="2213"/>
                    </a:lnTo>
                    <a:lnTo>
                      <a:pt x="1287" y="2213"/>
                    </a:lnTo>
                    <a:lnTo>
                      <a:pt x="1278" y="2206"/>
                    </a:lnTo>
                    <a:lnTo>
                      <a:pt x="1271" y="2201"/>
                    </a:lnTo>
                    <a:lnTo>
                      <a:pt x="1267" y="2192"/>
                    </a:lnTo>
                    <a:lnTo>
                      <a:pt x="1264" y="2185"/>
                    </a:lnTo>
                    <a:lnTo>
                      <a:pt x="1260" y="2169"/>
                    </a:lnTo>
                    <a:lnTo>
                      <a:pt x="1260" y="2148"/>
                    </a:lnTo>
                    <a:lnTo>
                      <a:pt x="1262" y="2109"/>
                    </a:lnTo>
                    <a:lnTo>
                      <a:pt x="1262" y="2090"/>
                    </a:lnTo>
                    <a:lnTo>
                      <a:pt x="1260" y="2072"/>
                    </a:lnTo>
                    <a:lnTo>
                      <a:pt x="1260" y="2072"/>
                    </a:lnTo>
                    <a:lnTo>
                      <a:pt x="1255" y="2051"/>
                    </a:lnTo>
                    <a:lnTo>
                      <a:pt x="1248" y="2028"/>
                    </a:lnTo>
                    <a:lnTo>
                      <a:pt x="1243" y="2018"/>
                    </a:lnTo>
                    <a:lnTo>
                      <a:pt x="1239" y="2009"/>
                    </a:lnTo>
                    <a:lnTo>
                      <a:pt x="1229" y="2002"/>
                    </a:lnTo>
                    <a:lnTo>
                      <a:pt x="1220" y="1995"/>
                    </a:lnTo>
                    <a:lnTo>
                      <a:pt x="1220" y="1995"/>
                    </a:lnTo>
                    <a:lnTo>
                      <a:pt x="1195" y="1986"/>
                    </a:lnTo>
                    <a:lnTo>
                      <a:pt x="1171" y="1976"/>
                    </a:lnTo>
                    <a:lnTo>
                      <a:pt x="1160" y="1972"/>
                    </a:lnTo>
                    <a:lnTo>
                      <a:pt x="1146" y="1970"/>
                    </a:lnTo>
                    <a:lnTo>
                      <a:pt x="1135" y="1970"/>
                    </a:lnTo>
                    <a:lnTo>
                      <a:pt x="1121" y="1972"/>
                    </a:lnTo>
                    <a:lnTo>
                      <a:pt x="1121" y="1972"/>
                    </a:lnTo>
                    <a:lnTo>
                      <a:pt x="1088" y="1986"/>
                    </a:lnTo>
                    <a:lnTo>
                      <a:pt x="1072" y="1995"/>
                    </a:lnTo>
                    <a:lnTo>
                      <a:pt x="1056" y="2006"/>
                    </a:lnTo>
                    <a:lnTo>
                      <a:pt x="1042" y="2018"/>
                    </a:lnTo>
                    <a:lnTo>
                      <a:pt x="1030" y="2032"/>
                    </a:lnTo>
                    <a:lnTo>
                      <a:pt x="1023" y="2048"/>
                    </a:lnTo>
                    <a:lnTo>
                      <a:pt x="1019" y="2064"/>
                    </a:lnTo>
                    <a:lnTo>
                      <a:pt x="1019" y="2064"/>
                    </a:lnTo>
                    <a:lnTo>
                      <a:pt x="1016" y="2081"/>
                    </a:lnTo>
                    <a:lnTo>
                      <a:pt x="1016" y="2095"/>
                    </a:lnTo>
                    <a:lnTo>
                      <a:pt x="1015" y="2127"/>
                    </a:lnTo>
                    <a:lnTo>
                      <a:pt x="1012" y="2141"/>
                    </a:lnTo>
                    <a:lnTo>
                      <a:pt x="1007" y="2155"/>
                    </a:lnTo>
                    <a:lnTo>
                      <a:pt x="998" y="2167"/>
                    </a:lnTo>
                    <a:lnTo>
                      <a:pt x="991" y="2172"/>
                    </a:lnTo>
                    <a:lnTo>
                      <a:pt x="984" y="2173"/>
                    </a:lnTo>
                    <a:lnTo>
                      <a:pt x="984" y="2173"/>
                    </a:lnTo>
                    <a:lnTo>
                      <a:pt x="974" y="2173"/>
                    </a:lnTo>
                    <a:lnTo>
                      <a:pt x="970" y="2169"/>
                    </a:lnTo>
                    <a:lnTo>
                      <a:pt x="963" y="2162"/>
                    </a:lnTo>
                    <a:lnTo>
                      <a:pt x="961" y="2155"/>
                    </a:lnTo>
                    <a:lnTo>
                      <a:pt x="961" y="2155"/>
                    </a:lnTo>
                    <a:lnTo>
                      <a:pt x="959" y="2141"/>
                    </a:lnTo>
                    <a:lnTo>
                      <a:pt x="959" y="2127"/>
                    </a:lnTo>
                    <a:lnTo>
                      <a:pt x="961" y="2100"/>
                    </a:lnTo>
                    <a:lnTo>
                      <a:pt x="963" y="2072"/>
                    </a:lnTo>
                    <a:lnTo>
                      <a:pt x="963" y="2058"/>
                    </a:lnTo>
                    <a:lnTo>
                      <a:pt x="961" y="2044"/>
                    </a:lnTo>
                    <a:lnTo>
                      <a:pt x="961" y="2044"/>
                    </a:lnTo>
                    <a:lnTo>
                      <a:pt x="957" y="2039"/>
                    </a:lnTo>
                    <a:lnTo>
                      <a:pt x="952" y="2034"/>
                    </a:lnTo>
                    <a:lnTo>
                      <a:pt x="945" y="2034"/>
                    </a:lnTo>
                    <a:lnTo>
                      <a:pt x="940" y="2037"/>
                    </a:lnTo>
                    <a:lnTo>
                      <a:pt x="940" y="2037"/>
                    </a:lnTo>
                    <a:lnTo>
                      <a:pt x="935" y="2044"/>
                    </a:lnTo>
                    <a:lnTo>
                      <a:pt x="931" y="2053"/>
                    </a:lnTo>
                    <a:lnTo>
                      <a:pt x="924" y="2072"/>
                    </a:lnTo>
                    <a:lnTo>
                      <a:pt x="921" y="2078"/>
                    </a:lnTo>
                    <a:lnTo>
                      <a:pt x="915" y="2086"/>
                    </a:lnTo>
                    <a:lnTo>
                      <a:pt x="907" y="2087"/>
                    </a:lnTo>
                    <a:lnTo>
                      <a:pt x="896" y="2086"/>
                    </a:lnTo>
                    <a:lnTo>
                      <a:pt x="896" y="2086"/>
                    </a:lnTo>
                    <a:lnTo>
                      <a:pt x="891" y="2078"/>
                    </a:lnTo>
                    <a:lnTo>
                      <a:pt x="887" y="2069"/>
                    </a:lnTo>
                    <a:lnTo>
                      <a:pt x="885" y="2062"/>
                    </a:lnTo>
                    <a:lnTo>
                      <a:pt x="885" y="2053"/>
                    </a:lnTo>
                    <a:lnTo>
                      <a:pt x="887" y="2037"/>
                    </a:lnTo>
                    <a:lnTo>
                      <a:pt x="891" y="2020"/>
                    </a:lnTo>
                    <a:lnTo>
                      <a:pt x="896" y="2004"/>
                    </a:lnTo>
                    <a:lnTo>
                      <a:pt x="894" y="1990"/>
                    </a:lnTo>
                    <a:lnTo>
                      <a:pt x="891" y="1981"/>
                    </a:lnTo>
                    <a:lnTo>
                      <a:pt x="890" y="1975"/>
                    </a:lnTo>
                    <a:lnTo>
                      <a:pt x="882" y="1970"/>
                    </a:lnTo>
                    <a:lnTo>
                      <a:pt x="873" y="1962"/>
                    </a:lnTo>
                    <a:lnTo>
                      <a:pt x="873" y="1962"/>
                    </a:lnTo>
                    <a:lnTo>
                      <a:pt x="861" y="1961"/>
                    </a:lnTo>
                    <a:lnTo>
                      <a:pt x="849" y="1965"/>
                    </a:lnTo>
                    <a:lnTo>
                      <a:pt x="838" y="1970"/>
                    </a:lnTo>
                    <a:lnTo>
                      <a:pt x="829" y="1975"/>
                    </a:lnTo>
                    <a:lnTo>
                      <a:pt x="818" y="1981"/>
                    </a:lnTo>
                    <a:lnTo>
                      <a:pt x="805" y="1986"/>
                    </a:lnTo>
                    <a:lnTo>
                      <a:pt x="794" y="1986"/>
                    </a:lnTo>
                    <a:lnTo>
                      <a:pt x="780" y="1984"/>
                    </a:lnTo>
                    <a:lnTo>
                      <a:pt x="780" y="1984"/>
                    </a:lnTo>
                    <a:lnTo>
                      <a:pt x="743" y="1956"/>
                    </a:lnTo>
                    <a:lnTo>
                      <a:pt x="734" y="1951"/>
                    </a:lnTo>
                    <a:lnTo>
                      <a:pt x="724" y="1946"/>
                    </a:lnTo>
                    <a:lnTo>
                      <a:pt x="713" y="1944"/>
                    </a:lnTo>
                    <a:lnTo>
                      <a:pt x="702" y="1944"/>
                    </a:lnTo>
                    <a:lnTo>
                      <a:pt x="702" y="1944"/>
                    </a:lnTo>
                    <a:lnTo>
                      <a:pt x="690" y="1928"/>
                    </a:lnTo>
                    <a:lnTo>
                      <a:pt x="674" y="1909"/>
                    </a:lnTo>
                    <a:lnTo>
                      <a:pt x="665" y="1903"/>
                    </a:lnTo>
                    <a:lnTo>
                      <a:pt x="655" y="1898"/>
                    </a:lnTo>
                    <a:lnTo>
                      <a:pt x="646" y="1898"/>
                    </a:lnTo>
                    <a:lnTo>
                      <a:pt x="635" y="1898"/>
                    </a:lnTo>
                    <a:lnTo>
                      <a:pt x="635" y="1898"/>
                    </a:lnTo>
                    <a:lnTo>
                      <a:pt x="616" y="1909"/>
                    </a:lnTo>
                    <a:lnTo>
                      <a:pt x="600" y="1923"/>
                    </a:lnTo>
                    <a:lnTo>
                      <a:pt x="586" y="1939"/>
                    </a:lnTo>
                    <a:lnTo>
                      <a:pt x="577" y="1956"/>
                    </a:lnTo>
                    <a:lnTo>
                      <a:pt x="567" y="1976"/>
                    </a:lnTo>
                    <a:lnTo>
                      <a:pt x="563" y="1997"/>
                    </a:lnTo>
                    <a:lnTo>
                      <a:pt x="551" y="2039"/>
                    </a:lnTo>
                    <a:lnTo>
                      <a:pt x="551" y="2039"/>
                    </a:lnTo>
                    <a:lnTo>
                      <a:pt x="544" y="2048"/>
                    </a:lnTo>
                    <a:lnTo>
                      <a:pt x="535" y="2058"/>
                    </a:lnTo>
                    <a:lnTo>
                      <a:pt x="516" y="2069"/>
                    </a:lnTo>
                    <a:lnTo>
                      <a:pt x="496" y="2081"/>
                    </a:lnTo>
                    <a:lnTo>
                      <a:pt x="486" y="2087"/>
                    </a:lnTo>
                    <a:lnTo>
                      <a:pt x="477" y="2097"/>
                    </a:lnTo>
                    <a:lnTo>
                      <a:pt x="477" y="2097"/>
                    </a:lnTo>
                    <a:lnTo>
                      <a:pt x="470" y="2095"/>
                    </a:lnTo>
                    <a:lnTo>
                      <a:pt x="466" y="2092"/>
                    </a:lnTo>
                    <a:lnTo>
                      <a:pt x="463" y="2090"/>
                    </a:lnTo>
                    <a:lnTo>
                      <a:pt x="463" y="2090"/>
                    </a:lnTo>
                    <a:lnTo>
                      <a:pt x="472" y="2055"/>
                    </a:lnTo>
                    <a:lnTo>
                      <a:pt x="483" y="2023"/>
                    </a:lnTo>
                    <a:lnTo>
                      <a:pt x="497" y="1993"/>
                    </a:lnTo>
                    <a:lnTo>
                      <a:pt x="514" y="1961"/>
                    </a:lnTo>
                    <a:lnTo>
                      <a:pt x="528" y="1930"/>
                    </a:lnTo>
                    <a:lnTo>
                      <a:pt x="541" y="1898"/>
                    </a:lnTo>
                    <a:lnTo>
                      <a:pt x="553" y="1865"/>
                    </a:lnTo>
                    <a:lnTo>
                      <a:pt x="563" y="1833"/>
                    </a:lnTo>
                    <a:lnTo>
                      <a:pt x="563" y="1833"/>
                    </a:lnTo>
                    <a:lnTo>
                      <a:pt x="560" y="1807"/>
                    </a:lnTo>
                    <a:lnTo>
                      <a:pt x="558" y="1796"/>
                    </a:lnTo>
                    <a:lnTo>
                      <a:pt x="555" y="1787"/>
                    </a:lnTo>
                    <a:lnTo>
                      <a:pt x="551" y="1778"/>
                    </a:lnTo>
                    <a:lnTo>
                      <a:pt x="544" y="1768"/>
                    </a:lnTo>
                    <a:lnTo>
                      <a:pt x="537" y="1759"/>
                    </a:lnTo>
                    <a:lnTo>
                      <a:pt x="528" y="1751"/>
                    </a:lnTo>
                    <a:lnTo>
                      <a:pt x="528" y="1751"/>
                    </a:lnTo>
                    <a:lnTo>
                      <a:pt x="516" y="1747"/>
                    </a:lnTo>
                    <a:lnTo>
                      <a:pt x="505" y="1747"/>
                    </a:lnTo>
                    <a:lnTo>
                      <a:pt x="493" y="1747"/>
                    </a:lnTo>
                    <a:lnTo>
                      <a:pt x="482" y="1751"/>
                    </a:lnTo>
                    <a:lnTo>
                      <a:pt x="482" y="1751"/>
                    </a:lnTo>
                    <a:lnTo>
                      <a:pt x="472" y="1764"/>
                    </a:lnTo>
                    <a:lnTo>
                      <a:pt x="458" y="1773"/>
                    </a:lnTo>
                    <a:lnTo>
                      <a:pt x="452" y="1775"/>
                    </a:lnTo>
                    <a:lnTo>
                      <a:pt x="444" y="1778"/>
                    </a:lnTo>
                    <a:lnTo>
                      <a:pt x="438" y="1778"/>
                    </a:lnTo>
                    <a:lnTo>
                      <a:pt x="428" y="1773"/>
                    </a:lnTo>
                    <a:lnTo>
                      <a:pt x="428" y="1773"/>
                    </a:lnTo>
                    <a:lnTo>
                      <a:pt x="424" y="1765"/>
                    </a:lnTo>
                    <a:lnTo>
                      <a:pt x="424" y="1756"/>
                    </a:lnTo>
                    <a:lnTo>
                      <a:pt x="421" y="1745"/>
                    </a:lnTo>
                    <a:lnTo>
                      <a:pt x="424" y="1736"/>
                    </a:lnTo>
                    <a:lnTo>
                      <a:pt x="428" y="1717"/>
                    </a:lnTo>
                    <a:lnTo>
                      <a:pt x="435" y="1696"/>
                    </a:lnTo>
                    <a:lnTo>
                      <a:pt x="438" y="1678"/>
                    </a:lnTo>
                    <a:lnTo>
                      <a:pt x="438" y="1671"/>
                    </a:lnTo>
                    <a:lnTo>
                      <a:pt x="435" y="1662"/>
                    </a:lnTo>
                    <a:lnTo>
                      <a:pt x="433" y="1654"/>
                    </a:lnTo>
                    <a:lnTo>
                      <a:pt x="426" y="1648"/>
                    </a:lnTo>
                    <a:lnTo>
                      <a:pt x="417" y="1640"/>
                    </a:lnTo>
                    <a:lnTo>
                      <a:pt x="405" y="1636"/>
                    </a:lnTo>
                    <a:lnTo>
                      <a:pt x="405" y="1636"/>
                    </a:lnTo>
                    <a:lnTo>
                      <a:pt x="396" y="1631"/>
                    </a:lnTo>
                    <a:lnTo>
                      <a:pt x="384" y="1631"/>
                    </a:lnTo>
                    <a:lnTo>
                      <a:pt x="361" y="1634"/>
                    </a:lnTo>
                    <a:lnTo>
                      <a:pt x="361" y="1634"/>
                    </a:lnTo>
                    <a:lnTo>
                      <a:pt x="352" y="1638"/>
                    </a:lnTo>
                    <a:lnTo>
                      <a:pt x="342" y="1645"/>
                    </a:lnTo>
                    <a:lnTo>
                      <a:pt x="327" y="1662"/>
                    </a:lnTo>
                    <a:lnTo>
                      <a:pt x="317" y="1668"/>
                    </a:lnTo>
                    <a:lnTo>
                      <a:pt x="308" y="1673"/>
                    </a:lnTo>
                    <a:lnTo>
                      <a:pt x="296" y="1675"/>
                    </a:lnTo>
                    <a:lnTo>
                      <a:pt x="285" y="1671"/>
                    </a:lnTo>
                    <a:lnTo>
                      <a:pt x="285" y="1671"/>
                    </a:lnTo>
                    <a:lnTo>
                      <a:pt x="278" y="1664"/>
                    </a:lnTo>
                    <a:lnTo>
                      <a:pt x="275" y="1654"/>
                    </a:lnTo>
                    <a:lnTo>
                      <a:pt x="273" y="1648"/>
                    </a:lnTo>
                    <a:lnTo>
                      <a:pt x="275" y="1640"/>
                    </a:lnTo>
                    <a:lnTo>
                      <a:pt x="283" y="1629"/>
                    </a:lnTo>
                    <a:lnTo>
                      <a:pt x="292" y="1615"/>
                    </a:lnTo>
                    <a:lnTo>
                      <a:pt x="303" y="1604"/>
                    </a:lnTo>
                    <a:lnTo>
                      <a:pt x="314" y="1590"/>
                    </a:lnTo>
                    <a:lnTo>
                      <a:pt x="324" y="1576"/>
                    </a:lnTo>
                    <a:lnTo>
                      <a:pt x="327" y="1568"/>
                    </a:lnTo>
                    <a:lnTo>
                      <a:pt x="327" y="1559"/>
                    </a:lnTo>
                    <a:lnTo>
                      <a:pt x="327" y="1559"/>
                    </a:lnTo>
                    <a:lnTo>
                      <a:pt x="324" y="1550"/>
                    </a:lnTo>
                    <a:lnTo>
                      <a:pt x="322" y="1541"/>
                    </a:lnTo>
                    <a:lnTo>
                      <a:pt x="317" y="1534"/>
                    </a:lnTo>
                    <a:lnTo>
                      <a:pt x="313" y="1527"/>
                    </a:lnTo>
                    <a:lnTo>
                      <a:pt x="301" y="1518"/>
                    </a:lnTo>
                    <a:lnTo>
                      <a:pt x="285" y="1509"/>
                    </a:lnTo>
                    <a:lnTo>
                      <a:pt x="255" y="1492"/>
                    </a:lnTo>
                    <a:lnTo>
                      <a:pt x="241" y="1483"/>
                    </a:lnTo>
                    <a:lnTo>
                      <a:pt x="231" y="1469"/>
                    </a:lnTo>
                    <a:lnTo>
                      <a:pt x="231" y="1469"/>
                    </a:lnTo>
                    <a:lnTo>
                      <a:pt x="231" y="1453"/>
                    </a:lnTo>
                    <a:lnTo>
                      <a:pt x="236" y="1434"/>
                    </a:lnTo>
                    <a:lnTo>
                      <a:pt x="250" y="1399"/>
                    </a:lnTo>
                    <a:lnTo>
                      <a:pt x="252" y="1381"/>
                    </a:lnTo>
                    <a:lnTo>
                      <a:pt x="252" y="1371"/>
                    </a:lnTo>
                    <a:lnTo>
                      <a:pt x="252" y="1365"/>
                    </a:lnTo>
                    <a:lnTo>
                      <a:pt x="247" y="1356"/>
                    </a:lnTo>
                    <a:lnTo>
                      <a:pt x="243" y="1349"/>
                    </a:lnTo>
                    <a:lnTo>
                      <a:pt x="236" y="1342"/>
                    </a:lnTo>
                    <a:lnTo>
                      <a:pt x="227" y="1335"/>
                    </a:lnTo>
                    <a:lnTo>
                      <a:pt x="227" y="1335"/>
                    </a:lnTo>
                    <a:lnTo>
                      <a:pt x="217" y="1335"/>
                    </a:lnTo>
                    <a:lnTo>
                      <a:pt x="211" y="1337"/>
                    </a:lnTo>
                    <a:lnTo>
                      <a:pt x="197" y="1342"/>
                    </a:lnTo>
                    <a:lnTo>
                      <a:pt x="180" y="1351"/>
                    </a:lnTo>
                    <a:lnTo>
                      <a:pt x="167" y="1360"/>
                    </a:lnTo>
                    <a:lnTo>
                      <a:pt x="153" y="1367"/>
                    </a:lnTo>
                    <a:lnTo>
                      <a:pt x="136" y="1374"/>
                    </a:lnTo>
                    <a:lnTo>
                      <a:pt x="130" y="1374"/>
                    </a:lnTo>
                    <a:lnTo>
                      <a:pt x="122" y="1374"/>
                    </a:lnTo>
                    <a:lnTo>
                      <a:pt x="113" y="1371"/>
                    </a:lnTo>
                    <a:lnTo>
                      <a:pt x="104" y="1370"/>
                    </a:lnTo>
                    <a:lnTo>
                      <a:pt x="104" y="1370"/>
                    </a:lnTo>
                    <a:lnTo>
                      <a:pt x="106" y="1353"/>
                    </a:lnTo>
                    <a:lnTo>
                      <a:pt x="113" y="1342"/>
                    </a:lnTo>
                    <a:lnTo>
                      <a:pt x="122" y="1328"/>
                    </a:lnTo>
                    <a:lnTo>
                      <a:pt x="134" y="1316"/>
                    </a:lnTo>
                    <a:lnTo>
                      <a:pt x="145" y="1307"/>
                    </a:lnTo>
                    <a:lnTo>
                      <a:pt x="155" y="1293"/>
                    </a:lnTo>
                    <a:lnTo>
                      <a:pt x="162" y="1281"/>
                    </a:lnTo>
                    <a:lnTo>
                      <a:pt x="167" y="1268"/>
                    </a:lnTo>
                    <a:lnTo>
                      <a:pt x="167" y="1268"/>
                    </a:lnTo>
                    <a:lnTo>
                      <a:pt x="171" y="1249"/>
                    </a:lnTo>
                    <a:lnTo>
                      <a:pt x="171" y="1228"/>
                    </a:lnTo>
                    <a:lnTo>
                      <a:pt x="171" y="1207"/>
                    </a:lnTo>
                    <a:lnTo>
                      <a:pt x="174" y="1188"/>
                    </a:lnTo>
                    <a:lnTo>
                      <a:pt x="174" y="1188"/>
                    </a:lnTo>
                    <a:lnTo>
                      <a:pt x="192" y="1159"/>
                    </a:lnTo>
                    <a:lnTo>
                      <a:pt x="202" y="1140"/>
                    </a:lnTo>
                    <a:lnTo>
                      <a:pt x="206" y="1124"/>
                    </a:lnTo>
                    <a:lnTo>
                      <a:pt x="211" y="1105"/>
                    </a:lnTo>
                    <a:lnTo>
                      <a:pt x="211" y="1089"/>
                    </a:lnTo>
                    <a:lnTo>
                      <a:pt x="206" y="1071"/>
                    </a:lnTo>
                    <a:lnTo>
                      <a:pt x="197" y="1054"/>
                    </a:lnTo>
                    <a:lnTo>
                      <a:pt x="197" y="1054"/>
                    </a:lnTo>
                    <a:lnTo>
                      <a:pt x="189" y="1040"/>
                    </a:lnTo>
                    <a:lnTo>
                      <a:pt x="180" y="1029"/>
                    </a:lnTo>
                    <a:lnTo>
                      <a:pt x="171" y="1022"/>
                    </a:lnTo>
                    <a:lnTo>
                      <a:pt x="159" y="1015"/>
                    </a:lnTo>
                    <a:lnTo>
                      <a:pt x="145" y="1013"/>
                    </a:lnTo>
                    <a:lnTo>
                      <a:pt x="131" y="1010"/>
                    </a:lnTo>
                    <a:lnTo>
                      <a:pt x="104" y="1008"/>
                    </a:lnTo>
                    <a:lnTo>
                      <a:pt x="76" y="1008"/>
                    </a:lnTo>
                    <a:lnTo>
                      <a:pt x="46" y="1008"/>
                    </a:lnTo>
                    <a:lnTo>
                      <a:pt x="34" y="1004"/>
                    </a:lnTo>
                    <a:lnTo>
                      <a:pt x="20" y="999"/>
                    </a:lnTo>
                    <a:lnTo>
                      <a:pt x="9" y="994"/>
                    </a:lnTo>
                    <a:lnTo>
                      <a:pt x="0" y="985"/>
                    </a:lnTo>
                    <a:lnTo>
                      <a:pt x="0" y="985"/>
                    </a:lnTo>
                    <a:lnTo>
                      <a:pt x="0" y="977"/>
                    </a:lnTo>
                    <a:lnTo>
                      <a:pt x="0" y="973"/>
                    </a:lnTo>
                    <a:lnTo>
                      <a:pt x="6" y="964"/>
                    </a:lnTo>
                    <a:lnTo>
                      <a:pt x="16" y="959"/>
                    </a:lnTo>
                    <a:lnTo>
                      <a:pt x="23" y="955"/>
                    </a:lnTo>
                    <a:lnTo>
                      <a:pt x="23" y="955"/>
                    </a:lnTo>
                    <a:lnTo>
                      <a:pt x="34" y="952"/>
                    </a:lnTo>
                    <a:lnTo>
                      <a:pt x="46" y="952"/>
                    </a:lnTo>
                    <a:lnTo>
                      <a:pt x="67" y="952"/>
                    </a:lnTo>
                    <a:lnTo>
                      <a:pt x="113" y="962"/>
                    </a:lnTo>
                    <a:lnTo>
                      <a:pt x="134" y="964"/>
                    </a:lnTo>
                    <a:lnTo>
                      <a:pt x="144" y="964"/>
                    </a:lnTo>
                    <a:lnTo>
                      <a:pt x="153" y="962"/>
                    </a:lnTo>
                    <a:lnTo>
                      <a:pt x="162" y="957"/>
                    </a:lnTo>
                    <a:lnTo>
                      <a:pt x="171" y="952"/>
                    </a:lnTo>
                    <a:lnTo>
                      <a:pt x="178" y="943"/>
                    </a:lnTo>
                    <a:lnTo>
                      <a:pt x="185" y="934"/>
                    </a:lnTo>
                    <a:lnTo>
                      <a:pt x="185" y="934"/>
                    </a:lnTo>
                    <a:lnTo>
                      <a:pt x="192" y="913"/>
                    </a:lnTo>
                    <a:lnTo>
                      <a:pt x="192" y="890"/>
                    </a:lnTo>
                    <a:lnTo>
                      <a:pt x="192" y="879"/>
                    </a:lnTo>
                    <a:lnTo>
                      <a:pt x="189" y="869"/>
                    </a:lnTo>
                    <a:lnTo>
                      <a:pt x="185" y="860"/>
                    </a:lnTo>
                    <a:lnTo>
                      <a:pt x="178" y="851"/>
                    </a:lnTo>
                    <a:lnTo>
                      <a:pt x="178" y="851"/>
                    </a:lnTo>
                    <a:lnTo>
                      <a:pt x="153" y="830"/>
                    </a:lnTo>
                    <a:lnTo>
                      <a:pt x="139" y="821"/>
                    </a:lnTo>
                    <a:lnTo>
                      <a:pt x="125" y="813"/>
                    </a:lnTo>
                    <a:lnTo>
                      <a:pt x="111" y="807"/>
                    </a:lnTo>
                    <a:lnTo>
                      <a:pt x="95" y="802"/>
                    </a:lnTo>
                    <a:lnTo>
                      <a:pt x="78" y="799"/>
                    </a:lnTo>
                    <a:lnTo>
                      <a:pt x="62" y="797"/>
                    </a:lnTo>
                    <a:lnTo>
                      <a:pt x="62" y="797"/>
                    </a:lnTo>
                    <a:lnTo>
                      <a:pt x="58" y="794"/>
                    </a:lnTo>
                    <a:lnTo>
                      <a:pt x="53" y="790"/>
                    </a:lnTo>
                    <a:lnTo>
                      <a:pt x="51" y="781"/>
                    </a:lnTo>
                    <a:lnTo>
                      <a:pt x="51" y="781"/>
                    </a:lnTo>
                    <a:lnTo>
                      <a:pt x="60" y="776"/>
                    </a:lnTo>
                    <a:lnTo>
                      <a:pt x="69" y="774"/>
                    </a:lnTo>
                    <a:lnTo>
                      <a:pt x="78" y="776"/>
                    </a:lnTo>
                    <a:lnTo>
                      <a:pt x="88" y="779"/>
                    </a:lnTo>
                    <a:lnTo>
                      <a:pt x="109" y="783"/>
                    </a:lnTo>
                    <a:lnTo>
                      <a:pt x="120" y="785"/>
                    </a:lnTo>
                    <a:lnTo>
                      <a:pt x="130" y="783"/>
                    </a:lnTo>
                    <a:lnTo>
                      <a:pt x="130" y="783"/>
                    </a:lnTo>
                    <a:lnTo>
                      <a:pt x="153" y="785"/>
                    </a:lnTo>
                    <a:lnTo>
                      <a:pt x="178" y="785"/>
                    </a:lnTo>
                    <a:lnTo>
                      <a:pt x="189" y="785"/>
                    </a:lnTo>
                    <a:lnTo>
                      <a:pt x="199" y="781"/>
                    </a:lnTo>
                    <a:lnTo>
                      <a:pt x="208" y="776"/>
                    </a:lnTo>
                    <a:lnTo>
                      <a:pt x="217" y="767"/>
                    </a:lnTo>
                    <a:lnTo>
                      <a:pt x="217" y="767"/>
                    </a:lnTo>
                    <a:lnTo>
                      <a:pt x="238" y="741"/>
                    </a:lnTo>
                    <a:lnTo>
                      <a:pt x="257" y="713"/>
                    </a:lnTo>
                    <a:lnTo>
                      <a:pt x="264" y="700"/>
                    </a:lnTo>
                    <a:lnTo>
                      <a:pt x="269" y="686"/>
                    </a:lnTo>
                    <a:lnTo>
                      <a:pt x="269" y="669"/>
                    </a:lnTo>
                    <a:lnTo>
                      <a:pt x="266" y="655"/>
                    </a:lnTo>
                    <a:lnTo>
                      <a:pt x="266" y="655"/>
                    </a:lnTo>
                    <a:lnTo>
                      <a:pt x="261" y="646"/>
                    </a:lnTo>
                    <a:lnTo>
                      <a:pt x="255" y="640"/>
                    </a:lnTo>
                    <a:lnTo>
                      <a:pt x="238" y="626"/>
                    </a:lnTo>
                    <a:lnTo>
                      <a:pt x="234" y="616"/>
                    </a:lnTo>
                    <a:lnTo>
                      <a:pt x="229" y="610"/>
                    </a:lnTo>
                    <a:lnTo>
                      <a:pt x="229" y="600"/>
                    </a:lnTo>
                    <a:lnTo>
                      <a:pt x="234" y="591"/>
                    </a:lnTo>
                    <a:lnTo>
                      <a:pt x="234" y="591"/>
                    </a:lnTo>
                    <a:lnTo>
                      <a:pt x="238" y="586"/>
                    </a:lnTo>
                    <a:lnTo>
                      <a:pt x="245" y="584"/>
                    </a:lnTo>
                    <a:lnTo>
                      <a:pt x="259" y="582"/>
                    </a:lnTo>
                    <a:lnTo>
                      <a:pt x="273" y="582"/>
                    </a:lnTo>
                    <a:lnTo>
                      <a:pt x="285" y="584"/>
                    </a:lnTo>
                    <a:lnTo>
                      <a:pt x="299" y="584"/>
                    </a:lnTo>
                    <a:lnTo>
                      <a:pt x="310" y="582"/>
                    </a:lnTo>
                    <a:lnTo>
                      <a:pt x="314" y="579"/>
                    </a:lnTo>
                    <a:lnTo>
                      <a:pt x="319" y="575"/>
                    </a:lnTo>
                    <a:lnTo>
                      <a:pt x="324" y="568"/>
                    </a:lnTo>
                    <a:lnTo>
                      <a:pt x="327" y="558"/>
                    </a:lnTo>
                    <a:lnTo>
                      <a:pt x="327" y="558"/>
                    </a:lnTo>
                    <a:lnTo>
                      <a:pt x="327" y="552"/>
                    </a:lnTo>
                    <a:lnTo>
                      <a:pt x="324" y="547"/>
                    </a:lnTo>
                    <a:lnTo>
                      <a:pt x="317" y="535"/>
                    </a:lnTo>
                    <a:lnTo>
                      <a:pt x="308" y="526"/>
                    </a:lnTo>
                    <a:lnTo>
                      <a:pt x="299" y="519"/>
                    </a:lnTo>
                    <a:lnTo>
                      <a:pt x="287" y="510"/>
                    </a:lnTo>
                    <a:lnTo>
                      <a:pt x="280" y="500"/>
                    </a:lnTo>
                    <a:lnTo>
                      <a:pt x="275" y="489"/>
                    </a:lnTo>
                    <a:lnTo>
                      <a:pt x="273" y="485"/>
                    </a:lnTo>
                    <a:lnTo>
                      <a:pt x="275" y="477"/>
                    </a:lnTo>
                    <a:lnTo>
                      <a:pt x="275" y="477"/>
                    </a:lnTo>
                    <a:lnTo>
                      <a:pt x="283" y="472"/>
                    </a:lnTo>
                    <a:lnTo>
                      <a:pt x="289" y="471"/>
                    </a:lnTo>
                    <a:lnTo>
                      <a:pt x="303" y="468"/>
                    </a:lnTo>
                    <a:lnTo>
                      <a:pt x="319" y="472"/>
                    </a:lnTo>
                    <a:lnTo>
                      <a:pt x="333" y="475"/>
                    </a:lnTo>
                    <a:lnTo>
                      <a:pt x="347" y="480"/>
                    </a:lnTo>
                    <a:lnTo>
                      <a:pt x="361" y="477"/>
                    </a:lnTo>
                    <a:lnTo>
                      <a:pt x="368" y="475"/>
                    </a:lnTo>
                    <a:lnTo>
                      <a:pt x="375" y="471"/>
                    </a:lnTo>
                    <a:lnTo>
                      <a:pt x="380" y="466"/>
                    </a:lnTo>
                    <a:lnTo>
                      <a:pt x="386" y="457"/>
                    </a:lnTo>
                    <a:lnTo>
                      <a:pt x="386" y="457"/>
                    </a:lnTo>
                    <a:lnTo>
                      <a:pt x="399" y="443"/>
                    </a:lnTo>
                    <a:lnTo>
                      <a:pt x="408" y="427"/>
                    </a:lnTo>
                    <a:lnTo>
                      <a:pt x="410" y="417"/>
                    </a:lnTo>
                    <a:lnTo>
                      <a:pt x="412" y="408"/>
                    </a:lnTo>
                    <a:lnTo>
                      <a:pt x="412" y="399"/>
                    </a:lnTo>
                    <a:lnTo>
                      <a:pt x="408" y="389"/>
                    </a:lnTo>
                    <a:lnTo>
                      <a:pt x="408" y="389"/>
                    </a:lnTo>
                    <a:lnTo>
                      <a:pt x="400" y="378"/>
                    </a:lnTo>
                    <a:lnTo>
                      <a:pt x="389" y="369"/>
                    </a:lnTo>
                    <a:lnTo>
                      <a:pt x="368" y="352"/>
                    </a:lnTo>
                    <a:lnTo>
                      <a:pt x="345" y="336"/>
                    </a:lnTo>
                    <a:lnTo>
                      <a:pt x="336" y="327"/>
                    </a:lnTo>
                    <a:lnTo>
                      <a:pt x="327" y="315"/>
                    </a:lnTo>
                    <a:lnTo>
                      <a:pt x="327" y="315"/>
                    </a:lnTo>
                    <a:lnTo>
                      <a:pt x="327" y="306"/>
                    </a:lnTo>
                    <a:lnTo>
                      <a:pt x="328" y="297"/>
                    </a:lnTo>
                    <a:lnTo>
                      <a:pt x="331" y="292"/>
                    </a:lnTo>
                    <a:lnTo>
                      <a:pt x="341" y="288"/>
                    </a:lnTo>
                    <a:lnTo>
                      <a:pt x="341" y="288"/>
                    </a:lnTo>
                    <a:lnTo>
                      <a:pt x="350" y="288"/>
                    </a:lnTo>
                    <a:lnTo>
                      <a:pt x="359" y="289"/>
                    </a:lnTo>
                    <a:lnTo>
                      <a:pt x="375" y="299"/>
                    </a:lnTo>
                    <a:lnTo>
                      <a:pt x="391" y="311"/>
                    </a:lnTo>
                    <a:lnTo>
                      <a:pt x="405" y="322"/>
                    </a:lnTo>
                    <a:lnTo>
                      <a:pt x="421" y="333"/>
                    </a:lnTo>
                    <a:lnTo>
                      <a:pt x="428" y="336"/>
                    </a:lnTo>
                    <a:lnTo>
                      <a:pt x="435" y="341"/>
                    </a:lnTo>
                    <a:lnTo>
                      <a:pt x="444" y="341"/>
                    </a:lnTo>
                    <a:lnTo>
                      <a:pt x="454" y="341"/>
                    </a:lnTo>
                    <a:lnTo>
                      <a:pt x="463" y="336"/>
                    </a:lnTo>
                    <a:lnTo>
                      <a:pt x="472" y="331"/>
                    </a:lnTo>
                    <a:lnTo>
                      <a:pt x="472" y="331"/>
                    </a:lnTo>
                    <a:lnTo>
                      <a:pt x="491" y="322"/>
                    </a:lnTo>
                    <a:lnTo>
                      <a:pt x="507" y="311"/>
                    </a:lnTo>
                    <a:lnTo>
                      <a:pt x="514" y="303"/>
                    </a:lnTo>
                    <a:lnTo>
                      <a:pt x="521" y="294"/>
                    </a:lnTo>
                    <a:lnTo>
                      <a:pt x="525" y="285"/>
                    </a:lnTo>
                    <a:lnTo>
                      <a:pt x="528" y="275"/>
                    </a:lnTo>
                    <a:lnTo>
                      <a:pt x="528" y="275"/>
                    </a:lnTo>
                    <a:lnTo>
                      <a:pt x="528" y="266"/>
                    </a:lnTo>
                    <a:lnTo>
                      <a:pt x="528" y="257"/>
                    </a:lnTo>
                    <a:lnTo>
                      <a:pt x="525" y="248"/>
                    </a:lnTo>
                    <a:lnTo>
                      <a:pt x="524" y="241"/>
                    </a:lnTo>
                    <a:lnTo>
                      <a:pt x="514" y="227"/>
                    </a:lnTo>
                    <a:lnTo>
                      <a:pt x="502" y="213"/>
                    </a:lnTo>
                    <a:lnTo>
                      <a:pt x="475" y="190"/>
                    </a:lnTo>
                    <a:lnTo>
                      <a:pt x="463" y="178"/>
                    </a:lnTo>
                    <a:lnTo>
                      <a:pt x="454" y="164"/>
                    </a:lnTo>
                    <a:lnTo>
                      <a:pt x="456" y="148"/>
                    </a:lnTo>
                    <a:lnTo>
                      <a:pt x="456" y="148"/>
                    </a:lnTo>
                    <a:lnTo>
                      <a:pt x="466" y="146"/>
                    </a:lnTo>
                    <a:lnTo>
                      <a:pt x="475" y="146"/>
                    </a:lnTo>
                    <a:lnTo>
                      <a:pt x="483" y="150"/>
                    </a:lnTo>
                    <a:lnTo>
                      <a:pt x="491" y="160"/>
                    </a:lnTo>
                    <a:lnTo>
                      <a:pt x="491" y="160"/>
                    </a:lnTo>
                    <a:lnTo>
                      <a:pt x="500" y="174"/>
                    </a:lnTo>
                    <a:lnTo>
                      <a:pt x="510" y="188"/>
                    </a:lnTo>
                    <a:lnTo>
                      <a:pt x="524" y="202"/>
                    </a:lnTo>
                    <a:lnTo>
                      <a:pt x="535" y="213"/>
                    </a:lnTo>
                    <a:lnTo>
                      <a:pt x="551" y="222"/>
                    </a:lnTo>
                    <a:lnTo>
                      <a:pt x="567" y="230"/>
                    </a:lnTo>
                    <a:lnTo>
                      <a:pt x="583" y="234"/>
                    </a:lnTo>
                    <a:lnTo>
                      <a:pt x="600" y="234"/>
                    </a:lnTo>
                    <a:lnTo>
                      <a:pt x="600" y="234"/>
                    </a:lnTo>
                    <a:lnTo>
                      <a:pt x="609" y="230"/>
                    </a:lnTo>
                    <a:lnTo>
                      <a:pt x="616" y="222"/>
                    </a:lnTo>
                    <a:lnTo>
                      <a:pt x="627" y="204"/>
                    </a:lnTo>
                    <a:lnTo>
                      <a:pt x="639" y="188"/>
                    </a:lnTo>
                    <a:lnTo>
                      <a:pt x="646" y="181"/>
                    </a:lnTo>
                    <a:lnTo>
                      <a:pt x="655" y="174"/>
                    </a:lnTo>
                    <a:lnTo>
                      <a:pt x="655" y="174"/>
                    </a:lnTo>
                    <a:lnTo>
                      <a:pt x="674" y="174"/>
                    </a:lnTo>
                    <a:lnTo>
                      <a:pt x="690" y="167"/>
                    </a:lnTo>
                    <a:lnTo>
                      <a:pt x="707" y="160"/>
                    </a:lnTo>
                    <a:lnTo>
                      <a:pt x="720" y="150"/>
                    </a:lnTo>
                    <a:lnTo>
                      <a:pt x="748" y="128"/>
                    </a:lnTo>
                    <a:lnTo>
                      <a:pt x="764" y="120"/>
                    </a:lnTo>
                    <a:lnTo>
                      <a:pt x="780" y="114"/>
                    </a:lnTo>
                    <a:lnTo>
                      <a:pt x="780" y="114"/>
                    </a:lnTo>
                    <a:lnTo>
                      <a:pt x="796" y="97"/>
                    </a:lnTo>
                    <a:lnTo>
                      <a:pt x="813" y="83"/>
                    </a:lnTo>
                    <a:lnTo>
                      <a:pt x="832" y="72"/>
                    </a:lnTo>
                    <a:lnTo>
                      <a:pt x="852" y="65"/>
                    </a:lnTo>
                    <a:lnTo>
                      <a:pt x="873" y="63"/>
                    </a:lnTo>
                    <a:lnTo>
                      <a:pt x="894" y="60"/>
                    </a:lnTo>
                    <a:lnTo>
                      <a:pt x="917" y="60"/>
                    </a:lnTo>
                    <a:lnTo>
                      <a:pt x="938" y="63"/>
                    </a:lnTo>
                    <a:lnTo>
                      <a:pt x="938" y="63"/>
                    </a:lnTo>
                    <a:lnTo>
                      <a:pt x="947" y="69"/>
                    </a:lnTo>
                    <a:lnTo>
                      <a:pt x="954" y="72"/>
                    </a:lnTo>
                    <a:lnTo>
                      <a:pt x="961" y="74"/>
                    </a:lnTo>
                    <a:lnTo>
                      <a:pt x="968" y="74"/>
                    </a:lnTo>
                    <a:lnTo>
                      <a:pt x="982" y="72"/>
                    </a:lnTo>
                    <a:lnTo>
                      <a:pt x="996" y="65"/>
                    </a:lnTo>
                    <a:lnTo>
                      <a:pt x="1007" y="58"/>
                    </a:lnTo>
                    <a:lnTo>
                      <a:pt x="1021" y="53"/>
                    </a:lnTo>
                    <a:lnTo>
                      <a:pt x="1035" y="51"/>
                    </a:lnTo>
                    <a:lnTo>
                      <a:pt x="1044" y="51"/>
                    </a:lnTo>
                    <a:lnTo>
                      <a:pt x="1051" y="53"/>
                    </a:lnTo>
                    <a:lnTo>
                      <a:pt x="1051" y="53"/>
                    </a:lnTo>
                    <a:lnTo>
                      <a:pt x="1072" y="65"/>
                    </a:lnTo>
                    <a:lnTo>
                      <a:pt x="1093" y="78"/>
                    </a:lnTo>
                    <a:lnTo>
                      <a:pt x="1104" y="83"/>
                    </a:lnTo>
                    <a:lnTo>
                      <a:pt x="1116" y="86"/>
                    </a:lnTo>
                    <a:lnTo>
                      <a:pt x="1128" y="83"/>
                    </a:lnTo>
                    <a:lnTo>
                      <a:pt x="1139" y="77"/>
                    </a:lnTo>
                    <a:lnTo>
                      <a:pt x="1139" y="77"/>
                    </a:lnTo>
                    <a:lnTo>
                      <a:pt x="1148" y="67"/>
                    </a:lnTo>
                    <a:lnTo>
                      <a:pt x="1153" y="58"/>
                    </a:lnTo>
                    <a:lnTo>
                      <a:pt x="1162" y="37"/>
                    </a:lnTo>
                    <a:lnTo>
                      <a:pt x="1165" y="25"/>
                    </a:lnTo>
                    <a:lnTo>
                      <a:pt x="1170" y="16"/>
                    </a:lnTo>
                    <a:lnTo>
                      <a:pt x="1176" y="7"/>
                    </a:lnTo>
                    <a:lnTo>
                      <a:pt x="1185" y="0"/>
                    </a:lnTo>
                    <a:lnTo>
                      <a:pt x="1185" y="0"/>
                    </a:lnTo>
                    <a:lnTo>
                      <a:pt x="1193" y="5"/>
                    </a:lnTo>
                    <a:lnTo>
                      <a:pt x="1197" y="9"/>
                    </a:lnTo>
                    <a:lnTo>
                      <a:pt x="1202" y="21"/>
                    </a:lnTo>
                    <a:lnTo>
                      <a:pt x="1204" y="35"/>
                    </a:lnTo>
                    <a:lnTo>
                      <a:pt x="1206" y="51"/>
                    </a:lnTo>
                    <a:lnTo>
                      <a:pt x="1206" y="65"/>
                    </a:lnTo>
                    <a:lnTo>
                      <a:pt x="1209" y="78"/>
                    </a:lnTo>
                    <a:lnTo>
                      <a:pt x="1213" y="86"/>
                    </a:lnTo>
                    <a:lnTo>
                      <a:pt x="1218" y="91"/>
                    </a:lnTo>
                    <a:lnTo>
                      <a:pt x="1223" y="95"/>
                    </a:lnTo>
                    <a:lnTo>
                      <a:pt x="1232" y="100"/>
                    </a:lnTo>
                    <a:lnTo>
                      <a:pt x="1232" y="100"/>
                    </a:lnTo>
                    <a:lnTo>
                      <a:pt x="1232" y="100"/>
                    </a:lnTo>
                    <a:close/>
                  </a:path>
                </a:pathLst>
              </a:custGeom>
              <a:solidFill>
                <a:srgbClr val="C60E17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2475033" y="1164480"/>
                <a:ext cx="3668592" cy="3698674"/>
              </a:xfrm>
              <a:custGeom>
                <a:avLst/>
                <a:gdLst>
                  <a:gd name="T0" fmla="*/ 1371 w 2195"/>
                  <a:gd name="T1" fmla="*/ 81 h 2213"/>
                  <a:gd name="T2" fmla="*/ 1459 w 2195"/>
                  <a:gd name="T3" fmla="*/ 69 h 2213"/>
                  <a:gd name="T4" fmla="*/ 1493 w 2195"/>
                  <a:gd name="T5" fmla="*/ 164 h 2213"/>
                  <a:gd name="T6" fmla="*/ 1690 w 2195"/>
                  <a:gd name="T7" fmla="*/ 78 h 2213"/>
                  <a:gd name="T8" fmla="*/ 1605 w 2195"/>
                  <a:gd name="T9" fmla="*/ 216 h 2213"/>
                  <a:gd name="T10" fmla="*/ 1744 w 2195"/>
                  <a:gd name="T11" fmla="*/ 288 h 2213"/>
                  <a:gd name="T12" fmla="*/ 1797 w 2195"/>
                  <a:gd name="T13" fmla="*/ 285 h 2213"/>
                  <a:gd name="T14" fmla="*/ 1822 w 2195"/>
                  <a:gd name="T15" fmla="*/ 336 h 2213"/>
                  <a:gd name="T16" fmla="*/ 1830 w 2195"/>
                  <a:gd name="T17" fmla="*/ 417 h 2213"/>
                  <a:gd name="T18" fmla="*/ 1947 w 2195"/>
                  <a:gd name="T19" fmla="*/ 450 h 2213"/>
                  <a:gd name="T20" fmla="*/ 2033 w 2195"/>
                  <a:gd name="T21" fmla="*/ 677 h 2213"/>
                  <a:gd name="T22" fmla="*/ 2100 w 2195"/>
                  <a:gd name="T23" fmla="*/ 716 h 2213"/>
                  <a:gd name="T24" fmla="*/ 2075 w 2195"/>
                  <a:gd name="T25" fmla="*/ 929 h 2213"/>
                  <a:gd name="T26" fmla="*/ 2195 w 2195"/>
                  <a:gd name="T27" fmla="*/ 1080 h 2213"/>
                  <a:gd name="T28" fmla="*/ 2054 w 2195"/>
                  <a:gd name="T29" fmla="*/ 1085 h 2213"/>
                  <a:gd name="T30" fmla="*/ 2119 w 2195"/>
                  <a:gd name="T31" fmla="*/ 1295 h 2213"/>
                  <a:gd name="T32" fmla="*/ 2072 w 2195"/>
                  <a:gd name="T33" fmla="*/ 1379 h 2213"/>
                  <a:gd name="T34" fmla="*/ 2012 w 2195"/>
                  <a:gd name="T35" fmla="*/ 1496 h 2213"/>
                  <a:gd name="T36" fmla="*/ 1906 w 2195"/>
                  <a:gd name="T37" fmla="*/ 1622 h 2213"/>
                  <a:gd name="T38" fmla="*/ 1850 w 2195"/>
                  <a:gd name="T39" fmla="*/ 1675 h 2213"/>
                  <a:gd name="T40" fmla="*/ 1906 w 2195"/>
                  <a:gd name="T41" fmla="*/ 1800 h 2213"/>
                  <a:gd name="T42" fmla="*/ 1827 w 2195"/>
                  <a:gd name="T43" fmla="*/ 1789 h 2213"/>
                  <a:gd name="T44" fmla="*/ 1653 w 2195"/>
                  <a:gd name="T45" fmla="*/ 1872 h 2213"/>
                  <a:gd name="T46" fmla="*/ 1612 w 2195"/>
                  <a:gd name="T47" fmla="*/ 1932 h 2213"/>
                  <a:gd name="T48" fmla="*/ 1498 w 2195"/>
                  <a:gd name="T49" fmla="*/ 1990 h 2213"/>
                  <a:gd name="T50" fmla="*/ 1450 w 2195"/>
                  <a:gd name="T51" fmla="*/ 2042 h 2213"/>
                  <a:gd name="T52" fmla="*/ 1301 w 2195"/>
                  <a:gd name="T53" fmla="*/ 1995 h 2213"/>
                  <a:gd name="T54" fmla="*/ 1299 w 2195"/>
                  <a:gd name="T55" fmla="*/ 2199 h 2213"/>
                  <a:gd name="T56" fmla="*/ 1255 w 2195"/>
                  <a:gd name="T57" fmla="*/ 2051 h 2213"/>
                  <a:gd name="T58" fmla="*/ 1088 w 2195"/>
                  <a:gd name="T59" fmla="*/ 1986 h 2213"/>
                  <a:gd name="T60" fmla="*/ 991 w 2195"/>
                  <a:gd name="T61" fmla="*/ 2172 h 2213"/>
                  <a:gd name="T62" fmla="*/ 961 w 2195"/>
                  <a:gd name="T63" fmla="*/ 2044 h 2213"/>
                  <a:gd name="T64" fmla="*/ 891 w 2195"/>
                  <a:gd name="T65" fmla="*/ 2078 h 2213"/>
                  <a:gd name="T66" fmla="*/ 849 w 2195"/>
                  <a:gd name="T67" fmla="*/ 1965 h 2213"/>
                  <a:gd name="T68" fmla="*/ 690 w 2195"/>
                  <a:gd name="T69" fmla="*/ 1928 h 2213"/>
                  <a:gd name="T70" fmla="*/ 551 w 2195"/>
                  <a:gd name="T71" fmla="*/ 2039 h 2213"/>
                  <a:gd name="T72" fmla="*/ 497 w 2195"/>
                  <a:gd name="T73" fmla="*/ 1993 h 2213"/>
                  <a:gd name="T74" fmla="*/ 528 w 2195"/>
                  <a:gd name="T75" fmla="*/ 1751 h 2213"/>
                  <a:gd name="T76" fmla="*/ 424 w 2195"/>
                  <a:gd name="T77" fmla="*/ 1756 h 2213"/>
                  <a:gd name="T78" fmla="*/ 384 w 2195"/>
                  <a:gd name="T79" fmla="*/ 1631 h 2213"/>
                  <a:gd name="T80" fmla="*/ 275 w 2195"/>
                  <a:gd name="T81" fmla="*/ 1640 h 2213"/>
                  <a:gd name="T82" fmla="*/ 285 w 2195"/>
                  <a:gd name="T83" fmla="*/ 1509 h 2213"/>
                  <a:gd name="T84" fmla="*/ 227 w 2195"/>
                  <a:gd name="T85" fmla="*/ 1335 h 2213"/>
                  <a:gd name="T86" fmla="*/ 106 w 2195"/>
                  <a:gd name="T87" fmla="*/ 1353 h 2213"/>
                  <a:gd name="T88" fmla="*/ 192 w 2195"/>
                  <a:gd name="T89" fmla="*/ 1159 h 2213"/>
                  <a:gd name="T90" fmla="*/ 104 w 2195"/>
                  <a:gd name="T91" fmla="*/ 1008 h 2213"/>
                  <a:gd name="T92" fmla="*/ 34 w 2195"/>
                  <a:gd name="T93" fmla="*/ 952 h 2213"/>
                  <a:gd name="T94" fmla="*/ 192 w 2195"/>
                  <a:gd name="T95" fmla="*/ 879 h 2213"/>
                  <a:gd name="T96" fmla="*/ 53 w 2195"/>
                  <a:gd name="T97" fmla="*/ 790 h 2213"/>
                  <a:gd name="T98" fmla="*/ 199 w 2195"/>
                  <a:gd name="T99" fmla="*/ 781 h 2213"/>
                  <a:gd name="T100" fmla="*/ 234 w 2195"/>
                  <a:gd name="T101" fmla="*/ 616 h 2213"/>
                  <a:gd name="T102" fmla="*/ 324 w 2195"/>
                  <a:gd name="T103" fmla="*/ 568 h 2213"/>
                  <a:gd name="T104" fmla="*/ 283 w 2195"/>
                  <a:gd name="T105" fmla="*/ 472 h 2213"/>
                  <a:gd name="T106" fmla="*/ 410 w 2195"/>
                  <a:gd name="T107" fmla="*/ 417 h 2213"/>
                  <a:gd name="T108" fmla="*/ 331 w 2195"/>
                  <a:gd name="T109" fmla="*/ 292 h 2213"/>
                  <a:gd name="T110" fmla="*/ 472 w 2195"/>
                  <a:gd name="T111" fmla="*/ 331 h 2213"/>
                  <a:gd name="T112" fmla="*/ 502 w 2195"/>
                  <a:gd name="T113" fmla="*/ 213 h 2213"/>
                  <a:gd name="T114" fmla="*/ 535 w 2195"/>
                  <a:gd name="T115" fmla="*/ 213 h 2213"/>
                  <a:gd name="T116" fmla="*/ 690 w 2195"/>
                  <a:gd name="T117" fmla="*/ 167 h 2213"/>
                  <a:gd name="T118" fmla="*/ 938 w 2195"/>
                  <a:gd name="T119" fmla="*/ 63 h 2213"/>
                  <a:gd name="T120" fmla="*/ 1072 w 2195"/>
                  <a:gd name="T121" fmla="*/ 65 h 2213"/>
                  <a:gd name="T122" fmla="*/ 1185 w 2195"/>
                  <a:gd name="T123" fmla="*/ 0 h 2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95" h="2213">
                    <a:moveTo>
                      <a:pt x="1232" y="100"/>
                    </a:moveTo>
                    <a:lnTo>
                      <a:pt x="1232" y="100"/>
                    </a:lnTo>
                    <a:lnTo>
                      <a:pt x="1248" y="106"/>
                    </a:lnTo>
                    <a:lnTo>
                      <a:pt x="1262" y="109"/>
                    </a:lnTo>
                    <a:lnTo>
                      <a:pt x="1278" y="106"/>
                    </a:lnTo>
                    <a:lnTo>
                      <a:pt x="1295" y="102"/>
                    </a:lnTo>
                    <a:lnTo>
                      <a:pt x="1309" y="97"/>
                    </a:lnTo>
                    <a:lnTo>
                      <a:pt x="1322" y="88"/>
                    </a:lnTo>
                    <a:lnTo>
                      <a:pt x="1350" y="69"/>
                    </a:lnTo>
                    <a:lnTo>
                      <a:pt x="1350" y="69"/>
                    </a:lnTo>
                    <a:lnTo>
                      <a:pt x="1357" y="69"/>
                    </a:lnTo>
                    <a:lnTo>
                      <a:pt x="1362" y="72"/>
                    </a:lnTo>
                    <a:lnTo>
                      <a:pt x="1367" y="77"/>
                    </a:lnTo>
                    <a:lnTo>
                      <a:pt x="1371" y="81"/>
                    </a:lnTo>
                    <a:lnTo>
                      <a:pt x="1376" y="91"/>
                    </a:lnTo>
                    <a:lnTo>
                      <a:pt x="1380" y="102"/>
                    </a:lnTo>
                    <a:lnTo>
                      <a:pt x="1385" y="114"/>
                    </a:lnTo>
                    <a:lnTo>
                      <a:pt x="1392" y="120"/>
                    </a:lnTo>
                    <a:lnTo>
                      <a:pt x="1396" y="123"/>
                    </a:lnTo>
                    <a:lnTo>
                      <a:pt x="1401" y="125"/>
                    </a:lnTo>
                    <a:lnTo>
                      <a:pt x="1408" y="125"/>
                    </a:lnTo>
                    <a:lnTo>
                      <a:pt x="1417" y="123"/>
                    </a:lnTo>
                    <a:lnTo>
                      <a:pt x="1417" y="123"/>
                    </a:lnTo>
                    <a:lnTo>
                      <a:pt x="1426" y="116"/>
                    </a:lnTo>
                    <a:lnTo>
                      <a:pt x="1434" y="106"/>
                    </a:lnTo>
                    <a:lnTo>
                      <a:pt x="1445" y="83"/>
                    </a:lnTo>
                    <a:lnTo>
                      <a:pt x="1452" y="74"/>
                    </a:lnTo>
                    <a:lnTo>
                      <a:pt x="1459" y="69"/>
                    </a:lnTo>
                    <a:lnTo>
                      <a:pt x="1464" y="67"/>
                    </a:lnTo>
                    <a:lnTo>
                      <a:pt x="1468" y="67"/>
                    </a:lnTo>
                    <a:lnTo>
                      <a:pt x="1473" y="69"/>
                    </a:lnTo>
                    <a:lnTo>
                      <a:pt x="1479" y="74"/>
                    </a:lnTo>
                    <a:lnTo>
                      <a:pt x="1479" y="74"/>
                    </a:lnTo>
                    <a:lnTo>
                      <a:pt x="1479" y="86"/>
                    </a:lnTo>
                    <a:lnTo>
                      <a:pt x="1479" y="95"/>
                    </a:lnTo>
                    <a:lnTo>
                      <a:pt x="1475" y="119"/>
                    </a:lnTo>
                    <a:lnTo>
                      <a:pt x="1475" y="128"/>
                    </a:lnTo>
                    <a:lnTo>
                      <a:pt x="1478" y="139"/>
                    </a:lnTo>
                    <a:lnTo>
                      <a:pt x="1479" y="148"/>
                    </a:lnTo>
                    <a:lnTo>
                      <a:pt x="1487" y="155"/>
                    </a:lnTo>
                    <a:lnTo>
                      <a:pt x="1487" y="155"/>
                    </a:lnTo>
                    <a:lnTo>
                      <a:pt x="1493" y="164"/>
                    </a:lnTo>
                    <a:lnTo>
                      <a:pt x="1503" y="169"/>
                    </a:lnTo>
                    <a:lnTo>
                      <a:pt x="1512" y="174"/>
                    </a:lnTo>
                    <a:lnTo>
                      <a:pt x="1523" y="177"/>
                    </a:lnTo>
                    <a:lnTo>
                      <a:pt x="1545" y="177"/>
                    </a:lnTo>
                    <a:lnTo>
                      <a:pt x="1565" y="174"/>
                    </a:lnTo>
                    <a:lnTo>
                      <a:pt x="1565" y="174"/>
                    </a:lnTo>
                    <a:lnTo>
                      <a:pt x="1581" y="169"/>
                    </a:lnTo>
                    <a:lnTo>
                      <a:pt x="1595" y="160"/>
                    </a:lnTo>
                    <a:lnTo>
                      <a:pt x="1609" y="148"/>
                    </a:lnTo>
                    <a:lnTo>
                      <a:pt x="1621" y="134"/>
                    </a:lnTo>
                    <a:lnTo>
                      <a:pt x="1644" y="106"/>
                    </a:lnTo>
                    <a:lnTo>
                      <a:pt x="1656" y="91"/>
                    </a:lnTo>
                    <a:lnTo>
                      <a:pt x="1670" y="78"/>
                    </a:lnTo>
                    <a:lnTo>
                      <a:pt x="1690" y="78"/>
                    </a:lnTo>
                    <a:lnTo>
                      <a:pt x="1690" y="78"/>
                    </a:lnTo>
                    <a:lnTo>
                      <a:pt x="1690" y="88"/>
                    </a:lnTo>
                    <a:lnTo>
                      <a:pt x="1688" y="95"/>
                    </a:lnTo>
                    <a:lnTo>
                      <a:pt x="1686" y="105"/>
                    </a:lnTo>
                    <a:lnTo>
                      <a:pt x="1679" y="111"/>
                    </a:lnTo>
                    <a:lnTo>
                      <a:pt x="1667" y="125"/>
                    </a:lnTo>
                    <a:lnTo>
                      <a:pt x="1656" y="141"/>
                    </a:lnTo>
                    <a:lnTo>
                      <a:pt x="1656" y="141"/>
                    </a:lnTo>
                    <a:lnTo>
                      <a:pt x="1639" y="158"/>
                    </a:lnTo>
                    <a:lnTo>
                      <a:pt x="1623" y="174"/>
                    </a:lnTo>
                    <a:lnTo>
                      <a:pt x="1617" y="183"/>
                    </a:lnTo>
                    <a:lnTo>
                      <a:pt x="1609" y="192"/>
                    </a:lnTo>
                    <a:lnTo>
                      <a:pt x="1607" y="204"/>
                    </a:lnTo>
                    <a:lnTo>
                      <a:pt x="1605" y="216"/>
                    </a:lnTo>
                    <a:lnTo>
                      <a:pt x="1605" y="216"/>
                    </a:lnTo>
                    <a:lnTo>
                      <a:pt x="1607" y="230"/>
                    </a:lnTo>
                    <a:lnTo>
                      <a:pt x="1614" y="244"/>
                    </a:lnTo>
                    <a:lnTo>
                      <a:pt x="1623" y="257"/>
                    </a:lnTo>
                    <a:lnTo>
                      <a:pt x="1635" y="266"/>
                    </a:lnTo>
                    <a:lnTo>
                      <a:pt x="1647" y="275"/>
                    </a:lnTo>
                    <a:lnTo>
                      <a:pt x="1662" y="285"/>
                    </a:lnTo>
                    <a:lnTo>
                      <a:pt x="1690" y="297"/>
                    </a:lnTo>
                    <a:lnTo>
                      <a:pt x="1690" y="297"/>
                    </a:lnTo>
                    <a:lnTo>
                      <a:pt x="1700" y="299"/>
                    </a:lnTo>
                    <a:lnTo>
                      <a:pt x="1709" y="302"/>
                    </a:lnTo>
                    <a:lnTo>
                      <a:pt x="1718" y="299"/>
                    </a:lnTo>
                    <a:lnTo>
                      <a:pt x="1728" y="297"/>
                    </a:lnTo>
                    <a:lnTo>
                      <a:pt x="1744" y="288"/>
                    </a:lnTo>
                    <a:lnTo>
                      <a:pt x="1758" y="274"/>
                    </a:lnTo>
                    <a:lnTo>
                      <a:pt x="1788" y="244"/>
                    </a:lnTo>
                    <a:lnTo>
                      <a:pt x="1802" y="232"/>
                    </a:lnTo>
                    <a:lnTo>
                      <a:pt x="1818" y="222"/>
                    </a:lnTo>
                    <a:lnTo>
                      <a:pt x="1818" y="222"/>
                    </a:lnTo>
                    <a:lnTo>
                      <a:pt x="1822" y="227"/>
                    </a:lnTo>
                    <a:lnTo>
                      <a:pt x="1825" y="232"/>
                    </a:lnTo>
                    <a:lnTo>
                      <a:pt x="1827" y="241"/>
                    </a:lnTo>
                    <a:lnTo>
                      <a:pt x="1825" y="253"/>
                    </a:lnTo>
                    <a:lnTo>
                      <a:pt x="1820" y="262"/>
                    </a:lnTo>
                    <a:lnTo>
                      <a:pt x="1820" y="262"/>
                    </a:lnTo>
                    <a:lnTo>
                      <a:pt x="1816" y="269"/>
                    </a:lnTo>
                    <a:lnTo>
                      <a:pt x="1811" y="274"/>
                    </a:lnTo>
                    <a:lnTo>
                      <a:pt x="1797" y="285"/>
                    </a:lnTo>
                    <a:lnTo>
                      <a:pt x="1790" y="292"/>
                    </a:lnTo>
                    <a:lnTo>
                      <a:pt x="1786" y="297"/>
                    </a:lnTo>
                    <a:lnTo>
                      <a:pt x="1783" y="306"/>
                    </a:lnTo>
                    <a:lnTo>
                      <a:pt x="1786" y="315"/>
                    </a:lnTo>
                    <a:lnTo>
                      <a:pt x="1786" y="315"/>
                    </a:lnTo>
                    <a:lnTo>
                      <a:pt x="1788" y="317"/>
                    </a:lnTo>
                    <a:lnTo>
                      <a:pt x="1792" y="320"/>
                    </a:lnTo>
                    <a:lnTo>
                      <a:pt x="1802" y="322"/>
                    </a:lnTo>
                    <a:lnTo>
                      <a:pt x="1813" y="322"/>
                    </a:lnTo>
                    <a:lnTo>
                      <a:pt x="1820" y="322"/>
                    </a:lnTo>
                    <a:lnTo>
                      <a:pt x="1820" y="322"/>
                    </a:lnTo>
                    <a:lnTo>
                      <a:pt x="1820" y="327"/>
                    </a:lnTo>
                    <a:lnTo>
                      <a:pt x="1820" y="329"/>
                    </a:lnTo>
                    <a:lnTo>
                      <a:pt x="1822" y="336"/>
                    </a:lnTo>
                    <a:lnTo>
                      <a:pt x="1825" y="343"/>
                    </a:lnTo>
                    <a:lnTo>
                      <a:pt x="1827" y="345"/>
                    </a:lnTo>
                    <a:lnTo>
                      <a:pt x="1825" y="350"/>
                    </a:lnTo>
                    <a:lnTo>
                      <a:pt x="1825" y="350"/>
                    </a:lnTo>
                    <a:lnTo>
                      <a:pt x="1818" y="355"/>
                    </a:lnTo>
                    <a:lnTo>
                      <a:pt x="1813" y="364"/>
                    </a:lnTo>
                    <a:lnTo>
                      <a:pt x="1811" y="374"/>
                    </a:lnTo>
                    <a:lnTo>
                      <a:pt x="1806" y="383"/>
                    </a:lnTo>
                    <a:lnTo>
                      <a:pt x="1806" y="383"/>
                    </a:lnTo>
                    <a:lnTo>
                      <a:pt x="1809" y="391"/>
                    </a:lnTo>
                    <a:lnTo>
                      <a:pt x="1813" y="401"/>
                    </a:lnTo>
                    <a:lnTo>
                      <a:pt x="1820" y="410"/>
                    </a:lnTo>
                    <a:lnTo>
                      <a:pt x="1830" y="417"/>
                    </a:lnTo>
                    <a:lnTo>
                      <a:pt x="1830" y="417"/>
                    </a:lnTo>
                    <a:lnTo>
                      <a:pt x="1839" y="419"/>
                    </a:lnTo>
                    <a:lnTo>
                      <a:pt x="1848" y="419"/>
                    </a:lnTo>
                    <a:lnTo>
                      <a:pt x="1869" y="417"/>
                    </a:lnTo>
                    <a:lnTo>
                      <a:pt x="1878" y="417"/>
                    </a:lnTo>
                    <a:lnTo>
                      <a:pt x="1887" y="419"/>
                    </a:lnTo>
                    <a:lnTo>
                      <a:pt x="1894" y="424"/>
                    </a:lnTo>
                    <a:lnTo>
                      <a:pt x="1901" y="433"/>
                    </a:lnTo>
                    <a:lnTo>
                      <a:pt x="1901" y="433"/>
                    </a:lnTo>
                    <a:lnTo>
                      <a:pt x="1913" y="436"/>
                    </a:lnTo>
                    <a:lnTo>
                      <a:pt x="1927" y="438"/>
                    </a:lnTo>
                    <a:lnTo>
                      <a:pt x="1938" y="441"/>
                    </a:lnTo>
                    <a:lnTo>
                      <a:pt x="1943" y="445"/>
                    </a:lnTo>
                    <a:lnTo>
                      <a:pt x="1947" y="450"/>
                    </a:lnTo>
                    <a:lnTo>
                      <a:pt x="1947" y="450"/>
                    </a:lnTo>
                    <a:lnTo>
                      <a:pt x="1943" y="463"/>
                    </a:lnTo>
                    <a:lnTo>
                      <a:pt x="1936" y="475"/>
                    </a:lnTo>
                    <a:lnTo>
                      <a:pt x="1920" y="496"/>
                    </a:lnTo>
                    <a:lnTo>
                      <a:pt x="1913" y="508"/>
                    </a:lnTo>
                    <a:lnTo>
                      <a:pt x="1908" y="521"/>
                    </a:lnTo>
                    <a:lnTo>
                      <a:pt x="1908" y="535"/>
                    </a:lnTo>
                    <a:lnTo>
                      <a:pt x="1913" y="549"/>
                    </a:lnTo>
                    <a:lnTo>
                      <a:pt x="1913" y="549"/>
                    </a:lnTo>
                    <a:lnTo>
                      <a:pt x="1938" y="582"/>
                    </a:lnTo>
                    <a:lnTo>
                      <a:pt x="1964" y="614"/>
                    </a:lnTo>
                    <a:lnTo>
                      <a:pt x="1989" y="646"/>
                    </a:lnTo>
                    <a:lnTo>
                      <a:pt x="2019" y="674"/>
                    </a:lnTo>
                    <a:lnTo>
                      <a:pt x="2019" y="674"/>
                    </a:lnTo>
                    <a:lnTo>
                      <a:pt x="2033" y="677"/>
                    </a:lnTo>
                    <a:lnTo>
                      <a:pt x="2047" y="674"/>
                    </a:lnTo>
                    <a:lnTo>
                      <a:pt x="2075" y="668"/>
                    </a:lnTo>
                    <a:lnTo>
                      <a:pt x="2089" y="665"/>
                    </a:lnTo>
                    <a:lnTo>
                      <a:pt x="2103" y="668"/>
                    </a:lnTo>
                    <a:lnTo>
                      <a:pt x="2117" y="669"/>
                    </a:lnTo>
                    <a:lnTo>
                      <a:pt x="2130" y="679"/>
                    </a:lnTo>
                    <a:lnTo>
                      <a:pt x="2130" y="679"/>
                    </a:lnTo>
                    <a:lnTo>
                      <a:pt x="2130" y="688"/>
                    </a:lnTo>
                    <a:lnTo>
                      <a:pt x="2128" y="700"/>
                    </a:lnTo>
                    <a:lnTo>
                      <a:pt x="2121" y="707"/>
                    </a:lnTo>
                    <a:lnTo>
                      <a:pt x="2117" y="711"/>
                    </a:lnTo>
                    <a:lnTo>
                      <a:pt x="2112" y="711"/>
                    </a:lnTo>
                    <a:lnTo>
                      <a:pt x="2112" y="711"/>
                    </a:lnTo>
                    <a:lnTo>
                      <a:pt x="2100" y="716"/>
                    </a:lnTo>
                    <a:lnTo>
                      <a:pt x="2086" y="721"/>
                    </a:lnTo>
                    <a:lnTo>
                      <a:pt x="2061" y="725"/>
                    </a:lnTo>
                    <a:lnTo>
                      <a:pt x="2050" y="730"/>
                    </a:lnTo>
                    <a:lnTo>
                      <a:pt x="2038" y="735"/>
                    </a:lnTo>
                    <a:lnTo>
                      <a:pt x="2028" y="744"/>
                    </a:lnTo>
                    <a:lnTo>
                      <a:pt x="2019" y="755"/>
                    </a:lnTo>
                    <a:lnTo>
                      <a:pt x="2019" y="755"/>
                    </a:lnTo>
                    <a:lnTo>
                      <a:pt x="2019" y="779"/>
                    </a:lnTo>
                    <a:lnTo>
                      <a:pt x="2024" y="802"/>
                    </a:lnTo>
                    <a:lnTo>
                      <a:pt x="2031" y="822"/>
                    </a:lnTo>
                    <a:lnTo>
                      <a:pt x="2038" y="843"/>
                    </a:lnTo>
                    <a:lnTo>
                      <a:pt x="2056" y="885"/>
                    </a:lnTo>
                    <a:lnTo>
                      <a:pt x="2066" y="906"/>
                    </a:lnTo>
                    <a:lnTo>
                      <a:pt x="2075" y="929"/>
                    </a:lnTo>
                    <a:lnTo>
                      <a:pt x="2075" y="929"/>
                    </a:lnTo>
                    <a:lnTo>
                      <a:pt x="2075" y="943"/>
                    </a:lnTo>
                    <a:lnTo>
                      <a:pt x="2077" y="955"/>
                    </a:lnTo>
                    <a:lnTo>
                      <a:pt x="2082" y="966"/>
                    </a:lnTo>
                    <a:lnTo>
                      <a:pt x="2086" y="976"/>
                    </a:lnTo>
                    <a:lnTo>
                      <a:pt x="2094" y="985"/>
                    </a:lnTo>
                    <a:lnTo>
                      <a:pt x="2103" y="991"/>
                    </a:lnTo>
                    <a:lnTo>
                      <a:pt x="2121" y="1008"/>
                    </a:lnTo>
                    <a:lnTo>
                      <a:pt x="2163" y="1036"/>
                    </a:lnTo>
                    <a:lnTo>
                      <a:pt x="2181" y="1052"/>
                    </a:lnTo>
                    <a:lnTo>
                      <a:pt x="2188" y="1062"/>
                    </a:lnTo>
                    <a:lnTo>
                      <a:pt x="2195" y="1071"/>
                    </a:lnTo>
                    <a:lnTo>
                      <a:pt x="2195" y="1071"/>
                    </a:lnTo>
                    <a:lnTo>
                      <a:pt x="2195" y="1080"/>
                    </a:lnTo>
                    <a:lnTo>
                      <a:pt x="2195" y="1087"/>
                    </a:lnTo>
                    <a:lnTo>
                      <a:pt x="2193" y="1096"/>
                    </a:lnTo>
                    <a:lnTo>
                      <a:pt x="2186" y="1101"/>
                    </a:lnTo>
                    <a:lnTo>
                      <a:pt x="2186" y="1101"/>
                    </a:lnTo>
                    <a:lnTo>
                      <a:pt x="2177" y="1103"/>
                    </a:lnTo>
                    <a:lnTo>
                      <a:pt x="2167" y="1101"/>
                    </a:lnTo>
                    <a:lnTo>
                      <a:pt x="2149" y="1094"/>
                    </a:lnTo>
                    <a:lnTo>
                      <a:pt x="2112" y="1075"/>
                    </a:lnTo>
                    <a:lnTo>
                      <a:pt x="2096" y="1071"/>
                    </a:lnTo>
                    <a:lnTo>
                      <a:pt x="2086" y="1068"/>
                    </a:lnTo>
                    <a:lnTo>
                      <a:pt x="2077" y="1068"/>
                    </a:lnTo>
                    <a:lnTo>
                      <a:pt x="2070" y="1071"/>
                    </a:lnTo>
                    <a:lnTo>
                      <a:pt x="2063" y="1075"/>
                    </a:lnTo>
                    <a:lnTo>
                      <a:pt x="2054" y="1085"/>
                    </a:lnTo>
                    <a:lnTo>
                      <a:pt x="2047" y="1096"/>
                    </a:lnTo>
                    <a:lnTo>
                      <a:pt x="2047" y="1096"/>
                    </a:lnTo>
                    <a:lnTo>
                      <a:pt x="2040" y="1129"/>
                    </a:lnTo>
                    <a:lnTo>
                      <a:pt x="2031" y="1161"/>
                    </a:lnTo>
                    <a:lnTo>
                      <a:pt x="2028" y="1177"/>
                    </a:lnTo>
                    <a:lnTo>
                      <a:pt x="2027" y="1193"/>
                    </a:lnTo>
                    <a:lnTo>
                      <a:pt x="2028" y="1210"/>
                    </a:lnTo>
                    <a:lnTo>
                      <a:pt x="2031" y="1226"/>
                    </a:lnTo>
                    <a:lnTo>
                      <a:pt x="2031" y="1226"/>
                    </a:lnTo>
                    <a:lnTo>
                      <a:pt x="2042" y="1242"/>
                    </a:lnTo>
                    <a:lnTo>
                      <a:pt x="2056" y="1256"/>
                    </a:lnTo>
                    <a:lnTo>
                      <a:pt x="2072" y="1265"/>
                    </a:lnTo>
                    <a:lnTo>
                      <a:pt x="2086" y="1274"/>
                    </a:lnTo>
                    <a:lnTo>
                      <a:pt x="2119" y="1295"/>
                    </a:lnTo>
                    <a:lnTo>
                      <a:pt x="2135" y="1307"/>
                    </a:lnTo>
                    <a:lnTo>
                      <a:pt x="2147" y="1323"/>
                    </a:lnTo>
                    <a:lnTo>
                      <a:pt x="2147" y="1323"/>
                    </a:lnTo>
                    <a:lnTo>
                      <a:pt x="2149" y="1332"/>
                    </a:lnTo>
                    <a:lnTo>
                      <a:pt x="2149" y="1342"/>
                    </a:lnTo>
                    <a:lnTo>
                      <a:pt x="2147" y="1351"/>
                    </a:lnTo>
                    <a:lnTo>
                      <a:pt x="2139" y="1360"/>
                    </a:lnTo>
                    <a:lnTo>
                      <a:pt x="2139" y="1360"/>
                    </a:lnTo>
                    <a:lnTo>
                      <a:pt x="2130" y="1367"/>
                    </a:lnTo>
                    <a:lnTo>
                      <a:pt x="2121" y="1371"/>
                    </a:lnTo>
                    <a:lnTo>
                      <a:pt x="2108" y="1374"/>
                    </a:lnTo>
                    <a:lnTo>
                      <a:pt x="2096" y="1374"/>
                    </a:lnTo>
                    <a:lnTo>
                      <a:pt x="2084" y="1374"/>
                    </a:lnTo>
                    <a:lnTo>
                      <a:pt x="2072" y="1379"/>
                    </a:lnTo>
                    <a:lnTo>
                      <a:pt x="2063" y="1384"/>
                    </a:lnTo>
                    <a:lnTo>
                      <a:pt x="2059" y="1388"/>
                    </a:lnTo>
                    <a:lnTo>
                      <a:pt x="2056" y="1395"/>
                    </a:lnTo>
                    <a:lnTo>
                      <a:pt x="2056" y="1395"/>
                    </a:lnTo>
                    <a:lnTo>
                      <a:pt x="2059" y="1409"/>
                    </a:lnTo>
                    <a:lnTo>
                      <a:pt x="2059" y="1420"/>
                    </a:lnTo>
                    <a:lnTo>
                      <a:pt x="2059" y="1432"/>
                    </a:lnTo>
                    <a:lnTo>
                      <a:pt x="2054" y="1441"/>
                    </a:lnTo>
                    <a:lnTo>
                      <a:pt x="2047" y="1465"/>
                    </a:lnTo>
                    <a:lnTo>
                      <a:pt x="2038" y="1485"/>
                    </a:lnTo>
                    <a:lnTo>
                      <a:pt x="2038" y="1485"/>
                    </a:lnTo>
                    <a:lnTo>
                      <a:pt x="2033" y="1490"/>
                    </a:lnTo>
                    <a:lnTo>
                      <a:pt x="2027" y="1495"/>
                    </a:lnTo>
                    <a:lnTo>
                      <a:pt x="2012" y="1496"/>
                    </a:lnTo>
                    <a:lnTo>
                      <a:pt x="1996" y="1496"/>
                    </a:lnTo>
                    <a:lnTo>
                      <a:pt x="1983" y="1495"/>
                    </a:lnTo>
                    <a:lnTo>
                      <a:pt x="1969" y="1495"/>
                    </a:lnTo>
                    <a:lnTo>
                      <a:pt x="1955" y="1496"/>
                    </a:lnTo>
                    <a:lnTo>
                      <a:pt x="1947" y="1501"/>
                    </a:lnTo>
                    <a:lnTo>
                      <a:pt x="1943" y="1506"/>
                    </a:lnTo>
                    <a:lnTo>
                      <a:pt x="1938" y="1513"/>
                    </a:lnTo>
                    <a:lnTo>
                      <a:pt x="1934" y="1523"/>
                    </a:lnTo>
                    <a:lnTo>
                      <a:pt x="1934" y="1523"/>
                    </a:lnTo>
                    <a:lnTo>
                      <a:pt x="1931" y="1539"/>
                    </a:lnTo>
                    <a:lnTo>
                      <a:pt x="1925" y="1554"/>
                    </a:lnTo>
                    <a:lnTo>
                      <a:pt x="1913" y="1590"/>
                    </a:lnTo>
                    <a:lnTo>
                      <a:pt x="1908" y="1606"/>
                    </a:lnTo>
                    <a:lnTo>
                      <a:pt x="1906" y="1622"/>
                    </a:lnTo>
                    <a:lnTo>
                      <a:pt x="1911" y="1638"/>
                    </a:lnTo>
                    <a:lnTo>
                      <a:pt x="1915" y="1648"/>
                    </a:lnTo>
                    <a:lnTo>
                      <a:pt x="1920" y="1657"/>
                    </a:lnTo>
                    <a:lnTo>
                      <a:pt x="1920" y="1657"/>
                    </a:lnTo>
                    <a:lnTo>
                      <a:pt x="1920" y="1678"/>
                    </a:lnTo>
                    <a:lnTo>
                      <a:pt x="1920" y="1682"/>
                    </a:lnTo>
                    <a:lnTo>
                      <a:pt x="1917" y="1687"/>
                    </a:lnTo>
                    <a:lnTo>
                      <a:pt x="1913" y="1692"/>
                    </a:lnTo>
                    <a:lnTo>
                      <a:pt x="1908" y="1693"/>
                    </a:lnTo>
                    <a:lnTo>
                      <a:pt x="1908" y="1693"/>
                    </a:lnTo>
                    <a:lnTo>
                      <a:pt x="1897" y="1692"/>
                    </a:lnTo>
                    <a:lnTo>
                      <a:pt x="1885" y="1689"/>
                    </a:lnTo>
                    <a:lnTo>
                      <a:pt x="1862" y="1680"/>
                    </a:lnTo>
                    <a:lnTo>
                      <a:pt x="1850" y="1675"/>
                    </a:lnTo>
                    <a:lnTo>
                      <a:pt x="1839" y="1675"/>
                    </a:lnTo>
                    <a:lnTo>
                      <a:pt x="1830" y="1680"/>
                    </a:lnTo>
                    <a:lnTo>
                      <a:pt x="1820" y="1692"/>
                    </a:lnTo>
                    <a:lnTo>
                      <a:pt x="1820" y="1692"/>
                    </a:lnTo>
                    <a:lnTo>
                      <a:pt x="1820" y="1698"/>
                    </a:lnTo>
                    <a:lnTo>
                      <a:pt x="1820" y="1707"/>
                    </a:lnTo>
                    <a:lnTo>
                      <a:pt x="1825" y="1722"/>
                    </a:lnTo>
                    <a:lnTo>
                      <a:pt x="1834" y="1733"/>
                    </a:lnTo>
                    <a:lnTo>
                      <a:pt x="1845" y="1742"/>
                    </a:lnTo>
                    <a:lnTo>
                      <a:pt x="1873" y="1764"/>
                    </a:lnTo>
                    <a:lnTo>
                      <a:pt x="1885" y="1775"/>
                    </a:lnTo>
                    <a:lnTo>
                      <a:pt x="1897" y="1787"/>
                    </a:lnTo>
                    <a:lnTo>
                      <a:pt x="1897" y="1787"/>
                    </a:lnTo>
                    <a:lnTo>
                      <a:pt x="1906" y="1800"/>
                    </a:lnTo>
                    <a:lnTo>
                      <a:pt x="1915" y="1814"/>
                    </a:lnTo>
                    <a:lnTo>
                      <a:pt x="1920" y="1828"/>
                    </a:lnTo>
                    <a:lnTo>
                      <a:pt x="1920" y="1837"/>
                    </a:lnTo>
                    <a:lnTo>
                      <a:pt x="1917" y="1845"/>
                    </a:lnTo>
                    <a:lnTo>
                      <a:pt x="1917" y="1845"/>
                    </a:lnTo>
                    <a:lnTo>
                      <a:pt x="1915" y="1849"/>
                    </a:lnTo>
                    <a:lnTo>
                      <a:pt x="1913" y="1851"/>
                    </a:lnTo>
                    <a:lnTo>
                      <a:pt x="1906" y="1854"/>
                    </a:lnTo>
                    <a:lnTo>
                      <a:pt x="1897" y="1851"/>
                    </a:lnTo>
                    <a:lnTo>
                      <a:pt x="1889" y="1849"/>
                    </a:lnTo>
                    <a:lnTo>
                      <a:pt x="1889" y="1849"/>
                    </a:lnTo>
                    <a:lnTo>
                      <a:pt x="1873" y="1837"/>
                    </a:lnTo>
                    <a:lnTo>
                      <a:pt x="1858" y="1821"/>
                    </a:lnTo>
                    <a:lnTo>
                      <a:pt x="1827" y="1789"/>
                    </a:lnTo>
                    <a:lnTo>
                      <a:pt x="1811" y="1775"/>
                    </a:lnTo>
                    <a:lnTo>
                      <a:pt x="1792" y="1765"/>
                    </a:lnTo>
                    <a:lnTo>
                      <a:pt x="1783" y="1761"/>
                    </a:lnTo>
                    <a:lnTo>
                      <a:pt x="1774" y="1759"/>
                    </a:lnTo>
                    <a:lnTo>
                      <a:pt x="1762" y="1759"/>
                    </a:lnTo>
                    <a:lnTo>
                      <a:pt x="1751" y="1761"/>
                    </a:lnTo>
                    <a:lnTo>
                      <a:pt x="1751" y="1761"/>
                    </a:lnTo>
                    <a:lnTo>
                      <a:pt x="1739" y="1775"/>
                    </a:lnTo>
                    <a:lnTo>
                      <a:pt x="1725" y="1787"/>
                    </a:lnTo>
                    <a:lnTo>
                      <a:pt x="1695" y="1812"/>
                    </a:lnTo>
                    <a:lnTo>
                      <a:pt x="1681" y="1826"/>
                    </a:lnTo>
                    <a:lnTo>
                      <a:pt x="1670" y="1840"/>
                    </a:lnTo>
                    <a:lnTo>
                      <a:pt x="1661" y="1854"/>
                    </a:lnTo>
                    <a:lnTo>
                      <a:pt x="1653" y="1872"/>
                    </a:lnTo>
                    <a:lnTo>
                      <a:pt x="1653" y="1872"/>
                    </a:lnTo>
                    <a:lnTo>
                      <a:pt x="1656" y="1886"/>
                    </a:lnTo>
                    <a:lnTo>
                      <a:pt x="1661" y="1900"/>
                    </a:lnTo>
                    <a:lnTo>
                      <a:pt x="1675" y="1928"/>
                    </a:lnTo>
                    <a:lnTo>
                      <a:pt x="1681" y="1939"/>
                    </a:lnTo>
                    <a:lnTo>
                      <a:pt x="1686" y="1953"/>
                    </a:lnTo>
                    <a:lnTo>
                      <a:pt x="1686" y="1965"/>
                    </a:lnTo>
                    <a:lnTo>
                      <a:pt x="1684" y="1972"/>
                    </a:lnTo>
                    <a:lnTo>
                      <a:pt x="1681" y="1981"/>
                    </a:lnTo>
                    <a:lnTo>
                      <a:pt x="1681" y="1981"/>
                    </a:lnTo>
                    <a:lnTo>
                      <a:pt x="1667" y="1976"/>
                    </a:lnTo>
                    <a:lnTo>
                      <a:pt x="1656" y="1970"/>
                    </a:lnTo>
                    <a:lnTo>
                      <a:pt x="1633" y="1951"/>
                    </a:lnTo>
                    <a:lnTo>
                      <a:pt x="1612" y="1932"/>
                    </a:lnTo>
                    <a:lnTo>
                      <a:pt x="1600" y="1926"/>
                    </a:lnTo>
                    <a:lnTo>
                      <a:pt x="1586" y="1921"/>
                    </a:lnTo>
                    <a:lnTo>
                      <a:pt x="1586" y="1921"/>
                    </a:lnTo>
                    <a:lnTo>
                      <a:pt x="1575" y="1918"/>
                    </a:lnTo>
                    <a:lnTo>
                      <a:pt x="1563" y="1918"/>
                    </a:lnTo>
                    <a:lnTo>
                      <a:pt x="1551" y="1921"/>
                    </a:lnTo>
                    <a:lnTo>
                      <a:pt x="1540" y="1926"/>
                    </a:lnTo>
                    <a:lnTo>
                      <a:pt x="1528" y="1930"/>
                    </a:lnTo>
                    <a:lnTo>
                      <a:pt x="1519" y="1937"/>
                    </a:lnTo>
                    <a:lnTo>
                      <a:pt x="1510" y="1946"/>
                    </a:lnTo>
                    <a:lnTo>
                      <a:pt x="1503" y="1956"/>
                    </a:lnTo>
                    <a:lnTo>
                      <a:pt x="1503" y="1956"/>
                    </a:lnTo>
                    <a:lnTo>
                      <a:pt x="1498" y="1972"/>
                    </a:lnTo>
                    <a:lnTo>
                      <a:pt x="1498" y="1990"/>
                    </a:lnTo>
                    <a:lnTo>
                      <a:pt x="1501" y="2025"/>
                    </a:lnTo>
                    <a:lnTo>
                      <a:pt x="1503" y="2042"/>
                    </a:lnTo>
                    <a:lnTo>
                      <a:pt x="1501" y="2058"/>
                    </a:lnTo>
                    <a:lnTo>
                      <a:pt x="1496" y="2073"/>
                    </a:lnTo>
                    <a:lnTo>
                      <a:pt x="1492" y="2081"/>
                    </a:lnTo>
                    <a:lnTo>
                      <a:pt x="1487" y="2087"/>
                    </a:lnTo>
                    <a:lnTo>
                      <a:pt x="1487" y="2087"/>
                    </a:lnTo>
                    <a:lnTo>
                      <a:pt x="1478" y="2087"/>
                    </a:lnTo>
                    <a:lnTo>
                      <a:pt x="1468" y="2083"/>
                    </a:lnTo>
                    <a:lnTo>
                      <a:pt x="1461" y="2076"/>
                    </a:lnTo>
                    <a:lnTo>
                      <a:pt x="1456" y="2067"/>
                    </a:lnTo>
                    <a:lnTo>
                      <a:pt x="1456" y="2067"/>
                    </a:lnTo>
                    <a:lnTo>
                      <a:pt x="1452" y="2055"/>
                    </a:lnTo>
                    <a:lnTo>
                      <a:pt x="1450" y="2042"/>
                    </a:lnTo>
                    <a:lnTo>
                      <a:pt x="1447" y="2014"/>
                    </a:lnTo>
                    <a:lnTo>
                      <a:pt x="1443" y="2002"/>
                    </a:lnTo>
                    <a:lnTo>
                      <a:pt x="1438" y="1990"/>
                    </a:lnTo>
                    <a:lnTo>
                      <a:pt x="1429" y="1979"/>
                    </a:lnTo>
                    <a:lnTo>
                      <a:pt x="1417" y="1972"/>
                    </a:lnTo>
                    <a:lnTo>
                      <a:pt x="1417" y="1972"/>
                    </a:lnTo>
                    <a:lnTo>
                      <a:pt x="1382" y="1970"/>
                    </a:lnTo>
                    <a:lnTo>
                      <a:pt x="1367" y="1970"/>
                    </a:lnTo>
                    <a:lnTo>
                      <a:pt x="1348" y="1970"/>
                    </a:lnTo>
                    <a:lnTo>
                      <a:pt x="1331" y="1972"/>
                    </a:lnTo>
                    <a:lnTo>
                      <a:pt x="1318" y="1976"/>
                    </a:lnTo>
                    <a:lnTo>
                      <a:pt x="1313" y="1981"/>
                    </a:lnTo>
                    <a:lnTo>
                      <a:pt x="1306" y="1988"/>
                    </a:lnTo>
                    <a:lnTo>
                      <a:pt x="1301" y="1995"/>
                    </a:lnTo>
                    <a:lnTo>
                      <a:pt x="1296" y="2002"/>
                    </a:lnTo>
                    <a:lnTo>
                      <a:pt x="1296" y="2002"/>
                    </a:lnTo>
                    <a:lnTo>
                      <a:pt x="1290" y="2037"/>
                    </a:lnTo>
                    <a:lnTo>
                      <a:pt x="1285" y="2055"/>
                    </a:lnTo>
                    <a:lnTo>
                      <a:pt x="1285" y="2072"/>
                    </a:lnTo>
                    <a:lnTo>
                      <a:pt x="1285" y="2090"/>
                    </a:lnTo>
                    <a:lnTo>
                      <a:pt x="1285" y="2109"/>
                    </a:lnTo>
                    <a:lnTo>
                      <a:pt x="1290" y="2125"/>
                    </a:lnTo>
                    <a:lnTo>
                      <a:pt x="1296" y="2141"/>
                    </a:lnTo>
                    <a:lnTo>
                      <a:pt x="1296" y="2141"/>
                    </a:lnTo>
                    <a:lnTo>
                      <a:pt x="1301" y="2159"/>
                    </a:lnTo>
                    <a:lnTo>
                      <a:pt x="1304" y="2180"/>
                    </a:lnTo>
                    <a:lnTo>
                      <a:pt x="1301" y="2189"/>
                    </a:lnTo>
                    <a:lnTo>
                      <a:pt x="1299" y="2199"/>
                    </a:lnTo>
                    <a:lnTo>
                      <a:pt x="1295" y="2206"/>
                    </a:lnTo>
                    <a:lnTo>
                      <a:pt x="1287" y="2213"/>
                    </a:lnTo>
                    <a:lnTo>
                      <a:pt x="1287" y="2213"/>
                    </a:lnTo>
                    <a:lnTo>
                      <a:pt x="1278" y="2206"/>
                    </a:lnTo>
                    <a:lnTo>
                      <a:pt x="1271" y="2201"/>
                    </a:lnTo>
                    <a:lnTo>
                      <a:pt x="1267" y="2192"/>
                    </a:lnTo>
                    <a:lnTo>
                      <a:pt x="1264" y="2185"/>
                    </a:lnTo>
                    <a:lnTo>
                      <a:pt x="1260" y="2169"/>
                    </a:lnTo>
                    <a:lnTo>
                      <a:pt x="1260" y="2148"/>
                    </a:lnTo>
                    <a:lnTo>
                      <a:pt x="1262" y="2109"/>
                    </a:lnTo>
                    <a:lnTo>
                      <a:pt x="1262" y="2090"/>
                    </a:lnTo>
                    <a:lnTo>
                      <a:pt x="1260" y="2072"/>
                    </a:lnTo>
                    <a:lnTo>
                      <a:pt x="1260" y="2072"/>
                    </a:lnTo>
                    <a:lnTo>
                      <a:pt x="1255" y="2051"/>
                    </a:lnTo>
                    <a:lnTo>
                      <a:pt x="1248" y="2028"/>
                    </a:lnTo>
                    <a:lnTo>
                      <a:pt x="1243" y="2018"/>
                    </a:lnTo>
                    <a:lnTo>
                      <a:pt x="1239" y="2009"/>
                    </a:lnTo>
                    <a:lnTo>
                      <a:pt x="1229" y="2002"/>
                    </a:lnTo>
                    <a:lnTo>
                      <a:pt x="1220" y="1995"/>
                    </a:lnTo>
                    <a:lnTo>
                      <a:pt x="1220" y="1995"/>
                    </a:lnTo>
                    <a:lnTo>
                      <a:pt x="1195" y="1986"/>
                    </a:lnTo>
                    <a:lnTo>
                      <a:pt x="1171" y="1976"/>
                    </a:lnTo>
                    <a:lnTo>
                      <a:pt x="1160" y="1972"/>
                    </a:lnTo>
                    <a:lnTo>
                      <a:pt x="1146" y="1970"/>
                    </a:lnTo>
                    <a:lnTo>
                      <a:pt x="1135" y="1970"/>
                    </a:lnTo>
                    <a:lnTo>
                      <a:pt x="1121" y="1972"/>
                    </a:lnTo>
                    <a:lnTo>
                      <a:pt x="1121" y="1972"/>
                    </a:lnTo>
                    <a:lnTo>
                      <a:pt x="1088" y="1986"/>
                    </a:lnTo>
                    <a:lnTo>
                      <a:pt x="1072" y="1995"/>
                    </a:lnTo>
                    <a:lnTo>
                      <a:pt x="1056" y="2006"/>
                    </a:lnTo>
                    <a:lnTo>
                      <a:pt x="1042" y="2018"/>
                    </a:lnTo>
                    <a:lnTo>
                      <a:pt x="1030" y="2032"/>
                    </a:lnTo>
                    <a:lnTo>
                      <a:pt x="1023" y="2048"/>
                    </a:lnTo>
                    <a:lnTo>
                      <a:pt x="1019" y="2064"/>
                    </a:lnTo>
                    <a:lnTo>
                      <a:pt x="1019" y="2064"/>
                    </a:lnTo>
                    <a:lnTo>
                      <a:pt x="1016" y="2081"/>
                    </a:lnTo>
                    <a:lnTo>
                      <a:pt x="1016" y="2095"/>
                    </a:lnTo>
                    <a:lnTo>
                      <a:pt x="1015" y="2127"/>
                    </a:lnTo>
                    <a:lnTo>
                      <a:pt x="1012" y="2141"/>
                    </a:lnTo>
                    <a:lnTo>
                      <a:pt x="1007" y="2155"/>
                    </a:lnTo>
                    <a:lnTo>
                      <a:pt x="998" y="2167"/>
                    </a:lnTo>
                    <a:lnTo>
                      <a:pt x="991" y="2172"/>
                    </a:lnTo>
                    <a:lnTo>
                      <a:pt x="984" y="2173"/>
                    </a:lnTo>
                    <a:lnTo>
                      <a:pt x="984" y="2173"/>
                    </a:lnTo>
                    <a:lnTo>
                      <a:pt x="974" y="2173"/>
                    </a:lnTo>
                    <a:lnTo>
                      <a:pt x="970" y="2169"/>
                    </a:lnTo>
                    <a:lnTo>
                      <a:pt x="963" y="2162"/>
                    </a:lnTo>
                    <a:lnTo>
                      <a:pt x="961" y="2155"/>
                    </a:lnTo>
                    <a:lnTo>
                      <a:pt x="961" y="2155"/>
                    </a:lnTo>
                    <a:lnTo>
                      <a:pt x="959" y="2141"/>
                    </a:lnTo>
                    <a:lnTo>
                      <a:pt x="959" y="2127"/>
                    </a:lnTo>
                    <a:lnTo>
                      <a:pt x="961" y="2100"/>
                    </a:lnTo>
                    <a:lnTo>
                      <a:pt x="963" y="2072"/>
                    </a:lnTo>
                    <a:lnTo>
                      <a:pt x="963" y="2058"/>
                    </a:lnTo>
                    <a:lnTo>
                      <a:pt x="961" y="2044"/>
                    </a:lnTo>
                    <a:lnTo>
                      <a:pt x="961" y="2044"/>
                    </a:lnTo>
                    <a:lnTo>
                      <a:pt x="957" y="2039"/>
                    </a:lnTo>
                    <a:lnTo>
                      <a:pt x="952" y="2034"/>
                    </a:lnTo>
                    <a:lnTo>
                      <a:pt x="945" y="2034"/>
                    </a:lnTo>
                    <a:lnTo>
                      <a:pt x="940" y="2037"/>
                    </a:lnTo>
                    <a:lnTo>
                      <a:pt x="940" y="2037"/>
                    </a:lnTo>
                    <a:lnTo>
                      <a:pt x="935" y="2044"/>
                    </a:lnTo>
                    <a:lnTo>
                      <a:pt x="931" y="2053"/>
                    </a:lnTo>
                    <a:lnTo>
                      <a:pt x="924" y="2072"/>
                    </a:lnTo>
                    <a:lnTo>
                      <a:pt x="921" y="2078"/>
                    </a:lnTo>
                    <a:lnTo>
                      <a:pt x="915" y="2086"/>
                    </a:lnTo>
                    <a:lnTo>
                      <a:pt x="907" y="2087"/>
                    </a:lnTo>
                    <a:lnTo>
                      <a:pt x="896" y="2086"/>
                    </a:lnTo>
                    <a:lnTo>
                      <a:pt x="896" y="2086"/>
                    </a:lnTo>
                    <a:lnTo>
                      <a:pt x="891" y="2078"/>
                    </a:lnTo>
                    <a:lnTo>
                      <a:pt x="887" y="2069"/>
                    </a:lnTo>
                    <a:lnTo>
                      <a:pt x="885" y="2062"/>
                    </a:lnTo>
                    <a:lnTo>
                      <a:pt x="885" y="2053"/>
                    </a:lnTo>
                    <a:lnTo>
                      <a:pt x="887" y="2037"/>
                    </a:lnTo>
                    <a:lnTo>
                      <a:pt x="891" y="2020"/>
                    </a:lnTo>
                    <a:lnTo>
                      <a:pt x="896" y="2004"/>
                    </a:lnTo>
                    <a:lnTo>
                      <a:pt x="894" y="1990"/>
                    </a:lnTo>
                    <a:lnTo>
                      <a:pt x="891" y="1981"/>
                    </a:lnTo>
                    <a:lnTo>
                      <a:pt x="890" y="1975"/>
                    </a:lnTo>
                    <a:lnTo>
                      <a:pt x="882" y="1970"/>
                    </a:lnTo>
                    <a:lnTo>
                      <a:pt x="873" y="1962"/>
                    </a:lnTo>
                    <a:lnTo>
                      <a:pt x="873" y="1962"/>
                    </a:lnTo>
                    <a:lnTo>
                      <a:pt x="861" y="1961"/>
                    </a:lnTo>
                    <a:lnTo>
                      <a:pt x="849" y="1965"/>
                    </a:lnTo>
                    <a:lnTo>
                      <a:pt x="838" y="1970"/>
                    </a:lnTo>
                    <a:lnTo>
                      <a:pt x="829" y="1975"/>
                    </a:lnTo>
                    <a:lnTo>
                      <a:pt x="818" y="1981"/>
                    </a:lnTo>
                    <a:lnTo>
                      <a:pt x="805" y="1986"/>
                    </a:lnTo>
                    <a:lnTo>
                      <a:pt x="794" y="1986"/>
                    </a:lnTo>
                    <a:lnTo>
                      <a:pt x="780" y="1984"/>
                    </a:lnTo>
                    <a:lnTo>
                      <a:pt x="780" y="1984"/>
                    </a:lnTo>
                    <a:lnTo>
                      <a:pt x="743" y="1956"/>
                    </a:lnTo>
                    <a:lnTo>
                      <a:pt x="734" y="1951"/>
                    </a:lnTo>
                    <a:lnTo>
                      <a:pt x="724" y="1946"/>
                    </a:lnTo>
                    <a:lnTo>
                      <a:pt x="713" y="1944"/>
                    </a:lnTo>
                    <a:lnTo>
                      <a:pt x="702" y="1944"/>
                    </a:lnTo>
                    <a:lnTo>
                      <a:pt x="702" y="1944"/>
                    </a:lnTo>
                    <a:lnTo>
                      <a:pt x="690" y="1928"/>
                    </a:lnTo>
                    <a:lnTo>
                      <a:pt x="674" y="1909"/>
                    </a:lnTo>
                    <a:lnTo>
                      <a:pt x="665" y="1903"/>
                    </a:lnTo>
                    <a:lnTo>
                      <a:pt x="655" y="1898"/>
                    </a:lnTo>
                    <a:lnTo>
                      <a:pt x="646" y="1898"/>
                    </a:lnTo>
                    <a:lnTo>
                      <a:pt x="635" y="1898"/>
                    </a:lnTo>
                    <a:lnTo>
                      <a:pt x="635" y="1898"/>
                    </a:lnTo>
                    <a:lnTo>
                      <a:pt x="616" y="1909"/>
                    </a:lnTo>
                    <a:lnTo>
                      <a:pt x="600" y="1923"/>
                    </a:lnTo>
                    <a:lnTo>
                      <a:pt x="586" y="1939"/>
                    </a:lnTo>
                    <a:lnTo>
                      <a:pt x="577" y="1956"/>
                    </a:lnTo>
                    <a:lnTo>
                      <a:pt x="567" y="1976"/>
                    </a:lnTo>
                    <a:lnTo>
                      <a:pt x="563" y="1997"/>
                    </a:lnTo>
                    <a:lnTo>
                      <a:pt x="551" y="2039"/>
                    </a:lnTo>
                    <a:lnTo>
                      <a:pt x="551" y="2039"/>
                    </a:lnTo>
                    <a:lnTo>
                      <a:pt x="544" y="2048"/>
                    </a:lnTo>
                    <a:lnTo>
                      <a:pt x="535" y="2058"/>
                    </a:lnTo>
                    <a:lnTo>
                      <a:pt x="516" y="2069"/>
                    </a:lnTo>
                    <a:lnTo>
                      <a:pt x="496" y="2081"/>
                    </a:lnTo>
                    <a:lnTo>
                      <a:pt x="486" y="2087"/>
                    </a:lnTo>
                    <a:lnTo>
                      <a:pt x="477" y="2097"/>
                    </a:lnTo>
                    <a:lnTo>
                      <a:pt x="477" y="2097"/>
                    </a:lnTo>
                    <a:lnTo>
                      <a:pt x="470" y="2095"/>
                    </a:lnTo>
                    <a:lnTo>
                      <a:pt x="466" y="2092"/>
                    </a:lnTo>
                    <a:lnTo>
                      <a:pt x="463" y="2090"/>
                    </a:lnTo>
                    <a:lnTo>
                      <a:pt x="463" y="2090"/>
                    </a:lnTo>
                    <a:lnTo>
                      <a:pt x="472" y="2055"/>
                    </a:lnTo>
                    <a:lnTo>
                      <a:pt x="483" y="2023"/>
                    </a:lnTo>
                    <a:lnTo>
                      <a:pt x="497" y="1993"/>
                    </a:lnTo>
                    <a:lnTo>
                      <a:pt x="514" y="1961"/>
                    </a:lnTo>
                    <a:lnTo>
                      <a:pt x="528" y="1930"/>
                    </a:lnTo>
                    <a:lnTo>
                      <a:pt x="541" y="1898"/>
                    </a:lnTo>
                    <a:lnTo>
                      <a:pt x="553" y="1865"/>
                    </a:lnTo>
                    <a:lnTo>
                      <a:pt x="563" y="1833"/>
                    </a:lnTo>
                    <a:lnTo>
                      <a:pt x="563" y="1833"/>
                    </a:lnTo>
                    <a:lnTo>
                      <a:pt x="560" y="1807"/>
                    </a:lnTo>
                    <a:lnTo>
                      <a:pt x="558" y="1796"/>
                    </a:lnTo>
                    <a:lnTo>
                      <a:pt x="555" y="1787"/>
                    </a:lnTo>
                    <a:lnTo>
                      <a:pt x="551" y="1778"/>
                    </a:lnTo>
                    <a:lnTo>
                      <a:pt x="544" y="1768"/>
                    </a:lnTo>
                    <a:lnTo>
                      <a:pt x="537" y="1759"/>
                    </a:lnTo>
                    <a:lnTo>
                      <a:pt x="528" y="1751"/>
                    </a:lnTo>
                    <a:lnTo>
                      <a:pt x="528" y="1751"/>
                    </a:lnTo>
                    <a:lnTo>
                      <a:pt x="516" y="1747"/>
                    </a:lnTo>
                    <a:lnTo>
                      <a:pt x="505" y="1747"/>
                    </a:lnTo>
                    <a:lnTo>
                      <a:pt x="493" y="1747"/>
                    </a:lnTo>
                    <a:lnTo>
                      <a:pt x="482" y="1751"/>
                    </a:lnTo>
                    <a:lnTo>
                      <a:pt x="482" y="1751"/>
                    </a:lnTo>
                    <a:lnTo>
                      <a:pt x="472" y="1764"/>
                    </a:lnTo>
                    <a:lnTo>
                      <a:pt x="458" y="1773"/>
                    </a:lnTo>
                    <a:lnTo>
                      <a:pt x="452" y="1775"/>
                    </a:lnTo>
                    <a:lnTo>
                      <a:pt x="444" y="1778"/>
                    </a:lnTo>
                    <a:lnTo>
                      <a:pt x="438" y="1778"/>
                    </a:lnTo>
                    <a:lnTo>
                      <a:pt x="428" y="1773"/>
                    </a:lnTo>
                    <a:lnTo>
                      <a:pt x="428" y="1773"/>
                    </a:lnTo>
                    <a:lnTo>
                      <a:pt x="424" y="1765"/>
                    </a:lnTo>
                    <a:lnTo>
                      <a:pt x="424" y="1756"/>
                    </a:lnTo>
                    <a:lnTo>
                      <a:pt x="421" y="1745"/>
                    </a:lnTo>
                    <a:lnTo>
                      <a:pt x="424" y="1736"/>
                    </a:lnTo>
                    <a:lnTo>
                      <a:pt x="428" y="1717"/>
                    </a:lnTo>
                    <a:lnTo>
                      <a:pt x="435" y="1696"/>
                    </a:lnTo>
                    <a:lnTo>
                      <a:pt x="438" y="1678"/>
                    </a:lnTo>
                    <a:lnTo>
                      <a:pt x="438" y="1671"/>
                    </a:lnTo>
                    <a:lnTo>
                      <a:pt x="435" y="1662"/>
                    </a:lnTo>
                    <a:lnTo>
                      <a:pt x="433" y="1654"/>
                    </a:lnTo>
                    <a:lnTo>
                      <a:pt x="426" y="1648"/>
                    </a:lnTo>
                    <a:lnTo>
                      <a:pt x="417" y="1640"/>
                    </a:lnTo>
                    <a:lnTo>
                      <a:pt x="405" y="1636"/>
                    </a:lnTo>
                    <a:lnTo>
                      <a:pt x="405" y="1636"/>
                    </a:lnTo>
                    <a:lnTo>
                      <a:pt x="396" y="1631"/>
                    </a:lnTo>
                    <a:lnTo>
                      <a:pt x="384" y="1631"/>
                    </a:lnTo>
                    <a:lnTo>
                      <a:pt x="361" y="1634"/>
                    </a:lnTo>
                    <a:lnTo>
                      <a:pt x="361" y="1634"/>
                    </a:lnTo>
                    <a:lnTo>
                      <a:pt x="352" y="1638"/>
                    </a:lnTo>
                    <a:lnTo>
                      <a:pt x="342" y="1645"/>
                    </a:lnTo>
                    <a:lnTo>
                      <a:pt x="327" y="1662"/>
                    </a:lnTo>
                    <a:lnTo>
                      <a:pt x="317" y="1668"/>
                    </a:lnTo>
                    <a:lnTo>
                      <a:pt x="308" y="1673"/>
                    </a:lnTo>
                    <a:lnTo>
                      <a:pt x="296" y="1675"/>
                    </a:lnTo>
                    <a:lnTo>
                      <a:pt x="285" y="1671"/>
                    </a:lnTo>
                    <a:lnTo>
                      <a:pt x="285" y="1671"/>
                    </a:lnTo>
                    <a:lnTo>
                      <a:pt x="278" y="1664"/>
                    </a:lnTo>
                    <a:lnTo>
                      <a:pt x="275" y="1654"/>
                    </a:lnTo>
                    <a:lnTo>
                      <a:pt x="273" y="1648"/>
                    </a:lnTo>
                    <a:lnTo>
                      <a:pt x="275" y="1640"/>
                    </a:lnTo>
                    <a:lnTo>
                      <a:pt x="283" y="1629"/>
                    </a:lnTo>
                    <a:lnTo>
                      <a:pt x="292" y="1615"/>
                    </a:lnTo>
                    <a:lnTo>
                      <a:pt x="303" y="1604"/>
                    </a:lnTo>
                    <a:lnTo>
                      <a:pt x="314" y="1590"/>
                    </a:lnTo>
                    <a:lnTo>
                      <a:pt x="324" y="1576"/>
                    </a:lnTo>
                    <a:lnTo>
                      <a:pt x="327" y="1568"/>
                    </a:lnTo>
                    <a:lnTo>
                      <a:pt x="327" y="1559"/>
                    </a:lnTo>
                    <a:lnTo>
                      <a:pt x="327" y="1559"/>
                    </a:lnTo>
                    <a:lnTo>
                      <a:pt x="324" y="1550"/>
                    </a:lnTo>
                    <a:lnTo>
                      <a:pt x="322" y="1541"/>
                    </a:lnTo>
                    <a:lnTo>
                      <a:pt x="317" y="1534"/>
                    </a:lnTo>
                    <a:lnTo>
                      <a:pt x="313" y="1527"/>
                    </a:lnTo>
                    <a:lnTo>
                      <a:pt x="301" y="1518"/>
                    </a:lnTo>
                    <a:lnTo>
                      <a:pt x="285" y="1509"/>
                    </a:lnTo>
                    <a:lnTo>
                      <a:pt x="255" y="1492"/>
                    </a:lnTo>
                    <a:lnTo>
                      <a:pt x="241" y="1483"/>
                    </a:lnTo>
                    <a:lnTo>
                      <a:pt x="231" y="1469"/>
                    </a:lnTo>
                    <a:lnTo>
                      <a:pt x="231" y="1469"/>
                    </a:lnTo>
                    <a:lnTo>
                      <a:pt x="231" y="1453"/>
                    </a:lnTo>
                    <a:lnTo>
                      <a:pt x="236" y="1434"/>
                    </a:lnTo>
                    <a:lnTo>
                      <a:pt x="250" y="1399"/>
                    </a:lnTo>
                    <a:lnTo>
                      <a:pt x="252" y="1381"/>
                    </a:lnTo>
                    <a:lnTo>
                      <a:pt x="252" y="1371"/>
                    </a:lnTo>
                    <a:lnTo>
                      <a:pt x="252" y="1365"/>
                    </a:lnTo>
                    <a:lnTo>
                      <a:pt x="247" y="1356"/>
                    </a:lnTo>
                    <a:lnTo>
                      <a:pt x="243" y="1349"/>
                    </a:lnTo>
                    <a:lnTo>
                      <a:pt x="236" y="1342"/>
                    </a:lnTo>
                    <a:lnTo>
                      <a:pt x="227" y="1335"/>
                    </a:lnTo>
                    <a:lnTo>
                      <a:pt x="227" y="1335"/>
                    </a:lnTo>
                    <a:lnTo>
                      <a:pt x="217" y="1335"/>
                    </a:lnTo>
                    <a:lnTo>
                      <a:pt x="211" y="1337"/>
                    </a:lnTo>
                    <a:lnTo>
                      <a:pt x="197" y="1342"/>
                    </a:lnTo>
                    <a:lnTo>
                      <a:pt x="180" y="1351"/>
                    </a:lnTo>
                    <a:lnTo>
                      <a:pt x="167" y="1360"/>
                    </a:lnTo>
                    <a:lnTo>
                      <a:pt x="153" y="1367"/>
                    </a:lnTo>
                    <a:lnTo>
                      <a:pt x="136" y="1374"/>
                    </a:lnTo>
                    <a:lnTo>
                      <a:pt x="130" y="1374"/>
                    </a:lnTo>
                    <a:lnTo>
                      <a:pt x="122" y="1374"/>
                    </a:lnTo>
                    <a:lnTo>
                      <a:pt x="113" y="1371"/>
                    </a:lnTo>
                    <a:lnTo>
                      <a:pt x="104" y="1370"/>
                    </a:lnTo>
                    <a:lnTo>
                      <a:pt x="104" y="1370"/>
                    </a:lnTo>
                    <a:lnTo>
                      <a:pt x="106" y="1353"/>
                    </a:lnTo>
                    <a:lnTo>
                      <a:pt x="113" y="1342"/>
                    </a:lnTo>
                    <a:lnTo>
                      <a:pt x="122" y="1328"/>
                    </a:lnTo>
                    <a:lnTo>
                      <a:pt x="134" y="1316"/>
                    </a:lnTo>
                    <a:lnTo>
                      <a:pt x="145" y="1307"/>
                    </a:lnTo>
                    <a:lnTo>
                      <a:pt x="155" y="1293"/>
                    </a:lnTo>
                    <a:lnTo>
                      <a:pt x="162" y="1281"/>
                    </a:lnTo>
                    <a:lnTo>
                      <a:pt x="167" y="1268"/>
                    </a:lnTo>
                    <a:lnTo>
                      <a:pt x="167" y="1268"/>
                    </a:lnTo>
                    <a:lnTo>
                      <a:pt x="171" y="1249"/>
                    </a:lnTo>
                    <a:lnTo>
                      <a:pt x="171" y="1228"/>
                    </a:lnTo>
                    <a:lnTo>
                      <a:pt x="171" y="1207"/>
                    </a:lnTo>
                    <a:lnTo>
                      <a:pt x="174" y="1188"/>
                    </a:lnTo>
                    <a:lnTo>
                      <a:pt x="174" y="1188"/>
                    </a:lnTo>
                    <a:lnTo>
                      <a:pt x="192" y="1159"/>
                    </a:lnTo>
                    <a:lnTo>
                      <a:pt x="202" y="1140"/>
                    </a:lnTo>
                    <a:lnTo>
                      <a:pt x="206" y="1124"/>
                    </a:lnTo>
                    <a:lnTo>
                      <a:pt x="211" y="1105"/>
                    </a:lnTo>
                    <a:lnTo>
                      <a:pt x="211" y="1089"/>
                    </a:lnTo>
                    <a:lnTo>
                      <a:pt x="206" y="1071"/>
                    </a:lnTo>
                    <a:lnTo>
                      <a:pt x="197" y="1054"/>
                    </a:lnTo>
                    <a:lnTo>
                      <a:pt x="197" y="1054"/>
                    </a:lnTo>
                    <a:lnTo>
                      <a:pt x="189" y="1040"/>
                    </a:lnTo>
                    <a:lnTo>
                      <a:pt x="180" y="1029"/>
                    </a:lnTo>
                    <a:lnTo>
                      <a:pt x="171" y="1022"/>
                    </a:lnTo>
                    <a:lnTo>
                      <a:pt x="159" y="1015"/>
                    </a:lnTo>
                    <a:lnTo>
                      <a:pt x="145" y="1013"/>
                    </a:lnTo>
                    <a:lnTo>
                      <a:pt x="131" y="1010"/>
                    </a:lnTo>
                    <a:lnTo>
                      <a:pt x="104" y="1008"/>
                    </a:lnTo>
                    <a:lnTo>
                      <a:pt x="76" y="1008"/>
                    </a:lnTo>
                    <a:lnTo>
                      <a:pt x="46" y="1008"/>
                    </a:lnTo>
                    <a:lnTo>
                      <a:pt x="34" y="1004"/>
                    </a:lnTo>
                    <a:lnTo>
                      <a:pt x="20" y="999"/>
                    </a:lnTo>
                    <a:lnTo>
                      <a:pt x="9" y="994"/>
                    </a:lnTo>
                    <a:lnTo>
                      <a:pt x="0" y="985"/>
                    </a:lnTo>
                    <a:lnTo>
                      <a:pt x="0" y="985"/>
                    </a:lnTo>
                    <a:lnTo>
                      <a:pt x="0" y="977"/>
                    </a:lnTo>
                    <a:lnTo>
                      <a:pt x="0" y="973"/>
                    </a:lnTo>
                    <a:lnTo>
                      <a:pt x="6" y="964"/>
                    </a:lnTo>
                    <a:lnTo>
                      <a:pt x="16" y="959"/>
                    </a:lnTo>
                    <a:lnTo>
                      <a:pt x="23" y="955"/>
                    </a:lnTo>
                    <a:lnTo>
                      <a:pt x="23" y="955"/>
                    </a:lnTo>
                    <a:lnTo>
                      <a:pt x="34" y="952"/>
                    </a:lnTo>
                    <a:lnTo>
                      <a:pt x="46" y="952"/>
                    </a:lnTo>
                    <a:lnTo>
                      <a:pt x="67" y="952"/>
                    </a:lnTo>
                    <a:lnTo>
                      <a:pt x="113" y="962"/>
                    </a:lnTo>
                    <a:lnTo>
                      <a:pt x="134" y="964"/>
                    </a:lnTo>
                    <a:lnTo>
                      <a:pt x="144" y="964"/>
                    </a:lnTo>
                    <a:lnTo>
                      <a:pt x="153" y="962"/>
                    </a:lnTo>
                    <a:lnTo>
                      <a:pt x="162" y="957"/>
                    </a:lnTo>
                    <a:lnTo>
                      <a:pt x="171" y="952"/>
                    </a:lnTo>
                    <a:lnTo>
                      <a:pt x="178" y="943"/>
                    </a:lnTo>
                    <a:lnTo>
                      <a:pt x="185" y="934"/>
                    </a:lnTo>
                    <a:lnTo>
                      <a:pt x="185" y="934"/>
                    </a:lnTo>
                    <a:lnTo>
                      <a:pt x="192" y="913"/>
                    </a:lnTo>
                    <a:lnTo>
                      <a:pt x="192" y="890"/>
                    </a:lnTo>
                    <a:lnTo>
                      <a:pt x="192" y="879"/>
                    </a:lnTo>
                    <a:lnTo>
                      <a:pt x="189" y="869"/>
                    </a:lnTo>
                    <a:lnTo>
                      <a:pt x="185" y="860"/>
                    </a:lnTo>
                    <a:lnTo>
                      <a:pt x="178" y="851"/>
                    </a:lnTo>
                    <a:lnTo>
                      <a:pt x="178" y="851"/>
                    </a:lnTo>
                    <a:lnTo>
                      <a:pt x="153" y="830"/>
                    </a:lnTo>
                    <a:lnTo>
                      <a:pt x="139" y="821"/>
                    </a:lnTo>
                    <a:lnTo>
                      <a:pt x="125" y="813"/>
                    </a:lnTo>
                    <a:lnTo>
                      <a:pt x="111" y="807"/>
                    </a:lnTo>
                    <a:lnTo>
                      <a:pt x="95" y="802"/>
                    </a:lnTo>
                    <a:lnTo>
                      <a:pt x="78" y="799"/>
                    </a:lnTo>
                    <a:lnTo>
                      <a:pt x="62" y="797"/>
                    </a:lnTo>
                    <a:lnTo>
                      <a:pt x="62" y="797"/>
                    </a:lnTo>
                    <a:lnTo>
                      <a:pt x="58" y="794"/>
                    </a:lnTo>
                    <a:lnTo>
                      <a:pt x="53" y="790"/>
                    </a:lnTo>
                    <a:lnTo>
                      <a:pt x="51" y="781"/>
                    </a:lnTo>
                    <a:lnTo>
                      <a:pt x="51" y="781"/>
                    </a:lnTo>
                    <a:lnTo>
                      <a:pt x="60" y="776"/>
                    </a:lnTo>
                    <a:lnTo>
                      <a:pt x="69" y="774"/>
                    </a:lnTo>
                    <a:lnTo>
                      <a:pt x="78" y="776"/>
                    </a:lnTo>
                    <a:lnTo>
                      <a:pt x="88" y="779"/>
                    </a:lnTo>
                    <a:lnTo>
                      <a:pt x="109" y="783"/>
                    </a:lnTo>
                    <a:lnTo>
                      <a:pt x="120" y="785"/>
                    </a:lnTo>
                    <a:lnTo>
                      <a:pt x="130" y="783"/>
                    </a:lnTo>
                    <a:lnTo>
                      <a:pt x="130" y="783"/>
                    </a:lnTo>
                    <a:lnTo>
                      <a:pt x="153" y="785"/>
                    </a:lnTo>
                    <a:lnTo>
                      <a:pt x="178" y="785"/>
                    </a:lnTo>
                    <a:lnTo>
                      <a:pt x="189" y="785"/>
                    </a:lnTo>
                    <a:lnTo>
                      <a:pt x="199" y="781"/>
                    </a:lnTo>
                    <a:lnTo>
                      <a:pt x="208" y="776"/>
                    </a:lnTo>
                    <a:lnTo>
                      <a:pt x="217" y="767"/>
                    </a:lnTo>
                    <a:lnTo>
                      <a:pt x="217" y="767"/>
                    </a:lnTo>
                    <a:lnTo>
                      <a:pt x="238" y="741"/>
                    </a:lnTo>
                    <a:lnTo>
                      <a:pt x="257" y="713"/>
                    </a:lnTo>
                    <a:lnTo>
                      <a:pt x="264" y="700"/>
                    </a:lnTo>
                    <a:lnTo>
                      <a:pt x="269" y="686"/>
                    </a:lnTo>
                    <a:lnTo>
                      <a:pt x="269" y="669"/>
                    </a:lnTo>
                    <a:lnTo>
                      <a:pt x="266" y="655"/>
                    </a:lnTo>
                    <a:lnTo>
                      <a:pt x="266" y="655"/>
                    </a:lnTo>
                    <a:lnTo>
                      <a:pt x="261" y="646"/>
                    </a:lnTo>
                    <a:lnTo>
                      <a:pt x="255" y="640"/>
                    </a:lnTo>
                    <a:lnTo>
                      <a:pt x="238" y="626"/>
                    </a:lnTo>
                    <a:lnTo>
                      <a:pt x="234" y="616"/>
                    </a:lnTo>
                    <a:lnTo>
                      <a:pt x="229" y="610"/>
                    </a:lnTo>
                    <a:lnTo>
                      <a:pt x="229" y="600"/>
                    </a:lnTo>
                    <a:lnTo>
                      <a:pt x="234" y="591"/>
                    </a:lnTo>
                    <a:lnTo>
                      <a:pt x="234" y="591"/>
                    </a:lnTo>
                    <a:lnTo>
                      <a:pt x="238" y="586"/>
                    </a:lnTo>
                    <a:lnTo>
                      <a:pt x="245" y="584"/>
                    </a:lnTo>
                    <a:lnTo>
                      <a:pt x="259" y="582"/>
                    </a:lnTo>
                    <a:lnTo>
                      <a:pt x="273" y="582"/>
                    </a:lnTo>
                    <a:lnTo>
                      <a:pt x="285" y="584"/>
                    </a:lnTo>
                    <a:lnTo>
                      <a:pt x="299" y="584"/>
                    </a:lnTo>
                    <a:lnTo>
                      <a:pt x="310" y="582"/>
                    </a:lnTo>
                    <a:lnTo>
                      <a:pt x="314" y="579"/>
                    </a:lnTo>
                    <a:lnTo>
                      <a:pt x="319" y="575"/>
                    </a:lnTo>
                    <a:lnTo>
                      <a:pt x="324" y="568"/>
                    </a:lnTo>
                    <a:lnTo>
                      <a:pt x="327" y="558"/>
                    </a:lnTo>
                    <a:lnTo>
                      <a:pt x="327" y="558"/>
                    </a:lnTo>
                    <a:lnTo>
                      <a:pt x="327" y="552"/>
                    </a:lnTo>
                    <a:lnTo>
                      <a:pt x="324" y="547"/>
                    </a:lnTo>
                    <a:lnTo>
                      <a:pt x="317" y="535"/>
                    </a:lnTo>
                    <a:lnTo>
                      <a:pt x="308" y="526"/>
                    </a:lnTo>
                    <a:lnTo>
                      <a:pt x="299" y="519"/>
                    </a:lnTo>
                    <a:lnTo>
                      <a:pt x="287" y="510"/>
                    </a:lnTo>
                    <a:lnTo>
                      <a:pt x="280" y="500"/>
                    </a:lnTo>
                    <a:lnTo>
                      <a:pt x="275" y="489"/>
                    </a:lnTo>
                    <a:lnTo>
                      <a:pt x="273" y="485"/>
                    </a:lnTo>
                    <a:lnTo>
                      <a:pt x="275" y="477"/>
                    </a:lnTo>
                    <a:lnTo>
                      <a:pt x="275" y="477"/>
                    </a:lnTo>
                    <a:lnTo>
                      <a:pt x="283" y="472"/>
                    </a:lnTo>
                    <a:lnTo>
                      <a:pt x="289" y="471"/>
                    </a:lnTo>
                    <a:lnTo>
                      <a:pt x="303" y="468"/>
                    </a:lnTo>
                    <a:lnTo>
                      <a:pt x="319" y="472"/>
                    </a:lnTo>
                    <a:lnTo>
                      <a:pt x="333" y="475"/>
                    </a:lnTo>
                    <a:lnTo>
                      <a:pt x="347" y="480"/>
                    </a:lnTo>
                    <a:lnTo>
                      <a:pt x="361" y="477"/>
                    </a:lnTo>
                    <a:lnTo>
                      <a:pt x="368" y="475"/>
                    </a:lnTo>
                    <a:lnTo>
                      <a:pt x="375" y="471"/>
                    </a:lnTo>
                    <a:lnTo>
                      <a:pt x="380" y="466"/>
                    </a:lnTo>
                    <a:lnTo>
                      <a:pt x="386" y="457"/>
                    </a:lnTo>
                    <a:lnTo>
                      <a:pt x="386" y="457"/>
                    </a:lnTo>
                    <a:lnTo>
                      <a:pt x="399" y="443"/>
                    </a:lnTo>
                    <a:lnTo>
                      <a:pt x="408" y="427"/>
                    </a:lnTo>
                    <a:lnTo>
                      <a:pt x="410" y="417"/>
                    </a:lnTo>
                    <a:lnTo>
                      <a:pt x="412" y="408"/>
                    </a:lnTo>
                    <a:lnTo>
                      <a:pt x="412" y="399"/>
                    </a:lnTo>
                    <a:lnTo>
                      <a:pt x="408" y="389"/>
                    </a:lnTo>
                    <a:lnTo>
                      <a:pt x="408" y="389"/>
                    </a:lnTo>
                    <a:lnTo>
                      <a:pt x="400" y="378"/>
                    </a:lnTo>
                    <a:lnTo>
                      <a:pt x="389" y="369"/>
                    </a:lnTo>
                    <a:lnTo>
                      <a:pt x="368" y="352"/>
                    </a:lnTo>
                    <a:lnTo>
                      <a:pt x="345" y="336"/>
                    </a:lnTo>
                    <a:lnTo>
                      <a:pt x="336" y="327"/>
                    </a:lnTo>
                    <a:lnTo>
                      <a:pt x="327" y="315"/>
                    </a:lnTo>
                    <a:lnTo>
                      <a:pt x="327" y="315"/>
                    </a:lnTo>
                    <a:lnTo>
                      <a:pt x="327" y="306"/>
                    </a:lnTo>
                    <a:lnTo>
                      <a:pt x="328" y="297"/>
                    </a:lnTo>
                    <a:lnTo>
                      <a:pt x="331" y="292"/>
                    </a:lnTo>
                    <a:lnTo>
                      <a:pt x="341" y="288"/>
                    </a:lnTo>
                    <a:lnTo>
                      <a:pt x="341" y="288"/>
                    </a:lnTo>
                    <a:lnTo>
                      <a:pt x="350" y="288"/>
                    </a:lnTo>
                    <a:lnTo>
                      <a:pt x="359" y="289"/>
                    </a:lnTo>
                    <a:lnTo>
                      <a:pt x="375" y="299"/>
                    </a:lnTo>
                    <a:lnTo>
                      <a:pt x="391" y="311"/>
                    </a:lnTo>
                    <a:lnTo>
                      <a:pt x="405" y="322"/>
                    </a:lnTo>
                    <a:lnTo>
                      <a:pt x="421" y="333"/>
                    </a:lnTo>
                    <a:lnTo>
                      <a:pt x="428" y="336"/>
                    </a:lnTo>
                    <a:lnTo>
                      <a:pt x="435" y="341"/>
                    </a:lnTo>
                    <a:lnTo>
                      <a:pt x="444" y="341"/>
                    </a:lnTo>
                    <a:lnTo>
                      <a:pt x="454" y="341"/>
                    </a:lnTo>
                    <a:lnTo>
                      <a:pt x="463" y="336"/>
                    </a:lnTo>
                    <a:lnTo>
                      <a:pt x="472" y="331"/>
                    </a:lnTo>
                    <a:lnTo>
                      <a:pt x="472" y="331"/>
                    </a:lnTo>
                    <a:lnTo>
                      <a:pt x="491" y="322"/>
                    </a:lnTo>
                    <a:lnTo>
                      <a:pt x="507" y="311"/>
                    </a:lnTo>
                    <a:lnTo>
                      <a:pt x="514" y="303"/>
                    </a:lnTo>
                    <a:lnTo>
                      <a:pt x="521" y="294"/>
                    </a:lnTo>
                    <a:lnTo>
                      <a:pt x="525" y="285"/>
                    </a:lnTo>
                    <a:lnTo>
                      <a:pt x="528" y="275"/>
                    </a:lnTo>
                    <a:lnTo>
                      <a:pt x="528" y="275"/>
                    </a:lnTo>
                    <a:lnTo>
                      <a:pt x="528" y="266"/>
                    </a:lnTo>
                    <a:lnTo>
                      <a:pt x="528" y="257"/>
                    </a:lnTo>
                    <a:lnTo>
                      <a:pt x="525" y="248"/>
                    </a:lnTo>
                    <a:lnTo>
                      <a:pt x="524" y="241"/>
                    </a:lnTo>
                    <a:lnTo>
                      <a:pt x="514" y="227"/>
                    </a:lnTo>
                    <a:lnTo>
                      <a:pt x="502" y="213"/>
                    </a:lnTo>
                    <a:lnTo>
                      <a:pt x="475" y="190"/>
                    </a:lnTo>
                    <a:lnTo>
                      <a:pt x="463" y="178"/>
                    </a:lnTo>
                    <a:lnTo>
                      <a:pt x="454" y="164"/>
                    </a:lnTo>
                    <a:lnTo>
                      <a:pt x="456" y="148"/>
                    </a:lnTo>
                    <a:lnTo>
                      <a:pt x="456" y="148"/>
                    </a:lnTo>
                    <a:lnTo>
                      <a:pt x="466" y="146"/>
                    </a:lnTo>
                    <a:lnTo>
                      <a:pt x="475" y="146"/>
                    </a:lnTo>
                    <a:lnTo>
                      <a:pt x="483" y="150"/>
                    </a:lnTo>
                    <a:lnTo>
                      <a:pt x="491" y="160"/>
                    </a:lnTo>
                    <a:lnTo>
                      <a:pt x="491" y="160"/>
                    </a:lnTo>
                    <a:lnTo>
                      <a:pt x="500" y="174"/>
                    </a:lnTo>
                    <a:lnTo>
                      <a:pt x="510" y="188"/>
                    </a:lnTo>
                    <a:lnTo>
                      <a:pt x="524" y="202"/>
                    </a:lnTo>
                    <a:lnTo>
                      <a:pt x="535" y="213"/>
                    </a:lnTo>
                    <a:lnTo>
                      <a:pt x="551" y="222"/>
                    </a:lnTo>
                    <a:lnTo>
                      <a:pt x="567" y="230"/>
                    </a:lnTo>
                    <a:lnTo>
                      <a:pt x="583" y="234"/>
                    </a:lnTo>
                    <a:lnTo>
                      <a:pt x="600" y="234"/>
                    </a:lnTo>
                    <a:lnTo>
                      <a:pt x="600" y="234"/>
                    </a:lnTo>
                    <a:lnTo>
                      <a:pt x="609" y="230"/>
                    </a:lnTo>
                    <a:lnTo>
                      <a:pt x="616" y="222"/>
                    </a:lnTo>
                    <a:lnTo>
                      <a:pt x="627" y="204"/>
                    </a:lnTo>
                    <a:lnTo>
                      <a:pt x="639" y="188"/>
                    </a:lnTo>
                    <a:lnTo>
                      <a:pt x="646" y="181"/>
                    </a:lnTo>
                    <a:lnTo>
                      <a:pt x="655" y="174"/>
                    </a:lnTo>
                    <a:lnTo>
                      <a:pt x="655" y="174"/>
                    </a:lnTo>
                    <a:lnTo>
                      <a:pt x="674" y="174"/>
                    </a:lnTo>
                    <a:lnTo>
                      <a:pt x="690" y="167"/>
                    </a:lnTo>
                    <a:lnTo>
                      <a:pt x="707" y="160"/>
                    </a:lnTo>
                    <a:lnTo>
                      <a:pt x="720" y="150"/>
                    </a:lnTo>
                    <a:lnTo>
                      <a:pt x="748" y="128"/>
                    </a:lnTo>
                    <a:lnTo>
                      <a:pt x="764" y="120"/>
                    </a:lnTo>
                    <a:lnTo>
                      <a:pt x="780" y="114"/>
                    </a:lnTo>
                    <a:lnTo>
                      <a:pt x="780" y="114"/>
                    </a:lnTo>
                    <a:lnTo>
                      <a:pt x="796" y="97"/>
                    </a:lnTo>
                    <a:lnTo>
                      <a:pt x="813" y="83"/>
                    </a:lnTo>
                    <a:lnTo>
                      <a:pt x="832" y="72"/>
                    </a:lnTo>
                    <a:lnTo>
                      <a:pt x="852" y="65"/>
                    </a:lnTo>
                    <a:lnTo>
                      <a:pt x="873" y="63"/>
                    </a:lnTo>
                    <a:lnTo>
                      <a:pt x="894" y="60"/>
                    </a:lnTo>
                    <a:lnTo>
                      <a:pt x="917" y="60"/>
                    </a:lnTo>
                    <a:lnTo>
                      <a:pt x="938" y="63"/>
                    </a:lnTo>
                    <a:lnTo>
                      <a:pt x="938" y="63"/>
                    </a:lnTo>
                    <a:lnTo>
                      <a:pt x="947" y="69"/>
                    </a:lnTo>
                    <a:lnTo>
                      <a:pt x="954" y="72"/>
                    </a:lnTo>
                    <a:lnTo>
                      <a:pt x="961" y="74"/>
                    </a:lnTo>
                    <a:lnTo>
                      <a:pt x="968" y="74"/>
                    </a:lnTo>
                    <a:lnTo>
                      <a:pt x="982" y="72"/>
                    </a:lnTo>
                    <a:lnTo>
                      <a:pt x="996" y="65"/>
                    </a:lnTo>
                    <a:lnTo>
                      <a:pt x="1007" y="58"/>
                    </a:lnTo>
                    <a:lnTo>
                      <a:pt x="1021" y="53"/>
                    </a:lnTo>
                    <a:lnTo>
                      <a:pt x="1035" y="51"/>
                    </a:lnTo>
                    <a:lnTo>
                      <a:pt x="1044" y="51"/>
                    </a:lnTo>
                    <a:lnTo>
                      <a:pt x="1051" y="53"/>
                    </a:lnTo>
                    <a:lnTo>
                      <a:pt x="1051" y="53"/>
                    </a:lnTo>
                    <a:lnTo>
                      <a:pt x="1072" y="65"/>
                    </a:lnTo>
                    <a:lnTo>
                      <a:pt x="1093" y="78"/>
                    </a:lnTo>
                    <a:lnTo>
                      <a:pt x="1104" y="83"/>
                    </a:lnTo>
                    <a:lnTo>
                      <a:pt x="1116" y="86"/>
                    </a:lnTo>
                    <a:lnTo>
                      <a:pt x="1128" y="83"/>
                    </a:lnTo>
                    <a:lnTo>
                      <a:pt x="1139" y="77"/>
                    </a:lnTo>
                    <a:lnTo>
                      <a:pt x="1139" y="77"/>
                    </a:lnTo>
                    <a:lnTo>
                      <a:pt x="1148" y="67"/>
                    </a:lnTo>
                    <a:lnTo>
                      <a:pt x="1153" y="58"/>
                    </a:lnTo>
                    <a:lnTo>
                      <a:pt x="1162" y="37"/>
                    </a:lnTo>
                    <a:lnTo>
                      <a:pt x="1165" y="25"/>
                    </a:lnTo>
                    <a:lnTo>
                      <a:pt x="1170" y="16"/>
                    </a:lnTo>
                    <a:lnTo>
                      <a:pt x="1176" y="7"/>
                    </a:lnTo>
                    <a:lnTo>
                      <a:pt x="1185" y="0"/>
                    </a:lnTo>
                    <a:lnTo>
                      <a:pt x="1185" y="0"/>
                    </a:lnTo>
                    <a:lnTo>
                      <a:pt x="1193" y="5"/>
                    </a:lnTo>
                    <a:lnTo>
                      <a:pt x="1197" y="9"/>
                    </a:lnTo>
                    <a:lnTo>
                      <a:pt x="1202" y="21"/>
                    </a:lnTo>
                    <a:lnTo>
                      <a:pt x="1204" y="35"/>
                    </a:lnTo>
                    <a:lnTo>
                      <a:pt x="1206" y="51"/>
                    </a:lnTo>
                    <a:lnTo>
                      <a:pt x="1206" y="65"/>
                    </a:lnTo>
                    <a:lnTo>
                      <a:pt x="1209" y="78"/>
                    </a:lnTo>
                    <a:lnTo>
                      <a:pt x="1213" y="86"/>
                    </a:lnTo>
                    <a:lnTo>
                      <a:pt x="1218" y="91"/>
                    </a:lnTo>
                    <a:lnTo>
                      <a:pt x="1223" y="95"/>
                    </a:lnTo>
                    <a:lnTo>
                      <a:pt x="1232" y="100"/>
                    </a:lnTo>
                    <a:lnTo>
                      <a:pt x="1232" y="100"/>
                    </a:lnTo>
                    <a:lnTo>
                      <a:pt x="1232" y="10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-84136" y="1479418"/>
                <a:ext cx="4227512" cy="4262178"/>
              </a:xfrm>
              <a:custGeom>
                <a:avLst/>
                <a:gdLst>
                  <a:gd name="T0" fmla="*/ 1371 w 2195"/>
                  <a:gd name="T1" fmla="*/ 81 h 2213"/>
                  <a:gd name="T2" fmla="*/ 1459 w 2195"/>
                  <a:gd name="T3" fmla="*/ 69 h 2213"/>
                  <a:gd name="T4" fmla="*/ 1493 w 2195"/>
                  <a:gd name="T5" fmla="*/ 164 h 2213"/>
                  <a:gd name="T6" fmla="*/ 1690 w 2195"/>
                  <a:gd name="T7" fmla="*/ 78 h 2213"/>
                  <a:gd name="T8" fmla="*/ 1605 w 2195"/>
                  <a:gd name="T9" fmla="*/ 216 h 2213"/>
                  <a:gd name="T10" fmla="*/ 1744 w 2195"/>
                  <a:gd name="T11" fmla="*/ 288 h 2213"/>
                  <a:gd name="T12" fmla="*/ 1797 w 2195"/>
                  <a:gd name="T13" fmla="*/ 285 h 2213"/>
                  <a:gd name="T14" fmla="*/ 1822 w 2195"/>
                  <a:gd name="T15" fmla="*/ 336 h 2213"/>
                  <a:gd name="T16" fmla="*/ 1830 w 2195"/>
                  <a:gd name="T17" fmla="*/ 417 h 2213"/>
                  <a:gd name="T18" fmla="*/ 1947 w 2195"/>
                  <a:gd name="T19" fmla="*/ 450 h 2213"/>
                  <a:gd name="T20" fmla="*/ 2033 w 2195"/>
                  <a:gd name="T21" fmla="*/ 677 h 2213"/>
                  <a:gd name="T22" fmla="*/ 2100 w 2195"/>
                  <a:gd name="T23" fmla="*/ 716 h 2213"/>
                  <a:gd name="T24" fmla="*/ 2075 w 2195"/>
                  <a:gd name="T25" fmla="*/ 929 h 2213"/>
                  <a:gd name="T26" fmla="*/ 2195 w 2195"/>
                  <a:gd name="T27" fmla="*/ 1080 h 2213"/>
                  <a:gd name="T28" fmla="*/ 2054 w 2195"/>
                  <a:gd name="T29" fmla="*/ 1085 h 2213"/>
                  <a:gd name="T30" fmla="*/ 2119 w 2195"/>
                  <a:gd name="T31" fmla="*/ 1295 h 2213"/>
                  <a:gd name="T32" fmla="*/ 2072 w 2195"/>
                  <a:gd name="T33" fmla="*/ 1379 h 2213"/>
                  <a:gd name="T34" fmla="*/ 2012 w 2195"/>
                  <a:gd name="T35" fmla="*/ 1496 h 2213"/>
                  <a:gd name="T36" fmla="*/ 1906 w 2195"/>
                  <a:gd name="T37" fmla="*/ 1622 h 2213"/>
                  <a:gd name="T38" fmla="*/ 1850 w 2195"/>
                  <a:gd name="T39" fmla="*/ 1675 h 2213"/>
                  <a:gd name="T40" fmla="*/ 1906 w 2195"/>
                  <a:gd name="T41" fmla="*/ 1800 h 2213"/>
                  <a:gd name="T42" fmla="*/ 1827 w 2195"/>
                  <a:gd name="T43" fmla="*/ 1789 h 2213"/>
                  <a:gd name="T44" fmla="*/ 1653 w 2195"/>
                  <a:gd name="T45" fmla="*/ 1872 h 2213"/>
                  <a:gd name="T46" fmla="*/ 1612 w 2195"/>
                  <a:gd name="T47" fmla="*/ 1932 h 2213"/>
                  <a:gd name="T48" fmla="*/ 1498 w 2195"/>
                  <a:gd name="T49" fmla="*/ 1990 h 2213"/>
                  <a:gd name="T50" fmla="*/ 1450 w 2195"/>
                  <a:gd name="T51" fmla="*/ 2042 h 2213"/>
                  <a:gd name="T52" fmla="*/ 1301 w 2195"/>
                  <a:gd name="T53" fmla="*/ 1995 h 2213"/>
                  <a:gd name="T54" fmla="*/ 1299 w 2195"/>
                  <a:gd name="T55" fmla="*/ 2199 h 2213"/>
                  <a:gd name="T56" fmla="*/ 1255 w 2195"/>
                  <a:gd name="T57" fmla="*/ 2051 h 2213"/>
                  <a:gd name="T58" fmla="*/ 1088 w 2195"/>
                  <a:gd name="T59" fmla="*/ 1986 h 2213"/>
                  <a:gd name="T60" fmla="*/ 991 w 2195"/>
                  <a:gd name="T61" fmla="*/ 2172 h 2213"/>
                  <a:gd name="T62" fmla="*/ 961 w 2195"/>
                  <a:gd name="T63" fmla="*/ 2044 h 2213"/>
                  <a:gd name="T64" fmla="*/ 891 w 2195"/>
                  <a:gd name="T65" fmla="*/ 2078 h 2213"/>
                  <a:gd name="T66" fmla="*/ 849 w 2195"/>
                  <a:gd name="T67" fmla="*/ 1965 h 2213"/>
                  <a:gd name="T68" fmla="*/ 690 w 2195"/>
                  <a:gd name="T69" fmla="*/ 1928 h 2213"/>
                  <a:gd name="T70" fmla="*/ 551 w 2195"/>
                  <a:gd name="T71" fmla="*/ 2039 h 2213"/>
                  <a:gd name="T72" fmla="*/ 497 w 2195"/>
                  <a:gd name="T73" fmla="*/ 1993 h 2213"/>
                  <a:gd name="T74" fmla="*/ 528 w 2195"/>
                  <a:gd name="T75" fmla="*/ 1751 h 2213"/>
                  <a:gd name="T76" fmla="*/ 424 w 2195"/>
                  <a:gd name="T77" fmla="*/ 1756 h 2213"/>
                  <a:gd name="T78" fmla="*/ 384 w 2195"/>
                  <a:gd name="T79" fmla="*/ 1631 h 2213"/>
                  <a:gd name="T80" fmla="*/ 275 w 2195"/>
                  <a:gd name="T81" fmla="*/ 1640 h 2213"/>
                  <a:gd name="T82" fmla="*/ 285 w 2195"/>
                  <a:gd name="T83" fmla="*/ 1509 h 2213"/>
                  <a:gd name="T84" fmla="*/ 227 w 2195"/>
                  <a:gd name="T85" fmla="*/ 1335 h 2213"/>
                  <a:gd name="T86" fmla="*/ 106 w 2195"/>
                  <a:gd name="T87" fmla="*/ 1353 h 2213"/>
                  <a:gd name="T88" fmla="*/ 192 w 2195"/>
                  <a:gd name="T89" fmla="*/ 1159 h 2213"/>
                  <a:gd name="T90" fmla="*/ 104 w 2195"/>
                  <a:gd name="T91" fmla="*/ 1008 h 2213"/>
                  <a:gd name="T92" fmla="*/ 34 w 2195"/>
                  <a:gd name="T93" fmla="*/ 952 h 2213"/>
                  <a:gd name="T94" fmla="*/ 192 w 2195"/>
                  <a:gd name="T95" fmla="*/ 879 h 2213"/>
                  <a:gd name="T96" fmla="*/ 53 w 2195"/>
                  <a:gd name="T97" fmla="*/ 790 h 2213"/>
                  <a:gd name="T98" fmla="*/ 199 w 2195"/>
                  <a:gd name="T99" fmla="*/ 781 h 2213"/>
                  <a:gd name="T100" fmla="*/ 234 w 2195"/>
                  <a:gd name="T101" fmla="*/ 616 h 2213"/>
                  <a:gd name="T102" fmla="*/ 324 w 2195"/>
                  <a:gd name="T103" fmla="*/ 568 h 2213"/>
                  <a:gd name="T104" fmla="*/ 283 w 2195"/>
                  <a:gd name="T105" fmla="*/ 472 h 2213"/>
                  <a:gd name="T106" fmla="*/ 410 w 2195"/>
                  <a:gd name="T107" fmla="*/ 417 h 2213"/>
                  <a:gd name="T108" fmla="*/ 331 w 2195"/>
                  <a:gd name="T109" fmla="*/ 292 h 2213"/>
                  <a:gd name="T110" fmla="*/ 472 w 2195"/>
                  <a:gd name="T111" fmla="*/ 331 h 2213"/>
                  <a:gd name="T112" fmla="*/ 502 w 2195"/>
                  <a:gd name="T113" fmla="*/ 213 h 2213"/>
                  <a:gd name="T114" fmla="*/ 535 w 2195"/>
                  <a:gd name="T115" fmla="*/ 213 h 2213"/>
                  <a:gd name="T116" fmla="*/ 690 w 2195"/>
                  <a:gd name="T117" fmla="*/ 167 h 2213"/>
                  <a:gd name="T118" fmla="*/ 938 w 2195"/>
                  <a:gd name="T119" fmla="*/ 63 h 2213"/>
                  <a:gd name="T120" fmla="*/ 1072 w 2195"/>
                  <a:gd name="T121" fmla="*/ 65 h 2213"/>
                  <a:gd name="T122" fmla="*/ 1185 w 2195"/>
                  <a:gd name="T123" fmla="*/ 0 h 2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95" h="2213">
                    <a:moveTo>
                      <a:pt x="1232" y="100"/>
                    </a:moveTo>
                    <a:lnTo>
                      <a:pt x="1232" y="100"/>
                    </a:lnTo>
                    <a:lnTo>
                      <a:pt x="1248" y="106"/>
                    </a:lnTo>
                    <a:lnTo>
                      <a:pt x="1262" y="109"/>
                    </a:lnTo>
                    <a:lnTo>
                      <a:pt x="1278" y="106"/>
                    </a:lnTo>
                    <a:lnTo>
                      <a:pt x="1295" y="102"/>
                    </a:lnTo>
                    <a:lnTo>
                      <a:pt x="1309" y="97"/>
                    </a:lnTo>
                    <a:lnTo>
                      <a:pt x="1322" y="88"/>
                    </a:lnTo>
                    <a:lnTo>
                      <a:pt x="1350" y="69"/>
                    </a:lnTo>
                    <a:lnTo>
                      <a:pt x="1350" y="69"/>
                    </a:lnTo>
                    <a:lnTo>
                      <a:pt x="1357" y="69"/>
                    </a:lnTo>
                    <a:lnTo>
                      <a:pt x="1362" y="72"/>
                    </a:lnTo>
                    <a:lnTo>
                      <a:pt x="1367" y="77"/>
                    </a:lnTo>
                    <a:lnTo>
                      <a:pt x="1371" y="81"/>
                    </a:lnTo>
                    <a:lnTo>
                      <a:pt x="1376" y="91"/>
                    </a:lnTo>
                    <a:lnTo>
                      <a:pt x="1380" y="102"/>
                    </a:lnTo>
                    <a:lnTo>
                      <a:pt x="1385" y="114"/>
                    </a:lnTo>
                    <a:lnTo>
                      <a:pt x="1392" y="120"/>
                    </a:lnTo>
                    <a:lnTo>
                      <a:pt x="1396" y="123"/>
                    </a:lnTo>
                    <a:lnTo>
                      <a:pt x="1401" y="125"/>
                    </a:lnTo>
                    <a:lnTo>
                      <a:pt x="1408" y="125"/>
                    </a:lnTo>
                    <a:lnTo>
                      <a:pt x="1417" y="123"/>
                    </a:lnTo>
                    <a:lnTo>
                      <a:pt x="1417" y="123"/>
                    </a:lnTo>
                    <a:lnTo>
                      <a:pt x="1426" y="116"/>
                    </a:lnTo>
                    <a:lnTo>
                      <a:pt x="1434" y="106"/>
                    </a:lnTo>
                    <a:lnTo>
                      <a:pt x="1445" y="83"/>
                    </a:lnTo>
                    <a:lnTo>
                      <a:pt x="1452" y="74"/>
                    </a:lnTo>
                    <a:lnTo>
                      <a:pt x="1459" y="69"/>
                    </a:lnTo>
                    <a:lnTo>
                      <a:pt x="1464" y="67"/>
                    </a:lnTo>
                    <a:lnTo>
                      <a:pt x="1468" y="67"/>
                    </a:lnTo>
                    <a:lnTo>
                      <a:pt x="1473" y="69"/>
                    </a:lnTo>
                    <a:lnTo>
                      <a:pt x="1479" y="74"/>
                    </a:lnTo>
                    <a:lnTo>
                      <a:pt x="1479" y="74"/>
                    </a:lnTo>
                    <a:lnTo>
                      <a:pt x="1479" y="86"/>
                    </a:lnTo>
                    <a:lnTo>
                      <a:pt x="1479" y="95"/>
                    </a:lnTo>
                    <a:lnTo>
                      <a:pt x="1475" y="119"/>
                    </a:lnTo>
                    <a:lnTo>
                      <a:pt x="1475" y="128"/>
                    </a:lnTo>
                    <a:lnTo>
                      <a:pt x="1478" y="139"/>
                    </a:lnTo>
                    <a:lnTo>
                      <a:pt x="1479" y="148"/>
                    </a:lnTo>
                    <a:lnTo>
                      <a:pt x="1487" y="155"/>
                    </a:lnTo>
                    <a:lnTo>
                      <a:pt x="1487" y="155"/>
                    </a:lnTo>
                    <a:lnTo>
                      <a:pt x="1493" y="164"/>
                    </a:lnTo>
                    <a:lnTo>
                      <a:pt x="1503" y="169"/>
                    </a:lnTo>
                    <a:lnTo>
                      <a:pt x="1512" y="174"/>
                    </a:lnTo>
                    <a:lnTo>
                      <a:pt x="1523" y="177"/>
                    </a:lnTo>
                    <a:lnTo>
                      <a:pt x="1545" y="177"/>
                    </a:lnTo>
                    <a:lnTo>
                      <a:pt x="1565" y="174"/>
                    </a:lnTo>
                    <a:lnTo>
                      <a:pt x="1565" y="174"/>
                    </a:lnTo>
                    <a:lnTo>
                      <a:pt x="1581" y="169"/>
                    </a:lnTo>
                    <a:lnTo>
                      <a:pt x="1595" y="160"/>
                    </a:lnTo>
                    <a:lnTo>
                      <a:pt x="1609" y="148"/>
                    </a:lnTo>
                    <a:lnTo>
                      <a:pt x="1621" y="134"/>
                    </a:lnTo>
                    <a:lnTo>
                      <a:pt x="1644" y="106"/>
                    </a:lnTo>
                    <a:lnTo>
                      <a:pt x="1656" y="91"/>
                    </a:lnTo>
                    <a:lnTo>
                      <a:pt x="1670" y="78"/>
                    </a:lnTo>
                    <a:lnTo>
                      <a:pt x="1690" y="78"/>
                    </a:lnTo>
                    <a:lnTo>
                      <a:pt x="1690" y="78"/>
                    </a:lnTo>
                    <a:lnTo>
                      <a:pt x="1690" y="88"/>
                    </a:lnTo>
                    <a:lnTo>
                      <a:pt x="1688" y="95"/>
                    </a:lnTo>
                    <a:lnTo>
                      <a:pt x="1686" y="105"/>
                    </a:lnTo>
                    <a:lnTo>
                      <a:pt x="1679" y="111"/>
                    </a:lnTo>
                    <a:lnTo>
                      <a:pt x="1667" y="125"/>
                    </a:lnTo>
                    <a:lnTo>
                      <a:pt x="1656" y="141"/>
                    </a:lnTo>
                    <a:lnTo>
                      <a:pt x="1656" y="141"/>
                    </a:lnTo>
                    <a:lnTo>
                      <a:pt x="1639" y="158"/>
                    </a:lnTo>
                    <a:lnTo>
                      <a:pt x="1623" y="174"/>
                    </a:lnTo>
                    <a:lnTo>
                      <a:pt x="1617" y="183"/>
                    </a:lnTo>
                    <a:lnTo>
                      <a:pt x="1609" y="192"/>
                    </a:lnTo>
                    <a:lnTo>
                      <a:pt x="1607" y="204"/>
                    </a:lnTo>
                    <a:lnTo>
                      <a:pt x="1605" y="216"/>
                    </a:lnTo>
                    <a:lnTo>
                      <a:pt x="1605" y="216"/>
                    </a:lnTo>
                    <a:lnTo>
                      <a:pt x="1607" y="230"/>
                    </a:lnTo>
                    <a:lnTo>
                      <a:pt x="1614" y="244"/>
                    </a:lnTo>
                    <a:lnTo>
                      <a:pt x="1623" y="257"/>
                    </a:lnTo>
                    <a:lnTo>
                      <a:pt x="1635" y="266"/>
                    </a:lnTo>
                    <a:lnTo>
                      <a:pt x="1647" y="275"/>
                    </a:lnTo>
                    <a:lnTo>
                      <a:pt x="1662" y="285"/>
                    </a:lnTo>
                    <a:lnTo>
                      <a:pt x="1690" y="297"/>
                    </a:lnTo>
                    <a:lnTo>
                      <a:pt x="1690" y="297"/>
                    </a:lnTo>
                    <a:lnTo>
                      <a:pt x="1700" y="299"/>
                    </a:lnTo>
                    <a:lnTo>
                      <a:pt x="1709" y="302"/>
                    </a:lnTo>
                    <a:lnTo>
                      <a:pt x="1718" y="299"/>
                    </a:lnTo>
                    <a:lnTo>
                      <a:pt x="1728" y="297"/>
                    </a:lnTo>
                    <a:lnTo>
                      <a:pt x="1744" y="288"/>
                    </a:lnTo>
                    <a:lnTo>
                      <a:pt x="1758" y="274"/>
                    </a:lnTo>
                    <a:lnTo>
                      <a:pt x="1788" y="244"/>
                    </a:lnTo>
                    <a:lnTo>
                      <a:pt x="1802" y="232"/>
                    </a:lnTo>
                    <a:lnTo>
                      <a:pt x="1818" y="222"/>
                    </a:lnTo>
                    <a:lnTo>
                      <a:pt x="1818" y="222"/>
                    </a:lnTo>
                    <a:lnTo>
                      <a:pt x="1822" y="227"/>
                    </a:lnTo>
                    <a:lnTo>
                      <a:pt x="1825" y="232"/>
                    </a:lnTo>
                    <a:lnTo>
                      <a:pt x="1827" y="241"/>
                    </a:lnTo>
                    <a:lnTo>
                      <a:pt x="1825" y="253"/>
                    </a:lnTo>
                    <a:lnTo>
                      <a:pt x="1820" y="262"/>
                    </a:lnTo>
                    <a:lnTo>
                      <a:pt x="1820" y="262"/>
                    </a:lnTo>
                    <a:lnTo>
                      <a:pt x="1816" y="269"/>
                    </a:lnTo>
                    <a:lnTo>
                      <a:pt x="1811" y="274"/>
                    </a:lnTo>
                    <a:lnTo>
                      <a:pt x="1797" y="285"/>
                    </a:lnTo>
                    <a:lnTo>
                      <a:pt x="1790" y="292"/>
                    </a:lnTo>
                    <a:lnTo>
                      <a:pt x="1786" y="297"/>
                    </a:lnTo>
                    <a:lnTo>
                      <a:pt x="1783" y="306"/>
                    </a:lnTo>
                    <a:lnTo>
                      <a:pt x="1786" y="315"/>
                    </a:lnTo>
                    <a:lnTo>
                      <a:pt x="1786" y="315"/>
                    </a:lnTo>
                    <a:lnTo>
                      <a:pt x="1788" y="317"/>
                    </a:lnTo>
                    <a:lnTo>
                      <a:pt x="1792" y="320"/>
                    </a:lnTo>
                    <a:lnTo>
                      <a:pt x="1802" y="322"/>
                    </a:lnTo>
                    <a:lnTo>
                      <a:pt x="1813" y="322"/>
                    </a:lnTo>
                    <a:lnTo>
                      <a:pt x="1820" y="322"/>
                    </a:lnTo>
                    <a:lnTo>
                      <a:pt x="1820" y="322"/>
                    </a:lnTo>
                    <a:lnTo>
                      <a:pt x="1820" y="327"/>
                    </a:lnTo>
                    <a:lnTo>
                      <a:pt x="1820" y="329"/>
                    </a:lnTo>
                    <a:lnTo>
                      <a:pt x="1822" y="336"/>
                    </a:lnTo>
                    <a:lnTo>
                      <a:pt x="1825" y="343"/>
                    </a:lnTo>
                    <a:lnTo>
                      <a:pt x="1827" y="345"/>
                    </a:lnTo>
                    <a:lnTo>
                      <a:pt x="1825" y="350"/>
                    </a:lnTo>
                    <a:lnTo>
                      <a:pt x="1825" y="350"/>
                    </a:lnTo>
                    <a:lnTo>
                      <a:pt x="1818" y="355"/>
                    </a:lnTo>
                    <a:lnTo>
                      <a:pt x="1813" y="364"/>
                    </a:lnTo>
                    <a:lnTo>
                      <a:pt x="1811" y="374"/>
                    </a:lnTo>
                    <a:lnTo>
                      <a:pt x="1806" y="383"/>
                    </a:lnTo>
                    <a:lnTo>
                      <a:pt x="1806" y="383"/>
                    </a:lnTo>
                    <a:lnTo>
                      <a:pt x="1809" y="391"/>
                    </a:lnTo>
                    <a:lnTo>
                      <a:pt x="1813" y="401"/>
                    </a:lnTo>
                    <a:lnTo>
                      <a:pt x="1820" y="410"/>
                    </a:lnTo>
                    <a:lnTo>
                      <a:pt x="1830" y="417"/>
                    </a:lnTo>
                    <a:lnTo>
                      <a:pt x="1830" y="417"/>
                    </a:lnTo>
                    <a:lnTo>
                      <a:pt x="1839" y="419"/>
                    </a:lnTo>
                    <a:lnTo>
                      <a:pt x="1848" y="419"/>
                    </a:lnTo>
                    <a:lnTo>
                      <a:pt x="1869" y="417"/>
                    </a:lnTo>
                    <a:lnTo>
                      <a:pt x="1878" y="417"/>
                    </a:lnTo>
                    <a:lnTo>
                      <a:pt x="1887" y="419"/>
                    </a:lnTo>
                    <a:lnTo>
                      <a:pt x="1894" y="424"/>
                    </a:lnTo>
                    <a:lnTo>
                      <a:pt x="1901" y="433"/>
                    </a:lnTo>
                    <a:lnTo>
                      <a:pt x="1901" y="433"/>
                    </a:lnTo>
                    <a:lnTo>
                      <a:pt x="1913" y="436"/>
                    </a:lnTo>
                    <a:lnTo>
                      <a:pt x="1927" y="438"/>
                    </a:lnTo>
                    <a:lnTo>
                      <a:pt x="1938" y="441"/>
                    </a:lnTo>
                    <a:lnTo>
                      <a:pt x="1943" y="445"/>
                    </a:lnTo>
                    <a:lnTo>
                      <a:pt x="1947" y="450"/>
                    </a:lnTo>
                    <a:lnTo>
                      <a:pt x="1947" y="450"/>
                    </a:lnTo>
                    <a:lnTo>
                      <a:pt x="1943" y="463"/>
                    </a:lnTo>
                    <a:lnTo>
                      <a:pt x="1936" y="475"/>
                    </a:lnTo>
                    <a:lnTo>
                      <a:pt x="1920" y="496"/>
                    </a:lnTo>
                    <a:lnTo>
                      <a:pt x="1913" y="508"/>
                    </a:lnTo>
                    <a:lnTo>
                      <a:pt x="1908" y="521"/>
                    </a:lnTo>
                    <a:lnTo>
                      <a:pt x="1908" y="535"/>
                    </a:lnTo>
                    <a:lnTo>
                      <a:pt x="1913" y="549"/>
                    </a:lnTo>
                    <a:lnTo>
                      <a:pt x="1913" y="549"/>
                    </a:lnTo>
                    <a:lnTo>
                      <a:pt x="1938" y="582"/>
                    </a:lnTo>
                    <a:lnTo>
                      <a:pt x="1964" y="614"/>
                    </a:lnTo>
                    <a:lnTo>
                      <a:pt x="1989" y="646"/>
                    </a:lnTo>
                    <a:lnTo>
                      <a:pt x="2019" y="674"/>
                    </a:lnTo>
                    <a:lnTo>
                      <a:pt x="2019" y="674"/>
                    </a:lnTo>
                    <a:lnTo>
                      <a:pt x="2033" y="677"/>
                    </a:lnTo>
                    <a:lnTo>
                      <a:pt x="2047" y="674"/>
                    </a:lnTo>
                    <a:lnTo>
                      <a:pt x="2075" y="668"/>
                    </a:lnTo>
                    <a:lnTo>
                      <a:pt x="2089" y="665"/>
                    </a:lnTo>
                    <a:lnTo>
                      <a:pt x="2103" y="668"/>
                    </a:lnTo>
                    <a:lnTo>
                      <a:pt x="2117" y="669"/>
                    </a:lnTo>
                    <a:lnTo>
                      <a:pt x="2130" y="679"/>
                    </a:lnTo>
                    <a:lnTo>
                      <a:pt x="2130" y="679"/>
                    </a:lnTo>
                    <a:lnTo>
                      <a:pt x="2130" y="688"/>
                    </a:lnTo>
                    <a:lnTo>
                      <a:pt x="2128" y="700"/>
                    </a:lnTo>
                    <a:lnTo>
                      <a:pt x="2121" y="707"/>
                    </a:lnTo>
                    <a:lnTo>
                      <a:pt x="2117" y="711"/>
                    </a:lnTo>
                    <a:lnTo>
                      <a:pt x="2112" y="711"/>
                    </a:lnTo>
                    <a:lnTo>
                      <a:pt x="2112" y="711"/>
                    </a:lnTo>
                    <a:lnTo>
                      <a:pt x="2100" y="716"/>
                    </a:lnTo>
                    <a:lnTo>
                      <a:pt x="2086" y="721"/>
                    </a:lnTo>
                    <a:lnTo>
                      <a:pt x="2061" y="725"/>
                    </a:lnTo>
                    <a:lnTo>
                      <a:pt x="2050" y="730"/>
                    </a:lnTo>
                    <a:lnTo>
                      <a:pt x="2038" y="735"/>
                    </a:lnTo>
                    <a:lnTo>
                      <a:pt x="2028" y="744"/>
                    </a:lnTo>
                    <a:lnTo>
                      <a:pt x="2019" y="755"/>
                    </a:lnTo>
                    <a:lnTo>
                      <a:pt x="2019" y="755"/>
                    </a:lnTo>
                    <a:lnTo>
                      <a:pt x="2019" y="779"/>
                    </a:lnTo>
                    <a:lnTo>
                      <a:pt x="2024" y="802"/>
                    </a:lnTo>
                    <a:lnTo>
                      <a:pt x="2031" y="822"/>
                    </a:lnTo>
                    <a:lnTo>
                      <a:pt x="2038" y="843"/>
                    </a:lnTo>
                    <a:lnTo>
                      <a:pt x="2056" y="885"/>
                    </a:lnTo>
                    <a:lnTo>
                      <a:pt x="2066" y="906"/>
                    </a:lnTo>
                    <a:lnTo>
                      <a:pt x="2075" y="929"/>
                    </a:lnTo>
                    <a:lnTo>
                      <a:pt x="2075" y="929"/>
                    </a:lnTo>
                    <a:lnTo>
                      <a:pt x="2075" y="943"/>
                    </a:lnTo>
                    <a:lnTo>
                      <a:pt x="2077" y="955"/>
                    </a:lnTo>
                    <a:lnTo>
                      <a:pt x="2082" y="966"/>
                    </a:lnTo>
                    <a:lnTo>
                      <a:pt x="2086" y="976"/>
                    </a:lnTo>
                    <a:lnTo>
                      <a:pt x="2094" y="985"/>
                    </a:lnTo>
                    <a:lnTo>
                      <a:pt x="2103" y="991"/>
                    </a:lnTo>
                    <a:lnTo>
                      <a:pt x="2121" y="1008"/>
                    </a:lnTo>
                    <a:lnTo>
                      <a:pt x="2163" y="1036"/>
                    </a:lnTo>
                    <a:lnTo>
                      <a:pt x="2181" y="1052"/>
                    </a:lnTo>
                    <a:lnTo>
                      <a:pt x="2188" y="1062"/>
                    </a:lnTo>
                    <a:lnTo>
                      <a:pt x="2195" y="1071"/>
                    </a:lnTo>
                    <a:lnTo>
                      <a:pt x="2195" y="1071"/>
                    </a:lnTo>
                    <a:lnTo>
                      <a:pt x="2195" y="1080"/>
                    </a:lnTo>
                    <a:lnTo>
                      <a:pt x="2195" y="1087"/>
                    </a:lnTo>
                    <a:lnTo>
                      <a:pt x="2193" y="1096"/>
                    </a:lnTo>
                    <a:lnTo>
                      <a:pt x="2186" y="1101"/>
                    </a:lnTo>
                    <a:lnTo>
                      <a:pt x="2186" y="1101"/>
                    </a:lnTo>
                    <a:lnTo>
                      <a:pt x="2177" y="1103"/>
                    </a:lnTo>
                    <a:lnTo>
                      <a:pt x="2167" y="1101"/>
                    </a:lnTo>
                    <a:lnTo>
                      <a:pt x="2149" y="1094"/>
                    </a:lnTo>
                    <a:lnTo>
                      <a:pt x="2112" y="1075"/>
                    </a:lnTo>
                    <a:lnTo>
                      <a:pt x="2096" y="1071"/>
                    </a:lnTo>
                    <a:lnTo>
                      <a:pt x="2086" y="1068"/>
                    </a:lnTo>
                    <a:lnTo>
                      <a:pt x="2077" y="1068"/>
                    </a:lnTo>
                    <a:lnTo>
                      <a:pt x="2070" y="1071"/>
                    </a:lnTo>
                    <a:lnTo>
                      <a:pt x="2063" y="1075"/>
                    </a:lnTo>
                    <a:lnTo>
                      <a:pt x="2054" y="1085"/>
                    </a:lnTo>
                    <a:lnTo>
                      <a:pt x="2047" y="1096"/>
                    </a:lnTo>
                    <a:lnTo>
                      <a:pt x="2047" y="1096"/>
                    </a:lnTo>
                    <a:lnTo>
                      <a:pt x="2040" y="1129"/>
                    </a:lnTo>
                    <a:lnTo>
                      <a:pt x="2031" y="1161"/>
                    </a:lnTo>
                    <a:lnTo>
                      <a:pt x="2028" y="1177"/>
                    </a:lnTo>
                    <a:lnTo>
                      <a:pt x="2027" y="1193"/>
                    </a:lnTo>
                    <a:lnTo>
                      <a:pt x="2028" y="1210"/>
                    </a:lnTo>
                    <a:lnTo>
                      <a:pt x="2031" y="1226"/>
                    </a:lnTo>
                    <a:lnTo>
                      <a:pt x="2031" y="1226"/>
                    </a:lnTo>
                    <a:lnTo>
                      <a:pt x="2042" y="1242"/>
                    </a:lnTo>
                    <a:lnTo>
                      <a:pt x="2056" y="1256"/>
                    </a:lnTo>
                    <a:lnTo>
                      <a:pt x="2072" y="1265"/>
                    </a:lnTo>
                    <a:lnTo>
                      <a:pt x="2086" y="1274"/>
                    </a:lnTo>
                    <a:lnTo>
                      <a:pt x="2119" y="1295"/>
                    </a:lnTo>
                    <a:lnTo>
                      <a:pt x="2135" y="1307"/>
                    </a:lnTo>
                    <a:lnTo>
                      <a:pt x="2147" y="1323"/>
                    </a:lnTo>
                    <a:lnTo>
                      <a:pt x="2147" y="1323"/>
                    </a:lnTo>
                    <a:lnTo>
                      <a:pt x="2149" y="1332"/>
                    </a:lnTo>
                    <a:lnTo>
                      <a:pt x="2149" y="1342"/>
                    </a:lnTo>
                    <a:lnTo>
                      <a:pt x="2147" y="1351"/>
                    </a:lnTo>
                    <a:lnTo>
                      <a:pt x="2139" y="1360"/>
                    </a:lnTo>
                    <a:lnTo>
                      <a:pt x="2139" y="1360"/>
                    </a:lnTo>
                    <a:lnTo>
                      <a:pt x="2130" y="1367"/>
                    </a:lnTo>
                    <a:lnTo>
                      <a:pt x="2121" y="1371"/>
                    </a:lnTo>
                    <a:lnTo>
                      <a:pt x="2108" y="1374"/>
                    </a:lnTo>
                    <a:lnTo>
                      <a:pt x="2096" y="1374"/>
                    </a:lnTo>
                    <a:lnTo>
                      <a:pt x="2084" y="1374"/>
                    </a:lnTo>
                    <a:lnTo>
                      <a:pt x="2072" y="1379"/>
                    </a:lnTo>
                    <a:lnTo>
                      <a:pt x="2063" y="1384"/>
                    </a:lnTo>
                    <a:lnTo>
                      <a:pt x="2059" y="1388"/>
                    </a:lnTo>
                    <a:lnTo>
                      <a:pt x="2056" y="1395"/>
                    </a:lnTo>
                    <a:lnTo>
                      <a:pt x="2056" y="1395"/>
                    </a:lnTo>
                    <a:lnTo>
                      <a:pt x="2059" y="1409"/>
                    </a:lnTo>
                    <a:lnTo>
                      <a:pt x="2059" y="1420"/>
                    </a:lnTo>
                    <a:lnTo>
                      <a:pt x="2059" y="1432"/>
                    </a:lnTo>
                    <a:lnTo>
                      <a:pt x="2054" y="1441"/>
                    </a:lnTo>
                    <a:lnTo>
                      <a:pt x="2047" y="1465"/>
                    </a:lnTo>
                    <a:lnTo>
                      <a:pt x="2038" y="1485"/>
                    </a:lnTo>
                    <a:lnTo>
                      <a:pt x="2038" y="1485"/>
                    </a:lnTo>
                    <a:lnTo>
                      <a:pt x="2033" y="1490"/>
                    </a:lnTo>
                    <a:lnTo>
                      <a:pt x="2027" y="1495"/>
                    </a:lnTo>
                    <a:lnTo>
                      <a:pt x="2012" y="1496"/>
                    </a:lnTo>
                    <a:lnTo>
                      <a:pt x="1996" y="1496"/>
                    </a:lnTo>
                    <a:lnTo>
                      <a:pt x="1983" y="1495"/>
                    </a:lnTo>
                    <a:lnTo>
                      <a:pt x="1969" y="1495"/>
                    </a:lnTo>
                    <a:lnTo>
                      <a:pt x="1955" y="1496"/>
                    </a:lnTo>
                    <a:lnTo>
                      <a:pt x="1947" y="1501"/>
                    </a:lnTo>
                    <a:lnTo>
                      <a:pt x="1943" y="1506"/>
                    </a:lnTo>
                    <a:lnTo>
                      <a:pt x="1938" y="1513"/>
                    </a:lnTo>
                    <a:lnTo>
                      <a:pt x="1934" y="1523"/>
                    </a:lnTo>
                    <a:lnTo>
                      <a:pt x="1934" y="1523"/>
                    </a:lnTo>
                    <a:lnTo>
                      <a:pt x="1931" y="1539"/>
                    </a:lnTo>
                    <a:lnTo>
                      <a:pt x="1925" y="1554"/>
                    </a:lnTo>
                    <a:lnTo>
                      <a:pt x="1913" y="1590"/>
                    </a:lnTo>
                    <a:lnTo>
                      <a:pt x="1908" y="1606"/>
                    </a:lnTo>
                    <a:lnTo>
                      <a:pt x="1906" y="1622"/>
                    </a:lnTo>
                    <a:lnTo>
                      <a:pt x="1911" y="1638"/>
                    </a:lnTo>
                    <a:lnTo>
                      <a:pt x="1915" y="1648"/>
                    </a:lnTo>
                    <a:lnTo>
                      <a:pt x="1920" y="1657"/>
                    </a:lnTo>
                    <a:lnTo>
                      <a:pt x="1920" y="1657"/>
                    </a:lnTo>
                    <a:lnTo>
                      <a:pt x="1920" y="1678"/>
                    </a:lnTo>
                    <a:lnTo>
                      <a:pt x="1920" y="1682"/>
                    </a:lnTo>
                    <a:lnTo>
                      <a:pt x="1917" y="1687"/>
                    </a:lnTo>
                    <a:lnTo>
                      <a:pt x="1913" y="1692"/>
                    </a:lnTo>
                    <a:lnTo>
                      <a:pt x="1908" y="1693"/>
                    </a:lnTo>
                    <a:lnTo>
                      <a:pt x="1908" y="1693"/>
                    </a:lnTo>
                    <a:lnTo>
                      <a:pt x="1897" y="1692"/>
                    </a:lnTo>
                    <a:lnTo>
                      <a:pt x="1885" y="1689"/>
                    </a:lnTo>
                    <a:lnTo>
                      <a:pt x="1862" y="1680"/>
                    </a:lnTo>
                    <a:lnTo>
                      <a:pt x="1850" y="1675"/>
                    </a:lnTo>
                    <a:lnTo>
                      <a:pt x="1839" y="1675"/>
                    </a:lnTo>
                    <a:lnTo>
                      <a:pt x="1830" y="1680"/>
                    </a:lnTo>
                    <a:lnTo>
                      <a:pt x="1820" y="1692"/>
                    </a:lnTo>
                    <a:lnTo>
                      <a:pt x="1820" y="1692"/>
                    </a:lnTo>
                    <a:lnTo>
                      <a:pt x="1820" y="1698"/>
                    </a:lnTo>
                    <a:lnTo>
                      <a:pt x="1820" y="1707"/>
                    </a:lnTo>
                    <a:lnTo>
                      <a:pt x="1825" y="1722"/>
                    </a:lnTo>
                    <a:lnTo>
                      <a:pt x="1834" y="1733"/>
                    </a:lnTo>
                    <a:lnTo>
                      <a:pt x="1845" y="1742"/>
                    </a:lnTo>
                    <a:lnTo>
                      <a:pt x="1873" y="1764"/>
                    </a:lnTo>
                    <a:lnTo>
                      <a:pt x="1885" y="1775"/>
                    </a:lnTo>
                    <a:lnTo>
                      <a:pt x="1897" y="1787"/>
                    </a:lnTo>
                    <a:lnTo>
                      <a:pt x="1897" y="1787"/>
                    </a:lnTo>
                    <a:lnTo>
                      <a:pt x="1906" y="1800"/>
                    </a:lnTo>
                    <a:lnTo>
                      <a:pt x="1915" y="1814"/>
                    </a:lnTo>
                    <a:lnTo>
                      <a:pt x="1920" y="1828"/>
                    </a:lnTo>
                    <a:lnTo>
                      <a:pt x="1920" y="1837"/>
                    </a:lnTo>
                    <a:lnTo>
                      <a:pt x="1917" y="1845"/>
                    </a:lnTo>
                    <a:lnTo>
                      <a:pt x="1917" y="1845"/>
                    </a:lnTo>
                    <a:lnTo>
                      <a:pt x="1915" y="1849"/>
                    </a:lnTo>
                    <a:lnTo>
                      <a:pt x="1913" y="1851"/>
                    </a:lnTo>
                    <a:lnTo>
                      <a:pt x="1906" y="1854"/>
                    </a:lnTo>
                    <a:lnTo>
                      <a:pt x="1897" y="1851"/>
                    </a:lnTo>
                    <a:lnTo>
                      <a:pt x="1889" y="1849"/>
                    </a:lnTo>
                    <a:lnTo>
                      <a:pt x="1889" y="1849"/>
                    </a:lnTo>
                    <a:lnTo>
                      <a:pt x="1873" y="1837"/>
                    </a:lnTo>
                    <a:lnTo>
                      <a:pt x="1858" y="1821"/>
                    </a:lnTo>
                    <a:lnTo>
                      <a:pt x="1827" y="1789"/>
                    </a:lnTo>
                    <a:lnTo>
                      <a:pt x="1811" y="1775"/>
                    </a:lnTo>
                    <a:lnTo>
                      <a:pt x="1792" y="1765"/>
                    </a:lnTo>
                    <a:lnTo>
                      <a:pt x="1783" y="1761"/>
                    </a:lnTo>
                    <a:lnTo>
                      <a:pt x="1774" y="1759"/>
                    </a:lnTo>
                    <a:lnTo>
                      <a:pt x="1762" y="1759"/>
                    </a:lnTo>
                    <a:lnTo>
                      <a:pt x="1751" y="1761"/>
                    </a:lnTo>
                    <a:lnTo>
                      <a:pt x="1751" y="1761"/>
                    </a:lnTo>
                    <a:lnTo>
                      <a:pt x="1739" y="1775"/>
                    </a:lnTo>
                    <a:lnTo>
                      <a:pt x="1725" y="1787"/>
                    </a:lnTo>
                    <a:lnTo>
                      <a:pt x="1695" y="1812"/>
                    </a:lnTo>
                    <a:lnTo>
                      <a:pt x="1681" y="1826"/>
                    </a:lnTo>
                    <a:lnTo>
                      <a:pt x="1670" y="1840"/>
                    </a:lnTo>
                    <a:lnTo>
                      <a:pt x="1661" y="1854"/>
                    </a:lnTo>
                    <a:lnTo>
                      <a:pt x="1653" y="1872"/>
                    </a:lnTo>
                    <a:lnTo>
                      <a:pt x="1653" y="1872"/>
                    </a:lnTo>
                    <a:lnTo>
                      <a:pt x="1656" y="1886"/>
                    </a:lnTo>
                    <a:lnTo>
                      <a:pt x="1661" y="1900"/>
                    </a:lnTo>
                    <a:lnTo>
                      <a:pt x="1675" y="1928"/>
                    </a:lnTo>
                    <a:lnTo>
                      <a:pt x="1681" y="1939"/>
                    </a:lnTo>
                    <a:lnTo>
                      <a:pt x="1686" y="1953"/>
                    </a:lnTo>
                    <a:lnTo>
                      <a:pt x="1686" y="1965"/>
                    </a:lnTo>
                    <a:lnTo>
                      <a:pt x="1684" y="1972"/>
                    </a:lnTo>
                    <a:lnTo>
                      <a:pt x="1681" y="1981"/>
                    </a:lnTo>
                    <a:lnTo>
                      <a:pt x="1681" y="1981"/>
                    </a:lnTo>
                    <a:lnTo>
                      <a:pt x="1667" y="1976"/>
                    </a:lnTo>
                    <a:lnTo>
                      <a:pt x="1656" y="1970"/>
                    </a:lnTo>
                    <a:lnTo>
                      <a:pt x="1633" y="1951"/>
                    </a:lnTo>
                    <a:lnTo>
                      <a:pt x="1612" y="1932"/>
                    </a:lnTo>
                    <a:lnTo>
                      <a:pt x="1600" y="1926"/>
                    </a:lnTo>
                    <a:lnTo>
                      <a:pt x="1586" y="1921"/>
                    </a:lnTo>
                    <a:lnTo>
                      <a:pt x="1586" y="1921"/>
                    </a:lnTo>
                    <a:lnTo>
                      <a:pt x="1575" y="1918"/>
                    </a:lnTo>
                    <a:lnTo>
                      <a:pt x="1563" y="1918"/>
                    </a:lnTo>
                    <a:lnTo>
                      <a:pt x="1551" y="1921"/>
                    </a:lnTo>
                    <a:lnTo>
                      <a:pt x="1540" y="1926"/>
                    </a:lnTo>
                    <a:lnTo>
                      <a:pt x="1528" y="1930"/>
                    </a:lnTo>
                    <a:lnTo>
                      <a:pt x="1519" y="1937"/>
                    </a:lnTo>
                    <a:lnTo>
                      <a:pt x="1510" y="1946"/>
                    </a:lnTo>
                    <a:lnTo>
                      <a:pt x="1503" y="1956"/>
                    </a:lnTo>
                    <a:lnTo>
                      <a:pt x="1503" y="1956"/>
                    </a:lnTo>
                    <a:lnTo>
                      <a:pt x="1498" y="1972"/>
                    </a:lnTo>
                    <a:lnTo>
                      <a:pt x="1498" y="1990"/>
                    </a:lnTo>
                    <a:lnTo>
                      <a:pt x="1501" y="2025"/>
                    </a:lnTo>
                    <a:lnTo>
                      <a:pt x="1503" y="2042"/>
                    </a:lnTo>
                    <a:lnTo>
                      <a:pt x="1501" y="2058"/>
                    </a:lnTo>
                    <a:lnTo>
                      <a:pt x="1496" y="2073"/>
                    </a:lnTo>
                    <a:lnTo>
                      <a:pt x="1492" y="2081"/>
                    </a:lnTo>
                    <a:lnTo>
                      <a:pt x="1487" y="2087"/>
                    </a:lnTo>
                    <a:lnTo>
                      <a:pt x="1487" y="2087"/>
                    </a:lnTo>
                    <a:lnTo>
                      <a:pt x="1478" y="2087"/>
                    </a:lnTo>
                    <a:lnTo>
                      <a:pt x="1468" y="2083"/>
                    </a:lnTo>
                    <a:lnTo>
                      <a:pt x="1461" y="2076"/>
                    </a:lnTo>
                    <a:lnTo>
                      <a:pt x="1456" y="2067"/>
                    </a:lnTo>
                    <a:lnTo>
                      <a:pt x="1456" y="2067"/>
                    </a:lnTo>
                    <a:lnTo>
                      <a:pt x="1452" y="2055"/>
                    </a:lnTo>
                    <a:lnTo>
                      <a:pt x="1450" y="2042"/>
                    </a:lnTo>
                    <a:lnTo>
                      <a:pt x="1447" y="2014"/>
                    </a:lnTo>
                    <a:lnTo>
                      <a:pt x="1443" y="2002"/>
                    </a:lnTo>
                    <a:lnTo>
                      <a:pt x="1438" y="1990"/>
                    </a:lnTo>
                    <a:lnTo>
                      <a:pt x="1429" y="1979"/>
                    </a:lnTo>
                    <a:lnTo>
                      <a:pt x="1417" y="1972"/>
                    </a:lnTo>
                    <a:lnTo>
                      <a:pt x="1417" y="1972"/>
                    </a:lnTo>
                    <a:lnTo>
                      <a:pt x="1382" y="1970"/>
                    </a:lnTo>
                    <a:lnTo>
                      <a:pt x="1367" y="1970"/>
                    </a:lnTo>
                    <a:lnTo>
                      <a:pt x="1348" y="1970"/>
                    </a:lnTo>
                    <a:lnTo>
                      <a:pt x="1331" y="1972"/>
                    </a:lnTo>
                    <a:lnTo>
                      <a:pt x="1318" y="1976"/>
                    </a:lnTo>
                    <a:lnTo>
                      <a:pt x="1313" y="1981"/>
                    </a:lnTo>
                    <a:lnTo>
                      <a:pt x="1306" y="1988"/>
                    </a:lnTo>
                    <a:lnTo>
                      <a:pt x="1301" y="1995"/>
                    </a:lnTo>
                    <a:lnTo>
                      <a:pt x="1296" y="2002"/>
                    </a:lnTo>
                    <a:lnTo>
                      <a:pt x="1296" y="2002"/>
                    </a:lnTo>
                    <a:lnTo>
                      <a:pt x="1290" y="2037"/>
                    </a:lnTo>
                    <a:lnTo>
                      <a:pt x="1285" y="2055"/>
                    </a:lnTo>
                    <a:lnTo>
                      <a:pt x="1285" y="2072"/>
                    </a:lnTo>
                    <a:lnTo>
                      <a:pt x="1285" y="2090"/>
                    </a:lnTo>
                    <a:lnTo>
                      <a:pt x="1285" y="2109"/>
                    </a:lnTo>
                    <a:lnTo>
                      <a:pt x="1290" y="2125"/>
                    </a:lnTo>
                    <a:lnTo>
                      <a:pt x="1296" y="2141"/>
                    </a:lnTo>
                    <a:lnTo>
                      <a:pt x="1296" y="2141"/>
                    </a:lnTo>
                    <a:lnTo>
                      <a:pt x="1301" y="2159"/>
                    </a:lnTo>
                    <a:lnTo>
                      <a:pt x="1304" y="2180"/>
                    </a:lnTo>
                    <a:lnTo>
                      <a:pt x="1301" y="2189"/>
                    </a:lnTo>
                    <a:lnTo>
                      <a:pt x="1299" y="2199"/>
                    </a:lnTo>
                    <a:lnTo>
                      <a:pt x="1295" y="2206"/>
                    </a:lnTo>
                    <a:lnTo>
                      <a:pt x="1287" y="2213"/>
                    </a:lnTo>
                    <a:lnTo>
                      <a:pt x="1287" y="2213"/>
                    </a:lnTo>
                    <a:lnTo>
                      <a:pt x="1278" y="2206"/>
                    </a:lnTo>
                    <a:lnTo>
                      <a:pt x="1271" y="2201"/>
                    </a:lnTo>
                    <a:lnTo>
                      <a:pt x="1267" y="2192"/>
                    </a:lnTo>
                    <a:lnTo>
                      <a:pt x="1264" y="2185"/>
                    </a:lnTo>
                    <a:lnTo>
                      <a:pt x="1260" y="2169"/>
                    </a:lnTo>
                    <a:lnTo>
                      <a:pt x="1260" y="2148"/>
                    </a:lnTo>
                    <a:lnTo>
                      <a:pt x="1262" y="2109"/>
                    </a:lnTo>
                    <a:lnTo>
                      <a:pt x="1262" y="2090"/>
                    </a:lnTo>
                    <a:lnTo>
                      <a:pt x="1260" y="2072"/>
                    </a:lnTo>
                    <a:lnTo>
                      <a:pt x="1260" y="2072"/>
                    </a:lnTo>
                    <a:lnTo>
                      <a:pt x="1255" y="2051"/>
                    </a:lnTo>
                    <a:lnTo>
                      <a:pt x="1248" y="2028"/>
                    </a:lnTo>
                    <a:lnTo>
                      <a:pt x="1243" y="2018"/>
                    </a:lnTo>
                    <a:lnTo>
                      <a:pt x="1239" y="2009"/>
                    </a:lnTo>
                    <a:lnTo>
                      <a:pt x="1229" y="2002"/>
                    </a:lnTo>
                    <a:lnTo>
                      <a:pt x="1220" y="1995"/>
                    </a:lnTo>
                    <a:lnTo>
                      <a:pt x="1220" y="1995"/>
                    </a:lnTo>
                    <a:lnTo>
                      <a:pt x="1195" y="1986"/>
                    </a:lnTo>
                    <a:lnTo>
                      <a:pt x="1171" y="1976"/>
                    </a:lnTo>
                    <a:lnTo>
                      <a:pt x="1160" y="1972"/>
                    </a:lnTo>
                    <a:lnTo>
                      <a:pt x="1146" y="1970"/>
                    </a:lnTo>
                    <a:lnTo>
                      <a:pt x="1135" y="1970"/>
                    </a:lnTo>
                    <a:lnTo>
                      <a:pt x="1121" y="1972"/>
                    </a:lnTo>
                    <a:lnTo>
                      <a:pt x="1121" y="1972"/>
                    </a:lnTo>
                    <a:lnTo>
                      <a:pt x="1088" y="1986"/>
                    </a:lnTo>
                    <a:lnTo>
                      <a:pt x="1072" y="1995"/>
                    </a:lnTo>
                    <a:lnTo>
                      <a:pt x="1056" y="2006"/>
                    </a:lnTo>
                    <a:lnTo>
                      <a:pt x="1042" y="2018"/>
                    </a:lnTo>
                    <a:lnTo>
                      <a:pt x="1030" y="2032"/>
                    </a:lnTo>
                    <a:lnTo>
                      <a:pt x="1023" y="2048"/>
                    </a:lnTo>
                    <a:lnTo>
                      <a:pt x="1019" y="2064"/>
                    </a:lnTo>
                    <a:lnTo>
                      <a:pt x="1019" y="2064"/>
                    </a:lnTo>
                    <a:lnTo>
                      <a:pt x="1016" y="2081"/>
                    </a:lnTo>
                    <a:lnTo>
                      <a:pt x="1016" y="2095"/>
                    </a:lnTo>
                    <a:lnTo>
                      <a:pt x="1015" y="2127"/>
                    </a:lnTo>
                    <a:lnTo>
                      <a:pt x="1012" y="2141"/>
                    </a:lnTo>
                    <a:lnTo>
                      <a:pt x="1007" y="2155"/>
                    </a:lnTo>
                    <a:lnTo>
                      <a:pt x="998" y="2167"/>
                    </a:lnTo>
                    <a:lnTo>
                      <a:pt x="991" y="2172"/>
                    </a:lnTo>
                    <a:lnTo>
                      <a:pt x="984" y="2173"/>
                    </a:lnTo>
                    <a:lnTo>
                      <a:pt x="984" y="2173"/>
                    </a:lnTo>
                    <a:lnTo>
                      <a:pt x="974" y="2173"/>
                    </a:lnTo>
                    <a:lnTo>
                      <a:pt x="970" y="2169"/>
                    </a:lnTo>
                    <a:lnTo>
                      <a:pt x="963" y="2162"/>
                    </a:lnTo>
                    <a:lnTo>
                      <a:pt x="961" y="2155"/>
                    </a:lnTo>
                    <a:lnTo>
                      <a:pt x="961" y="2155"/>
                    </a:lnTo>
                    <a:lnTo>
                      <a:pt x="959" y="2141"/>
                    </a:lnTo>
                    <a:lnTo>
                      <a:pt x="959" y="2127"/>
                    </a:lnTo>
                    <a:lnTo>
                      <a:pt x="961" y="2100"/>
                    </a:lnTo>
                    <a:lnTo>
                      <a:pt x="963" y="2072"/>
                    </a:lnTo>
                    <a:lnTo>
                      <a:pt x="963" y="2058"/>
                    </a:lnTo>
                    <a:lnTo>
                      <a:pt x="961" y="2044"/>
                    </a:lnTo>
                    <a:lnTo>
                      <a:pt x="961" y="2044"/>
                    </a:lnTo>
                    <a:lnTo>
                      <a:pt x="957" y="2039"/>
                    </a:lnTo>
                    <a:lnTo>
                      <a:pt x="952" y="2034"/>
                    </a:lnTo>
                    <a:lnTo>
                      <a:pt x="945" y="2034"/>
                    </a:lnTo>
                    <a:lnTo>
                      <a:pt x="940" y="2037"/>
                    </a:lnTo>
                    <a:lnTo>
                      <a:pt x="940" y="2037"/>
                    </a:lnTo>
                    <a:lnTo>
                      <a:pt x="935" y="2044"/>
                    </a:lnTo>
                    <a:lnTo>
                      <a:pt x="931" y="2053"/>
                    </a:lnTo>
                    <a:lnTo>
                      <a:pt x="924" y="2072"/>
                    </a:lnTo>
                    <a:lnTo>
                      <a:pt x="921" y="2078"/>
                    </a:lnTo>
                    <a:lnTo>
                      <a:pt x="915" y="2086"/>
                    </a:lnTo>
                    <a:lnTo>
                      <a:pt x="907" y="2087"/>
                    </a:lnTo>
                    <a:lnTo>
                      <a:pt x="896" y="2086"/>
                    </a:lnTo>
                    <a:lnTo>
                      <a:pt x="896" y="2086"/>
                    </a:lnTo>
                    <a:lnTo>
                      <a:pt x="891" y="2078"/>
                    </a:lnTo>
                    <a:lnTo>
                      <a:pt x="887" y="2069"/>
                    </a:lnTo>
                    <a:lnTo>
                      <a:pt x="885" y="2062"/>
                    </a:lnTo>
                    <a:lnTo>
                      <a:pt x="885" y="2053"/>
                    </a:lnTo>
                    <a:lnTo>
                      <a:pt x="887" y="2037"/>
                    </a:lnTo>
                    <a:lnTo>
                      <a:pt x="891" y="2020"/>
                    </a:lnTo>
                    <a:lnTo>
                      <a:pt x="896" y="2004"/>
                    </a:lnTo>
                    <a:lnTo>
                      <a:pt x="894" y="1990"/>
                    </a:lnTo>
                    <a:lnTo>
                      <a:pt x="891" y="1981"/>
                    </a:lnTo>
                    <a:lnTo>
                      <a:pt x="890" y="1975"/>
                    </a:lnTo>
                    <a:lnTo>
                      <a:pt x="882" y="1970"/>
                    </a:lnTo>
                    <a:lnTo>
                      <a:pt x="873" y="1962"/>
                    </a:lnTo>
                    <a:lnTo>
                      <a:pt x="873" y="1962"/>
                    </a:lnTo>
                    <a:lnTo>
                      <a:pt x="861" y="1961"/>
                    </a:lnTo>
                    <a:lnTo>
                      <a:pt x="849" y="1965"/>
                    </a:lnTo>
                    <a:lnTo>
                      <a:pt x="838" y="1970"/>
                    </a:lnTo>
                    <a:lnTo>
                      <a:pt x="829" y="1975"/>
                    </a:lnTo>
                    <a:lnTo>
                      <a:pt x="818" y="1981"/>
                    </a:lnTo>
                    <a:lnTo>
                      <a:pt x="805" y="1986"/>
                    </a:lnTo>
                    <a:lnTo>
                      <a:pt x="794" y="1986"/>
                    </a:lnTo>
                    <a:lnTo>
                      <a:pt x="780" y="1984"/>
                    </a:lnTo>
                    <a:lnTo>
                      <a:pt x="780" y="1984"/>
                    </a:lnTo>
                    <a:lnTo>
                      <a:pt x="743" y="1956"/>
                    </a:lnTo>
                    <a:lnTo>
                      <a:pt x="734" y="1951"/>
                    </a:lnTo>
                    <a:lnTo>
                      <a:pt x="724" y="1946"/>
                    </a:lnTo>
                    <a:lnTo>
                      <a:pt x="713" y="1944"/>
                    </a:lnTo>
                    <a:lnTo>
                      <a:pt x="702" y="1944"/>
                    </a:lnTo>
                    <a:lnTo>
                      <a:pt x="702" y="1944"/>
                    </a:lnTo>
                    <a:lnTo>
                      <a:pt x="690" y="1928"/>
                    </a:lnTo>
                    <a:lnTo>
                      <a:pt x="674" y="1909"/>
                    </a:lnTo>
                    <a:lnTo>
                      <a:pt x="665" y="1903"/>
                    </a:lnTo>
                    <a:lnTo>
                      <a:pt x="655" y="1898"/>
                    </a:lnTo>
                    <a:lnTo>
                      <a:pt x="646" y="1898"/>
                    </a:lnTo>
                    <a:lnTo>
                      <a:pt x="635" y="1898"/>
                    </a:lnTo>
                    <a:lnTo>
                      <a:pt x="635" y="1898"/>
                    </a:lnTo>
                    <a:lnTo>
                      <a:pt x="616" y="1909"/>
                    </a:lnTo>
                    <a:lnTo>
                      <a:pt x="600" y="1923"/>
                    </a:lnTo>
                    <a:lnTo>
                      <a:pt x="586" y="1939"/>
                    </a:lnTo>
                    <a:lnTo>
                      <a:pt x="577" y="1956"/>
                    </a:lnTo>
                    <a:lnTo>
                      <a:pt x="567" y="1976"/>
                    </a:lnTo>
                    <a:lnTo>
                      <a:pt x="563" y="1997"/>
                    </a:lnTo>
                    <a:lnTo>
                      <a:pt x="551" y="2039"/>
                    </a:lnTo>
                    <a:lnTo>
                      <a:pt x="551" y="2039"/>
                    </a:lnTo>
                    <a:lnTo>
                      <a:pt x="544" y="2048"/>
                    </a:lnTo>
                    <a:lnTo>
                      <a:pt x="535" y="2058"/>
                    </a:lnTo>
                    <a:lnTo>
                      <a:pt x="516" y="2069"/>
                    </a:lnTo>
                    <a:lnTo>
                      <a:pt x="496" y="2081"/>
                    </a:lnTo>
                    <a:lnTo>
                      <a:pt x="486" y="2087"/>
                    </a:lnTo>
                    <a:lnTo>
                      <a:pt x="477" y="2097"/>
                    </a:lnTo>
                    <a:lnTo>
                      <a:pt x="477" y="2097"/>
                    </a:lnTo>
                    <a:lnTo>
                      <a:pt x="470" y="2095"/>
                    </a:lnTo>
                    <a:lnTo>
                      <a:pt x="466" y="2092"/>
                    </a:lnTo>
                    <a:lnTo>
                      <a:pt x="463" y="2090"/>
                    </a:lnTo>
                    <a:lnTo>
                      <a:pt x="463" y="2090"/>
                    </a:lnTo>
                    <a:lnTo>
                      <a:pt x="472" y="2055"/>
                    </a:lnTo>
                    <a:lnTo>
                      <a:pt x="483" y="2023"/>
                    </a:lnTo>
                    <a:lnTo>
                      <a:pt x="497" y="1993"/>
                    </a:lnTo>
                    <a:lnTo>
                      <a:pt x="514" y="1961"/>
                    </a:lnTo>
                    <a:lnTo>
                      <a:pt x="528" y="1930"/>
                    </a:lnTo>
                    <a:lnTo>
                      <a:pt x="541" y="1898"/>
                    </a:lnTo>
                    <a:lnTo>
                      <a:pt x="553" y="1865"/>
                    </a:lnTo>
                    <a:lnTo>
                      <a:pt x="563" y="1833"/>
                    </a:lnTo>
                    <a:lnTo>
                      <a:pt x="563" y="1833"/>
                    </a:lnTo>
                    <a:lnTo>
                      <a:pt x="560" y="1807"/>
                    </a:lnTo>
                    <a:lnTo>
                      <a:pt x="558" y="1796"/>
                    </a:lnTo>
                    <a:lnTo>
                      <a:pt x="555" y="1787"/>
                    </a:lnTo>
                    <a:lnTo>
                      <a:pt x="551" y="1778"/>
                    </a:lnTo>
                    <a:lnTo>
                      <a:pt x="544" y="1768"/>
                    </a:lnTo>
                    <a:lnTo>
                      <a:pt x="537" y="1759"/>
                    </a:lnTo>
                    <a:lnTo>
                      <a:pt x="528" y="1751"/>
                    </a:lnTo>
                    <a:lnTo>
                      <a:pt x="528" y="1751"/>
                    </a:lnTo>
                    <a:lnTo>
                      <a:pt x="516" y="1747"/>
                    </a:lnTo>
                    <a:lnTo>
                      <a:pt x="505" y="1747"/>
                    </a:lnTo>
                    <a:lnTo>
                      <a:pt x="493" y="1747"/>
                    </a:lnTo>
                    <a:lnTo>
                      <a:pt x="482" y="1751"/>
                    </a:lnTo>
                    <a:lnTo>
                      <a:pt x="482" y="1751"/>
                    </a:lnTo>
                    <a:lnTo>
                      <a:pt x="472" y="1764"/>
                    </a:lnTo>
                    <a:lnTo>
                      <a:pt x="458" y="1773"/>
                    </a:lnTo>
                    <a:lnTo>
                      <a:pt x="452" y="1775"/>
                    </a:lnTo>
                    <a:lnTo>
                      <a:pt x="444" y="1778"/>
                    </a:lnTo>
                    <a:lnTo>
                      <a:pt x="438" y="1778"/>
                    </a:lnTo>
                    <a:lnTo>
                      <a:pt x="428" y="1773"/>
                    </a:lnTo>
                    <a:lnTo>
                      <a:pt x="428" y="1773"/>
                    </a:lnTo>
                    <a:lnTo>
                      <a:pt x="424" y="1765"/>
                    </a:lnTo>
                    <a:lnTo>
                      <a:pt x="424" y="1756"/>
                    </a:lnTo>
                    <a:lnTo>
                      <a:pt x="421" y="1745"/>
                    </a:lnTo>
                    <a:lnTo>
                      <a:pt x="424" y="1736"/>
                    </a:lnTo>
                    <a:lnTo>
                      <a:pt x="428" y="1717"/>
                    </a:lnTo>
                    <a:lnTo>
                      <a:pt x="435" y="1696"/>
                    </a:lnTo>
                    <a:lnTo>
                      <a:pt x="438" y="1678"/>
                    </a:lnTo>
                    <a:lnTo>
                      <a:pt x="438" y="1671"/>
                    </a:lnTo>
                    <a:lnTo>
                      <a:pt x="435" y="1662"/>
                    </a:lnTo>
                    <a:lnTo>
                      <a:pt x="433" y="1654"/>
                    </a:lnTo>
                    <a:lnTo>
                      <a:pt x="426" y="1648"/>
                    </a:lnTo>
                    <a:lnTo>
                      <a:pt x="417" y="1640"/>
                    </a:lnTo>
                    <a:lnTo>
                      <a:pt x="405" y="1636"/>
                    </a:lnTo>
                    <a:lnTo>
                      <a:pt x="405" y="1636"/>
                    </a:lnTo>
                    <a:lnTo>
                      <a:pt x="396" y="1631"/>
                    </a:lnTo>
                    <a:lnTo>
                      <a:pt x="384" y="1631"/>
                    </a:lnTo>
                    <a:lnTo>
                      <a:pt x="361" y="1634"/>
                    </a:lnTo>
                    <a:lnTo>
                      <a:pt x="361" y="1634"/>
                    </a:lnTo>
                    <a:lnTo>
                      <a:pt x="352" y="1638"/>
                    </a:lnTo>
                    <a:lnTo>
                      <a:pt x="342" y="1645"/>
                    </a:lnTo>
                    <a:lnTo>
                      <a:pt x="327" y="1662"/>
                    </a:lnTo>
                    <a:lnTo>
                      <a:pt x="317" y="1668"/>
                    </a:lnTo>
                    <a:lnTo>
                      <a:pt x="308" y="1673"/>
                    </a:lnTo>
                    <a:lnTo>
                      <a:pt x="296" y="1675"/>
                    </a:lnTo>
                    <a:lnTo>
                      <a:pt x="285" y="1671"/>
                    </a:lnTo>
                    <a:lnTo>
                      <a:pt x="285" y="1671"/>
                    </a:lnTo>
                    <a:lnTo>
                      <a:pt x="278" y="1664"/>
                    </a:lnTo>
                    <a:lnTo>
                      <a:pt x="275" y="1654"/>
                    </a:lnTo>
                    <a:lnTo>
                      <a:pt x="273" y="1648"/>
                    </a:lnTo>
                    <a:lnTo>
                      <a:pt x="275" y="1640"/>
                    </a:lnTo>
                    <a:lnTo>
                      <a:pt x="283" y="1629"/>
                    </a:lnTo>
                    <a:lnTo>
                      <a:pt x="292" y="1615"/>
                    </a:lnTo>
                    <a:lnTo>
                      <a:pt x="303" y="1604"/>
                    </a:lnTo>
                    <a:lnTo>
                      <a:pt x="314" y="1590"/>
                    </a:lnTo>
                    <a:lnTo>
                      <a:pt x="324" y="1576"/>
                    </a:lnTo>
                    <a:lnTo>
                      <a:pt x="327" y="1568"/>
                    </a:lnTo>
                    <a:lnTo>
                      <a:pt x="327" y="1559"/>
                    </a:lnTo>
                    <a:lnTo>
                      <a:pt x="327" y="1559"/>
                    </a:lnTo>
                    <a:lnTo>
                      <a:pt x="324" y="1550"/>
                    </a:lnTo>
                    <a:lnTo>
                      <a:pt x="322" y="1541"/>
                    </a:lnTo>
                    <a:lnTo>
                      <a:pt x="317" y="1534"/>
                    </a:lnTo>
                    <a:lnTo>
                      <a:pt x="313" y="1527"/>
                    </a:lnTo>
                    <a:lnTo>
                      <a:pt x="301" y="1518"/>
                    </a:lnTo>
                    <a:lnTo>
                      <a:pt x="285" y="1509"/>
                    </a:lnTo>
                    <a:lnTo>
                      <a:pt x="255" y="1492"/>
                    </a:lnTo>
                    <a:lnTo>
                      <a:pt x="241" y="1483"/>
                    </a:lnTo>
                    <a:lnTo>
                      <a:pt x="231" y="1469"/>
                    </a:lnTo>
                    <a:lnTo>
                      <a:pt x="231" y="1469"/>
                    </a:lnTo>
                    <a:lnTo>
                      <a:pt x="231" y="1453"/>
                    </a:lnTo>
                    <a:lnTo>
                      <a:pt x="236" y="1434"/>
                    </a:lnTo>
                    <a:lnTo>
                      <a:pt x="250" y="1399"/>
                    </a:lnTo>
                    <a:lnTo>
                      <a:pt x="252" y="1381"/>
                    </a:lnTo>
                    <a:lnTo>
                      <a:pt x="252" y="1371"/>
                    </a:lnTo>
                    <a:lnTo>
                      <a:pt x="252" y="1365"/>
                    </a:lnTo>
                    <a:lnTo>
                      <a:pt x="247" y="1356"/>
                    </a:lnTo>
                    <a:lnTo>
                      <a:pt x="243" y="1349"/>
                    </a:lnTo>
                    <a:lnTo>
                      <a:pt x="236" y="1342"/>
                    </a:lnTo>
                    <a:lnTo>
                      <a:pt x="227" y="1335"/>
                    </a:lnTo>
                    <a:lnTo>
                      <a:pt x="227" y="1335"/>
                    </a:lnTo>
                    <a:lnTo>
                      <a:pt x="217" y="1335"/>
                    </a:lnTo>
                    <a:lnTo>
                      <a:pt x="211" y="1337"/>
                    </a:lnTo>
                    <a:lnTo>
                      <a:pt x="197" y="1342"/>
                    </a:lnTo>
                    <a:lnTo>
                      <a:pt x="180" y="1351"/>
                    </a:lnTo>
                    <a:lnTo>
                      <a:pt x="167" y="1360"/>
                    </a:lnTo>
                    <a:lnTo>
                      <a:pt x="153" y="1367"/>
                    </a:lnTo>
                    <a:lnTo>
                      <a:pt x="136" y="1374"/>
                    </a:lnTo>
                    <a:lnTo>
                      <a:pt x="130" y="1374"/>
                    </a:lnTo>
                    <a:lnTo>
                      <a:pt x="122" y="1374"/>
                    </a:lnTo>
                    <a:lnTo>
                      <a:pt x="113" y="1371"/>
                    </a:lnTo>
                    <a:lnTo>
                      <a:pt x="104" y="1370"/>
                    </a:lnTo>
                    <a:lnTo>
                      <a:pt x="104" y="1370"/>
                    </a:lnTo>
                    <a:lnTo>
                      <a:pt x="106" y="1353"/>
                    </a:lnTo>
                    <a:lnTo>
                      <a:pt x="113" y="1342"/>
                    </a:lnTo>
                    <a:lnTo>
                      <a:pt x="122" y="1328"/>
                    </a:lnTo>
                    <a:lnTo>
                      <a:pt x="134" y="1316"/>
                    </a:lnTo>
                    <a:lnTo>
                      <a:pt x="145" y="1307"/>
                    </a:lnTo>
                    <a:lnTo>
                      <a:pt x="155" y="1293"/>
                    </a:lnTo>
                    <a:lnTo>
                      <a:pt x="162" y="1281"/>
                    </a:lnTo>
                    <a:lnTo>
                      <a:pt x="167" y="1268"/>
                    </a:lnTo>
                    <a:lnTo>
                      <a:pt x="167" y="1268"/>
                    </a:lnTo>
                    <a:lnTo>
                      <a:pt x="171" y="1249"/>
                    </a:lnTo>
                    <a:lnTo>
                      <a:pt x="171" y="1228"/>
                    </a:lnTo>
                    <a:lnTo>
                      <a:pt x="171" y="1207"/>
                    </a:lnTo>
                    <a:lnTo>
                      <a:pt x="174" y="1188"/>
                    </a:lnTo>
                    <a:lnTo>
                      <a:pt x="174" y="1188"/>
                    </a:lnTo>
                    <a:lnTo>
                      <a:pt x="192" y="1159"/>
                    </a:lnTo>
                    <a:lnTo>
                      <a:pt x="202" y="1140"/>
                    </a:lnTo>
                    <a:lnTo>
                      <a:pt x="206" y="1124"/>
                    </a:lnTo>
                    <a:lnTo>
                      <a:pt x="211" y="1105"/>
                    </a:lnTo>
                    <a:lnTo>
                      <a:pt x="211" y="1089"/>
                    </a:lnTo>
                    <a:lnTo>
                      <a:pt x="206" y="1071"/>
                    </a:lnTo>
                    <a:lnTo>
                      <a:pt x="197" y="1054"/>
                    </a:lnTo>
                    <a:lnTo>
                      <a:pt x="197" y="1054"/>
                    </a:lnTo>
                    <a:lnTo>
                      <a:pt x="189" y="1040"/>
                    </a:lnTo>
                    <a:lnTo>
                      <a:pt x="180" y="1029"/>
                    </a:lnTo>
                    <a:lnTo>
                      <a:pt x="171" y="1022"/>
                    </a:lnTo>
                    <a:lnTo>
                      <a:pt x="159" y="1015"/>
                    </a:lnTo>
                    <a:lnTo>
                      <a:pt x="145" y="1013"/>
                    </a:lnTo>
                    <a:lnTo>
                      <a:pt x="131" y="1010"/>
                    </a:lnTo>
                    <a:lnTo>
                      <a:pt x="104" y="1008"/>
                    </a:lnTo>
                    <a:lnTo>
                      <a:pt x="76" y="1008"/>
                    </a:lnTo>
                    <a:lnTo>
                      <a:pt x="46" y="1008"/>
                    </a:lnTo>
                    <a:lnTo>
                      <a:pt x="34" y="1004"/>
                    </a:lnTo>
                    <a:lnTo>
                      <a:pt x="20" y="999"/>
                    </a:lnTo>
                    <a:lnTo>
                      <a:pt x="9" y="994"/>
                    </a:lnTo>
                    <a:lnTo>
                      <a:pt x="0" y="985"/>
                    </a:lnTo>
                    <a:lnTo>
                      <a:pt x="0" y="985"/>
                    </a:lnTo>
                    <a:lnTo>
                      <a:pt x="0" y="977"/>
                    </a:lnTo>
                    <a:lnTo>
                      <a:pt x="0" y="973"/>
                    </a:lnTo>
                    <a:lnTo>
                      <a:pt x="6" y="964"/>
                    </a:lnTo>
                    <a:lnTo>
                      <a:pt x="16" y="959"/>
                    </a:lnTo>
                    <a:lnTo>
                      <a:pt x="23" y="955"/>
                    </a:lnTo>
                    <a:lnTo>
                      <a:pt x="23" y="955"/>
                    </a:lnTo>
                    <a:lnTo>
                      <a:pt x="34" y="952"/>
                    </a:lnTo>
                    <a:lnTo>
                      <a:pt x="46" y="952"/>
                    </a:lnTo>
                    <a:lnTo>
                      <a:pt x="67" y="952"/>
                    </a:lnTo>
                    <a:lnTo>
                      <a:pt x="113" y="962"/>
                    </a:lnTo>
                    <a:lnTo>
                      <a:pt x="134" y="964"/>
                    </a:lnTo>
                    <a:lnTo>
                      <a:pt x="144" y="964"/>
                    </a:lnTo>
                    <a:lnTo>
                      <a:pt x="153" y="962"/>
                    </a:lnTo>
                    <a:lnTo>
                      <a:pt x="162" y="957"/>
                    </a:lnTo>
                    <a:lnTo>
                      <a:pt x="171" y="952"/>
                    </a:lnTo>
                    <a:lnTo>
                      <a:pt x="178" y="943"/>
                    </a:lnTo>
                    <a:lnTo>
                      <a:pt x="185" y="934"/>
                    </a:lnTo>
                    <a:lnTo>
                      <a:pt x="185" y="934"/>
                    </a:lnTo>
                    <a:lnTo>
                      <a:pt x="192" y="913"/>
                    </a:lnTo>
                    <a:lnTo>
                      <a:pt x="192" y="890"/>
                    </a:lnTo>
                    <a:lnTo>
                      <a:pt x="192" y="879"/>
                    </a:lnTo>
                    <a:lnTo>
                      <a:pt x="189" y="869"/>
                    </a:lnTo>
                    <a:lnTo>
                      <a:pt x="185" y="860"/>
                    </a:lnTo>
                    <a:lnTo>
                      <a:pt x="178" y="851"/>
                    </a:lnTo>
                    <a:lnTo>
                      <a:pt x="178" y="851"/>
                    </a:lnTo>
                    <a:lnTo>
                      <a:pt x="153" y="830"/>
                    </a:lnTo>
                    <a:lnTo>
                      <a:pt x="139" y="821"/>
                    </a:lnTo>
                    <a:lnTo>
                      <a:pt x="125" y="813"/>
                    </a:lnTo>
                    <a:lnTo>
                      <a:pt x="111" y="807"/>
                    </a:lnTo>
                    <a:lnTo>
                      <a:pt x="95" y="802"/>
                    </a:lnTo>
                    <a:lnTo>
                      <a:pt x="78" y="799"/>
                    </a:lnTo>
                    <a:lnTo>
                      <a:pt x="62" y="797"/>
                    </a:lnTo>
                    <a:lnTo>
                      <a:pt x="62" y="797"/>
                    </a:lnTo>
                    <a:lnTo>
                      <a:pt x="58" y="794"/>
                    </a:lnTo>
                    <a:lnTo>
                      <a:pt x="53" y="790"/>
                    </a:lnTo>
                    <a:lnTo>
                      <a:pt x="51" y="781"/>
                    </a:lnTo>
                    <a:lnTo>
                      <a:pt x="51" y="781"/>
                    </a:lnTo>
                    <a:lnTo>
                      <a:pt x="60" y="776"/>
                    </a:lnTo>
                    <a:lnTo>
                      <a:pt x="69" y="774"/>
                    </a:lnTo>
                    <a:lnTo>
                      <a:pt x="78" y="776"/>
                    </a:lnTo>
                    <a:lnTo>
                      <a:pt x="88" y="779"/>
                    </a:lnTo>
                    <a:lnTo>
                      <a:pt x="109" y="783"/>
                    </a:lnTo>
                    <a:lnTo>
                      <a:pt x="120" y="785"/>
                    </a:lnTo>
                    <a:lnTo>
                      <a:pt x="130" y="783"/>
                    </a:lnTo>
                    <a:lnTo>
                      <a:pt x="130" y="783"/>
                    </a:lnTo>
                    <a:lnTo>
                      <a:pt x="153" y="785"/>
                    </a:lnTo>
                    <a:lnTo>
                      <a:pt x="178" y="785"/>
                    </a:lnTo>
                    <a:lnTo>
                      <a:pt x="189" y="785"/>
                    </a:lnTo>
                    <a:lnTo>
                      <a:pt x="199" y="781"/>
                    </a:lnTo>
                    <a:lnTo>
                      <a:pt x="208" y="776"/>
                    </a:lnTo>
                    <a:lnTo>
                      <a:pt x="217" y="767"/>
                    </a:lnTo>
                    <a:lnTo>
                      <a:pt x="217" y="767"/>
                    </a:lnTo>
                    <a:lnTo>
                      <a:pt x="238" y="741"/>
                    </a:lnTo>
                    <a:lnTo>
                      <a:pt x="257" y="713"/>
                    </a:lnTo>
                    <a:lnTo>
                      <a:pt x="264" y="700"/>
                    </a:lnTo>
                    <a:lnTo>
                      <a:pt x="269" y="686"/>
                    </a:lnTo>
                    <a:lnTo>
                      <a:pt x="269" y="669"/>
                    </a:lnTo>
                    <a:lnTo>
                      <a:pt x="266" y="655"/>
                    </a:lnTo>
                    <a:lnTo>
                      <a:pt x="266" y="655"/>
                    </a:lnTo>
                    <a:lnTo>
                      <a:pt x="261" y="646"/>
                    </a:lnTo>
                    <a:lnTo>
                      <a:pt x="255" y="640"/>
                    </a:lnTo>
                    <a:lnTo>
                      <a:pt x="238" y="626"/>
                    </a:lnTo>
                    <a:lnTo>
                      <a:pt x="234" y="616"/>
                    </a:lnTo>
                    <a:lnTo>
                      <a:pt x="229" y="610"/>
                    </a:lnTo>
                    <a:lnTo>
                      <a:pt x="229" y="600"/>
                    </a:lnTo>
                    <a:lnTo>
                      <a:pt x="234" y="591"/>
                    </a:lnTo>
                    <a:lnTo>
                      <a:pt x="234" y="591"/>
                    </a:lnTo>
                    <a:lnTo>
                      <a:pt x="238" y="586"/>
                    </a:lnTo>
                    <a:lnTo>
                      <a:pt x="245" y="584"/>
                    </a:lnTo>
                    <a:lnTo>
                      <a:pt x="259" y="582"/>
                    </a:lnTo>
                    <a:lnTo>
                      <a:pt x="273" y="582"/>
                    </a:lnTo>
                    <a:lnTo>
                      <a:pt x="285" y="584"/>
                    </a:lnTo>
                    <a:lnTo>
                      <a:pt x="299" y="584"/>
                    </a:lnTo>
                    <a:lnTo>
                      <a:pt x="310" y="582"/>
                    </a:lnTo>
                    <a:lnTo>
                      <a:pt x="314" y="579"/>
                    </a:lnTo>
                    <a:lnTo>
                      <a:pt x="319" y="575"/>
                    </a:lnTo>
                    <a:lnTo>
                      <a:pt x="324" y="568"/>
                    </a:lnTo>
                    <a:lnTo>
                      <a:pt x="327" y="558"/>
                    </a:lnTo>
                    <a:lnTo>
                      <a:pt x="327" y="558"/>
                    </a:lnTo>
                    <a:lnTo>
                      <a:pt x="327" y="552"/>
                    </a:lnTo>
                    <a:lnTo>
                      <a:pt x="324" y="547"/>
                    </a:lnTo>
                    <a:lnTo>
                      <a:pt x="317" y="535"/>
                    </a:lnTo>
                    <a:lnTo>
                      <a:pt x="308" y="526"/>
                    </a:lnTo>
                    <a:lnTo>
                      <a:pt x="299" y="519"/>
                    </a:lnTo>
                    <a:lnTo>
                      <a:pt x="287" y="510"/>
                    </a:lnTo>
                    <a:lnTo>
                      <a:pt x="280" y="500"/>
                    </a:lnTo>
                    <a:lnTo>
                      <a:pt x="275" y="489"/>
                    </a:lnTo>
                    <a:lnTo>
                      <a:pt x="273" y="485"/>
                    </a:lnTo>
                    <a:lnTo>
                      <a:pt x="275" y="477"/>
                    </a:lnTo>
                    <a:lnTo>
                      <a:pt x="275" y="477"/>
                    </a:lnTo>
                    <a:lnTo>
                      <a:pt x="283" y="472"/>
                    </a:lnTo>
                    <a:lnTo>
                      <a:pt x="289" y="471"/>
                    </a:lnTo>
                    <a:lnTo>
                      <a:pt x="303" y="468"/>
                    </a:lnTo>
                    <a:lnTo>
                      <a:pt x="319" y="472"/>
                    </a:lnTo>
                    <a:lnTo>
                      <a:pt x="333" y="475"/>
                    </a:lnTo>
                    <a:lnTo>
                      <a:pt x="347" y="480"/>
                    </a:lnTo>
                    <a:lnTo>
                      <a:pt x="361" y="477"/>
                    </a:lnTo>
                    <a:lnTo>
                      <a:pt x="368" y="475"/>
                    </a:lnTo>
                    <a:lnTo>
                      <a:pt x="375" y="471"/>
                    </a:lnTo>
                    <a:lnTo>
                      <a:pt x="380" y="466"/>
                    </a:lnTo>
                    <a:lnTo>
                      <a:pt x="386" y="457"/>
                    </a:lnTo>
                    <a:lnTo>
                      <a:pt x="386" y="457"/>
                    </a:lnTo>
                    <a:lnTo>
                      <a:pt x="399" y="443"/>
                    </a:lnTo>
                    <a:lnTo>
                      <a:pt x="408" y="427"/>
                    </a:lnTo>
                    <a:lnTo>
                      <a:pt x="410" y="417"/>
                    </a:lnTo>
                    <a:lnTo>
                      <a:pt x="412" y="408"/>
                    </a:lnTo>
                    <a:lnTo>
                      <a:pt x="412" y="399"/>
                    </a:lnTo>
                    <a:lnTo>
                      <a:pt x="408" y="389"/>
                    </a:lnTo>
                    <a:lnTo>
                      <a:pt x="408" y="389"/>
                    </a:lnTo>
                    <a:lnTo>
                      <a:pt x="400" y="378"/>
                    </a:lnTo>
                    <a:lnTo>
                      <a:pt x="389" y="369"/>
                    </a:lnTo>
                    <a:lnTo>
                      <a:pt x="368" y="352"/>
                    </a:lnTo>
                    <a:lnTo>
                      <a:pt x="345" y="336"/>
                    </a:lnTo>
                    <a:lnTo>
                      <a:pt x="336" y="327"/>
                    </a:lnTo>
                    <a:lnTo>
                      <a:pt x="327" y="315"/>
                    </a:lnTo>
                    <a:lnTo>
                      <a:pt x="327" y="315"/>
                    </a:lnTo>
                    <a:lnTo>
                      <a:pt x="327" y="306"/>
                    </a:lnTo>
                    <a:lnTo>
                      <a:pt x="328" y="297"/>
                    </a:lnTo>
                    <a:lnTo>
                      <a:pt x="331" y="292"/>
                    </a:lnTo>
                    <a:lnTo>
                      <a:pt x="341" y="288"/>
                    </a:lnTo>
                    <a:lnTo>
                      <a:pt x="341" y="288"/>
                    </a:lnTo>
                    <a:lnTo>
                      <a:pt x="350" y="288"/>
                    </a:lnTo>
                    <a:lnTo>
                      <a:pt x="359" y="289"/>
                    </a:lnTo>
                    <a:lnTo>
                      <a:pt x="375" y="299"/>
                    </a:lnTo>
                    <a:lnTo>
                      <a:pt x="391" y="311"/>
                    </a:lnTo>
                    <a:lnTo>
                      <a:pt x="405" y="322"/>
                    </a:lnTo>
                    <a:lnTo>
                      <a:pt x="421" y="333"/>
                    </a:lnTo>
                    <a:lnTo>
                      <a:pt x="428" y="336"/>
                    </a:lnTo>
                    <a:lnTo>
                      <a:pt x="435" y="341"/>
                    </a:lnTo>
                    <a:lnTo>
                      <a:pt x="444" y="341"/>
                    </a:lnTo>
                    <a:lnTo>
                      <a:pt x="454" y="341"/>
                    </a:lnTo>
                    <a:lnTo>
                      <a:pt x="463" y="336"/>
                    </a:lnTo>
                    <a:lnTo>
                      <a:pt x="472" y="331"/>
                    </a:lnTo>
                    <a:lnTo>
                      <a:pt x="472" y="331"/>
                    </a:lnTo>
                    <a:lnTo>
                      <a:pt x="491" y="322"/>
                    </a:lnTo>
                    <a:lnTo>
                      <a:pt x="507" y="311"/>
                    </a:lnTo>
                    <a:lnTo>
                      <a:pt x="514" y="303"/>
                    </a:lnTo>
                    <a:lnTo>
                      <a:pt x="521" y="294"/>
                    </a:lnTo>
                    <a:lnTo>
                      <a:pt x="525" y="285"/>
                    </a:lnTo>
                    <a:lnTo>
                      <a:pt x="528" y="275"/>
                    </a:lnTo>
                    <a:lnTo>
                      <a:pt x="528" y="275"/>
                    </a:lnTo>
                    <a:lnTo>
                      <a:pt x="528" y="266"/>
                    </a:lnTo>
                    <a:lnTo>
                      <a:pt x="528" y="257"/>
                    </a:lnTo>
                    <a:lnTo>
                      <a:pt x="525" y="248"/>
                    </a:lnTo>
                    <a:lnTo>
                      <a:pt x="524" y="241"/>
                    </a:lnTo>
                    <a:lnTo>
                      <a:pt x="514" y="227"/>
                    </a:lnTo>
                    <a:lnTo>
                      <a:pt x="502" y="213"/>
                    </a:lnTo>
                    <a:lnTo>
                      <a:pt x="475" y="190"/>
                    </a:lnTo>
                    <a:lnTo>
                      <a:pt x="463" y="178"/>
                    </a:lnTo>
                    <a:lnTo>
                      <a:pt x="454" y="164"/>
                    </a:lnTo>
                    <a:lnTo>
                      <a:pt x="456" y="148"/>
                    </a:lnTo>
                    <a:lnTo>
                      <a:pt x="456" y="148"/>
                    </a:lnTo>
                    <a:lnTo>
                      <a:pt x="466" y="146"/>
                    </a:lnTo>
                    <a:lnTo>
                      <a:pt x="475" y="146"/>
                    </a:lnTo>
                    <a:lnTo>
                      <a:pt x="483" y="150"/>
                    </a:lnTo>
                    <a:lnTo>
                      <a:pt x="491" y="160"/>
                    </a:lnTo>
                    <a:lnTo>
                      <a:pt x="491" y="160"/>
                    </a:lnTo>
                    <a:lnTo>
                      <a:pt x="500" y="174"/>
                    </a:lnTo>
                    <a:lnTo>
                      <a:pt x="510" y="188"/>
                    </a:lnTo>
                    <a:lnTo>
                      <a:pt x="524" y="202"/>
                    </a:lnTo>
                    <a:lnTo>
                      <a:pt x="535" y="213"/>
                    </a:lnTo>
                    <a:lnTo>
                      <a:pt x="551" y="222"/>
                    </a:lnTo>
                    <a:lnTo>
                      <a:pt x="567" y="230"/>
                    </a:lnTo>
                    <a:lnTo>
                      <a:pt x="583" y="234"/>
                    </a:lnTo>
                    <a:lnTo>
                      <a:pt x="600" y="234"/>
                    </a:lnTo>
                    <a:lnTo>
                      <a:pt x="600" y="234"/>
                    </a:lnTo>
                    <a:lnTo>
                      <a:pt x="609" y="230"/>
                    </a:lnTo>
                    <a:lnTo>
                      <a:pt x="616" y="222"/>
                    </a:lnTo>
                    <a:lnTo>
                      <a:pt x="627" y="204"/>
                    </a:lnTo>
                    <a:lnTo>
                      <a:pt x="639" y="188"/>
                    </a:lnTo>
                    <a:lnTo>
                      <a:pt x="646" y="181"/>
                    </a:lnTo>
                    <a:lnTo>
                      <a:pt x="655" y="174"/>
                    </a:lnTo>
                    <a:lnTo>
                      <a:pt x="655" y="174"/>
                    </a:lnTo>
                    <a:lnTo>
                      <a:pt x="674" y="174"/>
                    </a:lnTo>
                    <a:lnTo>
                      <a:pt x="690" y="167"/>
                    </a:lnTo>
                    <a:lnTo>
                      <a:pt x="707" y="160"/>
                    </a:lnTo>
                    <a:lnTo>
                      <a:pt x="720" y="150"/>
                    </a:lnTo>
                    <a:lnTo>
                      <a:pt x="748" y="128"/>
                    </a:lnTo>
                    <a:lnTo>
                      <a:pt x="764" y="120"/>
                    </a:lnTo>
                    <a:lnTo>
                      <a:pt x="780" y="114"/>
                    </a:lnTo>
                    <a:lnTo>
                      <a:pt x="780" y="114"/>
                    </a:lnTo>
                    <a:lnTo>
                      <a:pt x="796" y="97"/>
                    </a:lnTo>
                    <a:lnTo>
                      <a:pt x="813" y="83"/>
                    </a:lnTo>
                    <a:lnTo>
                      <a:pt x="832" y="72"/>
                    </a:lnTo>
                    <a:lnTo>
                      <a:pt x="852" y="65"/>
                    </a:lnTo>
                    <a:lnTo>
                      <a:pt x="873" y="63"/>
                    </a:lnTo>
                    <a:lnTo>
                      <a:pt x="894" y="60"/>
                    </a:lnTo>
                    <a:lnTo>
                      <a:pt x="917" y="60"/>
                    </a:lnTo>
                    <a:lnTo>
                      <a:pt x="938" y="63"/>
                    </a:lnTo>
                    <a:lnTo>
                      <a:pt x="938" y="63"/>
                    </a:lnTo>
                    <a:lnTo>
                      <a:pt x="947" y="69"/>
                    </a:lnTo>
                    <a:lnTo>
                      <a:pt x="954" y="72"/>
                    </a:lnTo>
                    <a:lnTo>
                      <a:pt x="961" y="74"/>
                    </a:lnTo>
                    <a:lnTo>
                      <a:pt x="968" y="74"/>
                    </a:lnTo>
                    <a:lnTo>
                      <a:pt x="982" y="72"/>
                    </a:lnTo>
                    <a:lnTo>
                      <a:pt x="996" y="65"/>
                    </a:lnTo>
                    <a:lnTo>
                      <a:pt x="1007" y="58"/>
                    </a:lnTo>
                    <a:lnTo>
                      <a:pt x="1021" y="53"/>
                    </a:lnTo>
                    <a:lnTo>
                      <a:pt x="1035" y="51"/>
                    </a:lnTo>
                    <a:lnTo>
                      <a:pt x="1044" y="51"/>
                    </a:lnTo>
                    <a:lnTo>
                      <a:pt x="1051" y="53"/>
                    </a:lnTo>
                    <a:lnTo>
                      <a:pt x="1051" y="53"/>
                    </a:lnTo>
                    <a:lnTo>
                      <a:pt x="1072" y="65"/>
                    </a:lnTo>
                    <a:lnTo>
                      <a:pt x="1093" y="78"/>
                    </a:lnTo>
                    <a:lnTo>
                      <a:pt x="1104" y="83"/>
                    </a:lnTo>
                    <a:lnTo>
                      <a:pt x="1116" y="86"/>
                    </a:lnTo>
                    <a:lnTo>
                      <a:pt x="1128" y="83"/>
                    </a:lnTo>
                    <a:lnTo>
                      <a:pt x="1139" y="77"/>
                    </a:lnTo>
                    <a:lnTo>
                      <a:pt x="1139" y="77"/>
                    </a:lnTo>
                    <a:lnTo>
                      <a:pt x="1148" y="67"/>
                    </a:lnTo>
                    <a:lnTo>
                      <a:pt x="1153" y="58"/>
                    </a:lnTo>
                    <a:lnTo>
                      <a:pt x="1162" y="37"/>
                    </a:lnTo>
                    <a:lnTo>
                      <a:pt x="1165" y="25"/>
                    </a:lnTo>
                    <a:lnTo>
                      <a:pt x="1170" y="16"/>
                    </a:lnTo>
                    <a:lnTo>
                      <a:pt x="1176" y="7"/>
                    </a:lnTo>
                    <a:lnTo>
                      <a:pt x="1185" y="0"/>
                    </a:lnTo>
                    <a:lnTo>
                      <a:pt x="1185" y="0"/>
                    </a:lnTo>
                    <a:lnTo>
                      <a:pt x="1193" y="5"/>
                    </a:lnTo>
                    <a:lnTo>
                      <a:pt x="1197" y="9"/>
                    </a:lnTo>
                    <a:lnTo>
                      <a:pt x="1202" y="21"/>
                    </a:lnTo>
                    <a:lnTo>
                      <a:pt x="1204" y="35"/>
                    </a:lnTo>
                    <a:lnTo>
                      <a:pt x="1206" y="51"/>
                    </a:lnTo>
                    <a:lnTo>
                      <a:pt x="1206" y="65"/>
                    </a:lnTo>
                    <a:lnTo>
                      <a:pt x="1209" y="78"/>
                    </a:lnTo>
                    <a:lnTo>
                      <a:pt x="1213" y="86"/>
                    </a:lnTo>
                    <a:lnTo>
                      <a:pt x="1218" y="91"/>
                    </a:lnTo>
                    <a:lnTo>
                      <a:pt x="1223" y="95"/>
                    </a:lnTo>
                    <a:lnTo>
                      <a:pt x="1232" y="100"/>
                    </a:lnTo>
                    <a:lnTo>
                      <a:pt x="1232" y="100"/>
                    </a:lnTo>
                    <a:lnTo>
                      <a:pt x="1232" y="100"/>
                    </a:lnTo>
                    <a:close/>
                  </a:path>
                </a:pathLst>
              </a:custGeom>
              <a:solidFill>
                <a:srgbClr val="C60E17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786048" y="2424091"/>
              <a:ext cx="141446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递</a:t>
              </a:r>
              <a:endParaRPr lang="zh-HK" altLang="en-US" sz="13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65801" y="2016809"/>
              <a:ext cx="141446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进</a:t>
              </a:r>
              <a:endParaRPr lang="zh-HK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134144" y="3379061"/>
              <a:ext cx="141446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关</a:t>
              </a:r>
              <a:endParaRPr lang="zh-HK" altLang="en-US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50014" y="2693788"/>
              <a:ext cx="14144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系</a:t>
              </a:r>
              <a:endParaRPr lang="zh-HK" altLang="en-US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927350" y="5816314"/>
            <a:ext cx="3289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时间</a:t>
            </a:r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轴来体现较好</a:t>
            </a:r>
            <a:endParaRPr lang="zh-HK" altLang="en-US" sz="2400" dirty="0">
              <a:solidFill>
                <a:prstClr val="white">
                  <a:lumMod val="50000"/>
                </a:prst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10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2083383"/>
            <a:ext cx="7315202" cy="269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5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92842"/>
            <a:ext cx="7715250" cy="407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8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35" y="1357313"/>
            <a:ext cx="8273730" cy="414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24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9862" y="1079896"/>
            <a:ext cx="6264276" cy="5198083"/>
            <a:chOff x="1439862" y="1079896"/>
            <a:chExt cx="6264276" cy="5198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9862" y="1079896"/>
              <a:ext cx="6264276" cy="469820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613694" y="5816314"/>
              <a:ext cx="59166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>
                      <a:lumMod val="50000"/>
                    </a:prst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算一</a:t>
              </a:r>
              <a:r>
                <a:rPr lang="zh-CN" altLang="en-US" sz="2400" dirty="0">
                  <a:solidFill>
                    <a:prstClr val="white">
                      <a:lumMod val="50000"/>
                    </a:prst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种文字递进</a:t>
              </a:r>
              <a:endParaRPr lang="zh-HK" altLang="en-US" sz="2400" dirty="0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559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863" y="1667173"/>
            <a:ext cx="6307136" cy="354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1" y="1671638"/>
            <a:ext cx="6248398" cy="351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11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1663" y="5886450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DAMEN POWER</a:t>
            </a:r>
            <a:endParaRPr lang="zh-HK" altLang="en-US" sz="3600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pic>
        <p:nvPicPr>
          <p:cNvPr id="369" name="图片 3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103365"/>
            <a:ext cx="6229350" cy="2651270"/>
          </a:xfrm>
          <a:prstGeom prst="rect">
            <a:avLst/>
          </a:prstGeom>
        </p:spPr>
      </p:pic>
      <p:sp>
        <p:nvSpPr>
          <p:cNvPr id="370" name="文本框 369"/>
          <p:cNvSpPr txBox="1"/>
          <p:nvPr/>
        </p:nvSpPr>
        <p:spPr>
          <a:xfrm>
            <a:off x="1678782" y="1851645"/>
            <a:ext cx="578643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1500" b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HK" altLang="en-US" sz="11500" b="1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237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1544" y="1851645"/>
            <a:ext cx="4760913" cy="3154710"/>
            <a:chOff x="2471738" y="2071688"/>
            <a:chExt cx="4760913" cy="3154710"/>
          </a:xfrm>
        </p:grpSpPr>
        <p:sp>
          <p:nvSpPr>
            <p:cNvPr id="3" name="文本框 2"/>
            <p:cNvSpPr txBox="1"/>
            <p:nvPr/>
          </p:nvSpPr>
          <p:spPr>
            <a:xfrm>
              <a:off x="3703639" y="2828925"/>
              <a:ext cx="352901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含</a:t>
              </a:r>
              <a:endParaRPr lang="zh-HK" altLang="en-US" sz="1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471738" y="2071688"/>
              <a:ext cx="3529012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包</a:t>
              </a:r>
              <a:endParaRPr lang="zh-HK" altLang="en-US" sz="19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71663" y="5886450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DAMEN POWER</a:t>
            </a:r>
            <a:endParaRPr lang="zh-HK" altLang="en-US" sz="3600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3029" y="5499036"/>
            <a:ext cx="349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prstClr val="white">
                    <a:alpha val="63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还是图表和图形</a:t>
            </a:r>
            <a:endParaRPr lang="zh-HK" altLang="en-US" sz="2800" spc="300" dirty="0">
              <a:solidFill>
                <a:prstClr val="white">
                  <a:alpha val="63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55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/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85738" y="161255"/>
            <a:ext cx="4257675" cy="1221912"/>
            <a:chOff x="0" y="161255"/>
            <a:chExt cx="4257675" cy="1221912"/>
          </a:xfrm>
        </p:grpSpPr>
        <p:grpSp>
          <p:nvGrpSpPr>
            <p:cNvPr id="3" name="组合 2"/>
            <p:cNvGrpSpPr/>
            <p:nvPr/>
          </p:nvGrpSpPr>
          <p:grpSpPr>
            <a:xfrm>
              <a:off x="516877" y="307521"/>
              <a:ext cx="3740798" cy="870857"/>
              <a:chOff x="5131734" y="336781"/>
              <a:chExt cx="3740798" cy="87085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601183" y="336781"/>
                <a:ext cx="2571262" cy="870857"/>
              </a:xfrm>
              <a:prstGeom prst="rect">
                <a:avLst/>
              </a:prstGeom>
              <a:solidFill>
                <a:srgbClr val="C60E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5131734" y="479822"/>
                <a:ext cx="37407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sz="3200" b="1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r>
                  <a:rPr lang="en-US" altLang="zh-CN" sz="3200" b="1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martArt</a:t>
                </a:r>
                <a:endParaRPr lang="zh-HK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161255"/>
              <a:ext cx="1221865" cy="122191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文本框 8"/>
          <p:cNvSpPr txBox="1"/>
          <p:nvPr/>
        </p:nvSpPr>
        <p:spPr>
          <a:xfrm>
            <a:off x="1613694" y="5816314"/>
            <a:ext cx="5916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Office</a:t>
            </a:r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</a:t>
            </a:r>
            <a:r>
              <a:rPr lang="en-US" altLang="zh-CN" sz="2400" dirty="0" err="1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smartart</a:t>
            </a:r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逻辑关系还是很清楚的</a:t>
            </a:r>
            <a:endParaRPr lang="zh-HK" altLang="en-US" sz="2400" dirty="0">
              <a:solidFill>
                <a:prstClr val="white">
                  <a:lumMod val="50000"/>
                </a:prst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554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11924"/>
            <a:ext cx="8001000" cy="283415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613694" y="5816314"/>
            <a:ext cx="5916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强调某一部分时都可以变换颜色</a:t>
            </a:r>
            <a:endParaRPr lang="zh-HK" altLang="en-US" sz="2400" dirty="0">
              <a:solidFill>
                <a:prstClr val="white">
                  <a:lumMod val="50000"/>
                </a:prst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42552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1057275"/>
            <a:ext cx="63246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24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1" y="1071563"/>
            <a:ext cx="6286498" cy="471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31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7213" y="2459504"/>
            <a:ext cx="80295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总结了</a:t>
            </a:r>
            <a:endParaRPr lang="en-US" altLang="zh-CN" sz="6000" b="1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常用五种关系</a:t>
            </a:r>
            <a:endParaRPr lang="zh-HK" altLang="en-US" sz="6000" b="1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48562" y="1426063"/>
            <a:ext cx="1194794" cy="1199649"/>
            <a:chOff x="6958262" y="1121263"/>
            <a:chExt cx="1194794" cy="1199649"/>
          </a:xfrm>
        </p:grpSpPr>
        <p:sp>
          <p:nvSpPr>
            <p:cNvPr id="5" name="梯形 4"/>
            <p:cNvSpPr/>
            <p:nvPr/>
          </p:nvSpPr>
          <p:spPr>
            <a:xfrm rot="1026633" flipV="1">
              <a:off x="6958262" y="1341317"/>
              <a:ext cx="346683" cy="754997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梯形 3"/>
            <p:cNvSpPr/>
            <p:nvPr/>
          </p:nvSpPr>
          <p:spPr>
            <a:xfrm rot="3222249" flipV="1">
              <a:off x="7602216" y="1770072"/>
              <a:ext cx="346683" cy="754997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梯形 2"/>
            <p:cNvSpPr/>
            <p:nvPr/>
          </p:nvSpPr>
          <p:spPr>
            <a:xfrm rot="2135759" flipV="1">
              <a:off x="7331786" y="1121263"/>
              <a:ext cx="548774" cy="1195106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823029" y="5499036"/>
            <a:ext cx="349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prstClr val="white">
                    <a:alpha val="63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哪五种？</a:t>
            </a:r>
            <a:r>
              <a:rPr lang="zh-CN" altLang="en-US" sz="2800" spc="300" dirty="0">
                <a:solidFill>
                  <a:prstClr val="white">
                    <a:alpha val="63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HK" altLang="en-US" sz="2800" spc="300" dirty="0">
              <a:solidFill>
                <a:prstClr val="white">
                  <a:alpha val="63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348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316434" y="1815529"/>
            <a:ext cx="6511132" cy="2684001"/>
            <a:chOff x="1316434" y="2151296"/>
            <a:chExt cx="6511132" cy="2684001"/>
          </a:xfrm>
        </p:grpSpPr>
        <p:grpSp>
          <p:nvGrpSpPr>
            <p:cNvPr id="12" name="组合 11"/>
            <p:cNvGrpSpPr/>
            <p:nvPr/>
          </p:nvGrpSpPr>
          <p:grpSpPr>
            <a:xfrm>
              <a:off x="1316434" y="2151296"/>
              <a:ext cx="6511132" cy="1938992"/>
              <a:chOff x="1193006" y="2459504"/>
              <a:chExt cx="6511132" cy="193899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869930" y="2459504"/>
                <a:ext cx="1157288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0" b="1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循环</a:t>
                </a:r>
                <a:endParaRPr lang="zh-HK" altLang="en-US" sz="6000" b="1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193006" y="2459504"/>
                <a:ext cx="1157288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0" b="1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并列</a:t>
                </a:r>
                <a:endParaRPr lang="zh-HK" altLang="en-US" sz="6000" b="1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2531468" y="2459504"/>
                <a:ext cx="1157288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0" b="1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对比</a:t>
                </a:r>
                <a:endParaRPr lang="zh-HK" altLang="en-US" sz="6000" b="1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5208391" y="2459504"/>
                <a:ext cx="1157288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0" b="1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递进</a:t>
                </a:r>
                <a:endParaRPr lang="zh-HK" altLang="en-US" sz="6000" b="1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6546850" y="2459504"/>
                <a:ext cx="1157288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0" b="1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包含</a:t>
                </a:r>
                <a:endParaRPr lang="zh-HK" altLang="en-US" sz="6000" b="1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2440881" y="2564606"/>
                <a:ext cx="0" cy="1728788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779343" y="2564606"/>
                <a:ext cx="0" cy="1728788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5117804" y="2564606"/>
                <a:ext cx="0" cy="1728788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456266" y="2564606"/>
                <a:ext cx="0" cy="1728788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矩形 12"/>
            <p:cNvSpPr/>
            <p:nvPr/>
          </p:nvSpPr>
          <p:spPr>
            <a:xfrm>
              <a:off x="1528764" y="4113778"/>
              <a:ext cx="6050756" cy="721519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理清关系再做 效果杠杠的</a:t>
              </a:r>
              <a:endParaRPr lang="zh-HK" altLang="en-US" sz="3600" b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871663" y="5886450"/>
            <a:ext cx="540067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spc="300" dirty="0">
                <a:solidFill>
                  <a:srgbClr val="C60E17"/>
                </a:solidFill>
                <a:latin typeface="Showcard Gothic" panose="04020904020102020604" pitchFamily="82" charset="0"/>
              </a:rPr>
              <a:t>DAMEN POWER</a:t>
            </a:r>
            <a:endParaRPr lang="zh-HK" altLang="en-US" sz="3600" spc="300" dirty="0">
              <a:solidFill>
                <a:srgbClr val="C60E17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2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8600" y="4572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3600" b="1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按这个图片关注我啦</a:t>
            </a:r>
            <a:endParaRPr lang="zh-HK" altLang="en-US" sz="3600" b="1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54" y="1883392"/>
            <a:ext cx="8667159" cy="3743325"/>
            <a:chOff x="5354" y="1911968"/>
            <a:chExt cx="8667159" cy="3743325"/>
          </a:xfrm>
        </p:grpSpPr>
        <p:grpSp>
          <p:nvGrpSpPr>
            <p:cNvPr id="2" name="组合 1"/>
            <p:cNvGrpSpPr/>
            <p:nvPr/>
          </p:nvGrpSpPr>
          <p:grpSpPr>
            <a:xfrm>
              <a:off x="5354" y="1981148"/>
              <a:ext cx="4810486" cy="3604965"/>
              <a:chOff x="241934" y="1068511"/>
              <a:chExt cx="6299700" cy="4720978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9968" b="86254" l="4940" r="9849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934" y="1068511"/>
                <a:ext cx="6299700" cy="472097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05" t="4456" r="6058" b="3465"/>
              <a:stretch/>
            </p:blipFill>
            <p:spPr>
              <a:xfrm>
                <a:off x="1551213" y="2184400"/>
                <a:ext cx="3987801" cy="2362200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5472113" y="1911968"/>
              <a:ext cx="3200400" cy="3743325"/>
              <a:chOff x="5472113" y="2014538"/>
              <a:chExt cx="3200400" cy="374332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472113" y="2014538"/>
                <a:ext cx="3200400" cy="3743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5594639" y="2166134"/>
                <a:ext cx="2955348" cy="3440132"/>
                <a:chOff x="5594639" y="2145981"/>
                <a:chExt cx="2955348" cy="3440132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630" t="6743" r="5812" b="6397"/>
                <a:stretch/>
              </p:blipFill>
              <p:spPr>
                <a:xfrm>
                  <a:off x="5594639" y="2145981"/>
                  <a:ext cx="2955348" cy="2931799"/>
                </a:xfrm>
                <a:prstGeom prst="rect">
                  <a:avLst/>
                </a:prstGeom>
                <a:effectLst/>
              </p:spPr>
            </p:pic>
            <p:sp>
              <p:nvSpPr>
                <p:cNvPr id="10" name="矩形 9"/>
                <p:cNvSpPr/>
                <p:nvPr/>
              </p:nvSpPr>
              <p:spPr>
                <a:xfrm>
                  <a:off x="5594640" y="5242613"/>
                  <a:ext cx="2955347" cy="3435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HK" dirty="0" err="1">
                      <a:solidFill>
                        <a:prstClr val="black"/>
                      </a:solidFill>
                    </a:rPr>
                    <a:t>W</a:t>
                  </a:r>
                  <a:r>
                    <a:rPr lang="en-US" altLang="zh-CN" dirty="0" err="1">
                      <a:solidFill>
                        <a:prstClr val="black"/>
                      </a:solidFill>
                    </a:rPr>
                    <a:t>eChat</a:t>
                  </a:r>
                  <a:r>
                    <a:rPr lang="en-US" altLang="zh-CN" dirty="0">
                      <a:solidFill>
                        <a:prstClr val="black"/>
                      </a:solidFill>
                    </a:rPr>
                    <a:t> ID:</a:t>
                  </a:r>
                  <a:r>
                    <a:rPr lang="en-US" altLang="zh-HK" dirty="0">
                      <a:solidFill>
                        <a:prstClr val="black"/>
                      </a:solidFill>
                    </a:rPr>
                    <a:t>DAMEN_PPP</a:t>
                  </a:r>
                  <a:endParaRPr lang="zh-HK" altLang="en-US" dirty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6493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560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64772" y="757053"/>
            <a:ext cx="7340826" cy="4211784"/>
            <a:chOff x="1164772" y="448322"/>
            <a:chExt cx="7340826" cy="4211784"/>
          </a:xfrm>
        </p:grpSpPr>
        <p:grpSp>
          <p:nvGrpSpPr>
            <p:cNvPr id="5" name="组合 4"/>
            <p:cNvGrpSpPr/>
            <p:nvPr/>
          </p:nvGrpSpPr>
          <p:grpSpPr>
            <a:xfrm>
              <a:off x="1164772" y="2197894"/>
              <a:ext cx="6814457" cy="2462212"/>
              <a:chOff x="1164772" y="2023016"/>
              <a:chExt cx="6814457" cy="246221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164772" y="2023016"/>
                <a:ext cx="6814457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36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你是我的小呀小苹果</a:t>
                </a:r>
                <a:r>
                  <a:rPr lang="zh-CN" altLang="en-US" sz="36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儿怎么</a:t>
                </a:r>
                <a:r>
                  <a:rPr lang="zh-CN" altLang="en-US" sz="36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爱你都不嫌</a:t>
                </a:r>
                <a:r>
                  <a:rPr lang="zh-CN" altLang="en-US" sz="36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多永远</a:t>
                </a:r>
                <a:r>
                  <a:rPr lang="zh-CN" altLang="en-US" sz="36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都唱着最炫的民族</a:t>
                </a:r>
                <a:r>
                  <a:rPr lang="zh-CN" altLang="en-US" sz="36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风是</a:t>
                </a:r>
                <a:r>
                  <a:rPr lang="zh-CN" altLang="en-US" sz="36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整片天空最美的姿态</a:t>
                </a:r>
                <a:endParaRPr lang="zh-HK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467758" y="3777342"/>
                <a:ext cx="6208485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你是我的小呀小苹果</a:t>
                </a:r>
                <a:r>
                  <a:rPr lang="zh-CN" altLang="en-US" sz="20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儿怎么</a:t>
                </a:r>
                <a:r>
                  <a:rPr lang="zh-CN" altLang="en-US" sz="20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爱你都不嫌</a:t>
                </a:r>
                <a:r>
                  <a:rPr lang="zh-CN" altLang="en-US" sz="20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多永远都都</a:t>
                </a:r>
                <a:r>
                  <a:rPr lang="zh-CN" altLang="en-US" sz="20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唱着最炫的民族</a:t>
                </a:r>
                <a:r>
                  <a:rPr lang="zh-CN" altLang="en-US" sz="20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风是</a:t>
                </a:r>
                <a:r>
                  <a:rPr lang="zh-CN" altLang="en-US" sz="2000" b="1" spc="3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整片天空最美的姿态</a:t>
                </a:r>
                <a:endParaRPr lang="zh-HK" altLang="en-US" sz="20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790972" y="448322"/>
              <a:ext cx="2714626" cy="2799222"/>
              <a:chOff x="5790972" y="615230"/>
              <a:chExt cx="2714626" cy="2799222"/>
            </a:xfrm>
          </p:grpSpPr>
          <p:sp>
            <p:nvSpPr>
              <p:cNvPr id="6" name="任意多边形 5"/>
              <p:cNvSpPr/>
              <p:nvPr/>
            </p:nvSpPr>
            <p:spPr>
              <a:xfrm rot="181094" flipH="1" flipV="1">
                <a:off x="5790972" y="615230"/>
                <a:ext cx="2714626" cy="2799222"/>
              </a:xfrm>
              <a:custGeom>
                <a:avLst/>
                <a:gdLst>
                  <a:gd name="connsiteX0" fmla="*/ 828986 w 2714626"/>
                  <a:gd name="connsiteY0" fmla="*/ 191260 h 2799222"/>
                  <a:gd name="connsiteX1" fmla="*/ 0 w 2714626"/>
                  <a:gd name="connsiteY1" fmla="*/ 1441909 h 2799222"/>
                  <a:gd name="connsiteX2" fmla="*/ 1357313 w 2714626"/>
                  <a:gd name="connsiteY2" fmla="*/ 2799222 h 2799222"/>
                  <a:gd name="connsiteX3" fmla="*/ 2714626 w 2714626"/>
                  <a:gd name="connsiteY3" fmla="*/ 1441909 h 2799222"/>
                  <a:gd name="connsiteX4" fmla="*/ 2404682 w 2714626"/>
                  <a:gd name="connsiteY4" fmla="*/ 578532 h 2799222"/>
                  <a:gd name="connsiteX5" fmla="*/ 2391614 w 2714626"/>
                  <a:gd name="connsiteY5" fmla="*/ 564154 h 2799222"/>
                  <a:gd name="connsiteX6" fmla="*/ 2450015 w 2714626"/>
                  <a:gd name="connsiteY6" fmla="*/ 0 h 2799222"/>
                  <a:gd name="connsiteX7" fmla="*/ 1993463 w 2714626"/>
                  <a:gd name="connsiteY7" fmla="*/ 243201 h 2799222"/>
                  <a:gd name="connsiteX8" fmla="*/ 1885640 w 2714626"/>
                  <a:gd name="connsiteY8" fmla="*/ 191260 h 2799222"/>
                  <a:gd name="connsiteX9" fmla="*/ 1357313 w 2714626"/>
                  <a:gd name="connsiteY9" fmla="*/ 84596 h 2799222"/>
                  <a:gd name="connsiteX10" fmla="*/ 828986 w 2714626"/>
                  <a:gd name="connsiteY10" fmla="*/ 191260 h 2799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626" h="2799222">
                    <a:moveTo>
                      <a:pt x="828986" y="191260"/>
                    </a:moveTo>
                    <a:cubicBezTo>
                      <a:pt x="341826" y="397312"/>
                      <a:pt x="0" y="879692"/>
                      <a:pt x="0" y="1441909"/>
                    </a:cubicBezTo>
                    <a:cubicBezTo>
                      <a:pt x="0" y="2191532"/>
                      <a:pt x="607690" y="2799222"/>
                      <a:pt x="1357313" y="2799222"/>
                    </a:cubicBezTo>
                    <a:cubicBezTo>
                      <a:pt x="2106936" y="2799222"/>
                      <a:pt x="2714626" y="2191532"/>
                      <a:pt x="2714626" y="1441909"/>
                    </a:cubicBezTo>
                    <a:cubicBezTo>
                      <a:pt x="2714626" y="1113949"/>
                      <a:pt x="2598310" y="813156"/>
                      <a:pt x="2404682" y="578532"/>
                    </a:cubicBezTo>
                    <a:lnTo>
                      <a:pt x="2391614" y="564154"/>
                    </a:lnTo>
                    <a:lnTo>
                      <a:pt x="2450015" y="0"/>
                    </a:lnTo>
                    <a:lnTo>
                      <a:pt x="1993463" y="243201"/>
                    </a:lnTo>
                    <a:lnTo>
                      <a:pt x="1885640" y="191260"/>
                    </a:lnTo>
                    <a:cubicBezTo>
                      <a:pt x="1723254" y="122577"/>
                      <a:pt x="1544719" y="84596"/>
                      <a:pt x="1357313" y="84596"/>
                    </a:cubicBezTo>
                    <a:cubicBezTo>
                      <a:pt x="1169907" y="84596"/>
                      <a:pt x="991372" y="122577"/>
                      <a:pt x="828986" y="191260"/>
                    </a:cubicBezTo>
                    <a:close/>
                  </a:path>
                </a:pathLst>
              </a:custGeom>
              <a:solidFill>
                <a:schemeClr val="tx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805908" y="1784009"/>
                <a:ext cx="26847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大字小字</a:t>
                </a:r>
                <a:endParaRPr lang="en-US" altLang="zh-CN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635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4772" y="2023016"/>
            <a:ext cx="6814457" cy="3508652"/>
            <a:chOff x="1164772" y="1319350"/>
            <a:chExt cx="6814457" cy="3508652"/>
          </a:xfrm>
        </p:grpSpPr>
        <p:sp>
          <p:nvSpPr>
            <p:cNvPr id="2" name="矩形 1"/>
            <p:cNvSpPr/>
            <p:nvPr/>
          </p:nvSpPr>
          <p:spPr>
            <a:xfrm>
              <a:off x="1164772" y="1319350"/>
              <a:ext cx="68144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你是我的小呀小苹果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儿怎么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爱你都不嫌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多永远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都唱着最炫的民族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风是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整片天空最美的姿态</a:t>
              </a:r>
              <a:endParaRPr lang="zh-HK" altLang="en-US" sz="3600" b="1" spc="3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164772" y="3073676"/>
              <a:ext cx="68144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你是我的小呀小苹果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儿怎么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爱你都不嫌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多永远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都唱着最炫的民族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风是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整片天空最美的姿态</a:t>
              </a:r>
              <a:endParaRPr lang="zh-HK" altLang="en-US" sz="3600" spc="3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90972" y="448322"/>
            <a:ext cx="2714626" cy="2799222"/>
            <a:chOff x="5790972" y="615230"/>
            <a:chExt cx="2714626" cy="2799222"/>
          </a:xfrm>
        </p:grpSpPr>
        <p:sp>
          <p:nvSpPr>
            <p:cNvPr id="6" name="任意多边形 5"/>
            <p:cNvSpPr/>
            <p:nvPr/>
          </p:nvSpPr>
          <p:spPr>
            <a:xfrm rot="181094" flipH="1" flipV="1">
              <a:off x="5790972" y="615230"/>
              <a:ext cx="2714626" cy="2799222"/>
            </a:xfrm>
            <a:custGeom>
              <a:avLst/>
              <a:gdLst>
                <a:gd name="connsiteX0" fmla="*/ 828986 w 2714626"/>
                <a:gd name="connsiteY0" fmla="*/ 191260 h 2799222"/>
                <a:gd name="connsiteX1" fmla="*/ 0 w 2714626"/>
                <a:gd name="connsiteY1" fmla="*/ 1441909 h 2799222"/>
                <a:gd name="connsiteX2" fmla="*/ 1357313 w 2714626"/>
                <a:gd name="connsiteY2" fmla="*/ 2799222 h 2799222"/>
                <a:gd name="connsiteX3" fmla="*/ 2714626 w 2714626"/>
                <a:gd name="connsiteY3" fmla="*/ 1441909 h 2799222"/>
                <a:gd name="connsiteX4" fmla="*/ 2404682 w 2714626"/>
                <a:gd name="connsiteY4" fmla="*/ 578532 h 2799222"/>
                <a:gd name="connsiteX5" fmla="*/ 2391614 w 2714626"/>
                <a:gd name="connsiteY5" fmla="*/ 564154 h 2799222"/>
                <a:gd name="connsiteX6" fmla="*/ 2450015 w 2714626"/>
                <a:gd name="connsiteY6" fmla="*/ 0 h 2799222"/>
                <a:gd name="connsiteX7" fmla="*/ 1993463 w 2714626"/>
                <a:gd name="connsiteY7" fmla="*/ 243201 h 2799222"/>
                <a:gd name="connsiteX8" fmla="*/ 1885640 w 2714626"/>
                <a:gd name="connsiteY8" fmla="*/ 191260 h 2799222"/>
                <a:gd name="connsiteX9" fmla="*/ 1357313 w 2714626"/>
                <a:gd name="connsiteY9" fmla="*/ 84596 h 2799222"/>
                <a:gd name="connsiteX10" fmla="*/ 828986 w 2714626"/>
                <a:gd name="connsiteY10" fmla="*/ 191260 h 2799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14626" h="2799222">
                  <a:moveTo>
                    <a:pt x="828986" y="191260"/>
                  </a:moveTo>
                  <a:cubicBezTo>
                    <a:pt x="341826" y="397312"/>
                    <a:pt x="0" y="879692"/>
                    <a:pt x="0" y="1441909"/>
                  </a:cubicBezTo>
                  <a:cubicBezTo>
                    <a:pt x="0" y="2191532"/>
                    <a:pt x="607690" y="2799222"/>
                    <a:pt x="1357313" y="2799222"/>
                  </a:cubicBezTo>
                  <a:cubicBezTo>
                    <a:pt x="2106936" y="2799222"/>
                    <a:pt x="2714626" y="2191532"/>
                    <a:pt x="2714626" y="1441909"/>
                  </a:cubicBezTo>
                  <a:cubicBezTo>
                    <a:pt x="2714626" y="1113949"/>
                    <a:pt x="2598310" y="813156"/>
                    <a:pt x="2404682" y="578532"/>
                  </a:cubicBezTo>
                  <a:lnTo>
                    <a:pt x="2391614" y="564154"/>
                  </a:lnTo>
                  <a:lnTo>
                    <a:pt x="2450015" y="0"/>
                  </a:lnTo>
                  <a:lnTo>
                    <a:pt x="1993463" y="243201"/>
                  </a:lnTo>
                  <a:lnTo>
                    <a:pt x="1885640" y="191260"/>
                  </a:lnTo>
                  <a:cubicBezTo>
                    <a:pt x="1723254" y="122577"/>
                    <a:pt x="1544719" y="84596"/>
                    <a:pt x="1357313" y="84596"/>
                  </a:cubicBezTo>
                  <a:cubicBezTo>
                    <a:pt x="1169907" y="84596"/>
                    <a:pt x="991372" y="122577"/>
                    <a:pt x="828986" y="191260"/>
                  </a:cubicBezTo>
                  <a:close/>
                </a:path>
              </a:pathLst>
            </a:custGeom>
            <a:solidFill>
              <a:schemeClr val="tx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05908" y="1784009"/>
              <a:ext cx="26847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加</a:t>
              </a:r>
              <a:r>
                <a:rPr lang="zh-CN" altLang="en-US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粗不加粗</a:t>
              </a:r>
              <a:endParaRPr lang="en-US" altLang="zh-CN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145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4772" y="2023016"/>
            <a:ext cx="6814457" cy="3508652"/>
            <a:chOff x="1164772" y="1319350"/>
            <a:chExt cx="6814457" cy="3508652"/>
          </a:xfrm>
        </p:grpSpPr>
        <p:sp>
          <p:nvSpPr>
            <p:cNvPr id="5" name="矩形 4"/>
            <p:cNvSpPr/>
            <p:nvPr/>
          </p:nvSpPr>
          <p:spPr>
            <a:xfrm>
              <a:off x="1164772" y="1319350"/>
              <a:ext cx="68144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你是我的小呀小苹果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儿怎么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爱你都不嫌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多永远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都唱着最炫的民族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风是</a:t>
              </a:r>
              <a:r>
                <a:rPr lang="zh-CN" altLang="en-US" sz="3600" b="1" spc="3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整片天空最美的姿态</a:t>
              </a:r>
              <a:endParaRPr lang="zh-HK" altLang="en-US" sz="3600" b="1" spc="3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64772" y="3073676"/>
              <a:ext cx="68144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车牌字体" panose="02010600040101010101" pitchFamily="2" charset="-122"/>
                  <a:ea typeface="车牌字体" panose="02010600040101010101" pitchFamily="2" charset="-122"/>
                </a:rPr>
                <a:t>你是我的小呀小苹果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车牌字体" panose="02010600040101010101" pitchFamily="2" charset="-122"/>
                  <a:ea typeface="车牌字体" panose="02010600040101010101" pitchFamily="2" charset="-122"/>
                </a:rPr>
                <a:t>儿怎么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车牌字体" panose="02010600040101010101" pitchFamily="2" charset="-122"/>
                  <a:ea typeface="车牌字体" panose="02010600040101010101" pitchFamily="2" charset="-122"/>
                </a:rPr>
                <a:t>爱你都不嫌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车牌字体" panose="02010600040101010101" pitchFamily="2" charset="-122"/>
                  <a:ea typeface="车牌字体" panose="02010600040101010101" pitchFamily="2" charset="-122"/>
                </a:rPr>
                <a:t>多永远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车牌字体" panose="02010600040101010101" pitchFamily="2" charset="-122"/>
                  <a:ea typeface="车牌字体" panose="02010600040101010101" pitchFamily="2" charset="-122"/>
                </a:rPr>
                <a:t>都唱着最炫的民族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车牌字体" panose="02010600040101010101" pitchFamily="2" charset="-122"/>
                  <a:ea typeface="车牌字体" panose="02010600040101010101" pitchFamily="2" charset="-122"/>
                </a:rPr>
                <a:t>风是</a:t>
              </a:r>
              <a:r>
                <a:rPr lang="zh-CN" altLang="en-US" sz="3600" spc="300" dirty="0">
                  <a:solidFill>
                    <a:srgbClr val="E7E6E6">
                      <a:lumMod val="25000"/>
                    </a:srgbClr>
                  </a:solidFill>
                  <a:latin typeface="车牌字体" panose="02010600040101010101" pitchFamily="2" charset="-122"/>
                  <a:ea typeface="车牌字体" panose="02010600040101010101" pitchFamily="2" charset="-122"/>
                </a:rPr>
                <a:t>整片天空最美的姿态</a:t>
              </a:r>
              <a:endParaRPr lang="zh-HK" altLang="en-US" sz="3600" spc="300" dirty="0">
                <a:solidFill>
                  <a:srgbClr val="E7E6E6">
                    <a:lumMod val="25000"/>
                  </a:srgbClr>
                </a:solidFill>
                <a:latin typeface="车牌字体" panose="02010600040101010101" pitchFamily="2" charset="-122"/>
                <a:ea typeface="车牌字体" panose="020106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90972" y="448322"/>
            <a:ext cx="2714626" cy="2799222"/>
            <a:chOff x="5790972" y="615230"/>
            <a:chExt cx="2714626" cy="2799222"/>
          </a:xfrm>
        </p:grpSpPr>
        <p:sp>
          <p:nvSpPr>
            <p:cNvPr id="8" name="任意多边形 7"/>
            <p:cNvSpPr/>
            <p:nvPr/>
          </p:nvSpPr>
          <p:spPr>
            <a:xfrm rot="181094" flipH="1" flipV="1">
              <a:off x="5790972" y="615230"/>
              <a:ext cx="2714626" cy="2799222"/>
            </a:xfrm>
            <a:custGeom>
              <a:avLst/>
              <a:gdLst>
                <a:gd name="connsiteX0" fmla="*/ 828986 w 2714626"/>
                <a:gd name="connsiteY0" fmla="*/ 191260 h 2799222"/>
                <a:gd name="connsiteX1" fmla="*/ 0 w 2714626"/>
                <a:gd name="connsiteY1" fmla="*/ 1441909 h 2799222"/>
                <a:gd name="connsiteX2" fmla="*/ 1357313 w 2714626"/>
                <a:gd name="connsiteY2" fmla="*/ 2799222 h 2799222"/>
                <a:gd name="connsiteX3" fmla="*/ 2714626 w 2714626"/>
                <a:gd name="connsiteY3" fmla="*/ 1441909 h 2799222"/>
                <a:gd name="connsiteX4" fmla="*/ 2404682 w 2714626"/>
                <a:gd name="connsiteY4" fmla="*/ 578532 h 2799222"/>
                <a:gd name="connsiteX5" fmla="*/ 2391614 w 2714626"/>
                <a:gd name="connsiteY5" fmla="*/ 564154 h 2799222"/>
                <a:gd name="connsiteX6" fmla="*/ 2450015 w 2714626"/>
                <a:gd name="connsiteY6" fmla="*/ 0 h 2799222"/>
                <a:gd name="connsiteX7" fmla="*/ 1993463 w 2714626"/>
                <a:gd name="connsiteY7" fmla="*/ 243201 h 2799222"/>
                <a:gd name="connsiteX8" fmla="*/ 1885640 w 2714626"/>
                <a:gd name="connsiteY8" fmla="*/ 191260 h 2799222"/>
                <a:gd name="connsiteX9" fmla="*/ 1357313 w 2714626"/>
                <a:gd name="connsiteY9" fmla="*/ 84596 h 2799222"/>
                <a:gd name="connsiteX10" fmla="*/ 828986 w 2714626"/>
                <a:gd name="connsiteY10" fmla="*/ 191260 h 2799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14626" h="2799222">
                  <a:moveTo>
                    <a:pt x="828986" y="191260"/>
                  </a:moveTo>
                  <a:cubicBezTo>
                    <a:pt x="341826" y="397312"/>
                    <a:pt x="0" y="879692"/>
                    <a:pt x="0" y="1441909"/>
                  </a:cubicBezTo>
                  <a:cubicBezTo>
                    <a:pt x="0" y="2191532"/>
                    <a:pt x="607690" y="2799222"/>
                    <a:pt x="1357313" y="2799222"/>
                  </a:cubicBezTo>
                  <a:cubicBezTo>
                    <a:pt x="2106936" y="2799222"/>
                    <a:pt x="2714626" y="2191532"/>
                    <a:pt x="2714626" y="1441909"/>
                  </a:cubicBezTo>
                  <a:cubicBezTo>
                    <a:pt x="2714626" y="1113949"/>
                    <a:pt x="2598310" y="813156"/>
                    <a:pt x="2404682" y="578532"/>
                  </a:cubicBezTo>
                  <a:lnTo>
                    <a:pt x="2391614" y="564154"/>
                  </a:lnTo>
                  <a:lnTo>
                    <a:pt x="2450015" y="0"/>
                  </a:lnTo>
                  <a:lnTo>
                    <a:pt x="1993463" y="243201"/>
                  </a:lnTo>
                  <a:lnTo>
                    <a:pt x="1885640" y="191260"/>
                  </a:lnTo>
                  <a:cubicBezTo>
                    <a:pt x="1723254" y="122577"/>
                    <a:pt x="1544719" y="84596"/>
                    <a:pt x="1357313" y="84596"/>
                  </a:cubicBezTo>
                  <a:cubicBezTo>
                    <a:pt x="1169907" y="84596"/>
                    <a:pt x="991372" y="122577"/>
                    <a:pt x="828986" y="191260"/>
                  </a:cubicBezTo>
                  <a:close/>
                </a:path>
              </a:pathLst>
            </a:custGeom>
            <a:solidFill>
              <a:schemeClr val="tx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05908" y="1784009"/>
              <a:ext cx="26847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换不换字体</a:t>
              </a:r>
              <a:endParaRPr lang="en-US" altLang="zh-CN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18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768" y="2828836"/>
            <a:ext cx="59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哦，还有图片</a:t>
            </a:r>
            <a:endParaRPr lang="zh-HK" altLang="en-US" sz="7200" b="1" spc="3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00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01183" y="161255"/>
            <a:ext cx="3339617" cy="1221912"/>
            <a:chOff x="5601183" y="161255"/>
            <a:chExt cx="3339617" cy="1221912"/>
          </a:xfrm>
        </p:grpSpPr>
        <p:grpSp>
          <p:nvGrpSpPr>
            <p:cNvPr id="18" name="组合 17"/>
            <p:cNvGrpSpPr/>
            <p:nvPr/>
          </p:nvGrpSpPr>
          <p:grpSpPr>
            <a:xfrm>
              <a:off x="5601183" y="336781"/>
              <a:ext cx="2332236" cy="870857"/>
              <a:chOff x="5601183" y="336781"/>
              <a:chExt cx="2332236" cy="87085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601183" y="336781"/>
                <a:ext cx="2332236" cy="870857"/>
              </a:xfrm>
              <a:prstGeom prst="rect">
                <a:avLst/>
              </a:prstGeom>
              <a:solidFill>
                <a:srgbClr val="C60E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5630211" y="479822"/>
                <a:ext cx="2162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比如这样</a:t>
                </a:r>
                <a:endParaRPr lang="zh-HK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8935" y="161255"/>
              <a:ext cx="1221865" cy="122191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4" name="组合 23"/>
          <p:cNvGrpSpPr/>
          <p:nvPr/>
        </p:nvGrpSpPr>
        <p:grpSpPr>
          <a:xfrm>
            <a:off x="2190750" y="2573341"/>
            <a:ext cx="4762500" cy="2997357"/>
            <a:chOff x="2190750" y="2703968"/>
            <a:chExt cx="4762500" cy="29973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0750" y="2703968"/>
              <a:ext cx="4762500" cy="25241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2910115" y="5239660"/>
              <a:ext cx="3323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>
                      <a:lumMod val="50000"/>
                    </a:prst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整容前 整容后</a:t>
              </a:r>
              <a:endParaRPr lang="zh-HK" altLang="en-US" sz="2400" dirty="0">
                <a:solidFill>
                  <a:prstClr val="white">
                    <a:lumMod val="50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23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601183" y="161255"/>
            <a:ext cx="3339617" cy="1221912"/>
            <a:chOff x="5601183" y="161255"/>
            <a:chExt cx="3339617" cy="1221912"/>
          </a:xfrm>
        </p:grpSpPr>
        <p:grpSp>
          <p:nvGrpSpPr>
            <p:cNvPr id="13" name="组合 12"/>
            <p:cNvGrpSpPr/>
            <p:nvPr/>
          </p:nvGrpSpPr>
          <p:grpSpPr>
            <a:xfrm>
              <a:off x="5601183" y="336781"/>
              <a:ext cx="2332236" cy="870857"/>
              <a:chOff x="5601183" y="336781"/>
              <a:chExt cx="2332236" cy="870857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01183" y="336781"/>
                <a:ext cx="2332236" cy="870857"/>
              </a:xfrm>
              <a:prstGeom prst="rect">
                <a:avLst/>
              </a:prstGeom>
              <a:solidFill>
                <a:srgbClr val="C60E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630211" y="479822"/>
                <a:ext cx="2162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或者</a:t>
                </a:r>
                <a:r>
                  <a:rPr lang="zh-CN" altLang="en-US" sz="3200" b="1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这样</a:t>
                </a:r>
                <a:endParaRPr lang="zh-HK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8935" y="161255"/>
              <a:ext cx="1221865" cy="122191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>
          <a:xfrm>
            <a:off x="2497550" y="2276467"/>
            <a:ext cx="4148901" cy="338410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433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834</Words>
  <Application>Microsoft Office PowerPoint</Application>
  <PresentationFormat>全屏显示(4:3)</PresentationFormat>
  <Paragraphs>239</Paragraphs>
  <Slides>38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Meiryo</vt:lpstr>
      <vt:lpstr>新細明體</vt:lpstr>
      <vt:lpstr>车牌字体</vt:lpstr>
      <vt:lpstr>冬青黑体简体中文 W3</vt:lpstr>
      <vt:lpstr>宋体</vt:lpstr>
      <vt:lpstr>微软雅黑</vt:lpstr>
      <vt:lpstr>Arial</vt:lpstr>
      <vt:lpstr>Calibri</vt:lpstr>
      <vt:lpstr>Calibri Light</vt:lpstr>
      <vt:lpstr>Showcard Gothic</vt:lpstr>
      <vt:lpstr>1_Office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2016-02-16T04:38:20Z</dcterms:created>
  <dcterms:modified xsi:type="dcterms:W3CDTF">2016-02-16T04:38:51Z</dcterms:modified>
</cp:coreProperties>
</file>