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3"/>
  </p:notesMasterIdLst>
  <p:sldIdLst>
    <p:sldId id="256" r:id="rId4"/>
    <p:sldId id="289" r:id="rId5"/>
    <p:sldId id="293" r:id="rId6"/>
    <p:sldId id="287" r:id="rId7"/>
    <p:sldId id="288" r:id="rId8"/>
    <p:sldId id="290" r:id="rId9"/>
    <p:sldId id="291" r:id="rId10"/>
    <p:sldId id="292" r:id="rId11"/>
    <p:sldId id="296" r:id="rId12"/>
    <p:sldId id="283" r:id="rId13"/>
    <p:sldId id="301" r:id="rId14"/>
    <p:sldId id="297" r:id="rId15"/>
    <p:sldId id="295" r:id="rId16"/>
    <p:sldId id="298" r:id="rId17"/>
    <p:sldId id="302" r:id="rId18"/>
    <p:sldId id="304" r:id="rId19"/>
    <p:sldId id="303" r:id="rId20"/>
    <p:sldId id="300" r:id="rId21"/>
    <p:sldId id="30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3B"/>
    <a:srgbClr val="3A393A"/>
    <a:srgbClr val="EE3F36"/>
    <a:srgbClr val="2E2E2E"/>
    <a:srgbClr val="FF33CC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81" autoAdjust="0"/>
    <p:restoredTop sz="92806" autoAdjust="0"/>
  </p:normalViewPr>
  <p:slideViewPr>
    <p:cSldViewPr snapToGrid="0" showGuides="1">
      <p:cViewPr varScale="1">
        <p:scale>
          <a:sx n="108" d="100"/>
          <a:sy n="108" d="100"/>
        </p:scale>
        <p:origin x="2016" y="78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08C60-3C0E-4BF2-83A7-411073AC195B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6E2F7-B5E2-4C0A-8A5D-F06876E51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48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关注新浪微博：</a:t>
            </a:r>
            <a:r>
              <a:rPr lang="en-US" altLang="zh-CN" dirty="0" smtClean="0"/>
              <a:t>@</a:t>
            </a:r>
            <a:r>
              <a:rPr lang="zh-CN" altLang="en-US" dirty="0" smtClean="0"/>
              <a:t>短酷</a:t>
            </a:r>
            <a:r>
              <a:rPr lang="en-US" altLang="zh-CN" dirty="0" smtClean="0"/>
              <a:t>PPT </a:t>
            </a:r>
            <a:r>
              <a:rPr lang="zh-CN" altLang="en-US" dirty="0" smtClean="0"/>
              <a:t>或者前往</a:t>
            </a:r>
            <a:r>
              <a:rPr lang="en-US" altLang="zh-CN" dirty="0" err="1" smtClean="0"/>
              <a:t>pptstore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http://t.cn/RPAqHnl  </a:t>
            </a:r>
            <a:r>
              <a:rPr lang="zh-CN" altLang="en-US" smtClean="0"/>
              <a:t>更多精彩等着你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E2F7-B5E2-4C0A-8A5D-F06876E512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6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51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8" t="2983" r="14700" b="61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3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1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8" t="2983" r="14700" b="61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95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457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21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053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25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35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2" r="12500" b="1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456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93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89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70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7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>
                <a:solidFill>
                  <a:prstClr val="black"/>
                </a:solidFill>
              </a:rPr>
              <a:pPr/>
              <a:t>2016/2/12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66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81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86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258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9087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448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270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1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382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3804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6949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1979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4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3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75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3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90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5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12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5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5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://www.pptstore.net/author/&#34923;&#38271;&#35044;&#30701;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pptstore.net/author/&#34923;&#38271;&#35044;&#30701;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52568" y="2930760"/>
            <a:ext cx="26388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</a:t>
            </a:r>
            <a:r>
              <a:rPr lang="en-US" altLang="zh-CN" sz="7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075543" y="4011813"/>
            <a:ext cx="4992914" cy="917311"/>
            <a:chOff x="457200" y="3148780"/>
            <a:chExt cx="8229600" cy="15119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2" t="10940" r="12206"/>
            <a:stretch/>
          </p:blipFill>
          <p:spPr>
            <a:xfrm>
              <a:off x="457200" y="3148780"/>
              <a:ext cx="8229600" cy="5604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2" t="10940" r="12206"/>
            <a:stretch/>
          </p:blipFill>
          <p:spPr>
            <a:xfrm flipV="1">
              <a:off x="457200" y="4100303"/>
              <a:ext cx="8229600" cy="56044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2776188" y="4207576"/>
            <a:ext cx="3637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COOLER THAN PPT !</a:t>
            </a:r>
            <a:endParaRPr lang="zh-CN" altLang="en-US" sz="2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8394" y="4786326"/>
            <a:ext cx="29272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http://weibo.com/sckd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7" name="图片 1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97" y="1415502"/>
            <a:ext cx="1343806" cy="1343806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5" name="组合 4"/>
          <p:cNvGrpSpPr/>
          <p:nvPr/>
        </p:nvGrpSpPr>
        <p:grpSpPr>
          <a:xfrm>
            <a:off x="5566133" y="2978917"/>
            <a:ext cx="492369" cy="492369"/>
            <a:chOff x="5741391" y="2561281"/>
            <a:chExt cx="492369" cy="492369"/>
          </a:xfrm>
        </p:grpSpPr>
        <p:sp>
          <p:nvSpPr>
            <p:cNvPr id="2" name="椭圆 1"/>
            <p:cNvSpPr/>
            <p:nvPr/>
          </p:nvSpPr>
          <p:spPr>
            <a:xfrm>
              <a:off x="5741391" y="2561281"/>
              <a:ext cx="492369" cy="4923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769989" y="2622799"/>
              <a:ext cx="4235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rgbClr val="3A393A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rgbClr val="3A393A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59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6855071" y="3713010"/>
            <a:ext cx="1214559" cy="457761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146362" y="3713010"/>
            <a:ext cx="1214559" cy="457761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433183" y="3713010"/>
            <a:ext cx="1214559" cy="457761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922843" y="3231595"/>
            <a:ext cx="1179462" cy="1934698"/>
            <a:chOff x="848" y="1143"/>
            <a:chExt cx="1240" cy="2034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8" y="1143"/>
              <a:ext cx="1240" cy="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1769" y="2921"/>
              <a:ext cx="319" cy="2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854" y="1515"/>
              <a:ext cx="1128" cy="1656"/>
            </a:xfrm>
            <a:custGeom>
              <a:avLst/>
              <a:gdLst>
                <a:gd name="T0" fmla="*/ 10 w 202"/>
                <a:gd name="T1" fmla="*/ 298 h 298"/>
                <a:gd name="T2" fmla="*/ 29 w 202"/>
                <a:gd name="T3" fmla="*/ 298 h 298"/>
                <a:gd name="T4" fmla="*/ 83 w 202"/>
                <a:gd name="T5" fmla="*/ 177 h 298"/>
                <a:gd name="T6" fmla="*/ 156 w 202"/>
                <a:gd name="T7" fmla="*/ 177 h 298"/>
                <a:gd name="T8" fmla="*/ 183 w 202"/>
                <a:gd name="T9" fmla="*/ 242 h 298"/>
                <a:gd name="T10" fmla="*/ 202 w 202"/>
                <a:gd name="T11" fmla="*/ 242 h 298"/>
                <a:gd name="T12" fmla="*/ 183 w 202"/>
                <a:gd name="T13" fmla="*/ 147 h 298"/>
                <a:gd name="T14" fmla="*/ 108 w 202"/>
                <a:gd name="T15" fmla="*/ 132 h 298"/>
                <a:gd name="T16" fmla="*/ 108 w 202"/>
                <a:gd name="T17" fmla="*/ 50 h 298"/>
                <a:gd name="T18" fmla="*/ 148 w 202"/>
                <a:gd name="T19" fmla="*/ 92 h 298"/>
                <a:gd name="T20" fmla="*/ 121 w 202"/>
                <a:gd name="T21" fmla="*/ 115 h 298"/>
                <a:gd name="T22" fmla="*/ 133 w 202"/>
                <a:gd name="T23" fmla="*/ 127 h 298"/>
                <a:gd name="T24" fmla="*/ 178 w 202"/>
                <a:gd name="T25" fmla="*/ 95 h 298"/>
                <a:gd name="T26" fmla="*/ 143 w 202"/>
                <a:gd name="T27" fmla="*/ 47 h 298"/>
                <a:gd name="T28" fmla="*/ 106 w 202"/>
                <a:gd name="T29" fmla="*/ 8 h 298"/>
                <a:gd name="T30" fmla="*/ 71 w 202"/>
                <a:gd name="T31" fmla="*/ 1 h 298"/>
                <a:gd name="T32" fmla="*/ 53 w 202"/>
                <a:gd name="T33" fmla="*/ 1 h 298"/>
                <a:gd name="T34" fmla="*/ 2 w 202"/>
                <a:gd name="T35" fmla="*/ 56 h 298"/>
                <a:gd name="T36" fmla="*/ 0 w 202"/>
                <a:gd name="T37" fmla="*/ 92 h 298"/>
                <a:gd name="T38" fmla="*/ 35 w 202"/>
                <a:gd name="T39" fmla="*/ 139 h 298"/>
                <a:gd name="T40" fmla="*/ 10 w 202"/>
                <a:gd name="T41" fmla="*/ 298 h 298"/>
                <a:gd name="T42" fmla="*/ 56 w 202"/>
                <a:gd name="T43" fmla="*/ 32 h 298"/>
                <a:gd name="T44" fmla="*/ 43 w 202"/>
                <a:gd name="T45" fmla="*/ 20 h 298"/>
                <a:gd name="T46" fmla="*/ 56 w 202"/>
                <a:gd name="T47" fmla="*/ 8 h 298"/>
                <a:gd name="T48" fmla="*/ 68 w 202"/>
                <a:gd name="T49" fmla="*/ 62 h 298"/>
                <a:gd name="T50" fmla="*/ 80 w 202"/>
                <a:gd name="T51" fmla="*/ 8 h 298"/>
                <a:gd name="T52" fmla="*/ 92 w 202"/>
                <a:gd name="T53" fmla="*/ 20 h 298"/>
                <a:gd name="T54" fmla="*/ 80 w 202"/>
                <a:gd name="T55" fmla="*/ 32 h 298"/>
                <a:gd name="T56" fmla="*/ 86 w 202"/>
                <a:gd name="T57" fmla="*/ 44 h 298"/>
                <a:gd name="T58" fmla="*/ 68 w 202"/>
                <a:gd name="T59" fmla="*/ 62 h 298"/>
                <a:gd name="T60" fmla="*/ 49 w 202"/>
                <a:gd name="T61" fmla="*/ 44 h 298"/>
                <a:gd name="T62" fmla="*/ 56 w 202"/>
                <a:gd name="T63" fmla="*/ 3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98">
                  <a:moveTo>
                    <a:pt x="10" y="298"/>
                  </a:moveTo>
                  <a:cubicBezTo>
                    <a:pt x="29" y="298"/>
                    <a:pt x="29" y="298"/>
                    <a:pt x="29" y="298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183" y="147"/>
                    <a:pt x="183" y="147"/>
                    <a:pt x="183" y="147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3" y="47"/>
                    <a:pt x="124" y="16"/>
                    <a:pt x="106" y="8"/>
                  </a:cubicBezTo>
                  <a:cubicBezTo>
                    <a:pt x="89" y="0"/>
                    <a:pt x="71" y="1"/>
                    <a:pt x="71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" y="1"/>
                    <a:pt x="2" y="56"/>
                    <a:pt x="2" y="5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5" y="139"/>
                    <a:pt x="35" y="139"/>
                    <a:pt x="35" y="139"/>
                  </a:cubicBezTo>
                  <a:lnTo>
                    <a:pt x="10" y="298"/>
                  </a:lnTo>
                  <a:close/>
                  <a:moveTo>
                    <a:pt x="56" y="32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49" y="44"/>
                    <a:pt x="49" y="44"/>
                    <a:pt x="49" y="44"/>
                  </a:cubicBezTo>
                  <a:lnTo>
                    <a:pt x="5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9"/>
            <p:cNvSpPr>
              <a:spLocks noChangeShapeType="1"/>
            </p:cNvSpPr>
            <p:nvPr/>
          </p:nvSpPr>
          <p:spPr bwMode="auto">
            <a:xfrm>
              <a:off x="965" y="2160"/>
              <a:ext cx="0" cy="0"/>
            </a:xfrm>
            <a:prstGeom prst="line">
              <a:avLst/>
            </a:pr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2974" y="2522063"/>
            <a:ext cx="1001388" cy="1136612"/>
            <a:chOff x="620147" y="2969733"/>
            <a:chExt cx="2051816" cy="2185877"/>
          </a:xfrm>
        </p:grpSpPr>
        <p:sp>
          <p:nvSpPr>
            <p:cNvPr id="32" name="椭圆 31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939969" y="4732928"/>
                <a:ext cx="1693254" cy="258651"/>
                <a:chOff x="2980267" y="4717296"/>
                <a:chExt cx="1693254" cy="258651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3159866" y="4717296"/>
                  <a:ext cx="329192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4344329" y="4717296"/>
                  <a:ext cx="329192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095624" y="3893813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243510" y="1789724"/>
            <a:ext cx="48766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 </a:t>
            </a:r>
            <a:r>
              <a:rPr lang="en-US" altLang="zh-CN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03 07 10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这三个版本的</a:t>
            </a:r>
            <a:r>
              <a:rPr lang="en-US" altLang="zh-CN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</a:t>
            </a:r>
            <a:endParaRPr lang="en-US" altLang="zh-CN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你只能依靠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t="26516" r="25439" b="29613"/>
          <a:stretch/>
        </p:blipFill>
        <p:spPr>
          <a:xfrm>
            <a:off x="3572524" y="2746124"/>
            <a:ext cx="944814" cy="92309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644823" y="3663662"/>
            <a:ext cx="800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记忆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353533" y="3663662"/>
            <a:ext cx="800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度娘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3" t="18439" r="14032" b="28905"/>
          <a:stretch/>
        </p:blipFill>
        <p:spPr>
          <a:xfrm>
            <a:off x="4815885" y="2862971"/>
            <a:ext cx="1875510" cy="6894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242" y="2807327"/>
            <a:ext cx="800691" cy="800691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908351" y="3663662"/>
            <a:ext cx="11079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计算器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99246" y="4280604"/>
            <a:ext cx="51651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进行</a:t>
            </a:r>
            <a:r>
              <a:rPr lang="zh-CN" altLang="en-US" sz="2400" b="1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像素、磅、厘米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三者之间的换算</a:t>
            </a:r>
            <a:endParaRPr lang="en-US" altLang="zh-CN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67734" y="4844018"/>
            <a:ext cx="4886274" cy="477054"/>
          </a:xfrm>
          <a:prstGeom prst="rect">
            <a:avLst/>
          </a:prstGeom>
          <a:solidFill>
            <a:srgbClr val="2E2E2E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因为窗口输入栏 限制了</a:t>
            </a:r>
            <a:r>
              <a:rPr lang="zh-CN" altLang="en-US" sz="20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厘米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作为度量单位</a:t>
            </a:r>
            <a:endParaRPr lang="en-US" altLang="zh-CN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89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" r="5654"/>
          <a:stretch/>
        </p:blipFill>
        <p:spPr>
          <a:xfrm>
            <a:off x="3138137" y="1500418"/>
            <a:ext cx="2176058" cy="1852383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116033" y="1500416"/>
            <a:ext cx="3578458" cy="3492498"/>
            <a:chOff x="478" y="1453"/>
            <a:chExt cx="1457" cy="142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78" y="2594"/>
              <a:ext cx="342" cy="281"/>
            </a:xfrm>
            <a:custGeom>
              <a:avLst/>
              <a:gdLst>
                <a:gd name="T0" fmla="*/ 77 w 78"/>
                <a:gd name="T1" fmla="*/ 64 h 64"/>
                <a:gd name="T2" fmla="*/ 39 w 78"/>
                <a:gd name="T3" fmla="*/ 5 h 64"/>
                <a:gd name="T4" fmla="*/ 2 w 78"/>
                <a:gd name="T5" fmla="*/ 64 h 64"/>
                <a:gd name="T6" fmla="*/ 77 w 78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77" y="64"/>
                  </a:moveTo>
                  <a:cubicBezTo>
                    <a:pt x="78" y="0"/>
                    <a:pt x="39" y="5"/>
                    <a:pt x="39" y="5"/>
                  </a:cubicBezTo>
                  <a:cubicBezTo>
                    <a:pt x="39" y="5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561" y="2392"/>
              <a:ext cx="176" cy="18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86" y="2594"/>
              <a:ext cx="343" cy="281"/>
            </a:xfrm>
            <a:custGeom>
              <a:avLst/>
              <a:gdLst>
                <a:gd name="T0" fmla="*/ 39 w 78"/>
                <a:gd name="T1" fmla="*/ 5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39" y="5"/>
                  </a:moveTo>
                  <a:cubicBezTo>
                    <a:pt x="39" y="5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5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970" y="2392"/>
              <a:ext cx="175" cy="18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290" y="2594"/>
              <a:ext cx="347" cy="281"/>
            </a:xfrm>
            <a:custGeom>
              <a:avLst/>
              <a:gdLst>
                <a:gd name="T0" fmla="*/ 39 w 79"/>
                <a:gd name="T1" fmla="*/ 5 h 64"/>
                <a:gd name="T2" fmla="*/ 2 w 79"/>
                <a:gd name="T3" fmla="*/ 64 h 64"/>
                <a:gd name="T4" fmla="*/ 77 w 79"/>
                <a:gd name="T5" fmla="*/ 64 h 64"/>
                <a:gd name="T6" fmla="*/ 39 w 79"/>
                <a:gd name="T7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39" y="5"/>
                  </a:moveTo>
                  <a:cubicBezTo>
                    <a:pt x="39" y="5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39" y="5"/>
                    <a:pt x="3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1373" y="2392"/>
              <a:ext cx="180" cy="18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1597" y="1598"/>
              <a:ext cx="167" cy="16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487" y="1453"/>
              <a:ext cx="1448" cy="869"/>
            </a:xfrm>
            <a:custGeom>
              <a:avLst/>
              <a:gdLst>
                <a:gd name="T0" fmla="*/ 261 w 330"/>
                <a:gd name="T1" fmla="*/ 152 h 198"/>
                <a:gd name="T2" fmla="*/ 262 w 330"/>
                <a:gd name="T3" fmla="*/ 167 h 198"/>
                <a:gd name="T4" fmla="*/ 309 w 330"/>
                <a:gd name="T5" fmla="*/ 168 h 198"/>
                <a:gd name="T6" fmla="*/ 323 w 330"/>
                <a:gd name="T7" fmla="*/ 133 h 198"/>
                <a:gd name="T8" fmla="*/ 313 w 330"/>
                <a:gd name="T9" fmla="*/ 106 h 198"/>
                <a:gd name="T10" fmla="*/ 271 w 330"/>
                <a:gd name="T11" fmla="*/ 81 h 198"/>
                <a:gd name="T12" fmla="*/ 232 w 330"/>
                <a:gd name="T13" fmla="*/ 108 h 198"/>
                <a:gd name="T14" fmla="*/ 222 w 330"/>
                <a:gd name="T15" fmla="*/ 126 h 198"/>
                <a:gd name="T16" fmla="*/ 207 w 330"/>
                <a:gd name="T17" fmla="*/ 119 h 198"/>
                <a:gd name="T18" fmla="*/ 207 w 330"/>
                <a:gd name="T19" fmla="*/ 0 h 198"/>
                <a:gd name="T20" fmla="*/ 204 w 330"/>
                <a:gd name="T21" fmla="*/ 0 h 198"/>
                <a:gd name="T22" fmla="*/ 0 w 330"/>
                <a:gd name="T23" fmla="*/ 0 h 198"/>
                <a:gd name="T24" fmla="*/ 0 w 330"/>
                <a:gd name="T25" fmla="*/ 178 h 198"/>
                <a:gd name="T26" fmla="*/ 207 w 330"/>
                <a:gd name="T27" fmla="*/ 178 h 198"/>
                <a:gd name="T28" fmla="*/ 207 w 330"/>
                <a:gd name="T29" fmla="*/ 146 h 198"/>
                <a:gd name="T30" fmla="*/ 212 w 330"/>
                <a:gd name="T31" fmla="*/ 149 h 198"/>
                <a:gd name="T32" fmla="*/ 239 w 330"/>
                <a:gd name="T33" fmla="*/ 147 h 198"/>
                <a:gd name="T34" fmla="*/ 239 w 330"/>
                <a:gd name="T35" fmla="*/ 198 h 198"/>
                <a:gd name="T36" fmla="*/ 310 w 330"/>
                <a:gd name="T37" fmla="*/ 198 h 198"/>
                <a:gd name="T38" fmla="*/ 311 w 330"/>
                <a:gd name="T39" fmla="*/ 172 h 198"/>
                <a:gd name="T40" fmla="*/ 257 w 330"/>
                <a:gd name="T41" fmla="*/ 172 h 198"/>
                <a:gd name="T42" fmla="*/ 257 w 330"/>
                <a:gd name="T43" fmla="*/ 123 h 198"/>
                <a:gd name="T44" fmla="*/ 299 w 330"/>
                <a:gd name="T45" fmla="*/ 123 h 198"/>
                <a:gd name="T46" fmla="*/ 299 w 330"/>
                <a:gd name="T47" fmla="*/ 144 h 198"/>
                <a:gd name="T48" fmla="*/ 261 w 330"/>
                <a:gd name="T49" fmla="*/ 152 h 198"/>
                <a:gd name="T50" fmla="*/ 202 w 330"/>
                <a:gd name="T51" fmla="*/ 172 h 198"/>
                <a:gd name="T52" fmla="*/ 5 w 330"/>
                <a:gd name="T53" fmla="*/ 172 h 198"/>
                <a:gd name="T54" fmla="*/ 5 w 330"/>
                <a:gd name="T55" fmla="*/ 5 h 198"/>
                <a:gd name="T56" fmla="*/ 202 w 330"/>
                <a:gd name="T57" fmla="*/ 5 h 198"/>
                <a:gd name="T58" fmla="*/ 202 w 330"/>
                <a:gd name="T59" fmla="*/ 116 h 198"/>
                <a:gd name="T60" fmla="*/ 180 w 330"/>
                <a:gd name="T61" fmla="*/ 106 h 198"/>
                <a:gd name="T62" fmla="*/ 177 w 330"/>
                <a:gd name="T63" fmla="*/ 111 h 198"/>
                <a:gd name="T64" fmla="*/ 113 w 330"/>
                <a:gd name="T65" fmla="*/ 76 h 198"/>
                <a:gd name="T66" fmla="*/ 110 w 330"/>
                <a:gd name="T67" fmla="*/ 82 h 198"/>
                <a:gd name="T68" fmla="*/ 174 w 330"/>
                <a:gd name="T69" fmla="*/ 117 h 198"/>
                <a:gd name="T70" fmla="*/ 171 w 330"/>
                <a:gd name="T71" fmla="*/ 123 h 198"/>
                <a:gd name="T72" fmla="*/ 202 w 330"/>
                <a:gd name="T73" fmla="*/ 143 h 198"/>
                <a:gd name="T74" fmla="*/ 202 w 330"/>
                <a:gd name="T75" fmla="*/ 17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98">
                  <a:moveTo>
                    <a:pt x="261" y="152"/>
                  </a:moveTo>
                  <a:cubicBezTo>
                    <a:pt x="261" y="155"/>
                    <a:pt x="261" y="164"/>
                    <a:pt x="262" y="167"/>
                  </a:cubicBezTo>
                  <a:cubicBezTo>
                    <a:pt x="265" y="167"/>
                    <a:pt x="309" y="168"/>
                    <a:pt x="309" y="168"/>
                  </a:cubicBezTo>
                  <a:cubicBezTo>
                    <a:pt x="317" y="167"/>
                    <a:pt x="330" y="161"/>
                    <a:pt x="323" y="133"/>
                  </a:cubicBezTo>
                  <a:cubicBezTo>
                    <a:pt x="320" y="121"/>
                    <a:pt x="318" y="115"/>
                    <a:pt x="313" y="106"/>
                  </a:cubicBezTo>
                  <a:cubicBezTo>
                    <a:pt x="299" y="77"/>
                    <a:pt x="271" y="81"/>
                    <a:pt x="271" y="81"/>
                  </a:cubicBezTo>
                  <a:cubicBezTo>
                    <a:pt x="271" y="81"/>
                    <a:pt x="248" y="79"/>
                    <a:pt x="232" y="108"/>
                  </a:cubicBezTo>
                  <a:cubicBezTo>
                    <a:pt x="228" y="115"/>
                    <a:pt x="225" y="120"/>
                    <a:pt x="222" y="126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9" y="147"/>
                    <a:pt x="210" y="148"/>
                    <a:pt x="212" y="149"/>
                  </a:cubicBezTo>
                  <a:cubicBezTo>
                    <a:pt x="230" y="159"/>
                    <a:pt x="239" y="147"/>
                    <a:pt x="239" y="147"/>
                  </a:cubicBezTo>
                  <a:cubicBezTo>
                    <a:pt x="239" y="198"/>
                    <a:pt x="239" y="198"/>
                    <a:pt x="239" y="198"/>
                  </a:cubicBezTo>
                  <a:cubicBezTo>
                    <a:pt x="310" y="198"/>
                    <a:pt x="310" y="198"/>
                    <a:pt x="310" y="198"/>
                  </a:cubicBezTo>
                  <a:cubicBezTo>
                    <a:pt x="311" y="172"/>
                    <a:pt x="311" y="172"/>
                    <a:pt x="311" y="172"/>
                  </a:cubicBezTo>
                  <a:cubicBezTo>
                    <a:pt x="257" y="172"/>
                    <a:pt x="257" y="172"/>
                    <a:pt x="257" y="172"/>
                  </a:cubicBezTo>
                  <a:cubicBezTo>
                    <a:pt x="257" y="123"/>
                    <a:pt x="257" y="123"/>
                    <a:pt x="257" y="123"/>
                  </a:cubicBezTo>
                  <a:cubicBezTo>
                    <a:pt x="299" y="123"/>
                    <a:pt x="299" y="123"/>
                    <a:pt x="299" y="123"/>
                  </a:cubicBezTo>
                  <a:cubicBezTo>
                    <a:pt x="299" y="144"/>
                    <a:pt x="299" y="144"/>
                    <a:pt x="299" y="144"/>
                  </a:cubicBezTo>
                  <a:cubicBezTo>
                    <a:pt x="299" y="144"/>
                    <a:pt x="264" y="152"/>
                    <a:pt x="261" y="152"/>
                  </a:cubicBezTo>
                  <a:close/>
                  <a:moveTo>
                    <a:pt x="202" y="172"/>
                  </a:moveTo>
                  <a:cubicBezTo>
                    <a:pt x="196" y="172"/>
                    <a:pt x="10" y="172"/>
                    <a:pt x="5" y="172"/>
                  </a:cubicBezTo>
                  <a:cubicBezTo>
                    <a:pt x="5" y="167"/>
                    <a:pt x="5" y="10"/>
                    <a:pt x="5" y="5"/>
                  </a:cubicBezTo>
                  <a:cubicBezTo>
                    <a:pt x="10" y="5"/>
                    <a:pt x="196" y="5"/>
                    <a:pt x="202" y="5"/>
                  </a:cubicBezTo>
                  <a:cubicBezTo>
                    <a:pt x="202" y="8"/>
                    <a:pt x="202" y="69"/>
                    <a:pt x="202" y="11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1" y="123"/>
                    <a:pt x="187" y="134"/>
                    <a:pt x="202" y="143"/>
                  </a:cubicBezTo>
                  <a:cubicBezTo>
                    <a:pt x="202" y="159"/>
                    <a:pt x="202" y="171"/>
                    <a:pt x="202" y="1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5816786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对</a:t>
            </a:r>
            <a:r>
              <a:rPr lang="zh-CN" altLang="en-US" sz="32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数学是体育老师教的</a:t>
            </a:r>
            <a:r>
              <a:rPr lang="zh-CN" altLang="en-US" sz="3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我来说，真是压力山大</a:t>
            </a:r>
          </a:p>
        </p:txBody>
      </p:sp>
    </p:spTree>
    <p:extLst>
      <p:ext uri="{BB962C8B-B14F-4D97-AF65-F5344CB8AC3E}">
        <p14:creationId xmlns:p14="http://schemas.microsoft.com/office/powerpoint/2010/main" val="334072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2825" t="24091" r="53435" b="38245"/>
          <a:stretch/>
        </p:blipFill>
        <p:spPr>
          <a:xfrm>
            <a:off x="3429000" y="438150"/>
            <a:ext cx="2286000" cy="5981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3008" y="2413339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D03B"/>
                </a:solidFill>
                <a:ea typeface="微软雅黑"/>
              </a:rPr>
              <a:t>谢天谢地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1091" y="3613668"/>
            <a:ext cx="81018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ea typeface="微软雅黑"/>
              </a:rPr>
              <a:t>PPT 2013 </a:t>
            </a: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ea typeface="微软雅黑"/>
              </a:rPr>
              <a:t>可以轻松解决上述难题</a:t>
            </a:r>
          </a:p>
        </p:txBody>
      </p:sp>
    </p:spTree>
    <p:extLst>
      <p:ext uri="{BB962C8B-B14F-4D97-AF65-F5344CB8AC3E}">
        <p14:creationId xmlns:p14="http://schemas.microsoft.com/office/powerpoint/2010/main" val="53423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177" y="1218577"/>
            <a:ext cx="4906520" cy="350652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5816786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 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 2013 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中</a:t>
            </a:r>
            <a:r>
              <a:rPr lang="zh-CN" altLang="en-US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页面设置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选项的名字变成了</a:t>
            </a:r>
            <a:r>
              <a:rPr lang="zh-CN" altLang="en-US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幻灯片大小</a:t>
            </a:r>
            <a:endParaRPr lang="en-US" altLang="zh-CN" dirty="0">
              <a:solidFill>
                <a:srgbClr val="FFD03B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不要以为只是名字的变化哦！尝试输入比如 宽：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1024 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像素，高：</a:t>
            </a:r>
            <a:r>
              <a:rPr lang="en-US" altLang="zh-CN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720 </a:t>
            </a: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像素试试看！</a:t>
            </a:r>
          </a:p>
        </p:txBody>
      </p:sp>
    </p:spTree>
    <p:extLst>
      <p:ext uri="{BB962C8B-B14F-4D97-AF65-F5344CB8AC3E}">
        <p14:creationId xmlns:p14="http://schemas.microsoft.com/office/powerpoint/2010/main" val="397766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D03B"/>
                </a:solidFill>
                <a:ea typeface="微软雅黑"/>
              </a:rPr>
              <a:t>矮油！</a:t>
            </a: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ea typeface="微软雅黑"/>
              </a:rPr>
              <a:t>像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ea typeface="微软雅黑"/>
              </a:rPr>
              <a:t>素单位自</a:t>
            </a:r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ea typeface="微软雅黑"/>
              </a:rPr>
              <a:t>动转换为厘米啦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ea typeface="微软雅黑"/>
              </a:rPr>
              <a:t>！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ea typeface="微软雅黑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459" y="1880419"/>
            <a:ext cx="7866808" cy="4048434"/>
            <a:chOff x="1196390" y="2208571"/>
            <a:chExt cx="6591496" cy="3392129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1436" y="2208571"/>
              <a:ext cx="4746450" cy="3392129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196390" y="3475683"/>
              <a:ext cx="1221178" cy="335247"/>
            </a:xfrm>
            <a:prstGeom prst="rect">
              <a:avLst/>
            </a:prstGeom>
            <a:solidFill>
              <a:srgbClr val="FFD03B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1024 </a:t>
              </a:r>
              <a:r>
                <a:rPr lang="zh-CN" altLang="en-US" sz="20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像素</a:t>
              </a:r>
              <a:endParaRPr lang="zh-CN" altLang="en-US" sz="20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196390" y="4033101"/>
              <a:ext cx="1221178" cy="335247"/>
            </a:xfrm>
            <a:prstGeom prst="rect">
              <a:avLst/>
            </a:prstGeom>
            <a:solidFill>
              <a:srgbClr val="FFD03B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720 </a:t>
              </a:r>
              <a:r>
                <a:rPr lang="zh-CN" altLang="en-US" sz="20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像素</a:t>
              </a:r>
              <a:endParaRPr lang="zh-CN" altLang="en-US" sz="2000" dirty="0"/>
            </a:p>
          </p:txBody>
        </p:sp>
        <p:cxnSp>
          <p:nvCxnSpPr>
            <p:cNvPr id="3" name="直接连接符 2"/>
            <p:cNvCxnSpPr/>
            <p:nvPr/>
          </p:nvCxnSpPr>
          <p:spPr>
            <a:xfrm rot="21540000">
              <a:off x="2417568" y="3643306"/>
              <a:ext cx="623868" cy="3264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3" idx="3"/>
            </p:cNvCxnSpPr>
            <p:nvPr/>
          </p:nvCxnSpPr>
          <p:spPr>
            <a:xfrm>
              <a:off x="2417568" y="4200725"/>
              <a:ext cx="623868" cy="3579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130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"/>
            <a:ext cx="9144000" cy="1150844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对广大</a:t>
            </a:r>
            <a:r>
              <a:rPr lang="en-US" altLang="zh-CN" sz="2400" dirty="0" err="1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PPTer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来说，从今以后</a:t>
            </a:r>
            <a:endParaRPr lang="en-US" altLang="zh-CN" sz="2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你只需要设定好</a:t>
            </a:r>
            <a:r>
              <a:rPr lang="zh-CN" altLang="en-US" sz="24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幻灯片大</a:t>
            </a:r>
            <a:r>
              <a:rPr lang="zh-CN" altLang="en-US" sz="2400" dirty="0" smtClean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小</a:t>
            </a:r>
            <a:endParaRPr lang="en-US" altLang="zh-CN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0512" y="1241123"/>
            <a:ext cx="5262979" cy="71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就</a:t>
            </a: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可以轻松的用这个技巧</a:t>
            </a:r>
            <a:endParaRPr lang="en-US" altLang="zh-CN" sz="36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12266" y="3238867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制作</a:t>
            </a:r>
            <a:endParaRPr lang="en-US" altLang="zh-CN" sz="2400" dirty="0" smtClean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lvl="0" algn="ctr"/>
            <a:r>
              <a:rPr lang="zh-CN" altLang="en-US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淘宝店面图片</a:t>
            </a:r>
            <a:endParaRPr lang="zh-CN" altLang="en-US" sz="2400" dirty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88239" y="3238867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印刷</a:t>
            </a:r>
            <a:endParaRPr lang="en-US" altLang="zh-CN" sz="2400" dirty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特定尺寸宣传页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114" y="2043710"/>
            <a:ext cx="1217423" cy="121742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131594" y="5653917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</a:t>
            </a:r>
            <a:r>
              <a:rPr lang="zh-CN" altLang="en-US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出</a:t>
            </a:r>
            <a:endParaRPr lang="en-US" altLang="zh-CN" sz="2400" dirty="0" smtClean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特定尺寸的视频</a:t>
            </a:r>
            <a:endParaRPr lang="zh-CN" altLang="en-US" sz="2400" dirty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29" y="4569989"/>
            <a:ext cx="1054432" cy="10544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7" t="18980" r="21621" b="37483"/>
          <a:stretch/>
        </p:blipFill>
        <p:spPr>
          <a:xfrm>
            <a:off x="1773929" y="2082411"/>
            <a:ext cx="1107998" cy="1178722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588239" y="5601438"/>
            <a:ext cx="26324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创作</a:t>
            </a:r>
            <a:endParaRPr lang="en-US" altLang="zh-CN" sz="2400" dirty="0" smtClean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lvl="0" algn="ctr">
              <a:lnSpc>
                <a:spcPct val="125000"/>
              </a:lnSpc>
            </a:pPr>
            <a:r>
              <a:rPr lang="zh-CN" altLang="en-US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特定大小的</a:t>
            </a:r>
            <a:r>
              <a:rPr lang="en-US" altLang="zh-CN" sz="24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LOGO</a:t>
            </a:r>
            <a:endParaRPr lang="zh-CN" altLang="en-US" sz="2400" dirty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001" y="4240947"/>
            <a:ext cx="1462922" cy="146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86350" y="2931289"/>
            <a:ext cx="757130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或许你还能用这个方法做更多的事情</a:t>
            </a:r>
            <a:endParaRPr lang="en-US" altLang="zh-CN" sz="36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非常期待你能把你</a:t>
            </a:r>
            <a:r>
              <a:rPr lang="zh-CN" altLang="en-US" sz="3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能</a:t>
            </a:r>
            <a:r>
              <a:rPr lang="zh-CN" altLang="en-US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想到的用处</a:t>
            </a:r>
            <a:endParaRPr lang="en-US" altLang="zh-CN" sz="36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3600" dirty="0">
                <a:solidFill>
                  <a:srgbClr val="EE3F3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在微博</a:t>
            </a:r>
            <a:r>
              <a:rPr lang="zh-CN" altLang="en-US" sz="3600" dirty="0" smtClean="0">
                <a:solidFill>
                  <a:srgbClr val="EE3F3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上与我互动</a:t>
            </a:r>
            <a:endParaRPr lang="en-US" altLang="zh-CN" sz="3600" dirty="0" smtClean="0">
              <a:solidFill>
                <a:srgbClr val="EE3F36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36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THANKS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1022350"/>
            <a:ext cx="22479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22639" y="2705953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D03B"/>
                </a:solidFill>
                <a:ea typeface="微软雅黑"/>
              </a:rPr>
              <a:t>好了，尽管俗了点</a:t>
            </a:r>
            <a:endParaRPr lang="zh-CN" altLang="en-US" sz="4400" b="1" dirty="0">
              <a:solidFill>
                <a:srgbClr val="FFD03B"/>
              </a:solidFill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2647" y="3536950"/>
            <a:ext cx="4698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ea typeface="微软雅黑"/>
              </a:rPr>
              <a:t>最后还是要问一句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ea typeface="微软雅黑"/>
            </a:endParaRPr>
          </a:p>
        </p:txBody>
      </p:sp>
      <p:sp>
        <p:nvSpPr>
          <p:cNvPr id="2" name="直角三角形 1"/>
          <p:cNvSpPr/>
          <p:nvPr/>
        </p:nvSpPr>
        <p:spPr>
          <a:xfrm rot="5400000">
            <a:off x="237451" y="-237449"/>
            <a:ext cx="2952748" cy="342765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5400000" flipH="1" flipV="1">
            <a:off x="5953801" y="3684219"/>
            <a:ext cx="2952748" cy="342765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53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3097798" y="1056878"/>
            <a:ext cx="4090085" cy="3798494"/>
          </a:xfrm>
          <a:custGeom>
            <a:avLst/>
            <a:gdLst>
              <a:gd name="connsiteX0" fmla="*/ 2190837 w 4090085"/>
              <a:gd name="connsiteY0" fmla="*/ 0 h 3798494"/>
              <a:gd name="connsiteX1" fmla="*/ 4090085 w 4090085"/>
              <a:gd name="connsiteY1" fmla="*/ 1899247 h 3798494"/>
              <a:gd name="connsiteX2" fmla="*/ 2190837 w 4090085"/>
              <a:gd name="connsiteY2" fmla="*/ 3798494 h 3798494"/>
              <a:gd name="connsiteX3" fmla="*/ 615951 w 4090085"/>
              <a:gd name="connsiteY3" fmla="*/ 2961134 h 3798494"/>
              <a:gd name="connsiteX4" fmla="*/ 545243 w 4090085"/>
              <a:gd name="connsiteY4" fmla="*/ 2844745 h 3798494"/>
              <a:gd name="connsiteX5" fmla="*/ 0 w 4090085"/>
              <a:gd name="connsiteY5" fmla="*/ 2791983 h 3798494"/>
              <a:gd name="connsiteX6" fmla="*/ 367257 w 4090085"/>
              <a:gd name="connsiteY6" fmla="*/ 2426229 h 3798494"/>
              <a:gd name="connsiteX7" fmla="*/ 330175 w 4090085"/>
              <a:gd name="connsiteY7" fmla="*/ 2282012 h 3798494"/>
              <a:gd name="connsiteX8" fmla="*/ 291589 w 4090085"/>
              <a:gd name="connsiteY8" fmla="*/ 1899247 h 3798494"/>
              <a:gd name="connsiteX9" fmla="*/ 2190837 w 4090085"/>
              <a:gd name="connsiteY9" fmla="*/ 0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90085" h="3798494">
                <a:moveTo>
                  <a:pt x="2190837" y="0"/>
                </a:moveTo>
                <a:cubicBezTo>
                  <a:pt x="3239763" y="0"/>
                  <a:pt x="4090085" y="850322"/>
                  <a:pt x="4090085" y="1899247"/>
                </a:cubicBezTo>
                <a:cubicBezTo>
                  <a:pt x="4090085" y="2948172"/>
                  <a:pt x="3239763" y="3798494"/>
                  <a:pt x="2190837" y="3798494"/>
                </a:cubicBezTo>
                <a:cubicBezTo>
                  <a:pt x="1535259" y="3798494"/>
                  <a:pt x="957259" y="3466337"/>
                  <a:pt x="615951" y="2961134"/>
                </a:cubicBezTo>
                <a:lnTo>
                  <a:pt x="545243" y="2844745"/>
                </a:lnTo>
                <a:lnTo>
                  <a:pt x="0" y="2791983"/>
                </a:lnTo>
                <a:lnTo>
                  <a:pt x="367257" y="2426229"/>
                </a:lnTo>
                <a:lnTo>
                  <a:pt x="330175" y="2282012"/>
                </a:lnTo>
                <a:cubicBezTo>
                  <a:pt x="304875" y="2158375"/>
                  <a:pt x="291589" y="2030363"/>
                  <a:pt x="291589" y="1899247"/>
                </a:cubicBezTo>
                <a:cubicBezTo>
                  <a:pt x="291589" y="850322"/>
                  <a:pt x="1141911" y="0"/>
                  <a:pt x="2190837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b="1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Freeform 16"/>
          <p:cNvSpPr>
            <a:spLocks noEditPoints="1"/>
          </p:cNvSpPr>
          <p:nvPr/>
        </p:nvSpPr>
        <p:spPr bwMode="auto">
          <a:xfrm>
            <a:off x="3017134" y="4613062"/>
            <a:ext cx="1467805" cy="814901"/>
          </a:xfrm>
          <a:custGeom>
            <a:avLst/>
            <a:gdLst>
              <a:gd name="T0" fmla="*/ 74 w 144"/>
              <a:gd name="T1" fmla="*/ 62 h 80"/>
              <a:gd name="T2" fmla="*/ 11 w 144"/>
              <a:gd name="T3" fmla="*/ 80 h 80"/>
              <a:gd name="T4" fmla="*/ 73 w 144"/>
              <a:gd name="T5" fmla="*/ 58 h 80"/>
              <a:gd name="T6" fmla="*/ 78 w 144"/>
              <a:gd name="T7" fmla="*/ 52 h 80"/>
              <a:gd name="T8" fmla="*/ 110 w 144"/>
              <a:gd name="T9" fmla="*/ 45 h 80"/>
              <a:gd name="T10" fmla="*/ 92 w 144"/>
              <a:gd name="T11" fmla="*/ 40 h 80"/>
              <a:gd name="T12" fmla="*/ 119 w 144"/>
              <a:gd name="T13" fmla="*/ 52 h 80"/>
              <a:gd name="T14" fmla="*/ 133 w 144"/>
              <a:gd name="T15" fmla="*/ 34 h 80"/>
              <a:gd name="T16" fmla="*/ 130 w 144"/>
              <a:gd name="T17" fmla="*/ 11 h 80"/>
              <a:gd name="T18" fmla="*/ 110 w 144"/>
              <a:gd name="T19" fmla="*/ 5 h 80"/>
              <a:gd name="T20" fmla="*/ 99 w 144"/>
              <a:gd name="T21" fmla="*/ 6 h 80"/>
              <a:gd name="T22" fmla="*/ 93 w 144"/>
              <a:gd name="T23" fmla="*/ 2 h 80"/>
              <a:gd name="T24" fmla="*/ 77 w 144"/>
              <a:gd name="T25" fmla="*/ 19 h 80"/>
              <a:gd name="T26" fmla="*/ 46 w 144"/>
              <a:gd name="T27" fmla="*/ 30 h 80"/>
              <a:gd name="T28" fmla="*/ 28 w 144"/>
              <a:gd name="T29" fmla="*/ 52 h 80"/>
              <a:gd name="T30" fmla="*/ 73 w 144"/>
              <a:gd name="T31" fmla="*/ 61 h 80"/>
              <a:gd name="T32" fmla="*/ 11 w 144"/>
              <a:gd name="T33" fmla="*/ 77 h 80"/>
              <a:gd name="T34" fmla="*/ 73 w 144"/>
              <a:gd name="T35" fmla="*/ 61 h 80"/>
              <a:gd name="T36" fmla="*/ 7 w 144"/>
              <a:gd name="T37" fmla="*/ 40 h 80"/>
              <a:gd name="T38" fmla="*/ 7 w 144"/>
              <a:gd name="T39" fmla="*/ 38 h 80"/>
              <a:gd name="T40" fmla="*/ 7 w 144"/>
              <a:gd name="T41" fmla="*/ 43 h 80"/>
              <a:gd name="T42" fmla="*/ 7 w 144"/>
              <a:gd name="T43" fmla="*/ 46 h 80"/>
              <a:gd name="T44" fmla="*/ 136 w 144"/>
              <a:gd name="T45" fmla="*/ 27 h 80"/>
              <a:gd name="T46" fmla="*/ 118 w 144"/>
              <a:gd name="T47" fmla="*/ 47 h 80"/>
              <a:gd name="T48" fmla="*/ 103 w 144"/>
              <a:gd name="T49" fmla="*/ 4 h 80"/>
              <a:gd name="T50" fmla="*/ 94 w 144"/>
              <a:gd name="T51" fmla="*/ 4 h 80"/>
              <a:gd name="T52" fmla="*/ 81 w 144"/>
              <a:gd name="T53" fmla="*/ 18 h 80"/>
              <a:gd name="T54" fmla="*/ 59 w 144"/>
              <a:gd name="T55" fmla="*/ 41 h 80"/>
              <a:gd name="T56" fmla="*/ 74 w 144"/>
              <a:gd name="T57" fmla="*/ 41 h 80"/>
              <a:gd name="T58" fmla="*/ 19 w 144"/>
              <a:gd name="T59" fmla="*/ 70 h 80"/>
              <a:gd name="T60" fmla="*/ 28 w 144"/>
              <a:gd name="T61" fmla="*/ 70 h 80"/>
              <a:gd name="T62" fmla="*/ 36 w 144"/>
              <a:gd name="T63" fmla="*/ 70 h 80"/>
              <a:gd name="T64" fmla="*/ 45 w 144"/>
              <a:gd name="T65" fmla="*/ 70 h 80"/>
              <a:gd name="T66" fmla="*/ 54 w 144"/>
              <a:gd name="T67" fmla="*/ 70 h 80"/>
              <a:gd name="T68" fmla="*/ 62 w 144"/>
              <a:gd name="T69" fmla="*/ 70 h 80"/>
              <a:gd name="T70" fmla="*/ 66 w 144"/>
              <a:gd name="T71" fmla="*/ 70 h 80"/>
              <a:gd name="T72" fmla="*/ 67 w 144"/>
              <a:gd name="T73" fmla="*/ 65 h 80"/>
              <a:gd name="T74" fmla="*/ 58 w 144"/>
              <a:gd name="T75" fmla="*/ 65 h 80"/>
              <a:gd name="T76" fmla="*/ 50 w 144"/>
              <a:gd name="T77" fmla="*/ 65 h 80"/>
              <a:gd name="T78" fmla="*/ 41 w 144"/>
              <a:gd name="T79" fmla="*/ 65 h 80"/>
              <a:gd name="T80" fmla="*/ 32 w 144"/>
              <a:gd name="T81" fmla="*/ 65 h 80"/>
              <a:gd name="T82" fmla="*/ 24 w 144"/>
              <a:gd name="T83" fmla="*/ 65 h 80"/>
              <a:gd name="T84" fmla="*/ 20 w 144"/>
              <a:gd name="T85" fmla="*/ 64 h 80"/>
              <a:gd name="T86" fmla="*/ 64 w 144"/>
              <a:gd name="T87" fmla="*/ 64 h 80"/>
              <a:gd name="T88" fmla="*/ 55 w 144"/>
              <a:gd name="T89" fmla="*/ 64 h 80"/>
              <a:gd name="T90" fmla="*/ 46 w 144"/>
              <a:gd name="T91" fmla="*/ 64 h 80"/>
              <a:gd name="T92" fmla="*/ 38 w 144"/>
              <a:gd name="T93" fmla="*/ 64 h 80"/>
              <a:gd name="T94" fmla="*/ 29 w 144"/>
              <a:gd name="T95" fmla="*/ 64 h 80"/>
              <a:gd name="T96" fmla="*/ 20 w 144"/>
              <a:gd name="T97" fmla="*/ 71 h 80"/>
              <a:gd name="T98" fmla="*/ 64 w 144"/>
              <a:gd name="T99" fmla="*/ 71 h 80"/>
              <a:gd name="T100" fmla="*/ 55 w 144"/>
              <a:gd name="T101" fmla="*/ 71 h 80"/>
              <a:gd name="T102" fmla="*/ 46 w 144"/>
              <a:gd name="T103" fmla="*/ 71 h 80"/>
              <a:gd name="T104" fmla="*/ 38 w 144"/>
              <a:gd name="T105" fmla="*/ 71 h 80"/>
              <a:gd name="T106" fmla="*/ 29 w 144"/>
              <a:gd name="T107" fmla="*/ 71 h 80"/>
              <a:gd name="T108" fmla="*/ 11 w 144"/>
              <a:gd name="T109" fmla="*/ 62 h 80"/>
              <a:gd name="T110" fmla="*/ 11 w 144"/>
              <a:gd name="T111" fmla="*/ 66 h 80"/>
              <a:gd name="T112" fmla="*/ 74 w 144"/>
              <a:gd name="T113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4" h="80">
                <a:moveTo>
                  <a:pt x="74" y="62"/>
                </a:moveTo>
                <a:cubicBezTo>
                  <a:pt x="77" y="62"/>
                  <a:pt x="80" y="65"/>
                  <a:pt x="80" y="69"/>
                </a:cubicBezTo>
                <a:cubicBezTo>
                  <a:pt x="80" y="72"/>
                  <a:pt x="77" y="75"/>
                  <a:pt x="74" y="75"/>
                </a:cubicBezTo>
                <a:cubicBezTo>
                  <a:pt x="70" y="75"/>
                  <a:pt x="67" y="72"/>
                  <a:pt x="67" y="69"/>
                </a:cubicBezTo>
                <a:cubicBezTo>
                  <a:pt x="67" y="65"/>
                  <a:pt x="70" y="62"/>
                  <a:pt x="74" y="62"/>
                </a:cubicBezTo>
                <a:close/>
                <a:moveTo>
                  <a:pt x="11" y="58"/>
                </a:moveTo>
                <a:cubicBezTo>
                  <a:pt x="8" y="58"/>
                  <a:pt x="6" y="59"/>
                  <a:pt x="4" y="61"/>
                </a:cubicBezTo>
                <a:cubicBezTo>
                  <a:pt x="2" y="63"/>
                  <a:pt x="1" y="66"/>
                  <a:pt x="1" y="69"/>
                </a:cubicBezTo>
                <a:cubicBezTo>
                  <a:pt x="1" y="72"/>
                  <a:pt x="2" y="74"/>
                  <a:pt x="4" y="76"/>
                </a:cubicBezTo>
                <a:cubicBezTo>
                  <a:pt x="6" y="78"/>
                  <a:pt x="8" y="80"/>
                  <a:pt x="11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6" y="80"/>
                  <a:pt x="79" y="78"/>
                  <a:pt x="81" y="76"/>
                </a:cubicBezTo>
                <a:cubicBezTo>
                  <a:pt x="83" y="74"/>
                  <a:pt x="84" y="72"/>
                  <a:pt x="84" y="69"/>
                </a:cubicBezTo>
                <a:cubicBezTo>
                  <a:pt x="84" y="66"/>
                  <a:pt x="83" y="63"/>
                  <a:pt x="81" y="61"/>
                </a:cubicBezTo>
                <a:cubicBezTo>
                  <a:pt x="79" y="59"/>
                  <a:pt x="76" y="58"/>
                  <a:pt x="73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2"/>
                  <a:pt x="56" y="52"/>
                  <a:pt x="56" y="52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48"/>
                  <a:pt x="78" y="45"/>
                  <a:pt x="78" y="41"/>
                </a:cubicBezTo>
                <a:cubicBezTo>
                  <a:pt x="78" y="41"/>
                  <a:pt x="78" y="41"/>
                  <a:pt x="78" y="4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29" y="22"/>
                  <a:pt x="129" y="22"/>
                  <a:pt x="129" y="22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04" y="45"/>
                  <a:pt x="99" y="43"/>
                  <a:pt x="95" y="40"/>
                </a:cubicBezTo>
                <a:cubicBezTo>
                  <a:pt x="95" y="34"/>
                  <a:pt x="95" y="34"/>
                  <a:pt x="95" y="34"/>
                </a:cubicBezTo>
                <a:cubicBezTo>
                  <a:pt x="93" y="34"/>
                  <a:pt x="93" y="34"/>
                  <a:pt x="93" y="34"/>
                </a:cubicBezTo>
                <a:cubicBezTo>
                  <a:pt x="93" y="39"/>
                  <a:pt x="93" y="39"/>
                  <a:pt x="93" y="39"/>
                </a:cubicBezTo>
                <a:cubicBezTo>
                  <a:pt x="92" y="39"/>
                  <a:pt x="92" y="40"/>
                  <a:pt x="92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1" y="48"/>
                  <a:pt x="94" y="55"/>
                  <a:pt x="99" y="60"/>
                </a:cubicBezTo>
                <a:cubicBezTo>
                  <a:pt x="106" y="59"/>
                  <a:pt x="111" y="56"/>
                  <a:pt x="114" y="51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11" y="5"/>
                  <a:pt x="111" y="5"/>
                  <a:pt x="111" y="5"/>
                </a:cubicBezTo>
                <a:cubicBezTo>
                  <a:pt x="110" y="5"/>
                  <a:pt x="110" y="5"/>
                  <a:pt x="110" y="5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2"/>
                  <a:pt x="104" y="2"/>
                  <a:pt x="104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4"/>
                  <a:pt x="99" y="4"/>
                  <a:pt x="99" y="4"/>
                </a:cubicBezTo>
                <a:cubicBezTo>
                  <a:pt x="99" y="6"/>
                  <a:pt x="99" y="6"/>
                  <a:pt x="99" y="6"/>
                </a:cubicBezTo>
                <a:cubicBezTo>
                  <a:pt x="98" y="5"/>
                  <a:pt x="98" y="5"/>
                  <a:pt x="98" y="5"/>
                </a:cubicBezTo>
                <a:cubicBezTo>
                  <a:pt x="97" y="3"/>
                  <a:pt x="97" y="3"/>
                  <a:pt x="97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"/>
                  <a:pt x="93" y="1"/>
                  <a:pt x="93" y="1"/>
                </a:cubicBezTo>
                <a:cubicBezTo>
                  <a:pt x="93" y="2"/>
                  <a:pt x="93" y="2"/>
                  <a:pt x="93" y="2"/>
                </a:cubicBezTo>
                <a:cubicBezTo>
                  <a:pt x="91" y="4"/>
                  <a:pt x="91" y="4"/>
                  <a:pt x="91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79" y="16"/>
                  <a:pt x="79" y="16"/>
                  <a:pt x="79" y="16"/>
                </a:cubicBezTo>
                <a:cubicBezTo>
                  <a:pt x="80" y="17"/>
                  <a:pt x="80" y="17"/>
                  <a:pt x="80" y="17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3" y="22"/>
                  <a:pt x="73" y="22"/>
                  <a:pt x="73" y="22"/>
                </a:cubicBezTo>
                <a:cubicBezTo>
                  <a:pt x="73" y="21"/>
                  <a:pt x="73" y="20"/>
                  <a:pt x="72" y="20"/>
                </a:cubicBezTo>
                <a:cubicBezTo>
                  <a:pt x="63" y="20"/>
                  <a:pt x="55" y="20"/>
                  <a:pt x="46" y="20"/>
                </a:cubicBezTo>
                <a:cubicBezTo>
                  <a:pt x="46" y="30"/>
                  <a:pt x="46" y="30"/>
                  <a:pt x="46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4"/>
                  <a:pt x="30" y="34"/>
                  <a:pt x="3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9"/>
                  <a:pt x="0" y="45"/>
                  <a:pt x="1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6"/>
                  <a:pt x="28" y="56"/>
                  <a:pt x="28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8"/>
                  <a:pt x="22" y="58"/>
                  <a:pt x="22" y="58"/>
                </a:cubicBezTo>
                <a:cubicBezTo>
                  <a:pt x="11" y="58"/>
                  <a:pt x="11" y="58"/>
                  <a:pt x="11" y="58"/>
                </a:cubicBezTo>
                <a:close/>
                <a:moveTo>
                  <a:pt x="73" y="61"/>
                </a:moveTo>
                <a:cubicBezTo>
                  <a:pt x="11" y="61"/>
                  <a:pt x="11" y="61"/>
                  <a:pt x="11" y="61"/>
                </a:cubicBezTo>
                <a:cubicBezTo>
                  <a:pt x="9" y="61"/>
                  <a:pt x="7" y="61"/>
                  <a:pt x="5" y="63"/>
                </a:cubicBezTo>
                <a:cubicBezTo>
                  <a:pt x="4" y="64"/>
                  <a:pt x="3" y="67"/>
                  <a:pt x="3" y="69"/>
                </a:cubicBezTo>
                <a:cubicBezTo>
                  <a:pt x="3" y="71"/>
                  <a:pt x="4" y="73"/>
                  <a:pt x="5" y="75"/>
                </a:cubicBezTo>
                <a:cubicBezTo>
                  <a:pt x="7" y="76"/>
                  <a:pt x="9" y="77"/>
                  <a:pt x="11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6" y="77"/>
                  <a:pt x="78" y="76"/>
                  <a:pt x="79" y="75"/>
                </a:cubicBezTo>
                <a:cubicBezTo>
                  <a:pt x="81" y="73"/>
                  <a:pt x="82" y="71"/>
                  <a:pt x="82" y="69"/>
                </a:cubicBezTo>
                <a:cubicBezTo>
                  <a:pt x="82" y="67"/>
                  <a:pt x="81" y="64"/>
                  <a:pt x="79" y="63"/>
                </a:cubicBezTo>
                <a:cubicBezTo>
                  <a:pt x="78" y="61"/>
                  <a:pt x="76" y="61"/>
                  <a:pt x="73" y="61"/>
                </a:cubicBezTo>
                <a:close/>
                <a:moveTo>
                  <a:pt x="7" y="40"/>
                </a:moveTo>
                <a:cubicBezTo>
                  <a:pt x="10" y="40"/>
                  <a:pt x="13" y="40"/>
                  <a:pt x="15" y="40"/>
                </a:cubicBezTo>
                <a:cubicBezTo>
                  <a:pt x="15" y="41"/>
                  <a:pt x="15" y="41"/>
                  <a:pt x="15" y="42"/>
                </a:cubicBezTo>
                <a:cubicBezTo>
                  <a:pt x="13" y="42"/>
                  <a:pt x="10" y="42"/>
                  <a:pt x="7" y="42"/>
                </a:cubicBezTo>
                <a:cubicBezTo>
                  <a:pt x="7" y="41"/>
                  <a:pt x="7" y="41"/>
                  <a:pt x="7" y="40"/>
                </a:cubicBezTo>
                <a:close/>
                <a:moveTo>
                  <a:pt x="7" y="38"/>
                </a:moveTo>
                <a:cubicBezTo>
                  <a:pt x="15" y="38"/>
                  <a:pt x="15" y="38"/>
                  <a:pt x="15" y="38"/>
                </a:cubicBezTo>
                <a:cubicBezTo>
                  <a:pt x="15" y="39"/>
                  <a:pt x="15" y="39"/>
                  <a:pt x="15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lose/>
                <a:moveTo>
                  <a:pt x="7" y="43"/>
                </a:moveTo>
                <a:cubicBezTo>
                  <a:pt x="10" y="43"/>
                  <a:pt x="13" y="43"/>
                  <a:pt x="15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3" y="44"/>
                  <a:pt x="10" y="44"/>
                  <a:pt x="7" y="44"/>
                </a:cubicBezTo>
                <a:cubicBezTo>
                  <a:pt x="7" y="44"/>
                  <a:pt x="7" y="43"/>
                  <a:pt x="7" y="43"/>
                </a:cubicBezTo>
                <a:close/>
                <a:moveTo>
                  <a:pt x="7" y="46"/>
                </a:moveTo>
                <a:cubicBezTo>
                  <a:pt x="15" y="46"/>
                  <a:pt x="15" y="46"/>
                  <a:pt x="15" y="46"/>
                </a:cubicBezTo>
                <a:cubicBezTo>
                  <a:pt x="15" y="47"/>
                  <a:pt x="15" y="47"/>
                  <a:pt x="15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6"/>
                  <a:pt x="7" y="46"/>
                  <a:pt x="7" y="46"/>
                </a:cubicBezTo>
                <a:close/>
                <a:moveTo>
                  <a:pt x="118" y="47"/>
                </a:moveTo>
                <a:cubicBezTo>
                  <a:pt x="117" y="46"/>
                  <a:pt x="117" y="46"/>
                  <a:pt x="117" y="46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8" y="47"/>
                  <a:pt x="118" y="47"/>
                  <a:pt x="118" y="47"/>
                </a:cubicBezTo>
                <a:close/>
                <a:moveTo>
                  <a:pt x="125" y="13"/>
                </a:moveTo>
                <a:cubicBezTo>
                  <a:pt x="129" y="14"/>
                  <a:pt x="129" y="14"/>
                  <a:pt x="129" y="14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02" y="6"/>
                  <a:pt x="102" y="6"/>
                  <a:pt x="102" y="6"/>
                </a:cubicBezTo>
                <a:cubicBezTo>
                  <a:pt x="103" y="4"/>
                  <a:pt x="103" y="4"/>
                  <a:pt x="103" y="4"/>
                </a:cubicBezTo>
                <a:cubicBezTo>
                  <a:pt x="110" y="7"/>
                  <a:pt x="110" y="7"/>
                  <a:pt x="110" y="7"/>
                </a:cubicBezTo>
                <a:cubicBezTo>
                  <a:pt x="110" y="7"/>
                  <a:pt x="110" y="7"/>
                  <a:pt x="110" y="7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125" y="13"/>
                  <a:pt x="125" y="13"/>
                  <a:pt x="125" y="13"/>
                </a:cubicBezTo>
                <a:close/>
                <a:moveTo>
                  <a:pt x="94" y="4"/>
                </a:moveTo>
                <a:cubicBezTo>
                  <a:pt x="94" y="5"/>
                  <a:pt x="94" y="5"/>
                  <a:pt x="94" y="5"/>
                </a:cubicBezTo>
                <a:cubicBezTo>
                  <a:pt x="80" y="21"/>
                  <a:pt x="80" y="21"/>
                  <a:pt x="80" y="21"/>
                </a:cubicBezTo>
                <a:cubicBezTo>
                  <a:pt x="79" y="20"/>
                  <a:pt x="79" y="20"/>
                  <a:pt x="79" y="20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5"/>
                  <a:pt x="92" y="5"/>
                  <a:pt x="92" y="5"/>
                </a:cubicBezTo>
                <a:cubicBezTo>
                  <a:pt x="94" y="4"/>
                  <a:pt x="94" y="4"/>
                  <a:pt x="94" y="4"/>
                </a:cubicBezTo>
                <a:close/>
                <a:moveTo>
                  <a:pt x="74" y="41"/>
                </a:moveTo>
                <a:cubicBezTo>
                  <a:pt x="59" y="41"/>
                  <a:pt x="59" y="41"/>
                  <a:pt x="59" y="41"/>
                </a:cubicBezTo>
                <a:cubicBezTo>
                  <a:pt x="57" y="38"/>
                  <a:pt x="57" y="38"/>
                  <a:pt x="57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24"/>
                  <a:pt x="50" y="24"/>
                  <a:pt x="50" y="24"/>
                </a:cubicBezTo>
                <a:cubicBezTo>
                  <a:pt x="57" y="24"/>
                  <a:pt x="63" y="24"/>
                  <a:pt x="69" y="24"/>
                </a:cubicBezTo>
                <a:cubicBezTo>
                  <a:pt x="72" y="30"/>
                  <a:pt x="73" y="36"/>
                  <a:pt x="74" y="41"/>
                </a:cubicBezTo>
                <a:close/>
                <a:moveTo>
                  <a:pt x="19" y="68"/>
                </a:moveTo>
                <a:cubicBezTo>
                  <a:pt x="18" y="68"/>
                  <a:pt x="18" y="68"/>
                  <a:pt x="18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18" y="69"/>
                  <a:pt x="18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0"/>
                  <a:pt x="17" y="72"/>
                  <a:pt x="17" y="73"/>
                </a:cubicBezTo>
                <a:cubicBezTo>
                  <a:pt x="17" y="74"/>
                  <a:pt x="19" y="76"/>
                  <a:pt x="20" y="76"/>
                </a:cubicBezTo>
                <a:cubicBezTo>
                  <a:pt x="22" y="76"/>
                  <a:pt x="24" y="74"/>
                  <a:pt x="24" y="73"/>
                </a:cubicBezTo>
                <a:cubicBezTo>
                  <a:pt x="24" y="72"/>
                  <a:pt x="23" y="70"/>
                  <a:pt x="22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0"/>
                  <a:pt x="26" y="72"/>
                  <a:pt x="26" y="73"/>
                </a:cubicBezTo>
                <a:cubicBezTo>
                  <a:pt x="26" y="74"/>
                  <a:pt x="27" y="76"/>
                  <a:pt x="29" y="76"/>
                </a:cubicBezTo>
                <a:cubicBezTo>
                  <a:pt x="31" y="76"/>
                  <a:pt x="32" y="74"/>
                  <a:pt x="32" y="73"/>
                </a:cubicBezTo>
                <a:cubicBezTo>
                  <a:pt x="32" y="72"/>
                  <a:pt x="32" y="70"/>
                  <a:pt x="30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5" y="70"/>
                  <a:pt x="35" y="72"/>
                  <a:pt x="35" y="73"/>
                </a:cubicBezTo>
                <a:cubicBezTo>
                  <a:pt x="35" y="74"/>
                  <a:pt x="36" y="76"/>
                  <a:pt x="38" y="76"/>
                </a:cubicBezTo>
                <a:cubicBezTo>
                  <a:pt x="40" y="76"/>
                  <a:pt x="41" y="74"/>
                  <a:pt x="41" y="73"/>
                </a:cubicBezTo>
                <a:cubicBezTo>
                  <a:pt x="41" y="72"/>
                  <a:pt x="40" y="70"/>
                  <a:pt x="39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4" y="70"/>
                  <a:pt x="43" y="72"/>
                  <a:pt x="43" y="73"/>
                </a:cubicBezTo>
                <a:cubicBezTo>
                  <a:pt x="43" y="74"/>
                  <a:pt x="45" y="76"/>
                  <a:pt x="46" y="76"/>
                </a:cubicBezTo>
                <a:cubicBezTo>
                  <a:pt x="48" y="76"/>
                  <a:pt x="50" y="74"/>
                  <a:pt x="50" y="73"/>
                </a:cubicBezTo>
                <a:cubicBezTo>
                  <a:pt x="50" y="72"/>
                  <a:pt x="49" y="70"/>
                  <a:pt x="48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3" y="70"/>
                  <a:pt x="52" y="72"/>
                  <a:pt x="52" y="73"/>
                </a:cubicBezTo>
                <a:cubicBezTo>
                  <a:pt x="52" y="74"/>
                  <a:pt x="53" y="76"/>
                  <a:pt x="55" y="76"/>
                </a:cubicBezTo>
                <a:cubicBezTo>
                  <a:pt x="57" y="76"/>
                  <a:pt x="58" y="74"/>
                  <a:pt x="58" y="73"/>
                </a:cubicBezTo>
                <a:cubicBezTo>
                  <a:pt x="58" y="72"/>
                  <a:pt x="58" y="70"/>
                  <a:pt x="57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1" y="72"/>
                  <a:pt x="61" y="73"/>
                </a:cubicBezTo>
                <a:cubicBezTo>
                  <a:pt x="61" y="74"/>
                  <a:pt x="62" y="76"/>
                  <a:pt x="64" y="76"/>
                </a:cubicBezTo>
                <a:cubicBezTo>
                  <a:pt x="66" y="76"/>
                  <a:pt x="67" y="74"/>
                  <a:pt x="67" y="73"/>
                </a:cubicBezTo>
                <a:cubicBezTo>
                  <a:pt x="67" y="72"/>
                  <a:pt x="66" y="70"/>
                  <a:pt x="65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0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8"/>
                  <a:pt x="66" y="68"/>
                  <a:pt x="66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68"/>
                  <a:pt x="67" y="66"/>
                  <a:pt x="67" y="65"/>
                </a:cubicBezTo>
                <a:cubicBezTo>
                  <a:pt x="67" y="63"/>
                  <a:pt x="66" y="62"/>
                  <a:pt x="64" y="62"/>
                </a:cubicBezTo>
                <a:cubicBezTo>
                  <a:pt x="62" y="62"/>
                  <a:pt x="61" y="63"/>
                  <a:pt x="61" y="65"/>
                </a:cubicBezTo>
                <a:cubicBezTo>
                  <a:pt x="61" y="66"/>
                  <a:pt x="62" y="68"/>
                  <a:pt x="63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68"/>
                  <a:pt x="58" y="66"/>
                  <a:pt x="58" y="65"/>
                </a:cubicBezTo>
                <a:cubicBezTo>
                  <a:pt x="58" y="63"/>
                  <a:pt x="57" y="62"/>
                  <a:pt x="55" y="62"/>
                </a:cubicBezTo>
                <a:cubicBezTo>
                  <a:pt x="53" y="62"/>
                  <a:pt x="52" y="63"/>
                  <a:pt x="52" y="65"/>
                </a:cubicBezTo>
                <a:cubicBezTo>
                  <a:pt x="52" y="66"/>
                  <a:pt x="53" y="68"/>
                  <a:pt x="54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9" y="68"/>
                  <a:pt x="50" y="66"/>
                  <a:pt x="50" y="65"/>
                </a:cubicBezTo>
                <a:cubicBezTo>
                  <a:pt x="50" y="63"/>
                  <a:pt x="48" y="62"/>
                  <a:pt x="46" y="62"/>
                </a:cubicBezTo>
                <a:cubicBezTo>
                  <a:pt x="45" y="62"/>
                  <a:pt x="43" y="63"/>
                  <a:pt x="43" y="65"/>
                </a:cubicBezTo>
                <a:cubicBezTo>
                  <a:pt x="43" y="66"/>
                  <a:pt x="44" y="68"/>
                  <a:pt x="46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0" y="68"/>
                  <a:pt x="41" y="66"/>
                  <a:pt x="41" y="65"/>
                </a:cubicBezTo>
                <a:cubicBezTo>
                  <a:pt x="41" y="63"/>
                  <a:pt x="40" y="62"/>
                  <a:pt x="38" y="62"/>
                </a:cubicBezTo>
                <a:cubicBezTo>
                  <a:pt x="36" y="62"/>
                  <a:pt x="35" y="63"/>
                  <a:pt x="35" y="65"/>
                </a:cubicBezTo>
                <a:cubicBezTo>
                  <a:pt x="35" y="66"/>
                  <a:pt x="36" y="68"/>
                  <a:pt x="3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8"/>
                  <a:pt x="32" y="66"/>
                  <a:pt x="32" y="65"/>
                </a:cubicBezTo>
                <a:cubicBezTo>
                  <a:pt x="32" y="63"/>
                  <a:pt x="31" y="62"/>
                  <a:pt x="29" y="62"/>
                </a:cubicBezTo>
                <a:cubicBezTo>
                  <a:pt x="27" y="62"/>
                  <a:pt x="26" y="63"/>
                  <a:pt x="26" y="65"/>
                </a:cubicBezTo>
                <a:cubicBezTo>
                  <a:pt x="26" y="66"/>
                  <a:pt x="27" y="68"/>
                  <a:pt x="28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3" y="68"/>
                  <a:pt x="24" y="66"/>
                  <a:pt x="24" y="65"/>
                </a:cubicBezTo>
                <a:cubicBezTo>
                  <a:pt x="24" y="63"/>
                  <a:pt x="22" y="62"/>
                  <a:pt x="20" y="62"/>
                </a:cubicBezTo>
                <a:cubicBezTo>
                  <a:pt x="19" y="62"/>
                  <a:pt x="17" y="63"/>
                  <a:pt x="17" y="65"/>
                </a:cubicBezTo>
                <a:cubicBezTo>
                  <a:pt x="17" y="66"/>
                  <a:pt x="18" y="68"/>
                  <a:pt x="19" y="68"/>
                </a:cubicBezTo>
                <a:cubicBezTo>
                  <a:pt x="19" y="68"/>
                  <a:pt x="19" y="68"/>
                  <a:pt x="19" y="68"/>
                </a:cubicBezTo>
                <a:close/>
                <a:moveTo>
                  <a:pt x="20" y="64"/>
                </a:moveTo>
                <a:cubicBezTo>
                  <a:pt x="21" y="64"/>
                  <a:pt x="22" y="64"/>
                  <a:pt x="22" y="65"/>
                </a:cubicBezTo>
                <a:cubicBezTo>
                  <a:pt x="22" y="66"/>
                  <a:pt x="21" y="66"/>
                  <a:pt x="20" y="66"/>
                </a:cubicBezTo>
                <a:cubicBezTo>
                  <a:pt x="20" y="66"/>
                  <a:pt x="19" y="66"/>
                  <a:pt x="19" y="65"/>
                </a:cubicBezTo>
                <a:cubicBezTo>
                  <a:pt x="19" y="64"/>
                  <a:pt x="20" y="64"/>
                  <a:pt x="20" y="64"/>
                </a:cubicBezTo>
                <a:close/>
                <a:moveTo>
                  <a:pt x="64" y="64"/>
                </a:moveTo>
                <a:cubicBezTo>
                  <a:pt x="65" y="64"/>
                  <a:pt x="65" y="64"/>
                  <a:pt x="65" y="65"/>
                </a:cubicBezTo>
                <a:cubicBezTo>
                  <a:pt x="65" y="66"/>
                  <a:pt x="65" y="66"/>
                  <a:pt x="64" y="66"/>
                </a:cubicBezTo>
                <a:cubicBezTo>
                  <a:pt x="63" y="66"/>
                  <a:pt x="63" y="66"/>
                  <a:pt x="63" y="65"/>
                </a:cubicBezTo>
                <a:cubicBezTo>
                  <a:pt x="63" y="64"/>
                  <a:pt x="63" y="64"/>
                  <a:pt x="64" y="64"/>
                </a:cubicBezTo>
                <a:close/>
                <a:moveTo>
                  <a:pt x="55" y="64"/>
                </a:moveTo>
                <a:cubicBezTo>
                  <a:pt x="56" y="64"/>
                  <a:pt x="56" y="64"/>
                  <a:pt x="56" y="65"/>
                </a:cubicBezTo>
                <a:cubicBezTo>
                  <a:pt x="56" y="66"/>
                  <a:pt x="56" y="66"/>
                  <a:pt x="55" y="66"/>
                </a:cubicBezTo>
                <a:cubicBezTo>
                  <a:pt x="54" y="66"/>
                  <a:pt x="54" y="66"/>
                  <a:pt x="54" y="65"/>
                </a:cubicBezTo>
                <a:cubicBezTo>
                  <a:pt x="54" y="64"/>
                  <a:pt x="54" y="64"/>
                  <a:pt x="55" y="64"/>
                </a:cubicBezTo>
                <a:close/>
                <a:moveTo>
                  <a:pt x="46" y="64"/>
                </a:moveTo>
                <a:cubicBezTo>
                  <a:pt x="47" y="64"/>
                  <a:pt x="48" y="64"/>
                  <a:pt x="48" y="65"/>
                </a:cubicBezTo>
                <a:cubicBezTo>
                  <a:pt x="48" y="66"/>
                  <a:pt x="47" y="66"/>
                  <a:pt x="46" y="66"/>
                </a:cubicBezTo>
                <a:cubicBezTo>
                  <a:pt x="46" y="66"/>
                  <a:pt x="45" y="66"/>
                  <a:pt x="45" y="65"/>
                </a:cubicBezTo>
                <a:cubicBezTo>
                  <a:pt x="45" y="64"/>
                  <a:pt x="46" y="64"/>
                  <a:pt x="46" y="64"/>
                </a:cubicBezTo>
                <a:close/>
                <a:moveTo>
                  <a:pt x="38" y="64"/>
                </a:moveTo>
                <a:cubicBezTo>
                  <a:pt x="39" y="64"/>
                  <a:pt x="39" y="64"/>
                  <a:pt x="39" y="65"/>
                </a:cubicBezTo>
                <a:cubicBezTo>
                  <a:pt x="39" y="66"/>
                  <a:pt x="39" y="66"/>
                  <a:pt x="38" y="66"/>
                </a:cubicBezTo>
                <a:cubicBezTo>
                  <a:pt x="37" y="66"/>
                  <a:pt x="37" y="66"/>
                  <a:pt x="37" y="65"/>
                </a:cubicBezTo>
                <a:cubicBezTo>
                  <a:pt x="37" y="64"/>
                  <a:pt x="37" y="64"/>
                  <a:pt x="38" y="64"/>
                </a:cubicBezTo>
                <a:close/>
                <a:moveTo>
                  <a:pt x="29" y="64"/>
                </a:moveTo>
                <a:cubicBezTo>
                  <a:pt x="30" y="64"/>
                  <a:pt x="30" y="64"/>
                  <a:pt x="30" y="65"/>
                </a:cubicBezTo>
                <a:cubicBezTo>
                  <a:pt x="30" y="66"/>
                  <a:pt x="30" y="66"/>
                  <a:pt x="29" y="66"/>
                </a:cubicBezTo>
                <a:cubicBezTo>
                  <a:pt x="28" y="66"/>
                  <a:pt x="28" y="66"/>
                  <a:pt x="28" y="65"/>
                </a:cubicBezTo>
                <a:cubicBezTo>
                  <a:pt x="28" y="64"/>
                  <a:pt x="28" y="64"/>
                  <a:pt x="29" y="64"/>
                </a:cubicBezTo>
                <a:close/>
                <a:moveTo>
                  <a:pt x="20" y="71"/>
                </a:moveTo>
                <a:cubicBezTo>
                  <a:pt x="21" y="71"/>
                  <a:pt x="22" y="72"/>
                  <a:pt x="22" y="73"/>
                </a:cubicBezTo>
                <a:cubicBezTo>
                  <a:pt x="22" y="73"/>
                  <a:pt x="21" y="74"/>
                  <a:pt x="20" y="74"/>
                </a:cubicBezTo>
                <a:cubicBezTo>
                  <a:pt x="20" y="74"/>
                  <a:pt x="19" y="73"/>
                  <a:pt x="19" y="73"/>
                </a:cubicBezTo>
                <a:cubicBezTo>
                  <a:pt x="19" y="72"/>
                  <a:pt x="20" y="71"/>
                  <a:pt x="20" y="71"/>
                </a:cubicBezTo>
                <a:close/>
                <a:moveTo>
                  <a:pt x="64" y="71"/>
                </a:moveTo>
                <a:cubicBezTo>
                  <a:pt x="65" y="71"/>
                  <a:pt x="65" y="72"/>
                  <a:pt x="65" y="73"/>
                </a:cubicBezTo>
                <a:cubicBezTo>
                  <a:pt x="65" y="73"/>
                  <a:pt x="65" y="74"/>
                  <a:pt x="64" y="74"/>
                </a:cubicBezTo>
                <a:cubicBezTo>
                  <a:pt x="63" y="74"/>
                  <a:pt x="63" y="73"/>
                  <a:pt x="63" y="73"/>
                </a:cubicBezTo>
                <a:cubicBezTo>
                  <a:pt x="63" y="72"/>
                  <a:pt x="63" y="71"/>
                  <a:pt x="64" y="71"/>
                </a:cubicBezTo>
                <a:close/>
                <a:moveTo>
                  <a:pt x="55" y="71"/>
                </a:moveTo>
                <a:cubicBezTo>
                  <a:pt x="56" y="71"/>
                  <a:pt x="56" y="72"/>
                  <a:pt x="56" y="73"/>
                </a:cubicBezTo>
                <a:cubicBezTo>
                  <a:pt x="56" y="73"/>
                  <a:pt x="56" y="74"/>
                  <a:pt x="55" y="74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72"/>
                  <a:pt x="54" y="71"/>
                  <a:pt x="55" y="71"/>
                </a:cubicBezTo>
                <a:close/>
                <a:moveTo>
                  <a:pt x="46" y="71"/>
                </a:moveTo>
                <a:cubicBezTo>
                  <a:pt x="47" y="71"/>
                  <a:pt x="48" y="72"/>
                  <a:pt x="48" y="73"/>
                </a:cubicBezTo>
                <a:cubicBezTo>
                  <a:pt x="48" y="73"/>
                  <a:pt x="47" y="74"/>
                  <a:pt x="46" y="74"/>
                </a:cubicBezTo>
                <a:cubicBezTo>
                  <a:pt x="46" y="74"/>
                  <a:pt x="45" y="73"/>
                  <a:pt x="45" y="73"/>
                </a:cubicBezTo>
                <a:cubicBezTo>
                  <a:pt x="45" y="72"/>
                  <a:pt x="46" y="71"/>
                  <a:pt x="46" y="71"/>
                </a:cubicBezTo>
                <a:close/>
                <a:moveTo>
                  <a:pt x="38" y="71"/>
                </a:moveTo>
                <a:cubicBezTo>
                  <a:pt x="39" y="71"/>
                  <a:pt x="39" y="72"/>
                  <a:pt x="39" y="73"/>
                </a:cubicBezTo>
                <a:cubicBezTo>
                  <a:pt x="39" y="73"/>
                  <a:pt x="39" y="74"/>
                  <a:pt x="38" y="74"/>
                </a:cubicBezTo>
                <a:cubicBezTo>
                  <a:pt x="37" y="74"/>
                  <a:pt x="37" y="73"/>
                  <a:pt x="37" y="73"/>
                </a:cubicBezTo>
                <a:cubicBezTo>
                  <a:pt x="37" y="72"/>
                  <a:pt x="37" y="71"/>
                  <a:pt x="38" y="71"/>
                </a:cubicBezTo>
                <a:close/>
                <a:moveTo>
                  <a:pt x="29" y="71"/>
                </a:moveTo>
                <a:cubicBezTo>
                  <a:pt x="30" y="71"/>
                  <a:pt x="30" y="72"/>
                  <a:pt x="30" y="73"/>
                </a:cubicBezTo>
                <a:cubicBezTo>
                  <a:pt x="30" y="73"/>
                  <a:pt x="30" y="74"/>
                  <a:pt x="29" y="74"/>
                </a:cubicBezTo>
                <a:cubicBezTo>
                  <a:pt x="28" y="74"/>
                  <a:pt x="28" y="73"/>
                  <a:pt x="28" y="73"/>
                </a:cubicBezTo>
                <a:cubicBezTo>
                  <a:pt x="28" y="72"/>
                  <a:pt x="28" y="71"/>
                  <a:pt x="29" y="71"/>
                </a:cubicBezTo>
                <a:close/>
                <a:moveTo>
                  <a:pt x="11" y="62"/>
                </a:moveTo>
                <a:cubicBezTo>
                  <a:pt x="15" y="62"/>
                  <a:pt x="18" y="65"/>
                  <a:pt x="18" y="69"/>
                </a:cubicBezTo>
                <a:cubicBezTo>
                  <a:pt x="18" y="72"/>
                  <a:pt x="15" y="75"/>
                  <a:pt x="11" y="75"/>
                </a:cubicBezTo>
                <a:cubicBezTo>
                  <a:pt x="7" y="75"/>
                  <a:pt x="4" y="72"/>
                  <a:pt x="4" y="69"/>
                </a:cubicBezTo>
                <a:cubicBezTo>
                  <a:pt x="4" y="65"/>
                  <a:pt x="7" y="62"/>
                  <a:pt x="11" y="62"/>
                </a:cubicBezTo>
                <a:close/>
                <a:moveTo>
                  <a:pt x="11" y="66"/>
                </a:moveTo>
                <a:cubicBezTo>
                  <a:pt x="12" y="66"/>
                  <a:pt x="14" y="67"/>
                  <a:pt x="14" y="69"/>
                </a:cubicBezTo>
                <a:cubicBezTo>
                  <a:pt x="14" y="70"/>
                  <a:pt x="12" y="71"/>
                  <a:pt x="11" y="71"/>
                </a:cubicBezTo>
                <a:cubicBezTo>
                  <a:pt x="9" y="71"/>
                  <a:pt x="8" y="70"/>
                  <a:pt x="8" y="69"/>
                </a:cubicBezTo>
                <a:cubicBezTo>
                  <a:pt x="8" y="67"/>
                  <a:pt x="9" y="66"/>
                  <a:pt x="11" y="66"/>
                </a:cubicBezTo>
                <a:close/>
                <a:moveTo>
                  <a:pt x="74" y="66"/>
                </a:moveTo>
                <a:cubicBezTo>
                  <a:pt x="72" y="66"/>
                  <a:pt x="71" y="67"/>
                  <a:pt x="71" y="69"/>
                </a:cubicBezTo>
                <a:cubicBezTo>
                  <a:pt x="71" y="70"/>
                  <a:pt x="72" y="71"/>
                  <a:pt x="74" y="71"/>
                </a:cubicBezTo>
                <a:cubicBezTo>
                  <a:pt x="75" y="71"/>
                  <a:pt x="76" y="70"/>
                  <a:pt x="76" y="69"/>
                </a:cubicBezTo>
                <a:cubicBezTo>
                  <a:pt x="76" y="67"/>
                  <a:pt x="75" y="66"/>
                  <a:pt x="74" y="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942566" y="4378633"/>
            <a:ext cx="1126127" cy="1085260"/>
          </a:xfrm>
          <a:custGeom>
            <a:avLst/>
            <a:gdLst>
              <a:gd name="T0" fmla="*/ 386 w 417"/>
              <a:gd name="T1" fmla="*/ 212 h 402"/>
              <a:gd name="T2" fmla="*/ 417 w 417"/>
              <a:gd name="T3" fmla="*/ 190 h 402"/>
              <a:gd name="T4" fmla="*/ 339 w 417"/>
              <a:gd name="T5" fmla="*/ 79 h 402"/>
              <a:gd name="T6" fmla="*/ 199 w 417"/>
              <a:gd name="T7" fmla="*/ 0 h 402"/>
              <a:gd name="T8" fmla="*/ 154 w 417"/>
              <a:gd name="T9" fmla="*/ 2 h 402"/>
              <a:gd name="T10" fmla="*/ 60 w 417"/>
              <a:gd name="T11" fmla="*/ 45 h 402"/>
              <a:gd name="T12" fmla="*/ 49 w 417"/>
              <a:gd name="T13" fmla="*/ 147 h 402"/>
              <a:gd name="T14" fmla="*/ 110 w 417"/>
              <a:gd name="T15" fmla="*/ 177 h 402"/>
              <a:gd name="T16" fmla="*/ 110 w 417"/>
              <a:gd name="T17" fmla="*/ 221 h 402"/>
              <a:gd name="T18" fmla="*/ 56 w 417"/>
              <a:gd name="T19" fmla="*/ 221 h 402"/>
              <a:gd name="T20" fmla="*/ 13 w 417"/>
              <a:gd name="T21" fmla="*/ 242 h 402"/>
              <a:gd name="T22" fmla="*/ 26 w 417"/>
              <a:gd name="T23" fmla="*/ 317 h 402"/>
              <a:gd name="T24" fmla="*/ 81 w 417"/>
              <a:gd name="T25" fmla="*/ 402 h 402"/>
              <a:gd name="T26" fmla="*/ 125 w 417"/>
              <a:gd name="T27" fmla="*/ 402 h 402"/>
              <a:gd name="T28" fmla="*/ 93 w 417"/>
              <a:gd name="T29" fmla="*/ 294 h 402"/>
              <a:gd name="T30" fmla="*/ 166 w 417"/>
              <a:gd name="T31" fmla="*/ 295 h 402"/>
              <a:gd name="T32" fmla="*/ 167 w 417"/>
              <a:gd name="T33" fmla="*/ 295 h 402"/>
              <a:gd name="T34" fmla="*/ 296 w 417"/>
              <a:gd name="T35" fmla="*/ 294 h 402"/>
              <a:gd name="T36" fmla="*/ 264 w 417"/>
              <a:gd name="T37" fmla="*/ 402 h 402"/>
              <a:gd name="T38" fmla="*/ 309 w 417"/>
              <a:gd name="T39" fmla="*/ 402 h 402"/>
              <a:gd name="T40" fmla="*/ 364 w 417"/>
              <a:gd name="T41" fmla="*/ 317 h 402"/>
              <a:gd name="T42" fmla="*/ 377 w 417"/>
              <a:gd name="T43" fmla="*/ 242 h 402"/>
              <a:gd name="T44" fmla="*/ 332 w 417"/>
              <a:gd name="T45" fmla="*/ 221 h 402"/>
              <a:gd name="T46" fmla="*/ 272 w 417"/>
              <a:gd name="T47" fmla="*/ 221 h 402"/>
              <a:gd name="T48" fmla="*/ 272 w 417"/>
              <a:gd name="T49" fmla="*/ 91 h 402"/>
              <a:gd name="T50" fmla="*/ 386 w 417"/>
              <a:gd name="T51" fmla="*/ 212 h 402"/>
              <a:gd name="T52" fmla="*/ 113 w 417"/>
              <a:gd name="T53" fmla="*/ 77 h 402"/>
              <a:gd name="T54" fmla="*/ 113 w 417"/>
              <a:gd name="T55" fmla="*/ 134 h 402"/>
              <a:gd name="T56" fmla="*/ 78 w 417"/>
              <a:gd name="T57" fmla="*/ 104 h 402"/>
              <a:gd name="T58" fmla="*/ 113 w 417"/>
              <a:gd name="T59" fmla="*/ 77 h 402"/>
              <a:gd name="T60" fmla="*/ 207 w 417"/>
              <a:gd name="T61" fmla="*/ 286 h 402"/>
              <a:gd name="T62" fmla="*/ 175 w 417"/>
              <a:gd name="T63" fmla="*/ 286 h 402"/>
              <a:gd name="T64" fmla="*/ 175 w 417"/>
              <a:gd name="T65" fmla="*/ 232 h 402"/>
              <a:gd name="T66" fmla="*/ 207 w 417"/>
              <a:gd name="T67" fmla="*/ 232 h 402"/>
              <a:gd name="T68" fmla="*/ 207 w 417"/>
              <a:gd name="T69" fmla="*/ 286 h 402"/>
              <a:gd name="T70" fmla="*/ 122 w 417"/>
              <a:gd name="T71" fmla="*/ 220 h 402"/>
              <a:gd name="T72" fmla="*/ 121 w 417"/>
              <a:gd name="T73" fmla="*/ 181 h 402"/>
              <a:gd name="T74" fmla="*/ 261 w 417"/>
              <a:gd name="T75" fmla="*/ 181 h 402"/>
              <a:gd name="T76" fmla="*/ 261 w 417"/>
              <a:gd name="T77" fmla="*/ 220 h 402"/>
              <a:gd name="T78" fmla="*/ 122 w 417"/>
              <a:gd name="T79" fmla="*/ 22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7" h="402">
                <a:moveTo>
                  <a:pt x="386" y="212"/>
                </a:moveTo>
                <a:cubicBezTo>
                  <a:pt x="417" y="190"/>
                  <a:pt x="417" y="190"/>
                  <a:pt x="417" y="190"/>
                </a:cubicBezTo>
                <a:cubicBezTo>
                  <a:pt x="417" y="190"/>
                  <a:pt x="359" y="104"/>
                  <a:pt x="339" y="79"/>
                </a:cubicBezTo>
                <a:cubicBezTo>
                  <a:pt x="318" y="53"/>
                  <a:pt x="282" y="2"/>
                  <a:pt x="199" y="0"/>
                </a:cubicBezTo>
                <a:cubicBezTo>
                  <a:pt x="199" y="0"/>
                  <a:pt x="170" y="0"/>
                  <a:pt x="154" y="2"/>
                </a:cubicBezTo>
                <a:cubicBezTo>
                  <a:pt x="125" y="7"/>
                  <a:pt x="97" y="18"/>
                  <a:pt x="60" y="45"/>
                </a:cubicBezTo>
                <a:cubicBezTo>
                  <a:pt x="19" y="74"/>
                  <a:pt x="6" y="117"/>
                  <a:pt x="49" y="147"/>
                </a:cubicBezTo>
                <a:cubicBezTo>
                  <a:pt x="69" y="161"/>
                  <a:pt x="86" y="168"/>
                  <a:pt x="110" y="177"/>
                </a:cubicBezTo>
                <a:cubicBezTo>
                  <a:pt x="110" y="221"/>
                  <a:pt x="110" y="221"/>
                  <a:pt x="110" y="221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56" y="221"/>
                  <a:pt x="26" y="218"/>
                  <a:pt x="13" y="242"/>
                </a:cubicBezTo>
                <a:cubicBezTo>
                  <a:pt x="0" y="264"/>
                  <a:pt x="6" y="284"/>
                  <a:pt x="26" y="317"/>
                </a:cubicBezTo>
                <a:cubicBezTo>
                  <a:pt x="43" y="345"/>
                  <a:pt x="81" y="402"/>
                  <a:pt x="81" y="402"/>
                </a:cubicBezTo>
                <a:cubicBezTo>
                  <a:pt x="125" y="402"/>
                  <a:pt x="125" y="402"/>
                  <a:pt x="125" y="402"/>
                </a:cubicBezTo>
                <a:cubicBezTo>
                  <a:pt x="93" y="294"/>
                  <a:pt x="93" y="294"/>
                  <a:pt x="93" y="294"/>
                </a:cubicBezTo>
                <a:cubicBezTo>
                  <a:pt x="166" y="295"/>
                  <a:pt x="166" y="295"/>
                  <a:pt x="166" y="295"/>
                </a:cubicBezTo>
                <a:cubicBezTo>
                  <a:pt x="167" y="295"/>
                  <a:pt x="167" y="295"/>
                  <a:pt x="167" y="295"/>
                </a:cubicBezTo>
                <a:cubicBezTo>
                  <a:pt x="296" y="294"/>
                  <a:pt x="296" y="294"/>
                  <a:pt x="296" y="294"/>
                </a:cubicBezTo>
                <a:cubicBezTo>
                  <a:pt x="264" y="402"/>
                  <a:pt x="264" y="402"/>
                  <a:pt x="264" y="402"/>
                </a:cubicBezTo>
                <a:cubicBezTo>
                  <a:pt x="309" y="402"/>
                  <a:pt x="309" y="402"/>
                  <a:pt x="309" y="402"/>
                </a:cubicBezTo>
                <a:cubicBezTo>
                  <a:pt x="309" y="402"/>
                  <a:pt x="347" y="345"/>
                  <a:pt x="364" y="317"/>
                </a:cubicBezTo>
                <a:cubicBezTo>
                  <a:pt x="384" y="284"/>
                  <a:pt x="390" y="262"/>
                  <a:pt x="377" y="242"/>
                </a:cubicBezTo>
                <a:cubicBezTo>
                  <a:pt x="362" y="217"/>
                  <a:pt x="332" y="221"/>
                  <a:pt x="332" y="221"/>
                </a:cubicBezTo>
                <a:cubicBezTo>
                  <a:pt x="272" y="221"/>
                  <a:pt x="272" y="221"/>
                  <a:pt x="272" y="221"/>
                </a:cubicBezTo>
                <a:cubicBezTo>
                  <a:pt x="272" y="91"/>
                  <a:pt x="272" y="91"/>
                  <a:pt x="272" y="91"/>
                </a:cubicBezTo>
                <a:lnTo>
                  <a:pt x="386" y="212"/>
                </a:lnTo>
                <a:close/>
                <a:moveTo>
                  <a:pt x="113" y="77"/>
                </a:moveTo>
                <a:cubicBezTo>
                  <a:pt x="113" y="134"/>
                  <a:pt x="113" y="134"/>
                  <a:pt x="113" y="134"/>
                </a:cubicBezTo>
                <a:cubicBezTo>
                  <a:pt x="78" y="104"/>
                  <a:pt x="78" y="104"/>
                  <a:pt x="78" y="104"/>
                </a:cubicBezTo>
                <a:lnTo>
                  <a:pt x="113" y="77"/>
                </a:lnTo>
                <a:close/>
                <a:moveTo>
                  <a:pt x="207" y="286"/>
                </a:moveTo>
                <a:cubicBezTo>
                  <a:pt x="175" y="286"/>
                  <a:pt x="175" y="286"/>
                  <a:pt x="175" y="286"/>
                </a:cubicBezTo>
                <a:cubicBezTo>
                  <a:pt x="175" y="286"/>
                  <a:pt x="175" y="255"/>
                  <a:pt x="175" y="232"/>
                </a:cubicBezTo>
                <a:cubicBezTo>
                  <a:pt x="207" y="232"/>
                  <a:pt x="207" y="232"/>
                  <a:pt x="207" y="232"/>
                </a:cubicBezTo>
                <a:cubicBezTo>
                  <a:pt x="207" y="254"/>
                  <a:pt x="207" y="286"/>
                  <a:pt x="207" y="286"/>
                </a:cubicBezTo>
                <a:close/>
                <a:moveTo>
                  <a:pt x="122" y="220"/>
                </a:moveTo>
                <a:cubicBezTo>
                  <a:pt x="122" y="213"/>
                  <a:pt x="121" y="188"/>
                  <a:pt x="121" y="181"/>
                </a:cubicBezTo>
                <a:cubicBezTo>
                  <a:pt x="132" y="181"/>
                  <a:pt x="251" y="181"/>
                  <a:pt x="261" y="181"/>
                </a:cubicBezTo>
                <a:cubicBezTo>
                  <a:pt x="261" y="188"/>
                  <a:pt x="261" y="213"/>
                  <a:pt x="261" y="220"/>
                </a:cubicBezTo>
                <a:cubicBezTo>
                  <a:pt x="250" y="220"/>
                  <a:pt x="132" y="220"/>
                  <a:pt x="122" y="2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59764" y="3359929"/>
            <a:ext cx="1001388" cy="1136612"/>
            <a:chOff x="620147" y="2969733"/>
            <a:chExt cx="2051816" cy="2185877"/>
          </a:xfrm>
        </p:grpSpPr>
        <p:sp>
          <p:nvSpPr>
            <p:cNvPr id="7" name="椭圆 6"/>
            <p:cNvSpPr/>
            <p:nvPr/>
          </p:nvSpPr>
          <p:spPr>
            <a:xfrm>
              <a:off x="725548" y="3184114"/>
              <a:ext cx="1876567" cy="197149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939969" y="4732928"/>
                <a:ext cx="1958266" cy="258651"/>
                <a:chOff x="2980267" y="4717296"/>
                <a:chExt cx="1958266" cy="258651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424881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4609342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2192850" y="4496541"/>
            <a:ext cx="55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07473" y="2322125"/>
            <a:ext cx="33142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学</a:t>
            </a:r>
            <a:r>
              <a:rPr lang="en-US" altLang="zh-CN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哪家酷？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07473" y="3013118"/>
            <a:ext cx="33142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新浪微博找       ！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637657" y="3062941"/>
            <a:ext cx="902811" cy="523220"/>
            <a:chOff x="5637655" y="3062941"/>
            <a:chExt cx="902811" cy="523220"/>
          </a:xfrm>
        </p:grpSpPr>
        <p:sp>
          <p:nvSpPr>
            <p:cNvPr id="30" name="圆角矩形 29"/>
            <p:cNvSpPr/>
            <p:nvPr/>
          </p:nvSpPr>
          <p:spPr>
            <a:xfrm>
              <a:off x="5683096" y="3094534"/>
              <a:ext cx="825620" cy="42189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637655" y="3062941"/>
              <a:ext cx="902811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FFD03B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短酷</a:t>
              </a:r>
              <a:endParaRPr lang="zh-CN" altLang="en-US" sz="1200" dirty="0">
                <a:solidFill>
                  <a:srgbClr val="FFD03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68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30669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30696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4938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24907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7980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2232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27961" y="3376528"/>
            <a:ext cx="3511128" cy="400110"/>
          </a:xfrm>
          <a:prstGeom prst="rect">
            <a:avLst/>
          </a:prstGeom>
          <a:solidFill>
            <a:srgbClr val="3A393A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一潘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＝</a:t>
            </a:r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1000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元</a:t>
            </a:r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平方米</a:t>
            </a:r>
          </a:p>
        </p:txBody>
      </p:sp>
      <p:sp>
        <p:nvSpPr>
          <p:cNvPr id="48" name="矩形 47"/>
          <p:cNvSpPr/>
          <p:nvPr/>
        </p:nvSpPr>
        <p:spPr>
          <a:xfrm>
            <a:off x="0" y="2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也许对于下面的这些</a:t>
            </a:r>
            <a:r>
              <a:rPr lang="zh-CN" altLang="en-US" sz="24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“新计量单位”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，我们并不陌生，比如：</a:t>
            </a:r>
          </a:p>
        </p:txBody>
      </p:sp>
      <p:sp>
        <p:nvSpPr>
          <p:cNvPr id="50" name="矩形 49"/>
          <p:cNvSpPr/>
          <p:nvPr/>
        </p:nvSpPr>
        <p:spPr>
          <a:xfrm>
            <a:off x="5124792" y="3376528"/>
            <a:ext cx="3511128" cy="400110"/>
          </a:xfrm>
          <a:prstGeom prst="rect">
            <a:avLst/>
          </a:prstGeom>
          <a:solidFill>
            <a:srgbClr val="3A393A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一任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＝</a:t>
            </a:r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潘</a:t>
            </a:r>
          </a:p>
        </p:txBody>
      </p:sp>
      <p:pic>
        <p:nvPicPr>
          <p:cNvPr id="14" name="图片 13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3" t="3542" r="4857" b="50286"/>
          <a:stretch/>
        </p:blipFill>
        <p:spPr>
          <a:xfrm>
            <a:off x="5035567" y="1662275"/>
            <a:ext cx="3689578" cy="160970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5" t="51086" r="5238" b="5943"/>
          <a:stretch/>
        </p:blipFill>
        <p:spPr>
          <a:xfrm>
            <a:off x="420915" y="1662276"/>
            <a:ext cx="3759201" cy="16074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>
            <a:hlinkClick r:id="rId2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11"/>
          <a:stretch/>
        </p:blipFill>
        <p:spPr>
          <a:xfrm>
            <a:off x="2667000" y="4078877"/>
            <a:ext cx="3810000" cy="1654492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2816436" y="5835553"/>
            <a:ext cx="3511128" cy="400110"/>
          </a:xfrm>
          <a:prstGeom prst="rect">
            <a:avLst/>
          </a:prstGeom>
          <a:solidFill>
            <a:srgbClr val="3A393A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一马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＝</a:t>
            </a:r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16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万元</a:t>
            </a:r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3113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214344" y="2470394"/>
            <a:ext cx="1617346" cy="2686924"/>
            <a:chOff x="1627299" y="2855625"/>
            <a:chExt cx="1617346" cy="2686924"/>
          </a:xfrm>
        </p:grpSpPr>
        <p:grpSp>
          <p:nvGrpSpPr>
            <p:cNvPr id="29" name="Group 4"/>
            <p:cNvGrpSpPr>
              <a:grpSpLocks noChangeAspect="1"/>
            </p:cNvGrpSpPr>
            <p:nvPr/>
          </p:nvGrpSpPr>
          <p:grpSpPr bwMode="auto">
            <a:xfrm>
              <a:off x="1627299" y="3726239"/>
              <a:ext cx="1617346" cy="1816310"/>
              <a:chOff x="890" y="2355"/>
              <a:chExt cx="1325" cy="1488"/>
            </a:xfrm>
          </p:grpSpPr>
          <p:sp>
            <p:nvSpPr>
              <p:cNvPr id="4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90" y="2355"/>
                <a:ext cx="1325" cy="1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"/>
              <p:cNvSpPr>
                <a:spLocks noEditPoints="1"/>
              </p:cNvSpPr>
              <p:nvPr/>
            </p:nvSpPr>
            <p:spPr bwMode="auto">
              <a:xfrm>
                <a:off x="890" y="2357"/>
                <a:ext cx="342" cy="292"/>
              </a:xfrm>
              <a:custGeom>
                <a:avLst/>
                <a:gdLst>
                  <a:gd name="T0" fmla="*/ 136 w 144"/>
                  <a:gd name="T1" fmla="*/ 2 h 123"/>
                  <a:gd name="T2" fmla="*/ 72 w 144"/>
                  <a:gd name="T3" fmla="*/ 23 h 123"/>
                  <a:gd name="T4" fmla="*/ 0 w 144"/>
                  <a:gd name="T5" fmla="*/ 0 h 123"/>
                  <a:gd name="T6" fmla="*/ 0 w 144"/>
                  <a:gd name="T7" fmla="*/ 8 h 123"/>
                  <a:gd name="T8" fmla="*/ 0 w 144"/>
                  <a:gd name="T9" fmla="*/ 98 h 123"/>
                  <a:gd name="T10" fmla="*/ 66 w 144"/>
                  <a:gd name="T11" fmla="*/ 120 h 123"/>
                  <a:gd name="T12" fmla="*/ 72 w 144"/>
                  <a:gd name="T13" fmla="*/ 123 h 123"/>
                  <a:gd name="T14" fmla="*/ 78 w 144"/>
                  <a:gd name="T15" fmla="*/ 120 h 123"/>
                  <a:gd name="T16" fmla="*/ 144 w 144"/>
                  <a:gd name="T17" fmla="*/ 98 h 123"/>
                  <a:gd name="T18" fmla="*/ 144 w 144"/>
                  <a:gd name="T19" fmla="*/ 0 h 123"/>
                  <a:gd name="T20" fmla="*/ 136 w 144"/>
                  <a:gd name="T21" fmla="*/ 2 h 123"/>
                  <a:gd name="T22" fmla="*/ 132 w 144"/>
                  <a:gd name="T23" fmla="*/ 89 h 123"/>
                  <a:gd name="T24" fmla="*/ 78 w 144"/>
                  <a:gd name="T25" fmla="*/ 108 h 123"/>
                  <a:gd name="T26" fmla="*/ 78 w 144"/>
                  <a:gd name="T27" fmla="*/ 34 h 123"/>
                  <a:gd name="T28" fmla="*/ 132 w 144"/>
                  <a:gd name="T29" fmla="*/ 16 h 123"/>
                  <a:gd name="T30" fmla="*/ 132 w 144"/>
                  <a:gd name="T31" fmla="*/ 89 h 123"/>
                  <a:gd name="T32" fmla="*/ 12 w 144"/>
                  <a:gd name="T33" fmla="*/ 16 h 123"/>
                  <a:gd name="T34" fmla="*/ 66 w 144"/>
                  <a:gd name="T35" fmla="*/ 34 h 123"/>
                  <a:gd name="T36" fmla="*/ 66 w 144"/>
                  <a:gd name="T37" fmla="*/ 108 h 123"/>
                  <a:gd name="T38" fmla="*/ 12 w 144"/>
                  <a:gd name="T39" fmla="*/ 89 h 123"/>
                  <a:gd name="T40" fmla="*/ 12 w 144"/>
                  <a:gd name="T41" fmla="*/ 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123">
                    <a:moveTo>
                      <a:pt x="136" y="2"/>
                    </a:moveTo>
                    <a:cubicBezTo>
                      <a:pt x="72" y="23"/>
                      <a:pt x="72" y="23"/>
                      <a:pt x="72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72" y="123"/>
                      <a:pt x="72" y="123"/>
                      <a:pt x="72" y="123"/>
                    </a:cubicBezTo>
                    <a:cubicBezTo>
                      <a:pt x="78" y="120"/>
                      <a:pt x="78" y="120"/>
                      <a:pt x="78" y="120"/>
                    </a:cubicBezTo>
                    <a:cubicBezTo>
                      <a:pt x="144" y="98"/>
                      <a:pt x="144" y="98"/>
                      <a:pt x="144" y="98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136" y="2"/>
                    </a:lnTo>
                    <a:close/>
                    <a:moveTo>
                      <a:pt x="132" y="89"/>
                    </a:moveTo>
                    <a:cubicBezTo>
                      <a:pt x="126" y="91"/>
                      <a:pt x="90" y="104"/>
                      <a:pt x="78" y="108"/>
                    </a:cubicBezTo>
                    <a:cubicBezTo>
                      <a:pt x="78" y="95"/>
                      <a:pt x="78" y="41"/>
                      <a:pt x="78" y="34"/>
                    </a:cubicBezTo>
                    <a:cubicBezTo>
                      <a:pt x="85" y="32"/>
                      <a:pt x="121" y="20"/>
                      <a:pt x="132" y="16"/>
                    </a:cubicBezTo>
                    <a:cubicBezTo>
                      <a:pt x="132" y="29"/>
                      <a:pt x="132" y="82"/>
                      <a:pt x="132" y="89"/>
                    </a:cubicBezTo>
                    <a:close/>
                    <a:moveTo>
                      <a:pt x="12" y="16"/>
                    </a:moveTo>
                    <a:cubicBezTo>
                      <a:pt x="24" y="20"/>
                      <a:pt x="60" y="32"/>
                      <a:pt x="66" y="34"/>
                    </a:cubicBezTo>
                    <a:cubicBezTo>
                      <a:pt x="66" y="108"/>
                      <a:pt x="66" y="108"/>
                      <a:pt x="66" y="108"/>
                    </a:cubicBezTo>
                    <a:cubicBezTo>
                      <a:pt x="55" y="104"/>
                      <a:pt x="19" y="91"/>
                      <a:pt x="12" y="89"/>
                    </a:cubicBezTo>
                    <a:cubicBezTo>
                      <a:pt x="12" y="82"/>
                      <a:pt x="12" y="29"/>
                      <a:pt x="12" y="16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2020" y="2647"/>
                <a:ext cx="193" cy="287"/>
              </a:xfrm>
              <a:custGeom>
                <a:avLst/>
                <a:gdLst>
                  <a:gd name="T0" fmla="*/ 193 w 193"/>
                  <a:gd name="T1" fmla="*/ 21 h 287"/>
                  <a:gd name="T2" fmla="*/ 157 w 193"/>
                  <a:gd name="T3" fmla="*/ 0 h 287"/>
                  <a:gd name="T4" fmla="*/ 0 w 193"/>
                  <a:gd name="T5" fmla="*/ 261 h 287"/>
                  <a:gd name="T6" fmla="*/ 31 w 193"/>
                  <a:gd name="T7" fmla="*/ 287 h 287"/>
                  <a:gd name="T8" fmla="*/ 193 w 193"/>
                  <a:gd name="T9" fmla="*/ 21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287">
                    <a:moveTo>
                      <a:pt x="193" y="21"/>
                    </a:moveTo>
                    <a:lnTo>
                      <a:pt x="157" y="0"/>
                    </a:lnTo>
                    <a:lnTo>
                      <a:pt x="0" y="261"/>
                    </a:lnTo>
                    <a:lnTo>
                      <a:pt x="31" y="287"/>
                    </a:lnTo>
                    <a:lnTo>
                      <a:pt x="193" y="21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1023" y="2557"/>
                <a:ext cx="1021" cy="1284"/>
              </a:xfrm>
              <a:custGeom>
                <a:avLst/>
                <a:gdLst>
                  <a:gd name="T0" fmla="*/ 314 w 430"/>
                  <a:gd name="T1" fmla="*/ 34 h 541"/>
                  <a:gd name="T2" fmla="*/ 249 w 430"/>
                  <a:gd name="T3" fmla="*/ 0 h 541"/>
                  <a:gd name="T4" fmla="*/ 216 w 430"/>
                  <a:gd name="T5" fmla="*/ 0 h 541"/>
                  <a:gd name="T6" fmla="*/ 183 w 430"/>
                  <a:gd name="T7" fmla="*/ 0 h 541"/>
                  <a:gd name="T8" fmla="*/ 108 w 430"/>
                  <a:gd name="T9" fmla="*/ 54 h 541"/>
                  <a:gd name="T10" fmla="*/ 84 w 430"/>
                  <a:gd name="T11" fmla="*/ 104 h 541"/>
                  <a:gd name="T12" fmla="*/ 36 w 430"/>
                  <a:gd name="T13" fmla="*/ 54 h 541"/>
                  <a:gd name="T14" fmla="*/ 0 w 430"/>
                  <a:gd name="T15" fmla="*/ 54 h 541"/>
                  <a:gd name="T16" fmla="*/ 51 w 430"/>
                  <a:gd name="T17" fmla="*/ 121 h 541"/>
                  <a:gd name="T18" fmla="*/ 94 w 430"/>
                  <a:gd name="T19" fmla="*/ 151 h 541"/>
                  <a:gd name="T20" fmla="*/ 125 w 430"/>
                  <a:gd name="T21" fmla="*/ 133 h 541"/>
                  <a:gd name="T22" fmla="*/ 152 w 430"/>
                  <a:gd name="T23" fmla="*/ 97 h 541"/>
                  <a:gd name="T24" fmla="*/ 152 w 430"/>
                  <a:gd name="T25" fmla="*/ 260 h 541"/>
                  <a:gd name="T26" fmla="*/ 152 w 430"/>
                  <a:gd name="T27" fmla="*/ 541 h 541"/>
                  <a:gd name="T28" fmla="*/ 195 w 430"/>
                  <a:gd name="T29" fmla="*/ 541 h 541"/>
                  <a:gd name="T30" fmla="*/ 216 w 430"/>
                  <a:gd name="T31" fmla="*/ 303 h 541"/>
                  <a:gd name="T32" fmla="*/ 238 w 430"/>
                  <a:gd name="T33" fmla="*/ 541 h 541"/>
                  <a:gd name="T34" fmla="*/ 281 w 430"/>
                  <a:gd name="T35" fmla="*/ 541 h 541"/>
                  <a:gd name="T36" fmla="*/ 281 w 430"/>
                  <a:gd name="T37" fmla="*/ 97 h 541"/>
                  <a:gd name="T38" fmla="*/ 336 w 430"/>
                  <a:gd name="T39" fmla="*/ 154 h 541"/>
                  <a:gd name="T40" fmla="*/ 416 w 430"/>
                  <a:gd name="T41" fmla="*/ 194 h 541"/>
                  <a:gd name="T42" fmla="*/ 430 w 430"/>
                  <a:gd name="T43" fmla="*/ 172 h 541"/>
                  <a:gd name="T44" fmla="*/ 365 w 430"/>
                  <a:gd name="T45" fmla="*/ 122 h 541"/>
                  <a:gd name="T46" fmla="*/ 314 w 430"/>
                  <a:gd name="T47" fmla="*/ 34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0" h="541">
                    <a:moveTo>
                      <a:pt x="314" y="34"/>
                    </a:moveTo>
                    <a:cubicBezTo>
                      <a:pt x="306" y="22"/>
                      <a:pt x="289" y="1"/>
                      <a:pt x="249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61" y="2"/>
                      <a:pt x="132" y="5"/>
                      <a:pt x="108" y="54"/>
                    </a:cubicBezTo>
                    <a:cubicBezTo>
                      <a:pt x="84" y="104"/>
                      <a:pt x="84" y="104"/>
                      <a:pt x="84" y="10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1"/>
                      <a:pt x="71" y="151"/>
                      <a:pt x="94" y="151"/>
                    </a:cubicBezTo>
                    <a:cubicBezTo>
                      <a:pt x="113" y="151"/>
                      <a:pt x="125" y="133"/>
                      <a:pt x="125" y="133"/>
                    </a:cubicBezTo>
                    <a:cubicBezTo>
                      <a:pt x="152" y="97"/>
                      <a:pt x="152" y="97"/>
                      <a:pt x="152" y="97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2" y="541"/>
                      <a:pt x="152" y="541"/>
                      <a:pt x="152" y="541"/>
                    </a:cubicBezTo>
                    <a:cubicBezTo>
                      <a:pt x="195" y="541"/>
                      <a:pt x="195" y="541"/>
                      <a:pt x="195" y="541"/>
                    </a:cubicBezTo>
                    <a:cubicBezTo>
                      <a:pt x="216" y="303"/>
                      <a:pt x="216" y="303"/>
                      <a:pt x="216" y="303"/>
                    </a:cubicBezTo>
                    <a:cubicBezTo>
                      <a:pt x="238" y="541"/>
                      <a:pt x="238" y="541"/>
                      <a:pt x="238" y="541"/>
                    </a:cubicBezTo>
                    <a:cubicBezTo>
                      <a:pt x="281" y="541"/>
                      <a:pt x="281" y="541"/>
                      <a:pt x="281" y="541"/>
                    </a:cubicBezTo>
                    <a:cubicBezTo>
                      <a:pt x="281" y="97"/>
                      <a:pt x="281" y="97"/>
                      <a:pt x="281" y="97"/>
                    </a:cubicBezTo>
                    <a:cubicBezTo>
                      <a:pt x="336" y="154"/>
                      <a:pt x="336" y="154"/>
                      <a:pt x="336" y="154"/>
                    </a:cubicBezTo>
                    <a:cubicBezTo>
                      <a:pt x="416" y="194"/>
                      <a:pt x="416" y="194"/>
                      <a:pt x="416" y="194"/>
                    </a:cubicBezTo>
                    <a:cubicBezTo>
                      <a:pt x="430" y="172"/>
                      <a:pt x="430" y="172"/>
                      <a:pt x="430" y="172"/>
                    </a:cubicBezTo>
                    <a:cubicBezTo>
                      <a:pt x="365" y="122"/>
                      <a:pt x="365" y="122"/>
                      <a:pt x="365" y="122"/>
                    </a:cubicBezTo>
                    <a:cubicBezTo>
                      <a:pt x="365" y="122"/>
                      <a:pt x="333" y="64"/>
                      <a:pt x="314" y="3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905116" y="2855625"/>
              <a:ext cx="1001388" cy="1136612"/>
              <a:chOff x="620147" y="2969733"/>
              <a:chExt cx="2051816" cy="218587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25548" y="3184115"/>
                <a:ext cx="1876567" cy="1971495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2E2E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947715" y="4152581"/>
                <a:ext cx="1436514" cy="173721"/>
                <a:chOff x="2939969" y="4732928"/>
                <a:chExt cx="2138809" cy="258651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2939969" y="4732928"/>
                  <a:ext cx="1693254" cy="258651"/>
                  <a:chOff x="2980267" y="4717296"/>
                  <a:chExt cx="1693254" cy="258651"/>
                </a:xfrm>
              </p:grpSpPr>
              <p:sp>
                <p:nvSpPr>
                  <p:cNvPr id="37" name="矩形 36"/>
                  <p:cNvSpPr/>
                  <p:nvPr/>
                </p:nvSpPr>
                <p:spPr>
                  <a:xfrm>
                    <a:off x="2980267" y="4717299"/>
                    <a:ext cx="931334" cy="10159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3159866" y="4717296"/>
                    <a:ext cx="329192" cy="25865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344329" y="4717296"/>
                    <a:ext cx="329192" cy="25865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6" name="矩形 35"/>
                <p:cNvSpPr/>
                <p:nvPr/>
              </p:nvSpPr>
              <p:spPr>
                <a:xfrm rot="120000">
                  <a:off x="4147446" y="4732928"/>
                  <a:ext cx="931332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任意多边形 33"/>
              <p:cNvSpPr/>
              <p:nvPr/>
            </p:nvSpPr>
            <p:spPr>
              <a:xfrm>
                <a:off x="620147" y="2969733"/>
                <a:ext cx="2051816" cy="1744741"/>
              </a:xfrm>
              <a:custGeom>
                <a:avLst/>
                <a:gdLst>
                  <a:gd name="connsiteX0" fmla="*/ 0 w 3108960"/>
                  <a:gd name="connsiteY0" fmla="*/ 2272937 h 2403566"/>
                  <a:gd name="connsiteX1" fmla="*/ 65315 w 3108960"/>
                  <a:gd name="connsiteY1" fmla="*/ 1240971 h 2403566"/>
                  <a:gd name="connsiteX2" fmla="*/ 156755 w 3108960"/>
                  <a:gd name="connsiteY2" fmla="*/ 953589 h 2403566"/>
                  <a:gd name="connsiteX3" fmla="*/ 78378 w 3108960"/>
                  <a:gd name="connsiteY3" fmla="*/ 849086 h 2403566"/>
                  <a:gd name="connsiteX4" fmla="*/ 169818 w 3108960"/>
                  <a:gd name="connsiteY4" fmla="*/ 378823 h 2403566"/>
                  <a:gd name="connsiteX5" fmla="*/ 169818 w 3108960"/>
                  <a:gd name="connsiteY5" fmla="*/ 378823 h 2403566"/>
                  <a:gd name="connsiteX6" fmla="*/ 300446 w 3108960"/>
                  <a:gd name="connsiteY6" fmla="*/ 326571 h 2403566"/>
                  <a:gd name="connsiteX7" fmla="*/ 548640 w 3108960"/>
                  <a:gd name="connsiteY7" fmla="*/ 156754 h 2403566"/>
                  <a:gd name="connsiteX8" fmla="*/ 927463 w 3108960"/>
                  <a:gd name="connsiteY8" fmla="*/ 52251 h 2403566"/>
                  <a:gd name="connsiteX9" fmla="*/ 927463 w 3108960"/>
                  <a:gd name="connsiteY9" fmla="*/ 130629 h 2403566"/>
                  <a:gd name="connsiteX10" fmla="*/ 1332412 w 3108960"/>
                  <a:gd name="connsiteY10" fmla="*/ 52251 h 2403566"/>
                  <a:gd name="connsiteX11" fmla="*/ 1672046 w 3108960"/>
                  <a:gd name="connsiteY11" fmla="*/ 0 h 2403566"/>
                  <a:gd name="connsiteX12" fmla="*/ 2155372 w 3108960"/>
                  <a:gd name="connsiteY12" fmla="*/ 78377 h 2403566"/>
                  <a:gd name="connsiteX13" fmla="*/ 2468880 w 3108960"/>
                  <a:gd name="connsiteY13" fmla="*/ 169817 h 2403566"/>
                  <a:gd name="connsiteX14" fmla="*/ 2664823 w 3108960"/>
                  <a:gd name="connsiteY14" fmla="*/ 561703 h 2403566"/>
                  <a:gd name="connsiteX15" fmla="*/ 2769326 w 3108960"/>
                  <a:gd name="connsiteY15" fmla="*/ 770709 h 2403566"/>
                  <a:gd name="connsiteX16" fmla="*/ 2704012 w 3108960"/>
                  <a:gd name="connsiteY16" fmla="*/ 966651 h 2403566"/>
                  <a:gd name="connsiteX17" fmla="*/ 2782389 w 3108960"/>
                  <a:gd name="connsiteY17" fmla="*/ 1175657 h 2403566"/>
                  <a:gd name="connsiteX18" fmla="*/ 2821578 w 3108960"/>
                  <a:gd name="connsiteY18" fmla="*/ 1436914 h 2403566"/>
                  <a:gd name="connsiteX19" fmla="*/ 2873829 w 3108960"/>
                  <a:gd name="connsiteY19" fmla="*/ 1711234 h 2403566"/>
                  <a:gd name="connsiteX20" fmla="*/ 2847703 w 3108960"/>
                  <a:gd name="connsiteY20" fmla="*/ 1985554 h 2403566"/>
                  <a:gd name="connsiteX21" fmla="*/ 2834640 w 3108960"/>
                  <a:gd name="connsiteY21" fmla="*/ 2364377 h 2403566"/>
                  <a:gd name="connsiteX22" fmla="*/ 2834640 w 3108960"/>
                  <a:gd name="connsiteY22" fmla="*/ 2403566 h 2403566"/>
                  <a:gd name="connsiteX23" fmla="*/ 2965269 w 3108960"/>
                  <a:gd name="connsiteY23" fmla="*/ 2103120 h 2403566"/>
                  <a:gd name="connsiteX24" fmla="*/ 3004458 w 3108960"/>
                  <a:gd name="connsiteY24" fmla="*/ 1619794 h 2403566"/>
                  <a:gd name="connsiteX25" fmla="*/ 3056709 w 3108960"/>
                  <a:gd name="connsiteY25" fmla="*/ 1567543 h 2403566"/>
                  <a:gd name="connsiteX26" fmla="*/ 3069772 w 3108960"/>
                  <a:gd name="connsiteY26" fmla="*/ 1306286 h 2403566"/>
                  <a:gd name="connsiteX27" fmla="*/ 3108960 w 3108960"/>
                  <a:gd name="connsiteY27" fmla="*/ 888274 h 2403566"/>
                  <a:gd name="connsiteX0" fmla="*/ 0 w 3108960"/>
                  <a:gd name="connsiteY0" fmla="*/ 2272937 h 2403566"/>
                  <a:gd name="connsiteX1" fmla="*/ 65315 w 3108960"/>
                  <a:gd name="connsiteY1" fmla="*/ 1240971 h 2403566"/>
                  <a:gd name="connsiteX2" fmla="*/ 109690 w 3108960"/>
                  <a:gd name="connsiteY2" fmla="*/ 987206 h 2403566"/>
                  <a:gd name="connsiteX3" fmla="*/ 78378 w 3108960"/>
                  <a:gd name="connsiteY3" fmla="*/ 849086 h 2403566"/>
                  <a:gd name="connsiteX4" fmla="*/ 169818 w 3108960"/>
                  <a:gd name="connsiteY4" fmla="*/ 378823 h 2403566"/>
                  <a:gd name="connsiteX5" fmla="*/ 169818 w 3108960"/>
                  <a:gd name="connsiteY5" fmla="*/ 378823 h 2403566"/>
                  <a:gd name="connsiteX6" fmla="*/ 300446 w 3108960"/>
                  <a:gd name="connsiteY6" fmla="*/ 326571 h 2403566"/>
                  <a:gd name="connsiteX7" fmla="*/ 548640 w 3108960"/>
                  <a:gd name="connsiteY7" fmla="*/ 156754 h 2403566"/>
                  <a:gd name="connsiteX8" fmla="*/ 927463 w 3108960"/>
                  <a:gd name="connsiteY8" fmla="*/ 52251 h 2403566"/>
                  <a:gd name="connsiteX9" fmla="*/ 927463 w 3108960"/>
                  <a:gd name="connsiteY9" fmla="*/ 130629 h 2403566"/>
                  <a:gd name="connsiteX10" fmla="*/ 1332412 w 3108960"/>
                  <a:gd name="connsiteY10" fmla="*/ 52251 h 2403566"/>
                  <a:gd name="connsiteX11" fmla="*/ 1672046 w 3108960"/>
                  <a:gd name="connsiteY11" fmla="*/ 0 h 2403566"/>
                  <a:gd name="connsiteX12" fmla="*/ 2155372 w 3108960"/>
                  <a:gd name="connsiteY12" fmla="*/ 78377 h 2403566"/>
                  <a:gd name="connsiteX13" fmla="*/ 2468880 w 3108960"/>
                  <a:gd name="connsiteY13" fmla="*/ 169817 h 2403566"/>
                  <a:gd name="connsiteX14" fmla="*/ 2664823 w 3108960"/>
                  <a:gd name="connsiteY14" fmla="*/ 561703 h 2403566"/>
                  <a:gd name="connsiteX15" fmla="*/ 2769326 w 3108960"/>
                  <a:gd name="connsiteY15" fmla="*/ 770709 h 2403566"/>
                  <a:gd name="connsiteX16" fmla="*/ 2704012 w 3108960"/>
                  <a:gd name="connsiteY16" fmla="*/ 966651 h 2403566"/>
                  <a:gd name="connsiteX17" fmla="*/ 2782389 w 3108960"/>
                  <a:gd name="connsiteY17" fmla="*/ 1175657 h 2403566"/>
                  <a:gd name="connsiteX18" fmla="*/ 2821578 w 3108960"/>
                  <a:gd name="connsiteY18" fmla="*/ 1436914 h 2403566"/>
                  <a:gd name="connsiteX19" fmla="*/ 2873829 w 3108960"/>
                  <a:gd name="connsiteY19" fmla="*/ 1711234 h 2403566"/>
                  <a:gd name="connsiteX20" fmla="*/ 2847703 w 3108960"/>
                  <a:gd name="connsiteY20" fmla="*/ 1985554 h 2403566"/>
                  <a:gd name="connsiteX21" fmla="*/ 2834640 w 3108960"/>
                  <a:gd name="connsiteY21" fmla="*/ 2364377 h 2403566"/>
                  <a:gd name="connsiteX22" fmla="*/ 2834640 w 3108960"/>
                  <a:gd name="connsiteY22" fmla="*/ 2403566 h 2403566"/>
                  <a:gd name="connsiteX23" fmla="*/ 2965269 w 3108960"/>
                  <a:gd name="connsiteY23" fmla="*/ 2103120 h 2403566"/>
                  <a:gd name="connsiteX24" fmla="*/ 3004458 w 3108960"/>
                  <a:gd name="connsiteY24" fmla="*/ 1619794 h 2403566"/>
                  <a:gd name="connsiteX25" fmla="*/ 3056709 w 3108960"/>
                  <a:gd name="connsiteY25" fmla="*/ 1567543 h 2403566"/>
                  <a:gd name="connsiteX26" fmla="*/ 3069772 w 3108960"/>
                  <a:gd name="connsiteY26" fmla="*/ 1306286 h 2403566"/>
                  <a:gd name="connsiteX27" fmla="*/ 3108960 w 3108960"/>
                  <a:gd name="connsiteY27" fmla="*/ 888274 h 2403566"/>
                  <a:gd name="connsiteX0" fmla="*/ 0 w 3055172"/>
                  <a:gd name="connsiteY0" fmla="*/ 2326726 h 2403566"/>
                  <a:gd name="connsiteX1" fmla="*/ 11527 w 3055172"/>
                  <a:gd name="connsiteY1" fmla="*/ 1240971 h 2403566"/>
                  <a:gd name="connsiteX2" fmla="*/ 55902 w 3055172"/>
                  <a:gd name="connsiteY2" fmla="*/ 987206 h 2403566"/>
                  <a:gd name="connsiteX3" fmla="*/ 24590 w 3055172"/>
                  <a:gd name="connsiteY3" fmla="*/ 849086 h 2403566"/>
                  <a:gd name="connsiteX4" fmla="*/ 116030 w 3055172"/>
                  <a:gd name="connsiteY4" fmla="*/ 378823 h 2403566"/>
                  <a:gd name="connsiteX5" fmla="*/ 116030 w 3055172"/>
                  <a:gd name="connsiteY5" fmla="*/ 378823 h 2403566"/>
                  <a:gd name="connsiteX6" fmla="*/ 246658 w 3055172"/>
                  <a:gd name="connsiteY6" fmla="*/ 326571 h 2403566"/>
                  <a:gd name="connsiteX7" fmla="*/ 494852 w 3055172"/>
                  <a:gd name="connsiteY7" fmla="*/ 156754 h 2403566"/>
                  <a:gd name="connsiteX8" fmla="*/ 873675 w 3055172"/>
                  <a:gd name="connsiteY8" fmla="*/ 52251 h 2403566"/>
                  <a:gd name="connsiteX9" fmla="*/ 873675 w 3055172"/>
                  <a:gd name="connsiteY9" fmla="*/ 130629 h 2403566"/>
                  <a:gd name="connsiteX10" fmla="*/ 1278624 w 3055172"/>
                  <a:gd name="connsiteY10" fmla="*/ 52251 h 2403566"/>
                  <a:gd name="connsiteX11" fmla="*/ 1618258 w 3055172"/>
                  <a:gd name="connsiteY11" fmla="*/ 0 h 2403566"/>
                  <a:gd name="connsiteX12" fmla="*/ 2101584 w 3055172"/>
                  <a:gd name="connsiteY12" fmla="*/ 78377 h 2403566"/>
                  <a:gd name="connsiteX13" fmla="*/ 2415092 w 3055172"/>
                  <a:gd name="connsiteY13" fmla="*/ 169817 h 2403566"/>
                  <a:gd name="connsiteX14" fmla="*/ 2611035 w 3055172"/>
                  <a:gd name="connsiteY14" fmla="*/ 561703 h 2403566"/>
                  <a:gd name="connsiteX15" fmla="*/ 2715538 w 3055172"/>
                  <a:gd name="connsiteY15" fmla="*/ 770709 h 2403566"/>
                  <a:gd name="connsiteX16" fmla="*/ 2650224 w 3055172"/>
                  <a:gd name="connsiteY16" fmla="*/ 966651 h 2403566"/>
                  <a:gd name="connsiteX17" fmla="*/ 2728601 w 3055172"/>
                  <a:gd name="connsiteY17" fmla="*/ 1175657 h 2403566"/>
                  <a:gd name="connsiteX18" fmla="*/ 2767790 w 3055172"/>
                  <a:gd name="connsiteY18" fmla="*/ 1436914 h 2403566"/>
                  <a:gd name="connsiteX19" fmla="*/ 2820041 w 3055172"/>
                  <a:gd name="connsiteY19" fmla="*/ 1711234 h 2403566"/>
                  <a:gd name="connsiteX20" fmla="*/ 2793915 w 3055172"/>
                  <a:gd name="connsiteY20" fmla="*/ 1985554 h 2403566"/>
                  <a:gd name="connsiteX21" fmla="*/ 2780852 w 3055172"/>
                  <a:gd name="connsiteY21" fmla="*/ 2364377 h 2403566"/>
                  <a:gd name="connsiteX22" fmla="*/ 2780852 w 3055172"/>
                  <a:gd name="connsiteY22" fmla="*/ 2403566 h 2403566"/>
                  <a:gd name="connsiteX23" fmla="*/ 2911481 w 3055172"/>
                  <a:gd name="connsiteY23" fmla="*/ 2103120 h 2403566"/>
                  <a:gd name="connsiteX24" fmla="*/ 2950670 w 3055172"/>
                  <a:gd name="connsiteY24" fmla="*/ 1619794 h 2403566"/>
                  <a:gd name="connsiteX25" fmla="*/ 3002921 w 3055172"/>
                  <a:gd name="connsiteY25" fmla="*/ 1567543 h 2403566"/>
                  <a:gd name="connsiteX26" fmla="*/ 3015984 w 3055172"/>
                  <a:gd name="connsiteY26" fmla="*/ 1306286 h 2403566"/>
                  <a:gd name="connsiteX27" fmla="*/ 3055172 w 3055172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91019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34710 w 3078401"/>
                  <a:gd name="connsiteY23" fmla="*/ 2103120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91019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824637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824637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397980 w 3078401"/>
                  <a:gd name="connsiteY13" fmla="*/ 203434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98772 w 3078401"/>
                  <a:gd name="connsiteY12" fmla="*/ 159059 h 2403566"/>
                  <a:gd name="connsiteX13" fmla="*/ 2397980 w 3078401"/>
                  <a:gd name="connsiteY13" fmla="*/ 203434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198772 w 3078401"/>
                  <a:gd name="connsiteY12" fmla="*/ 145612 h 2390119"/>
                  <a:gd name="connsiteX13" fmla="*/ 2397980 w 3078401"/>
                  <a:gd name="connsiteY13" fmla="*/ 189987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189987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72422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45983 w 3078401"/>
                  <a:gd name="connsiteY5" fmla="*/ 372100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72422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1044266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8663 w 3083835"/>
                  <a:gd name="connsiteY0" fmla="*/ 2316551 h 2393391"/>
                  <a:gd name="connsiteX1" fmla="*/ 20020 w 3083835"/>
                  <a:gd name="connsiteY1" fmla="*/ 1250967 h 2393391"/>
                  <a:gd name="connsiteX2" fmla="*/ 84565 w 3083835"/>
                  <a:gd name="connsiteY2" fmla="*/ 1044266 h 2393391"/>
                  <a:gd name="connsiteX3" fmla="*/ 53253 w 3083835"/>
                  <a:gd name="connsiteY3" fmla="*/ 838911 h 2393391"/>
                  <a:gd name="connsiteX4" fmla="*/ 144693 w 3083835"/>
                  <a:gd name="connsiteY4" fmla="*/ 368648 h 2393391"/>
                  <a:gd name="connsiteX5" fmla="*/ 137970 w 3083835"/>
                  <a:gd name="connsiteY5" fmla="*/ 402266 h 2393391"/>
                  <a:gd name="connsiteX6" fmla="*/ 275321 w 3083835"/>
                  <a:gd name="connsiteY6" fmla="*/ 316396 h 2393391"/>
                  <a:gd name="connsiteX7" fmla="*/ 523515 w 3083835"/>
                  <a:gd name="connsiteY7" fmla="*/ 146579 h 2393391"/>
                  <a:gd name="connsiteX8" fmla="*/ 902338 w 3083835"/>
                  <a:gd name="connsiteY8" fmla="*/ 75694 h 2393391"/>
                  <a:gd name="connsiteX9" fmla="*/ 902338 w 3083835"/>
                  <a:gd name="connsiteY9" fmla="*/ 100283 h 2393391"/>
                  <a:gd name="connsiteX10" fmla="*/ 1307287 w 3083835"/>
                  <a:gd name="connsiteY10" fmla="*/ 42076 h 2393391"/>
                  <a:gd name="connsiteX11" fmla="*/ 1653645 w 3083835"/>
                  <a:gd name="connsiteY11" fmla="*/ 3272 h 2393391"/>
                  <a:gd name="connsiteX12" fmla="*/ 2231100 w 3083835"/>
                  <a:gd name="connsiteY12" fmla="*/ 128713 h 2393391"/>
                  <a:gd name="connsiteX13" fmla="*/ 2403414 w 3083835"/>
                  <a:gd name="connsiteY13" fmla="*/ 206706 h 2393391"/>
                  <a:gd name="connsiteX14" fmla="*/ 2639698 w 3083835"/>
                  <a:gd name="connsiteY14" fmla="*/ 551528 h 2393391"/>
                  <a:gd name="connsiteX15" fmla="*/ 2697137 w 3083835"/>
                  <a:gd name="connsiteY15" fmla="*/ 726916 h 2393391"/>
                  <a:gd name="connsiteX16" fmla="*/ 2678887 w 3083835"/>
                  <a:gd name="connsiteY16" fmla="*/ 956476 h 2393391"/>
                  <a:gd name="connsiteX17" fmla="*/ 2757264 w 3083835"/>
                  <a:gd name="connsiteY17" fmla="*/ 1165482 h 2393391"/>
                  <a:gd name="connsiteX18" fmla="*/ 2789730 w 3083835"/>
                  <a:gd name="connsiteY18" fmla="*/ 1446910 h 2393391"/>
                  <a:gd name="connsiteX19" fmla="*/ 2848704 w 3083835"/>
                  <a:gd name="connsiteY19" fmla="*/ 1701059 h 2393391"/>
                  <a:gd name="connsiteX20" fmla="*/ 2822578 w 3083835"/>
                  <a:gd name="connsiteY20" fmla="*/ 1975379 h 2393391"/>
                  <a:gd name="connsiteX21" fmla="*/ 2809515 w 3083835"/>
                  <a:gd name="connsiteY21" fmla="*/ 2354202 h 2393391"/>
                  <a:gd name="connsiteX22" fmla="*/ 2809515 w 3083835"/>
                  <a:gd name="connsiteY22" fmla="*/ 2393391 h 2393391"/>
                  <a:gd name="connsiteX23" fmla="*/ 2913250 w 3083835"/>
                  <a:gd name="connsiteY23" fmla="*/ 2025710 h 2393391"/>
                  <a:gd name="connsiteX24" fmla="*/ 2979333 w 3083835"/>
                  <a:gd name="connsiteY24" fmla="*/ 1609619 h 2393391"/>
                  <a:gd name="connsiteX25" fmla="*/ 3031584 w 3083835"/>
                  <a:gd name="connsiteY25" fmla="*/ 1557368 h 2393391"/>
                  <a:gd name="connsiteX26" fmla="*/ 3044647 w 3083835"/>
                  <a:gd name="connsiteY26" fmla="*/ 1296111 h 2393391"/>
                  <a:gd name="connsiteX27" fmla="*/ 3083835 w 3083835"/>
                  <a:gd name="connsiteY27" fmla="*/ 878099 h 2393391"/>
                  <a:gd name="connsiteX0" fmla="*/ 34008 w 3089180"/>
                  <a:gd name="connsiteY0" fmla="*/ 2316551 h 2393391"/>
                  <a:gd name="connsiteX1" fmla="*/ 25365 w 3089180"/>
                  <a:gd name="connsiteY1" fmla="*/ 1250967 h 2393391"/>
                  <a:gd name="connsiteX2" fmla="*/ 89910 w 3089180"/>
                  <a:gd name="connsiteY2" fmla="*/ 1044266 h 2393391"/>
                  <a:gd name="connsiteX3" fmla="*/ 58598 w 3089180"/>
                  <a:gd name="connsiteY3" fmla="*/ 838911 h 2393391"/>
                  <a:gd name="connsiteX4" fmla="*/ 150038 w 3089180"/>
                  <a:gd name="connsiteY4" fmla="*/ 368648 h 2393391"/>
                  <a:gd name="connsiteX5" fmla="*/ 143315 w 3089180"/>
                  <a:gd name="connsiteY5" fmla="*/ 402266 h 2393391"/>
                  <a:gd name="connsiteX6" fmla="*/ 280666 w 3089180"/>
                  <a:gd name="connsiteY6" fmla="*/ 316396 h 2393391"/>
                  <a:gd name="connsiteX7" fmla="*/ 528860 w 3089180"/>
                  <a:gd name="connsiteY7" fmla="*/ 146579 h 2393391"/>
                  <a:gd name="connsiteX8" fmla="*/ 907683 w 3089180"/>
                  <a:gd name="connsiteY8" fmla="*/ 75694 h 2393391"/>
                  <a:gd name="connsiteX9" fmla="*/ 907683 w 3089180"/>
                  <a:gd name="connsiteY9" fmla="*/ 100283 h 2393391"/>
                  <a:gd name="connsiteX10" fmla="*/ 1312632 w 3089180"/>
                  <a:gd name="connsiteY10" fmla="*/ 42076 h 2393391"/>
                  <a:gd name="connsiteX11" fmla="*/ 1658990 w 3089180"/>
                  <a:gd name="connsiteY11" fmla="*/ 3272 h 2393391"/>
                  <a:gd name="connsiteX12" fmla="*/ 2236445 w 3089180"/>
                  <a:gd name="connsiteY12" fmla="*/ 128713 h 2393391"/>
                  <a:gd name="connsiteX13" fmla="*/ 2408759 w 3089180"/>
                  <a:gd name="connsiteY13" fmla="*/ 206706 h 2393391"/>
                  <a:gd name="connsiteX14" fmla="*/ 2645043 w 3089180"/>
                  <a:gd name="connsiteY14" fmla="*/ 551528 h 2393391"/>
                  <a:gd name="connsiteX15" fmla="*/ 2702482 w 3089180"/>
                  <a:gd name="connsiteY15" fmla="*/ 726916 h 2393391"/>
                  <a:gd name="connsiteX16" fmla="*/ 2684232 w 3089180"/>
                  <a:gd name="connsiteY16" fmla="*/ 956476 h 2393391"/>
                  <a:gd name="connsiteX17" fmla="*/ 2762609 w 3089180"/>
                  <a:gd name="connsiteY17" fmla="*/ 1165482 h 2393391"/>
                  <a:gd name="connsiteX18" fmla="*/ 2795075 w 3089180"/>
                  <a:gd name="connsiteY18" fmla="*/ 1446910 h 2393391"/>
                  <a:gd name="connsiteX19" fmla="*/ 2854049 w 3089180"/>
                  <a:gd name="connsiteY19" fmla="*/ 1701059 h 2393391"/>
                  <a:gd name="connsiteX20" fmla="*/ 2827923 w 3089180"/>
                  <a:gd name="connsiteY20" fmla="*/ 1975379 h 2393391"/>
                  <a:gd name="connsiteX21" fmla="*/ 2814860 w 3089180"/>
                  <a:gd name="connsiteY21" fmla="*/ 2354202 h 2393391"/>
                  <a:gd name="connsiteX22" fmla="*/ 2814860 w 3089180"/>
                  <a:gd name="connsiteY22" fmla="*/ 2393391 h 2393391"/>
                  <a:gd name="connsiteX23" fmla="*/ 2918595 w 3089180"/>
                  <a:gd name="connsiteY23" fmla="*/ 2025710 h 2393391"/>
                  <a:gd name="connsiteX24" fmla="*/ 2984678 w 3089180"/>
                  <a:gd name="connsiteY24" fmla="*/ 1609619 h 2393391"/>
                  <a:gd name="connsiteX25" fmla="*/ 3036929 w 3089180"/>
                  <a:gd name="connsiteY25" fmla="*/ 1557368 h 2393391"/>
                  <a:gd name="connsiteX26" fmla="*/ 3049992 w 3089180"/>
                  <a:gd name="connsiteY26" fmla="*/ 1296111 h 2393391"/>
                  <a:gd name="connsiteX27" fmla="*/ 3089180 w 3089180"/>
                  <a:gd name="connsiteY27" fmla="*/ 878099 h 2393391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91402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169862"/>
                  <a:gd name="connsiteY0" fmla="*/ 2568005 h 2644845"/>
                  <a:gd name="connsiteX1" fmla="*/ 25365 w 3169862"/>
                  <a:gd name="connsiteY1" fmla="*/ 1502421 h 2644845"/>
                  <a:gd name="connsiteX2" fmla="*/ 89910 w 3169862"/>
                  <a:gd name="connsiteY2" fmla="*/ 1295720 h 2644845"/>
                  <a:gd name="connsiteX3" fmla="*/ 58598 w 3169862"/>
                  <a:gd name="connsiteY3" fmla="*/ 1090365 h 2644845"/>
                  <a:gd name="connsiteX4" fmla="*/ 150038 w 3169862"/>
                  <a:gd name="connsiteY4" fmla="*/ 620102 h 2644845"/>
                  <a:gd name="connsiteX5" fmla="*/ 143315 w 3169862"/>
                  <a:gd name="connsiteY5" fmla="*/ 653720 h 2644845"/>
                  <a:gd name="connsiteX6" fmla="*/ 280666 w 3169862"/>
                  <a:gd name="connsiteY6" fmla="*/ 567850 h 2644845"/>
                  <a:gd name="connsiteX7" fmla="*/ 528860 w 3169862"/>
                  <a:gd name="connsiteY7" fmla="*/ 398033 h 2644845"/>
                  <a:gd name="connsiteX8" fmla="*/ 907683 w 3169862"/>
                  <a:gd name="connsiteY8" fmla="*/ 327148 h 2644845"/>
                  <a:gd name="connsiteX9" fmla="*/ 907683 w 3169862"/>
                  <a:gd name="connsiteY9" fmla="*/ 351737 h 2644845"/>
                  <a:gd name="connsiteX10" fmla="*/ 1312632 w 3169862"/>
                  <a:gd name="connsiteY10" fmla="*/ 293530 h 2644845"/>
                  <a:gd name="connsiteX11" fmla="*/ 1692608 w 3169862"/>
                  <a:gd name="connsiteY11" fmla="*/ 261450 h 2644845"/>
                  <a:gd name="connsiteX12" fmla="*/ 2236445 w 3169862"/>
                  <a:gd name="connsiteY12" fmla="*/ 380167 h 2644845"/>
                  <a:gd name="connsiteX13" fmla="*/ 2408759 w 3169862"/>
                  <a:gd name="connsiteY13" fmla="*/ 505225 h 2644845"/>
                  <a:gd name="connsiteX14" fmla="*/ 2645043 w 3169862"/>
                  <a:gd name="connsiteY14" fmla="*/ 802982 h 2644845"/>
                  <a:gd name="connsiteX15" fmla="*/ 2702482 w 3169862"/>
                  <a:gd name="connsiteY15" fmla="*/ 978370 h 2644845"/>
                  <a:gd name="connsiteX16" fmla="*/ 2684232 w 3169862"/>
                  <a:gd name="connsiteY16" fmla="*/ 1207930 h 2644845"/>
                  <a:gd name="connsiteX17" fmla="*/ 2776056 w 3169862"/>
                  <a:gd name="connsiteY17" fmla="*/ 1477447 h 2644845"/>
                  <a:gd name="connsiteX18" fmla="*/ 2828693 w 3169862"/>
                  <a:gd name="connsiteY18" fmla="*/ 1785770 h 2644845"/>
                  <a:gd name="connsiteX19" fmla="*/ 2854049 w 3169862"/>
                  <a:gd name="connsiteY19" fmla="*/ 1952513 h 2644845"/>
                  <a:gd name="connsiteX20" fmla="*/ 2827923 w 3169862"/>
                  <a:gd name="connsiteY20" fmla="*/ 2226833 h 2644845"/>
                  <a:gd name="connsiteX21" fmla="*/ 2814860 w 3169862"/>
                  <a:gd name="connsiteY21" fmla="*/ 2605656 h 2644845"/>
                  <a:gd name="connsiteX22" fmla="*/ 2814860 w 3169862"/>
                  <a:gd name="connsiteY22" fmla="*/ 2644845 h 2644845"/>
                  <a:gd name="connsiteX23" fmla="*/ 2918595 w 3169862"/>
                  <a:gd name="connsiteY23" fmla="*/ 2277164 h 2644845"/>
                  <a:gd name="connsiteX24" fmla="*/ 2964508 w 3169862"/>
                  <a:gd name="connsiteY24" fmla="*/ 1941756 h 2644845"/>
                  <a:gd name="connsiteX25" fmla="*/ 3036929 w 3169862"/>
                  <a:gd name="connsiteY25" fmla="*/ 1808822 h 2644845"/>
                  <a:gd name="connsiteX26" fmla="*/ 3049992 w 3169862"/>
                  <a:gd name="connsiteY26" fmla="*/ 1547565 h 2644845"/>
                  <a:gd name="connsiteX27" fmla="*/ 3169862 w 3169862"/>
                  <a:gd name="connsiteY27" fmla="*/ 0 h 2644845"/>
                  <a:gd name="connsiteX0" fmla="*/ 34008 w 3049992"/>
                  <a:gd name="connsiteY0" fmla="*/ 3662287 h 3739127"/>
                  <a:gd name="connsiteX1" fmla="*/ 25365 w 3049992"/>
                  <a:gd name="connsiteY1" fmla="*/ 2596703 h 3739127"/>
                  <a:gd name="connsiteX2" fmla="*/ 89910 w 3049992"/>
                  <a:gd name="connsiteY2" fmla="*/ 2390002 h 3739127"/>
                  <a:gd name="connsiteX3" fmla="*/ 58598 w 3049992"/>
                  <a:gd name="connsiteY3" fmla="*/ 2184647 h 3739127"/>
                  <a:gd name="connsiteX4" fmla="*/ 150038 w 3049992"/>
                  <a:gd name="connsiteY4" fmla="*/ 1714384 h 3739127"/>
                  <a:gd name="connsiteX5" fmla="*/ 143315 w 3049992"/>
                  <a:gd name="connsiteY5" fmla="*/ 1748002 h 3739127"/>
                  <a:gd name="connsiteX6" fmla="*/ 280666 w 3049992"/>
                  <a:gd name="connsiteY6" fmla="*/ 1662132 h 3739127"/>
                  <a:gd name="connsiteX7" fmla="*/ 528860 w 3049992"/>
                  <a:gd name="connsiteY7" fmla="*/ 1492315 h 3739127"/>
                  <a:gd name="connsiteX8" fmla="*/ 907683 w 3049992"/>
                  <a:gd name="connsiteY8" fmla="*/ 1421430 h 3739127"/>
                  <a:gd name="connsiteX9" fmla="*/ 907683 w 3049992"/>
                  <a:gd name="connsiteY9" fmla="*/ 1446019 h 3739127"/>
                  <a:gd name="connsiteX10" fmla="*/ 1312632 w 3049992"/>
                  <a:gd name="connsiteY10" fmla="*/ 1387812 h 3739127"/>
                  <a:gd name="connsiteX11" fmla="*/ 1692608 w 3049992"/>
                  <a:gd name="connsiteY11" fmla="*/ 1355732 h 3739127"/>
                  <a:gd name="connsiteX12" fmla="*/ 2236445 w 3049992"/>
                  <a:gd name="connsiteY12" fmla="*/ 1474449 h 3739127"/>
                  <a:gd name="connsiteX13" fmla="*/ 2408759 w 3049992"/>
                  <a:gd name="connsiteY13" fmla="*/ 1599507 h 3739127"/>
                  <a:gd name="connsiteX14" fmla="*/ 2645043 w 3049992"/>
                  <a:gd name="connsiteY14" fmla="*/ 1897264 h 3739127"/>
                  <a:gd name="connsiteX15" fmla="*/ 2702482 w 3049992"/>
                  <a:gd name="connsiteY15" fmla="*/ 2072652 h 3739127"/>
                  <a:gd name="connsiteX16" fmla="*/ 2684232 w 3049992"/>
                  <a:gd name="connsiteY16" fmla="*/ 2302212 h 3739127"/>
                  <a:gd name="connsiteX17" fmla="*/ 2776056 w 3049992"/>
                  <a:gd name="connsiteY17" fmla="*/ 2571729 h 3739127"/>
                  <a:gd name="connsiteX18" fmla="*/ 2828693 w 3049992"/>
                  <a:gd name="connsiteY18" fmla="*/ 2880052 h 3739127"/>
                  <a:gd name="connsiteX19" fmla="*/ 2854049 w 3049992"/>
                  <a:gd name="connsiteY19" fmla="*/ 3046795 h 3739127"/>
                  <a:gd name="connsiteX20" fmla="*/ 2827923 w 3049992"/>
                  <a:gd name="connsiteY20" fmla="*/ 3321115 h 3739127"/>
                  <a:gd name="connsiteX21" fmla="*/ 2814860 w 3049992"/>
                  <a:gd name="connsiteY21" fmla="*/ 3699938 h 3739127"/>
                  <a:gd name="connsiteX22" fmla="*/ 2814860 w 3049992"/>
                  <a:gd name="connsiteY22" fmla="*/ 3739127 h 3739127"/>
                  <a:gd name="connsiteX23" fmla="*/ 2918595 w 3049992"/>
                  <a:gd name="connsiteY23" fmla="*/ 3371446 h 3739127"/>
                  <a:gd name="connsiteX24" fmla="*/ 2964508 w 3049992"/>
                  <a:gd name="connsiteY24" fmla="*/ 3036038 h 3739127"/>
                  <a:gd name="connsiteX25" fmla="*/ 3036929 w 3049992"/>
                  <a:gd name="connsiteY25" fmla="*/ 2903104 h 3739127"/>
                  <a:gd name="connsiteX26" fmla="*/ 3049992 w 3049992"/>
                  <a:gd name="connsiteY26" fmla="*/ 2641847 h 3739127"/>
                  <a:gd name="connsiteX27" fmla="*/ 2675187 w 3049992"/>
                  <a:gd name="connsiteY27" fmla="*/ 0 h 3739127"/>
                  <a:gd name="connsiteX0" fmla="*/ 34008 w 3049992"/>
                  <a:gd name="connsiteY0" fmla="*/ 3662287 h 3739127"/>
                  <a:gd name="connsiteX1" fmla="*/ 25365 w 3049992"/>
                  <a:gd name="connsiteY1" fmla="*/ 2596703 h 3739127"/>
                  <a:gd name="connsiteX2" fmla="*/ 89910 w 3049992"/>
                  <a:gd name="connsiteY2" fmla="*/ 2390002 h 3739127"/>
                  <a:gd name="connsiteX3" fmla="*/ 58598 w 3049992"/>
                  <a:gd name="connsiteY3" fmla="*/ 2184647 h 3739127"/>
                  <a:gd name="connsiteX4" fmla="*/ 150038 w 3049992"/>
                  <a:gd name="connsiteY4" fmla="*/ 1714384 h 3739127"/>
                  <a:gd name="connsiteX5" fmla="*/ 143315 w 3049992"/>
                  <a:gd name="connsiteY5" fmla="*/ 1748002 h 3739127"/>
                  <a:gd name="connsiteX6" fmla="*/ 280666 w 3049992"/>
                  <a:gd name="connsiteY6" fmla="*/ 1662132 h 3739127"/>
                  <a:gd name="connsiteX7" fmla="*/ 528860 w 3049992"/>
                  <a:gd name="connsiteY7" fmla="*/ 1492315 h 3739127"/>
                  <a:gd name="connsiteX8" fmla="*/ 907683 w 3049992"/>
                  <a:gd name="connsiteY8" fmla="*/ 1421430 h 3739127"/>
                  <a:gd name="connsiteX9" fmla="*/ 907683 w 3049992"/>
                  <a:gd name="connsiteY9" fmla="*/ 1446019 h 3739127"/>
                  <a:gd name="connsiteX10" fmla="*/ 1312632 w 3049992"/>
                  <a:gd name="connsiteY10" fmla="*/ 1387812 h 3739127"/>
                  <a:gd name="connsiteX11" fmla="*/ 1692608 w 3049992"/>
                  <a:gd name="connsiteY11" fmla="*/ 1355732 h 3739127"/>
                  <a:gd name="connsiteX12" fmla="*/ 2236445 w 3049992"/>
                  <a:gd name="connsiteY12" fmla="*/ 1474449 h 3739127"/>
                  <a:gd name="connsiteX13" fmla="*/ 2408759 w 3049992"/>
                  <a:gd name="connsiteY13" fmla="*/ 1599507 h 3739127"/>
                  <a:gd name="connsiteX14" fmla="*/ 2645043 w 3049992"/>
                  <a:gd name="connsiteY14" fmla="*/ 1897264 h 3739127"/>
                  <a:gd name="connsiteX15" fmla="*/ 2702482 w 3049992"/>
                  <a:gd name="connsiteY15" fmla="*/ 2072652 h 3739127"/>
                  <a:gd name="connsiteX16" fmla="*/ 2684232 w 3049992"/>
                  <a:gd name="connsiteY16" fmla="*/ 2302212 h 3739127"/>
                  <a:gd name="connsiteX17" fmla="*/ 2776056 w 3049992"/>
                  <a:gd name="connsiteY17" fmla="*/ 2571729 h 3739127"/>
                  <a:gd name="connsiteX18" fmla="*/ 2828693 w 3049992"/>
                  <a:gd name="connsiteY18" fmla="*/ 2880052 h 3739127"/>
                  <a:gd name="connsiteX19" fmla="*/ 2854049 w 3049992"/>
                  <a:gd name="connsiteY19" fmla="*/ 3046795 h 3739127"/>
                  <a:gd name="connsiteX20" fmla="*/ 2827923 w 3049992"/>
                  <a:gd name="connsiteY20" fmla="*/ 3321115 h 3739127"/>
                  <a:gd name="connsiteX21" fmla="*/ 2814860 w 3049992"/>
                  <a:gd name="connsiteY21" fmla="*/ 3699938 h 3739127"/>
                  <a:gd name="connsiteX22" fmla="*/ 2814860 w 3049992"/>
                  <a:gd name="connsiteY22" fmla="*/ 3739127 h 3739127"/>
                  <a:gd name="connsiteX23" fmla="*/ 2918595 w 3049992"/>
                  <a:gd name="connsiteY23" fmla="*/ 3371446 h 3739127"/>
                  <a:gd name="connsiteX24" fmla="*/ 2964508 w 3049992"/>
                  <a:gd name="connsiteY24" fmla="*/ 3036038 h 3739127"/>
                  <a:gd name="connsiteX25" fmla="*/ 3036929 w 3049992"/>
                  <a:gd name="connsiteY25" fmla="*/ 2903104 h 3739127"/>
                  <a:gd name="connsiteX26" fmla="*/ 3049992 w 3049992"/>
                  <a:gd name="connsiteY26" fmla="*/ 2641847 h 3739127"/>
                  <a:gd name="connsiteX27" fmla="*/ 2834563 w 3049992"/>
                  <a:gd name="connsiteY27" fmla="*/ 1154180 h 3739127"/>
                  <a:gd name="connsiteX28" fmla="*/ 2675187 w 3049992"/>
                  <a:gd name="connsiteY28" fmla="*/ 0 h 3739127"/>
                  <a:gd name="connsiteX0" fmla="*/ 251923 w 3267907"/>
                  <a:gd name="connsiteY0" fmla="*/ 2837828 h 2914668"/>
                  <a:gd name="connsiteX1" fmla="*/ 243280 w 3267907"/>
                  <a:gd name="connsiteY1" fmla="*/ 1772244 h 2914668"/>
                  <a:gd name="connsiteX2" fmla="*/ 307825 w 3267907"/>
                  <a:gd name="connsiteY2" fmla="*/ 1565543 h 2914668"/>
                  <a:gd name="connsiteX3" fmla="*/ 276513 w 3267907"/>
                  <a:gd name="connsiteY3" fmla="*/ 1360188 h 2914668"/>
                  <a:gd name="connsiteX4" fmla="*/ 367953 w 3267907"/>
                  <a:gd name="connsiteY4" fmla="*/ 889925 h 2914668"/>
                  <a:gd name="connsiteX5" fmla="*/ 361230 w 3267907"/>
                  <a:gd name="connsiteY5" fmla="*/ 923543 h 2914668"/>
                  <a:gd name="connsiteX6" fmla="*/ 498581 w 3267907"/>
                  <a:gd name="connsiteY6" fmla="*/ 837673 h 2914668"/>
                  <a:gd name="connsiteX7" fmla="*/ 746775 w 3267907"/>
                  <a:gd name="connsiteY7" fmla="*/ 667856 h 2914668"/>
                  <a:gd name="connsiteX8" fmla="*/ 1125598 w 3267907"/>
                  <a:gd name="connsiteY8" fmla="*/ 596971 h 2914668"/>
                  <a:gd name="connsiteX9" fmla="*/ 1125598 w 3267907"/>
                  <a:gd name="connsiteY9" fmla="*/ 621560 h 2914668"/>
                  <a:gd name="connsiteX10" fmla="*/ 1530547 w 3267907"/>
                  <a:gd name="connsiteY10" fmla="*/ 563353 h 2914668"/>
                  <a:gd name="connsiteX11" fmla="*/ 1910523 w 3267907"/>
                  <a:gd name="connsiteY11" fmla="*/ 531273 h 2914668"/>
                  <a:gd name="connsiteX12" fmla="*/ 2454360 w 3267907"/>
                  <a:gd name="connsiteY12" fmla="*/ 649990 h 2914668"/>
                  <a:gd name="connsiteX13" fmla="*/ 2626674 w 3267907"/>
                  <a:gd name="connsiteY13" fmla="*/ 775048 h 2914668"/>
                  <a:gd name="connsiteX14" fmla="*/ 2862958 w 3267907"/>
                  <a:gd name="connsiteY14" fmla="*/ 1072805 h 2914668"/>
                  <a:gd name="connsiteX15" fmla="*/ 2920397 w 3267907"/>
                  <a:gd name="connsiteY15" fmla="*/ 1248193 h 2914668"/>
                  <a:gd name="connsiteX16" fmla="*/ 2902147 w 3267907"/>
                  <a:gd name="connsiteY16" fmla="*/ 1477753 h 2914668"/>
                  <a:gd name="connsiteX17" fmla="*/ 2993971 w 3267907"/>
                  <a:gd name="connsiteY17" fmla="*/ 1747270 h 2914668"/>
                  <a:gd name="connsiteX18" fmla="*/ 3046608 w 3267907"/>
                  <a:gd name="connsiteY18" fmla="*/ 2055593 h 2914668"/>
                  <a:gd name="connsiteX19" fmla="*/ 3071964 w 3267907"/>
                  <a:gd name="connsiteY19" fmla="*/ 2222336 h 2914668"/>
                  <a:gd name="connsiteX20" fmla="*/ 3045838 w 3267907"/>
                  <a:gd name="connsiteY20" fmla="*/ 2496656 h 2914668"/>
                  <a:gd name="connsiteX21" fmla="*/ 3032775 w 3267907"/>
                  <a:gd name="connsiteY21" fmla="*/ 2875479 h 2914668"/>
                  <a:gd name="connsiteX22" fmla="*/ 3032775 w 3267907"/>
                  <a:gd name="connsiteY22" fmla="*/ 2914668 h 2914668"/>
                  <a:gd name="connsiteX23" fmla="*/ 3136510 w 3267907"/>
                  <a:gd name="connsiteY23" fmla="*/ 2546987 h 2914668"/>
                  <a:gd name="connsiteX24" fmla="*/ 3182423 w 3267907"/>
                  <a:gd name="connsiteY24" fmla="*/ 2211579 h 2914668"/>
                  <a:gd name="connsiteX25" fmla="*/ 3254844 w 3267907"/>
                  <a:gd name="connsiteY25" fmla="*/ 2078645 h 2914668"/>
                  <a:gd name="connsiteX26" fmla="*/ 3267907 w 3267907"/>
                  <a:gd name="connsiteY26" fmla="*/ 1817388 h 2914668"/>
                  <a:gd name="connsiteX27" fmla="*/ 3052478 w 3267907"/>
                  <a:gd name="connsiteY27" fmla="*/ 329721 h 2914668"/>
                  <a:gd name="connsiteX28" fmla="*/ 0 w 3267907"/>
                  <a:gd name="connsiteY28" fmla="*/ 0 h 2914668"/>
                  <a:gd name="connsiteX0" fmla="*/ 251923 w 3267907"/>
                  <a:gd name="connsiteY0" fmla="*/ 2837828 h 2914668"/>
                  <a:gd name="connsiteX1" fmla="*/ 243280 w 3267907"/>
                  <a:gd name="connsiteY1" fmla="*/ 1772244 h 2914668"/>
                  <a:gd name="connsiteX2" fmla="*/ 307825 w 3267907"/>
                  <a:gd name="connsiteY2" fmla="*/ 1565543 h 2914668"/>
                  <a:gd name="connsiteX3" fmla="*/ 276513 w 3267907"/>
                  <a:gd name="connsiteY3" fmla="*/ 1360188 h 2914668"/>
                  <a:gd name="connsiteX4" fmla="*/ 367953 w 3267907"/>
                  <a:gd name="connsiteY4" fmla="*/ 889925 h 2914668"/>
                  <a:gd name="connsiteX5" fmla="*/ 361230 w 3267907"/>
                  <a:gd name="connsiteY5" fmla="*/ 923543 h 2914668"/>
                  <a:gd name="connsiteX6" fmla="*/ 498581 w 3267907"/>
                  <a:gd name="connsiteY6" fmla="*/ 837673 h 2914668"/>
                  <a:gd name="connsiteX7" fmla="*/ 746775 w 3267907"/>
                  <a:gd name="connsiteY7" fmla="*/ 667856 h 2914668"/>
                  <a:gd name="connsiteX8" fmla="*/ 1125598 w 3267907"/>
                  <a:gd name="connsiteY8" fmla="*/ 596971 h 2914668"/>
                  <a:gd name="connsiteX9" fmla="*/ 1125598 w 3267907"/>
                  <a:gd name="connsiteY9" fmla="*/ 621560 h 2914668"/>
                  <a:gd name="connsiteX10" fmla="*/ 1530547 w 3267907"/>
                  <a:gd name="connsiteY10" fmla="*/ 563353 h 2914668"/>
                  <a:gd name="connsiteX11" fmla="*/ 1910523 w 3267907"/>
                  <a:gd name="connsiteY11" fmla="*/ 531273 h 2914668"/>
                  <a:gd name="connsiteX12" fmla="*/ 2454360 w 3267907"/>
                  <a:gd name="connsiteY12" fmla="*/ 649990 h 2914668"/>
                  <a:gd name="connsiteX13" fmla="*/ 2626674 w 3267907"/>
                  <a:gd name="connsiteY13" fmla="*/ 775048 h 2914668"/>
                  <a:gd name="connsiteX14" fmla="*/ 2862958 w 3267907"/>
                  <a:gd name="connsiteY14" fmla="*/ 1072805 h 2914668"/>
                  <a:gd name="connsiteX15" fmla="*/ 2920397 w 3267907"/>
                  <a:gd name="connsiteY15" fmla="*/ 1248193 h 2914668"/>
                  <a:gd name="connsiteX16" fmla="*/ 2902147 w 3267907"/>
                  <a:gd name="connsiteY16" fmla="*/ 1477753 h 2914668"/>
                  <a:gd name="connsiteX17" fmla="*/ 2993971 w 3267907"/>
                  <a:gd name="connsiteY17" fmla="*/ 1747270 h 2914668"/>
                  <a:gd name="connsiteX18" fmla="*/ 3046608 w 3267907"/>
                  <a:gd name="connsiteY18" fmla="*/ 2055593 h 2914668"/>
                  <a:gd name="connsiteX19" fmla="*/ 3071964 w 3267907"/>
                  <a:gd name="connsiteY19" fmla="*/ 2222336 h 2914668"/>
                  <a:gd name="connsiteX20" fmla="*/ 3045838 w 3267907"/>
                  <a:gd name="connsiteY20" fmla="*/ 2496656 h 2914668"/>
                  <a:gd name="connsiteX21" fmla="*/ 3032775 w 3267907"/>
                  <a:gd name="connsiteY21" fmla="*/ 2875479 h 2914668"/>
                  <a:gd name="connsiteX22" fmla="*/ 3032775 w 3267907"/>
                  <a:gd name="connsiteY22" fmla="*/ 2914668 h 2914668"/>
                  <a:gd name="connsiteX23" fmla="*/ 3136510 w 3267907"/>
                  <a:gd name="connsiteY23" fmla="*/ 2546987 h 2914668"/>
                  <a:gd name="connsiteX24" fmla="*/ 3182423 w 3267907"/>
                  <a:gd name="connsiteY24" fmla="*/ 2211579 h 2914668"/>
                  <a:gd name="connsiteX25" fmla="*/ 3254844 w 3267907"/>
                  <a:gd name="connsiteY25" fmla="*/ 2078645 h 2914668"/>
                  <a:gd name="connsiteX26" fmla="*/ 3267907 w 3267907"/>
                  <a:gd name="connsiteY26" fmla="*/ 1817388 h 2914668"/>
                  <a:gd name="connsiteX27" fmla="*/ 3052478 w 3267907"/>
                  <a:gd name="connsiteY27" fmla="*/ 329721 h 2914668"/>
                  <a:gd name="connsiteX28" fmla="*/ 1598433 w 3267907"/>
                  <a:gd name="connsiteY28" fmla="*/ 149838 h 2914668"/>
                  <a:gd name="connsiteX29" fmla="*/ 0 w 3267907"/>
                  <a:gd name="connsiteY29" fmla="*/ 0 h 2914668"/>
                  <a:gd name="connsiteX0" fmla="*/ 251923 w 3267907"/>
                  <a:gd name="connsiteY0" fmla="*/ 3557419 h 3634259"/>
                  <a:gd name="connsiteX1" fmla="*/ 243280 w 3267907"/>
                  <a:gd name="connsiteY1" fmla="*/ 2491835 h 3634259"/>
                  <a:gd name="connsiteX2" fmla="*/ 307825 w 3267907"/>
                  <a:gd name="connsiteY2" fmla="*/ 2285134 h 3634259"/>
                  <a:gd name="connsiteX3" fmla="*/ 276513 w 3267907"/>
                  <a:gd name="connsiteY3" fmla="*/ 2079779 h 3634259"/>
                  <a:gd name="connsiteX4" fmla="*/ 367953 w 3267907"/>
                  <a:gd name="connsiteY4" fmla="*/ 1609516 h 3634259"/>
                  <a:gd name="connsiteX5" fmla="*/ 361230 w 3267907"/>
                  <a:gd name="connsiteY5" fmla="*/ 1643134 h 3634259"/>
                  <a:gd name="connsiteX6" fmla="*/ 498581 w 3267907"/>
                  <a:gd name="connsiteY6" fmla="*/ 1557264 h 3634259"/>
                  <a:gd name="connsiteX7" fmla="*/ 746775 w 3267907"/>
                  <a:gd name="connsiteY7" fmla="*/ 1387447 h 3634259"/>
                  <a:gd name="connsiteX8" fmla="*/ 1125598 w 3267907"/>
                  <a:gd name="connsiteY8" fmla="*/ 1316562 h 3634259"/>
                  <a:gd name="connsiteX9" fmla="*/ 1125598 w 3267907"/>
                  <a:gd name="connsiteY9" fmla="*/ 1341151 h 3634259"/>
                  <a:gd name="connsiteX10" fmla="*/ 1530547 w 3267907"/>
                  <a:gd name="connsiteY10" fmla="*/ 1282944 h 3634259"/>
                  <a:gd name="connsiteX11" fmla="*/ 1910523 w 3267907"/>
                  <a:gd name="connsiteY11" fmla="*/ 1250864 h 3634259"/>
                  <a:gd name="connsiteX12" fmla="*/ 2454360 w 3267907"/>
                  <a:gd name="connsiteY12" fmla="*/ 1369581 h 3634259"/>
                  <a:gd name="connsiteX13" fmla="*/ 2626674 w 3267907"/>
                  <a:gd name="connsiteY13" fmla="*/ 1494639 h 3634259"/>
                  <a:gd name="connsiteX14" fmla="*/ 2862958 w 3267907"/>
                  <a:gd name="connsiteY14" fmla="*/ 1792396 h 3634259"/>
                  <a:gd name="connsiteX15" fmla="*/ 2920397 w 3267907"/>
                  <a:gd name="connsiteY15" fmla="*/ 1967784 h 3634259"/>
                  <a:gd name="connsiteX16" fmla="*/ 2902147 w 3267907"/>
                  <a:gd name="connsiteY16" fmla="*/ 2197344 h 3634259"/>
                  <a:gd name="connsiteX17" fmla="*/ 2993971 w 3267907"/>
                  <a:gd name="connsiteY17" fmla="*/ 2466861 h 3634259"/>
                  <a:gd name="connsiteX18" fmla="*/ 3046608 w 3267907"/>
                  <a:gd name="connsiteY18" fmla="*/ 2775184 h 3634259"/>
                  <a:gd name="connsiteX19" fmla="*/ 3071964 w 3267907"/>
                  <a:gd name="connsiteY19" fmla="*/ 2941927 h 3634259"/>
                  <a:gd name="connsiteX20" fmla="*/ 3045838 w 3267907"/>
                  <a:gd name="connsiteY20" fmla="*/ 3216247 h 3634259"/>
                  <a:gd name="connsiteX21" fmla="*/ 3032775 w 3267907"/>
                  <a:gd name="connsiteY21" fmla="*/ 3595070 h 3634259"/>
                  <a:gd name="connsiteX22" fmla="*/ 3032775 w 3267907"/>
                  <a:gd name="connsiteY22" fmla="*/ 3634259 h 3634259"/>
                  <a:gd name="connsiteX23" fmla="*/ 3136510 w 3267907"/>
                  <a:gd name="connsiteY23" fmla="*/ 3266578 h 3634259"/>
                  <a:gd name="connsiteX24" fmla="*/ 3182423 w 3267907"/>
                  <a:gd name="connsiteY24" fmla="*/ 2931170 h 3634259"/>
                  <a:gd name="connsiteX25" fmla="*/ 3254844 w 3267907"/>
                  <a:gd name="connsiteY25" fmla="*/ 2798236 h 3634259"/>
                  <a:gd name="connsiteX26" fmla="*/ 3267907 w 3267907"/>
                  <a:gd name="connsiteY26" fmla="*/ 2536979 h 3634259"/>
                  <a:gd name="connsiteX27" fmla="*/ 3052478 w 3267907"/>
                  <a:gd name="connsiteY27" fmla="*/ 1049312 h 3634259"/>
                  <a:gd name="connsiteX28" fmla="*/ 1598433 w 3267907"/>
                  <a:gd name="connsiteY28" fmla="*/ 0 h 3634259"/>
                  <a:gd name="connsiteX29" fmla="*/ 0 w 3267907"/>
                  <a:gd name="connsiteY29" fmla="*/ 719591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0 w 3627671"/>
                  <a:gd name="connsiteY29" fmla="*/ 1843854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893895 w 3627671"/>
                  <a:gd name="connsiteY29" fmla="*/ 1019332 h 3634259"/>
                  <a:gd name="connsiteX30" fmla="*/ 0 w 3627671"/>
                  <a:gd name="connsiteY30" fmla="*/ 1843854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624072 w 3627671"/>
                  <a:gd name="connsiteY29" fmla="*/ 899411 h 3634259"/>
                  <a:gd name="connsiteX30" fmla="*/ 0 w 3627671"/>
                  <a:gd name="connsiteY30" fmla="*/ 1843854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0 w 3372838"/>
                  <a:gd name="connsiteY30" fmla="*/ 2353519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159376 w 3372838"/>
                  <a:gd name="connsiteY30" fmla="*/ 1678899 h 3634259"/>
                  <a:gd name="connsiteX31" fmla="*/ 0 w 3372838"/>
                  <a:gd name="connsiteY31" fmla="*/ 2353519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24464 w 3372838"/>
                  <a:gd name="connsiteY30" fmla="*/ 1633929 h 3634259"/>
                  <a:gd name="connsiteX31" fmla="*/ 0 w 3372838"/>
                  <a:gd name="connsiteY31" fmla="*/ 2353519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320310 w 3348374"/>
                  <a:gd name="connsiteY31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104932 w 3348374"/>
                  <a:gd name="connsiteY31" fmla="*/ 2413417 h 3634259"/>
                  <a:gd name="connsiteX32" fmla="*/ 320310 w 3348374"/>
                  <a:gd name="connsiteY32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44971 w 3348374"/>
                  <a:gd name="connsiteY31" fmla="*/ 2593299 h 3634259"/>
                  <a:gd name="connsiteX32" fmla="*/ 320310 w 3348374"/>
                  <a:gd name="connsiteY32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251599 w 3348374"/>
                  <a:gd name="connsiteY27" fmla="*/ 1892667 h 3634259"/>
                  <a:gd name="connsiteX28" fmla="*/ 3132945 w 3348374"/>
                  <a:gd name="connsiteY28" fmla="*/ 1049312 h 3634259"/>
                  <a:gd name="connsiteX29" fmla="*/ 1678900 w 3348374"/>
                  <a:gd name="connsiteY29" fmla="*/ 0 h 3634259"/>
                  <a:gd name="connsiteX30" fmla="*/ 344775 w 3348374"/>
                  <a:gd name="connsiteY30" fmla="*/ 899411 h 3634259"/>
                  <a:gd name="connsiteX31" fmla="*/ 0 w 3348374"/>
                  <a:gd name="connsiteY31" fmla="*/ 1633929 h 3634259"/>
                  <a:gd name="connsiteX32" fmla="*/ 44971 w 3348374"/>
                  <a:gd name="connsiteY32" fmla="*/ 2593299 h 3634259"/>
                  <a:gd name="connsiteX33" fmla="*/ 320310 w 3348374"/>
                  <a:gd name="connsiteY3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132945 w 3393266"/>
                  <a:gd name="connsiteY28" fmla="*/ 1049312 h 3634259"/>
                  <a:gd name="connsiteX29" fmla="*/ 1678900 w 3393266"/>
                  <a:gd name="connsiteY29" fmla="*/ 0 h 3634259"/>
                  <a:gd name="connsiteX30" fmla="*/ 344775 w 3393266"/>
                  <a:gd name="connsiteY30" fmla="*/ 899411 h 3634259"/>
                  <a:gd name="connsiteX31" fmla="*/ 0 w 3393266"/>
                  <a:gd name="connsiteY31" fmla="*/ 1633929 h 3634259"/>
                  <a:gd name="connsiteX32" fmla="*/ 44971 w 3393266"/>
                  <a:gd name="connsiteY32" fmla="*/ 2593299 h 3634259"/>
                  <a:gd name="connsiteX33" fmla="*/ 320310 w 3393266"/>
                  <a:gd name="connsiteY3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22433 w 3393266"/>
                  <a:gd name="connsiteY28" fmla="*/ 1854030 h 3634259"/>
                  <a:gd name="connsiteX29" fmla="*/ 3132945 w 3393266"/>
                  <a:gd name="connsiteY29" fmla="*/ 1049312 h 3634259"/>
                  <a:gd name="connsiteX30" fmla="*/ 1678900 w 3393266"/>
                  <a:gd name="connsiteY30" fmla="*/ 0 h 3634259"/>
                  <a:gd name="connsiteX31" fmla="*/ 344775 w 3393266"/>
                  <a:gd name="connsiteY31" fmla="*/ 899411 h 3634259"/>
                  <a:gd name="connsiteX32" fmla="*/ 0 w 3393266"/>
                  <a:gd name="connsiteY32" fmla="*/ 1633929 h 3634259"/>
                  <a:gd name="connsiteX33" fmla="*/ 44971 w 3393266"/>
                  <a:gd name="connsiteY33" fmla="*/ 2593299 h 3634259"/>
                  <a:gd name="connsiteX34" fmla="*/ 320310 w 3393266"/>
                  <a:gd name="connsiteY3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132945 w 3393266"/>
                  <a:gd name="connsiteY29" fmla="*/ 1049312 h 3634259"/>
                  <a:gd name="connsiteX30" fmla="*/ 1678900 w 3393266"/>
                  <a:gd name="connsiteY30" fmla="*/ 0 h 3634259"/>
                  <a:gd name="connsiteX31" fmla="*/ 344775 w 3393266"/>
                  <a:gd name="connsiteY31" fmla="*/ 899411 h 3634259"/>
                  <a:gd name="connsiteX32" fmla="*/ 0 w 3393266"/>
                  <a:gd name="connsiteY32" fmla="*/ 1633929 h 3634259"/>
                  <a:gd name="connsiteX33" fmla="*/ 44971 w 3393266"/>
                  <a:gd name="connsiteY33" fmla="*/ 2593299 h 3634259"/>
                  <a:gd name="connsiteX34" fmla="*/ 320310 w 3393266"/>
                  <a:gd name="connsiteY3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64478 w 3393266"/>
                  <a:gd name="connsiteY29" fmla="*/ 1815394 h 3634259"/>
                  <a:gd name="connsiteX30" fmla="*/ 3132945 w 3393266"/>
                  <a:gd name="connsiteY30" fmla="*/ 1049312 h 3634259"/>
                  <a:gd name="connsiteX31" fmla="*/ 1678900 w 3393266"/>
                  <a:gd name="connsiteY31" fmla="*/ 0 h 3634259"/>
                  <a:gd name="connsiteX32" fmla="*/ 344775 w 3393266"/>
                  <a:gd name="connsiteY32" fmla="*/ 899411 h 3634259"/>
                  <a:gd name="connsiteX33" fmla="*/ 0 w 3393266"/>
                  <a:gd name="connsiteY33" fmla="*/ 1633929 h 3634259"/>
                  <a:gd name="connsiteX34" fmla="*/ 44971 w 3393266"/>
                  <a:gd name="connsiteY34" fmla="*/ 2593299 h 3634259"/>
                  <a:gd name="connsiteX35" fmla="*/ 320310 w 3393266"/>
                  <a:gd name="connsiteY3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132945 w 3393266"/>
                  <a:gd name="connsiteY30" fmla="*/ 1049312 h 3634259"/>
                  <a:gd name="connsiteX31" fmla="*/ 1678900 w 3393266"/>
                  <a:gd name="connsiteY31" fmla="*/ 0 h 3634259"/>
                  <a:gd name="connsiteX32" fmla="*/ 344775 w 3393266"/>
                  <a:gd name="connsiteY32" fmla="*/ 899411 h 3634259"/>
                  <a:gd name="connsiteX33" fmla="*/ 0 w 3393266"/>
                  <a:gd name="connsiteY33" fmla="*/ 1633929 h 3634259"/>
                  <a:gd name="connsiteX34" fmla="*/ 44971 w 3393266"/>
                  <a:gd name="connsiteY34" fmla="*/ 2593299 h 3634259"/>
                  <a:gd name="connsiteX35" fmla="*/ 320310 w 3393266"/>
                  <a:gd name="connsiteY3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06523 w 3393266"/>
                  <a:gd name="connsiteY30" fmla="*/ 1396830 h 3634259"/>
                  <a:gd name="connsiteX31" fmla="*/ 3132945 w 3393266"/>
                  <a:gd name="connsiteY31" fmla="*/ 1049312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32945 w 3393266"/>
                  <a:gd name="connsiteY31" fmla="*/ 1049312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2994022 w 3393266"/>
                  <a:gd name="connsiteY32" fmla="*/ 1190768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148569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307958 w 3393266"/>
                  <a:gd name="connsiteY30" fmla="*/ 1588638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05466 w 3393266"/>
                  <a:gd name="connsiteY34" fmla="*/ 861807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25004 w 3393266"/>
                  <a:gd name="connsiteY34" fmla="*/ 748484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67989 w 3393266"/>
                  <a:gd name="connsiteY34" fmla="*/ 744577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737435 w 3393266"/>
                  <a:gd name="connsiteY35" fmla="*/ 646884 h 3634259"/>
                  <a:gd name="connsiteX36" fmla="*/ 1678900 w 3393266"/>
                  <a:gd name="connsiteY36" fmla="*/ 0 h 3634259"/>
                  <a:gd name="connsiteX37" fmla="*/ 344775 w 3393266"/>
                  <a:gd name="connsiteY37" fmla="*/ 899411 h 3634259"/>
                  <a:gd name="connsiteX38" fmla="*/ 0 w 3393266"/>
                  <a:gd name="connsiteY38" fmla="*/ 1633929 h 3634259"/>
                  <a:gd name="connsiteX39" fmla="*/ 44971 w 3393266"/>
                  <a:gd name="connsiteY39" fmla="*/ 2593299 h 3634259"/>
                  <a:gd name="connsiteX40" fmla="*/ 320310 w 3393266"/>
                  <a:gd name="connsiteY40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721804 w 3393266"/>
                  <a:gd name="connsiteY35" fmla="*/ 541377 h 3634259"/>
                  <a:gd name="connsiteX36" fmla="*/ 1678900 w 3393266"/>
                  <a:gd name="connsiteY36" fmla="*/ 0 h 3634259"/>
                  <a:gd name="connsiteX37" fmla="*/ 344775 w 3393266"/>
                  <a:gd name="connsiteY37" fmla="*/ 899411 h 3634259"/>
                  <a:gd name="connsiteX38" fmla="*/ 0 w 3393266"/>
                  <a:gd name="connsiteY38" fmla="*/ 1633929 h 3634259"/>
                  <a:gd name="connsiteX39" fmla="*/ 44971 w 3393266"/>
                  <a:gd name="connsiteY39" fmla="*/ 2593299 h 3634259"/>
                  <a:gd name="connsiteX40" fmla="*/ 320310 w 3393266"/>
                  <a:gd name="connsiteY40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889835 w 3393266"/>
                  <a:gd name="connsiteY35" fmla="*/ 717222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444358 w 3393266"/>
                  <a:gd name="connsiteY37" fmla="*/ 400699 h 3634259"/>
                  <a:gd name="connsiteX38" fmla="*/ 1678900 w 3393266"/>
                  <a:gd name="connsiteY38" fmla="*/ 0 h 3634259"/>
                  <a:gd name="connsiteX39" fmla="*/ 344775 w 3393266"/>
                  <a:gd name="connsiteY39" fmla="*/ 899411 h 3634259"/>
                  <a:gd name="connsiteX40" fmla="*/ 0 w 3393266"/>
                  <a:gd name="connsiteY40" fmla="*/ 1633929 h 3634259"/>
                  <a:gd name="connsiteX41" fmla="*/ 44971 w 3393266"/>
                  <a:gd name="connsiteY41" fmla="*/ 2593299 h 3634259"/>
                  <a:gd name="connsiteX42" fmla="*/ 320310 w 3393266"/>
                  <a:gd name="connsiteY42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459989 w 3393266"/>
                  <a:gd name="connsiteY37" fmla="*/ 322545 h 3634259"/>
                  <a:gd name="connsiteX38" fmla="*/ 1678900 w 3393266"/>
                  <a:gd name="connsiteY38" fmla="*/ 0 h 3634259"/>
                  <a:gd name="connsiteX39" fmla="*/ 344775 w 3393266"/>
                  <a:gd name="connsiteY39" fmla="*/ 899411 h 3634259"/>
                  <a:gd name="connsiteX40" fmla="*/ 0 w 3393266"/>
                  <a:gd name="connsiteY40" fmla="*/ 1633929 h 3634259"/>
                  <a:gd name="connsiteX41" fmla="*/ 44971 w 3393266"/>
                  <a:gd name="connsiteY41" fmla="*/ 2593299 h 3634259"/>
                  <a:gd name="connsiteX42" fmla="*/ 320310 w 3393266"/>
                  <a:gd name="connsiteY42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47558 w 3393266"/>
                  <a:gd name="connsiteY37" fmla="*/ 478853 h 3634259"/>
                  <a:gd name="connsiteX38" fmla="*/ 2459989 w 3393266"/>
                  <a:gd name="connsiteY38" fmla="*/ 322545 h 3634259"/>
                  <a:gd name="connsiteX39" fmla="*/ 1678900 w 3393266"/>
                  <a:gd name="connsiteY39" fmla="*/ 0 h 3634259"/>
                  <a:gd name="connsiteX40" fmla="*/ 344775 w 3393266"/>
                  <a:gd name="connsiteY40" fmla="*/ 899411 h 3634259"/>
                  <a:gd name="connsiteX41" fmla="*/ 0 w 3393266"/>
                  <a:gd name="connsiteY41" fmla="*/ 1633929 h 3634259"/>
                  <a:gd name="connsiteX42" fmla="*/ 44971 w 3393266"/>
                  <a:gd name="connsiteY42" fmla="*/ 2593299 h 3634259"/>
                  <a:gd name="connsiteX43" fmla="*/ 320310 w 3393266"/>
                  <a:gd name="connsiteY4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1678900 w 3393266"/>
                  <a:gd name="connsiteY39" fmla="*/ 0 h 3634259"/>
                  <a:gd name="connsiteX40" fmla="*/ 344775 w 3393266"/>
                  <a:gd name="connsiteY40" fmla="*/ 899411 h 3634259"/>
                  <a:gd name="connsiteX41" fmla="*/ 0 w 3393266"/>
                  <a:gd name="connsiteY41" fmla="*/ 1633929 h 3634259"/>
                  <a:gd name="connsiteX42" fmla="*/ 44971 w 3393266"/>
                  <a:gd name="connsiteY42" fmla="*/ 2593299 h 3634259"/>
                  <a:gd name="connsiteX43" fmla="*/ 320310 w 3393266"/>
                  <a:gd name="connsiteY4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370112 w 3393266"/>
                  <a:gd name="connsiteY39" fmla="*/ 287376 h 3634259"/>
                  <a:gd name="connsiteX40" fmla="*/ 1678900 w 3393266"/>
                  <a:gd name="connsiteY40" fmla="*/ 0 h 3634259"/>
                  <a:gd name="connsiteX41" fmla="*/ 344775 w 3393266"/>
                  <a:gd name="connsiteY41" fmla="*/ 899411 h 3634259"/>
                  <a:gd name="connsiteX42" fmla="*/ 0 w 3393266"/>
                  <a:gd name="connsiteY42" fmla="*/ 1633929 h 3634259"/>
                  <a:gd name="connsiteX43" fmla="*/ 44971 w 3393266"/>
                  <a:gd name="connsiteY43" fmla="*/ 2593299 h 3634259"/>
                  <a:gd name="connsiteX44" fmla="*/ 320310 w 3393266"/>
                  <a:gd name="connsiteY4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1678900 w 3393266"/>
                  <a:gd name="connsiteY40" fmla="*/ 0 h 3634259"/>
                  <a:gd name="connsiteX41" fmla="*/ 344775 w 3393266"/>
                  <a:gd name="connsiteY41" fmla="*/ 899411 h 3634259"/>
                  <a:gd name="connsiteX42" fmla="*/ 0 w 3393266"/>
                  <a:gd name="connsiteY42" fmla="*/ 1633929 h 3634259"/>
                  <a:gd name="connsiteX43" fmla="*/ 44971 w 3393266"/>
                  <a:gd name="connsiteY43" fmla="*/ 2593299 h 3634259"/>
                  <a:gd name="connsiteX44" fmla="*/ 320310 w 3393266"/>
                  <a:gd name="connsiteY4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48974 w 3393266"/>
                  <a:gd name="connsiteY40" fmla="*/ 326453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2104389 w 3393266"/>
                  <a:gd name="connsiteY41" fmla="*/ 174053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2256789 w 3393266"/>
                  <a:gd name="connsiteY41" fmla="*/ 388976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56789 w 3393266"/>
                  <a:gd name="connsiteY41" fmla="*/ 388976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01189 w 3393266"/>
                  <a:gd name="connsiteY42" fmla="*/ 154515 h 3634259"/>
                  <a:gd name="connsiteX43" fmla="*/ 1678900 w 3393266"/>
                  <a:gd name="connsiteY43" fmla="*/ 0 h 3634259"/>
                  <a:gd name="connsiteX44" fmla="*/ 344775 w 3393266"/>
                  <a:gd name="connsiteY44" fmla="*/ 899411 h 3634259"/>
                  <a:gd name="connsiteX45" fmla="*/ 0 w 3393266"/>
                  <a:gd name="connsiteY45" fmla="*/ 1633929 h 3634259"/>
                  <a:gd name="connsiteX46" fmla="*/ 44971 w 3393266"/>
                  <a:gd name="connsiteY46" fmla="*/ 2593299 h 3634259"/>
                  <a:gd name="connsiteX47" fmla="*/ 320310 w 3393266"/>
                  <a:gd name="connsiteY4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678900 w 3393266"/>
                  <a:gd name="connsiteY43" fmla="*/ 0 h 3634259"/>
                  <a:gd name="connsiteX44" fmla="*/ 344775 w 3393266"/>
                  <a:gd name="connsiteY44" fmla="*/ 899411 h 3634259"/>
                  <a:gd name="connsiteX45" fmla="*/ 0 w 3393266"/>
                  <a:gd name="connsiteY45" fmla="*/ 1633929 h 3634259"/>
                  <a:gd name="connsiteX46" fmla="*/ 44971 w 3393266"/>
                  <a:gd name="connsiteY46" fmla="*/ 2593299 h 3634259"/>
                  <a:gd name="connsiteX47" fmla="*/ 320310 w 3393266"/>
                  <a:gd name="connsiteY4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803497 w 3393266"/>
                  <a:gd name="connsiteY43" fmla="*/ 56822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55896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44173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44173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756604 w 3393266"/>
                  <a:gd name="connsiteY44" fmla="*/ 72453 h 3634259"/>
                  <a:gd name="connsiteX45" fmla="*/ 1678900 w 3393266"/>
                  <a:gd name="connsiteY45" fmla="*/ 0 h 3634259"/>
                  <a:gd name="connsiteX46" fmla="*/ 344775 w 3393266"/>
                  <a:gd name="connsiteY46" fmla="*/ 899411 h 3634259"/>
                  <a:gd name="connsiteX47" fmla="*/ 0 w 3393266"/>
                  <a:gd name="connsiteY47" fmla="*/ 1633929 h 3634259"/>
                  <a:gd name="connsiteX48" fmla="*/ 44971 w 3393266"/>
                  <a:gd name="connsiteY48" fmla="*/ 2593299 h 3634259"/>
                  <a:gd name="connsiteX49" fmla="*/ 320310 w 3393266"/>
                  <a:gd name="connsiteY4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783958 w 3393266"/>
                  <a:gd name="connsiteY44" fmla="*/ 127161 h 3634259"/>
                  <a:gd name="connsiteX45" fmla="*/ 1678900 w 3393266"/>
                  <a:gd name="connsiteY45" fmla="*/ 0 h 3634259"/>
                  <a:gd name="connsiteX46" fmla="*/ 344775 w 3393266"/>
                  <a:gd name="connsiteY46" fmla="*/ 899411 h 3634259"/>
                  <a:gd name="connsiteX47" fmla="*/ 0 w 3393266"/>
                  <a:gd name="connsiteY47" fmla="*/ 1633929 h 3634259"/>
                  <a:gd name="connsiteX48" fmla="*/ 44971 w 3393266"/>
                  <a:gd name="connsiteY48" fmla="*/ 2593299 h 3634259"/>
                  <a:gd name="connsiteX49" fmla="*/ 320310 w 3393266"/>
                  <a:gd name="connsiteY49" fmla="*/ 3567723 h 3634259"/>
                  <a:gd name="connsiteX0" fmla="*/ 332390 w 3393266"/>
                  <a:gd name="connsiteY0" fmla="*/ 3430258 h 3507098"/>
                  <a:gd name="connsiteX1" fmla="*/ 323747 w 3393266"/>
                  <a:gd name="connsiteY1" fmla="*/ 2364674 h 3507098"/>
                  <a:gd name="connsiteX2" fmla="*/ 388292 w 3393266"/>
                  <a:gd name="connsiteY2" fmla="*/ 2157973 h 3507098"/>
                  <a:gd name="connsiteX3" fmla="*/ 356980 w 3393266"/>
                  <a:gd name="connsiteY3" fmla="*/ 1952618 h 3507098"/>
                  <a:gd name="connsiteX4" fmla="*/ 448420 w 3393266"/>
                  <a:gd name="connsiteY4" fmla="*/ 1482355 h 3507098"/>
                  <a:gd name="connsiteX5" fmla="*/ 441697 w 3393266"/>
                  <a:gd name="connsiteY5" fmla="*/ 1515973 h 3507098"/>
                  <a:gd name="connsiteX6" fmla="*/ 579048 w 3393266"/>
                  <a:gd name="connsiteY6" fmla="*/ 1430103 h 3507098"/>
                  <a:gd name="connsiteX7" fmla="*/ 827242 w 3393266"/>
                  <a:gd name="connsiteY7" fmla="*/ 1260286 h 3507098"/>
                  <a:gd name="connsiteX8" fmla="*/ 1206065 w 3393266"/>
                  <a:gd name="connsiteY8" fmla="*/ 1189401 h 3507098"/>
                  <a:gd name="connsiteX9" fmla="*/ 1206065 w 3393266"/>
                  <a:gd name="connsiteY9" fmla="*/ 1213990 h 3507098"/>
                  <a:gd name="connsiteX10" fmla="*/ 1611014 w 3393266"/>
                  <a:gd name="connsiteY10" fmla="*/ 1155783 h 3507098"/>
                  <a:gd name="connsiteX11" fmla="*/ 1990990 w 3393266"/>
                  <a:gd name="connsiteY11" fmla="*/ 1123703 h 3507098"/>
                  <a:gd name="connsiteX12" fmla="*/ 2534827 w 3393266"/>
                  <a:gd name="connsiteY12" fmla="*/ 1242420 h 3507098"/>
                  <a:gd name="connsiteX13" fmla="*/ 2707141 w 3393266"/>
                  <a:gd name="connsiteY13" fmla="*/ 1367478 h 3507098"/>
                  <a:gd name="connsiteX14" fmla="*/ 2943425 w 3393266"/>
                  <a:gd name="connsiteY14" fmla="*/ 1665235 h 3507098"/>
                  <a:gd name="connsiteX15" fmla="*/ 3000864 w 3393266"/>
                  <a:gd name="connsiteY15" fmla="*/ 1840623 h 3507098"/>
                  <a:gd name="connsiteX16" fmla="*/ 2982614 w 3393266"/>
                  <a:gd name="connsiteY16" fmla="*/ 2070183 h 3507098"/>
                  <a:gd name="connsiteX17" fmla="*/ 3074438 w 3393266"/>
                  <a:gd name="connsiteY17" fmla="*/ 2339700 h 3507098"/>
                  <a:gd name="connsiteX18" fmla="*/ 3127075 w 3393266"/>
                  <a:gd name="connsiteY18" fmla="*/ 2648023 h 3507098"/>
                  <a:gd name="connsiteX19" fmla="*/ 3152431 w 3393266"/>
                  <a:gd name="connsiteY19" fmla="*/ 2814766 h 3507098"/>
                  <a:gd name="connsiteX20" fmla="*/ 3126305 w 3393266"/>
                  <a:gd name="connsiteY20" fmla="*/ 3089086 h 3507098"/>
                  <a:gd name="connsiteX21" fmla="*/ 3113242 w 3393266"/>
                  <a:gd name="connsiteY21" fmla="*/ 3467909 h 3507098"/>
                  <a:gd name="connsiteX22" fmla="*/ 3113242 w 3393266"/>
                  <a:gd name="connsiteY22" fmla="*/ 3507098 h 3507098"/>
                  <a:gd name="connsiteX23" fmla="*/ 3216977 w 3393266"/>
                  <a:gd name="connsiteY23" fmla="*/ 3139417 h 3507098"/>
                  <a:gd name="connsiteX24" fmla="*/ 3262890 w 3393266"/>
                  <a:gd name="connsiteY24" fmla="*/ 2804009 h 3507098"/>
                  <a:gd name="connsiteX25" fmla="*/ 3335311 w 3393266"/>
                  <a:gd name="connsiteY25" fmla="*/ 2671075 h 3507098"/>
                  <a:gd name="connsiteX26" fmla="*/ 3348374 w 3393266"/>
                  <a:gd name="connsiteY26" fmla="*/ 2409818 h 3507098"/>
                  <a:gd name="connsiteX27" fmla="*/ 3393266 w 3393266"/>
                  <a:gd name="connsiteY27" fmla="*/ 2042402 h 3507098"/>
                  <a:gd name="connsiteX28" fmla="*/ 3335312 w 3393266"/>
                  <a:gd name="connsiteY28" fmla="*/ 2035962 h 3507098"/>
                  <a:gd name="connsiteX29" fmla="*/ 3324030 w 3393266"/>
                  <a:gd name="connsiteY29" fmla="*/ 1559940 h 3507098"/>
                  <a:gd name="connsiteX30" fmla="*/ 3280604 w 3393266"/>
                  <a:gd name="connsiteY30" fmla="*/ 1535723 h 3507098"/>
                  <a:gd name="connsiteX31" fmla="*/ 3238500 w 3393266"/>
                  <a:gd name="connsiteY31" fmla="*/ 1171262 h 3507098"/>
                  <a:gd name="connsiteX32" fmla="*/ 3197339 w 3393266"/>
                  <a:gd name="connsiteY32" fmla="*/ 1244123 h 3507098"/>
                  <a:gd name="connsiteX33" fmla="*/ 3093862 w 3393266"/>
                  <a:gd name="connsiteY33" fmla="*/ 870424 h 3507098"/>
                  <a:gd name="connsiteX34" fmla="*/ 2952358 w 3393266"/>
                  <a:gd name="connsiteY34" fmla="*/ 625231 h 3507098"/>
                  <a:gd name="connsiteX35" fmla="*/ 2897651 w 3393266"/>
                  <a:gd name="connsiteY35" fmla="*/ 652584 h 3507098"/>
                  <a:gd name="connsiteX36" fmla="*/ 2721804 w 3393266"/>
                  <a:gd name="connsiteY36" fmla="*/ 414216 h 3507098"/>
                  <a:gd name="connsiteX37" fmla="*/ 2678820 w 3393266"/>
                  <a:gd name="connsiteY37" fmla="*/ 437661 h 3507098"/>
                  <a:gd name="connsiteX38" fmla="*/ 2459989 w 3393266"/>
                  <a:gd name="connsiteY38" fmla="*/ 195384 h 3507098"/>
                  <a:gd name="connsiteX39" fmla="*/ 2417004 w 3393266"/>
                  <a:gd name="connsiteY39" fmla="*/ 296984 h 3507098"/>
                  <a:gd name="connsiteX40" fmla="*/ 2205989 w 3393266"/>
                  <a:gd name="connsiteY40" fmla="*/ 101599 h 3507098"/>
                  <a:gd name="connsiteX41" fmla="*/ 2272420 w 3393266"/>
                  <a:gd name="connsiteY41" fmla="*/ 253999 h 3507098"/>
                  <a:gd name="connsiteX42" fmla="*/ 1979342 w 3393266"/>
                  <a:gd name="connsiteY42" fmla="*/ 27354 h 3507098"/>
                  <a:gd name="connsiteX43" fmla="*/ 1916821 w 3393266"/>
                  <a:gd name="connsiteY43" fmla="*/ 85969 h 3507098"/>
                  <a:gd name="connsiteX44" fmla="*/ 1783958 w 3393266"/>
                  <a:gd name="connsiteY44" fmla="*/ 0 h 3507098"/>
                  <a:gd name="connsiteX45" fmla="*/ 1706254 w 3393266"/>
                  <a:gd name="connsiteY45" fmla="*/ 107300 h 3507098"/>
                  <a:gd name="connsiteX46" fmla="*/ 344775 w 3393266"/>
                  <a:gd name="connsiteY46" fmla="*/ 772250 h 3507098"/>
                  <a:gd name="connsiteX47" fmla="*/ 0 w 3393266"/>
                  <a:gd name="connsiteY47" fmla="*/ 1506768 h 3507098"/>
                  <a:gd name="connsiteX48" fmla="*/ 44971 w 3393266"/>
                  <a:gd name="connsiteY48" fmla="*/ 2466138 h 3507098"/>
                  <a:gd name="connsiteX49" fmla="*/ 320310 w 3393266"/>
                  <a:gd name="connsiteY49" fmla="*/ 3440562 h 3507098"/>
                  <a:gd name="connsiteX0" fmla="*/ 332390 w 3393266"/>
                  <a:gd name="connsiteY0" fmla="*/ 3430258 h 3507098"/>
                  <a:gd name="connsiteX1" fmla="*/ 323747 w 3393266"/>
                  <a:gd name="connsiteY1" fmla="*/ 2364674 h 3507098"/>
                  <a:gd name="connsiteX2" fmla="*/ 388292 w 3393266"/>
                  <a:gd name="connsiteY2" fmla="*/ 2157973 h 3507098"/>
                  <a:gd name="connsiteX3" fmla="*/ 356980 w 3393266"/>
                  <a:gd name="connsiteY3" fmla="*/ 1952618 h 3507098"/>
                  <a:gd name="connsiteX4" fmla="*/ 448420 w 3393266"/>
                  <a:gd name="connsiteY4" fmla="*/ 1482355 h 3507098"/>
                  <a:gd name="connsiteX5" fmla="*/ 441697 w 3393266"/>
                  <a:gd name="connsiteY5" fmla="*/ 1515973 h 3507098"/>
                  <a:gd name="connsiteX6" fmla="*/ 579048 w 3393266"/>
                  <a:gd name="connsiteY6" fmla="*/ 1430103 h 3507098"/>
                  <a:gd name="connsiteX7" fmla="*/ 827242 w 3393266"/>
                  <a:gd name="connsiteY7" fmla="*/ 1260286 h 3507098"/>
                  <a:gd name="connsiteX8" fmla="*/ 1206065 w 3393266"/>
                  <a:gd name="connsiteY8" fmla="*/ 1189401 h 3507098"/>
                  <a:gd name="connsiteX9" fmla="*/ 1206065 w 3393266"/>
                  <a:gd name="connsiteY9" fmla="*/ 1213990 h 3507098"/>
                  <a:gd name="connsiteX10" fmla="*/ 1611014 w 3393266"/>
                  <a:gd name="connsiteY10" fmla="*/ 1155783 h 3507098"/>
                  <a:gd name="connsiteX11" fmla="*/ 1990990 w 3393266"/>
                  <a:gd name="connsiteY11" fmla="*/ 1123703 h 3507098"/>
                  <a:gd name="connsiteX12" fmla="*/ 2534827 w 3393266"/>
                  <a:gd name="connsiteY12" fmla="*/ 1242420 h 3507098"/>
                  <a:gd name="connsiteX13" fmla="*/ 2707141 w 3393266"/>
                  <a:gd name="connsiteY13" fmla="*/ 1367478 h 3507098"/>
                  <a:gd name="connsiteX14" fmla="*/ 2943425 w 3393266"/>
                  <a:gd name="connsiteY14" fmla="*/ 1665235 h 3507098"/>
                  <a:gd name="connsiteX15" fmla="*/ 3000864 w 3393266"/>
                  <a:gd name="connsiteY15" fmla="*/ 1840623 h 3507098"/>
                  <a:gd name="connsiteX16" fmla="*/ 2982614 w 3393266"/>
                  <a:gd name="connsiteY16" fmla="*/ 2070183 h 3507098"/>
                  <a:gd name="connsiteX17" fmla="*/ 3074438 w 3393266"/>
                  <a:gd name="connsiteY17" fmla="*/ 2339700 h 3507098"/>
                  <a:gd name="connsiteX18" fmla="*/ 3127075 w 3393266"/>
                  <a:gd name="connsiteY18" fmla="*/ 2648023 h 3507098"/>
                  <a:gd name="connsiteX19" fmla="*/ 3152431 w 3393266"/>
                  <a:gd name="connsiteY19" fmla="*/ 2814766 h 3507098"/>
                  <a:gd name="connsiteX20" fmla="*/ 3126305 w 3393266"/>
                  <a:gd name="connsiteY20" fmla="*/ 3089086 h 3507098"/>
                  <a:gd name="connsiteX21" fmla="*/ 3113242 w 3393266"/>
                  <a:gd name="connsiteY21" fmla="*/ 3467909 h 3507098"/>
                  <a:gd name="connsiteX22" fmla="*/ 3113242 w 3393266"/>
                  <a:gd name="connsiteY22" fmla="*/ 3507098 h 3507098"/>
                  <a:gd name="connsiteX23" fmla="*/ 3216977 w 3393266"/>
                  <a:gd name="connsiteY23" fmla="*/ 3139417 h 3507098"/>
                  <a:gd name="connsiteX24" fmla="*/ 3262890 w 3393266"/>
                  <a:gd name="connsiteY24" fmla="*/ 2804009 h 3507098"/>
                  <a:gd name="connsiteX25" fmla="*/ 3335311 w 3393266"/>
                  <a:gd name="connsiteY25" fmla="*/ 2671075 h 3507098"/>
                  <a:gd name="connsiteX26" fmla="*/ 3348374 w 3393266"/>
                  <a:gd name="connsiteY26" fmla="*/ 2409818 h 3507098"/>
                  <a:gd name="connsiteX27" fmla="*/ 3393266 w 3393266"/>
                  <a:gd name="connsiteY27" fmla="*/ 2042402 h 3507098"/>
                  <a:gd name="connsiteX28" fmla="*/ 3335312 w 3393266"/>
                  <a:gd name="connsiteY28" fmla="*/ 2035962 h 3507098"/>
                  <a:gd name="connsiteX29" fmla="*/ 3324030 w 3393266"/>
                  <a:gd name="connsiteY29" fmla="*/ 1559940 h 3507098"/>
                  <a:gd name="connsiteX30" fmla="*/ 3280604 w 3393266"/>
                  <a:gd name="connsiteY30" fmla="*/ 1535723 h 3507098"/>
                  <a:gd name="connsiteX31" fmla="*/ 3238500 w 3393266"/>
                  <a:gd name="connsiteY31" fmla="*/ 1171262 h 3507098"/>
                  <a:gd name="connsiteX32" fmla="*/ 3197339 w 3393266"/>
                  <a:gd name="connsiteY32" fmla="*/ 1244123 h 3507098"/>
                  <a:gd name="connsiteX33" fmla="*/ 3093862 w 3393266"/>
                  <a:gd name="connsiteY33" fmla="*/ 870424 h 3507098"/>
                  <a:gd name="connsiteX34" fmla="*/ 2952358 w 3393266"/>
                  <a:gd name="connsiteY34" fmla="*/ 625231 h 3507098"/>
                  <a:gd name="connsiteX35" fmla="*/ 2897651 w 3393266"/>
                  <a:gd name="connsiteY35" fmla="*/ 652584 h 3507098"/>
                  <a:gd name="connsiteX36" fmla="*/ 2721804 w 3393266"/>
                  <a:gd name="connsiteY36" fmla="*/ 414216 h 3507098"/>
                  <a:gd name="connsiteX37" fmla="*/ 2678820 w 3393266"/>
                  <a:gd name="connsiteY37" fmla="*/ 437661 h 3507098"/>
                  <a:gd name="connsiteX38" fmla="*/ 2459989 w 3393266"/>
                  <a:gd name="connsiteY38" fmla="*/ 195384 h 3507098"/>
                  <a:gd name="connsiteX39" fmla="*/ 2417004 w 3393266"/>
                  <a:gd name="connsiteY39" fmla="*/ 296984 h 3507098"/>
                  <a:gd name="connsiteX40" fmla="*/ 2205989 w 3393266"/>
                  <a:gd name="connsiteY40" fmla="*/ 101599 h 3507098"/>
                  <a:gd name="connsiteX41" fmla="*/ 2272420 w 3393266"/>
                  <a:gd name="connsiteY41" fmla="*/ 253999 h 3507098"/>
                  <a:gd name="connsiteX42" fmla="*/ 1979342 w 3393266"/>
                  <a:gd name="connsiteY42" fmla="*/ 27354 h 3507098"/>
                  <a:gd name="connsiteX43" fmla="*/ 1916821 w 3393266"/>
                  <a:gd name="connsiteY43" fmla="*/ 85969 h 3507098"/>
                  <a:gd name="connsiteX44" fmla="*/ 1783958 w 3393266"/>
                  <a:gd name="connsiteY44" fmla="*/ 0 h 3507098"/>
                  <a:gd name="connsiteX45" fmla="*/ 1706254 w 3393266"/>
                  <a:gd name="connsiteY45" fmla="*/ 107300 h 3507098"/>
                  <a:gd name="connsiteX46" fmla="*/ 1588574 w 3393266"/>
                  <a:gd name="connsiteY46" fmla="*/ 171937 h 3507098"/>
                  <a:gd name="connsiteX47" fmla="*/ 344775 w 3393266"/>
                  <a:gd name="connsiteY47" fmla="*/ 772250 h 3507098"/>
                  <a:gd name="connsiteX48" fmla="*/ 0 w 3393266"/>
                  <a:gd name="connsiteY48" fmla="*/ 1506768 h 3507098"/>
                  <a:gd name="connsiteX49" fmla="*/ 44971 w 3393266"/>
                  <a:gd name="connsiteY49" fmla="*/ 2466138 h 3507098"/>
                  <a:gd name="connsiteX50" fmla="*/ 320310 w 3393266"/>
                  <a:gd name="connsiteY50" fmla="*/ 3440562 h 3507098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344775 w 3393266"/>
                  <a:gd name="connsiteY47" fmla="*/ 838682 h 3573530"/>
                  <a:gd name="connsiteX48" fmla="*/ 0 w 3393266"/>
                  <a:gd name="connsiteY48" fmla="*/ 1573200 h 3573530"/>
                  <a:gd name="connsiteX49" fmla="*/ 44971 w 3393266"/>
                  <a:gd name="connsiteY49" fmla="*/ 2532570 h 3573530"/>
                  <a:gd name="connsiteX50" fmla="*/ 320310 w 3393266"/>
                  <a:gd name="connsiteY50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344775 w 3393266"/>
                  <a:gd name="connsiteY47" fmla="*/ 838682 h 3573530"/>
                  <a:gd name="connsiteX48" fmla="*/ 0 w 3393266"/>
                  <a:gd name="connsiteY48" fmla="*/ 1573200 h 3573530"/>
                  <a:gd name="connsiteX49" fmla="*/ 44971 w 3393266"/>
                  <a:gd name="connsiteY49" fmla="*/ 2532570 h 3573530"/>
                  <a:gd name="connsiteX50" fmla="*/ 320310 w 3393266"/>
                  <a:gd name="connsiteY50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1518235 w 3393266"/>
                  <a:gd name="connsiteY47" fmla="*/ 66431 h 3573530"/>
                  <a:gd name="connsiteX48" fmla="*/ 344775 w 3393266"/>
                  <a:gd name="connsiteY48" fmla="*/ 838682 h 3573530"/>
                  <a:gd name="connsiteX49" fmla="*/ 0 w 3393266"/>
                  <a:gd name="connsiteY49" fmla="*/ 1573200 h 3573530"/>
                  <a:gd name="connsiteX50" fmla="*/ 44971 w 3393266"/>
                  <a:gd name="connsiteY50" fmla="*/ 2532570 h 3573530"/>
                  <a:gd name="connsiteX51" fmla="*/ 320310 w 3393266"/>
                  <a:gd name="connsiteY51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1518235 w 3393266"/>
                  <a:gd name="connsiteY47" fmla="*/ 66431 h 3573530"/>
                  <a:gd name="connsiteX48" fmla="*/ 344775 w 3393266"/>
                  <a:gd name="connsiteY48" fmla="*/ 838682 h 3573530"/>
                  <a:gd name="connsiteX49" fmla="*/ 0 w 3393266"/>
                  <a:gd name="connsiteY49" fmla="*/ 1573200 h 3573530"/>
                  <a:gd name="connsiteX50" fmla="*/ 44971 w 3393266"/>
                  <a:gd name="connsiteY50" fmla="*/ 2532570 h 3573530"/>
                  <a:gd name="connsiteX51" fmla="*/ 320310 w 3393266"/>
                  <a:gd name="connsiteY51" fmla="*/ 3506994 h 3573530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344775 w 3393266"/>
                  <a:gd name="connsiteY48" fmla="*/ 850405 h 3585253"/>
                  <a:gd name="connsiteX49" fmla="*/ 0 w 3393266"/>
                  <a:gd name="connsiteY49" fmla="*/ 1584923 h 3585253"/>
                  <a:gd name="connsiteX50" fmla="*/ 44971 w 3393266"/>
                  <a:gd name="connsiteY50" fmla="*/ 2544293 h 3585253"/>
                  <a:gd name="connsiteX51" fmla="*/ 320310 w 3393266"/>
                  <a:gd name="connsiteY5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16635 w 3393266"/>
                  <a:gd name="connsiteY48" fmla="*/ 97693 h 3585253"/>
                  <a:gd name="connsiteX49" fmla="*/ 344775 w 3393266"/>
                  <a:gd name="connsiteY49" fmla="*/ 850405 h 3585253"/>
                  <a:gd name="connsiteX50" fmla="*/ 0 w 3393266"/>
                  <a:gd name="connsiteY50" fmla="*/ 1584923 h 3585253"/>
                  <a:gd name="connsiteX51" fmla="*/ 44971 w 3393266"/>
                  <a:gd name="connsiteY51" fmla="*/ 2544293 h 3585253"/>
                  <a:gd name="connsiteX52" fmla="*/ 320310 w 3393266"/>
                  <a:gd name="connsiteY5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344775 w 3393266"/>
                  <a:gd name="connsiteY49" fmla="*/ 850405 h 3585253"/>
                  <a:gd name="connsiteX50" fmla="*/ 0 w 3393266"/>
                  <a:gd name="connsiteY50" fmla="*/ 1584923 h 3585253"/>
                  <a:gd name="connsiteX51" fmla="*/ 44971 w 3393266"/>
                  <a:gd name="connsiteY51" fmla="*/ 2544293 h 3585253"/>
                  <a:gd name="connsiteX52" fmla="*/ 320310 w 3393266"/>
                  <a:gd name="connsiteY5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1385374 w 3393266"/>
                  <a:gd name="connsiteY49" fmla="*/ 203201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1404912 w 3393266"/>
                  <a:gd name="connsiteY49" fmla="*/ 97694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201712 w 3393266"/>
                  <a:gd name="connsiteY50" fmla="*/ 234462 h 3585253"/>
                  <a:gd name="connsiteX51" fmla="*/ 344775 w 3393266"/>
                  <a:gd name="connsiteY51" fmla="*/ 850405 h 3585253"/>
                  <a:gd name="connsiteX52" fmla="*/ 0 w 3393266"/>
                  <a:gd name="connsiteY52" fmla="*/ 1584923 h 3585253"/>
                  <a:gd name="connsiteX53" fmla="*/ 44971 w 3393266"/>
                  <a:gd name="connsiteY53" fmla="*/ 2544293 h 3585253"/>
                  <a:gd name="connsiteX54" fmla="*/ 320310 w 3393266"/>
                  <a:gd name="connsiteY5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279866 w 3393266"/>
                  <a:gd name="connsiteY50" fmla="*/ 113324 h 3585253"/>
                  <a:gd name="connsiteX51" fmla="*/ 344775 w 3393266"/>
                  <a:gd name="connsiteY51" fmla="*/ 850405 h 3585253"/>
                  <a:gd name="connsiteX52" fmla="*/ 0 w 3393266"/>
                  <a:gd name="connsiteY52" fmla="*/ 1584923 h 3585253"/>
                  <a:gd name="connsiteX53" fmla="*/ 44971 w 3393266"/>
                  <a:gd name="connsiteY53" fmla="*/ 2544293 h 3585253"/>
                  <a:gd name="connsiteX54" fmla="*/ 320310 w 3393266"/>
                  <a:gd name="connsiteY5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09416 h 3585253"/>
                  <a:gd name="connsiteX51" fmla="*/ 1279866 w 3393266"/>
                  <a:gd name="connsiteY51" fmla="*/ 113324 h 3585253"/>
                  <a:gd name="connsiteX52" fmla="*/ 344775 w 3393266"/>
                  <a:gd name="connsiteY52" fmla="*/ 850405 h 3585253"/>
                  <a:gd name="connsiteX53" fmla="*/ 0 w 3393266"/>
                  <a:gd name="connsiteY53" fmla="*/ 1584923 h 3585253"/>
                  <a:gd name="connsiteX54" fmla="*/ 44971 w 3393266"/>
                  <a:gd name="connsiteY54" fmla="*/ 2544293 h 3585253"/>
                  <a:gd name="connsiteX55" fmla="*/ 320310 w 3393266"/>
                  <a:gd name="connsiteY55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344775 w 3393266"/>
                  <a:gd name="connsiteY52" fmla="*/ 850405 h 3585253"/>
                  <a:gd name="connsiteX53" fmla="*/ 0 w 3393266"/>
                  <a:gd name="connsiteY53" fmla="*/ 1584923 h 3585253"/>
                  <a:gd name="connsiteX54" fmla="*/ 44971 w 3393266"/>
                  <a:gd name="connsiteY54" fmla="*/ 2544293 h 3585253"/>
                  <a:gd name="connsiteX55" fmla="*/ 320310 w 3393266"/>
                  <a:gd name="connsiteY55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131374 w 3393266"/>
                  <a:gd name="connsiteY52" fmla="*/ 222739 h 3585253"/>
                  <a:gd name="connsiteX53" fmla="*/ 344775 w 3393266"/>
                  <a:gd name="connsiteY53" fmla="*/ 850405 h 3585253"/>
                  <a:gd name="connsiteX54" fmla="*/ 0 w 3393266"/>
                  <a:gd name="connsiteY54" fmla="*/ 1584923 h 3585253"/>
                  <a:gd name="connsiteX55" fmla="*/ 44971 w 3393266"/>
                  <a:gd name="connsiteY55" fmla="*/ 2544293 h 3585253"/>
                  <a:gd name="connsiteX56" fmla="*/ 320310 w 3393266"/>
                  <a:gd name="connsiteY56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344775 w 3393266"/>
                  <a:gd name="connsiteY53" fmla="*/ 850405 h 3585253"/>
                  <a:gd name="connsiteX54" fmla="*/ 0 w 3393266"/>
                  <a:gd name="connsiteY54" fmla="*/ 1584923 h 3585253"/>
                  <a:gd name="connsiteX55" fmla="*/ 44971 w 3393266"/>
                  <a:gd name="connsiteY55" fmla="*/ 2544293 h 3585253"/>
                  <a:gd name="connsiteX56" fmla="*/ 320310 w 3393266"/>
                  <a:gd name="connsiteY56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025866 w 3393266"/>
                  <a:gd name="connsiteY53" fmla="*/ 355601 h 3585253"/>
                  <a:gd name="connsiteX54" fmla="*/ 344775 w 3393266"/>
                  <a:gd name="connsiteY54" fmla="*/ 850405 h 3585253"/>
                  <a:gd name="connsiteX55" fmla="*/ 0 w 3393266"/>
                  <a:gd name="connsiteY55" fmla="*/ 1584923 h 3585253"/>
                  <a:gd name="connsiteX56" fmla="*/ 44971 w 3393266"/>
                  <a:gd name="connsiteY56" fmla="*/ 2544293 h 3585253"/>
                  <a:gd name="connsiteX57" fmla="*/ 320310 w 3393266"/>
                  <a:gd name="connsiteY57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344775 w 3393266"/>
                  <a:gd name="connsiteY54" fmla="*/ 850405 h 3585253"/>
                  <a:gd name="connsiteX55" fmla="*/ 0 w 3393266"/>
                  <a:gd name="connsiteY55" fmla="*/ 1584923 h 3585253"/>
                  <a:gd name="connsiteX56" fmla="*/ 44971 w 3393266"/>
                  <a:gd name="connsiteY56" fmla="*/ 2544293 h 3585253"/>
                  <a:gd name="connsiteX57" fmla="*/ 320310 w 3393266"/>
                  <a:gd name="connsiteY57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857835 w 3393266"/>
                  <a:gd name="connsiteY54" fmla="*/ 433755 h 3585253"/>
                  <a:gd name="connsiteX55" fmla="*/ 344775 w 3393266"/>
                  <a:gd name="connsiteY55" fmla="*/ 850405 h 3585253"/>
                  <a:gd name="connsiteX56" fmla="*/ 0 w 3393266"/>
                  <a:gd name="connsiteY56" fmla="*/ 1584923 h 3585253"/>
                  <a:gd name="connsiteX57" fmla="*/ 44971 w 3393266"/>
                  <a:gd name="connsiteY57" fmla="*/ 2544293 h 3585253"/>
                  <a:gd name="connsiteX58" fmla="*/ 320310 w 3393266"/>
                  <a:gd name="connsiteY58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344775 w 3393266"/>
                  <a:gd name="connsiteY55" fmla="*/ 850405 h 3585253"/>
                  <a:gd name="connsiteX56" fmla="*/ 0 w 3393266"/>
                  <a:gd name="connsiteY56" fmla="*/ 1584923 h 3585253"/>
                  <a:gd name="connsiteX57" fmla="*/ 44971 w 3393266"/>
                  <a:gd name="connsiteY57" fmla="*/ 2544293 h 3585253"/>
                  <a:gd name="connsiteX58" fmla="*/ 320310 w 3393266"/>
                  <a:gd name="connsiteY58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783589 w 3393266"/>
                  <a:gd name="connsiteY55" fmla="*/ 535355 h 3585253"/>
                  <a:gd name="connsiteX56" fmla="*/ 344775 w 3393266"/>
                  <a:gd name="connsiteY56" fmla="*/ 850405 h 3585253"/>
                  <a:gd name="connsiteX57" fmla="*/ 0 w 3393266"/>
                  <a:gd name="connsiteY57" fmla="*/ 1584923 h 3585253"/>
                  <a:gd name="connsiteX58" fmla="*/ 44971 w 3393266"/>
                  <a:gd name="connsiteY58" fmla="*/ 2544293 h 3585253"/>
                  <a:gd name="connsiteX59" fmla="*/ 320310 w 3393266"/>
                  <a:gd name="connsiteY59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344775 w 3393266"/>
                  <a:gd name="connsiteY56" fmla="*/ 850405 h 3585253"/>
                  <a:gd name="connsiteX57" fmla="*/ 0 w 3393266"/>
                  <a:gd name="connsiteY57" fmla="*/ 1584923 h 3585253"/>
                  <a:gd name="connsiteX58" fmla="*/ 44971 w 3393266"/>
                  <a:gd name="connsiteY58" fmla="*/ 2544293 h 3585253"/>
                  <a:gd name="connsiteX59" fmla="*/ 320310 w 3393266"/>
                  <a:gd name="connsiteY59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623374 w 3393266"/>
                  <a:gd name="connsiteY56" fmla="*/ 613509 h 3585253"/>
                  <a:gd name="connsiteX57" fmla="*/ 344775 w 3393266"/>
                  <a:gd name="connsiteY57" fmla="*/ 850405 h 3585253"/>
                  <a:gd name="connsiteX58" fmla="*/ 0 w 3393266"/>
                  <a:gd name="connsiteY58" fmla="*/ 1584923 h 3585253"/>
                  <a:gd name="connsiteX59" fmla="*/ 44971 w 3393266"/>
                  <a:gd name="connsiteY59" fmla="*/ 2544293 h 3585253"/>
                  <a:gd name="connsiteX60" fmla="*/ 320310 w 3393266"/>
                  <a:gd name="connsiteY60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344775 w 3393266"/>
                  <a:gd name="connsiteY57" fmla="*/ 850405 h 3585253"/>
                  <a:gd name="connsiteX58" fmla="*/ 0 w 3393266"/>
                  <a:gd name="connsiteY58" fmla="*/ 1584923 h 3585253"/>
                  <a:gd name="connsiteX59" fmla="*/ 44971 w 3393266"/>
                  <a:gd name="connsiteY59" fmla="*/ 2544293 h 3585253"/>
                  <a:gd name="connsiteX60" fmla="*/ 320310 w 3393266"/>
                  <a:gd name="connsiteY60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474881 w 3393266"/>
                  <a:gd name="connsiteY57" fmla="*/ 762001 h 3585253"/>
                  <a:gd name="connsiteX58" fmla="*/ 344775 w 3393266"/>
                  <a:gd name="connsiteY58" fmla="*/ 850405 h 3585253"/>
                  <a:gd name="connsiteX59" fmla="*/ 0 w 3393266"/>
                  <a:gd name="connsiteY59" fmla="*/ 1584923 h 3585253"/>
                  <a:gd name="connsiteX60" fmla="*/ 44971 w 3393266"/>
                  <a:gd name="connsiteY60" fmla="*/ 2544293 h 3585253"/>
                  <a:gd name="connsiteX61" fmla="*/ 320310 w 3393266"/>
                  <a:gd name="connsiteY6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344775 w 3393266"/>
                  <a:gd name="connsiteY58" fmla="*/ 850405 h 3585253"/>
                  <a:gd name="connsiteX59" fmla="*/ 0 w 3393266"/>
                  <a:gd name="connsiteY59" fmla="*/ 1584923 h 3585253"/>
                  <a:gd name="connsiteX60" fmla="*/ 44971 w 3393266"/>
                  <a:gd name="connsiteY60" fmla="*/ 2544293 h 3585253"/>
                  <a:gd name="connsiteX61" fmla="*/ 320310 w 3393266"/>
                  <a:gd name="connsiteY6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86604 w 3393266"/>
                  <a:gd name="connsiteY58" fmla="*/ 711201 h 3585253"/>
                  <a:gd name="connsiteX59" fmla="*/ 344775 w 3393266"/>
                  <a:gd name="connsiteY59" fmla="*/ 850405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344775 w 3393266"/>
                  <a:gd name="connsiteY59" fmla="*/ 850405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6512 w 3393266"/>
                  <a:gd name="connsiteY60" fmla="*/ 1152770 h 3585253"/>
                  <a:gd name="connsiteX61" fmla="*/ 0 w 3393266"/>
                  <a:gd name="connsiteY61" fmla="*/ 1584923 h 3585253"/>
                  <a:gd name="connsiteX62" fmla="*/ 44971 w 3393266"/>
                  <a:gd name="connsiteY62" fmla="*/ 2544293 h 3585253"/>
                  <a:gd name="connsiteX63" fmla="*/ 320310 w 3393266"/>
                  <a:gd name="connsiteY6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181805 w 3393266"/>
                  <a:gd name="connsiteY60" fmla="*/ 1090247 h 3585253"/>
                  <a:gd name="connsiteX61" fmla="*/ 0 w 3393266"/>
                  <a:gd name="connsiteY61" fmla="*/ 1584923 h 3585253"/>
                  <a:gd name="connsiteX62" fmla="*/ 44971 w 3393266"/>
                  <a:gd name="connsiteY62" fmla="*/ 2544293 h 3585253"/>
                  <a:gd name="connsiteX63" fmla="*/ 320310 w 3393266"/>
                  <a:gd name="connsiteY6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13066 w 3393266"/>
                  <a:gd name="connsiteY60" fmla="*/ 1035539 h 3585253"/>
                  <a:gd name="connsiteX61" fmla="*/ 181805 w 3393266"/>
                  <a:gd name="connsiteY61" fmla="*/ 1090247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2605 w 3393266"/>
                  <a:gd name="connsiteY60" fmla="*/ 1199662 h 3585253"/>
                  <a:gd name="connsiteX61" fmla="*/ 181805 w 3393266"/>
                  <a:gd name="connsiteY61" fmla="*/ 1090247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2605 w 3393266"/>
                  <a:gd name="connsiteY60" fmla="*/ 1199662 h 3585253"/>
                  <a:gd name="connsiteX61" fmla="*/ 185713 w 3393266"/>
                  <a:gd name="connsiteY61" fmla="*/ 1133232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287419 w 3348295"/>
                  <a:gd name="connsiteY0" fmla="*/ 3508413 h 3585253"/>
                  <a:gd name="connsiteX1" fmla="*/ 278776 w 3348295"/>
                  <a:gd name="connsiteY1" fmla="*/ 2442829 h 3585253"/>
                  <a:gd name="connsiteX2" fmla="*/ 343321 w 3348295"/>
                  <a:gd name="connsiteY2" fmla="*/ 2236128 h 3585253"/>
                  <a:gd name="connsiteX3" fmla="*/ 312009 w 3348295"/>
                  <a:gd name="connsiteY3" fmla="*/ 2030773 h 3585253"/>
                  <a:gd name="connsiteX4" fmla="*/ 403449 w 3348295"/>
                  <a:gd name="connsiteY4" fmla="*/ 1560510 h 3585253"/>
                  <a:gd name="connsiteX5" fmla="*/ 396726 w 3348295"/>
                  <a:gd name="connsiteY5" fmla="*/ 1594128 h 3585253"/>
                  <a:gd name="connsiteX6" fmla="*/ 534077 w 3348295"/>
                  <a:gd name="connsiteY6" fmla="*/ 1508258 h 3585253"/>
                  <a:gd name="connsiteX7" fmla="*/ 782271 w 3348295"/>
                  <a:gd name="connsiteY7" fmla="*/ 1338441 h 3585253"/>
                  <a:gd name="connsiteX8" fmla="*/ 1161094 w 3348295"/>
                  <a:gd name="connsiteY8" fmla="*/ 1267556 h 3585253"/>
                  <a:gd name="connsiteX9" fmla="*/ 1161094 w 3348295"/>
                  <a:gd name="connsiteY9" fmla="*/ 1292145 h 3585253"/>
                  <a:gd name="connsiteX10" fmla="*/ 1566043 w 3348295"/>
                  <a:gd name="connsiteY10" fmla="*/ 1233938 h 3585253"/>
                  <a:gd name="connsiteX11" fmla="*/ 1946019 w 3348295"/>
                  <a:gd name="connsiteY11" fmla="*/ 1201858 h 3585253"/>
                  <a:gd name="connsiteX12" fmla="*/ 2489856 w 3348295"/>
                  <a:gd name="connsiteY12" fmla="*/ 1320575 h 3585253"/>
                  <a:gd name="connsiteX13" fmla="*/ 2662170 w 3348295"/>
                  <a:gd name="connsiteY13" fmla="*/ 1445633 h 3585253"/>
                  <a:gd name="connsiteX14" fmla="*/ 2898454 w 3348295"/>
                  <a:gd name="connsiteY14" fmla="*/ 1743390 h 3585253"/>
                  <a:gd name="connsiteX15" fmla="*/ 2955893 w 3348295"/>
                  <a:gd name="connsiteY15" fmla="*/ 1918778 h 3585253"/>
                  <a:gd name="connsiteX16" fmla="*/ 2937643 w 3348295"/>
                  <a:gd name="connsiteY16" fmla="*/ 2148338 h 3585253"/>
                  <a:gd name="connsiteX17" fmla="*/ 3029467 w 3348295"/>
                  <a:gd name="connsiteY17" fmla="*/ 2417855 h 3585253"/>
                  <a:gd name="connsiteX18" fmla="*/ 3082104 w 3348295"/>
                  <a:gd name="connsiteY18" fmla="*/ 2726178 h 3585253"/>
                  <a:gd name="connsiteX19" fmla="*/ 3107460 w 3348295"/>
                  <a:gd name="connsiteY19" fmla="*/ 2892921 h 3585253"/>
                  <a:gd name="connsiteX20" fmla="*/ 3081334 w 3348295"/>
                  <a:gd name="connsiteY20" fmla="*/ 3167241 h 3585253"/>
                  <a:gd name="connsiteX21" fmla="*/ 3068271 w 3348295"/>
                  <a:gd name="connsiteY21" fmla="*/ 3546064 h 3585253"/>
                  <a:gd name="connsiteX22" fmla="*/ 3068271 w 3348295"/>
                  <a:gd name="connsiteY22" fmla="*/ 3585253 h 3585253"/>
                  <a:gd name="connsiteX23" fmla="*/ 3172006 w 3348295"/>
                  <a:gd name="connsiteY23" fmla="*/ 3217572 h 3585253"/>
                  <a:gd name="connsiteX24" fmla="*/ 3217919 w 3348295"/>
                  <a:gd name="connsiteY24" fmla="*/ 2882164 h 3585253"/>
                  <a:gd name="connsiteX25" fmla="*/ 3290340 w 3348295"/>
                  <a:gd name="connsiteY25" fmla="*/ 2749230 h 3585253"/>
                  <a:gd name="connsiteX26" fmla="*/ 3303403 w 3348295"/>
                  <a:gd name="connsiteY26" fmla="*/ 2487973 h 3585253"/>
                  <a:gd name="connsiteX27" fmla="*/ 3348295 w 3348295"/>
                  <a:gd name="connsiteY27" fmla="*/ 2120557 h 3585253"/>
                  <a:gd name="connsiteX28" fmla="*/ 3290341 w 3348295"/>
                  <a:gd name="connsiteY28" fmla="*/ 2114117 h 3585253"/>
                  <a:gd name="connsiteX29" fmla="*/ 3279059 w 3348295"/>
                  <a:gd name="connsiteY29" fmla="*/ 1638095 h 3585253"/>
                  <a:gd name="connsiteX30" fmla="*/ 3235633 w 3348295"/>
                  <a:gd name="connsiteY30" fmla="*/ 1613878 h 3585253"/>
                  <a:gd name="connsiteX31" fmla="*/ 3193529 w 3348295"/>
                  <a:gd name="connsiteY31" fmla="*/ 1249417 h 3585253"/>
                  <a:gd name="connsiteX32" fmla="*/ 3152368 w 3348295"/>
                  <a:gd name="connsiteY32" fmla="*/ 1322278 h 3585253"/>
                  <a:gd name="connsiteX33" fmla="*/ 3048891 w 3348295"/>
                  <a:gd name="connsiteY33" fmla="*/ 948579 h 3585253"/>
                  <a:gd name="connsiteX34" fmla="*/ 2907387 w 3348295"/>
                  <a:gd name="connsiteY34" fmla="*/ 703386 h 3585253"/>
                  <a:gd name="connsiteX35" fmla="*/ 2852680 w 3348295"/>
                  <a:gd name="connsiteY35" fmla="*/ 730739 h 3585253"/>
                  <a:gd name="connsiteX36" fmla="*/ 2676833 w 3348295"/>
                  <a:gd name="connsiteY36" fmla="*/ 492371 h 3585253"/>
                  <a:gd name="connsiteX37" fmla="*/ 2633849 w 3348295"/>
                  <a:gd name="connsiteY37" fmla="*/ 515816 h 3585253"/>
                  <a:gd name="connsiteX38" fmla="*/ 2415018 w 3348295"/>
                  <a:gd name="connsiteY38" fmla="*/ 273539 h 3585253"/>
                  <a:gd name="connsiteX39" fmla="*/ 2372033 w 3348295"/>
                  <a:gd name="connsiteY39" fmla="*/ 375139 h 3585253"/>
                  <a:gd name="connsiteX40" fmla="*/ 2161018 w 3348295"/>
                  <a:gd name="connsiteY40" fmla="*/ 179754 h 3585253"/>
                  <a:gd name="connsiteX41" fmla="*/ 2227449 w 3348295"/>
                  <a:gd name="connsiteY41" fmla="*/ 332154 h 3585253"/>
                  <a:gd name="connsiteX42" fmla="*/ 1934371 w 3348295"/>
                  <a:gd name="connsiteY42" fmla="*/ 105509 h 3585253"/>
                  <a:gd name="connsiteX43" fmla="*/ 1871850 w 3348295"/>
                  <a:gd name="connsiteY43" fmla="*/ 164124 h 3585253"/>
                  <a:gd name="connsiteX44" fmla="*/ 1738987 w 3348295"/>
                  <a:gd name="connsiteY44" fmla="*/ 78155 h 3585253"/>
                  <a:gd name="connsiteX45" fmla="*/ 1661283 w 3348295"/>
                  <a:gd name="connsiteY45" fmla="*/ 185455 h 3585253"/>
                  <a:gd name="connsiteX46" fmla="*/ 1570957 w 3348295"/>
                  <a:gd name="connsiteY46" fmla="*/ 11723 h 3585253"/>
                  <a:gd name="connsiteX47" fmla="*/ 1520157 w 3348295"/>
                  <a:gd name="connsiteY47" fmla="*/ 0 h 3585253"/>
                  <a:gd name="connsiteX48" fmla="*/ 1430279 w 3348295"/>
                  <a:gd name="connsiteY48" fmla="*/ 156308 h 3585253"/>
                  <a:gd name="connsiteX49" fmla="*/ 1359941 w 3348295"/>
                  <a:gd name="connsiteY49" fmla="*/ 97694 h 3585253"/>
                  <a:gd name="connsiteX50" fmla="*/ 1301326 w 3348295"/>
                  <a:gd name="connsiteY50" fmla="*/ 171939 h 3585253"/>
                  <a:gd name="connsiteX51" fmla="*/ 1234895 w 3348295"/>
                  <a:gd name="connsiteY51" fmla="*/ 113324 h 3585253"/>
                  <a:gd name="connsiteX52" fmla="*/ 1160649 w 3348295"/>
                  <a:gd name="connsiteY52" fmla="*/ 222739 h 3585253"/>
                  <a:gd name="connsiteX53" fmla="*/ 1109849 w 3348295"/>
                  <a:gd name="connsiteY53" fmla="*/ 203201 h 3585253"/>
                  <a:gd name="connsiteX54" fmla="*/ 891017 w 3348295"/>
                  <a:gd name="connsiteY54" fmla="*/ 418125 h 3585253"/>
                  <a:gd name="connsiteX55" fmla="*/ 894925 w 3348295"/>
                  <a:gd name="connsiteY55" fmla="*/ 347786 h 3585253"/>
                  <a:gd name="connsiteX56" fmla="*/ 699541 w 3348295"/>
                  <a:gd name="connsiteY56" fmla="*/ 558801 h 3585253"/>
                  <a:gd name="connsiteX57" fmla="*/ 652648 w 3348295"/>
                  <a:gd name="connsiteY57" fmla="*/ 511909 h 3585253"/>
                  <a:gd name="connsiteX58" fmla="*/ 433817 w 3348295"/>
                  <a:gd name="connsiteY58" fmla="*/ 859693 h 3585253"/>
                  <a:gd name="connsiteX59" fmla="*/ 424850 w 3348295"/>
                  <a:gd name="connsiteY59" fmla="*/ 705820 h 3585253"/>
                  <a:gd name="connsiteX60" fmla="*/ 187634 w 3348295"/>
                  <a:gd name="connsiteY60" fmla="*/ 1199662 h 3585253"/>
                  <a:gd name="connsiteX61" fmla="*/ 140742 w 3348295"/>
                  <a:gd name="connsiteY61" fmla="*/ 1133232 h 3585253"/>
                  <a:gd name="connsiteX62" fmla="*/ 42811 w 3348295"/>
                  <a:gd name="connsiteY62" fmla="*/ 1519087 h 3585253"/>
                  <a:gd name="connsiteX63" fmla="*/ 0 w 3348295"/>
                  <a:gd name="connsiteY63" fmla="*/ 2544293 h 3585253"/>
                  <a:gd name="connsiteX64" fmla="*/ 275339 w 3348295"/>
                  <a:gd name="connsiteY64" fmla="*/ 3518717 h 3585253"/>
                  <a:gd name="connsiteX0" fmla="*/ 287419 w 3348295"/>
                  <a:gd name="connsiteY0" fmla="*/ 3508413 h 3585253"/>
                  <a:gd name="connsiteX1" fmla="*/ 278776 w 3348295"/>
                  <a:gd name="connsiteY1" fmla="*/ 2442829 h 3585253"/>
                  <a:gd name="connsiteX2" fmla="*/ 343321 w 3348295"/>
                  <a:gd name="connsiteY2" fmla="*/ 2236128 h 3585253"/>
                  <a:gd name="connsiteX3" fmla="*/ 312009 w 3348295"/>
                  <a:gd name="connsiteY3" fmla="*/ 2030773 h 3585253"/>
                  <a:gd name="connsiteX4" fmla="*/ 403449 w 3348295"/>
                  <a:gd name="connsiteY4" fmla="*/ 1560510 h 3585253"/>
                  <a:gd name="connsiteX5" fmla="*/ 396726 w 3348295"/>
                  <a:gd name="connsiteY5" fmla="*/ 1594128 h 3585253"/>
                  <a:gd name="connsiteX6" fmla="*/ 534077 w 3348295"/>
                  <a:gd name="connsiteY6" fmla="*/ 1508258 h 3585253"/>
                  <a:gd name="connsiteX7" fmla="*/ 782271 w 3348295"/>
                  <a:gd name="connsiteY7" fmla="*/ 1338441 h 3585253"/>
                  <a:gd name="connsiteX8" fmla="*/ 1161094 w 3348295"/>
                  <a:gd name="connsiteY8" fmla="*/ 1267556 h 3585253"/>
                  <a:gd name="connsiteX9" fmla="*/ 1161094 w 3348295"/>
                  <a:gd name="connsiteY9" fmla="*/ 1292145 h 3585253"/>
                  <a:gd name="connsiteX10" fmla="*/ 1566043 w 3348295"/>
                  <a:gd name="connsiteY10" fmla="*/ 1233938 h 3585253"/>
                  <a:gd name="connsiteX11" fmla="*/ 1946019 w 3348295"/>
                  <a:gd name="connsiteY11" fmla="*/ 1201858 h 3585253"/>
                  <a:gd name="connsiteX12" fmla="*/ 2489856 w 3348295"/>
                  <a:gd name="connsiteY12" fmla="*/ 1320575 h 3585253"/>
                  <a:gd name="connsiteX13" fmla="*/ 2662170 w 3348295"/>
                  <a:gd name="connsiteY13" fmla="*/ 1445633 h 3585253"/>
                  <a:gd name="connsiteX14" fmla="*/ 2898454 w 3348295"/>
                  <a:gd name="connsiteY14" fmla="*/ 1743390 h 3585253"/>
                  <a:gd name="connsiteX15" fmla="*/ 2955893 w 3348295"/>
                  <a:gd name="connsiteY15" fmla="*/ 1918778 h 3585253"/>
                  <a:gd name="connsiteX16" fmla="*/ 2937643 w 3348295"/>
                  <a:gd name="connsiteY16" fmla="*/ 2148338 h 3585253"/>
                  <a:gd name="connsiteX17" fmla="*/ 3029467 w 3348295"/>
                  <a:gd name="connsiteY17" fmla="*/ 2417855 h 3585253"/>
                  <a:gd name="connsiteX18" fmla="*/ 3082104 w 3348295"/>
                  <a:gd name="connsiteY18" fmla="*/ 2726178 h 3585253"/>
                  <a:gd name="connsiteX19" fmla="*/ 3107460 w 3348295"/>
                  <a:gd name="connsiteY19" fmla="*/ 2892921 h 3585253"/>
                  <a:gd name="connsiteX20" fmla="*/ 3081334 w 3348295"/>
                  <a:gd name="connsiteY20" fmla="*/ 3167241 h 3585253"/>
                  <a:gd name="connsiteX21" fmla="*/ 3068271 w 3348295"/>
                  <a:gd name="connsiteY21" fmla="*/ 3546064 h 3585253"/>
                  <a:gd name="connsiteX22" fmla="*/ 3068271 w 3348295"/>
                  <a:gd name="connsiteY22" fmla="*/ 3585253 h 3585253"/>
                  <a:gd name="connsiteX23" fmla="*/ 3172006 w 3348295"/>
                  <a:gd name="connsiteY23" fmla="*/ 3217572 h 3585253"/>
                  <a:gd name="connsiteX24" fmla="*/ 3217919 w 3348295"/>
                  <a:gd name="connsiteY24" fmla="*/ 2882164 h 3585253"/>
                  <a:gd name="connsiteX25" fmla="*/ 3290340 w 3348295"/>
                  <a:gd name="connsiteY25" fmla="*/ 2749230 h 3585253"/>
                  <a:gd name="connsiteX26" fmla="*/ 3303403 w 3348295"/>
                  <a:gd name="connsiteY26" fmla="*/ 2487973 h 3585253"/>
                  <a:gd name="connsiteX27" fmla="*/ 3348295 w 3348295"/>
                  <a:gd name="connsiteY27" fmla="*/ 2120557 h 3585253"/>
                  <a:gd name="connsiteX28" fmla="*/ 3290341 w 3348295"/>
                  <a:gd name="connsiteY28" fmla="*/ 2114117 h 3585253"/>
                  <a:gd name="connsiteX29" fmla="*/ 3279059 w 3348295"/>
                  <a:gd name="connsiteY29" fmla="*/ 1638095 h 3585253"/>
                  <a:gd name="connsiteX30" fmla="*/ 3235633 w 3348295"/>
                  <a:gd name="connsiteY30" fmla="*/ 1613878 h 3585253"/>
                  <a:gd name="connsiteX31" fmla="*/ 3193529 w 3348295"/>
                  <a:gd name="connsiteY31" fmla="*/ 1249417 h 3585253"/>
                  <a:gd name="connsiteX32" fmla="*/ 3152368 w 3348295"/>
                  <a:gd name="connsiteY32" fmla="*/ 1322278 h 3585253"/>
                  <a:gd name="connsiteX33" fmla="*/ 3048891 w 3348295"/>
                  <a:gd name="connsiteY33" fmla="*/ 948579 h 3585253"/>
                  <a:gd name="connsiteX34" fmla="*/ 2907387 w 3348295"/>
                  <a:gd name="connsiteY34" fmla="*/ 703386 h 3585253"/>
                  <a:gd name="connsiteX35" fmla="*/ 2852680 w 3348295"/>
                  <a:gd name="connsiteY35" fmla="*/ 730739 h 3585253"/>
                  <a:gd name="connsiteX36" fmla="*/ 2676833 w 3348295"/>
                  <a:gd name="connsiteY36" fmla="*/ 492371 h 3585253"/>
                  <a:gd name="connsiteX37" fmla="*/ 2633849 w 3348295"/>
                  <a:gd name="connsiteY37" fmla="*/ 515816 h 3585253"/>
                  <a:gd name="connsiteX38" fmla="*/ 2415018 w 3348295"/>
                  <a:gd name="connsiteY38" fmla="*/ 273539 h 3585253"/>
                  <a:gd name="connsiteX39" fmla="*/ 2372033 w 3348295"/>
                  <a:gd name="connsiteY39" fmla="*/ 375139 h 3585253"/>
                  <a:gd name="connsiteX40" fmla="*/ 2161018 w 3348295"/>
                  <a:gd name="connsiteY40" fmla="*/ 179754 h 3585253"/>
                  <a:gd name="connsiteX41" fmla="*/ 2227449 w 3348295"/>
                  <a:gd name="connsiteY41" fmla="*/ 332154 h 3585253"/>
                  <a:gd name="connsiteX42" fmla="*/ 1934371 w 3348295"/>
                  <a:gd name="connsiteY42" fmla="*/ 105509 h 3585253"/>
                  <a:gd name="connsiteX43" fmla="*/ 1871850 w 3348295"/>
                  <a:gd name="connsiteY43" fmla="*/ 164124 h 3585253"/>
                  <a:gd name="connsiteX44" fmla="*/ 1738987 w 3348295"/>
                  <a:gd name="connsiteY44" fmla="*/ 78155 h 3585253"/>
                  <a:gd name="connsiteX45" fmla="*/ 1661283 w 3348295"/>
                  <a:gd name="connsiteY45" fmla="*/ 185455 h 3585253"/>
                  <a:gd name="connsiteX46" fmla="*/ 1570957 w 3348295"/>
                  <a:gd name="connsiteY46" fmla="*/ 11723 h 3585253"/>
                  <a:gd name="connsiteX47" fmla="*/ 1520157 w 3348295"/>
                  <a:gd name="connsiteY47" fmla="*/ 0 h 3585253"/>
                  <a:gd name="connsiteX48" fmla="*/ 1430279 w 3348295"/>
                  <a:gd name="connsiteY48" fmla="*/ 156308 h 3585253"/>
                  <a:gd name="connsiteX49" fmla="*/ 1359941 w 3348295"/>
                  <a:gd name="connsiteY49" fmla="*/ 97694 h 3585253"/>
                  <a:gd name="connsiteX50" fmla="*/ 1301326 w 3348295"/>
                  <a:gd name="connsiteY50" fmla="*/ 171939 h 3585253"/>
                  <a:gd name="connsiteX51" fmla="*/ 1234895 w 3348295"/>
                  <a:gd name="connsiteY51" fmla="*/ 113324 h 3585253"/>
                  <a:gd name="connsiteX52" fmla="*/ 1160649 w 3348295"/>
                  <a:gd name="connsiteY52" fmla="*/ 222739 h 3585253"/>
                  <a:gd name="connsiteX53" fmla="*/ 1109849 w 3348295"/>
                  <a:gd name="connsiteY53" fmla="*/ 203201 h 3585253"/>
                  <a:gd name="connsiteX54" fmla="*/ 891017 w 3348295"/>
                  <a:gd name="connsiteY54" fmla="*/ 418125 h 3585253"/>
                  <a:gd name="connsiteX55" fmla="*/ 894925 w 3348295"/>
                  <a:gd name="connsiteY55" fmla="*/ 347786 h 3585253"/>
                  <a:gd name="connsiteX56" fmla="*/ 699541 w 3348295"/>
                  <a:gd name="connsiteY56" fmla="*/ 558801 h 3585253"/>
                  <a:gd name="connsiteX57" fmla="*/ 652648 w 3348295"/>
                  <a:gd name="connsiteY57" fmla="*/ 511909 h 3585253"/>
                  <a:gd name="connsiteX58" fmla="*/ 433817 w 3348295"/>
                  <a:gd name="connsiteY58" fmla="*/ 859693 h 3585253"/>
                  <a:gd name="connsiteX59" fmla="*/ 424850 w 3348295"/>
                  <a:gd name="connsiteY59" fmla="*/ 705820 h 3585253"/>
                  <a:gd name="connsiteX60" fmla="*/ 187634 w 3348295"/>
                  <a:gd name="connsiteY60" fmla="*/ 1199662 h 3585253"/>
                  <a:gd name="connsiteX61" fmla="*/ 140742 w 3348295"/>
                  <a:gd name="connsiteY61" fmla="*/ 1133232 h 3585253"/>
                  <a:gd name="connsiteX62" fmla="*/ 42811 w 3348295"/>
                  <a:gd name="connsiteY62" fmla="*/ 1519087 h 3585253"/>
                  <a:gd name="connsiteX63" fmla="*/ 31419 w 3348295"/>
                  <a:gd name="connsiteY63" fmla="*/ 1770561 h 3585253"/>
                  <a:gd name="connsiteX64" fmla="*/ 0 w 3348295"/>
                  <a:gd name="connsiteY64" fmla="*/ 2544293 h 3585253"/>
                  <a:gd name="connsiteX65" fmla="*/ 275339 w 3348295"/>
                  <a:gd name="connsiteY65" fmla="*/ 3518717 h 3585253"/>
                  <a:gd name="connsiteX0" fmla="*/ 387673 w 3448549"/>
                  <a:gd name="connsiteY0" fmla="*/ 3508413 h 3585253"/>
                  <a:gd name="connsiteX1" fmla="*/ 379030 w 3448549"/>
                  <a:gd name="connsiteY1" fmla="*/ 2442829 h 3585253"/>
                  <a:gd name="connsiteX2" fmla="*/ 443575 w 3448549"/>
                  <a:gd name="connsiteY2" fmla="*/ 2236128 h 3585253"/>
                  <a:gd name="connsiteX3" fmla="*/ 412263 w 3448549"/>
                  <a:gd name="connsiteY3" fmla="*/ 2030773 h 3585253"/>
                  <a:gd name="connsiteX4" fmla="*/ 503703 w 3448549"/>
                  <a:gd name="connsiteY4" fmla="*/ 1560510 h 3585253"/>
                  <a:gd name="connsiteX5" fmla="*/ 496980 w 3448549"/>
                  <a:gd name="connsiteY5" fmla="*/ 1594128 h 3585253"/>
                  <a:gd name="connsiteX6" fmla="*/ 634331 w 3448549"/>
                  <a:gd name="connsiteY6" fmla="*/ 1508258 h 3585253"/>
                  <a:gd name="connsiteX7" fmla="*/ 882525 w 3448549"/>
                  <a:gd name="connsiteY7" fmla="*/ 1338441 h 3585253"/>
                  <a:gd name="connsiteX8" fmla="*/ 1261348 w 3448549"/>
                  <a:gd name="connsiteY8" fmla="*/ 1267556 h 3585253"/>
                  <a:gd name="connsiteX9" fmla="*/ 1261348 w 3448549"/>
                  <a:gd name="connsiteY9" fmla="*/ 1292145 h 3585253"/>
                  <a:gd name="connsiteX10" fmla="*/ 1666297 w 3448549"/>
                  <a:gd name="connsiteY10" fmla="*/ 1233938 h 3585253"/>
                  <a:gd name="connsiteX11" fmla="*/ 2046273 w 3448549"/>
                  <a:gd name="connsiteY11" fmla="*/ 1201858 h 3585253"/>
                  <a:gd name="connsiteX12" fmla="*/ 2590110 w 3448549"/>
                  <a:gd name="connsiteY12" fmla="*/ 1320575 h 3585253"/>
                  <a:gd name="connsiteX13" fmla="*/ 2762424 w 3448549"/>
                  <a:gd name="connsiteY13" fmla="*/ 1445633 h 3585253"/>
                  <a:gd name="connsiteX14" fmla="*/ 2998708 w 3448549"/>
                  <a:gd name="connsiteY14" fmla="*/ 1743390 h 3585253"/>
                  <a:gd name="connsiteX15" fmla="*/ 3056147 w 3448549"/>
                  <a:gd name="connsiteY15" fmla="*/ 1918778 h 3585253"/>
                  <a:gd name="connsiteX16" fmla="*/ 3037897 w 3448549"/>
                  <a:gd name="connsiteY16" fmla="*/ 2148338 h 3585253"/>
                  <a:gd name="connsiteX17" fmla="*/ 3129721 w 3448549"/>
                  <a:gd name="connsiteY17" fmla="*/ 2417855 h 3585253"/>
                  <a:gd name="connsiteX18" fmla="*/ 3182358 w 3448549"/>
                  <a:gd name="connsiteY18" fmla="*/ 2726178 h 3585253"/>
                  <a:gd name="connsiteX19" fmla="*/ 3207714 w 3448549"/>
                  <a:gd name="connsiteY19" fmla="*/ 2892921 h 3585253"/>
                  <a:gd name="connsiteX20" fmla="*/ 3181588 w 3448549"/>
                  <a:gd name="connsiteY20" fmla="*/ 3167241 h 3585253"/>
                  <a:gd name="connsiteX21" fmla="*/ 3168525 w 3448549"/>
                  <a:gd name="connsiteY21" fmla="*/ 3546064 h 3585253"/>
                  <a:gd name="connsiteX22" fmla="*/ 3168525 w 3448549"/>
                  <a:gd name="connsiteY22" fmla="*/ 3585253 h 3585253"/>
                  <a:gd name="connsiteX23" fmla="*/ 3272260 w 3448549"/>
                  <a:gd name="connsiteY23" fmla="*/ 3217572 h 3585253"/>
                  <a:gd name="connsiteX24" fmla="*/ 3318173 w 3448549"/>
                  <a:gd name="connsiteY24" fmla="*/ 2882164 h 3585253"/>
                  <a:gd name="connsiteX25" fmla="*/ 3390594 w 3448549"/>
                  <a:gd name="connsiteY25" fmla="*/ 2749230 h 3585253"/>
                  <a:gd name="connsiteX26" fmla="*/ 3403657 w 3448549"/>
                  <a:gd name="connsiteY26" fmla="*/ 2487973 h 3585253"/>
                  <a:gd name="connsiteX27" fmla="*/ 3448549 w 3448549"/>
                  <a:gd name="connsiteY27" fmla="*/ 2120557 h 3585253"/>
                  <a:gd name="connsiteX28" fmla="*/ 3390595 w 3448549"/>
                  <a:gd name="connsiteY28" fmla="*/ 2114117 h 3585253"/>
                  <a:gd name="connsiteX29" fmla="*/ 3379313 w 3448549"/>
                  <a:gd name="connsiteY29" fmla="*/ 1638095 h 3585253"/>
                  <a:gd name="connsiteX30" fmla="*/ 3335887 w 3448549"/>
                  <a:gd name="connsiteY30" fmla="*/ 1613878 h 3585253"/>
                  <a:gd name="connsiteX31" fmla="*/ 3293783 w 3448549"/>
                  <a:gd name="connsiteY31" fmla="*/ 1249417 h 3585253"/>
                  <a:gd name="connsiteX32" fmla="*/ 3252622 w 3448549"/>
                  <a:gd name="connsiteY32" fmla="*/ 1322278 h 3585253"/>
                  <a:gd name="connsiteX33" fmla="*/ 3149145 w 3448549"/>
                  <a:gd name="connsiteY33" fmla="*/ 948579 h 3585253"/>
                  <a:gd name="connsiteX34" fmla="*/ 3007641 w 3448549"/>
                  <a:gd name="connsiteY34" fmla="*/ 703386 h 3585253"/>
                  <a:gd name="connsiteX35" fmla="*/ 2952934 w 3448549"/>
                  <a:gd name="connsiteY35" fmla="*/ 730739 h 3585253"/>
                  <a:gd name="connsiteX36" fmla="*/ 2777087 w 3448549"/>
                  <a:gd name="connsiteY36" fmla="*/ 492371 h 3585253"/>
                  <a:gd name="connsiteX37" fmla="*/ 2734103 w 3448549"/>
                  <a:gd name="connsiteY37" fmla="*/ 515816 h 3585253"/>
                  <a:gd name="connsiteX38" fmla="*/ 2515272 w 3448549"/>
                  <a:gd name="connsiteY38" fmla="*/ 273539 h 3585253"/>
                  <a:gd name="connsiteX39" fmla="*/ 2472287 w 3448549"/>
                  <a:gd name="connsiteY39" fmla="*/ 375139 h 3585253"/>
                  <a:gd name="connsiteX40" fmla="*/ 2261272 w 3448549"/>
                  <a:gd name="connsiteY40" fmla="*/ 179754 h 3585253"/>
                  <a:gd name="connsiteX41" fmla="*/ 2327703 w 3448549"/>
                  <a:gd name="connsiteY41" fmla="*/ 332154 h 3585253"/>
                  <a:gd name="connsiteX42" fmla="*/ 2034625 w 3448549"/>
                  <a:gd name="connsiteY42" fmla="*/ 105509 h 3585253"/>
                  <a:gd name="connsiteX43" fmla="*/ 1972104 w 3448549"/>
                  <a:gd name="connsiteY43" fmla="*/ 164124 h 3585253"/>
                  <a:gd name="connsiteX44" fmla="*/ 1839241 w 3448549"/>
                  <a:gd name="connsiteY44" fmla="*/ 78155 h 3585253"/>
                  <a:gd name="connsiteX45" fmla="*/ 1761537 w 3448549"/>
                  <a:gd name="connsiteY45" fmla="*/ 185455 h 3585253"/>
                  <a:gd name="connsiteX46" fmla="*/ 1671211 w 3448549"/>
                  <a:gd name="connsiteY46" fmla="*/ 11723 h 3585253"/>
                  <a:gd name="connsiteX47" fmla="*/ 1620411 w 3448549"/>
                  <a:gd name="connsiteY47" fmla="*/ 0 h 3585253"/>
                  <a:gd name="connsiteX48" fmla="*/ 1530533 w 3448549"/>
                  <a:gd name="connsiteY48" fmla="*/ 156308 h 3585253"/>
                  <a:gd name="connsiteX49" fmla="*/ 1460195 w 3448549"/>
                  <a:gd name="connsiteY49" fmla="*/ 97694 h 3585253"/>
                  <a:gd name="connsiteX50" fmla="*/ 1401580 w 3448549"/>
                  <a:gd name="connsiteY50" fmla="*/ 171939 h 3585253"/>
                  <a:gd name="connsiteX51" fmla="*/ 1335149 w 3448549"/>
                  <a:gd name="connsiteY51" fmla="*/ 113324 h 3585253"/>
                  <a:gd name="connsiteX52" fmla="*/ 1260903 w 3448549"/>
                  <a:gd name="connsiteY52" fmla="*/ 222739 h 3585253"/>
                  <a:gd name="connsiteX53" fmla="*/ 1210103 w 3448549"/>
                  <a:gd name="connsiteY53" fmla="*/ 203201 h 3585253"/>
                  <a:gd name="connsiteX54" fmla="*/ 991271 w 3448549"/>
                  <a:gd name="connsiteY54" fmla="*/ 418125 h 3585253"/>
                  <a:gd name="connsiteX55" fmla="*/ 995179 w 3448549"/>
                  <a:gd name="connsiteY55" fmla="*/ 347786 h 3585253"/>
                  <a:gd name="connsiteX56" fmla="*/ 799795 w 3448549"/>
                  <a:gd name="connsiteY56" fmla="*/ 558801 h 3585253"/>
                  <a:gd name="connsiteX57" fmla="*/ 752902 w 3448549"/>
                  <a:gd name="connsiteY57" fmla="*/ 511909 h 3585253"/>
                  <a:gd name="connsiteX58" fmla="*/ 534071 w 3448549"/>
                  <a:gd name="connsiteY58" fmla="*/ 859693 h 3585253"/>
                  <a:gd name="connsiteX59" fmla="*/ 525104 w 3448549"/>
                  <a:gd name="connsiteY59" fmla="*/ 705820 h 3585253"/>
                  <a:gd name="connsiteX60" fmla="*/ 287888 w 3448549"/>
                  <a:gd name="connsiteY60" fmla="*/ 1199662 h 3585253"/>
                  <a:gd name="connsiteX61" fmla="*/ 240996 w 3448549"/>
                  <a:gd name="connsiteY61" fmla="*/ 1133232 h 3585253"/>
                  <a:gd name="connsiteX62" fmla="*/ 143065 w 3448549"/>
                  <a:gd name="connsiteY62" fmla="*/ 1519087 h 3585253"/>
                  <a:gd name="connsiteX63" fmla="*/ 0 w 3448549"/>
                  <a:gd name="connsiteY63" fmla="*/ 1872974 h 3585253"/>
                  <a:gd name="connsiteX64" fmla="*/ 100254 w 3448549"/>
                  <a:gd name="connsiteY64" fmla="*/ 2544293 h 3585253"/>
                  <a:gd name="connsiteX65" fmla="*/ 375593 w 3448549"/>
                  <a:gd name="connsiteY65" fmla="*/ 3518717 h 3585253"/>
                  <a:gd name="connsiteX0" fmla="*/ 387673 w 3448549"/>
                  <a:gd name="connsiteY0" fmla="*/ 3508413 h 3585253"/>
                  <a:gd name="connsiteX1" fmla="*/ 379030 w 3448549"/>
                  <a:gd name="connsiteY1" fmla="*/ 2442829 h 3585253"/>
                  <a:gd name="connsiteX2" fmla="*/ 443575 w 3448549"/>
                  <a:gd name="connsiteY2" fmla="*/ 2236128 h 3585253"/>
                  <a:gd name="connsiteX3" fmla="*/ 412263 w 3448549"/>
                  <a:gd name="connsiteY3" fmla="*/ 2030773 h 3585253"/>
                  <a:gd name="connsiteX4" fmla="*/ 503703 w 3448549"/>
                  <a:gd name="connsiteY4" fmla="*/ 1560510 h 3585253"/>
                  <a:gd name="connsiteX5" fmla="*/ 496980 w 3448549"/>
                  <a:gd name="connsiteY5" fmla="*/ 1594128 h 3585253"/>
                  <a:gd name="connsiteX6" fmla="*/ 634331 w 3448549"/>
                  <a:gd name="connsiteY6" fmla="*/ 1508258 h 3585253"/>
                  <a:gd name="connsiteX7" fmla="*/ 882525 w 3448549"/>
                  <a:gd name="connsiteY7" fmla="*/ 1338441 h 3585253"/>
                  <a:gd name="connsiteX8" fmla="*/ 1261348 w 3448549"/>
                  <a:gd name="connsiteY8" fmla="*/ 1267556 h 3585253"/>
                  <a:gd name="connsiteX9" fmla="*/ 1261348 w 3448549"/>
                  <a:gd name="connsiteY9" fmla="*/ 1292145 h 3585253"/>
                  <a:gd name="connsiteX10" fmla="*/ 1666297 w 3448549"/>
                  <a:gd name="connsiteY10" fmla="*/ 1233938 h 3585253"/>
                  <a:gd name="connsiteX11" fmla="*/ 2046273 w 3448549"/>
                  <a:gd name="connsiteY11" fmla="*/ 1201858 h 3585253"/>
                  <a:gd name="connsiteX12" fmla="*/ 2590110 w 3448549"/>
                  <a:gd name="connsiteY12" fmla="*/ 1320575 h 3585253"/>
                  <a:gd name="connsiteX13" fmla="*/ 2762424 w 3448549"/>
                  <a:gd name="connsiteY13" fmla="*/ 1445633 h 3585253"/>
                  <a:gd name="connsiteX14" fmla="*/ 2998708 w 3448549"/>
                  <a:gd name="connsiteY14" fmla="*/ 1743390 h 3585253"/>
                  <a:gd name="connsiteX15" fmla="*/ 3056147 w 3448549"/>
                  <a:gd name="connsiteY15" fmla="*/ 1918778 h 3585253"/>
                  <a:gd name="connsiteX16" fmla="*/ 3037897 w 3448549"/>
                  <a:gd name="connsiteY16" fmla="*/ 2148338 h 3585253"/>
                  <a:gd name="connsiteX17" fmla="*/ 3129721 w 3448549"/>
                  <a:gd name="connsiteY17" fmla="*/ 2417855 h 3585253"/>
                  <a:gd name="connsiteX18" fmla="*/ 3182358 w 3448549"/>
                  <a:gd name="connsiteY18" fmla="*/ 2726178 h 3585253"/>
                  <a:gd name="connsiteX19" fmla="*/ 3207714 w 3448549"/>
                  <a:gd name="connsiteY19" fmla="*/ 2892921 h 3585253"/>
                  <a:gd name="connsiteX20" fmla="*/ 3181588 w 3448549"/>
                  <a:gd name="connsiteY20" fmla="*/ 3167241 h 3585253"/>
                  <a:gd name="connsiteX21" fmla="*/ 3168525 w 3448549"/>
                  <a:gd name="connsiteY21" fmla="*/ 3546064 h 3585253"/>
                  <a:gd name="connsiteX22" fmla="*/ 3168525 w 3448549"/>
                  <a:gd name="connsiteY22" fmla="*/ 3585253 h 3585253"/>
                  <a:gd name="connsiteX23" fmla="*/ 3272260 w 3448549"/>
                  <a:gd name="connsiteY23" fmla="*/ 3217572 h 3585253"/>
                  <a:gd name="connsiteX24" fmla="*/ 3318173 w 3448549"/>
                  <a:gd name="connsiteY24" fmla="*/ 2882164 h 3585253"/>
                  <a:gd name="connsiteX25" fmla="*/ 3390594 w 3448549"/>
                  <a:gd name="connsiteY25" fmla="*/ 2749230 h 3585253"/>
                  <a:gd name="connsiteX26" fmla="*/ 3403657 w 3448549"/>
                  <a:gd name="connsiteY26" fmla="*/ 2487973 h 3585253"/>
                  <a:gd name="connsiteX27" fmla="*/ 3448549 w 3448549"/>
                  <a:gd name="connsiteY27" fmla="*/ 2120557 h 3585253"/>
                  <a:gd name="connsiteX28" fmla="*/ 3390595 w 3448549"/>
                  <a:gd name="connsiteY28" fmla="*/ 2114117 h 3585253"/>
                  <a:gd name="connsiteX29" fmla="*/ 3379313 w 3448549"/>
                  <a:gd name="connsiteY29" fmla="*/ 1638095 h 3585253"/>
                  <a:gd name="connsiteX30" fmla="*/ 3335887 w 3448549"/>
                  <a:gd name="connsiteY30" fmla="*/ 1613878 h 3585253"/>
                  <a:gd name="connsiteX31" fmla="*/ 3293783 w 3448549"/>
                  <a:gd name="connsiteY31" fmla="*/ 1249417 h 3585253"/>
                  <a:gd name="connsiteX32" fmla="*/ 3252622 w 3448549"/>
                  <a:gd name="connsiteY32" fmla="*/ 1322278 h 3585253"/>
                  <a:gd name="connsiteX33" fmla="*/ 3149145 w 3448549"/>
                  <a:gd name="connsiteY33" fmla="*/ 948579 h 3585253"/>
                  <a:gd name="connsiteX34" fmla="*/ 3007641 w 3448549"/>
                  <a:gd name="connsiteY34" fmla="*/ 703386 h 3585253"/>
                  <a:gd name="connsiteX35" fmla="*/ 2952934 w 3448549"/>
                  <a:gd name="connsiteY35" fmla="*/ 730739 h 3585253"/>
                  <a:gd name="connsiteX36" fmla="*/ 2777087 w 3448549"/>
                  <a:gd name="connsiteY36" fmla="*/ 492371 h 3585253"/>
                  <a:gd name="connsiteX37" fmla="*/ 2734103 w 3448549"/>
                  <a:gd name="connsiteY37" fmla="*/ 515816 h 3585253"/>
                  <a:gd name="connsiteX38" fmla="*/ 2515272 w 3448549"/>
                  <a:gd name="connsiteY38" fmla="*/ 273539 h 3585253"/>
                  <a:gd name="connsiteX39" fmla="*/ 2472287 w 3448549"/>
                  <a:gd name="connsiteY39" fmla="*/ 375139 h 3585253"/>
                  <a:gd name="connsiteX40" fmla="*/ 2261272 w 3448549"/>
                  <a:gd name="connsiteY40" fmla="*/ 179754 h 3585253"/>
                  <a:gd name="connsiteX41" fmla="*/ 2327703 w 3448549"/>
                  <a:gd name="connsiteY41" fmla="*/ 332154 h 3585253"/>
                  <a:gd name="connsiteX42" fmla="*/ 2034625 w 3448549"/>
                  <a:gd name="connsiteY42" fmla="*/ 105509 h 3585253"/>
                  <a:gd name="connsiteX43" fmla="*/ 1972104 w 3448549"/>
                  <a:gd name="connsiteY43" fmla="*/ 164124 h 3585253"/>
                  <a:gd name="connsiteX44" fmla="*/ 1839241 w 3448549"/>
                  <a:gd name="connsiteY44" fmla="*/ 78155 h 3585253"/>
                  <a:gd name="connsiteX45" fmla="*/ 1761537 w 3448549"/>
                  <a:gd name="connsiteY45" fmla="*/ 185455 h 3585253"/>
                  <a:gd name="connsiteX46" fmla="*/ 1671211 w 3448549"/>
                  <a:gd name="connsiteY46" fmla="*/ 11723 h 3585253"/>
                  <a:gd name="connsiteX47" fmla="*/ 1620411 w 3448549"/>
                  <a:gd name="connsiteY47" fmla="*/ 0 h 3585253"/>
                  <a:gd name="connsiteX48" fmla="*/ 1530533 w 3448549"/>
                  <a:gd name="connsiteY48" fmla="*/ 156308 h 3585253"/>
                  <a:gd name="connsiteX49" fmla="*/ 1460195 w 3448549"/>
                  <a:gd name="connsiteY49" fmla="*/ 97694 h 3585253"/>
                  <a:gd name="connsiteX50" fmla="*/ 1401580 w 3448549"/>
                  <a:gd name="connsiteY50" fmla="*/ 171939 h 3585253"/>
                  <a:gd name="connsiteX51" fmla="*/ 1335149 w 3448549"/>
                  <a:gd name="connsiteY51" fmla="*/ 113324 h 3585253"/>
                  <a:gd name="connsiteX52" fmla="*/ 1260903 w 3448549"/>
                  <a:gd name="connsiteY52" fmla="*/ 222739 h 3585253"/>
                  <a:gd name="connsiteX53" fmla="*/ 1210103 w 3448549"/>
                  <a:gd name="connsiteY53" fmla="*/ 203201 h 3585253"/>
                  <a:gd name="connsiteX54" fmla="*/ 991271 w 3448549"/>
                  <a:gd name="connsiteY54" fmla="*/ 418125 h 3585253"/>
                  <a:gd name="connsiteX55" fmla="*/ 995179 w 3448549"/>
                  <a:gd name="connsiteY55" fmla="*/ 347786 h 3585253"/>
                  <a:gd name="connsiteX56" fmla="*/ 799795 w 3448549"/>
                  <a:gd name="connsiteY56" fmla="*/ 558801 h 3585253"/>
                  <a:gd name="connsiteX57" fmla="*/ 752902 w 3448549"/>
                  <a:gd name="connsiteY57" fmla="*/ 511909 h 3585253"/>
                  <a:gd name="connsiteX58" fmla="*/ 534071 w 3448549"/>
                  <a:gd name="connsiteY58" fmla="*/ 859693 h 3585253"/>
                  <a:gd name="connsiteX59" fmla="*/ 525104 w 3448549"/>
                  <a:gd name="connsiteY59" fmla="*/ 705820 h 3585253"/>
                  <a:gd name="connsiteX60" fmla="*/ 287888 w 3448549"/>
                  <a:gd name="connsiteY60" fmla="*/ 1199662 h 3585253"/>
                  <a:gd name="connsiteX61" fmla="*/ 240996 w 3448549"/>
                  <a:gd name="connsiteY61" fmla="*/ 1133232 h 3585253"/>
                  <a:gd name="connsiteX62" fmla="*/ 143065 w 3448549"/>
                  <a:gd name="connsiteY62" fmla="*/ 1519087 h 3585253"/>
                  <a:gd name="connsiteX63" fmla="*/ 0 w 3448549"/>
                  <a:gd name="connsiteY63" fmla="*/ 1872974 h 3585253"/>
                  <a:gd name="connsiteX64" fmla="*/ 58521 w 3448549"/>
                  <a:gd name="connsiteY64" fmla="*/ 2333831 h 3585253"/>
                  <a:gd name="connsiteX65" fmla="*/ 100254 w 3448549"/>
                  <a:gd name="connsiteY65" fmla="*/ 2544293 h 3585253"/>
                  <a:gd name="connsiteX66" fmla="*/ 375593 w 3448549"/>
                  <a:gd name="connsiteY66" fmla="*/ 3518717 h 3585253"/>
                  <a:gd name="connsiteX0" fmla="*/ 387674 w 3448550"/>
                  <a:gd name="connsiteY0" fmla="*/ 3508413 h 3585253"/>
                  <a:gd name="connsiteX1" fmla="*/ 379031 w 3448550"/>
                  <a:gd name="connsiteY1" fmla="*/ 2442829 h 3585253"/>
                  <a:gd name="connsiteX2" fmla="*/ 443576 w 3448550"/>
                  <a:gd name="connsiteY2" fmla="*/ 2236128 h 3585253"/>
                  <a:gd name="connsiteX3" fmla="*/ 412264 w 3448550"/>
                  <a:gd name="connsiteY3" fmla="*/ 2030773 h 3585253"/>
                  <a:gd name="connsiteX4" fmla="*/ 503704 w 3448550"/>
                  <a:gd name="connsiteY4" fmla="*/ 1560510 h 3585253"/>
                  <a:gd name="connsiteX5" fmla="*/ 496981 w 3448550"/>
                  <a:gd name="connsiteY5" fmla="*/ 1594128 h 3585253"/>
                  <a:gd name="connsiteX6" fmla="*/ 634332 w 3448550"/>
                  <a:gd name="connsiteY6" fmla="*/ 1508258 h 3585253"/>
                  <a:gd name="connsiteX7" fmla="*/ 882526 w 3448550"/>
                  <a:gd name="connsiteY7" fmla="*/ 1338441 h 3585253"/>
                  <a:gd name="connsiteX8" fmla="*/ 1261349 w 3448550"/>
                  <a:gd name="connsiteY8" fmla="*/ 1267556 h 3585253"/>
                  <a:gd name="connsiteX9" fmla="*/ 1261349 w 3448550"/>
                  <a:gd name="connsiteY9" fmla="*/ 1292145 h 3585253"/>
                  <a:gd name="connsiteX10" fmla="*/ 1666298 w 3448550"/>
                  <a:gd name="connsiteY10" fmla="*/ 1233938 h 3585253"/>
                  <a:gd name="connsiteX11" fmla="*/ 2046274 w 3448550"/>
                  <a:gd name="connsiteY11" fmla="*/ 1201858 h 3585253"/>
                  <a:gd name="connsiteX12" fmla="*/ 2590111 w 3448550"/>
                  <a:gd name="connsiteY12" fmla="*/ 1320575 h 3585253"/>
                  <a:gd name="connsiteX13" fmla="*/ 2762425 w 3448550"/>
                  <a:gd name="connsiteY13" fmla="*/ 1445633 h 3585253"/>
                  <a:gd name="connsiteX14" fmla="*/ 2998709 w 3448550"/>
                  <a:gd name="connsiteY14" fmla="*/ 1743390 h 3585253"/>
                  <a:gd name="connsiteX15" fmla="*/ 3056148 w 3448550"/>
                  <a:gd name="connsiteY15" fmla="*/ 1918778 h 3585253"/>
                  <a:gd name="connsiteX16" fmla="*/ 3037898 w 3448550"/>
                  <a:gd name="connsiteY16" fmla="*/ 2148338 h 3585253"/>
                  <a:gd name="connsiteX17" fmla="*/ 3129722 w 3448550"/>
                  <a:gd name="connsiteY17" fmla="*/ 2417855 h 3585253"/>
                  <a:gd name="connsiteX18" fmla="*/ 3182359 w 3448550"/>
                  <a:gd name="connsiteY18" fmla="*/ 2726178 h 3585253"/>
                  <a:gd name="connsiteX19" fmla="*/ 3207715 w 3448550"/>
                  <a:gd name="connsiteY19" fmla="*/ 2892921 h 3585253"/>
                  <a:gd name="connsiteX20" fmla="*/ 3181589 w 3448550"/>
                  <a:gd name="connsiteY20" fmla="*/ 3167241 h 3585253"/>
                  <a:gd name="connsiteX21" fmla="*/ 3168526 w 3448550"/>
                  <a:gd name="connsiteY21" fmla="*/ 3546064 h 3585253"/>
                  <a:gd name="connsiteX22" fmla="*/ 3168526 w 3448550"/>
                  <a:gd name="connsiteY22" fmla="*/ 3585253 h 3585253"/>
                  <a:gd name="connsiteX23" fmla="*/ 3272261 w 3448550"/>
                  <a:gd name="connsiteY23" fmla="*/ 3217572 h 3585253"/>
                  <a:gd name="connsiteX24" fmla="*/ 3318174 w 3448550"/>
                  <a:gd name="connsiteY24" fmla="*/ 2882164 h 3585253"/>
                  <a:gd name="connsiteX25" fmla="*/ 3390595 w 3448550"/>
                  <a:gd name="connsiteY25" fmla="*/ 2749230 h 3585253"/>
                  <a:gd name="connsiteX26" fmla="*/ 3403658 w 3448550"/>
                  <a:gd name="connsiteY26" fmla="*/ 2487973 h 3585253"/>
                  <a:gd name="connsiteX27" fmla="*/ 3448550 w 3448550"/>
                  <a:gd name="connsiteY27" fmla="*/ 2120557 h 3585253"/>
                  <a:gd name="connsiteX28" fmla="*/ 3390596 w 3448550"/>
                  <a:gd name="connsiteY28" fmla="*/ 2114117 h 3585253"/>
                  <a:gd name="connsiteX29" fmla="*/ 3379314 w 3448550"/>
                  <a:gd name="connsiteY29" fmla="*/ 1638095 h 3585253"/>
                  <a:gd name="connsiteX30" fmla="*/ 3335888 w 3448550"/>
                  <a:gd name="connsiteY30" fmla="*/ 1613878 h 3585253"/>
                  <a:gd name="connsiteX31" fmla="*/ 3293784 w 3448550"/>
                  <a:gd name="connsiteY31" fmla="*/ 1249417 h 3585253"/>
                  <a:gd name="connsiteX32" fmla="*/ 3252623 w 3448550"/>
                  <a:gd name="connsiteY32" fmla="*/ 1322278 h 3585253"/>
                  <a:gd name="connsiteX33" fmla="*/ 3149146 w 3448550"/>
                  <a:gd name="connsiteY33" fmla="*/ 948579 h 3585253"/>
                  <a:gd name="connsiteX34" fmla="*/ 3007642 w 3448550"/>
                  <a:gd name="connsiteY34" fmla="*/ 703386 h 3585253"/>
                  <a:gd name="connsiteX35" fmla="*/ 2952935 w 3448550"/>
                  <a:gd name="connsiteY35" fmla="*/ 730739 h 3585253"/>
                  <a:gd name="connsiteX36" fmla="*/ 2777088 w 3448550"/>
                  <a:gd name="connsiteY36" fmla="*/ 492371 h 3585253"/>
                  <a:gd name="connsiteX37" fmla="*/ 2734104 w 3448550"/>
                  <a:gd name="connsiteY37" fmla="*/ 515816 h 3585253"/>
                  <a:gd name="connsiteX38" fmla="*/ 2515273 w 3448550"/>
                  <a:gd name="connsiteY38" fmla="*/ 273539 h 3585253"/>
                  <a:gd name="connsiteX39" fmla="*/ 2472288 w 3448550"/>
                  <a:gd name="connsiteY39" fmla="*/ 375139 h 3585253"/>
                  <a:gd name="connsiteX40" fmla="*/ 2261273 w 3448550"/>
                  <a:gd name="connsiteY40" fmla="*/ 179754 h 3585253"/>
                  <a:gd name="connsiteX41" fmla="*/ 2327704 w 3448550"/>
                  <a:gd name="connsiteY41" fmla="*/ 332154 h 3585253"/>
                  <a:gd name="connsiteX42" fmla="*/ 2034626 w 3448550"/>
                  <a:gd name="connsiteY42" fmla="*/ 105509 h 3585253"/>
                  <a:gd name="connsiteX43" fmla="*/ 1972105 w 3448550"/>
                  <a:gd name="connsiteY43" fmla="*/ 164124 h 3585253"/>
                  <a:gd name="connsiteX44" fmla="*/ 1839242 w 3448550"/>
                  <a:gd name="connsiteY44" fmla="*/ 78155 h 3585253"/>
                  <a:gd name="connsiteX45" fmla="*/ 1761538 w 3448550"/>
                  <a:gd name="connsiteY45" fmla="*/ 185455 h 3585253"/>
                  <a:gd name="connsiteX46" fmla="*/ 1671212 w 3448550"/>
                  <a:gd name="connsiteY46" fmla="*/ 11723 h 3585253"/>
                  <a:gd name="connsiteX47" fmla="*/ 1620412 w 3448550"/>
                  <a:gd name="connsiteY47" fmla="*/ 0 h 3585253"/>
                  <a:gd name="connsiteX48" fmla="*/ 1530534 w 3448550"/>
                  <a:gd name="connsiteY48" fmla="*/ 156308 h 3585253"/>
                  <a:gd name="connsiteX49" fmla="*/ 1460196 w 3448550"/>
                  <a:gd name="connsiteY49" fmla="*/ 97694 h 3585253"/>
                  <a:gd name="connsiteX50" fmla="*/ 1401581 w 3448550"/>
                  <a:gd name="connsiteY50" fmla="*/ 171939 h 3585253"/>
                  <a:gd name="connsiteX51" fmla="*/ 1335150 w 3448550"/>
                  <a:gd name="connsiteY51" fmla="*/ 113324 h 3585253"/>
                  <a:gd name="connsiteX52" fmla="*/ 1260904 w 3448550"/>
                  <a:gd name="connsiteY52" fmla="*/ 222739 h 3585253"/>
                  <a:gd name="connsiteX53" fmla="*/ 1210104 w 3448550"/>
                  <a:gd name="connsiteY53" fmla="*/ 203201 h 3585253"/>
                  <a:gd name="connsiteX54" fmla="*/ 991272 w 3448550"/>
                  <a:gd name="connsiteY54" fmla="*/ 418125 h 3585253"/>
                  <a:gd name="connsiteX55" fmla="*/ 995180 w 3448550"/>
                  <a:gd name="connsiteY55" fmla="*/ 347786 h 3585253"/>
                  <a:gd name="connsiteX56" fmla="*/ 799796 w 3448550"/>
                  <a:gd name="connsiteY56" fmla="*/ 558801 h 3585253"/>
                  <a:gd name="connsiteX57" fmla="*/ 752903 w 3448550"/>
                  <a:gd name="connsiteY57" fmla="*/ 511909 h 3585253"/>
                  <a:gd name="connsiteX58" fmla="*/ 534072 w 3448550"/>
                  <a:gd name="connsiteY58" fmla="*/ 859693 h 3585253"/>
                  <a:gd name="connsiteX59" fmla="*/ 525105 w 3448550"/>
                  <a:gd name="connsiteY59" fmla="*/ 705820 h 3585253"/>
                  <a:gd name="connsiteX60" fmla="*/ 287889 w 3448550"/>
                  <a:gd name="connsiteY60" fmla="*/ 1199662 h 3585253"/>
                  <a:gd name="connsiteX61" fmla="*/ 240997 w 3448550"/>
                  <a:gd name="connsiteY61" fmla="*/ 1133232 h 3585253"/>
                  <a:gd name="connsiteX62" fmla="*/ 143066 w 3448550"/>
                  <a:gd name="connsiteY62" fmla="*/ 1519087 h 3585253"/>
                  <a:gd name="connsiteX63" fmla="*/ 1 w 3448550"/>
                  <a:gd name="connsiteY63" fmla="*/ 1872974 h 3585253"/>
                  <a:gd name="connsiteX64" fmla="*/ 0 w 3448550"/>
                  <a:gd name="connsiteY64" fmla="*/ 2406983 h 3585253"/>
                  <a:gd name="connsiteX65" fmla="*/ 100255 w 3448550"/>
                  <a:gd name="connsiteY65" fmla="*/ 2544293 h 3585253"/>
                  <a:gd name="connsiteX66" fmla="*/ 375594 w 3448550"/>
                  <a:gd name="connsiteY66" fmla="*/ 3518717 h 3585253"/>
                  <a:gd name="connsiteX0" fmla="*/ 401085 w 3461961"/>
                  <a:gd name="connsiteY0" fmla="*/ 3508413 h 3585253"/>
                  <a:gd name="connsiteX1" fmla="*/ 392442 w 3461961"/>
                  <a:gd name="connsiteY1" fmla="*/ 2442829 h 3585253"/>
                  <a:gd name="connsiteX2" fmla="*/ 456987 w 3461961"/>
                  <a:gd name="connsiteY2" fmla="*/ 2236128 h 3585253"/>
                  <a:gd name="connsiteX3" fmla="*/ 425675 w 3461961"/>
                  <a:gd name="connsiteY3" fmla="*/ 2030773 h 3585253"/>
                  <a:gd name="connsiteX4" fmla="*/ 517115 w 3461961"/>
                  <a:gd name="connsiteY4" fmla="*/ 1560510 h 3585253"/>
                  <a:gd name="connsiteX5" fmla="*/ 510392 w 3461961"/>
                  <a:gd name="connsiteY5" fmla="*/ 1594128 h 3585253"/>
                  <a:gd name="connsiteX6" fmla="*/ 647743 w 3461961"/>
                  <a:gd name="connsiteY6" fmla="*/ 1508258 h 3585253"/>
                  <a:gd name="connsiteX7" fmla="*/ 895937 w 3461961"/>
                  <a:gd name="connsiteY7" fmla="*/ 1338441 h 3585253"/>
                  <a:gd name="connsiteX8" fmla="*/ 1274760 w 3461961"/>
                  <a:gd name="connsiteY8" fmla="*/ 1267556 h 3585253"/>
                  <a:gd name="connsiteX9" fmla="*/ 1274760 w 3461961"/>
                  <a:gd name="connsiteY9" fmla="*/ 1292145 h 3585253"/>
                  <a:gd name="connsiteX10" fmla="*/ 1679709 w 3461961"/>
                  <a:gd name="connsiteY10" fmla="*/ 1233938 h 3585253"/>
                  <a:gd name="connsiteX11" fmla="*/ 2059685 w 3461961"/>
                  <a:gd name="connsiteY11" fmla="*/ 1201858 h 3585253"/>
                  <a:gd name="connsiteX12" fmla="*/ 2603522 w 3461961"/>
                  <a:gd name="connsiteY12" fmla="*/ 1320575 h 3585253"/>
                  <a:gd name="connsiteX13" fmla="*/ 2775836 w 3461961"/>
                  <a:gd name="connsiteY13" fmla="*/ 1445633 h 3585253"/>
                  <a:gd name="connsiteX14" fmla="*/ 3012120 w 3461961"/>
                  <a:gd name="connsiteY14" fmla="*/ 1743390 h 3585253"/>
                  <a:gd name="connsiteX15" fmla="*/ 3069559 w 3461961"/>
                  <a:gd name="connsiteY15" fmla="*/ 1918778 h 3585253"/>
                  <a:gd name="connsiteX16" fmla="*/ 3051309 w 3461961"/>
                  <a:gd name="connsiteY16" fmla="*/ 2148338 h 3585253"/>
                  <a:gd name="connsiteX17" fmla="*/ 3143133 w 3461961"/>
                  <a:gd name="connsiteY17" fmla="*/ 2417855 h 3585253"/>
                  <a:gd name="connsiteX18" fmla="*/ 3195770 w 3461961"/>
                  <a:gd name="connsiteY18" fmla="*/ 2726178 h 3585253"/>
                  <a:gd name="connsiteX19" fmla="*/ 3221126 w 3461961"/>
                  <a:gd name="connsiteY19" fmla="*/ 2892921 h 3585253"/>
                  <a:gd name="connsiteX20" fmla="*/ 3195000 w 3461961"/>
                  <a:gd name="connsiteY20" fmla="*/ 3167241 h 3585253"/>
                  <a:gd name="connsiteX21" fmla="*/ 3181937 w 3461961"/>
                  <a:gd name="connsiteY21" fmla="*/ 3546064 h 3585253"/>
                  <a:gd name="connsiteX22" fmla="*/ 3181937 w 3461961"/>
                  <a:gd name="connsiteY22" fmla="*/ 3585253 h 3585253"/>
                  <a:gd name="connsiteX23" fmla="*/ 3285672 w 3461961"/>
                  <a:gd name="connsiteY23" fmla="*/ 3217572 h 3585253"/>
                  <a:gd name="connsiteX24" fmla="*/ 3331585 w 3461961"/>
                  <a:gd name="connsiteY24" fmla="*/ 2882164 h 3585253"/>
                  <a:gd name="connsiteX25" fmla="*/ 3404006 w 3461961"/>
                  <a:gd name="connsiteY25" fmla="*/ 2749230 h 3585253"/>
                  <a:gd name="connsiteX26" fmla="*/ 3417069 w 3461961"/>
                  <a:gd name="connsiteY26" fmla="*/ 2487973 h 3585253"/>
                  <a:gd name="connsiteX27" fmla="*/ 3461961 w 3461961"/>
                  <a:gd name="connsiteY27" fmla="*/ 2120557 h 3585253"/>
                  <a:gd name="connsiteX28" fmla="*/ 3404007 w 3461961"/>
                  <a:gd name="connsiteY28" fmla="*/ 2114117 h 3585253"/>
                  <a:gd name="connsiteX29" fmla="*/ 3392725 w 3461961"/>
                  <a:gd name="connsiteY29" fmla="*/ 1638095 h 3585253"/>
                  <a:gd name="connsiteX30" fmla="*/ 3349299 w 3461961"/>
                  <a:gd name="connsiteY30" fmla="*/ 1613878 h 3585253"/>
                  <a:gd name="connsiteX31" fmla="*/ 3307195 w 3461961"/>
                  <a:gd name="connsiteY31" fmla="*/ 1249417 h 3585253"/>
                  <a:gd name="connsiteX32" fmla="*/ 3266034 w 3461961"/>
                  <a:gd name="connsiteY32" fmla="*/ 1322278 h 3585253"/>
                  <a:gd name="connsiteX33" fmla="*/ 3162557 w 3461961"/>
                  <a:gd name="connsiteY33" fmla="*/ 948579 h 3585253"/>
                  <a:gd name="connsiteX34" fmla="*/ 3021053 w 3461961"/>
                  <a:gd name="connsiteY34" fmla="*/ 703386 h 3585253"/>
                  <a:gd name="connsiteX35" fmla="*/ 2966346 w 3461961"/>
                  <a:gd name="connsiteY35" fmla="*/ 730739 h 3585253"/>
                  <a:gd name="connsiteX36" fmla="*/ 2790499 w 3461961"/>
                  <a:gd name="connsiteY36" fmla="*/ 492371 h 3585253"/>
                  <a:gd name="connsiteX37" fmla="*/ 2747515 w 3461961"/>
                  <a:gd name="connsiteY37" fmla="*/ 515816 h 3585253"/>
                  <a:gd name="connsiteX38" fmla="*/ 2528684 w 3461961"/>
                  <a:gd name="connsiteY38" fmla="*/ 273539 h 3585253"/>
                  <a:gd name="connsiteX39" fmla="*/ 2485699 w 3461961"/>
                  <a:gd name="connsiteY39" fmla="*/ 375139 h 3585253"/>
                  <a:gd name="connsiteX40" fmla="*/ 2274684 w 3461961"/>
                  <a:gd name="connsiteY40" fmla="*/ 179754 h 3585253"/>
                  <a:gd name="connsiteX41" fmla="*/ 2341115 w 3461961"/>
                  <a:gd name="connsiteY41" fmla="*/ 332154 h 3585253"/>
                  <a:gd name="connsiteX42" fmla="*/ 2048037 w 3461961"/>
                  <a:gd name="connsiteY42" fmla="*/ 105509 h 3585253"/>
                  <a:gd name="connsiteX43" fmla="*/ 1985516 w 3461961"/>
                  <a:gd name="connsiteY43" fmla="*/ 164124 h 3585253"/>
                  <a:gd name="connsiteX44" fmla="*/ 1852653 w 3461961"/>
                  <a:gd name="connsiteY44" fmla="*/ 78155 h 3585253"/>
                  <a:gd name="connsiteX45" fmla="*/ 1774949 w 3461961"/>
                  <a:gd name="connsiteY45" fmla="*/ 185455 h 3585253"/>
                  <a:gd name="connsiteX46" fmla="*/ 1684623 w 3461961"/>
                  <a:gd name="connsiteY46" fmla="*/ 11723 h 3585253"/>
                  <a:gd name="connsiteX47" fmla="*/ 1633823 w 3461961"/>
                  <a:gd name="connsiteY47" fmla="*/ 0 h 3585253"/>
                  <a:gd name="connsiteX48" fmla="*/ 1543945 w 3461961"/>
                  <a:gd name="connsiteY48" fmla="*/ 156308 h 3585253"/>
                  <a:gd name="connsiteX49" fmla="*/ 1473607 w 3461961"/>
                  <a:gd name="connsiteY49" fmla="*/ 97694 h 3585253"/>
                  <a:gd name="connsiteX50" fmla="*/ 1414992 w 3461961"/>
                  <a:gd name="connsiteY50" fmla="*/ 171939 h 3585253"/>
                  <a:gd name="connsiteX51" fmla="*/ 1348561 w 3461961"/>
                  <a:gd name="connsiteY51" fmla="*/ 113324 h 3585253"/>
                  <a:gd name="connsiteX52" fmla="*/ 1274315 w 3461961"/>
                  <a:gd name="connsiteY52" fmla="*/ 222739 h 3585253"/>
                  <a:gd name="connsiteX53" fmla="*/ 1223515 w 3461961"/>
                  <a:gd name="connsiteY53" fmla="*/ 203201 h 3585253"/>
                  <a:gd name="connsiteX54" fmla="*/ 1004683 w 3461961"/>
                  <a:gd name="connsiteY54" fmla="*/ 418125 h 3585253"/>
                  <a:gd name="connsiteX55" fmla="*/ 1008591 w 3461961"/>
                  <a:gd name="connsiteY55" fmla="*/ 347786 h 3585253"/>
                  <a:gd name="connsiteX56" fmla="*/ 813207 w 3461961"/>
                  <a:gd name="connsiteY56" fmla="*/ 558801 h 3585253"/>
                  <a:gd name="connsiteX57" fmla="*/ 766314 w 3461961"/>
                  <a:gd name="connsiteY57" fmla="*/ 511909 h 3585253"/>
                  <a:gd name="connsiteX58" fmla="*/ 547483 w 3461961"/>
                  <a:gd name="connsiteY58" fmla="*/ 859693 h 3585253"/>
                  <a:gd name="connsiteX59" fmla="*/ 538516 w 3461961"/>
                  <a:gd name="connsiteY59" fmla="*/ 705820 h 3585253"/>
                  <a:gd name="connsiteX60" fmla="*/ 301300 w 3461961"/>
                  <a:gd name="connsiteY60" fmla="*/ 1199662 h 3585253"/>
                  <a:gd name="connsiteX61" fmla="*/ 254408 w 3461961"/>
                  <a:gd name="connsiteY61" fmla="*/ 1133232 h 3585253"/>
                  <a:gd name="connsiteX62" fmla="*/ 156477 w 3461961"/>
                  <a:gd name="connsiteY62" fmla="*/ 1519087 h 3585253"/>
                  <a:gd name="connsiteX63" fmla="*/ 13412 w 3461961"/>
                  <a:gd name="connsiteY63" fmla="*/ 1872974 h 3585253"/>
                  <a:gd name="connsiteX64" fmla="*/ 6097 w 3461961"/>
                  <a:gd name="connsiteY64" fmla="*/ 2085114 h 3585253"/>
                  <a:gd name="connsiteX65" fmla="*/ 13411 w 3461961"/>
                  <a:gd name="connsiteY65" fmla="*/ 2406983 h 3585253"/>
                  <a:gd name="connsiteX66" fmla="*/ 113666 w 3461961"/>
                  <a:gd name="connsiteY66" fmla="*/ 2544293 h 3585253"/>
                  <a:gd name="connsiteX67" fmla="*/ 389005 w 3461961"/>
                  <a:gd name="connsiteY67" fmla="*/ 3518717 h 3585253"/>
                  <a:gd name="connsiteX0" fmla="*/ 391767 w 3452643"/>
                  <a:gd name="connsiteY0" fmla="*/ 3508413 h 3585253"/>
                  <a:gd name="connsiteX1" fmla="*/ 383124 w 3452643"/>
                  <a:gd name="connsiteY1" fmla="*/ 2442829 h 3585253"/>
                  <a:gd name="connsiteX2" fmla="*/ 447669 w 3452643"/>
                  <a:gd name="connsiteY2" fmla="*/ 2236128 h 3585253"/>
                  <a:gd name="connsiteX3" fmla="*/ 416357 w 3452643"/>
                  <a:gd name="connsiteY3" fmla="*/ 2030773 h 3585253"/>
                  <a:gd name="connsiteX4" fmla="*/ 507797 w 3452643"/>
                  <a:gd name="connsiteY4" fmla="*/ 1560510 h 3585253"/>
                  <a:gd name="connsiteX5" fmla="*/ 501074 w 3452643"/>
                  <a:gd name="connsiteY5" fmla="*/ 1594128 h 3585253"/>
                  <a:gd name="connsiteX6" fmla="*/ 638425 w 3452643"/>
                  <a:gd name="connsiteY6" fmla="*/ 1508258 h 3585253"/>
                  <a:gd name="connsiteX7" fmla="*/ 886619 w 3452643"/>
                  <a:gd name="connsiteY7" fmla="*/ 1338441 h 3585253"/>
                  <a:gd name="connsiteX8" fmla="*/ 1265442 w 3452643"/>
                  <a:gd name="connsiteY8" fmla="*/ 1267556 h 3585253"/>
                  <a:gd name="connsiteX9" fmla="*/ 1265442 w 3452643"/>
                  <a:gd name="connsiteY9" fmla="*/ 1292145 h 3585253"/>
                  <a:gd name="connsiteX10" fmla="*/ 1670391 w 3452643"/>
                  <a:gd name="connsiteY10" fmla="*/ 1233938 h 3585253"/>
                  <a:gd name="connsiteX11" fmla="*/ 2050367 w 3452643"/>
                  <a:gd name="connsiteY11" fmla="*/ 1201858 h 3585253"/>
                  <a:gd name="connsiteX12" fmla="*/ 2594204 w 3452643"/>
                  <a:gd name="connsiteY12" fmla="*/ 1320575 h 3585253"/>
                  <a:gd name="connsiteX13" fmla="*/ 2766518 w 3452643"/>
                  <a:gd name="connsiteY13" fmla="*/ 1445633 h 3585253"/>
                  <a:gd name="connsiteX14" fmla="*/ 3002802 w 3452643"/>
                  <a:gd name="connsiteY14" fmla="*/ 1743390 h 3585253"/>
                  <a:gd name="connsiteX15" fmla="*/ 3060241 w 3452643"/>
                  <a:gd name="connsiteY15" fmla="*/ 1918778 h 3585253"/>
                  <a:gd name="connsiteX16" fmla="*/ 3041991 w 3452643"/>
                  <a:gd name="connsiteY16" fmla="*/ 2148338 h 3585253"/>
                  <a:gd name="connsiteX17" fmla="*/ 3133815 w 3452643"/>
                  <a:gd name="connsiteY17" fmla="*/ 2417855 h 3585253"/>
                  <a:gd name="connsiteX18" fmla="*/ 3186452 w 3452643"/>
                  <a:gd name="connsiteY18" fmla="*/ 2726178 h 3585253"/>
                  <a:gd name="connsiteX19" fmla="*/ 3211808 w 3452643"/>
                  <a:gd name="connsiteY19" fmla="*/ 2892921 h 3585253"/>
                  <a:gd name="connsiteX20" fmla="*/ 3185682 w 3452643"/>
                  <a:gd name="connsiteY20" fmla="*/ 3167241 h 3585253"/>
                  <a:gd name="connsiteX21" fmla="*/ 3172619 w 3452643"/>
                  <a:gd name="connsiteY21" fmla="*/ 3546064 h 3585253"/>
                  <a:gd name="connsiteX22" fmla="*/ 3172619 w 3452643"/>
                  <a:gd name="connsiteY22" fmla="*/ 3585253 h 3585253"/>
                  <a:gd name="connsiteX23" fmla="*/ 3276354 w 3452643"/>
                  <a:gd name="connsiteY23" fmla="*/ 3217572 h 3585253"/>
                  <a:gd name="connsiteX24" fmla="*/ 3322267 w 3452643"/>
                  <a:gd name="connsiteY24" fmla="*/ 2882164 h 3585253"/>
                  <a:gd name="connsiteX25" fmla="*/ 3394688 w 3452643"/>
                  <a:gd name="connsiteY25" fmla="*/ 2749230 h 3585253"/>
                  <a:gd name="connsiteX26" fmla="*/ 3407751 w 3452643"/>
                  <a:gd name="connsiteY26" fmla="*/ 2487973 h 3585253"/>
                  <a:gd name="connsiteX27" fmla="*/ 3452643 w 3452643"/>
                  <a:gd name="connsiteY27" fmla="*/ 2120557 h 3585253"/>
                  <a:gd name="connsiteX28" fmla="*/ 3394689 w 3452643"/>
                  <a:gd name="connsiteY28" fmla="*/ 2114117 h 3585253"/>
                  <a:gd name="connsiteX29" fmla="*/ 3383407 w 3452643"/>
                  <a:gd name="connsiteY29" fmla="*/ 1638095 h 3585253"/>
                  <a:gd name="connsiteX30" fmla="*/ 3339981 w 3452643"/>
                  <a:gd name="connsiteY30" fmla="*/ 1613878 h 3585253"/>
                  <a:gd name="connsiteX31" fmla="*/ 3297877 w 3452643"/>
                  <a:gd name="connsiteY31" fmla="*/ 1249417 h 3585253"/>
                  <a:gd name="connsiteX32" fmla="*/ 3256716 w 3452643"/>
                  <a:gd name="connsiteY32" fmla="*/ 1322278 h 3585253"/>
                  <a:gd name="connsiteX33" fmla="*/ 3153239 w 3452643"/>
                  <a:gd name="connsiteY33" fmla="*/ 948579 h 3585253"/>
                  <a:gd name="connsiteX34" fmla="*/ 3011735 w 3452643"/>
                  <a:gd name="connsiteY34" fmla="*/ 703386 h 3585253"/>
                  <a:gd name="connsiteX35" fmla="*/ 2957028 w 3452643"/>
                  <a:gd name="connsiteY35" fmla="*/ 730739 h 3585253"/>
                  <a:gd name="connsiteX36" fmla="*/ 2781181 w 3452643"/>
                  <a:gd name="connsiteY36" fmla="*/ 492371 h 3585253"/>
                  <a:gd name="connsiteX37" fmla="*/ 2738197 w 3452643"/>
                  <a:gd name="connsiteY37" fmla="*/ 515816 h 3585253"/>
                  <a:gd name="connsiteX38" fmla="*/ 2519366 w 3452643"/>
                  <a:gd name="connsiteY38" fmla="*/ 273539 h 3585253"/>
                  <a:gd name="connsiteX39" fmla="*/ 2476381 w 3452643"/>
                  <a:gd name="connsiteY39" fmla="*/ 375139 h 3585253"/>
                  <a:gd name="connsiteX40" fmla="*/ 2265366 w 3452643"/>
                  <a:gd name="connsiteY40" fmla="*/ 179754 h 3585253"/>
                  <a:gd name="connsiteX41" fmla="*/ 2331797 w 3452643"/>
                  <a:gd name="connsiteY41" fmla="*/ 332154 h 3585253"/>
                  <a:gd name="connsiteX42" fmla="*/ 2038719 w 3452643"/>
                  <a:gd name="connsiteY42" fmla="*/ 105509 h 3585253"/>
                  <a:gd name="connsiteX43" fmla="*/ 1976198 w 3452643"/>
                  <a:gd name="connsiteY43" fmla="*/ 164124 h 3585253"/>
                  <a:gd name="connsiteX44" fmla="*/ 1843335 w 3452643"/>
                  <a:gd name="connsiteY44" fmla="*/ 78155 h 3585253"/>
                  <a:gd name="connsiteX45" fmla="*/ 1765631 w 3452643"/>
                  <a:gd name="connsiteY45" fmla="*/ 185455 h 3585253"/>
                  <a:gd name="connsiteX46" fmla="*/ 1675305 w 3452643"/>
                  <a:gd name="connsiteY46" fmla="*/ 11723 h 3585253"/>
                  <a:gd name="connsiteX47" fmla="*/ 1624505 w 3452643"/>
                  <a:gd name="connsiteY47" fmla="*/ 0 h 3585253"/>
                  <a:gd name="connsiteX48" fmla="*/ 1534627 w 3452643"/>
                  <a:gd name="connsiteY48" fmla="*/ 156308 h 3585253"/>
                  <a:gd name="connsiteX49" fmla="*/ 1464289 w 3452643"/>
                  <a:gd name="connsiteY49" fmla="*/ 97694 h 3585253"/>
                  <a:gd name="connsiteX50" fmla="*/ 1405674 w 3452643"/>
                  <a:gd name="connsiteY50" fmla="*/ 171939 h 3585253"/>
                  <a:gd name="connsiteX51" fmla="*/ 1339243 w 3452643"/>
                  <a:gd name="connsiteY51" fmla="*/ 113324 h 3585253"/>
                  <a:gd name="connsiteX52" fmla="*/ 1264997 w 3452643"/>
                  <a:gd name="connsiteY52" fmla="*/ 222739 h 3585253"/>
                  <a:gd name="connsiteX53" fmla="*/ 1214197 w 3452643"/>
                  <a:gd name="connsiteY53" fmla="*/ 203201 h 3585253"/>
                  <a:gd name="connsiteX54" fmla="*/ 995365 w 3452643"/>
                  <a:gd name="connsiteY54" fmla="*/ 418125 h 3585253"/>
                  <a:gd name="connsiteX55" fmla="*/ 999273 w 3452643"/>
                  <a:gd name="connsiteY55" fmla="*/ 347786 h 3585253"/>
                  <a:gd name="connsiteX56" fmla="*/ 803889 w 3452643"/>
                  <a:gd name="connsiteY56" fmla="*/ 558801 h 3585253"/>
                  <a:gd name="connsiteX57" fmla="*/ 756996 w 3452643"/>
                  <a:gd name="connsiteY57" fmla="*/ 511909 h 3585253"/>
                  <a:gd name="connsiteX58" fmla="*/ 538165 w 3452643"/>
                  <a:gd name="connsiteY58" fmla="*/ 859693 h 3585253"/>
                  <a:gd name="connsiteX59" fmla="*/ 529198 w 3452643"/>
                  <a:gd name="connsiteY59" fmla="*/ 705820 h 3585253"/>
                  <a:gd name="connsiteX60" fmla="*/ 291982 w 3452643"/>
                  <a:gd name="connsiteY60" fmla="*/ 1199662 h 3585253"/>
                  <a:gd name="connsiteX61" fmla="*/ 245090 w 3452643"/>
                  <a:gd name="connsiteY61" fmla="*/ 1133232 h 3585253"/>
                  <a:gd name="connsiteX62" fmla="*/ 147159 w 3452643"/>
                  <a:gd name="connsiteY62" fmla="*/ 1519087 h 3585253"/>
                  <a:gd name="connsiteX63" fmla="*/ 4094 w 3452643"/>
                  <a:gd name="connsiteY63" fmla="*/ 1872974 h 3585253"/>
                  <a:gd name="connsiteX64" fmla="*/ 77246 w 3452643"/>
                  <a:gd name="connsiteY64" fmla="*/ 2055853 h 3585253"/>
                  <a:gd name="connsiteX65" fmla="*/ 4093 w 3452643"/>
                  <a:gd name="connsiteY65" fmla="*/ 2406983 h 3585253"/>
                  <a:gd name="connsiteX66" fmla="*/ 104348 w 3452643"/>
                  <a:gd name="connsiteY66" fmla="*/ 2544293 h 3585253"/>
                  <a:gd name="connsiteX67" fmla="*/ 379687 w 345264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9513 w 3458063"/>
                  <a:gd name="connsiteY65" fmla="*/ 2406983 h 3585253"/>
                  <a:gd name="connsiteX66" fmla="*/ 109768 w 3458063"/>
                  <a:gd name="connsiteY66" fmla="*/ 2544293 h 3585253"/>
                  <a:gd name="connsiteX67" fmla="*/ 385107 w 345806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9513 w 3458063"/>
                  <a:gd name="connsiteY65" fmla="*/ 2406983 h 3585253"/>
                  <a:gd name="connsiteX66" fmla="*/ 87823 w 3458063"/>
                  <a:gd name="connsiteY66" fmla="*/ 2683282 h 3585253"/>
                  <a:gd name="connsiteX67" fmla="*/ 385107 w 345806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82665 w 3458063"/>
                  <a:gd name="connsiteY65" fmla="*/ 2385037 h 3585253"/>
                  <a:gd name="connsiteX66" fmla="*/ 87823 w 3458063"/>
                  <a:gd name="connsiteY66" fmla="*/ 2683282 h 3585253"/>
                  <a:gd name="connsiteX67" fmla="*/ 385107 w 3458063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29261 w 3477810"/>
                  <a:gd name="connsiteY63" fmla="*/ 1872974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29261 w 3477810"/>
                  <a:gd name="connsiteY63" fmla="*/ 1872974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51206 w 3477810"/>
                  <a:gd name="connsiteY63" fmla="*/ 1792507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9261 w 3455865"/>
                  <a:gd name="connsiteY63" fmla="*/ 1792507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241403 w 3455865"/>
                  <a:gd name="connsiteY67" fmla="*/ 3087297 h 3585253"/>
                  <a:gd name="connsiteX68" fmla="*/ 382909 w 3455865"/>
                  <a:gd name="connsiteY68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263348 w 3455865"/>
                  <a:gd name="connsiteY67" fmla="*/ 3014145 h 3585253"/>
                  <a:gd name="connsiteX68" fmla="*/ 382909 w 3455865"/>
                  <a:gd name="connsiteY68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690597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690597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800325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43891 w 3455865"/>
                  <a:gd name="connsiteY64" fmla="*/ 2443558 h 3585253"/>
                  <a:gd name="connsiteX65" fmla="*/ 129516 w 3455865"/>
                  <a:gd name="connsiteY65" fmla="*/ 2800325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51206 w 3485125"/>
                  <a:gd name="connsiteY62" fmla="*/ 1748616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51206 w 3485125"/>
                  <a:gd name="connsiteY62" fmla="*/ 1748616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73153 w 3485125"/>
                  <a:gd name="connsiteY63" fmla="*/ 190223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36577 w 3485125"/>
                  <a:gd name="connsiteY63" fmla="*/ 188760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36577 w 3485125"/>
                  <a:gd name="connsiteY63" fmla="*/ 188760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43892 w 3463180"/>
                  <a:gd name="connsiteY62" fmla="*/ 1697409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80468 w 3463180"/>
                  <a:gd name="connsiteY62" fmla="*/ 1719355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219062 w 3463180"/>
                  <a:gd name="connsiteY60" fmla="*/ 720017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182496 w 3463180"/>
                  <a:gd name="connsiteY60" fmla="*/ 876121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82496 w 3463180"/>
                  <a:gd name="connsiteY60" fmla="*/ 876121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255627 w 3463180"/>
                  <a:gd name="connsiteY60" fmla="*/ 885304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404628 w 3463180"/>
                  <a:gd name="connsiteY50" fmla="*/ 29697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547958 w 3463180"/>
                  <a:gd name="connsiteY48" fmla="*/ 272162 h 3585253"/>
                  <a:gd name="connsiteX49" fmla="*/ 1516765 w 3463180"/>
                  <a:gd name="connsiteY49" fmla="*/ 447414 h 3585253"/>
                  <a:gd name="connsiteX50" fmla="*/ 1404628 w 3463180"/>
                  <a:gd name="connsiteY50" fmla="*/ 29697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496691 h 3573531"/>
                  <a:gd name="connsiteX1" fmla="*/ 393661 w 3463180"/>
                  <a:gd name="connsiteY1" fmla="*/ 2431107 h 3573531"/>
                  <a:gd name="connsiteX2" fmla="*/ 458206 w 3463180"/>
                  <a:gd name="connsiteY2" fmla="*/ 2224406 h 3573531"/>
                  <a:gd name="connsiteX3" fmla="*/ 426894 w 3463180"/>
                  <a:gd name="connsiteY3" fmla="*/ 2019051 h 3573531"/>
                  <a:gd name="connsiteX4" fmla="*/ 518334 w 3463180"/>
                  <a:gd name="connsiteY4" fmla="*/ 1548788 h 3573531"/>
                  <a:gd name="connsiteX5" fmla="*/ 648962 w 3463180"/>
                  <a:gd name="connsiteY5" fmla="*/ 1496536 h 3573531"/>
                  <a:gd name="connsiteX6" fmla="*/ 897156 w 3463180"/>
                  <a:gd name="connsiteY6" fmla="*/ 1326719 h 3573531"/>
                  <a:gd name="connsiteX7" fmla="*/ 1275979 w 3463180"/>
                  <a:gd name="connsiteY7" fmla="*/ 1255834 h 3573531"/>
                  <a:gd name="connsiteX8" fmla="*/ 1275979 w 3463180"/>
                  <a:gd name="connsiteY8" fmla="*/ 1280423 h 3573531"/>
                  <a:gd name="connsiteX9" fmla="*/ 1680928 w 3463180"/>
                  <a:gd name="connsiteY9" fmla="*/ 1222216 h 3573531"/>
                  <a:gd name="connsiteX10" fmla="*/ 2060904 w 3463180"/>
                  <a:gd name="connsiteY10" fmla="*/ 1190136 h 3573531"/>
                  <a:gd name="connsiteX11" fmla="*/ 2604741 w 3463180"/>
                  <a:gd name="connsiteY11" fmla="*/ 1308853 h 3573531"/>
                  <a:gd name="connsiteX12" fmla="*/ 2777055 w 3463180"/>
                  <a:gd name="connsiteY12" fmla="*/ 1433911 h 3573531"/>
                  <a:gd name="connsiteX13" fmla="*/ 3013339 w 3463180"/>
                  <a:gd name="connsiteY13" fmla="*/ 1731668 h 3573531"/>
                  <a:gd name="connsiteX14" fmla="*/ 3070778 w 3463180"/>
                  <a:gd name="connsiteY14" fmla="*/ 1907056 h 3573531"/>
                  <a:gd name="connsiteX15" fmla="*/ 3052528 w 3463180"/>
                  <a:gd name="connsiteY15" fmla="*/ 2136616 h 3573531"/>
                  <a:gd name="connsiteX16" fmla="*/ 3144352 w 3463180"/>
                  <a:gd name="connsiteY16" fmla="*/ 2406133 h 3573531"/>
                  <a:gd name="connsiteX17" fmla="*/ 3196989 w 3463180"/>
                  <a:gd name="connsiteY17" fmla="*/ 2714456 h 3573531"/>
                  <a:gd name="connsiteX18" fmla="*/ 3222345 w 3463180"/>
                  <a:gd name="connsiteY18" fmla="*/ 2881199 h 3573531"/>
                  <a:gd name="connsiteX19" fmla="*/ 3196219 w 3463180"/>
                  <a:gd name="connsiteY19" fmla="*/ 3155519 h 3573531"/>
                  <a:gd name="connsiteX20" fmla="*/ 3183156 w 3463180"/>
                  <a:gd name="connsiteY20" fmla="*/ 3534342 h 3573531"/>
                  <a:gd name="connsiteX21" fmla="*/ 3183156 w 3463180"/>
                  <a:gd name="connsiteY21" fmla="*/ 3573531 h 3573531"/>
                  <a:gd name="connsiteX22" fmla="*/ 3286891 w 3463180"/>
                  <a:gd name="connsiteY22" fmla="*/ 3205850 h 3573531"/>
                  <a:gd name="connsiteX23" fmla="*/ 3332804 w 3463180"/>
                  <a:gd name="connsiteY23" fmla="*/ 2870442 h 3573531"/>
                  <a:gd name="connsiteX24" fmla="*/ 3405225 w 3463180"/>
                  <a:gd name="connsiteY24" fmla="*/ 2737508 h 3573531"/>
                  <a:gd name="connsiteX25" fmla="*/ 3418288 w 3463180"/>
                  <a:gd name="connsiteY25" fmla="*/ 2476251 h 3573531"/>
                  <a:gd name="connsiteX26" fmla="*/ 3463180 w 3463180"/>
                  <a:gd name="connsiteY26" fmla="*/ 2108835 h 3573531"/>
                  <a:gd name="connsiteX27" fmla="*/ 3405226 w 3463180"/>
                  <a:gd name="connsiteY27" fmla="*/ 2102395 h 3573531"/>
                  <a:gd name="connsiteX28" fmla="*/ 3393944 w 3463180"/>
                  <a:gd name="connsiteY28" fmla="*/ 1626373 h 3573531"/>
                  <a:gd name="connsiteX29" fmla="*/ 3350518 w 3463180"/>
                  <a:gd name="connsiteY29" fmla="*/ 1602156 h 3573531"/>
                  <a:gd name="connsiteX30" fmla="*/ 3308414 w 3463180"/>
                  <a:gd name="connsiteY30" fmla="*/ 1237695 h 3573531"/>
                  <a:gd name="connsiteX31" fmla="*/ 3267253 w 3463180"/>
                  <a:gd name="connsiteY31" fmla="*/ 1310556 h 3573531"/>
                  <a:gd name="connsiteX32" fmla="*/ 3163776 w 3463180"/>
                  <a:gd name="connsiteY32" fmla="*/ 936857 h 3573531"/>
                  <a:gd name="connsiteX33" fmla="*/ 3022272 w 3463180"/>
                  <a:gd name="connsiteY33" fmla="*/ 691664 h 3573531"/>
                  <a:gd name="connsiteX34" fmla="*/ 2967565 w 3463180"/>
                  <a:gd name="connsiteY34" fmla="*/ 719017 h 3573531"/>
                  <a:gd name="connsiteX35" fmla="*/ 2791718 w 3463180"/>
                  <a:gd name="connsiteY35" fmla="*/ 480649 h 3573531"/>
                  <a:gd name="connsiteX36" fmla="*/ 2748734 w 3463180"/>
                  <a:gd name="connsiteY36" fmla="*/ 504094 h 3573531"/>
                  <a:gd name="connsiteX37" fmla="*/ 2529903 w 3463180"/>
                  <a:gd name="connsiteY37" fmla="*/ 261817 h 3573531"/>
                  <a:gd name="connsiteX38" fmla="*/ 2486918 w 3463180"/>
                  <a:gd name="connsiteY38" fmla="*/ 363417 h 3573531"/>
                  <a:gd name="connsiteX39" fmla="*/ 2275903 w 3463180"/>
                  <a:gd name="connsiteY39" fmla="*/ 168032 h 3573531"/>
                  <a:gd name="connsiteX40" fmla="*/ 2342334 w 3463180"/>
                  <a:gd name="connsiteY40" fmla="*/ 320432 h 3573531"/>
                  <a:gd name="connsiteX41" fmla="*/ 2049256 w 3463180"/>
                  <a:gd name="connsiteY41" fmla="*/ 93787 h 3573531"/>
                  <a:gd name="connsiteX42" fmla="*/ 1986735 w 3463180"/>
                  <a:gd name="connsiteY42" fmla="*/ 152402 h 3573531"/>
                  <a:gd name="connsiteX43" fmla="*/ 1853872 w 3463180"/>
                  <a:gd name="connsiteY43" fmla="*/ 66433 h 3573531"/>
                  <a:gd name="connsiteX44" fmla="*/ 1776168 w 3463180"/>
                  <a:gd name="connsiteY44" fmla="*/ 173733 h 3573531"/>
                  <a:gd name="connsiteX45" fmla="*/ 1685842 w 3463180"/>
                  <a:gd name="connsiteY45" fmla="*/ 1 h 3573531"/>
                  <a:gd name="connsiteX46" fmla="*/ 1717315 w 3463180"/>
                  <a:gd name="connsiteY46" fmla="*/ 217841 h 3573531"/>
                  <a:gd name="connsiteX47" fmla="*/ 1636574 w 3463180"/>
                  <a:gd name="connsiteY47" fmla="*/ 438427 h 3573531"/>
                  <a:gd name="connsiteX48" fmla="*/ 1547958 w 3463180"/>
                  <a:gd name="connsiteY48" fmla="*/ 260440 h 3573531"/>
                  <a:gd name="connsiteX49" fmla="*/ 1516765 w 3463180"/>
                  <a:gd name="connsiteY49" fmla="*/ 435692 h 3573531"/>
                  <a:gd name="connsiteX50" fmla="*/ 1404628 w 3463180"/>
                  <a:gd name="connsiteY50" fmla="*/ 285252 h 3573531"/>
                  <a:gd name="connsiteX51" fmla="*/ 1348664 w 3463180"/>
                  <a:gd name="connsiteY51" fmla="*/ 348756 h 3573531"/>
                  <a:gd name="connsiteX52" fmla="*/ 1160747 w 3463180"/>
                  <a:gd name="connsiteY52" fmla="*/ 338402 h 3573531"/>
                  <a:gd name="connsiteX53" fmla="*/ 1005902 w 3463180"/>
                  <a:gd name="connsiteY53" fmla="*/ 406403 h 3573531"/>
                  <a:gd name="connsiteX54" fmla="*/ 1009810 w 3463180"/>
                  <a:gd name="connsiteY54" fmla="*/ 336064 h 3573531"/>
                  <a:gd name="connsiteX55" fmla="*/ 814426 w 3463180"/>
                  <a:gd name="connsiteY55" fmla="*/ 547079 h 3573531"/>
                  <a:gd name="connsiteX56" fmla="*/ 767533 w 3463180"/>
                  <a:gd name="connsiteY56" fmla="*/ 500187 h 3573531"/>
                  <a:gd name="connsiteX57" fmla="*/ 548701 w 3463180"/>
                  <a:gd name="connsiteY57" fmla="*/ 618405 h 3573531"/>
                  <a:gd name="connsiteX58" fmla="*/ 420899 w 3463180"/>
                  <a:gd name="connsiteY58" fmla="*/ 501266 h 3573531"/>
                  <a:gd name="connsiteX59" fmla="*/ 320801 w 3463180"/>
                  <a:gd name="connsiteY59" fmla="*/ 940013 h 3573531"/>
                  <a:gd name="connsiteX60" fmla="*/ 191638 w 3463180"/>
                  <a:gd name="connsiteY60" fmla="*/ 947040 h 3573531"/>
                  <a:gd name="connsiteX61" fmla="*/ 139412 w 3463180"/>
                  <a:gd name="connsiteY61" fmla="*/ 1369626 h 3573531"/>
                  <a:gd name="connsiteX62" fmla="*/ 58522 w 3463180"/>
                  <a:gd name="connsiteY62" fmla="*/ 1663742 h 3573531"/>
                  <a:gd name="connsiteX63" fmla="*/ 14632 w 3463180"/>
                  <a:gd name="connsiteY63" fmla="*/ 1875882 h 3573531"/>
                  <a:gd name="connsiteX64" fmla="*/ 0 w 3463180"/>
                  <a:gd name="connsiteY64" fmla="*/ 2080707 h 3573531"/>
                  <a:gd name="connsiteX65" fmla="*/ 51206 w 3463180"/>
                  <a:gd name="connsiteY65" fmla="*/ 2431836 h 3573531"/>
                  <a:gd name="connsiteX66" fmla="*/ 136831 w 3463180"/>
                  <a:gd name="connsiteY66" fmla="*/ 2788603 h 3573531"/>
                  <a:gd name="connsiteX67" fmla="*/ 270663 w 3463180"/>
                  <a:gd name="connsiteY67" fmla="*/ 3002423 h 3573531"/>
                  <a:gd name="connsiteX68" fmla="*/ 390224 w 3463180"/>
                  <a:gd name="connsiteY68" fmla="*/ 3506995 h 3573531"/>
                  <a:gd name="connsiteX0" fmla="*/ 402304 w 3463180"/>
                  <a:gd name="connsiteY0" fmla="*/ 3496691 h 3573531"/>
                  <a:gd name="connsiteX1" fmla="*/ 393661 w 3463180"/>
                  <a:gd name="connsiteY1" fmla="*/ 2431107 h 3573531"/>
                  <a:gd name="connsiteX2" fmla="*/ 458206 w 3463180"/>
                  <a:gd name="connsiteY2" fmla="*/ 2224406 h 3573531"/>
                  <a:gd name="connsiteX3" fmla="*/ 426894 w 3463180"/>
                  <a:gd name="connsiteY3" fmla="*/ 2019051 h 3573531"/>
                  <a:gd name="connsiteX4" fmla="*/ 518334 w 3463180"/>
                  <a:gd name="connsiteY4" fmla="*/ 1548788 h 3573531"/>
                  <a:gd name="connsiteX5" fmla="*/ 648962 w 3463180"/>
                  <a:gd name="connsiteY5" fmla="*/ 1496536 h 3573531"/>
                  <a:gd name="connsiteX6" fmla="*/ 897156 w 3463180"/>
                  <a:gd name="connsiteY6" fmla="*/ 1326719 h 3573531"/>
                  <a:gd name="connsiteX7" fmla="*/ 1275979 w 3463180"/>
                  <a:gd name="connsiteY7" fmla="*/ 1255834 h 3573531"/>
                  <a:gd name="connsiteX8" fmla="*/ 1275979 w 3463180"/>
                  <a:gd name="connsiteY8" fmla="*/ 1280423 h 3573531"/>
                  <a:gd name="connsiteX9" fmla="*/ 1680928 w 3463180"/>
                  <a:gd name="connsiteY9" fmla="*/ 1222216 h 3573531"/>
                  <a:gd name="connsiteX10" fmla="*/ 2060904 w 3463180"/>
                  <a:gd name="connsiteY10" fmla="*/ 1190136 h 3573531"/>
                  <a:gd name="connsiteX11" fmla="*/ 2604741 w 3463180"/>
                  <a:gd name="connsiteY11" fmla="*/ 1308853 h 3573531"/>
                  <a:gd name="connsiteX12" fmla="*/ 2777055 w 3463180"/>
                  <a:gd name="connsiteY12" fmla="*/ 1433911 h 3573531"/>
                  <a:gd name="connsiteX13" fmla="*/ 3013339 w 3463180"/>
                  <a:gd name="connsiteY13" fmla="*/ 1731668 h 3573531"/>
                  <a:gd name="connsiteX14" fmla="*/ 3070778 w 3463180"/>
                  <a:gd name="connsiteY14" fmla="*/ 1907056 h 3573531"/>
                  <a:gd name="connsiteX15" fmla="*/ 3052528 w 3463180"/>
                  <a:gd name="connsiteY15" fmla="*/ 2136616 h 3573531"/>
                  <a:gd name="connsiteX16" fmla="*/ 3144352 w 3463180"/>
                  <a:gd name="connsiteY16" fmla="*/ 2406133 h 3573531"/>
                  <a:gd name="connsiteX17" fmla="*/ 3196989 w 3463180"/>
                  <a:gd name="connsiteY17" fmla="*/ 2714456 h 3573531"/>
                  <a:gd name="connsiteX18" fmla="*/ 3222345 w 3463180"/>
                  <a:gd name="connsiteY18" fmla="*/ 2881199 h 3573531"/>
                  <a:gd name="connsiteX19" fmla="*/ 3196219 w 3463180"/>
                  <a:gd name="connsiteY19" fmla="*/ 3155519 h 3573531"/>
                  <a:gd name="connsiteX20" fmla="*/ 3183156 w 3463180"/>
                  <a:gd name="connsiteY20" fmla="*/ 3534342 h 3573531"/>
                  <a:gd name="connsiteX21" fmla="*/ 3183156 w 3463180"/>
                  <a:gd name="connsiteY21" fmla="*/ 3573531 h 3573531"/>
                  <a:gd name="connsiteX22" fmla="*/ 3286891 w 3463180"/>
                  <a:gd name="connsiteY22" fmla="*/ 3205850 h 3573531"/>
                  <a:gd name="connsiteX23" fmla="*/ 3332804 w 3463180"/>
                  <a:gd name="connsiteY23" fmla="*/ 2870442 h 3573531"/>
                  <a:gd name="connsiteX24" fmla="*/ 3405225 w 3463180"/>
                  <a:gd name="connsiteY24" fmla="*/ 2737508 h 3573531"/>
                  <a:gd name="connsiteX25" fmla="*/ 3418288 w 3463180"/>
                  <a:gd name="connsiteY25" fmla="*/ 2476251 h 3573531"/>
                  <a:gd name="connsiteX26" fmla="*/ 3463180 w 3463180"/>
                  <a:gd name="connsiteY26" fmla="*/ 2108835 h 3573531"/>
                  <a:gd name="connsiteX27" fmla="*/ 3405226 w 3463180"/>
                  <a:gd name="connsiteY27" fmla="*/ 2102395 h 3573531"/>
                  <a:gd name="connsiteX28" fmla="*/ 3393944 w 3463180"/>
                  <a:gd name="connsiteY28" fmla="*/ 1626373 h 3573531"/>
                  <a:gd name="connsiteX29" fmla="*/ 3350518 w 3463180"/>
                  <a:gd name="connsiteY29" fmla="*/ 1602156 h 3573531"/>
                  <a:gd name="connsiteX30" fmla="*/ 3308414 w 3463180"/>
                  <a:gd name="connsiteY30" fmla="*/ 1237695 h 3573531"/>
                  <a:gd name="connsiteX31" fmla="*/ 3267253 w 3463180"/>
                  <a:gd name="connsiteY31" fmla="*/ 1310556 h 3573531"/>
                  <a:gd name="connsiteX32" fmla="*/ 3163776 w 3463180"/>
                  <a:gd name="connsiteY32" fmla="*/ 936857 h 3573531"/>
                  <a:gd name="connsiteX33" fmla="*/ 3022272 w 3463180"/>
                  <a:gd name="connsiteY33" fmla="*/ 691664 h 3573531"/>
                  <a:gd name="connsiteX34" fmla="*/ 2967565 w 3463180"/>
                  <a:gd name="connsiteY34" fmla="*/ 719017 h 3573531"/>
                  <a:gd name="connsiteX35" fmla="*/ 2791718 w 3463180"/>
                  <a:gd name="connsiteY35" fmla="*/ 480649 h 3573531"/>
                  <a:gd name="connsiteX36" fmla="*/ 2748734 w 3463180"/>
                  <a:gd name="connsiteY36" fmla="*/ 504094 h 3573531"/>
                  <a:gd name="connsiteX37" fmla="*/ 2529903 w 3463180"/>
                  <a:gd name="connsiteY37" fmla="*/ 261817 h 3573531"/>
                  <a:gd name="connsiteX38" fmla="*/ 2486918 w 3463180"/>
                  <a:gd name="connsiteY38" fmla="*/ 363417 h 3573531"/>
                  <a:gd name="connsiteX39" fmla="*/ 2275903 w 3463180"/>
                  <a:gd name="connsiteY39" fmla="*/ 168032 h 3573531"/>
                  <a:gd name="connsiteX40" fmla="*/ 2342334 w 3463180"/>
                  <a:gd name="connsiteY40" fmla="*/ 320432 h 3573531"/>
                  <a:gd name="connsiteX41" fmla="*/ 2049256 w 3463180"/>
                  <a:gd name="connsiteY41" fmla="*/ 93787 h 3573531"/>
                  <a:gd name="connsiteX42" fmla="*/ 1986735 w 3463180"/>
                  <a:gd name="connsiteY42" fmla="*/ 152402 h 3573531"/>
                  <a:gd name="connsiteX43" fmla="*/ 1853872 w 3463180"/>
                  <a:gd name="connsiteY43" fmla="*/ 66433 h 3573531"/>
                  <a:gd name="connsiteX44" fmla="*/ 1885866 w 3463180"/>
                  <a:gd name="connsiteY44" fmla="*/ 476758 h 3573531"/>
                  <a:gd name="connsiteX45" fmla="*/ 1685842 w 3463180"/>
                  <a:gd name="connsiteY45" fmla="*/ 1 h 3573531"/>
                  <a:gd name="connsiteX46" fmla="*/ 1717315 w 3463180"/>
                  <a:gd name="connsiteY46" fmla="*/ 217841 h 3573531"/>
                  <a:gd name="connsiteX47" fmla="*/ 1636574 w 3463180"/>
                  <a:gd name="connsiteY47" fmla="*/ 438427 h 3573531"/>
                  <a:gd name="connsiteX48" fmla="*/ 1547958 w 3463180"/>
                  <a:gd name="connsiteY48" fmla="*/ 260440 h 3573531"/>
                  <a:gd name="connsiteX49" fmla="*/ 1516765 w 3463180"/>
                  <a:gd name="connsiteY49" fmla="*/ 435692 h 3573531"/>
                  <a:gd name="connsiteX50" fmla="*/ 1404628 w 3463180"/>
                  <a:gd name="connsiteY50" fmla="*/ 285252 h 3573531"/>
                  <a:gd name="connsiteX51" fmla="*/ 1348664 w 3463180"/>
                  <a:gd name="connsiteY51" fmla="*/ 348756 h 3573531"/>
                  <a:gd name="connsiteX52" fmla="*/ 1160747 w 3463180"/>
                  <a:gd name="connsiteY52" fmla="*/ 338402 h 3573531"/>
                  <a:gd name="connsiteX53" fmla="*/ 1005902 w 3463180"/>
                  <a:gd name="connsiteY53" fmla="*/ 406403 h 3573531"/>
                  <a:gd name="connsiteX54" fmla="*/ 1009810 w 3463180"/>
                  <a:gd name="connsiteY54" fmla="*/ 336064 h 3573531"/>
                  <a:gd name="connsiteX55" fmla="*/ 814426 w 3463180"/>
                  <a:gd name="connsiteY55" fmla="*/ 547079 h 3573531"/>
                  <a:gd name="connsiteX56" fmla="*/ 767533 w 3463180"/>
                  <a:gd name="connsiteY56" fmla="*/ 500187 h 3573531"/>
                  <a:gd name="connsiteX57" fmla="*/ 548701 w 3463180"/>
                  <a:gd name="connsiteY57" fmla="*/ 618405 h 3573531"/>
                  <a:gd name="connsiteX58" fmla="*/ 420899 w 3463180"/>
                  <a:gd name="connsiteY58" fmla="*/ 501266 h 3573531"/>
                  <a:gd name="connsiteX59" fmla="*/ 320801 w 3463180"/>
                  <a:gd name="connsiteY59" fmla="*/ 940013 h 3573531"/>
                  <a:gd name="connsiteX60" fmla="*/ 191638 w 3463180"/>
                  <a:gd name="connsiteY60" fmla="*/ 947040 h 3573531"/>
                  <a:gd name="connsiteX61" fmla="*/ 139412 w 3463180"/>
                  <a:gd name="connsiteY61" fmla="*/ 1369626 h 3573531"/>
                  <a:gd name="connsiteX62" fmla="*/ 58522 w 3463180"/>
                  <a:gd name="connsiteY62" fmla="*/ 1663742 h 3573531"/>
                  <a:gd name="connsiteX63" fmla="*/ 14632 w 3463180"/>
                  <a:gd name="connsiteY63" fmla="*/ 1875882 h 3573531"/>
                  <a:gd name="connsiteX64" fmla="*/ 0 w 3463180"/>
                  <a:gd name="connsiteY64" fmla="*/ 2080707 h 3573531"/>
                  <a:gd name="connsiteX65" fmla="*/ 51206 w 3463180"/>
                  <a:gd name="connsiteY65" fmla="*/ 2431836 h 3573531"/>
                  <a:gd name="connsiteX66" fmla="*/ 136831 w 3463180"/>
                  <a:gd name="connsiteY66" fmla="*/ 2788603 h 3573531"/>
                  <a:gd name="connsiteX67" fmla="*/ 270663 w 3463180"/>
                  <a:gd name="connsiteY67" fmla="*/ 3002423 h 3573531"/>
                  <a:gd name="connsiteX68" fmla="*/ 390224 w 3463180"/>
                  <a:gd name="connsiteY68" fmla="*/ 3506995 h 3573531"/>
                  <a:gd name="connsiteX0" fmla="*/ 402304 w 3463180"/>
                  <a:gd name="connsiteY0" fmla="*/ 3430258 h 3507098"/>
                  <a:gd name="connsiteX1" fmla="*/ 393661 w 3463180"/>
                  <a:gd name="connsiteY1" fmla="*/ 2364674 h 3507098"/>
                  <a:gd name="connsiteX2" fmla="*/ 458206 w 3463180"/>
                  <a:gd name="connsiteY2" fmla="*/ 2157973 h 3507098"/>
                  <a:gd name="connsiteX3" fmla="*/ 426894 w 3463180"/>
                  <a:gd name="connsiteY3" fmla="*/ 1952618 h 3507098"/>
                  <a:gd name="connsiteX4" fmla="*/ 518334 w 3463180"/>
                  <a:gd name="connsiteY4" fmla="*/ 1482355 h 3507098"/>
                  <a:gd name="connsiteX5" fmla="*/ 648962 w 3463180"/>
                  <a:gd name="connsiteY5" fmla="*/ 1430103 h 3507098"/>
                  <a:gd name="connsiteX6" fmla="*/ 897156 w 3463180"/>
                  <a:gd name="connsiteY6" fmla="*/ 1260286 h 3507098"/>
                  <a:gd name="connsiteX7" fmla="*/ 1275979 w 3463180"/>
                  <a:gd name="connsiteY7" fmla="*/ 1189401 h 3507098"/>
                  <a:gd name="connsiteX8" fmla="*/ 1275979 w 3463180"/>
                  <a:gd name="connsiteY8" fmla="*/ 1213990 h 3507098"/>
                  <a:gd name="connsiteX9" fmla="*/ 1680928 w 3463180"/>
                  <a:gd name="connsiteY9" fmla="*/ 1155783 h 3507098"/>
                  <a:gd name="connsiteX10" fmla="*/ 2060904 w 3463180"/>
                  <a:gd name="connsiteY10" fmla="*/ 1123703 h 3507098"/>
                  <a:gd name="connsiteX11" fmla="*/ 2604741 w 3463180"/>
                  <a:gd name="connsiteY11" fmla="*/ 1242420 h 3507098"/>
                  <a:gd name="connsiteX12" fmla="*/ 2777055 w 3463180"/>
                  <a:gd name="connsiteY12" fmla="*/ 1367478 h 3507098"/>
                  <a:gd name="connsiteX13" fmla="*/ 3013339 w 3463180"/>
                  <a:gd name="connsiteY13" fmla="*/ 1665235 h 3507098"/>
                  <a:gd name="connsiteX14" fmla="*/ 3070778 w 3463180"/>
                  <a:gd name="connsiteY14" fmla="*/ 1840623 h 3507098"/>
                  <a:gd name="connsiteX15" fmla="*/ 3052528 w 3463180"/>
                  <a:gd name="connsiteY15" fmla="*/ 2070183 h 3507098"/>
                  <a:gd name="connsiteX16" fmla="*/ 3144352 w 3463180"/>
                  <a:gd name="connsiteY16" fmla="*/ 2339700 h 3507098"/>
                  <a:gd name="connsiteX17" fmla="*/ 3196989 w 3463180"/>
                  <a:gd name="connsiteY17" fmla="*/ 2648023 h 3507098"/>
                  <a:gd name="connsiteX18" fmla="*/ 3222345 w 3463180"/>
                  <a:gd name="connsiteY18" fmla="*/ 2814766 h 3507098"/>
                  <a:gd name="connsiteX19" fmla="*/ 3196219 w 3463180"/>
                  <a:gd name="connsiteY19" fmla="*/ 3089086 h 3507098"/>
                  <a:gd name="connsiteX20" fmla="*/ 3183156 w 3463180"/>
                  <a:gd name="connsiteY20" fmla="*/ 3467909 h 3507098"/>
                  <a:gd name="connsiteX21" fmla="*/ 3183156 w 3463180"/>
                  <a:gd name="connsiteY21" fmla="*/ 3507098 h 3507098"/>
                  <a:gd name="connsiteX22" fmla="*/ 3286891 w 3463180"/>
                  <a:gd name="connsiteY22" fmla="*/ 3139417 h 3507098"/>
                  <a:gd name="connsiteX23" fmla="*/ 3332804 w 3463180"/>
                  <a:gd name="connsiteY23" fmla="*/ 2804009 h 3507098"/>
                  <a:gd name="connsiteX24" fmla="*/ 3405225 w 3463180"/>
                  <a:gd name="connsiteY24" fmla="*/ 2671075 h 3507098"/>
                  <a:gd name="connsiteX25" fmla="*/ 3418288 w 3463180"/>
                  <a:gd name="connsiteY25" fmla="*/ 2409818 h 3507098"/>
                  <a:gd name="connsiteX26" fmla="*/ 3463180 w 3463180"/>
                  <a:gd name="connsiteY26" fmla="*/ 2042402 h 3507098"/>
                  <a:gd name="connsiteX27" fmla="*/ 3405226 w 3463180"/>
                  <a:gd name="connsiteY27" fmla="*/ 2035962 h 3507098"/>
                  <a:gd name="connsiteX28" fmla="*/ 3393944 w 3463180"/>
                  <a:gd name="connsiteY28" fmla="*/ 1559940 h 3507098"/>
                  <a:gd name="connsiteX29" fmla="*/ 3350518 w 3463180"/>
                  <a:gd name="connsiteY29" fmla="*/ 1535723 h 3507098"/>
                  <a:gd name="connsiteX30" fmla="*/ 3308414 w 3463180"/>
                  <a:gd name="connsiteY30" fmla="*/ 1171262 h 3507098"/>
                  <a:gd name="connsiteX31" fmla="*/ 3267253 w 3463180"/>
                  <a:gd name="connsiteY31" fmla="*/ 1244123 h 3507098"/>
                  <a:gd name="connsiteX32" fmla="*/ 3163776 w 3463180"/>
                  <a:gd name="connsiteY32" fmla="*/ 870424 h 3507098"/>
                  <a:gd name="connsiteX33" fmla="*/ 3022272 w 3463180"/>
                  <a:gd name="connsiteY33" fmla="*/ 625231 h 3507098"/>
                  <a:gd name="connsiteX34" fmla="*/ 2967565 w 3463180"/>
                  <a:gd name="connsiteY34" fmla="*/ 652584 h 3507098"/>
                  <a:gd name="connsiteX35" fmla="*/ 2791718 w 3463180"/>
                  <a:gd name="connsiteY35" fmla="*/ 414216 h 3507098"/>
                  <a:gd name="connsiteX36" fmla="*/ 2748734 w 3463180"/>
                  <a:gd name="connsiteY36" fmla="*/ 437661 h 3507098"/>
                  <a:gd name="connsiteX37" fmla="*/ 2529903 w 3463180"/>
                  <a:gd name="connsiteY37" fmla="*/ 195384 h 3507098"/>
                  <a:gd name="connsiteX38" fmla="*/ 2486918 w 3463180"/>
                  <a:gd name="connsiteY38" fmla="*/ 296984 h 3507098"/>
                  <a:gd name="connsiteX39" fmla="*/ 2275903 w 3463180"/>
                  <a:gd name="connsiteY39" fmla="*/ 101599 h 3507098"/>
                  <a:gd name="connsiteX40" fmla="*/ 2342334 w 3463180"/>
                  <a:gd name="connsiteY40" fmla="*/ 253999 h 3507098"/>
                  <a:gd name="connsiteX41" fmla="*/ 2049256 w 3463180"/>
                  <a:gd name="connsiteY41" fmla="*/ 27354 h 3507098"/>
                  <a:gd name="connsiteX42" fmla="*/ 1986735 w 3463180"/>
                  <a:gd name="connsiteY42" fmla="*/ 85969 h 3507098"/>
                  <a:gd name="connsiteX43" fmla="*/ 1853872 w 3463180"/>
                  <a:gd name="connsiteY43" fmla="*/ 0 h 3507098"/>
                  <a:gd name="connsiteX44" fmla="*/ 1885866 w 3463180"/>
                  <a:gd name="connsiteY44" fmla="*/ 410325 h 3507098"/>
                  <a:gd name="connsiteX45" fmla="*/ 1749832 w 3463180"/>
                  <a:gd name="connsiteY45" fmla="*/ 144765 h 3507098"/>
                  <a:gd name="connsiteX46" fmla="*/ 1717315 w 3463180"/>
                  <a:gd name="connsiteY46" fmla="*/ 151408 h 3507098"/>
                  <a:gd name="connsiteX47" fmla="*/ 1636574 w 3463180"/>
                  <a:gd name="connsiteY47" fmla="*/ 371994 h 3507098"/>
                  <a:gd name="connsiteX48" fmla="*/ 1547958 w 3463180"/>
                  <a:gd name="connsiteY48" fmla="*/ 194007 h 3507098"/>
                  <a:gd name="connsiteX49" fmla="*/ 1516765 w 3463180"/>
                  <a:gd name="connsiteY49" fmla="*/ 369259 h 3507098"/>
                  <a:gd name="connsiteX50" fmla="*/ 1404628 w 3463180"/>
                  <a:gd name="connsiteY50" fmla="*/ 218819 h 3507098"/>
                  <a:gd name="connsiteX51" fmla="*/ 1348664 w 3463180"/>
                  <a:gd name="connsiteY51" fmla="*/ 282323 h 3507098"/>
                  <a:gd name="connsiteX52" fmla="*/ 1160747 w 3463180"/>
                  <a:gd name="connsiteY52" fmla="*/ 271969 h 3507098"/>
                  <a:gd name="connsiteX53" fmla="*/ 1005902 w 3463180"/>
                  <a:gd name="connsiteY53" fmla="*/ 339970 h 3507098"/>
                  <a:gd name="connsiteX54" fmla="*/ 1009810 w 3463180"/>
                  <a:gd name="connsiteY54" fmla="*/ 269631 h 3507098"/>
                  <a:gd name="connsiteX55" fmla="*/ 814426 w 3463180"/>
                  <a:gd name="connsiteY55" fmla="*/ 480646 h 3507098"/>
                  <a:gd name="connsiteX56" fmla="*/ 767533 w 3463180"/>
                  <a:gd name="connsiteY56" fmla="*/ 433754 h 3507098"/>
                  <a:gd name="connsiteX57" fmla="*/ 548701 w 3463180"/>
                  <a:gd name="connsiteY57" fmla="*/ 551972 h 3507098"/>
                  <a:gd name="connsiteX58" fmla="*/ 420899 w 3463180"/>
                  <a:gd name="connsiteY58" fmla="*/ 434833 h 3507098"/>
                  <a:gd name="connsiteX59" fmla="*/ 320801 w 3463180"/>
                  <a:gd name="connsiteY59" fmla="*/ 873580 h 3507098"/>
                  <a:gd name="connsiteX60" fmla="*/ 191638 w 3463180"/>
                  <a:gd name="connsiteY60" fmla="*/ 880607 h 3507098"/>
                  <a:gd name="connsiteX61" fmla="*/ 139412 w 3463180"/>
                  <a:gd name="connsiteY61" fmla="*/ 1303193 h 3507098"/>
                  <a:gd name="connsiteX62" fmla="*/ 58522 w 3463180"/>
                  <a:gd name="connsiteY62" fmla="*/ 1597309 h 3507098"/>
                  <a:gd name="connsiteX63" fmla="*/ 14632 w 3463180"/>
                  <a:gd name="connsiteY63" fmla="*/ 1809449 h 3507098"/>
                  <a:gd name="connsiteX64" fmla="*/ 0 w 3463180"/>
                  <a:gd name="connsiteY64" fmla="*/ 2014274 h 3507098"/>
                  <a:gd name="connsiteX65" fmla="*/ 51206 w 3463180"/>
                  <a:gd name="connsiteY65" fmla="*/ 2365403 h 3507098"/>
                  <a:gd name="connsiteX66" fmla="*/ 136831 w 3463180"/>
                  <a:gd name="connsiteY66" fmla="*/ 2722170 h 3507098"/>
                  <a:gd name="connsiteX67" fmla="*/ 270663 w 3463180"/>
                  <a:gd name="connsiteY67" fmla="*/ 2935990 h 3507098"/>
                  <a:gd name="connsiteX68" fmla="*/ 390224 w 3463180"/>
                  <a:gd name="connsiteY68" fmla="*/ 3440562 h 3507098"/>
                  <a:gd name="connsiteX0" fmla="*/ 402304 w 3463180"/>
                  <a:gd name="connsiteY0" fmla="*/ 3430258 h 3507098"/>
                  <a:gd name="connsiteX1" fmla="*/ 393661 w 3463180"/>
                  <a:gd name="connsiteY1" fmla="*/ 2364674 h 3507098"/>
                  <a:gd name="connsiteX2" fmla="*/ 458206 w 3463180"/>
                  <a:gd name="connsiteY2" fmla="*/ 2157973 h 3507098"/>
                  <a:gd name="connsiteX3" fmla="*/ 426894 w 3463180"/>
                  <a:gd name="connsiteY3" fmla="*/ 1952618 h 3507098"/>
                  <a:gd name="connsiteX4" fmla="*/ 518334 w 3463180"/>
                  <a:gd name="connsiteY4" fmla="*/ 1482355 h 3507098"/>
                  <a:gd name="connsiteX5" fmla="*/ 648962 w 3463180"/>
                  <a:gd name="connsiteY5" fmla="*/ 1430103 h 3507098"/>
                  <a:gd name="connsiteX6" fmla="*/ 897156 w 3463180"/>
                  <a:gd name="connsiteY6" fmla="*/ 1260286 h 3507098"/>
                  <a:gd name="connsiteX7" fmla="*/ 1275979 w 3463180"/>
                  <a:gd name="connsiteY7" fmla="*/ 1189401 h 3507098"/>
                  <a:gd name="connsiteX8" fmla="*/ 1275979 w 3463180"/>
                  <a:gd name="connsiteY8" fmla="*/ 1213990 h 3507098"/>
                  <a:gd name="connsiteX9" fmla="*/ 1680928 w 3463180"/>
                  <a:gd name="connsiteY9" fmla="*/ 1155783 h 3507098"/>
                  <a:gd name="connsiteX10" fmla="*/ 2060904 w 3463180"/>
                  <a:gd name="connsiteY10" fmla="*/ 1123703 h 3507098"/>
                  <a:gd name="connsiteX11" fmla="*/ 2604741 w 3463180"/>
                  <a:gd name="connsiteY11" fmla="*/ 1242420 h 3507098"/>
                  <a:gd name="connsiteX12" fmla="*/ 2777055 w 3463180"/>
                  <a:gd name="connsiteY12" fmla="*/ 1367478 h 3507098"/>
                  <a:gd name="connsiteX13" fmla="*/ 3013339 w 3463180"/>
                  <a:gd name="connsiteY13" fmla="*/ 1665235 h 3507098"/>
                  <a:gd name="connsiteX14" fmla="*/ 3070778 w 3463180"/>
                  <a:gd name="connsiteY14" fmla="*/ 1840623 h 3507098"/>
                  <a:gd name="connsiteX15" fmla="*/ 3052528 w 3463180"/>
                  <a:gd name="connsiteY15" fmla="*/ 2070183 h 3507098"/>
                  <a:gd name="connsiteX16" fmla="*/ 3144352 w 3463180"/>
                  <a:gd name="connsiteY16" fmla="*/ 2339700 h 3507098"/>
                  <a:gd name="connsiteX17" fmla="*/ 3196989 w 3463180"/>
                  <a:gd name="connsiteY17" fmla="*/ 2648023 h 3507098"/>
                  <a:gd name="connsiteX18" fmla="*/ 3222345 w 3463180"/>
                  <a:gd name="connsiteY18" fmla="*/ 2814766 h 3507098"/>
                  <a:gd name="connsiteX19" fmla="*/ 3196219 w 3463180"/>
                  <a:gd name="connsiteY19" fmla="*/ 3089086 h 3507098"/>
                  <a:gd name="connsiteX20" fmla="*/ 3183156 w 3463180"/>
                  <a:gd name="connsiteY20" fmla="*/ 3467909 h 3507098"/>
                  <a:gd name="connsiteX21" fmla="*/ 3183156 w 3463180"/>
                  <a:gd name="connsiteY21" fmla="*/ 3507098 h 3507098"/>
                  <a:gd name="connsiteX22" fmla="*/ 3286891 w 3463180"/>
                  <a:gd name="connsiteY22" fmla="*/ 3139417 h 3507098"/>
                  <a:gd name="connsiteX23" fmla="*/ 3332804 w 3463180"/>
                  <a:gd name="connsiteY23" fmla="*/ 2804009 h 3507098"/>
                  <a:gd name="connsiteX24" fmla="*/ 3405225 w 3463180"/>
                  <a:gd name="connsiteY24" fmla="*/ 2671075 h 3507098"/>
                  <a:gd name="connsiteX25" fmla="*/ 3418288 w 3463180"/>
                  <a:gd name="connsiteY25" fmla="*/ 2409818 h 3507098"/>
                  <a:gd name="connsiteX26" fmla="*/ 3463180 w 3463180"/>
                  <a:gd name="connsiteY26" fmla="*/ 2042402 h 3507098"/>
                  <a:gd name="connsiteX27" fmla="*/ 3405226 w 3463180"/>
                  <a:gd name="connsiteY27" fmla="*/ 2035962 h 3507098"/>
                  <a:gd name="connsiteX28" fmla="*/ 3393944 w 3463180"/>
                  <a:gd name="connsiteY28" fmla="*/ 1559940 h 3507098"/>
                  <a:gd name="connsiteX29" fmla="*/ 3350518 w 3463180"/>
                  <a:gd name="connsiteY29" fmla="*/ 1535723 h 3507098"/>
                  <a:gd name="connsiteX30" fmla="*/ 3308414 w 3463180"/>
                  <a:gd name="connsiteY30" fmla="*/ 1171262 h 3507098"/>
                  <a:gd name="connsiteX31" fmla="*/ 3267253 w 3463180"/>
                  <a:gd name="connsiteY31" fmla="*/ 1244123 h 3507098"/>
                  <a:gd name="connsiteX32" fmla="*/ 3163776 w 3463180"/>
                  <a:gd name="connsiteY32" fmla="*/ 870424 h 3507098"/>
                  <a:gd name="connsiteX33" fmla="*/ 3022272 w 3463180"/>
                  <a:gd name="connsiteY33" fmla="*/ 625231 h 3507098"/>
                  <a:gd name="connsiteX34" fmla="*/ 2967565 w 3463180"/>
                  <a:gd name="connsiteY34" fmla="*/ 652584 h 3507098"/>
                  <a:gd name="connsiteX35" fmla="*/ 2791718 w 3463180"/>
                  <a:gd name="connsiteY35" fmla="*/ 414216 h 3507098"/>
                  <a:gd name="connsiteX36" fmla="*/ 2748734 w 3463180"/>
                  <a:gd name="connsiteY36" fmla="*/ 437661 h 3507098"/>
                  <a:gd name="connsiteX37" fmla="*/ 2529903 w 3463180"/>
                  <a:gd name="connsiteY37" fmla="*/ 195384 h 3507098"/>
                  <a:gd name="connsiteX38" fmla="*/ 2486918 w 3463180"/>
                  <a:gd name="connsiteY38" fmla="*/ 296984 h 3507098"/>
                  <a:gd name="connsiteX39" fmla="*/ 2275903 w 3463180"/>
                  <a:gd name="connsiteY39" fmla="*/ 101599 h 3507098"/>
                  <a:gd name="connsiteX40" fmla="*/ 2342334 w 3463180"/>
                  <a:gd name="connsiteY40" fmla="*/ 253999 h 3507098"/>
                  <a:gd name="connsiteX41" fmla="*/ 2049256 w 3463180"/>
                  <a:gd name="connsiteY41" fmla="*/ 27354 h 3507098"/>
                  <a:gd name="connsiteX42" fmla="*/ 2096428 w 3463180"/>
                  <a:gd name="connsiteY42" fmla="*/ 388994 h 3507098"/>
                  <a:gd name="connsiteX43" fmla="*/ 1853872 w 3463180"/>
                  <a:gd name="connsiteY43" fmla="*/ 0 h 3507098"/>
                  <a:gd name="connsiteX44" fmla="*/ 1885866 w 3463180"/>
                  <a:gd name="connsiteY44" fmla="*/ 410325 h 3507098"/>
                  <a:gd name="connsiteX45" fmla="*/ 1749832 w 3463180"/>
                  <a:gd name="connsiteY45" fmla="*/ 144765 h 3507098"/>
                  <a:gd name="connsiteX46" fmla="*/ 1717315 w 3463180"/>
                  <a:gd name="connsiteY46" fmla="*/ 151408 h 3507098"/>
                  <a:gd name="connsiteX47" fmla="*/ 1636574 w 3463180"/>
                  <a:gd name="connsiteY47" fmla="*/ 371994 h 3507098"/>
                  <a:gd name="connsiteX48" fmla="*/ 1547958 w 3463180"/>
                  <a:gd name="connsiteY48" fmla="*/ 194007 h 3507098"/>
                  <a:gd name="connsiteX49" fmla="*/ 1516765 w 3463180"/>
                  <a:gd name="connsiteY49" fmla="*/ 369259 h 3507098"/>
                  <a:gd name="connsiteX50" fmla="*/ 1404628 w 3463180"/>
                  <a:gd name="connsiteY50" fmla="*/ 218819 h 3507098"/>
                  <a:gd name="connsiteX51" fmla="*/ 1348664 w 3463180"/>
                  <a:gd name="connsiteY51" fmla="*/ 282323 h 3507098"/>
                  <a:gd name="connsiteX52" fmla="*/ 1160747 w 3463180"/>
                  <a:gd name="connsiteY52" fmla="*/ 271969 h 3507098"/>
                  <a:gd name="connsiteX53" fmla="*/ 1005902 w 3463180"/>
                  <a:gd name="connsiteY53" fmla="*/ 339970 h 3507098"/>
                  <a:gd name="connsiteX54" fmla="*/ 1009810 w 3463180"/>
                  <a:gd name="connsiteY54" fmla="*/ 269631 h 3507098"/>
                  <a:gd name="connsiteX55" fmla="*/ 814426 w 3463180"/>
                  <a:gd name="connsiteY55" fmla="*/ 480646 h 3507098"/>
                  <a:gd name="connsiteX56" fmla="*/ 767533 w 3463180"/>
                  <a:gd name="connsiteY56" fmla="*/ 433754 h 3507098"/>
                  <a:gd name="connsiteX57" fmla="*/ 548701 w 3463180"/>
                  <a:gd name="connsiteY57" fmla="*/ 551972 h 3507098"/>
                  <a:gd name="connsiteX58" fmla="*/ 420899 w 3463180"/>
                  <a:gd name="connsiteY58" fmla="*/ 434833 h 3507098"/>
                  <a:gd name="connsiteX59" fmla="*/ 320801 w 3463180"/>
                  <a:gd name="connsiteY59" fmla="*/ 873580 h 3507098"/>
                  <a:gd name="connsiteX60" fmla="*/ 191638 w 3463180"/>
                  <a:gd name="connsiteY60" fmla="*/ 880607 h 3507098"/>
                  <a:gd name="connsiteX61" fmla="*/ 139412 w 3463180"/>
                  <a:gd name="connsiteY61" fmla="*/ 1303193 h 3507098"/>
                  <a:gd name="connsiteX62" fmla="*/ 58522 w 3463180"/>
                  <a:gd name="connsiteY62" fmla="*/ 1597309 h 3507098"/>
                  <a:gd name="connsiteX63" fmla="*/ 14632 w 3463180"/>
                  <a:gd name="connsiteY63" fmla="*/ 1809449 h 3507098"/>
                  <a:gd name="connsiteX64" fmla="*/ 0 w 3463180"/>
                  <a:gd name="connsiteY64" fmla="*/ 2014274 h 3507098"/>
                  <a:gd name="connsiteX65" fmla="*/ 51206 w 3463180"/>
                  <a:gd name="connsiteY65" fmla="*/ 2365403 h 3507098"/>
                  <a:gd name="connsiteX66" fmla="*/ 136831 w 3463180"/>
                  <a:gd name="connsiteY66" fmla="*/ 2722170 h 3507098"/>
                  <a:gd name="connsiteX67" fmla="*/ 270663 w 3463180"/>
                  <a:gd name="connsiteY67" fmla="*/ 2935990 h 3507098"/>
                  <a:gd name="connsiteX68" fmla="*/ 390224 w 3463180"/>
                  <a:gd name="connsiteY68" fmla="*/ 3440562 h 3507098"/>
                  <a:gd name="connsiteX0" fmla="*/ 402304 w 3463180"/>
                  <a:gd name="connsiteY0" fmla="*/ 3402904 h 3479744"/>
                  <a:gd name="connsiteX1" fmla="*/ 393661 w 3463180"/>
                  <a:gd name="connsiteY1" fmla="*/ 2337320 h 3479744"/>
                  <a:gd name="connsiteX2" fmla="*/ 458206 w 3463180"/>
                  <a:gd name="connsiteY2" fmla="*/ 2130619 h 3479744"/>
                  <a:gd name="connsiteX3" fmla="*/ 426894 w 3463180"/>
                  <a:gd name="connsiteY3" fmla="*/ 1925264 h 3479744"/>
                  <a:gd name="connsiteX4" fmla="*/ 518334 w 3463180"/>
                  <a:gd name="connsiteY4" fmla="*/ 1455001 h 3479744"/>
                  <a:gd name="connsiteX5" fmla="*/ 648962 w 3463180"/>
                  <a:gd name="connsiteY5" fmla="*/ 1402749 h 3479744"/>
                  <a:gd name="connsiteX6" fmla="*/ 897156 w 3463180"/>
                  <a:gd name="connsiteY6" fmla="*/ 1232932 h 3479744"/>
                  <a:gd name="connsiteX7" fmla="*/ 1275979 w 3463180"/>
                  <a:gd name="connsiteY7" fmla="*/ 1162047 h 3479744"/>
                  <a:gd name="connsiteX8" fmla="*/ 1275979 w 3463180"/>
                  <a:gd name="connsiteY8" fmla="*/ 1186636 h 3479744"/>
                  <a:gd name="connsiteX9" fmla="*/ 1680928 w 3463180"/>
                  <a:gd name="connsiteY9" fmla="*/ 1128429 h 3479744"/>
                  <a:gd name="connsiteX10" fmla="*/ 2060904 w 3463180"/>
                  <a:gd name="connsiteY10" fmla="*/ 1096349 h 3479744"/>
                  <a:gd name="connsiteX11" fmla="*/ 2604741 w 3463180"/>
                  <a:gd name="connsiteY11" fmla="*/ 1215066 h 3479744"/>
                  <a:gd name="connsiteX12" fmla="*/ 2777055 w 3463180"/>
                  <a:gd name="connsiteY12" fmla="*/ 1340124 h 3479744"/>
                  <a:gd name="connsiteX13" fmla="*/ 3013339 w 3463180"/>
                  <a:gd name="connsiteY13" fmla="*/ 1637881 h 3479744"/>
                  <a:gd name="connsiteX14" fmla="*/ 3070778 w 3463180"/>
                  <a:gd name="connsiteY14" fmla="*/ 1813269 h 3479744"/>
                  <a:gd name="connsiteX15" fmla="*/ 3052528 w 3463180"/>
                  <a:gd name="connsiteY15" fmla="*/ 2042829 h 3479744"/>
                  <a:gd name="connsiteX16" fmla="*/ 3144352 w 3463180"/>
                  <a:gd name="connsiteY16" fmla="*/ 2312346 h 3479744"/>
                  <a:gd name="connsiteX17" fmla="*/ 3196989 w 3463180"/>
                  <a:gd name="connsiteY17" fmla="*/ 2620669 h 3479744"/>
                  <a:gd name="connsiteX18" fmla="*/ 3222345 w 3463180"/>
                  <a:gd name="connsiteY18" fmla="*/ 2787412 h 3479744"/>
                  <a:gd name="connsiteX19" fmla="*/ 3196219 w 3463180"/>
                  <a:gd name="connsiteY19" fmla="*/ 3061732 h 3479744"/>
                  <a:gd name="connsiteX20" fmla="*/ 3183156 w 3463180"/>
                  <a:gd name="connsiteY20" fmla="*/ 3440555 h 3479744"/>
                  <a:gd name="connsiteX21" fmla="*/ 3183156 w 3463180"/>
                  <a:gd name="connsiteY21" fmla="*/ 3479744 h 3479744"/>
                  <a:gd name="connsiteX22" fmla="*/ 3286891 w 3463180"/>
                  <a:gd name="connsiteY22" fmla="*/ 3112063 h 3479744"/>
                  <a:gd name="connsiteX23" fmla="*/ 3332804 w 3463180"/>
                  <a:gd name="connsiteY23" fmla="*/ 2776655 h 3479744"/>
                  <a:gd name="connsiteX24" fmla="*/ 3405225 w 3463180"/>
                  <a:gd name="connsiteY24" fmla="*/ 2643721 h 3479744"/>
                  <a:gd name="connsiteX25" fmla="*/ 3418288 w 3463180"/>
                  <a:gd name="connsiteY25" fmla="*/ 2382464 h 3479744"/>
                  <a:gd name="connsiteX26" fmla="*/ 3463180 w 3463180"/>
                  <a:gd name="connsiteY26" fmla="*/ 2015048 h 3479744"/>
                  <a:gd name="connsiteX27" fmla="*/ 3405226 w 3463180"/>
                  <a:gd name="connsiteY27" fmla="*/ 2008608 h 3479744"/>
                  <a:gd name="connsiteX28" fmla="*/ 3393944 w 3463180"/>
                  <a:gd name="connsiteY28" fmla="*/ 1532586 h 3479744"/>
                  <a:gd name="connsiteX29" fmla="*/ 3350518 w 3463180"/>
                  <a:gd name="connsiteY29" fmla="*/ 1508369 h 3479744"/>
                  <a:gd name="connsiteX30" fmla="*/ 3308414 w 3463180"/>
                  <a:gd name="connsiteY30" fmla="*/ 1143908 h 3479744"/>
                  <a:gd name="connsiteX31" fmla="*/ 3267253 w 3463180"/>
                  <a:gd name="connsiteY31" fmla="*/ 1216769 h 3479744"/>
                  <a:gd name="connsiteX32" fmla="*/ 3163776 w 3463180"/>
                  <a:gd name="connsiteY32" fmla="*/ 843070 h 3479744"/>
                  <a:gd name="connsiteX33" fmla="*/ 3022272 w 3463180"/>
                  <a:gd name="connsiteY33" fmla="*/ 597877 h 3479744"/>
                  <a:gd name="connsiteX34" fmla="*/ 2967565 w 3463180"/>
                  <a:gd name="connsiteY34" fmla="*/ 625230 h 3479744"/>
                  <a:gd name="connsiteX35" fmla="*/ 2791718 w 3463180"/>
                  <a:gd name="connsiteY35" fmla="*/ 386862 h 3479744"/>
                  <a:gd name="connsiteX36" fmla="*/ 2748734 w 3463180"/>
                  <a:gd name="connsiteY36" fmla="*/ 410307 h 3479744"/>
                  <a:gd name="connsiteX37" fmla="*/ 2529903 w 3463180"/>
                  <a:gd name="connsiteY37" fmla="*/ 168030 h 3479744"/>
                  <a:gd name="connsiteX38" fmla="*/ 2486918 w 3463180"/>
                  <a:gd name="connsiteY38" fmla="*/ 269630 h 3479744"/>
                  <a:gd name="connsiteX39" fmla="*/ 2275903 w 3463180"/>
                  <a:gd name="connsiteY39" fmla="*/ 74245 h 3479744"/>
                  <a:gd name="connsiteX40" fmla="*/ 2342334 w 3463180"/>
                  <a:gd name="connsiteY40" fmla="*/ 226645 h 3479744"/>
                  <a:gd name="connsiteX41" fmla="*/ 2049256 w 3463180"/>
                  <a:gd name="connsiteY41" fmla="*/ 0 h 3479744"/>
                  <a:gd name="connsiteX42" fmla="*/ 2096428 w 3463180"/>
                  <a:gd name="connsiteY42" fmla="*/ 361640 h 3479744"/>
                  <a:gd name="connsiteX43" fmla="*/ 1917863 w 3463180"/>
                  <a:gd name="connsiteY43" fmla="*/ 174661 h 3479744"/>
                  <a:gd name="connsiteX44" fmla="*/ 1885866 w 3463180"/>
                  <a:gd name="connsiteY44" fmla="*/ 382971 h 3479744"/>
                  <a:gd name="connsiteX45" fmla="*/ 1749832 w 3463180"/>
                  <a:gd name="connsiteY45" fmla="*/ 117411 h 3479744"/>
                  <a:gd name="connsiteX46" fmla="*/ 1717315 w 3463180"/>
                  <a:gd name="connsiteY46" fmla="*/ 124054 h 3479744"/>
                  <a:gd name="connsiteX47" fmla="*/ 1636574 w 3463180"/>
                  <a:gd name="connsiteY47" fmla="*/ 344640 h 3479744"/>
                  <a:gd name="connsiteX48" fmla="*/ 1547958 w 3463180"/>
                  <a:gd name="connsiteY48" fmla="*/ 166653 h 3479744"/>
                  <a:gd name="connsiteX49" fmla="*/ 1516765 w 3463180"/>
                  <a:gd name="connsiteY49" fmla="*/ 341905 h 3479744"/>
                  <a:gd name="connsiteX50" fmla="*/ 1404628 w 3463180"/>
                  <a:gd name="connsiteY50" fmla="*/ 191465 h 3479744"/>
                  <a:gd name="connsiteX51" fmla="*/ 1348664 w 3463180"/>
                  <a:gd name="connsiteY51" fmla="*/ 254969 h 3479744"/>
                  <a:gd name="connsiteX52" fmla="*/ 1160747 w 3463180"/>
                  <a:gd name="connsiteY52" fmla="*/ 244615 h 3479744"/>
                  <a:gd name="connsiteX53" fmla="*/ 1005902 w 3463180"/>
                  <a:gd name="connsiteY53" fmla="*/ 312616 h 3479744"/>
                  <a:gd name="connsiteX54" fmla="*/ 1009810 w 3463180"/>
                  <a:gd name="connsiteY54" fmla="*/ 242277 h 3479744"/>
                  <a:gd name="connsiteX55" fmla="*/ 814426 w 3463180"/>
                  <a:gd name="connsiteY55" fmla="*/ 453292 h 3479744"/>
                  <a:gd name="connsiteX56" fmla="*/ 767533 w 3463180"/>
                  <a:gd name="connsiteY56" fmla="*/ 406400 h 3479744"/>
                  <a:gd name="connsiteX57" fmla="*/ 548701 w 3463180"/>
                  <a:gd name="connsiteY57" fmla="*/ 524618 h 3479744"/>
                  <a:gd name="connsiteX58" fmla="*/ 420899 w 3463180"/>
                  <a:gd name="connsiteY58" fmla="*/ 407479 h 3479744"/>
                  <a:gd name="connsiteX59" fmla="*/ 320801 w 3463180"/>
                  <a:gd name="connsiteY59" fmla="*/ 846226 h 3479744"/>
                  <a:gd name="connsiteX60" fmla="*/ 191638 w 3463180"/>
                  <a:gd name="connsiteY60" fmla="*/ 853253 h 3479744"/>
                  <a:gd name="connsiteX61" fmla="*/ 139412 w 3463180"/>
                  <a:gd name="connsiteY61" fmla="*/ 1275839 h 3479744"/>
                  <a:gd name="connsiteX62" fmla="*/ 58522 w 3463180"/>
                  <a:gd name="connsiteY62" fmla="*/ 1569955 h 3479744"/>
                  <a:gd name="connsiteX63" fmla="*/ 14632 w 3463180"/>
                  <a:gd name="connsiteY63" fmla="*/ 1782095 h 3479744"/>
                  <a:gd name="connsiteX64" fmla="*/ 0 w 3463180"/>
                  <a:gd name="connsiteY64" fmla="*/ 1986920 h 3479744"/>
                  <a:gd name="connsiteX65" fmla="*/ 51206 w 3463180"/>
                  <a:gd name="connsiteY65" fmla="*/ 2338049 h 3479744"/>
                  <a:gd name="connsiteX66" fmla="*/ 136831 w 3463180"/>
                  <a:gd name="connsiteY66" fmla="*/ 2694816 h 3479744"/>
                  <a:gd name="connsiteX67" fmla="*/ 270663 w 3463180"/>
                  <a:gd name="connsiteY67" fmla="*/ 2908636 h 3479744"/>
                  <a:gd name="connsiteX68" fmla="*/ 390224 w 3463180"/>
                  <a:gd name="connsiteY68" fmla="*/ 3413208 h 3479744"/>
                  <a:gd name="connsiteX0" fmla="*/ 402304 w 3463180"/>
                  <a:gd name="connsiteY0" fmla="*/ 3328659 h 3405499"/>
                  <a:gd name="connsiteX1" fmla="*/ 393661 w 3463180"/>
                  <a:gd name="connsiteY1" fmla="*/ 2263075 h 3405499"/>
                  <a:gd name="connsiteX2" fmla="*/ 458206 w 3463180"/>
                  <a:gd name="connsiteY2" fmla="*/ 2056374 h 3405499"/>
                  <a:gd name="connsiteX3" fmla="*/ 426894 w 3463180"/>
                  <a:gd name="connsiteY3" fmla="*/ 1851019 h 3405499"/>
                  <a:gd name="connsiteX4" fmla="*/ 518334 w 3463180"/>
                  <a:gd name="connsiteY4" fmla="*/ 1380756 h 3405499"/>
                  <a:gd name="connsiteX5" fmla="*/ 648962 w 3463180"/>
                  <a:gd name="connsiteY5" fmla="*/ 1328504 h 3405499"/>
                  <a:gd name="connsiteX6" fmla="*/ 897156 w 3463180"/>
                  <a:gd name="connsiteY6" fmla="*/ 1158687 h 3405499"/>
                  <a:gd name="connsiteX7" fmla="*/ 1275979 w 3463180"/>
                  <a:gd name="connsiteY7" fmla="*/ 1087802 h 3405499"/>
                  <a:gd name="connsiteX8" fmla="*/ 1275979 w 3463180"/>
                  <a:gd name="connsiteY8" fmla="*/ 1112391 h 3405499"/>
                  <a:gd name="connsiteX9" fmla="*/ 1680928 w 3463180"/>
                  <a:gd name="connsiteY9" fmla="*/ 1054184 h 3405499"/>
                  <a:gd name="connsiteX10" fmla="*/ 2060904 w 3463180"/>
                  <a:gd name="connsiteY10" fmla="*/ 1022104 h 3405499"/>
                  <a:gd name="connsiteX11" fmla="*/ 2604741 w 3463180"/>
                  <a:gd name="connsiteY11" fmla="*/ 1140821 h 3405499"/>
                  <a:gd name="connsiteX12" fmla="*/ 2777055 w 3463180"/>
                  <a:gd name="connsiteY12" fmla="*/ 1265879 h 3405499"/>
                  <a:gd name="connsiteX13" fmla="*/ 3013339 w 3463180"/>
                  <a:gd name="connsiteY13" fmla="*/ 1563636 h 3405499"/>
                  <a:gd name="connsiteX14" fmla="*/ 3070778 w 3463180"/>
                  <a:gd name="connsiteY14" fmla="*/ 1739024 h 3405499"/>
                  <a:gd name="connsiteX15" fmla="*/ 3052528 w 3463180"/>
                  <a:gd name="connsiteY15" fmla="*/ 1968584 h 3405499"/>
                  <a:gd name="connsiteX16" fmla="*/ 3144352 w 3463180"/>
                  <a:gd name="connsiteY16" fmla="*/ 2238101 h 3405499"/>
                  <a:gd name="connsiteX17" fmla="*/ 3196989 w 3463180"/>
                  <a:gd name="connsiteY17" fmla="*/ 2546424 h 3405499"/>
                  <a:gd name="connsiteX18" fmla="*/ 3222345 w 3463180"/>
                  <a:gd name="connsiteY18" fmla="*/ 2713167 h 3405499"/>
                  <a:gd name="connsiteX19" fmla="*/ 3196219 w 3463180"/>
                  <a:gd name="connsiteY19" fmla="*/ 2987487 h 3405499"/>
                  <a:gd name="connsiteX20" fmla="*/ 3183156 w 3463180"/>
                  <a:gd name="connsiteY20" fmla="*/ 3366310 h 3405499"/>
                  <a:gd name="connsiteX21" fmla="*/ 3183156 w 3463180"/>
                  <a:gd name="connsiteY21" fmla="*/ 3405499 h 3405499"/>
                  <a:gd name="connsiteX22" fmla="*/ 3286891 w 3463180"/>
                  <a:gd name="connsiteY22" fmla="*/ 3037818 h 3405499"/>
                  <a:gd name="connsiteX23" fmla="*/ 3332804 w 3463180"/>
                  <a:gd name="connsiteY23" fmla="*/ 2702410 h 3405499"/>
                  <a:gd name="connsiteX24" fmla="*/ 3405225 w 3463180"/>
                  <a:gd name="connsiteY24" fmla="*/ 2569476 h 3405499"/>
                  <a:gd name="connsiteX25" fmla="*/ 3418288 w 3463180"/>
                  <a:gd name="connsiteY25" fmla="*/ 2308219 h 3405499"/>
                  <a:gd name="connsiteX26" fmla="*/ 3463180 w 3463180"/>
                  <a:gd name="connsiteY26" fmla="*/ 1940803 h 3405499"/>
                  <a:gd name="connsiteX27" fmla="*/ 3405226 w 3463180"/>
                  <a:gd name="connsiteY27" fmla="*/ 1934363 h 3405499"/>
                  <a:gd name="connsiteX28" fmla="*/ 3393944 w 3463180"/>
                  <a:gd name="connsiteY28" fmla="*/ 1458341 h 3405499"/>
                  <a:gd name="connsiteX29" fmla="*/ 3350518 w 3463180"/>
                  <a:gd name="connsiteY29" fmla="*/ 1434124 h 3405499"/>
                  <a:gd name="connsiteX30" fmla="*/ 3308414 w 3463180"/>
                  <a:gd name="connsiteY30" fmla="*/ 1069663 h 3405499"/>
                  <a:gd name="connsiteX31" fmla="*/ 3267253 w 3463180"/>
                  <a:gd name="connsiteY31" fmla="*/ 1142524 h 3405499"/>
                  <a:gd name="connsiteX32" fmla="*/ 3163776 w 3463180"/>
                  <a:gd name="connsiteY32" fmla="*/ 768825 h 3405499"/>
                  <a:gd name="connsiteX33" fmla="*/ 3022272 w 3463180"/>
                  <a:gd name="connsiteY33" fmla="*/ 523632 h 3405499"/>
                  <a:gd name="connsiteX34" fmla="*/ 2967565 w 3463180"/>
                  <a:gd name="connsiteY34" fmla="*/ 550985 h 3405499"/>
                  <a:gd name="connsiteX35" fmla="*/ 2791718 w 3463180"/>
                  <a:gd name="connsiteY35" fmla="*/ 312617 h 3405499"/>
                  <a:gd name="connsiteX36" fmla="*/ 2748734 w 3463180"/>
                  <a:gd name="connsiteY36" fmla="*/ 336062 h 3405499"/>
                  <a:gd name="connsiteX37" fmla="*/ 2529903 w 3463180"/>
                  <a:gd name="connsiteY37" fmla="*/ 93785 h 3405499"/>
                  <a:gd name="connsiteX38" fmla="*/ 2486918 w 3463180"/>
                  <a:gd name="connsiteY38" fmla="*/ 195385 h 3405499"/>
                  <a:gd name="connsiteX39" fmla="*/ 2275903 w 3463180"/>
                  <a:gd name="connsiteY39" fmla="*/ 0 h 3405499"/>
                  <a:gd name="connsiteX40" fmla="*/ 2342334 w 3463180"/>
                  <a:gd name="connsiteY40" fmla="*/ 152400 h 3405499"/>
                  <a:gd name="connsiteX41" fmla="*/ 2222943 w 3463180"/>
                  <a:gd name="connsiteY41" fmla="*/ 192048 h 3405499"/>
                  <a:gd name="connsiteX42" fmla="*/ 2096428 w 3463180"/>
                  <a:gd name="connsiteY42" fmla="*/ 287395 h 3405499"/>
                  <a:gd name="connsiteX43" fmla="*/ 1917863 w 3463180"/>
                  <a:gd name="connsiteY43" fmla="*/ 100416 h 3405499"/>
                  <a:gd name="connsiteX44" fmla="*/ 1885866 w 3463180"/>
                  <a:gd name="connsiteY44" fmla="*/ 308726 h 3405499"/>
                  <a:gd name="connsiteX45" fmla="*/ 1749832 w 3463180"/>
                  <a:gd name="connsiteY45" fmla="*/ 43166 h 3405499"/>
                  <a:gd name="connsiteX46" fmla="*/ 1717315 w 3463180"/>
                  <a:gd name="connsiteY46" fmla="*/ 49809 h 3405499"/>
                  <a:gd name="connsiteX47" fmla="*/ 1636574 w 3463180"/>
                  <a:gd name="connsiteY47" fmla="*/ 270395 h 3405499"/>
                  <a:gd name="connsiteX48" fmla="*/ 1547958 w 3463180"/>
                  <a:gd name="connsiteY48" fmla="*/ 92408 h 3405499"/>
                  <a:gd name="connsiteX49" fmla="*/ 1516765 w 3463180"/>
                  <a:gd name="connsiteY49" fmla="*/ 267660 h 3405499"/>
                  <a:gd name="connsiteX50" fmla="*/ 1404628 w 3463180"/>
                  <a:gd name="connsiteY50" fmla="*/ 117220 h 3405499"/>
                  <a:gd name="connsiteX51" fmla="*/ 1348664 w 3463180"/>
                  <a:gd name="connsiteY51" fmla="*/ 180724 h 3405499"/>
                  <a:gd name="connsiteX52" fmla="*/ 1160747 w 3463180"/>
                  <a:gd name="connsiteY52" fmla="*/ 170370 h 3405499"/>
                  <a:gd name="connsiteX53" fmla="*/ 1005902 w 3463180"/>
                  <a:gd name="connsiteY53" fmla="*/ 238371 h 3405499"/>
                  <a:gd name="connsiteX54" fmla="*/ 1009810 w 3463180"/>
                  <a:gd name="connsiteY54" fmla="*/ 168032 h 3405499"/>
                  <a:gd name="connsiteX55" fmla="*/ 814426 w 3463180"/>
                  <a:gd name="connsiteY55" fmla="*/ 379047 h 3405499"/>
                  <a:gd name="connsiteX56" fmla="*/ 767533 w 3463180"/>
                  <a:gd name="connsiteY56" fmla="*/ 332155 h 3405499"/>
                  <a:gd name="connsiteX57" fmla="*/ 548701 w 3463180"/>
                  <a:gd name="connsiteY57" fmla="*/ 450373 h 3405499"/>
                  <a:gd name="connsiteX58" fmla="*/ 420899 w 3463180"/>
                  <a:gd name="connsiteY58" fmla="*/ 333234 h 3405499"/>
                  <a:gd name="connsiteX59" fmla="*/ 320801 w 3463180"/>
                  <a:gd name="connsiteY59" fmla="*/ 771981 h 3405499"/>
                  <a:gd name="connsiteX60" fmla="*/ 191638 w 3463180"/>
                  <a:gd name="connsiteY60" fmla="*/ 779008 h 3405499"/>
                  <a:gd name="connsiteX61" fmla="*/ 139412 w 3463180"/>
                  <a:gd name="connsiteY61" fmla="*/ 1201594 h 3405499"/>
                  <a:gd name="connsiteX62" fmla="*/ 58522 w 3463180"/>
                  <a:gd name="connsiteY62" fmla="*/ 1495710 h 3405499"/>
                  <a:gd name="connsiteX63" fmla="*/ 14632 w 3463180"/>
                  <a:gd name="connsiteY63" fmla="*/ 1707850 h 3405499"/>
                  <a:gd name="connsiteX64" fmla="*/ 0 w 3463180"/>
                  <a:gd name="connsiteY64" fmla="*/ 1912675 h 3405499"/>
                  <a:gd name="connsiteX65" fmla="*/ 51206 w 3463180"/>
                  <a:gd name="connsiteY65" fmla="*/ 2263804 h 3405499"/>
                  <a:gd name="connsiteX66" fmla="*/ 136831 w 3463180"/>
                  <a:gd name="connsiteY66" fmla="*/ 2620571 h 3405499"/>
                  <a:gd name="connsiteX67" fmla="*/ 270663 w 3463180"/>
                  <a:gd name="connsiteY67" fmla="*/ 2834391 h 3405499"/>
                  <a:gd name="connsiteX68" fmla="*/ 390224 w 3463180"/>
                  <a:gd name="connsiteY68" fmla="*/ 3338963 h 3405499"/>
                  <a:gd name="connsiteX0" fmla="*/ 402304 w 3463180"/>
                  <a:gd name="connsiteY0" fmla="*/ 3328659 h 3405499"/>
                  <a:gd name="connsiteX1" fmla="*/ 393661 w 3463180"/>
                  <a:gd name="connsiteY1" fmla="*/ 2263075 h 3405499"/>
                  <a:gd name="connsiteX2" fmla="*/ 458206 w 3463180"/>
                  <a:gd name="connsiteY2" fmla="*/ 2056374 h 3405499"/>
                  <a:gd name="connsiteX3" fmla="*/ 426894 w 3463180"/>
                  <a:gd name="connsiteY3" fmla="*/ 1851019 h 3405499"/>
                  <a:gd name="connsiteX4" fmla="*/ 518334 w 3463180"/>
                  <a:gd name="connsiteY4" fmla="*/ 1380756 h 3405499"/>
                  <a:gd name="connsiteX5" fmla="*/ 648962 w 3463180"/>
                  <a:gd name="connsiteY5" fmla="*/ 1328504 h 3405499"/>
                  <a:gd name="connsiteX6" fmla="*/ 897156 w 3463180"/>
                  <a:gd name="connsiteY6" fmla="*/ 1158687 h 3405499"/>
                  <a:gd name="connsiteX7" fmla="*/ 1275979 w 3463180"/>
                  <a:gd name="connsiteY7" fmla="*/ 1087802 h 3405499"/>
                  <a:gd name="connsiteX8" fmla="*/ 1275979 w 3463180"/>
                  <a:gd name="connsiteY8" fmla="*/ 1112391 h 3405499"/>
                  <a:gd name="connsiteX9" fmla="*/ 1680928 w 3463180"/>
                  <a:gd name="connsiteY9" fmla="*/ 1054184 h 3405499"/>
                  <a:gd name="connsiteX10" fmla="*/ 2060904 w 3463180"/>
                  <a:gd name="connsiteY10" fmla="*/ 1022104 h 3405499"/>
                  <a:gd name="connsiteX11" fmla="*/ 2604741 w 3463180"/>
                  <a:gd name="connsiteY11" fmla="*/ 1140821 h 3405499"/>
                  <a:gd name="connsiteX12" fmla="*/ 2777055 w 3463180"/>
                  <a:gd name="connsiteY12" fmla="*/ 1265879 h 3405499"/>
                  <a:gd name="connsiteX13" fmla="*/ 3013339 w 3463180"/>
                  <a:gd name="connsiteY13" fmla="*/ 1563636 h 3405499"/>
                  <a:gd name="connsiteX14" fmla="*/ 3070778 w 3463180"/>
                  <a:gd name="connsiteY14" fmla="*/ 1739024 h 3405499"/>
                  <a:gd name="connsiteX15" fmla="*/ 3052528 w 3463180"/>
                  <a:gd name="connsiteY15" fmla="*/ 1968584 h 3405499"/>
                  <a:gd name="connsiteX16" fmla="*/ 3144352 w 3463180"/>
                  <a:gd name="connsiteY16" fmla="*/ 2238101 h 3405499"/>
                  <a:gd name="connsiteX17" fmla="*/ 3196989 w 3463180"/>
                  <a:gd name="connsiteY17" fmla="*/ 2546424 h 3405499"/>
                  <a:gd name="connsiteX18" fmla="*/ 3222345 w 3463180"/>
                  <a:gd name="connsiteY18" fmla="*/ 2713167 h 3405499"/>
                  <a:gd name="connsiteX19" fmla="*/ 3196219 w 3463180"/>
                  <a:gd name="connsiteY19" fmla="*/ 2987487 h 3405499"/>
                  <a:gd name="connsiteX20" fmla="*/ 3183156 w 3463180"/>
                  <a:gd name="connsiteY20" fmla="*/ 3366310 h 3405499"/>
                  <a:gd name="connsiteX21" fmla="*/ 3183156 w 3463180"/>
                  <a:gd name="connsiteY21" fmla="*/ 3405499 h 3405499"/>
                  <a:gd name="connsiteX22" fmla="*/ 3286891 w 3463180"/>
                  <a:gd name="connsiteY22" fmla="*/ 3037818 h 3405499"/>
                  <a:gd name="connsiteX23" fmla="*/ 3332804 w 3463180"/>
                  <a:gd name="connsiteY23" fmla="*/ 2702410 h 3405499"/>
                  <a:gd name="connsiteX24" fmla="*/ 3405225 w 3463180"/>
                  <a:gd name="connsiteY24" fmla="*/ 2569476 h 3405499"/>
                  <a:gd name="connsiteX25" fmla="*/ 3418288 w 3463180"/>
                  <a:gd name="connsiteY25" fmla="*/ 2308219 h 3405499"/>
                  <a:gd name="connsiteX26" fmla="*/ 3463180 w 3463180"/>
                  <a:gd name="connsiteY26" fmla="*/ 1940803 h 3405499"/>
                  <a:gd name="connsiteX27" fmla="*/ 3405226 w 3463180"/>
                  <a:gd name="connsiteY27" fmla="*/ 1934363 h 3405499"/>
                  <a:gd name="connsiteX28" fmla="*/ 3393944 w 3463180"/>
                  <a:gd name="connsiteY28" fmla="*/ 1458341 h 3405499"/>
                  <a:gd name="connsiteX29" fmla="*/ 3350518 w 3463180"/>
                  <a:gd name="connsiteY29" fmla="*/ 1434124 h 3405499"/>
                  <a:gd name="connsiteX30" fmla="*/ 3308414 w 3463180"/>
                  <a:gd name="connsiteY30" fmla="*/ 1069663 h 3405499"/>
                  <a:gd name="connsiteX31" fmla="*/ 3267253 w 3463180"/>
                  <a:gd name="connsiteY31" fmla="*/ 1142524 h 3405499"/>
                  <a:gd name="connsiteX32" fmla="*/ 3163776 w 3463180"/>
                  <a:gd name="connsiteY32" fmla="*/ 768825 h 3405499"/>
                  <a:gd name="connsiteX33" fmla="*/ 3022272 w 3463180"/>
                  <a:gd name="connsiteY33" fmla="*/ 523632 h 3405499"/>
                  <a:gd name="connsiteX34" fmla="*/ 2967565 w 3463180"/>
                  <a:gd name="connsiteY34" fmla="*/ 550985 h 3405499"/>
                  <a:gd name="connsiteX35" fmla="*/ 2791718 w 3463180"/>
                  <a:gd name="connsiteY35" fmla="*/ 312617 h 3405499"/>
                  <a:gd name="connsiteX36" fmla="*/ 2748734 w 3463180"/>
                  <a:gd name="connsiteY36" fmla="*/ 336062 h 3405499"/>
                  <a:gd name="connsiteX37" fmla="*/ 2529903 w 3463180"/>
                  <a:gd name="connsiteY37" fmla="*/ 93785 h 3405499"/>
                  <a:gd name="connsiteX38" fmla="*/ 2486918 w 3463180"/>
                  <a:gd name="connsiteY38" fmla="*/ 195385 h 3405499"/>
                  <a:gd name="connsiteX39" fmla="*/ 2275903 w 3463180"/>
                  <a:gd name="connsiteY39" fmla="*/ 0 h 3405499"/>
                  <a:gd name="connsiteX40" fmla="*/ 2342334 w 3463180"/>
                  <a:gd name="connsiteY40" fmla="*/ 152400 h 3405499"/>
                  <a:gd name="connsiteX41" fmla="*/ 2140671 w 3463180"/>
                  <a:gd name="connsiteY41" fmla="*/ 35946 h 3405499"/>
                  <a:gd name="connsiteX42" fmla="*/ 2096428 w 3463180"/>
                  <a:gd name="connsiteY42" fmla="*/ 287395 h 3405499"/>
                  <a:gd name="connsiteX43" fmla="*/ 1917863 w 3463180"/>
                  <a:gd name="connsiteY43" fmla="*/ 100416 h 3405499"/>
                  <a:gd name="connsiteX44" fmla="*/ 1885866 w 3463180"/>
                  <a:gd name="connsiteY44" fmla="*/ 308726 h 3405499"/>
                  <a:gd name="connsiteX45" fmla="*/ 1749832 w 3463180"/>
                  <a:gd name="connsiteY45" fmla="*/ 43166 h 3405499"/>
                  <a:gd name="connsiteX46" fmla="*/ 1717315 w 3463180"/>
                  <a:gd name="connsiteY46" fmla="*/ 49809 h 3405499"/>
                  <a:gd name="connsiteX47" fmla="*/ 1636574 w 3463180"/>
                  <a:gd name="connsiteY47" fmla="*/ 270395 h 3405499"/>
                  <a:gd name="connsiteX48" fmla="*/ 1547958 w 3463180"/>
                  <a:gd name="connsiteY48" fmla="*/ 92408 h 3405499"/>
                  <a:gd name="connsiteX49" fmla="*/ 1516765 w 3463180"/>
                  <a:gd name="connsiteY49" fmla="*/ 267660 h 3405499"/>
                  <a:gd name="connsiteX50" fmla="*/ 1404628 w 3463180"/>
                  <a:gd name="connsiteY50" fmla="*/ 117220 h 3405499"/>
                  <a:gd name="connsiteX51" fmla="*/ 1348664 w 3463180"/>
                  <a:gd name="connsiteY51" fmla="*/ 180724 h 3405499"/>
                  <a:gd name="connsiteX52" fmla="*/ 1160747 w 3463180"/>
                  <a:gd name="connsiteY52" fmla="*/ 170370 h 3405499"/>
                  <a:gd name="connsiteX53" fmla="*/ 1005902 w 3463180"/>
                  <a:gd name="connsiteY53" fmla="*/ 238371 h 3405499"/>
                  <a:gd name="connsiteX54" fmla="*/ 1009810 w 3463180"/>
                  <a:gd name="connsiteY54" fmla="*/ 168032 h 3405499"/>
                  <a:gd name="connsiteX55" fmla="*/ 814426 w 3463180"/>
                  <a:gd name="connsiteY55" fmla="*/ 379047 h 3405499"/>
                  <a:gd name="connsiteX56" fmla="*/ 767533 w 3463180"/>
                  <a:gd name="connsiteY56" fmla="*/ 332155 h 3405499"/>
                  <a:gd name="connsiteX57" fmla="*/ 548701 w 3463180"/>
                  <a:gd name="connsiteY57" fmla="*/ 450373 h 3405499"/>
                  <a:gd name="connsiteX58" fmla="*/ 420899 w 3463180"/>
                  <a:gd name="connsiteY58" fmla="*/ 333234 h 3405499"/>
                  <a:gd name="connsiteX59" fmla="*/ 320801 w 3463180"/>
                  <a:gd name="connsiteY59" fmla="*/ 771981 h 3405499"/>
                  <a:gd name="connsiteX60" fmla="*/ 191638 w 3463180"/>
                  <a:gd name="connsiteY60" fmla="*/ 779008 h 3405499"/>
                  <a:gd name="connsiteX61" fmla="*/ 139412 w 3463180"/>
                  <a:gd name="connsiteY61" fmla="*/ 1201594 h 3405499"/>
                  <a:gd name="connsiteX62" fmla="*/ 58522 w 3463180"/>
                  <a:gd name="connsiteY62" fmla="*/ 1495710 h 3405499"/>
                  <a:gd name="connsiteX63" fmla="*/ 14632 w 3463180"/>
                  <a:gd name="connsiteY63" fmla="*/ 1707850 h 3405499"/>
                  <a:gd name="connsiteX64" fmla="*/ 0 w 3463180"/>
                  <a:gd name="connsiteY64" fmla="*/ 1912675 h 3405499"/>
                  <a:gd name="connsiteX65" fmla="*/ 51206 w 3463180"/>
                  <a:gd name="connsiteY65" fmla="*/ 2263804 h 3405499"/>
                  <a:gd name="connsiteX66" fmla="*/ 136831 w 3463180"/>
                  <a:gd name="connsiteY66" fmla="*/ 2620571 h 3405499"/>
                  <a:gd name="connsiteX67" fmla="*/ 270663 w 3463180"/>
                  <a:gd name="connsiteY67" fmla="*/ 2834391 h 3405499"/>
                  <a:gd name="connsiteX68" fmla="*/ 390224 w 3463180"/>
                  <a:gd name="connsiteY68" fmla="*/ 3338963 h 3405499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29903 w 3463180"/>
                  <a:gd name="connsiteY37" fmla="*/ 57839 h 3369553"/>
                  <a:gd name="connsiteX38" fmla="*/ 2486918 w 3463180"/>
                  <a:gd name="connsiteY38" fmla="*/ 159439 h 3369553"/>
                  <a:gd name="connsiteX39" fmla="*/ 2449587 w 3463180"/>
                  <a:gd name="connsiteY39" fmla="*/ 349721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49587 w 3463180"/>
                  <a:gd name="connsiteY39" fmla="*/ 349721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849289 w 3463180"/>
                  <a:gd name="connsiteY36" fmla="*/ 16237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873990 w 3463180"/>
                  <a:gd name="connsiteY35" fmla="*/ 276671 h 3369553"/>
                  <a:gd name="connsiteX36" fmla="*/ 2849289 w 3463180"/>
                  <a:gd name="connsiteY36" fmla="*/ 16237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849289 w 3463180"/>
                  <a:gd name="connsiteY35" fmla="*/ 162376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421356 w 3463180"/>
                  <a:gd name="connsiteY58" fmla="*/ 708486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421356 w 3463180"/>
                  <a:gd name="connsiteY58" fmla="*/ 708486 h 3369553"/>
                  <a:gd name="connsiteX59" fmla="*/ 228203 w 3463180"/>
                  <a:gd name="connsiteY59" fmla="*/ 614505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28203 w 3463180"/>
                  <a:gd name="connsiteY59" fmla="*/ 614505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40554 w 3463180"/>
                  <a:gd name="connsiteY33" fmla="*/ 414224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40554 w 3463180"/>
                  <a:gd name="connsiteY33" fmla="*/ 414224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246045 w 3463180"/>
                  <a:gd name="connsiteY32" fmla="*/ 714515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246045 w 3463180"/>
                  <a:gd name="connsiteY32" fmla="*/ 714515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32355 w 3463180"/>
                  <a:gd name="connsiteY4" fmla="*/ 1389974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32355 w 3463180"/>
                  <a:gd name="connsiteY4" fmla="*/ 1420085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463180" h="3369553">
                    <a:moveTo>
                      <a:pt x="402304" y="3292713"/>
                    </a:moveTo>
                    <a:cubicBezTo>
                      <a:pt x="345634" y="2850113"/>
                      <a:pt x="372146" y="2296029"/>
                      <a:pt x="393661" y="2227129"/>
                    </a:cubicBezTo>
                    <a:cubicBezTo>
                      <a:pt x="415176" y="2158229"/>
                      <a:pt x="452667" y="2089104"/>
                      <a:pt x="458206" y="2020428"/>
                    </a:cubicBezTo>
                    <a:cubicBezTo>
                      <a:pt x="463745" y="1951752"/>
                      <a:pt x="414536" y="1915130"/>
                      <a:pt x="426894" y="1815073"/>
                    </a:cubicBezTo>
                    <a:cubicBezTo>
                      <a:pt x="439252" y="1715016"/>
                      <a:pt x="495344" y="1507171"/>
                      <a:pt x="532355" y="1420085"/>
                    </a:cubicBezTo>
                    <a:cubicBezTo>
                      <a:pt x="569366" y="1332999"/>
                      <a:pt x="588162" y="1342115"/>
                      <a:pt x="648962" y="1292558"/>
                    </a:cubicBezTo>
                    <a:cubicBezTo>
                      <a:pt x="709762" y="1243001"/>
                      <a:pt x="792653" y="1162858"/>
                      <a:pt x="897156" y="1122741"/>
                    </a:cubicBezTo>
                    <a:cubicBezTo>
                      <a:pt x="1001659" y="1082624"/>
                      <a:pt x="1212842" y="1059572"/>
                      <a:pt x="1275979" y="1051856"/>
                    </a:cubicBezTo>
                    <a:lnTo>
                      <a:pt x="1275979" y="1076445"/>
                    </a:lnTo>
                    <a:cubicBezTo>
                      <a:pt x="1343470" y="1070842"/>
                      <a:pt x="1550107" y="1033286"/>
                      <a:pt x="1680928" y="1018238"/>
                    </a:cubicBezTo>
                    <a:cubicBezTo>
                      <a:pt x="1811749" y="1003190"/>
                      <a:pt x="1906935" y="971718"/>
                      <a:pt x="2060904" y="986158"/>
                    </a:cubicBezTo>
                    <a:cubicBezTo>
                      <a:pt x="2214873" y="1000598"/>
                      <a:pt x="2485383" y="1064246"/>
                      <a:pt x="2604741" y="1104875"/>
                    </a:cubicBezTo>
                    <a:cubicBezTo>
                      <a:pt x="2724100" y="1145504"/>
                      <a:pt x="2719617" y="1188247"/>
                      <a:pt x="2777055" y="1229933"/>
                    </a:cubicBezTo>
                    <a:cubicBezTo>
                      <a:pt x="2834493" y="1255931"/>
                      <a:pt x="2964385" y="1448833"/>
                      <a:pt x="3013339" y="1527690"/>
                    </a:cubicBezTo>
                    <a:cubicBezTo>
                      <a:pt x="3062293" y="1606548"/>
                      <a:pt x="3051632" y="1644615"/>
                      <a:pt x="3070778" y="1703078"/>
                    </a:cubicBezTo>
                    <a:cubicBezTo>
                      <a:pt x="3064695" y="1779598"/>
                      <a:pt x="3040266" y="1849459"/>
                      <a:pt x="3052528" y="1932638"/>
                    </a:cubicBezTo>
                    <a:cubicBezTo>
                      <a:pt x="3064790" y="2015817"/>
                      <a:pt x="3120275" y="2105848"/>
                      <a:pt x="3144352" y="2202155"/>
                    </a:cubicBezTo>
                    <a:cubicBezTo>
                      <a:pt x="3168429" y="2298462"/>
                      <a:pt x="3175090" y="2380938"/>
                      <a:pt x="3196989" y="2510478"/>
                    </a:cubicBezTo>
                    <a:cubicBezTo>
                      <a:pt x="3218888" y="2640018"/>
                      <a:pt x="3213893" y="2621640"/>
                      <a:pt x="3222345" y="2677221"/>
                    </a:cubicBezTo>
                    <a:lnTo>
                      <a:pt x="3196219" y="2951541"/>
                    </a:lnTo>
                    <a:lnTo>
                      <a:pt x="3183156" y="3330364"/>
                    </a:lnTo>
                    <a:lnTo>
                      <a:pt x="3183156" y="3369553"/>
                    </a:lnTo>
                    <a:cubicBezTo>
                      <a:pt x="3200445" y="3314805"/>
                      <a:pt x="3261950" y="3119054"/>
                      <a:pt x="3286891" y="3001872"/>
                    </a:cubicBezTo>
                    <a:cubicBezTo>
                      <a:pt x="3311832" y="2884691"/>
                      <a:pt x="3313082" y="2744521"/>
                      <a:pt x="3332804" y="2666464"/>
                    </a:cubicBezTo>
                    <a:cubicBezTo>
                      <a:pt x="3352526" y="2588407"/>
                      <a:pt x="3390978" y="2599228"/>
                      <a:pt x="3405225" y="2533530"/>
                    </a:cubicBezTo>
                    <a:lnTo>
                      <a:pt x="3418288" y="2272273"/>
                    </a:lnTo>
                    <a:lnTo>
                      <a:pt x="3463180" y="1904857"/>
                    </a:lnTo>
                    <a:lnTo>
                      <a:pt x="3405226" y="1898417"/>
                    </a:lnTo>
                    <a:lnTo>
                      <a:pt x="3393944" y="1422395"/>
                    </a:lnTo>
                    <a:cubicBezTo>
                      <a:pt x="3389385" y="1326648"/>
                      <a:pt x="3364773" y="1462958"/>
                      <a:pt x="3350518" y="1398178"/>
                    </a:cubicBezTo>
                    <a:cubicBezTo>
                      <a:pt x="3336263" y="1333398"/>
                      <a:pt x="3346389" y="1093389"/>
                      <a:pt x="3308414" y="1033717"/>
                    </a:cubicBezTo>
                    <a:lnTo>
                      <a:pt x="3267253" y="1106578"/>
                    </a:lnTo>
                    <a:cubicBezTo>
                      <a:pt x="3232761" y="982012"/>
                      <a:pt x="3255627" y="747255"/>
                      <a:pt x="3182058" y="622689"/>
                    </a:cubicBezTo>
                    <a:cubicBezTo>
                      <a:pt x="2997769" y="501168"/>
                      <a:pt x="3078580" y="434740"/>
                      <a:pt x="2994847" y="294853"/>
                    </a:cubicBezTo>
                    <a:lnTo>
                      <a:pt x="2821303" y="377300"/>
                    </a:lnTo>
                    <a:lnTo>
                      <a:pt x="2675606" y="171559"/>
                    </a:lnTo>
                    <a:lnTo>
                      <a:pt x="2593893" y="324135"/>
                    </a:lnTo>
                    <a:lnTo>
                      <a:pt x="2486918" y="159439"/>
                    </a:lnTo>
                    <a:cubicBezTo>
                      <a:pt x="2433513" y="96916"/>
                      <a:pt x="2513318" y="288962"/>
                      <a:pt x="2413021" y="230347"/>
                    </a:cubicBezTo>
                    <a:lnTo>
                      <a:pt x="2342334" y="116454"/>
                    </a:lnTo>
                    <a:cubicBezTo>
                      <a:pt x="2232918" y="36998"/>
                      <a:pt x="2296979" y="79456"/>
                      <a:pt x="2140671" y="0"/>
                    </a:cubicBezTo>
                    <a:lnTo>
                      <a:pt x="2096428" y="251449"/>
                    </a:lnTo>
                    <a:lnTo>
                      <a:pt x="1917863" y="64470"/>
                    </a:lnTo>
                    <a:lnTo>
                      <a:pt x="1867583" y="199318"/>
                    </a:lnTo>
                    <a:cubicBezTo>
                      <a:pt x="1837474" y="141407"/>
                      <a:pt x="1830741" y="61223"/>
                      <a:pt x="1749832" y="7220"/>
                    </a:cubicBezTo>
                    <a:cubicBezTo>
                      <a:pt x="1717268" y="29364"/>
                      <a:pt x="1785048" y="38611"/>
                      <a:pt x="1717315" y="13863"/>
                    </a:cubicBezTo>
                    <a:cubicBezTo>
                      <a:pt x="1717826" y="163913"/>
                      <a:pt x="1636063" y="75216"/>
                      <a:pt x="1636574" y="225266"/>
                    </a:cubicBezTo>
                    <a:lnTo>
                      <a:pt x="1547958" y="56462"/>
                    </a:lnTo>
                    <a:lnTo>
                      <a:pt x="1516765" y="231714"/>
                    </a:lnTo>
                    <a:lnTo>
                      <a:pt x="1404628" y="81274"/>
                    </a:lnTo>
                    <a:lnTo>
                      <a:pt x="1348664" y="144778"/>
                    </a:lnTo>
                    <a:lnTo>
                      <a:pt x="1160747" y="134424"/>
                    </a:lnTo>
                    <a:lnTo>
                      <a:pt x="1005902" y="202425"/>
                    </a:lnTo>
                    <a:lnTo>
                      <a:pt x="1009810" y="132086"/>
                    </a:lnTo>
                    <a:lnTo>
                      <a:pt x="814426" y="343101"/>
                    </a:lnTo>
                    <a:lnTo>
                      <a:pt x="767533" y="296209"/>
                    </a:lnTo>
                    <a:lnTo>
                      <a:pt x="548701" y="414427"/>
                    </a:lnTo>
                    <a:lnTo>
                      <a:pt x="420899" y="297288"/>
                    </a:lnTo>
                    <a:cubicBezTo>
                      <a:pt x="421051" y="434354"/>
                      <a:pt x="320649" y="571420"/>
                      <a:pt x="320801" y="708486"/>
                    </a:cubicBezTo>
                    <a:cubicBezTo>
                      <a:pt x="320406" y="631247"/>
                      <a:pt x="201174" y="737657"/>
                      <a:pt x="200779" y="660418"/>
                    </a:cubicBezTo>
                    <a:lnTo>
                      <a:pt x="139412" y="1165648"/>
                    </a:lnTo>
                    <a:cubicBezTo>
                      <a:pt x="96600" y="1242158"/>
                      <a:pt x="115965" y="1419830"/>
                      <a:pt x="58522" y="1459764"/>
                    </a:cubicBezTo>
                    <a:cubicBezTo>
                      <a:pt x="40774" y="1523622"/>
                      <a:pt x="25605" y="1612163"/>
                      <a:pt x="14632" y="1671904"/>
                    </a:cubicBezTo>
                    <a:cubicBezTo>
                      <a:pt x="69496" y="1819427"/>
                      <a:pt x="0" y="1786508"/>
                      <a:pt x="0" y="1876729"/>
                    </a:cubicBezTo>
                    <a:cubicBezTo>
                      <a:pt x="73152" y="1980360"/>
                      <a:pt x="55224" y="2151328"/>
                      <a:pt x="51206" y="2227858"/>
                    </a:cubicBezTo>
                    <a:cubicBezTo>
                      <a:pt x="52925" y="2327273"/>
                      <a:pt x="83906" y="2499840"/>
                      <a:pt x="136831" y="2584625"/>
                    </a:cubicBezTo>
                    <a:lnTo>
                      <a:pt x="270663" y="2798445"/>
                    </a:lnTo>
                    <a:lnTo>
                      <a:pt x="390224" y="3303017"/>
                    </a:lnTo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2217503" y="4131957"/>
              <a:ext cx="4154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D03B"/>
                  </a:solidFill>
                  <a:latin typeface="Segoe UI Symbol" panose="020B0502040204020203" pitchFamily="34" charset="0"/>
                  <a:ea typeface="冬青黑体简体中文 W3" panose="020B0300000000000000" pitchFamily="34" charset="-122"/>
                </a:rPr>
                <a:t>酷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669040" y="2062594"/>
            <a:ext cx="33496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但在</a:t>
            </a:r>
            <a:r>
              <a:rPr lang="zh-CN" altLang="en-US" sz="2800" dirty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不查百度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的情况下你又能否说出</a:t>
            </a:r>
            <a:endParaRPr lang="en-US" altLang="zh-CN" sz="2800" dirty="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5826" y="3262299"/>
            <a:ext cx="4476074" cy="1169551"/>
          </a:xfrm>
          <a:prstGeom prst="rect">
            <a:avLst/>
          </a:prstGeom>
          <a:solidFill>
            <a:srgbClr val="3A393A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磅</a:t>
            </a: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=</a:t>
            </a:r>
            <a:r>
              <a:rPr lang="zh-CN" altLang="en-US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多少厘米</a:t>
            </a: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?</a:t>
            </a:r>
          </a:p>
          <a:p>
            <a:pPr lvl="0" algn="ctr">
              <a:lnSpc>
                <a:spcPct val="125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厘米</a:t>
            </a: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=</a:t>
            </a:r>
            <a:r>
              <a:rPr lang="zh-CN" altLang="en-US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多少像素</a:t>
            </a:r>
            <a:r>
              <a:rPr lang="en-US" altLang="zh-CN" sz="28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?</a:t>
            </a:r>
            <a:endParaRPr lang="zh-CN" altLang="en-US" sz="28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4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0795" y="2632575"/>
            <a:ext cx="88024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a typeface="微软雅黑"/>
              </a:rPr>
              <a:t>本期，咱们来聊聊</a:t>
            </a:r>
            <a:r>
              <a:rPr lang="zh-CN" altLang="en-US" sz="4800" b="1" dirty="0">
                <a:solidFill>
                  <a:srgbClr val="FFD03B"/>
                </a:solidFill>
                <a:ea typeface="微软雅黑"/>
              </a:rPr>
              <a:t>尺寸</a:t>
            </a:r>
            <a:r>
              <a:rPr lang="zh-CN" altLang="en-US" sz="4800" b="1" dirty="0">
                <a:solidFill>
                  <a:schemeClr val="bg1"/>
                </a:solidFill>
                <a:ea typeface="微软雅黑"/>
              </a:rPr>
              <a:t>那些事儿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53724" y="1934553"/>
            <a:ext cx="11961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size</a:t>
            </a:r>
            <a:endParaRPr lang="zh-CN" altLang="en-US" sz="4800" dirty="0">
              <a:solidFill>
                <a:schemeClr val="bg1"/>
              </a:solidFill>
              <a:latin typeface="Segoe UI" panose="020B0502040204020203" pitchFamily="34" charset="0"/>
              <a:ea typeface="微软雅黑"/>
              <a:cs typeface="Segoe UI" panose="020B050204020402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13" y="3315833"/>
            <a:ext cx="2514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3971133" y="2235715"/>
            <a:ext cx="1128713" cy="2155787"/>
            <a:chOff x="3971131" y="2561130"/>
            <a:chExt cx="1128713" cy="2155787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3971131" y="3697742"/>
              <a:ext cx="1128713" cy="1019175"/>
              <a:chOff x="346" y="316"/>
              <a:chExt cx="711" cy="642"/>
            </a:xfrm>
            <a:solidFill>
              <a:srgbClr val="2E2E2E"/>
            </a:solidFill>
          </p:grpSpPr>
          <p:sp>
            <p:nvSpPr>
              <p:cNvPr id="70" name="Freeform 6"/>
              <p:cNvSpPr>
                <a:spLocks noEditPoints="1"/>
              </p:cNvSpPr>
              <p:nvPr/>
            </p:nvSpPr>
            <p:spPr bwMode="auto">
              <a:xfrm>
                <a:off x="346" y="316"/>
                <a:ext cx="711" cy="518"/>
              </a:xfrm>
              <a:custGeom>
                <a:avLst/>
                <a:gdLst>
                  <a:gd name="T0" fmla="*/ 282 w 298"/>
                  <a:gd name="T1" fmla="*/ 127 h 217"/>
                  <a:gd name="T2" fmla="*/ 217 w 298"/>
                  <a:gd name="T3" fmla="*/ 41 h 217"/>
                  <a:gd name="T4" fmla="*/ 149 w 298"/>
                  <a:gd name="T5" fmla="*/ 3 h 217"/>
                  <a:gd name="T6" fmla="*/ 80 w 298"/>
                  <a:gd name="T7" fmla="*/ 41 h 217"/>
                  <a:gd name="T8" fmla="*/ 15 w 298"/>
                  <a:gd name="T9" fmla="*/ 127 h 217"/>
                  <a:gd name="T10" fmla="*/ 21 w 298"/>
                  <a:gd name="T11" fmla="*/ 153 h 217"/>
                  <a:gd name="T12" fmla="*/ 87 w 298"/>
                  <a:gd name="T13" fmla="*/ 201 h 217"/>
                  <a:gd name="T14" fmla="*/ 210 w 298"/>
                  <a:gd name="T15" fmla="*/ 201 h 217"/>
                  <a:gd name="T16" fmla="*/ 276 w 298"/>
                  <a:gd name="T17" fmla="*/ 153 h 217"/>
                  <a:gd name="T18" fmla="*/ 282 w 298"/>
                  <a:gd name="T19" fmla="*/ 127 h 217"/>
                  <a:gd name="T20" fmla="*/ 49 w 298"/>
                  <a:gd name="T21" fmla="*/ 126 h 217"/>
                  <a:gd name="T22" fmla="*/ 104 w 298"/>
                  <a:gd name="T23" fmla="*/ 67 h 217"/>
                  <a:gd name="T24" fmla="*/ 97 w 298"/>
                  <a:gd name="T25" fmla="*/ 135 h 217"/>
                  <a:gd name="T26" fmla="*/ 49 w 298"/>
                  <a:gd name="T27" fmla="*/ 126 h 217"/>
                  <a:gd name="T28" fmla="*/ 200 w 298"/>
                  <a:gd name="T29" fmla="*/ 135 h 217"/>
                  <a:gd name="T30" fmla="*/ 194 w 298"/>
                  <a:gd name="T31" fmla="*/ 67 h 217"/>
                  <a:gd name="T32" fmla="*/ 249 w 298"/>
                  <a:gd name="T33" fmla="*/ 126 h 217"/>
                  <a:gd name="T34" fmla="*/ 200 w 298"/>
                  <a:gd name="T35" fmla="*/ 13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8" h="217">
                    <a:moveTo>
                      <a:pt x="282" y="127"/>
                    </a:moveTo>
                    <a:cubicBezTo>
                      <a:pt x="266" y="104"/>
                      <a:pt x="217" y="41"/>
                      <a:pt x="217" y="41"/>
                    </a:cubicBezTo>
                    <a:cubicBezTo>
                      <a:pt x="187" y="0"/>
                      <a:pt x="149" y="3"/>
                      <a:pt x="149" y="3"/>
                    </a:cubicBezTo>
                    <a:cubicBezTo>
                      <a:pt x="149" y="3"/>
                      <a:pt x="110" y="0"/>
                      <a:pt x="80" y="41"/>
                    </a:cubicBezTo>
                    <a:cubicBezTo>
                      <a:pt x="80" y="41"/>
                      <a:pt x="31" y="104"/>
                      <a:pt x="15" y="127"/>
                    </a:cubicBezTo>
                    <a:cubicBezTo>
                      <a:pt x="0" y="150"/>
                      <a:pt x="8" y="162"/>
                      <a:pt x="21" y="153"/>
                    </a:cubicBezTo>
                    <a:cubicBezTo>
                      <a:pt x="26" y="172"/>
                      <a:pt x="56" y="193"/>
                      <a:pt x="87" y="201"/>
                    </a:cubicBezTo>
                    <a:cubicBezTo>
                      <a:pt x="92" y="203"/>
                      <a:pt x="150" y="217"/>
                      <a:pt x="210" y="201"/>
                    </a:cubicBezTo>
                    <a:cubicBezTo>
                      <a:pt x="241" y="193"/>
                      <a:pt x="271" y="172"/>
                      <a:pt x="276" y="153"/>
                    </a:cubicBezTo>
                    <a:cubicBezTo>
                      <a:pt x="290" y="162"/>
                      <a:pt x="298" y="150"/>
                      <a:pt x="282" y="127"/>
                    </a:cubicBezTo>
                    <a:close/>
                    <a:moveTo>
                      <a:pt x="49" y="126"/>
                    </a:moveTo>
                    <a:cubicBezTo>
                      <a:pt x="72" y="101"/>
                      <a:pt x="104" y="67"/>
                      <a:pt x="104" y="67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135"/>
                      <a:pt x="71" y="124"/>
                      <a:pt x="49" y="126"/>
                    </a:cubicBezTo>
                    <a:close/>
                    <a:moveTo>
                      <a:pt x="200" y="135"/>
                    </a:move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226" y="101"/>
                      <a:pt x="249" y="126"/>
                    </a:cubicBezTo>
                    <a:cubicBezTo>
                      <a:pt x="226" y="124"/>
                      <a:pt x="200" y="135"/>
                      <a:pt x="200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"/>
              <p:cNvSpPr>
                <a:spLocks/>
              </p:cNvSpPr>
              <p:nvPr/>
            </p:nvSpPr>
            <p:spPr bwMode="auto">
              <a:xfrm>
                <a:off x="358" y="767"/>
                <a:ext cx="685" cy="191"/>
              </a:xfrm>
              <a:custGeom>
                <a:avLst/>
                <a:gdLst>
                  <a:gd name="T0" fmla="*/ 253 w 287"/>
                  <a:gd name="T1" fmla="*/ 6 h 80"/>
                  <a:gd name="T2" fmla="*/ 273 w 287"/>
                  <a:gd name="T3" fmla="*/ 40 h 80"/>
                  <a:gd name="T4" fmla="*/ 276 w 287"/>
                  <a:gd name="T5" fmla="*/ 51 h 80"/>
                  <a:gd name="T6" fmla="*/ 275 w 287"/>
                  <a:gd name="T7" fmla="*/ 54 h 80"/>
                  <a:gd name="T8" fmla="*/ 265 w 287"/>
                  <a:gd name="T9" fmla="*/ 59 h 80"/>
                  <a:gd name="T10" fmla="*/ 259 w 287"/>
                  <a:gd name="T11" fmla="*/ 60 h 80"/>
                  <a:gd name="T12" fmla="*/ 144 w 287"/>
                  <a:gd name="T13" fmla="*/ 69 h 80"/>
                  <a:gd name="T14" fmla="*/ 28 w 287"/>
                  <a:gd name="T15" fmla="*/ 60 h 80"/>
                  <a:gd name="T16" fmla="*/ 22 w 287"/>
                  <a:gd name="T17" fmla="*/ 59 h 80"/>
                  <a:gd name="T18" fmla="*/ 12 w 287"/>
                  <a:gd name="T19" fmla="*/ 54 h 80"/>
                  <a:gd name="T20" fmla="*/ 11 w 287"/>
                  <a:gd name="T21" fmla="*/ 51 h 80"/>
                  <a:gd name="T22" fmla="*/ 14 w 287"/>
                  <a:gd name="T23" fmla="*/ 40 h 80"/>
                  <a:gd name="T24" fmla="*/ 34 w 287"/>
                  <a:gd name="T25" fmla="*/ 6 h 80"/>
                  <a:gd name="T26" fmla="*/ 26 w 287"/>
                  <a:gd name="T27" fmla="*/ 0 h 80"/>
                  <a:gd name="T28" fmla="*/ 4 w 287"/>
                  <a:gd name="T29" fmla="*/ 36 h 80"/>
                  <a:gd name="T30" fmla="*/ 3 w 287"/>
                  <a:gd name="T31" fmla="*/ 59 h 80"/>
                  <a:gd name="T32" fmla="*/ 21 w 287"/>
                  <a:gd name="T33" fmla="*/ 70 h 80"/>
                  <a:gd name="T34" fmla="*/ 26 w 287"/>
                  <a:gd name="T35" fmla="*/ 71 h 80"/>
                  <a:gd name="T36" fmla="*/ 144 w 287"/>
                  <a:gd name="T37" fmla="*/ 80 h 80"/>
                  <a:gd name="T38" fmla="*/ 144 w 287"/>
                  <a:gd name="T39" fmla="*/ 80 h 80"/>
                  <a:gd name="T40" fmla="*/ 261 w 287"/>
                  <a:gd name="T41" fmla="*/ 71 h 80"/>
                  <a:gd name="T42" fmla="*/ 267 w 287"/>
                  <a:gd name="T43" fmla="*/ 70 h 80"/>
                  <a:gd name="T44" fmla="*/ 284 w 287"/>
                  <a:gd name="T45" fmla="*/ 59 h 80"/>
                  <a:gd name="T46" fmla="*/ 283 w 287"/>
                  <a:gd name="T47" fmla="*/ 36 h 80"/>
                  <a:gd name="T48" fmla="*/ 261 w 287"/>
                  <a:gd name="T49" fmla="*/ 0 h 80"/>
                  <a:gd name="T50" fmla="*/ 253 w 287"/>
                  <a:gd name="T51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7" h="80">
                    <a:moveTo>
                      <a:pt x="253" y="6"/>
                    </a:moveTo>
                    <a:cubicBezTo>
                      <a:pt x="253" y="6"/>
                      <a:pt x="265" y="22"/>
                      <a:pt x="273" y="40"/>
                    </a:cubicBezTo>
                    <a:cubicBezTo>
                      <a:pt x="275" y="45"/>
                      <a:pt x="276" y="48"/>
                      <a:pt x="276" y="51"/>
                    </a:cubicBezTo>
                    <a:cubicBezTo>
                      <a:pt x="276" y="52"/>
                      <a:pt x="276" y="53"/>
                      <a:pt x="275" y="54"/>
                    </a:cubicBezTo>
                    <a:cubicBezTo>
                      <a:pt x="274" y="57"/>
                      <a:pt x="270" y="58"/>
                      <a:pt x="265" y="59"/>
                    </a:cubicBezTo>
                    <a:cubicBezTo>
                      <a:pt x="259" y="60"/>
                      <a:pt x="259" y="60"/>
                      <a:pt x="259" y="60"/>
                    </a:cubicBezTo>
                    <a:cubicBezTo>
                      <a:pt x="243" y="63"/>
                      <a:pt x="215" y="68"/>
                      <a:pt x="144" y="69"/>
                    </a:cubicBezTo>
                    <a:cubicBezTo>
                      <a:pt x="72" y="68"/>
                      <a:pt x="44" y="63"/>
                      <a:pt x="28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7" y="58"/>
                      <a:pt x="13" y="57"/>
                      <a:pt x="12" y="54"/>
                    </a:cubicBezTo>
                    <a:cubicBezTo>
                      <a:pt x="12" y="53"/>
                      <a:pt x="11" y="52"/>
                      <a:pt x="11" y="51"/>
                    </a:cubicBezTo>
                    <a:cubicBezTo>
                      <a:pt x="11" y="48"/>
                      <a:pt x="12" y="45"/>
                      <a:pt x="14" y="40"/>
                    </a:cubicBezTo>
                    <a:cubicBezTo>
                      <a:pt x="22" y="22"/>
                      <a:pt x="34" y="6"/>
                      <a:pt x="34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13" y="17"/>
                      <a:pt x="4" y="36"/>
                    </a:cubicBezTo>
                    <a:cubicBezTo>
                      <a:pt x="0" y="46"/>
                      <a:pt x="0" y="54"/>
                      <a:pt x="3" y="59"/>
                    </a:cubicBezTo>
                    <a:cubicBezTo>
                      <a:pt x="6" y="65"/>
                      <a:pt x="12" y="68"/>
                      <a:pt x="21" y="7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43" y="74"/>
                      <a:pt x="71" y="79"/>
                      <a:pt x="144" y="80"/>
                    </a:cubicBezTo>
                    <a:cubicBezTo>
                      <a:pt x="144" y="80"/>
                      <a:pt x="144" y="80"/>
                      <a:pt x="144" y="80"/>
                    </a:cubicBezTo>
                    <a:cubicBezTo>
                      <a:pt x="216" y="79"/>
                      <a:pt x="244" y="74"/>
                      <a:pt x="261" y="71"/>
                    </a:cubicBezTo>
                    <a:cubicBezTo>
                      <a:pt x="267" y="70"/>
                      <a:pt x="267" y="70"/>
                      <a:pt x="267" y="70"/>
                    </a:cubicBezTo>
                    <a:cubicBezTo>
                      <a:pt x="276" y="68"/>
                      <a:pt x="281" y="65"/>
                      <a:pt x="284" y="59"/>
                    </a:cubicBezTo>
                    <a:cubicBezTo>
                      <a:pt x="287" y="54"/>
                      <a:pt x="287" y="46"/>
                      <a:pt x="283" y="36"/>
                    </a:cubicBezTo>
                    <a:cubicBezTo>
                      <a:pt x="274" y="17"/>
                      <a:pt x="262" y="0"/>
                      <a:pt x="261" y="0"/>
                    </a:cubicBezTo>
                    <a:lnTo>
                      <a:pt x="25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034794" y="2561130"/>
              <a:ext cx="1001388" cy="1136612"/>
              <a:chOff x="620147" y="2969733"/>
              <a:chExt cx="2051816" cy="2185877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725548" y="3184114"/>
                <a:ext cx="1876567" cy="1971496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947715" y="4152581"/>
                <a:ext cx="1436514" cy="173721"/>
                <a:chOff x="2939969" y="4732928"/>
                <a:chExt cx="2138809" cy="258651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2939969" y="4732928"/>
                  <a:ext cx="1834585" cy="258651"/>
                  <a:chOff x="2980267" y="4717296"/>
                  <a:chExt cx="1834585" cy="258651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2980267" y="4717299"/>
                    <a:ext cx="931334" cy="10159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>
                    <a:off x="3301200" y="4717296"/>
                    <a:ext cx="329191" cy="25865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4485661" y="4717296"/>
                    <a:ext cx="329191" cy="25865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20000">
                  <a:off x="4147446" y="4732928"/>
                  <a:ext cx="931332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" name="任意多边形 74"/>
              <p:cNvSpPr/>
              <p:nvPr/>
            </p:nvSpPr>
            <p:spPr>
              <a:xfrm>
                <a:off x="620147" y="2969733"/>
                <a:ext cx="2051816" cy="1744741"/>
              </a:xfrm>
              <a:custGeom>
                <a:avLst/>
                <a:gdLst>
                  <a:gd name="connsiteX0" fmla="*/ 0 w 3108960"/>
                  <a:gd name="connsiteY0" fmla="*/ 2272937 h 2403566"/>
                  <a:gd name="connsiteX1" fmla="*/ 65315 w 3108960"/>
                  <a:gd name="connsiteY1" fmla="*/ 1240971 h 2403566"/>
                  <a:gd name="connsiteX2" fmla="*/ 156755 w 3108960"/>
                  <a:gd name="connsiteY2" fmla="*/ 953589 h 2403566"/>
                  <a:gd name="connsiteX3" fmla="*/ 78378 w 3108960"/>
                  <a:gd name="connsiteY3" fmla="*/ 849086 h 2403566"/>
                  <a:gd name="connsiteX4" fmla="*/ 169818 w 3108960"/>
                  <a:gd name="connsiteY4" fmla="*/ 378823 h 2403566"/>
                  <a:gd name="connsiteX5" fmla="*/ 169818 w 3108960"/>
                  <a:gd name="connsiteY5" fmla="*/ 378823 h 2403566"/>
                  <a:gd name="connsiteX6" fmla="*/ 300446 w 3108960"/>
                  <a:gd name="connsiteY6" fmla="*/ 326571 h 2403566"/>
                  <a:gd name="connsiteX7" fmla="*/ 548640 w 3108960"/>
                  <a:gd name="connsiteY7" fmla="*/ 156754 h 2403566"/>
                  <a:gd name="connsiteX8" fmla="*/ 927463 w 3108960"/>
                  <a:gd name="connsiteY8" fmla="*/ 52251 h 2403566"/>
                  <a:gd name="connsiteX9" fmla="*/ 927463 w 3108960"/>
                  <a:gd name="connsiteY9" fmla="*/ 130629 h 2403566"/>
                  <a:gd name="connsiteX10" fmla="*/ 1332412 w 3108960"/>
                  <a:gd name="connsiteY10" fmla="*/ 52251 h 2403566"/>
                  <a:gd name="connsiteX11" fmla="*/ 1672046 w 3108960"/>
                  <a:gd name="connsiteY11" fmla="*/ 0 h 2403566"/>
                  <a:gd name="connsiteX12" fmla="*/ 2155372 w 3108960"/>
                  <a:gd name="connsiteY12" fmla="*/ 78377 h 2403566"/>
                  <a:gd name="connsiteX13" fmla="*/ 2468880 w 3108960"/>
                  <a:gd name="connsiteY13" fmla="*/ 169817 h 2403566"/>
                  <a:gd name="connsiteX14" fmla="*/ 2664823 w 3108960"/>
                  <a:gd name="connsiteY14" fmla="*/ 561703 h 2403566"/>
                  <a:gd name="connsiteX15" fmla="*/ 2769326 w 3108960"/>
                  <a:gd name="connsiteY15" fmla="*/ 770709 h 2403566"/>
                  <a:gd name="connsiteX16" fmla="*/ 2704012 w 3108960"/>
                  <a:gd name="connsiteY16" fmla="*/ 966651 h 2403566"/>
                  <a:gd name="connsiteX17" fmla="*/ 2782389 w 3108960"/>
                  <a:gd name="connsiteY17" fmla="*/ 1175657 h 2403566"/>
                  <a:gd name="connsiteX18" fmla="*/ 2821578 w 3108960"/>
                  <a:gd name="connsiteY18" fmla="*/ 1436914 h 2403566"/>
                  <a:gd name="connsiteX19" fmla="*/ 2873829 w 3108960"/>
                  <a:gd name="connsiteY19" fmla="*/ 1711234 h 2403566"/>
                  <a:gd name="connsiteX20" fmla="*/ 2847703 w 3108960"/>
                  <a:gd name="connsiteY20" fmla="*/ 1985554 h 2403566"/>
                  <a:gd name="connsiteX21" fmla="*/ 2834640 w 3108960"/>
                  <a:gd name="connsiteY21" fmla="*/ 2364377 h 2403566"/>
                  <a:gd name="connsiteX22" fmla="*/ 2834640 w 3108960"/>
                  <a:gd name="connsiteY22" fmla="*/ 2403566 h 2403566"/>
                  <a:gd name="connsiteX23" fmla="*/ 2965269 w 3108960"/>
                  <a:gd name="connsiteY23" fmla="*/ 2103120 h 2403566"/>
                  <a:gd name="connsiteX24" fmla="*/ 3004458 w 3108960"/>
                  <a:gd name="connsiteY24" fmla="*/ 1619794 h 2403566"/>
                  <a:gd name="connsiteX25" fmla="*/ 3056709 w 3108960"/>
                  <a:gd name="connsiteY25" fmla="*/ 1567543 h 2403566"/>
                  <a:gd name="connsiteX26" fmla="*/ 3069772 w 3108960"/>
                  <a:gd name="connsiteY26" fmla="*/ 1306286 h 2403566"/>
                  <a:gd name="connsiteX27" fmla="*/ 3108960 w 3108960"/>
                  <a:gd name="connsiteY27" fmla="*/ 888274 h 2403566"/>
                  <a:gd name="connsiteX0" fmla="*/ 0 w 3108960"/>
                  <a:gd name="connsiteY0" fmla="*/ 2272937 h 2403566"/>
                  <a:gd name="connsiteX1" fmla="*/ 65315 w 3108960"/>
                  <a:gd name="connsiteY1" fmla="*/ 1240971 h 2403566"/>
                  <a:gd name="connsiteX2" fmla="*/ 109690 w 3108960"/>
                  <a:gd name="connsiteY2" fmla="*/ 987206 h 2403566"/>
                  <a:gd name="connsiteX3" fmla="*/ 78378 w 3108960"/>
                  <a:gd name="connsiteY3" fmla="*/ 849086 h 2403566"/>
                  <a:gd name="connsiteX4" fmla="*/ 169818 w 3108960"/>
                  <a:gd name="connsiteY4" fmla="*/ 378823 h 2403566"/>
                  <a:gd name="connsiteX5" fmla="*/ 169818 w 3108960"/>
                  <a:gd name="connsiteY5" fmla="*/ 378823 h 2403566"/>
                  <a:gd name="connsiteX6" fmla="*/ 300446 w 3108960"/>
                  <a:gd name="connsiteY6" fmla="*/ 326571 h 2403566"/>
                  <a:gd name="connsiteX7" fmla="*/ 548640 w 3108960"/>
                  <a:gd name="connsiteY7" fmla="*/ 156754 h 2403566"/>
                  <a:gd name="connsiteX8" fmla="*/ 927463 w 3108960"/>
                  <a:gd name="connsiteY8" fmla="*/ 52251 h 2403566"/>
                  <a:gd name="connsiteX9" fmla="*/ 927463 w 3108960"/>
                  <a:gd name="connsiteY9" fmla="*/ 130629 h 2403566"/>
                  <a:gd name="connsiteX10" fmla="*/ 1332412 w 3108960"/>
                  <a:gd name="connsiteY10" fmla="*/ 52251 h 2403566"/>
                  <a:gd name="connsiteX11" fmla="*/ 1672046 w 3108960"/>
                  <a:gd name="connsiteY11" fmla="*/ 0 h 2403566"/>
                  <a:gd name="connsiteX12" fmla="*/ 2155372 w 3108960"/>
                  <a:gd name="connsiteY12" fmla="*/ 78377 h 2403566"/>
                  <a:gd name="connsiteX13" fmla="*/ 2468880 w 3108960"/>
                  <a:gd name="connsiteY13" fmla="*/ 169817 h 2403566"/>
                  <a:gd name="connsiteX14" fmla="*/ 2664823 w 3108960"/>
                  <a:gd name="connsiteY14" fmla="*/ 561703 h 2403566"/>
                  <a:gd name="connsiteX15" fmla="*/ 2769326 w 3108960"/>
                  <a:gd name="connsiteY15" fmla="*/ 770709 h 2403566"/>
                  <a:gd name="connsiteX16" fmla="*/ 2704012 w 3108960"/>
                  <a:gd name="connsiteY16" fmla="*/ 966651 h 2403566"/>
                  <a:gd name="connsiteX17" fmla="*/ 2782389 w 3108960"/>
                  <a:gd name="connsiteY17" fmla="*/ 1175657 h 2403566"/>
                  <a:gd name="connsiteX18" fmla="*/ 2821578 w 3108960"/>
                  <a:gd name="connsiteY18" fmla="*/ 1436914 h 2403566"/>
                  <a:gd name="connsiteX19" fmla="*/ 2873829 w 3108960"/>
                  <a:gd name="connsiteY19" fmla="*/ 1711234 h 2403566"/>
                  <a:gd name="connsiteX20" fmla="*/ 2847703 w 3108960"/>
                  <a:gd name="connsiteY20" fmla="*/ 1985554 h 2403566"/>
                  <a:gd name="connsiteX21" fmla="*/ 2834640 w 3108960"/>
                  <a:gd name="connsiteY21" fmla="*/ 2364377 h 2403566"/>
                  <a:gd name="connsiteX22" fmla="*/ 2834640 w 3108960"/>
                  <a:gd name="connsiteY22" fmla="*/ 2403566 h 2403566"/>
                  <a:gd name="connsiteX23" fmla="*/ 2965269 w 3108960"/>
                  <a:gd name="connsiteY23" fmla="*/ 2103120 h 2403566"/>
                  <a:gd name="connsiteX24" fmla="*/ 3004458 w 3108960"/>
                  <a:gd name="connsiteY24" fmla="*/ 1619794 h 2403566"/>
                  <a:gd name="connsiteX25" fmla="*/ 3056709 w 3108960"/>
                  <a:gd name="connsiteY25" fmla="*/ 1567543 h 2403566"/>
                  <a:gd name="connsiteX26" fmla="*/ 3069772 w 3108960"/>
                  <a:gd name="connsiteY26" fmla="*/ 1306286 h 2403566"/>
                  <a:gd name="connsiteX27" fmla="*/ 3108960 w 3108960"/>
                  <a:gd name="connsiteY27" fmla="*/ 888274 h 2403566"/>
                  <a:gd name="connsiteX0" fmla="*/ 0 w 3055172"/>
                  <a:gd name="connsiteY0" fmla="*/ 2326726 h 2403566"/>
                  <a:gd name="connsiteX1" fmla="*/ 11527 w 3055172"/>
                  <a:gd name="connsiteY1" fmla="*/ 1240971 h 2403566"/>
                  <a:gd name="connsiteX2" fmla="*/ 55902 w 3055172"/>
                  <a:gd name="connsiteY2" fmla="*/ 987206 h 2403566"/>
                  <a:gd name="connsiteX3" fmla="*/ 24590 w 3055172"/>
                  <a:gd name="connsiteY3" fmla="*/ 849086 h 2403566"/>
                  <a:gd name="connsiteX4" fmla="*/ 116030 w 3055172"/>
                  <a:gd name="connsiteY4" fmla="*/ 378823 h 2403566"/>
                  <a:gd name="connsiteX5" fmla="*/ 116030 w 3055172"/>
                  <a:gd name="connsiteY5" fmla="*/ 378823 h 2403566"/>
                  <a:gd name="connsiteX6" fmla="*/ 246658 w 3055172"/>
                  <a:gd name="connsiteY6" fmla="*/ 326571 h 2403566"/>
                  <a:gd name="connsiteX7" fmla="*/ 494852 w 3055172"/>
                  <a:gd name="connsiteY7" fmla="*/ 156754 h 2403566"/>
                  <a:gd name="connsiteX8" fmla="*/ 873675 w 3055172"/>
                  <a:gd name="connsiteY8" fmla="*/ 52251 h 2403566"/>
                  <a:gd name="connsiteX9" fmla="*/ 873675 w 3055172"/>
                  <a:gd name="connsiteY9" fmla="*/ 130629 h 2403566"/>
                  <a:gd name="connsiteX10" fmla="*/ 1278624 w 3055172"/>
                  <a:gd name="connsiteY10" fmla="*/ 52251 h 2403566"/>
                  <a:gd name="connsiteX11" fmla="*/ 1618258 w 3055172"/>
                  <a:gd name="connsiteY11" fmla="*/ 0 h 2403566"/>
                  <a:gd name="connsiteX12" fmla="*/ 2101584 w 3055172"/>
                  <a:gd name="connsiteY12" fmla="*/ 78377 h 2403566"/>
                  <a:gd name="connsiteX13" fmla="*/ 2415092 w 3055172"/>
                  <a:gd name="connsiteY13" fmla="*/ 169817 h 2403566"/>
                  <a:gd name="connsiteX14" fmla="*/ 2611035 w 3055172"/>
                  <a:gd name="connsiteY14" fmla="*/ 561703 h 2403566"/>
                  <a:gd name="connsiteX15" fmla="*/ 2715538 w 3055172"/>
                  <a:gd name="connsiteY15" fmla="*/ 770709 h 2403566"/>
                  <a:gd name="connsiteX16" fmla="*/ 2650224 w 3055172"/>
                  <a:gd name="connsiteY16" fmla="*/ 966651 h 2403566"/>
                  <a:gd name="connsiteX17" fmla="*/ 2728601 w 3055172"/>
                  <a:gd name="connsiteY17" fmla="*/ 1175657 h 2403566"/>
                  <a:gd name="connsiteX18" fmla="*/ 2767790 w 3055172"/>
                  <a:gd name="connsiteY18" fmla="*/ 1436914 h 2403566"/>
                  <a:gd name="connsiteX19" fmla="*/ 2820041 w 3055172"/>
                  <a:gd name="connsiteY19" fmla="*/ 1711234 h 2403566"/>
                  <a:gd name="connsiteX20" fmla="*/ 2793915 w 3055172"/>
                  <a:gd name="connsiteY20" fmla="*/ 1985554 h 2403566"/>
                  <a:gd name="connsiteX21" fmla="*/ 2780852 w 3055172"/>
                  <a:gd name="connsiteY21" fmla="*/ 2364377 h 2403566"/>
                  <a:gd name="connsiteX22" fmla="*/ 2780852 w 3055172"/>
                  <a:gd name="connsiteY22" fmla="*/ 2403566 h 2403566"/>
                  <a:gd name="connsiteX23" fmla="*/ 2911481 w 3055172"/>
                  <a:gd name="connsiteY23" fmla="*/ 2103120 h 2403566"/>
                  <a:gd name="connsiteX24" fmla="*/ 2950670 w 3055172"/>
                  <a:gd name="connsiteY24" fmla="*/ 1619794 h 2403566"/>
                  <a:gd name="connsiteX25" fmla="*/ 3002921 w 3055172"/>
                  <a:gd name="connsiteY25" fmla="*/ 1567543 h 2403566"/>
                  <a:gd name="connsiteX26" fmla="*/ 3015984 w 3055172"/>
                  <a:gd name="connsiteY26" fmla="*/ 1306286 h 2403566"/>
                  <a:gd name="connsiteX27" fmla="*/ 3055172 w 3055172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91019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34710 w 3078401"/>
                  <a:gd name="connsiteY23" fmla="*/ 2103120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91019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738767 w 3078401"/>
                  <a:gd name="connsiteY15" fmla="*/ 770709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824637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824637 w 3078401"/>
                  <a:gd name="connsiteY18" fmla="*/ 1436914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438321 w 3078401"/>
                  <a:gd name="connsiteY13" fmla="*/ 169817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24813 w 3078401"/>
                  <a:gd name="connsiteY12" fmla="*/ 78377 h 2403566"/>
                  <a:gd name="connsiteX13" fmla="*/ 2397980 w 3078401"/>
                  <a:gd name="connsiteY13" fmla="*/ 203434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26726 h 2403566"/>
                  <a:gd name="connsiteX1" fmla="*/ 34756 w 3078401"/>
                  <a:gd name="connsiteY1" fmla="*/ 1240971 h 2403566"/>
                  <a:gd name="connsiteX2" fmla="*/ 79131 w 3078401"/>
                  <a:gd name="connsiteY2" fmla="*/ 987206 h 2403566"/>
                  <a:gd name="connsiteX3" fmla="*/ 47819 w 3078401"/>
                  <a:gd name="connsiteY3" fmla="*/ 849086 h 2403566"/>
                  <a:gd name="connsiteX4" fmla="*/ 139259 w 3078401"/>
                  <a:gd name="connsiteY4" fmla="*/ 378823 h 2403566"/>
                  <a:gd name="connsiteX5" fmla="*/ 139259 w 3078401"/>
                  <a:gd name="connsiteY5" fmla="*/ 378823 h 2403566"/>
                  <a:gd name="connsiteX6" fmla="*/ 269887 w 3078401"/>
                  <a:gd name="connsiteY6" fmla="*/ 326571 h 2403566"/>
                  <a:gd name="connsiteX7" fmla="*/ 518081 w 3078401"/>
                  <a:gd name="connsiteY7" fmla="*/ 156754 h 2403566"/>
                  <a:gd name="connsiteX8" fmla="*/ 896904 w 3078401"/>
                  <a:gd name="connsiteY8" fmla="*/ 52251 h 2403566"/>
                  <a:gd name="connsiteX9" fmla="*/ 896904 w 3078401"/>
                  <a:gd name="connsiteY9" fmla="*/ 130629 h 2403566"/>
                  <a:gd name="connsiteX10" fmla="*/ 1301853 w 3078401"/>
                  <a:gd name="connsiteY10" fmla="*/ 52251 h 2403566"/>
                  <a:gd name="connsiteX11" fmla="*/ 1641487 w 3078401"/>
                  <a:gd name="connsiteY11" fmla="*/ 0 h 2403566"/>
                  <a:gd name="connsiteX12" fmla="*/ 2198772 w 3078401"/>
                  <a:gd name="connsiteY12" fmla="*/ 159059 h 2403566"/>
                  <a:gd name="connsiteX13" fmla="*/ 2397980 w 3078401"/>
                  <a:gd name="connsiteY13" fmla="*/ 203434 h 2403566"/>
                  <a:gd name="connsiteX14" fmla="*/ 2634264 w 3078401"/>
                  <a:gd name="connsiteY14" fmla="*/ 561703 h 2403566"/>
                  <a:gd name="connsiteX15" fmla="*/ 2691703 w 3078401"/>
                  <a:gd name="connsiteY15" fmla="*/ 737091 h 2403566"/>
                  <a:gd name="connsiteX16" fmla="*/ 2673453 w 3078401"/>
                  <a:gd name="connsiteY16" fmla="*/ 966651 h 2403566"/>
                  <a:gd name="connsiteX17" fmla="*/ 2751830 w 3078401"/>
                  <a:gd name="connsiteY17" fmla="*/ 1175657 h 2403566"/>
                  <a:gd name="connsiteX18" fmla="*/ 2784296 w 3078401"/>
                  <a:gd name="connsiteY18" fmla="*/ 1457085 h 2403566"/>
                  <a:gd name="connsiteX19" fmla="*/ 2843270 w 3078401"/>
                  <a:gd name="connsiteY19" fmla="*/ 1711234 h 2403566"/>
                  <a:gd name="connsiteX20" fmla="*/ 2817144 w 3078401"/>
                  <a:gd name="connsiteY20" fmla="*/ 1985554 h 2403566"/>
                  <a:gd name="connsiteX21" fmla="*/ 2804081 w 3078401"/>
                  <a:gd name="connsiteY21" fmla="*/ 2364377 h 2403566"/>
                  <a:gd name="connsiteX22" fmla="*/ 2804081 w 3078401"/>
                  <a:gd name="connsiteY22" fmla="*/ 2403566 h 2403566"/>
                  <a:gd name="connsiteX23" fmla="*/ 2907816 w 3078401"/>
                  <a:gd name="connsiteY23" fmla="*/ 2035885 h 2403566"/>
                  <a:gd name="connsiteX24" fmla="*/ 2973899 w 3078401"/>
                  <a:gd name="connsiteY24" fmla="*/ 1619794 h 2403566"/>
                  <a:gd name="connsiteX25" fmla="*/ 3026150 w 3078401"/>
                  <a:gd name="connsiteY25" fmla="*/ 1567543 h 2403566"/>
                  <a:gd name="connsiteX26" fmla="*/ 3039213 w 3078401"/>
                  <a:gd name="connsiteY26" fmla="*/ 1306286 h 2403566"/>
                  <a:gd name="connsiteX27" fmla="*/ 3078401 w 3078401"/>
                  <a:gd name="connsiteY27" fmla="*/ 888274 h 2403566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198772 w 3078401"/>
                  <a:gd name="connsiteY12" fmla="*/ 145612 h 2390119"/>
                  <a:gd name="connsiteX13" fmla="*/ 2397980 w 3078401"/>
                  <a:gd name="connsiteY13" fmla="*/ 189987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189987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117182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38804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39259 w 3078401"/>
                  <a:gd name="connsiteY5" fmla="*/ 365376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72422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3279 h 2390119"/>
                  <a:gd name="connsiteX1" fmla="*/ 34756 w 3078401"/>
                  <a:gd name="connsiteY1" fmla="*/ 1227524 h 2390119"/>
                  <a:gd name="connsiteX2" fmla="*/ 79131 w 3078401"/>
                  <a:gd name="connsiteY2" fmla="*/ 973759 h 2390119"/>
                  <a:gd name="connsiteX3" fmla="*/ 47819 w 3078401"/>
                  <a:gd name="connsiteY3" fmla="*/ 835639 h 2390119"/>
                  <a:gd name="connsiteX4" fmla="*/ 139259 w 3078401"/>
                  <a:gd name="connsiteY4" fmla="*/ 365376 h 2390119"/>
                  <a:gd name="connsiteX5" fmla="*/ 145983 w 3078401"/>
                  <a:gd name="connsiteY5" fmla="*/ 372100 h 2390119"/>
                  <a:gd name="connsiteX6" fmla="*/ 269887 w 3078401"/>
                  <a:gd name="connsiteY6" fmla="*/ 313124 h 2390119"/>
                  <a:gd name="connsiteX7" fmla="*/ 518081 w 3078401"/>
                  <a:gd name="connsiteY7" fmla="*/ 143307 h 2390119"/>
                  <a:gd name="connsiteX8" fmla="*/ 896904 w 3078401"/>
                  <a:gd name="connsiteY8" fmla="*/ 72422 h 2390119"/>
                  <a:gd name="connsiteX9" fmla="*/ 896904 w 3078401"/>
                  <a:gd name="connsiteY9" fmla="*/ 97011 h 2390119"/>
                  <a:gd name="connsiteX10" fmla="*/ 1301853 w 3078401"/>
                  <a:gd name="connsiteY10" fmla="*/ 38804 h 2390119"/>
                  <a:gd name="connsiteX11" fmla="*/ 1648211 w 3078401"/>
                  <a:gd name="connsiteY11" fmla="*/ 0 h 2390119"/>
                  <a:gd name="connsiteX12" fmla="*/ 2225666 w 3078401"/>
                  <a:gd name="connsiteY12" fmla="*/ 125441 h 2390119"/>
                  <a:gd name="connsiteX13" fmla="*/ 2397980 w 3078401"/>
                  <a:gd name="connsiteY13" fmla="*/ 203434 h 2390119"/>
                  <a:gd name="connsiteX14" fmla="*/ 2634264 w 3078401"/>
                  <a:gd name="connsiteY14" fmla="*/ 548256 h 2390119"/>
                  <a:gd name="connsiteX15" fmla="*/ 2691703 w 3078401"/>
                  <a:gd name="connsiteY15" fmla="*/ 723644 h 2390119"/>
                  <a:gd name="connsiteX16" fmla="*/ 2673453 w 3078401"/>
                  <a:gd name="connsiteY16" fmla="*/ 953204 h 2390119"/>
                  <a:gd name="connsiteX17" fmla="*/ 2751830 w 3078401"/>
                  <a:gd name="connsiteY17" fmla="*/ 1162210 h 2390119"/>
                  <a:gd name="connsiteX18" fmla="*/ 2784296 w 3078401"/>
                  <a:gd name="connsiteY18" fmla="*/ 1443638 h 2390119"/>
                  <a:gd name="connsiteX19" fmla="*/ 2843270 w 3078401"/>
                  <a:gd name="connsiteY19" fmla="*/ 1697787 h 2390119"/>
                  <a:gd name="connsiteX20" fmla="*/ 2817144 w 3078401"/>
                  <a:gd name="connsiteY20" fmla="*/ 1972107 h 2390119"/>
                  <a:gd name="connsiteX21" fmla="*/ 2804081 w 3078401"/>
                  <a:gd name="connsiteY21" fmla="*/ 2350930 h 2390119"/>
                  <a:gd name="connsiteX22" fmla="*/ 2804081 w 3078401"/>
                  <a:gd name="connsiteY22" fmla="*/ 2390119 h 2390119"/>
                  <a:gd name="connsiteX23" fmla="*/ 2907816 w 3078401"/>
                  <a:gd name="connsiteY23" fmla="*/ 2022438 h 2390119"/>
                  <a:gd name="connsiteX24" fmla="*/ 2973899 w 3078401"/>
                  <a:gd name="connsiteY24" fmla="*/ 1606347 h 2390119"/>
                  <a:gd name="connsiteX25" fmla="*/ 3026150 w 3078401"/>
                  <a:gd name="connsiteY25" fmla="*/ 1554096 h 2390119"/>
                  <a:gd name="connsiteX26" fmla="*/ 3039213 w 3078401"/>
                  <a:gd name="connsiteY26" fmla="*/ 1292839 h 2390119"/>
                  <a:gd name="connsiteX27" fmla="*/ 3078401 w 3078401"/>
                  <a:gd name="connsiteY27" fmla="*/ 874827 h 2390119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45983 w 3078401"/>
                  <a:gd name="connsiteY5" fmla="*/ 375372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977031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3229 w 3078401"/>
                  <a:gd name="connsiteY0" fmla="*/ 2316551 h 2393391"/>
                  <a:gd name="connsiteX1" fmla="*/ 34756 w 3078401"/>
                  <a:gd name="connsiteY1" fmla="*/ 1230796 h 2393391"/>
                  <a:gd name="connsiteX2" fmla="*/ 79131 w 3078401"/>
                  <a:gd name="connsiteY2" fmla="*/ 1044266 h 2393391"/>
                  <a:gd name="connsiteX3" fmla="*/ 47819 w 3078401"/>
                  <a:gd name="connsiteY3" fmla="*/ 838911 h 2393391"/>
                  <a:gd name="connsiteX4" fmla="*/ 139259 w 3078401"/>
                  <a:gd name="connsiteY4" fmla="*/ 368648 h 2393391"/>
                  <a:gd name="connsiteX5" fmla="*/ 132536 w 3078401"/>
                  <a:gd name="connsiteY5" fmla="*/ 402266 h 2393391"/>
                  <a:gd name="connsiteX6" fmla="*/ 269887 w 3078401"/>
                  <a:gd name="connsiteY6" fmla="*/ 316396 h 2393391"/>
                  <a:gd name="connsiteX7" fmla="*/ 518081 w 3078401"/>
                  <a:gd name="connsiteY7" fmla="*/ 146579 h 2393391"/>
                  <a:gd name="connsiteX8" fmla="*/ 896904 w 3078401"/>
                  <a:gd name="connsiteY8" fmla="*/ 75694 h 2393391"/>
                  <a:gd name="connsiteX9" fmla="*/ 896904 w 3078401"/>
                  <a:gd name="connsiteY9" fmla="*/ 100283 h 2393391"/>
                  <a:gd name="connsiteX10" fmla="*/ 1301853 w 3078401"/>
                  <a:gd name="connsiteY10" fmla="*/ 42076 h 2393391"/>
                  <a:gd name="connsiteX11" fmla="*/ 1648211 w 3078401"/>
                  <a:gd name="connsiteY11" fmla="*/ 3272 h 2393391"/>
                  <a:gd name="connsiteX12" fmla="*/ 2225666 w 3078401"/>
                  <a:gd name="connsiteY12" fmla="*/ 128713 h 2393391"/>
                  <a:gd name="connsiteX13" fmla="*/ 2397980 w 3078401"/>
                  <a:gd name="connsiteY13" fmla="*/ 206706 h 2393391"/>
                  <a:gd name="connsiteX14" fmla="*/ 2634264 w 3078401"/>
                  <a:gd name="connsiteY14" fmla="*/ 551528 h 2393391"/>
                  <a:gd name="connsiteX15" fmla="*/ 2691703 w 3078401"/>
                  <a:gd name="connsiteY15" fmla="*/ 726916 h 2393391"/>
                  <a:gd name="connsiteX16" fmla="*/ 2673453 w 3078401"/>
                  <a:gd name="connsiteY16" fmla="*/ 956476 h 2393391"/>
                  <a:gd name="connsiteX17" fmla="*/ 2751830 w 3078401"/>
                  <a:gd name="connsiteY17" fmla="*/ 1165482 h 2393391"/>
                  <a:gd name="connsiteX18" fmla="*/ 2784296 w 3078401"/>
                  <a:gd name="connsiteY18" fmla="*/ 1446910 h 2393391"/>
                  <a:gd name="connsiteX19" fmla="*/ 2843270 w 3078401"/>
                  <a:gd name="connsiteY19" fmla="*/ 1701059 h 2393391"/>
                  <a:gd name="connsiteX20" fmla="*/ 2817144 w 3078401"/>
                  <a:gd name="connsiteY20" fmla="*/ 1975379 h 2393391"/>
                  <a:gd name="connsiteX21" fmla="*/ 2804081 w 3078401"/>
                  <a:gd name="connsiteY21" fmla="*/ 2354202 h 2393391"/>
                  <a:gd name="connsiteX22" fmla="*/ 2804081 w 3078401"/>
                  <a:gd name="connsiteY22" fmla="*/ 2393391 h 2393391"/>
                  <a:gd name="connsiteX23" fmla="*/ 2907816 w 3078401"/>
                  <a:gd name="connsiteY23" fmla="*/ 2025710 h 2393391"/>
                  <a:gd name="connsiteX24" fmla="*/ 2973899 w 3078401"/>
                  <a:gd name="connsiteY24" fmla="*/ 1609619 h 2393391"/>
                  <a:gd name="connsiteX25" fmla="*/ 3026150 w 3078401"/>
                  <a:gd name="connsiteY25" fmla="*/ 1557368 h 2393391"/>
                  <a:gd name="connsiteX26" fmla="*/ 3039213 w 3078401"/>
                  <a:gd name="connsiteY26" fmla="*/ 1296111 h 2393391"/>
                  <a:gd name="connsiteX27" fmla="*/ 3078401 w 3078401"/>
                  <a:gd name="connsiteY27" fmla="*/ 878099 h 2393391"/>
                  <a:gd name="connsiteX0" fmla="*/ 28663 w 3083835"/>
                  <a:gd name="connsiteY0" fmla="*/ 2316551 h 2393391"/>
                  <a:gd name="connsiteX1" fmla="*/ 20020 w 3083835"/>
                  <a:gd name="connsiteY1" fmla="*/ 1250967 h 2393391"/>
                  <a:gd name="connsiteX2" fmla="*/ 84565 w 3083835"/>
                  <a:gd name="connsiteY2" fmla="*/ 1044266 h 2393391"/>
                  <a:gd name="connsiteX3" fmla="*/ 53253 w 3083835"/>
                  <a:gd name="connsiteY3" fmla="*/ 838911 h 2393391"/>
                  <a:gd name="connsiteX4" fmla="*/ 144693 w 3083835"/>
                  <a:gd name="connsiteY4" fmla="*/ 368648 h 2393391"/>
                  <a:gd name="connsiteX5" fmla="*/ 137970 w 3083835"/>
                  <a:gd name="connsiteY5" fmla="*/ 402266 h 2393391"/>
                  <a:gd name="connsiteX6" fmla="*/ 275321 w 3083835"/>
                  <a:gd name="connsiteY6" fmla="*/ 316396 h 2393391"/>
                  <a:gd name="connsiteX7" fmla="*/ 523515 w 3083835"/>
                  <a:gd name="connsiteY7" fmla="*/ 146579 h 2393391"/>
                  <a:gd name="connsiteX8" fmla="*/ 902338 w 3083835"/>
                  <a:gd name="connsiteY8" fmla="*/ 75694 h 2393391"/>
                  <a:gd name="connsiteX9" fmla="*/ 902338 w 3083835"/>
                  <a:gd name="connsiteY9" fmla="*/ 100283 h 2393391"/>
                  <a:gd name="connsiteX10" fmla="*/ 1307287 w 3083835"/>
                  <a:gd name="connsiteY10" fmla="*/ 42076 h 2393391"/>
                  <a:gd name="connsiteX11" fmla="*/ 1653645 w 3083835"/>
                  <a:gd name="connsiteY11" fmla="*/ 3272 h 2393391"/>
                  <a:gd name="connsiteX12" fmla="*/ 2231100 w 3083835"/>
                  <a:gd name="connsiteY12" fmla="*/ 128713 h 2393391"/>
                  <a:gd name="connsiteX13" fmla="*/ 2403414 w 3083835"/>
                  <a:gd name="connsiteY13" fmla="*/ 206706 h 2393391"/>
                  <a:gd name="connsiteX14" fmla="*/ 2639698 w 3083835"/>
                  <a:gd name="connsiteY14" fmla="*/ 551528 h 2393391"/>
                  <a:gd name="connsiteX15" fmla="*/ 2697137 w 3083835"/>
                  <a:gd name="connsiteY15" fmla="*/ 726916 h 2393391"/>
                  <a:gd name="connsiteX16" fmla="*/ 2678887 w 3083835"/>
                  <a:gd name="connsiteY16" fmla="*/ 956476 h 2393391"/>
                  <a:gd name="connsiteX17" fmla="*/ 2757264 w 3083835"/>
                  <a:gd name="connsiteY17" fmla="*/ 1165482 h 2393391"/>
                  <a:gd name="connsiteX18" fmla="*/ 2789730 w 3083835"/>
                  <a:gd name="connsiteY18" fmla="*/ 1446910 h 2393391"/>
                  <a:gd name="connsiteX19" fmla="*/ 2848704 w 3083835"/>
                  <a:gd name="connsiteY19" fmla="*/ 1701059 h 2393391"/>
                  <a:gd name="connsiteX20" fmla="*/ 2822578 w 3083835"/>
                  <a:gd name="connsiteY20" fmla="*/ 1975379 h 2393391"/>
                  <a:gd name="connsiteX21" fmla="*/ 2809515 w 3083835"/>
                  <a:gd name="connsiteY21" fmla="*/ 2354202 h 2393391"/>
                  <a:gd name="connsiteX22" fmla="*/ 2809515 w 3083835"/>
                  <a:gd name="connsiteY22" fmla="*/ 2393391 h 2393391"/>
                  <a:gd name="connsiteX23" fmla="*/ 2913250 w 3083835"/>
                  <a:gd name="connsiteY23" fmla="*/ 2025710 h 2393391"/>
                  <a:gd name="connsiteX24" fmla="*/ 2979333 w 3083835"/>
                  <a:gd name="connsiteY24" fmla="*/ 1609619 h 2393391"/>
                  <a:gd name="connsiteX25" fmla="*/ 3031584 w 3083835"/>
                  <a:gd name="connsiteY25" fmla="*/ 1557368 h 2393391"/>
                  <a:gd name="connsiteX26" fmla="*/ 3044647 w 3083835"/>
                  <a:gd name="connsiteY26" fmla="*/ 1296111 h 2393391"/>
                  <a:gd name="connsiteX27" fmla="*/ 3083835 w 3083835"/>
                  <a:gd name="connsiteY27" fmla="*/ 878099 h 2393391"/>
                  <a:gd name="connsiteX0" fmla="*/ 34008 w 3089180"/>
                  <a:gd name="connsiteY0" fmla="*/ 2316551 h 2393391"/>
                  <a:gd name="connsiteX1" fmla="*/ 25365 w 3089180"/>
                  <a:gd name="connsiteY1" fmla="*/ 1250967 h 2393391"/>
                  <a:gd name="connsiteX2" fmla="*/ 89910 w 3089180"/>
                  <a:gd name="connsiteY2" fmla="*/ 1044266 h 2393391"/>
                  <a:gd name="connsiteX3" fmla="*/ 58598 w 3089180"/>
                  <a:gd name="connsiteY3" fmla="*/ 838911 h 2393391"/>
                  <a:gd name="connsiteX4" fmla="*/ 150038 w 3089180"/>
                  <a:gd name="connsiteY4" fmla="*/ 368648 h 2393391"/>
                  <a:gd name="connsiteX5" fmla="*/ 143315 w 3089180"/>
                  <a:gd name="connsiteY5" fmla="*/ 402266 h 2393391"/>
                  <a:gd name="connsiteX6" fmla="*/ 280666 w 3089180"/>
                  <a:gd name="connsiteY6" fmla="*/ 316396 h 2393391"/>
                  <a:gd name="connsiteX7" fmla="*/ 528860 w 3089180"/>
                  <a:gd name="connsiteY7" fmla="*/ 146579 h 2393391"/>
                  <a:gd name="connsiteX8" fmla="*/ 907683 w 3089180"/>
                  <a:gd name="connsiteY8" fmla="*/ 75694 h 2393391"/>
                  <a:gd name="connsiteX9" fmla="*/ 907683 w 3089180"/>
                  <a:gd name="connsiteY9" fmla="*/ 100283 h 2393391"/>
                  <a:gd name="connsiteX10" fmla="*/ 1312632 w 3089180"/>
                  <a:gd name="connsiteY10" fmla="*/ 42076 h 2393391"/>
                  <a:gd name="connsiteX11" fmla="*/ 1658990 w 3089180"/>
                  <a:gd name="connsiteY11" fmla="*/ 3272 h 2393391"/>
                  <a:gd name="connsiteX12" fmla="*/ 2236445 w 3089180"/>
                  <a:gd name="connsiteY12" fmla="*/ 128713 h 2393391"/>
                  <a:gd name="connsiteX13" fmla="*/ 2408759 w 3089180"/>
                  <a:gd name="connsiteY13" fmla="*/ 206706 h 2393391"/>
                  <a:gd name="connsiteX14" fmla="*/ 2645043 w 3089180"/>
                  <a:gd name="connsiteY14" fmla="*/ 551528 h 2393391"/>
                  <a:gd name="connsiteX15" fmla="*/ 2702482 w 3089180"/>
                  <a:gd name="connsiteY15" fmla="*/ 726916 h 2393391"/>
                  <a:gd name="connsiteX16" fmla="*/ 2684232 w 3089180"/>
                  <a:gd name="connsiteY16" fmla="*/ 956476 h 2393391"/>
                  <a:gd name="connsiteX17" fmla="*/ 2762609 w 3089180"/>
                  <a:gd name="connsiteY17" fmla="*/ 1165482 h 2393391"/>
                  <a:gd name="connsiteX18" fmla="*/ 2795075 w 3089180"/>
                  <a:gd name="connsiteY18" fmla="*/ 1446910 h 2393391"/>
                  <a:gd name="connsiteX19" fmla="*/ 2854049 w 3089180"/>
                  <a:gd name="connsiteY19" fmla="*/ 1701059 h 2393391"/>
                  <a:gd name="connsiteX20" fmla="*/ 2827923 w 3089180"/>
                  <a:gd name="connsiteY20" fmla="*/ 1975379 h 2393391"/>
                  <a:gd name="connsiteX21" fmla="*/ 2814860 w 3089180"/>
                  <a:gd name="connsiteY21" fmla="*/ 2354202 h 2393391"/>
                  <a:gd name="connsiteX22" fmla="*/ 2814860 w 3089180"/>
                  <a:gd name="connsiteY22" fmla="*/ 2393391 h 2393391"/>
                  <a:gd name="connsiteX23" fmla="*/ 2918595 w 3089180"/>
                  <a:gd name="connsiteY23" fmla="*/ 2025710 h 2393391"/>
                  <a:gd name="connsiteX24" fmla="*/ 2984678 w 3089180"/>
                  <a:gd name="connsiteY24" fmla="*/ 1609619 h 2393391"/>
                  <a:gd name="connsiteX25" fmla="*/ 3036929 w 3089180"/>
                  <a:gd name="connsiteY25" fmla="*/ 1557368 h 2393391"/>
                  <a:gd name="connsiteX26" fmla="*/ 3049992 w 3089180"/>
                  <a:gd name="connsiteY26" fmla="*/ 1296111 h 2393391"/>
                  <a:gd name="connsiteX27" fmla="*/ 3089180 w 3089180"/>
                  <a:gd name="connsiteY27" fmla="*/ 878099 h 2393391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00409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62609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159185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795075 w 3089180"/>
                  <a:gd name="connsiteY18" fmla="*/ 1440613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84678 w 3089180"/>
                  <a:gd name="connsiteY24" fmla="*/ 1603322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91402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089180"/>
                  <a:gd name="connsiteY0" fmla="*/ 2310254 h 2387094"/>
                  <a:gd name="connsiteX1" fmla="*/ 25365 w 3089180"/>
                  <a:gd name="connsiteY1" fmla="*/ 1244670 h 2387094"/>
                  <a:gd name="connsiteX2" fmla="*/ 89910 w 3089180"/>
                  <a:gd name="connsiteY2" fmla="*/ 1037969 h 2387094"/>
                  <a:gd name="connsiteX3" fmla="*/ 58598 w 3089180"/>
                  <a:gd name="connsiteY3" fmla="*/ 832614 h 2387094"/>
                  <a:gd name="connsiteX4" fmla="*/ 150038 w 3089180"/>
                  <a:gd name="connsiteY4" fmla="*/ 362351 h 2387094"/>
                  <a:gd name="connsiteX5" fmla="*/ 143315 w 3089180"/>
                  <a:gd name="connsiteY5" fmla="*/ 395969 h 2387094"/>
                  <a:gd name="connsiteX6" fmla="*/ 280666 w 3089180"/>
                  <a:gd name="connsiteY6" fmla="*/ 310099 h 2387094"/>
                  <a:gd name="connsiteX7" fmla="*/ 528860 w 3089180"/>
                  <a:gd name="connsiteY7" fmla="*/ 140282 h 2387094"/>
                  <a:gd name="connsiteX8" fmla="*/ 907683 w 3089180"/>
                  <a:gd name="connsiteY8" fmla="*/ 69397 h 2387094"/>
                  <a:gd name="connsiteX9" fmla="*/ 907683 w 3089180"/>
                  <a:gd name="connsiteY9" fmla="*/ 93986 h 2387094"/>
                  <a:gd name="connsiteX10" fmla="*/ 1312632 w 3089180"/>
                  <a:gd name="connsiteY10" fmla="*/ 35779 h 2387094"/>
                  <a:gd name="connsiteX11" fmla="*/ 1692608 w 3089180"/>
                  <a:gd name="connsiteY11" fmla="*/ 3699 h 2387094"/>
                  <a:gd name="connsiteX12" fmla="*/ 2236445 w 3089180"/>
                  <a:gd name="connsiteY12" fmla="*/ 122416 h 2387094"/>
                  <a:gd name="connsiteX13" fmla="*/ 2408759 w 3089180"/>
                  <a:gd name="connsiteY13" fmla="*/ 247474 h 2387094"/>
                  <a:gd name="connsiteX14" fmla="*/ 2645043 w 3089180"/>
                  <a:gd name="connsiteY14" fmla="*/ 545231 h 2387094"/>
                  <a:gd name="connsiteX15" fmla="*/ 2702482 w 3089180"/>
                  <a:gd name="connsiteY15" fmla="*/ 720619 h 2387094"/>
                  <a:gd name="connsiteX16" fmla="*/ 2684232 w 3089180"/>
                  <a:gd name="connsiteY16" fmla="*/ 950179 h 2387094"/>
                  <a:gd name="connsiteX17" fmla="*/ 2776056 w 3089180"/>
                  <a:gd name="connsiteY17" fmla="*/ 1219696 h 2387094"/>
                  <a:gd name="connsiteX18" fmla="*/ 2828693 w 3089180"/>
                  <a:gd name="connsiteY18" fmla="*/ 1528019 h 2387094"/>
                  <a:gd name="connsiteX19" fmla="*/ 2854049 w 3089180"/>
                  <a:gd name="connsiteY19" fmla="*/ 1694762 h 2387094"/>
                  <a:gd name="connsiteX20" fmla="*/ 2827923 w 3089180"/>
                  <a:gd name="connsiteY20" fmla="*/ 1969082 h 2387094"/>
                  <a:gd name="connsiteX21" fmla="*/ 2814860 w 3089180"/>
                  <a:gd name="connsiteY21" fmla="*/ 2347905 h 2387094"/>
                  <a:gd name="connsiteX22" fmla="*/ 2814860 w 3089180"/>
                  <a:gd name="connsiteY22" fmla="*/ 2387094 h 2387094"/>
                  <a:gd name="connsiteX23" fmla="*/ 2918595 w 3089180"/>
                  <a:gd name="connsiteY23" fmla="*/ 2019413 h 2387094"/>
                  <a:gd name="connsiteX24" fmla="*/ 2964508 w 3089180"/>
                  <a:gd name="connsiteY24" fmla="*/ 1684005 h 2387094"/>
                  <a:gd name="connsiteX25" fmla="*/ 3036929 w 3089180"/>
                  <a:gd name="connsiteY25" fmla="*/ 1551071 h 2387094"/>
                  <a:gd name="connsiteX26" fmla="*/ 3049992 w 3089180"/>
                  <a:gd name="connsiteY26" fmla="*/ 1289814 h 2387094"/>
                  <a:gd name="connsiteX27" fmla="*/ 3089180 w 3089180"/>
                  <a:gd name="connsiteY27" fmla="*/ 871802 h 2387094"/>
                  <a:gd name="connsiteX0" fmla="*/ 34008 w 3169862"/>
                  <a:gd name="connsiteY0" fmla="*/ 2568005 h 2644845"/>
                  <a:gd name="connsiteX1" fmla="*/ 25365 w 3169862"/>
                  <a:gd name="connsiteY1" fmla="*/ 1502421 h 2644845"/>
                  <a:gd name="connsiteX2" fmla="*/ 89910 w 3169862"/>
                  <a:gd name="connsiteY2" fmla="*/ 1295720 h 2644845"/>
                  <a:gd name="connsiteX3" fmla="*/ 58598 w 3169862"/>
                  <a:gd name="connsiteY3" fmla="*/ 1090365 h 2644845"/>
                  <a:gd name="connsiteX4" fmla="*/ 150038 w 3169862"/>
                  <a:gd name="connsiteY4" fmla="*/ 620102 h 2644845"/>
                  <a:gd name="connsiteX5" fmla="*/ 143315 w 3169862"/>
                  <a:gd name="connsiteY5" fmla="*/ 653720 h 2644845"/>
                  <a:gd name="connsiteX6" fmla="*/ 280666 w 3169862"/>
                  <a:gd name="connsiteY6" fmla="*/ 567850 h 2644845"/>
                  <a:gd name="connsiteX7" fmla="*/ 528860 w 3169862"/>
                  <a:gd name="connsiteY7" fmla="*/ 398033 h 2644845"/>
                  <a:gd name="connsiteX8" fmla="*/ 907683 w 3169862"/>
                  <a:gd name="connsiteY8" fmla="*/ 327148 h 2644845"/>
                  <a:gd name="connsiteX9" fmla="*/ 907683 w 3169862"/>
                  <a:gd name="connsiteY9" fmla="*/ 351737 h 2644845"/>
                  <a:gd name="connsiteX10" fmla="*/ 1312632 w 3169862"/>
                  <a:gd name="connsiteY10" fmla="*/ 293530 h 2644845"/>
                  <a:gd name="connsiteX11" fmla="*/ 1692608 w 3169862"/>
                  <a:gd name="connsiteY11" fmla="*/ 261450 h 2644845"/>
                  <a:gd name="connsiteX12" fmla="*/ 2236445 w 3169862"/>
                  <a:gd name="connsiteY12" fmla="*/ 380167 h 2644845"/>
                  <a:gd name="connsiteX13" fmla="*/ 2408759 w 3169862"/>
                  <a:gd name="connsiteY13" fmla="*/ 505225 h 2644845"/>
                  <a:gd name="connsiteX14" fmla="*/ 2645043 w 3169862"/>
                  <a:gd name="connsiteY14" fmla="*/ 802982 h 2644845"/>
                  <a:gd name="connsiteX15" fmla="*/ 2702482 w 3169862"/>
                  <a:gd name="connsiteY15" fmla="*/ 978370 h 2644845"/>
                  <a:gd name="connsiteX16" fmla="*/ 2684232 w 3169862"/>
                  <a:gd name="connsiteY16" fmla="*/ 1207930 h 2644845"/>
                  <a:gd name="connsiteX17" fmla="*/ 2776056 w 3169862"/>
                  <a:gd name="connsiteY17" fmla="*/ 1477447 h 2644845"/>
                  <a:gd name="connsiteX18" fmla="*/ 2828693 w 3169862"/>
                  <a:gd name="connsiteY18" fmla="*/ 1785770 h 2644845"/>
                  <a:gd name="connsiteX19" fmla="*/ 2854049 w 3169862"/>
                  <a:gd name="connsiteY19" fmla="*/ 1952513 h 2644845"/>
                  <a:gd name="connsiteX20" fmla="*/ 2827923 w 3169862"/>
                  <a:gd name="connsiteY20" fmla="*/ 2226833 h 2644845"/>
                  <a:gd name="connsiteX21" fmla="*/ 2814860 w 3169862"/>
                  <a:gd name="connsiteY21" fmla="*/ 2605656 h 2644845"/>
                  <a:gd name="connsiteX22" fmla="*/ 2814860 w 3169862"/>
                  <a:gd name="connsiteY22" fmla="*/ 2644845 h 2644845"/>
                  <a:gd name="connsiteX23" fmla="*/ 2918595 w 3169862"/>
                  <a:gd name="connsiteY23" fmla="*/ 2277164 h 2644845"/>
                  <a:gd name="connsiteX24" fmla="*/ 2964508 w 3169862"/>
                  <a:gd name="connsiteY24" fmla="*/ 1941756 h 2644845"/>
                  <a:gd name="connsiteX25" fmla="*/ 3036929 w 3169862"/>
                  <a:gd name="connsiteY25" fmla="*/ 1808822 h 2644845"/>
                  <a:gd name="connsiteX26" fmla="*/ 3049992 w 3169862"/>
                  <a:gd name="connsiteY26" fmla="*/ 1547565 h 2644845"/>
                  <a:gd name="connsiteX27" fmla="*/ 3169862 w 3169862"/>
                  <a:gd name="connsiteY27" fmla="*/ 0 h 2644845"/>
                  <a:gd name="connsiteX0" fmla="*/ 34008 w 3049992"/>
                  <a:gd name="connsiteY0" fmla="*/ 3662287 h 3739127"/>
                  <a:gd name="connsiteX1" fmla="*/ 25365 w 3049992"/>
                  <a:gd name="connsiteY1" fmla="*/ 2596703 h 3739127"/>
                  <a:gd name="connsiteX2" fmla="*/ 89910 w 3049992"/>
                  <a:gd name="connsiteY2" fmla="*/ 2390002 h 3739127"/>
                  <a:gd name="connsiteX3" fmla="*/ 58598 w 3049992"/>
                  <a:gd name="connsiteY3" fmla="*/ 2184647 h 3739127"/>
                  <a:gd name="connsiteX4" fmla="*/ 150038 w 3049992"/>
                  <a:gd name="connsiteY4" fmla="*/ 1714384 h 3739127"/>
                  <a:gd name="connsiteX5" fmla="*/ 143315 w 3049992"/>
                  <a:gd name="connsiteY5" fmla="*/ 1748002 h 3739127"/>
                  <a:gd name="connsiteX6" fmla="*/ 280666 w 3049992"/>
                  <a:gd name="connsiteY6" fmla="*/ 1662132 h 3739127"/>
                  <a:gd name="connsiteX7" fmla="*/ 528860 w 3049992"/>
                  <a:gd name="connsiteY7" fmla="*/ 1492315 h 3739127"/>
                  <a:gd name="connsiteX8" fmla="*/ 907683 w 3049992"/>
                  <a:gd name="connsiteY8" fmla="*/ 1421430 h 3739127"/>
                  <a:gd name="connsiteX9" fmla="*/ 907683 w 3049992"/>
                  <a:gd name="connsiteY9" fmla="*/ 1446019 h 3739127"/>
                  <a:gd name="connsiteX10" fmla="*/ 1312632 w 3049992"/>
                  <a:gd name="connsiteY10" fmla="*/ 1387812 h 3739127"/>
                  <a:gd name="connsiteX11" fmla="*/ 1692608 w 3049992"/>
                  <a:gd name="connsiteY11" fmla="*/ 1355732 h 3739127"/>
                  <a:gd name="connsiteX12" fmla="*/ 2236445 w 3049992"/>
                  <a:gd name="connsiteY12" fmla="*/ 1474449 h 3739127"/>
                  <a:gd name="connsiteX13" fmla="*/ 2408759 w 3049992"/>
                  <a:gd name="connsiteY13" fmla="*/ 1599507 h 3739127"/>
                  <a:gd name="connsiteX14" fmla="*/ 2645043 w 3049992"/>
                  <a:gd name="connsiteY14" fmla="*/ 1897264 h 3739127"/>
                  <a:gd name="connsiteX15" fmla="*/ 2702482 w 3049992"/>
                  <a:gd name="connsiteY15" fmla="*/ 2072652 h 3739127"/>
                  <a:gd name="connsiteX16" fmla="*/ 2684232 w 3049992"/>
                  <a:gd name="connsiteY16" fmla="*/ 2302212 h 3739127"/>
                  <a:gd name="connsiteX17" fmla="*/ 2776056 w 3049992"/>
                  <a:gd name="connsiteY17" fmla="*/ 2571729 h 3739127"/>
                  <a:gd name="connsiteX18" fmla="*/ 2828693 w 3049992"/>
                  <a:gd name="connsiteY18" fmla="*/ 2880052 h 3739127"/>
                  <a:gd name="connsiteX19" fmla="*/ 2854049 w 3049992"/>
                  <a:gd name="connsiteY19" fmla="*/ 3046795 h 3739127"/>
                  <a:gd name="connsiteX20" fmla="*/ 2827923 w 3049992"/>
                  <a:gd name="connsiteY20" fmla="*/ 3321115 h 3739127"/>
                  <a:gd name="connsiteX21" fmla="*/ 2814860 w 3049992"/>
                  <a:gd name="connsiteY21" fmla="*/ 3699938 h 3739127"/>
                  <a:gd name="connsiteX22" fmla="*/ 2814860 w 3049992"/>
                  <a:gd name="connsiteY22" fmla="*/ 3739127 h 3739127"/>
                  <a:gd name="connsiteX23" fmla="*/ 2918595 w 3049992"/>
                  <a:gd name="connsiteY23" fmla="*/ 3371446 h 3739127"/>
                  <a:gd name="connsiteX24" fmla="*/ 2964508 w 3049992"/>
                  <a:gd name="connsiteY24" fmla="*/ 3036038 h 3739127"/>
                  <a:gd name="connsiteX25" fmla="*/ 3036929 w 3049992"/>
                  <a:gd name="connsiteY25" fmla="*/ 2903104 h 3739127"/>
                  <a:gd name="connsiteX26" fmla="*/ 3049992 w 3049992"/>
                  <a:gd name="connsiteY26" fmla="*/ 2641847 h 3739127"/>
                  <a:gd name="connsiteX27" fmla="*/ 2675187 w 3049992"/>
                  <a:gd name="connsiteY27" fmla="*/ 0 h 3739127"/>
                  <a:gd name="connsiteX0" fmla="*/ 34008 w 3049992"/>
                  <a:gd name="connsiteY0" fmla="*/ 3662287 h 3739127"/>
                  <a:gd name="connsiteX1" fmla="*/ 25365 w 3049992"/>
                  <a:gd name="connsiteY1" fmla="*/ 2596703 h 3739127"/>
                  <a:gd name="connsiteX2" fmla="*/ 89910 w 3049992"/>
                  <a:gd name="connsiteY2" fmla="*/ 2390002 h 3739127"/>
                  <a:gd name="connsiteX3" fmla="*/ 58598 w 3049992"/>
                  <a:gd name="connsiteY3" fmla="*/ 2184647 h 3739127"/>
                  <a:gd name="connsiteX4" fmla="*/ 150038 w 3049992"/>
                  <a:gd name="connsiteY4" fmla="*/ 1714384 h 3739127"/>
                  <a:gd name="connsiteX5" fmla="*/ 143315 w 3049992"/>
                  <a:gd name="connsiteY5" fmla="*/ 1748002 h 3739127"/>
                  <a:gd name="connsiteX6" fmla="*/ 280666 w 3049992"/>
                  <a:gd name="connsiteY6" fmla="*/ 1662132 h 3739127"/>
                  <a:gd name="connsiteX7" fmla="*/ 528860 w 3049992"/>
                  <a:gd name="connsiteY7" fmla="*/ 1492315 h 3739127"/>
                  <a:gd name="connsiteX8" fmla="*/ 907683 w 3049992"/>
                  <a:gd name="connsiteY8" fmla="*/ 1421430 h 3739127"/>
                  <a:gd name="connsiteX9" fmla="*/ 907683 w 3049992"/>
                  <a:gd name="connsiteY9" fmla="*/ 1446019 h 3739127"/>
                  <a:gd name="connsiteX10" fmla="*/ 1312632 w 3049992"/>
                  <a:gd name="connsiteY10" fmla="*/ 1387812 h 3739127"/>
                  <a:gd name="connsiteX11" fmla="*/ 1692608 w 3049992"/>
                  <a:gd name="connsiteY11" fmla="*/ 1355732 h 3739127"/>
                  <a:gd name="connsiteX12" fmla="*/ 2236445 w 3049992"/>
                  <a:gd name="connsiteY12" fmla="*/ 1474449 h 3739127"/>
                  <a:gd name="connsiteX13" fmla="*/ 2408759 w 3049992"/>
                  <a:gd name="connsiteY13" fmla="*/ 1599507 h 3739127"/>
                  <a:gd name="connsiteX14" fmla="*/ 2645043 w 3049992"/>
                  <a:gd name="connsiteY14" fmla="*/ 1897264 h 3739127"/>
                  <a:gd name="connsiteX15" fmla="*/ 2702482 w 3049992"/>
                  <a:gd name="connsiteY15" fmla="*/ 2072652 h 3739127"/>
                  <a:gd name="connsiteX16" fmla="*/ 2684232 w 3049992"/>
                  <a:gd name="connsiteY16" fmla="*/ 2302212 h 3739127"/>
                  <a:gd name="connsiteX17" fmla="*/ 2776056 w 3049992"/>
                  <a:gd name="connsiteY17" fmla="*/ 2571729 h 3739127"/>
                  <a:gd name="connsiteX18" fmla="*/ 2828693 w 3049992"/>
                  <a:gd name="connsiteY18" fmla="*/ 2880052 h 3739127"/>
                  <a:gd name="connsiteX19" fmla="*/ 2854049 w 3049992"/>
                  <a:gd name="connsiteY19" fmla="*/ 3046795 h 3739127"/>
                  <a:gd name="connsiteX20" fmla="*/ 2827923 w 3049992"/>
                  <a:gd name="connsiteY20" fmla="*/ 3321115 h 3739127"/>
                  <a:gd name="connsiteX21" fmla="*/ 2814860 w 3049992"/>
                  <a:gd name="connsiteY21" fmla="*/ 3699938 h 3739127"/>
                  <a:gd name="connsiteX22" fmla="*/ 2814860 w 3049992"/>
                  <a:gd name="connsiteY22" fmla="*/ 3739127 h 3739127"/>
                  <a:gd name="connsiteX23" fmla="*/ 2918595 w 3049992"/>
                  <a:gd name="connsiteY23" fmla="*/ 3371446 h 3739127"/>
                  <a:gd name="connsiteX24" fmla="*/ 2964508 w 3049992"/>
                  <a:gd name="connsiteY24" fmla="*/ 3036038 h 3739127"/>
                  <a:gd name="connsiteX25" fmla="*/ 3036929 w 3049992"/>
                  <a:gd name="connsiteY25" fmla="*/ 2903104 h 3739127"/>
                  <a:gd name="connsiteX26" fmla="*/ 3049992 w 3049992"/>
                  <a:gd name="connsiteY26" fmla="*/ 2641847 h 3739127"/>
                  <a:gd name="connsiteX27" fmla="*/ 2834563 w 3049992"/>
                  <a:gd name="connsiteY27" fmla="*/ 1154180 h 3739127"/>
                  <a:gd name="connsiteX28" fmla="*/ 2675187 w 3049992"/>
                  <a:gd name="connsiteY28" fmla="*/ 0 h 3739127"/>
                  <a:gd name="connsiteX0" fmla="*/ 251923 w 3267907"/>
                  <a:gd name="connsiteY0" fmla="*/ 2837828 h 2914668"/>
                  <a:gd name="connsiteX1" fmla="*/ 243280 w 3267907"/>
                  <a:gd name="connsiteY1" fmla="*/ 1772244 h 2914668"/>
                  <a:gd name="connsiteX2" fmla="*/ 307825 w 3267907"/>
                  <a:gd name="connsiteY2" fmla="*/ 1565543 h 2914668"/>
                  <a:gd name="connsiteX3" fmla="*/ 276513 w 3267907"/>
                  <a:gd name="connsiteY3" fmla="*/ 1360188 h 2914668"/>
                  <a:gd name="connsiteX4" fmla="*/ 367953 w 3267907"/>
                  <a:gd name="connsiteY4" fmla="*/ 889925 h 2914668"/>
                  <a:gd name="connsiteX5" fmla="*/ 361230 w 3267907"/>
                  <a:gd name="connsiteY5" fmla="*/ 923543 h 2914668"/>
                  <a:gd name="connsiteX6" fmla="*/ 498581 w 3267907"/>
                  <a:gd name="connsiteY6" fmla="*/ 837673 h 2914668"/>
                  <a:gd name="connsiteX7" fmla="*/ 746775 w 3267907"/>
                  <a:gd name="connsiteY7" fmla="*/ 667856 h 2914668"/>
                  <a:gd name="connsiteX8" fmla="*/ 1125598 w 3267907"/>
                  <a:gd name="connsiteY8" fmla="*/ 596971 h 2914668"/>
                  <a:gd name="connsiteX9" fmla="*/ 1125598 w 3267907"/>
                  <a:gd name="connsiteY9" fmla="*/ 621560 h 2914668"/>
                  <a:gd name="connsiteX10" fmla="*/ 1530547 w 3267907"/>
                  <a:gd name="connsiteY10" fmla="*/ 563353 h 2914668"/>
                  <a:gd name="connsiteX11" fmla="*/ 1910523 w 3267907"/>
                  <a:gd name="connsiteY11" fmla="*/ 531273 h 2914668"/>
                  <a:gd name="connsiteX12" fmla="*/ 2454360 w 3267907"/>
                  <a:gd name="connsiteY12" fmla="*/ 649990 h 2914668"/>
                  <a:gd name="connsiteX13" fmla="*/ 2626674 w 3267907"/>
                  <a:gd name="connsiteY13" fmla="*/ 775048 h 2914668"/>
                  <a:gd name="connsiteX14" fmla="*/ 2862958 w 3267907"/>
                  <a:gd name="connsiteY14" fmla="*/ 1072805 h 2914668"/>
                  <a:gd name="connsiteX15" fmla="*/ 2920397 w 3267907"/>
                  <a:gd name="connsiteY15" fmla="*/ 1248193 h 2914668"/>
                  <a:gd name="connsiteX16" fmla="*/ 2902147 w 3267907"/>
                  <a:gd name="connsiteY16" fmla="*/ 1477753 h 2914668"/>
                  <a:gd name="connsiteX17" fmla="*/ 2993971 w 3267907"/>
                  <a:gd name="connsiteY17" fmla="*/ 1747270 h 2914668"/>
                  <a:gd name="connsiteX18" fmla="*/ 3046608 w 3267907"/>
                  <a:gd name="connsiteY18" fmla="*/ 2055593 h 2914668"/>
                  <a:gd name="connsiteX19" fmla="*/ 3071964 w 3267907"/>
                  <a:gd name="connsiteY19" fmla="*/ 2222336 h 2914668"/>
                  <a:gd name="connsiteX20" fmla="*/ 3045838 w 3267907"/>
                  <a:gd name="connsiteY20" fmla="*/ 2496656 h 2914668"/>
                  <a:gd name="connsiteX21" fmla="*/ 3032775 w 3267907"/>
                  <a:gd name="connsiteY21" fmla="*/ 2875479 h 2914668"/>
                  <a:gd name="connsiteX22" fmla="*/ 3032775 w 3267907"/>
                  <a:gd name="connsiteY22" fmla="*/ 2914668 h 2914668"/>
                  <a:gd name="connsiteX23" fmla="*/ 3136510 w 3267907"/>
                  <a:gd name="connsiteY23" fmla="*/ 2546987 h 2914668"/>
                  <a:gd name="connsiteX24" fmla="*/ 3182423 w 3267907"/>
                  <a:gd name="connsiteY24" fmla="*/ 2211579 h 2914668"/>
                  <a:gd name="connsiteX25" fmla="*/ 3254844 w 3267907"/>
                  <a:gd name="connsiteY25" fmla="*/ 2078645 h 2914668"/>
                  <a:gd name="connsiteX26" fmla="*/ 3267907 w 3267907"/>
                  <a:gd name="connsiteY26" fmla="*/ 1817388 h 2914668"/>
                  <a:gd name="connsiteX27" fmla="*/ 3052478 w 3267907"/>
                  <a:gd name="connsiteY27" fmla="*/ 329721 h 2914668"/>
                  <a:gd name="connsiteX28" fmla="*/ 0 w 3267907"/>
                  <a:gd name="connsiteY28" fmla="*/ 0 h 2914668"/>
                  <a:gd name="connsiteX0" fmla="*/ 251923 w 3267907"/>
                  <a:gd name="connsiteY0" fmla="*/ 2837828 h 2914668"/>
                  <a:gd name="connsiteX1" fmla="*/ 243280 w 3267907"/>
                  <a:gd name="connsiteY1" fmla="*/ 1772244 h 2914668"/>
                  <a:gd name="connsiteX2" fmla="*/ 307825 w 3267907"/>
                  <a:gd name="connsiteY2" fmla="*/ 1565543 h 2914668"/>
                  <a:gd name="connsiteX3" fmla="*/ 276513 w 3267907"/>
                  <a:gd name="connsiteY3" fmla="*/ 1360188 h 2914668"/>
                  <a:gd name="connsiteX4" fmla="*/ 367953 w 3267907"/>
                  <a:gd name="connsiteY4" fmla="*/ 889925 h 2914668"/>
                  <a:gd name="connsiteX5" fmla="*/ 361230 w 3267907"/>
                  <a:gd name="connsiteY5" fmla="*/ 923543 h 2914668"/>
                  <a:gd name="connsiteX6" fmla="*/ 498581 w 3267907"/>
                  <a:gd name="connsiteY6" fmla="*/ 837673 h 2914668"/>
                  <a:gd name="connsiteX7" fmla="*/ 746775 w 3267907"/>
                  <a:gd name="connsiteY7" fmla="*/ 667856 h 2914668"/>
                  <a:gd name="connsiteX8" fmla="*/ 1125598 w 3267907"/>
                  <a:gd name="connsiteY8" fmla="*/ 596971 h 2914668"/>
                  <a:gd name="connsiteX9" fmla="*/ 1125598 w 3267907"/>
                  <a:gd name="connsiteY9" fmla="*/ 621560 h 2914668"/>
                  <a:gd name="connsiteX10" fmla="*/ 1530547 w 3267907"/>
                  <a:gd name="connsiteY10" fmla="*/ 563353 h 2914668"/>
                  <a:gd name="connsiteX11" fmla="*/ 1910523 w 3267907"/>
                  <a:gd name="connsiteY11" fmla="*/ 531273 h 2914668"/>
                  <a:gd name="connsiteX12" fmla="*/ 2454360 w 3267907"/>
                  <a:gd name="connsiteY12" fmla="*/ 649990 h 2914668"/>
                  <a:gd name="connsiteX13" fmla="*/ 2626674 w 3267907"/>
                  <a:gd name="connsiteY13" fmla="*/ 775048 h 2914668"/>
                  <a:gd name="connsiteX14" fmla="*/ 2862958 w 3267907"/>
                  <a:gd name="connsiteY14" fmla="*/ 1072805 h 2914668"/>
                  <a:gd name="connsiteX15" fmla="*/ 2920397 w 3267907"/>
                  <a:gd name="connsiteY15" fmla="*/ 1248193 h 2914668"/>
                  <a:gd name="connsiteX16" fmla="*/ 2902147 w 3267907"/>
                  <a:gd name="connsiteY16" fmla="*/ 1477753 h 2914668"/>
                  <a:gd name="connsiteX17" fmla="*/ 2993971 w 3267907"/>
                  <a:gd name="connsiteY17" fmla="*/ 1747270 h 2914668"/>
                  <a:gd name="connsiteX18" fmla="*/ 3046608 w 3267907"/>
                  <a:gd name="connsiteY18" fmla="*/ 2055593 h 2914668"/>
                  <a:gd name="connsiteX19" fmla="*/ 3071964 w 3267907"/>
                  <a:gd name="connsiteY19" fmla="*/ 2222336 h 2914668"/>
                  <a:gd name="connsiteX20" fmla="*/ 3045838 w 3267907"/>
                  <a:gd name="connsiteY20" fmla="*/ 2496656 h 2914668"/>
                  <a:gd name="connsiteX21" fmla="*/ 3032775 w 3267907"/>
                  <a:gd name="connsiteY21" fmla="*/ 2875479 h 2914668"/>
                  <a:gd name="connsiteX22" fmla="*/ 3032775 w 3267907"/>
                  <a:gd name="connsiteY22" fmla="*/ 2914668 h 2914668"/>
                  <a:gd name="connsiteX23" fmla="*/ 3136510 w 3267907"/>
                  <a:gd name="connsiteY23" fmla="*/ 2546987 h 2914668"/>
                  <a:gd name="connsiteX24" fmla="*/ 3182423 w 3267907"/>
                  <a:gd name="connsiteY24" fmla="*/ 2211579 h 2914668"/>
                  <a:gd name="connsiteX25" fmla="*/ 3254844 w 3267907"/>
                  <a:gd name="connsiteY25" fmla="*/ 2078645 h 2914668"/>
                  <a:gd name="connsiteX26" fmla="*/ 3267907 w 3267907"/>
                  <a:gd name="connsiteY26" fmla="*/ 1817388 h 2914668"/>
                  <a:gd name="connsiteX27" fmla="*/ 3052478 w 3267907"/>
                  <a:gd name="connsiteY27" fmla="*/ 329721 h 2914668"/>
                  <a:gd name="connsiteX28" fmla="*/ 1598433 w 3267907"/>
                  <a:gd name="connsiteY28" fmla="*/ 149838 h 2914668"/>
                  <a:gd name="connsiteX29" fmla="*/ 0 w 3267907"/>
                  <a:gd name="connsiteY29" fmla="*/ 0 h 2914668"/>
                  <a:gd name="connsiteX0" fmla="*/ 251923 w 3267907"/>
                  <a:gd name="connsiteY0" fmla="*/ 3557419 h 3634259"/>
                  <a:gd name="connsiteX1" fmla="*/ 243280 w 3267907"/>
                  <a:gd name="connsiteY1" fmla="*/ 2491835 h 3634259"/>
                  <a:gd name="connsiteX2" fmla="*/ 307825 w 3267907"/>
                  <a:gd name="connsiteY2" fmla="*/ 2285134 h 3634259"/>
                  <a:gd name="connsiteX3" fmla="*/ 276513 w 3267907"/>
                  <a:gd name="connsiteY3" fmla="*/ 2079779 h 3634259"/>
                  <a:gd name="connsiteX4" fmla="*/ 367953 w 3267907"/>
                  <a:gd name="connsiteY4" fmla="*/ 1609516 h 3634259"/>
                  <a:gd name="connsiteX5" fmla="*/ 361230 w 3267907"/>
                  <a:gd name="connsiteY5" fmla="*/ 1643134 h 3634259"/>
                  <a:gd name="connsiteX6" fmla="*/ 498581 w 3267907"/>
                  <a:gd name="connsiteY6" fmla="*/ 1557264 h 3634259"/>
                  <a:gd name="connsiteX7" fmla="*/ 746775 w 3267907"/>
                  <a:gd name="connsiteY7" fmla="*/ 1387447 h 3634259"/>
                  <a:gd name="connsiteX8" fmla="*/ 1125598 w 3267907"/>
                  <a:gd name="connsiteY8" fmla="*/ 1316562 h 3634259"/>
                  <a:gd name="connsiteX9" fmla="*/ 1125598 w 3267907"/>
                  <a:gd name="connsiteY9" fmla="*/ 1341151 h 3634259"/>
                  <a:gd name="connsiteX10" fmla="*/ 1530547 w 3267907"/>
                  <a:gd name="connsiteY10" fmla="*/ 1282944 h 3634259"/>
                  <a:gd name="connsiteX11" fmla="*/ 1910523 w 3267907"/>
                  <a:gd name="connsiteY11" fmla="*/ 1250864 h 3634259"/>
                  <a:gd name="connsiteX12" fmla="*/ 2454360 w 3267907"/>
                  <a:gd name="connsiteY12" fmla="*/ 1369581 h 3634259"/>
                  <a:gd name="connsiteX13" fmla="*/ 2626674 w 3267907"/>
                  <a:gd name="connsiteY13" fmla="*/ 1494639 h 3634259"/>
                  <a:gd name="connsiteX14" fmla="*/ 2862958 w 3267907"/>
                  <a:gd name="connsiteY14" fmla="*/ 1792396 h 3634259"/>
                  <a:gd name="connsiteX15" fmla="*/ 2920397 w 3267907"/>
                  <a:gd name="connsiteY15" fmla="*/ 1967784 h 3634259"/>
                  <a:gd name="connsiteX16" fmla="*/ 2902147 w 3267907"/>
                  <a:gd name="connsiteY16" fmla="*/ 2197344 h 3634259"/>
                  <a:gd name="connsiteX17" fmla="*/ 2993971 w 3267907"/>
                  <a:gd name="connsiteY17" fmla="*/ 2466861 h 3634259"/>
                  <a:gd name="connsiteX18" fmla="*/ 3046608 w 3267907"/>
                  <a:gd name="connsiteY18" fmla="*/ 2775184 h 3634259"/>
                  <a:gd name="connsiteX19" fmla="*/ 3071964 w 3267907"/>
                  <a:gd name="connsiteY19" fmla="*/ 2941927 h 3634259"/>
                  <a:gd name="connsiteX20" fmla="*/ 3045838 w 3267907"/>
                  <a:gd name="connsiteY20" fmla="*/ 3216247 h 3634259"/>
                  <a:gd name="connsiteX21" fmla="*/ 3032775 w 3267907"/>
                  <a:gd name="connsiteY21" fmla="*/ 3595070 h 3634259"/>
                  <a:gd name="connsiteX22" fmla="*/ 3032775 w 3267907"/>
                  <a:gd name="connsiteY22" fmla="*/ 3634259 h 3634259"/>
                  <a:gd name="connsiteX23" fmla="*/ 3136510 w 3267907"/>
                  <a:gd name="connsiteY23" fmla="*/ 3266578 h 3634259"/>
                  <a:gd name="connsiteX24" fmla="*/ 3182423 w 3267907"/>
                  <a:gd name="connsiteY24" fmla="*/ 2931170 h 3634259"/>
                  <a:gd name="connsiteX25" fmla="*/ 3254844 w 3267907"/>
                  <a:gd name="connsiteY25" fmla="*/ 2798236 h 3634259"/>
                  <a:gd name="connsiteX26" fmla="*/ 3267907 w 3267907"/>
                  <a:gd name="connsiteY26" fmla="*/ 2536979 h 3634259"/>
                  <a:gd name="connsiteX27" fmla="*/ 3052478 w 3267907"/>
                  <a:gd name="connsiteY27" fmla="*/ 1049312 h 3634259"/>
                  <a:gd name="connsiteX28" fmla="*/ 1598433 w 3267907"/>
                  <a:gd name="connsiteY28" fmla="*/ 0 h 3634259"/>
                  <a:gd name="connsiteX29" fmla="*/ 0 w 3267907"/>
                  <a:gd name="connsiteY29" fmla="*/ 719591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0 w 3627671"/>
                  <a:gd name="connsiteY29" fmla="*/ 1843854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893895 w 3627671"/>
                  <a:gd name="connsiteY29" fmla="*/ 1019332 h 3634259"/>
                  <a:gd name="connsiteX30" fmla="*/ 0 w 3627671"/>
                  <a:gd name="connsiteY30" fmla="*/ 1843854 h 3634259"/>
                  <a:gd name="connsiteX0" fmla="*/ 611687 w 3627671"/>
                  <a:gd name="connsiteY0" fmla="*/ 3557419 h 3634259"/>
                  <a:gd name="connsiteX1" fmla="*/ 603044 w 3627671"/>
                  <a:gd name="connsiteY1" fmla="*/ 2491835 h 3634259"/>
                  <a:gd name="connsiteX2" fmla="*/ 667589 w 3627671"/>
                  <a:gd name="connsiteY2" fmla="*/ 2285134 h 3634259"/>
                  <a:gd name="connsiteX3" fmla="*/ 636277 w 3627671"/>
                  <a:gd name="connsiteY3" fmla="*/ 2079779 h 3634259"/>
                  <a:gd name="connsiteX4" fmla="*/ 727717 w 3627671"/>
                  <a:gd name="connsiteY4" fmla="*/ 1609516 h 3634259"/>
                  <a:gd name="connsiteX5" fmla="*/ 720994 w 3627671"/>
                  <a:gd name="connsiteY5" fmla="*/ 1643134 h 3634259"/>
                  <a:gd name="connsiteX6" fmla="*/ 858345 w 3627671"/>
                  <a:gd name="connsiteY6" fmla="*/ 1557264 h 3634259"/>
                  <a:gd name="connsiteX7" fmla="*/ 1106539 w 3627671"/>
                  <a:gd name="connsiteY7" fmla="*/ 1387447 h 3634259"/>
                  <a:gd name="connsiteX8" fmla="*/ 1485362 w 3627671"/>
                  <a:gd name="connsiteY8" fmla="*/ 1316562 h 3634259"/>
                  <a:gd name="connsiteX9" fmla="*/ 1485362 w 3627671"/>
                  <a:gd name="connsiteY9" fmla="*/ 1341151 h 3634259"/>
                  <a:gd name="connsiteX10" fmla="*/ 1890311 w 3627671"/>
                  <a:gd name="connsiteY10" fmla="*/ 1282944 h 3634259"/>
                  <a:gd name="connsiteX11" fmla="*/ 2270287 w 3627671"/>
                  <a:gd name="connsiteY11" fmla="*/ 1250864 h 3634259"/>
                  <a:gd name="connsiteX12" fmla="*/ 2814124 w 3627671"/>
                  <a:gd name="connsiteY12" fmla="*/ 1369581 h 3634259"/>
                  <a:gd name="connsiteX13" fmla="*/ 2986438 w 3627671"/>
                  <a:gd name="connsiteY13" fmla="*/ 1494639 h 3634259"/>
                  <a:gd name="connsiteX14" fmla="*/ 3222722 w 3627671"/>
                  <a:gd name="connsiteY14" fmla="*/ 1792396 h 3634259"/>
                  <a:gd name="connsiteX15" fmla="*/ 3280161 w 3627671"/>
                  <a:gd name="connsiteY15" fmla="*/ 1967784 h 3634259"/>
                  <a:gd name="connsiteX16" fmla="*/ 3261911 w 3627671"/>
                  <a:gd name="connsiteY16" fmla="*/ 2197344 h 3634259"/>
                  <a:gd name="connsiteX17" fmla="*/ 3353735 w 3627671"/>
                  <a:gd name="connsiteY17" fmla="*/ 2466861 h 3634259"/>
                  <a:gd name="connsiteX18" fmla="*/ 3406372 w 3627671"/>
                  <a:gd name="connsiteY18" fmla="*/ 2775184 h 3634259"/>
                  <a:gd name="connsiteX19" fmla="*/ 3431728 w 3627671"/>
                  <a:gd name="connsiteY19" fmla="*/ 2941927 h 3634259"/>
                  <a:gd name="connsiteX20" fmla="*/ 3405602 w 3627671"/>
                  <a:gd name="connsiteY20" fmla="*/ 3216247 h 3634259"/>
                  <a:gd name="connsiteX21" fmla="*/ 3392539 w 3627671"/>
                  <a:gd name="connsiteY21" fmla="*/ 3595070 h 3634259"/>
                  <a:gd name="connsiteX22" fmla="*/ 3392539 w 3627671"/>
                  <a:gd name="connsiteY22" fmla="*/ 3634259 h 3634259"/>
                  <a:gd name="connsiteX23" fmla="*/ 3496274 w 3627671"/>
                  <a:gd name="connsiteY23" fmla="*/ 3266578 h 3634259"/>
                  <a:gd name="connsiteX24" fmla="*/ 3542187 w 3627671"/>
                  <a:gd name="connsiteY24" fmla="*/ 2931170 h 3634259"/>
                  <a:gd name="connsiteX25" fmla="*/ 3614608 w 3627671"/>
                  <a:gd name="connsiteY25" fmla="*/ 2798236 h 3634259"/>
                  <a:gd name="connsiteX26" fmla="*/ 3627671 w 3627671"/>
                  <a:gd name="connsiteY26" fmla="*/ 2536979 h 3634259"/>
                  <a:gd name="connsiteX27" fmla="*/ 3412242 w 3627671"/>
                  <a:gd name="connsiteY27" fmla="*/ 1049312 h 3634259"/>
                  <a:gd name="connsiteX28" fmla="*/ 1958197 w 3627671"/>
                  <a:gd name="connsiteY28" fmla="*/ 0 h 3634259"/>
                  <a:gd name="connsiteX29" fmla="*/ 624072 w 3627671"/>
                  <a:gd name="connsiteY29" fmla="*/ 899411 h 3634259"/>
                  <a:gd name="connsiteX30" fmla="*/ 0 w 3627671"/>
                  <a:gd name="connsiteY30" fmla="*/ 1843854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0 w 3372838"/>
                  <a:gd name="connsiteY30" fmla="*/ 2353519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159376 w 3372838"/>
                  <a:gd name="connsiteY30" fmla="*/ 1678899 h 3634259"/>
                  <a:gd name="connsiteX31" fmla="*/ 0 w 3372838"/>
                  <a:gd name="connsiteY31" fmla="*/ 2353519 h 3634259"/>
                  <a:gd name="connsiteX0" fmla="*/ 356854 w 3372838"/>
                  <a:gd name="connsiteY0" fmla="*/ 3557419 h 3634259"/>
                  <a:gd name="connsiteX1" fmla="*/ 348211 w 3372838"/>
                  <a:gd name="connsiteY1" fmla="*/ 2491835 h 3634259"/>
                  <a:gd name="connsiteX2" fmla="*/ 412756 w 3372838"/>
                  <a:gd name="connsiteY2" fmla="*/ 2285134 h 3634259"/>
                  <a:gd name="connsiteX3" fmla="*/ 381444 w 3372838"/>
                  <a:gd name="connsiteY3" fmla="*/ 2079779 h 3634259"/>
                  <a:gd name="connsiteX4" fmla="*/ 472884 w 3372838"/>
                  <a:gd name="connsiteY4" fmla="*/ 1609516 h 3634259"/>
                  <a:gd name="connsiteX5" fmla="*/ 466161 w 3372838"/>
                  <a:gd name="connsiteY5" fmla="*/ 1643134 h 3634259"/>
                  <a:gd name="connsiteX6" fmla="*/ 603512 w 3372838"/>
                  <a:gd name="connsiteY6" fmla="*/ 1557264 h 3634259"/>
                  <a:gd name="connsiteX7" fmla="*/ 851706 w 3372838"/>
                  <a:gd name="connsiteY7" fmla="*/ 1387447 h 3634259"/>
                  <a:gd name="connsiteX8" fmla="*/ 1230529 w 3372838"/>
                  <a:gd name="connsiteY8" fmla="*/ 1316562 h 3634259"/>
                  <a:gd name="connsiteX9" fmla="*/ 1230529 w 3372838"/>
                  <a:gd name="connsiteY9" fmla="*/ 1341151 h 3634259"/>
                  <a:gd name="connsiteX10" fmla="*/ 1635478 w 3372838"/>
                  <a:gd name="connsiteY10" fmla="*/ 1282944 h 3634259"/>
                  <a:gd name="connsiteX11" fmla="*/ 2015454 w 3372838"/>
                  <a:gd name="connsiteY11" fmla="*/ 1250864 h 3634259"/>
                  <a:gd name="connsiteX12" fmla="*/ 2559291 w 3372838"/>
                  <a:gd name="connsiteY12" fmla="*/ 1369581 h 3634259"/>
                  <a:gd name="connsiteX13" fmla="*/ 2731605 w 3372838"/>
                  <a:gd name="connsiteY13" fmla="*/ 1494639 h 3634259"/>
                  <a:gd name="connsiteX14" fmla="*/ 2967889 w 3372838"/>
                  <a:gd name="connsiteY14" fmla="*/ 1792396 h 3634259"/>
                  <a:gd name="connsiteX15" fmla="*/ 3025328 w 3372838"/>
                  <a:gd name="connsiteY15" fmla="*/ 1967784 h 3634259"/>
                  <a:gd name="connsiteX16" fmla="*/ 3007078 w 3372838"/>
                  <a:gd name="connsiteY16" fmla="*/ 2197344 h 3634259"/>
                  <a:gd name="connsiteX17" fmla="*/ 3098902 w 3372838"/>
                  <a:gd name="connsiteY17" fmla="*/ 2466861 h 3634259"/>
                  <a:gd name="connsiteX18" fmla="*/ 3151539 w 3372838"/>
                  <a:gd name="connsiteY18" fmla="*/ 2775184 h 3634259"/>
                  <a:gd name="connsiteX19" fmla="*/ 3176895 w 3372838"/>
                  <a:gd name="connsiteY19" fmla="*/ 2941927 h 3634259"/>
                  <a:gd name="connsiteX20" fmla="*/ 3150769 w 3372838"/>
                  <a:gd name="connsiteY20" fmla="*/ 3216247 h 3634259"/>
                  <a:gd name="connsiteX21" fmla="*/ 3137706 w 3372838"/>
                  <a:gd name="connsiteY21" fmla="*/ 3595070 h 3634259"/>
                  <a:gd name="connsiteX22" fmla="*/ 3137706 w 3372838"/>
                  <a:gd name="connsiteY22" fmla="*/ 3634259 h 3634259"/>
                  <a:gd name="connsiteX23" fmla="*/ 3241441 w 3372838"/>
                  <a:gd name="connsiteY23" fmla="*/ 3266578 h 3634259"/>
                  <a:gd name="connsiteX24" fmla="*/ 3287354 w 3372838"/>
                  <a:gd name="connsiteY24" fmla="*/ 2931170 h 3634259"/>
                  <a:gd name="connsiteX25" fmla="*/ 3359775 w 3372838"/>
                  <a:gd name="connsiteY25" fmla="*/ 2798236 h 3634259"/>
                  <a:gd name="connsiteX26" fmla="*/ 3372838 w 3372838"/>
                  <a:gd name="connsiteY26" fmla="*/ 2536979 h 3634259"/>
                  <a:gd name="connsiteX27" fmla="*/ 3157409 w 3372838"/>
                  <a:gd name="connsiteY27" fmla="*/ 1049312 h 3634259"/>
                  <a:gd name="connsiteX28" fmla="*/ 1703364 w 3372838"/>
                  <a:gd name="connsiteY28" fmla="*/ 0 h 3634259"/>
                  <a:gd name="connsiteX29" fmla="*/ 369239 w 3372838"/>
                  <a:gd name="connsiteY29" fmla="*/ 899411 h 3634259"/>
                  <a:gd name="connsiteX30" fmla="*/ 24464 w 3372838"/>
                  <a:gd name="connsiteY30" fmla="*/ 1633929 h 3634259"/>
                  <a:gd name="connsiteX31" fmla="*/ 0 w 3372838"/>
                  <a:gd name="connsiteY31" fmla="*/ 2353519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320310 w 3348374"/>
                  <a:gd name="connsiteY31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104932 w 3348374"/>
                  <a:gd name="connsiteY31" fmla="*/ 2413417 h 3634259"/>
                  <a:gd name="connsiteX32" fmla="*/ 320310 w 3348374"/>
                  <a:gd name="connsiteY32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132945 w 3348374"/>
                  <a:gd name="connsiteY27" fmla="*/ 1049312 h 3634259"/>
                  <a:gd name="connsiteX28" fmla="*/ 1678900 w 3348374"/>
                  <a:gd name="connsiteY28" fmla="*/ 0 h 3634259"/>
                  <a:gd name="connsiteX29" fmla="*/ 344775 w 3348374"/>
                  <a:gd name="connsiteY29" fmla="*/ 899411 h 3634259"/>
                  <a:gd name="connsiteX30" fmla="*/ 0 w 3348374"/>
                  <a:gd name="connsiteY30" fmla="*/ 1633929 h 3634259"/>
                  <a:gd name="connsiteX31" fmla="*/ 44971 w 3348374"/>
                  <a:gd name="connsiteY31" fmla="*/ 2593299 h 3634259"/>
                  <a:gd name="connsiteX32" fmla="*/ 320310 w 3348374"/>
                  <a:gd name="connsiteY32" fmla="*/ 3567723 h 3634259"/>
                  <a:gd name="connsiteX0" fmla="*/ 332390 w 3348374"/>
                  <a:gd name="connsiteY0" fmla="*/ 3557419 h 3634259"/>
                  <a:gd name="connsiteX1" fmla="*/ 323747 w 3348374"/>
                  <a:gd name="connsiteY1" fmla="*/ 2491835 h 3634259"/>
                  <a:gd name="connsiteX2" fmla="*/ 388292 w 3348374"/>
                  <a:gd name="connsiteY2" fmla="*/ 2285134 h 3634259"/>
                  <a:gd name="connsiteX3" fmla="*/ 356980 w 3348374"/>
                  <a:gd name="connsiteY3" fmla="*/ 2079779 h 3634259"/>
                  <a:gd name="connsiteX4" fmla="*/ 448420 w 3348374"/>
                  <a:gd name="connsiteY4" fmla="*/ 1609516 h 3634259"/>
                  <a:gd name="connsiteX5" fmla="*/ 441697 w 3348374"/>
                  <a:gd name="connsiteY5" fmla="*/ 1643134 h 3634259"/>
                  <a:gd name="connsiteX6" fmla="*/ 579048 w 3348374"/>
                  <a:gd name="connsiteY6" fmla="*/ 1557264 h 3634259"/>
                  <a:gd name="connsiteX7" fmla="*/ 827242 w 3348374"/>
                  <a:gd name="connsiteY7" fmla="*/ 1387447 h 3634259"/>
                  <a:gd name="connsiteX8" fmla="*/ 1206065 w 3348374"/>
                  <a:gd name="connsiteY8" fmla="*/ 1316562 h 3634259"/>
                  <a:gd name="connsiteX9" fmla="*/ 1206065 w 3348374"/>
                  <a:gd name="connsiteY9" fmla="*/ 1341151 h 3634259"/>
                  <a:gd name="connsiteX10" fmla="*/ 1611014 w 3348374"/>
                  <a:gd name="connsiteY10" fmla="*/ 1282944 h 3634259"/>
                  <a:gd name="connsiteX11" fmla="*/ 1990990 w 3348374"/>
                  <a:gd name="connsiteY11" fmla="*/ 1250864 h 3634259"/>
                  <a:gd name="connsiteX12" fmla="*/ 2534827 w 3348374"/>
                  <a:gd name="connsiteY12" fmla="*/ 1369581 h 3634259"/>
                  <a:gd name="connsiteX13" fmla="*/ 2707141 w 3348374"/>
                  <a:gd name="connsiteY13" fmla="*/ 1494639 h 3634259"/>
                  <a:gd name="connsiteX14" fmla="*/ 2943425 w 3348374"/>
                  <a:gd name="connsiteY14" fmla="*/ 1792396 h 3634259"/>
                  <a:gd name="connsiteX15" fmla="*/ 3000864 w 3348374"/>
                  <a:gd name="connsiteY15" fmla="*/ 1967784 h 3634259"/>
                  <a:gd name="connsiteX16" fmla="*/ 2982614 w 3348374"/>
                  <a:gd name="connsiteY16" fmla="*/ 2197344 h 3634259"/>
                  <a:gd name="connsiteX17" fmla="*/ 3074438 w 3348374"/>
                  <a:gd name="connsiteY17" fmla="*/ 2466861 h 3634259"/>
                  <a:gd name="connsiteX18" fmla="*/ 3127075 w 3348374"/>
                  <a:gd name="connsiteY18" fmla="*/ 2775184 h 3634259"/>
                  <a:gd name="connsiteX19" fmla="*/ 3152431 w 3348374"/>
                  <a:gd name="connsiteY19" fmla="*/ 2941927 h 3634259"/>
                  <a:gd name="connsiteX20" fmla="*/ 3126305 w 3348374"/>
                  <a:gd name="connsiteY20" fmla="*/ 3216247 h 3634259"/>
                  <a:gd name="connsiteX21" fmla="*/ 3113242 w 3348374"/>
                  <a:gd name="connsiteY21" fmla="*/ 3595070 h 3634259"/>
                  <a:gd name="connsiteX22" fmla="*/ 3113242 w 3348374"/>
                  <a:gd name="connsiteY22" fmla="*/ 3634259 h 3634259"/>
                  <a:gd name="connsiteX23" fmla="*/ 3216977 w 3348374"/>
                  <a:gd name="connsiteY23" fmla="*/ 3266578 h 3634259"/>
                  <a:gd name="connsiteX24" fmla="*/ 3262890 w 3348374"/>
                  <a:gd name="connsiteY24" fmla="*/ 2931170 h 3634259"/>
                  <a:gd name="connsiteX25" fmla="*/ 3335311 w 3348374"/>
                  <a:gd name="connsiteY25" fmla="*/ 2798236 h 3634259"/>
                  <a:gd name="connsiteX26" fmla="*/ 3348374 w 3348374"/>
                  <a:gd name="connsiteY26" fmla="*/ 2536979 h 3634259"/>
                  <a:gd name="connsiteX27" fmla="*/ 3251599 w 3348374"/>
                  <a:gd name="connsiteY27" fmla="*/ 1892667 h 3634259"/>
                  <a:gd name="connsiteX28" fmla="*/ 3132945 w 3348374"/>
                  <a:gd name="connsiteY28" fmla="*/ 1049312 h 3634259"/>
                  <a:gd name="connsiteX29" fmla="*/ 1678900 w 3348374"/>
                  <a:gd name="connsiteY29" fmla="*/ 0 h 3634259"/>
                  <a:gd name="connsiteX30" fmla="*/ 344775 w 3348374"/>
                  <a:gd name="connsiteY30" fmla="*/ 899411 h 3634259"/>
                  <a:gd name="connsiteX31" fmla="*/ 0 w 3348374"/>
                  <a:gd name="connsiteY31" fmla="*/ 1633929 h 3634259"/>
                  <a:gd name="connsiteX32" fmla="*/ 44971 w 3348374"/>
                  <a:gd name="connsiteY32" fmla="*/ 2593299 h 3634259"/>
                  <a:gd name="connsiteX33" fmla="*/ 320310 w 3348374"/>
                  <a:gd name="connsiteY3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132945 w 3393266"/>
                  <a:gd name="connsiteY28" fmla="*/ 1049312 h 3634259"/>
                  <a:gd name="connsiteX29" fmla="*/ 1678900 w 3393266"/>
                  <a:gd name="connsiteY29" fmla="*/ 0 h 3634259"/>
                  <a:gd name="connsiteX30" fmla="*/ 344775 w 3393266"/>
                  <a:gd name="connsiteY30" fmla="*/ 899411 h 3634259"/>
                  <a:gd name="connsiteX31" fmla="*/ 0 w 3393266"/>
                  <a:gd name="connsiteY31" fmla="*/ 1633929 h 3634259"/>
                  <a:gd name="connsiteX32" fmla="*/ 44971 w 3393266"/>
                  <a:gd name="connsiteY32" fmla="*/ 2593299 h 3634259"/>
                  <a:gd name="connsiteX33" fmla="*/ 320310 w 3393266"/>
                  <a:gd name="connsiteY3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22433 w 3393266"/>
                  <a:gd name="connsiteY28" fmla="*/ 1854030 h 3634259"/>
                  <a:gd name="connsiteX29" fmla="*/ 3132945 w 3393266"/>
                  <a:gd name="connsiteY29" fmla="*/ 1049312 h 3634259"/>
                  <a:gd name="connsiteX30" fmla="*/ 1678900 w 3393266"/>
                  <a:gd name="connsiteY30" fmla="*/ 0 h 3634259"/>
                  <a:gd name="connsiteX31" fmla="*/ 344775 w 3393266"/>
                  <a:gd name="connsiteY31" fmla="*/ 899411 h 3634259"/>
                  <a:gd name="connsiteX32" fmla="*/ 0 w 3393266"/>
                  <a:gd name="connsiteY32" fmla="*/ 1633929 h 3634259"/>
                  <a:gd name="connsiteX33" fmla="*/ 44971 w 3393266"/>
                  <a:gd name="connsiteY33" fmla="*/ 2593299 h 3634259"/>
                  <a:gd name="connsiteX34" fmla="*/ 320310 w 3393266"/>
                  <a:gd name="connsiteY3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132945 w 3393266"/>
                  <a:gd name="connsiteY29" fmla="*/ 1049312 h 3634259"/>
                  <a:gd name="connsiteX30" fmla="*/ 1678900 w 3393266"/>
                  <a:gd name="connsiteY30" fmla="*/ 0 h 3634259"/>
                  <a:gd name="connsiteX31" fmla="*/ 344775 w 3393266"/>
                  <a:gd name="connsiteY31" fmla="*/ 899411 h 3634259"/>
                  <a:gd name="connsiteX32" fmla="*/ 0 w 3393266"/>
                  <a:gd name="connsiteY32" fmla="*/ 1633929 h 3634259"/>
                  <a:gd name="connsiteX33" fmla="*/ 44971 w 3393266"/>
                  <a:gd name="connsiteY33" fmla="*/ 2593299 h 3634259"/>
                  <a:gd name="connsiteX34" fmla="*/ 320310 w 3393266"/>
                  <a:gd name="connsiteY3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64478 w 3393266"/>
                  <a:gd name="connsiteY29" fmla="*/ 1815394 h 3634259"/>
                  <a:gd name="connsiteX30" fmla="*/ 3132945 w 3393266"/>
                  <a:gd name="connsiteY30" fmla="*/ 1049312 h 3634259"/>
                  <a:gd name="connsiteX31" fmla="*/ 1678900 w 3393266"/>
                  <a:gd name="connsiteY31" fmla="*/ 0 h 3634259"/>
                  <a:gd name="connsiteX32" fmla="*/ 344775 w 3393266"/>
                  <a:gd name="connsiteY32" fmla="*/ 899411 h 3634259"/>
                  <a:gd name="connsiteX33" fmla="*/ 0 w 3393266"/>
                  <a:gd name="connsiteY33" fmla="*/ 1633929 h 3634259"/>
                  <a:gd name="connsiteX34" fmla="*/ 44971 w 3393266"/>
                  <a:gd name="connsiteY34" fmla="*/ 2593299 h 3634259"/>
                  <a:gd name="connsiteX35" fmla="*/ 320310 w 3393266"/>
                  <a:gd name="connsiteY3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132945 w 3393266"/>
                  <a:gd name="connsiteY30" fmla="*/ 1049312 h 3634259"/>
                  <a:gd name="connsiteX31" fmla="*/ 1678900 w 3393266"/>
                  <a:gd name="connsiteY31" fmla="*/ 0 h 3634259"/>
                  <a:gd name="connsiteX32" fmla="*/ 344775 w 3393266"/>
                  <a:gd name="connsiteY32" fmla="*/ 899411 h 3634259"/>
                  <a:gd name="connsiteX33" fmla="*/ 0 w 3393266"/>
                  <a:gd name="connsiteY33" fmla="*/ 1633929 h 3634259"/>
                  <a:gd name="connsiteX34" fmla="*/ 44971 w 3393266"/>
                  <a:gd name="connsiteY34" fmla="*/ 2593299 h 3634259"/>
                  <a:gd name="connsiteX35" fmla="*/ 320310 w 3393266"/>
                  <a:gd name="connsiteY3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06523 w 3393266"/>
                  <a:gd name="connsiteY30" fmla="*/ 1396830 h 3634259"/>
                  <a:gd name="connsiteX31" fmla="*/ 3132945 w 3393266"/>
                  <a:gd name="connsiteY31" fmla="*/ 1049312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32945 w 3393266"/>
                  <a:gd name="connsiteY31" fmla="*/ 1049312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1678900 w 3393266"/>
                  <a:gd name="connsiteY32" fmla="*/ 0 h 3634259"/>
                  <a:gd name="connsiteX33" fmla="*/ 344775 w 3393266"/>
                  <a:gd name="connsiteY33" fmla="*/ 899411 h 3634259"/>
                  <a:gd name="connsiteX34" fmla="*/ 0 w 3393266"/>
                  <a:gd name="connsiteY34" fmla="*/ 1633929 h 3634259"/>
                  <a:gd name="connsiteX35" fmla="*/ 44971 w 3393266"/>
                  <a:gd name="connsiteY35" fmla="*/ 2593299 h 3634259"/>
                  <a:gd name="connsiteX36" fmla="*/ 320310 w 3393266"/>
                  <a:gd name="connsiteY3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2994022 w 3393266"/>
                  <a:gd name="connsiteY32" fmla="*/ 1190768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148569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58039 w 3393266"/>
                  <a:gd name="connsiteY30" fmla="*/ 1345315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296676 w 3393266"/>
                  <a:gd name="connsiteY29" fmla="*/ 1757439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38500 w 3393266"/>
                  <a:gd name="connsiteY30" fmla="*/ 1298423 h 3634259"/>
                  <a:gd name="connsiteX31" fmla="*/ 3197339 w 3393266"/>
                  <a:gd name="connsiteY31" fmla="*/ 1371284 h 3634259"/>
                  <a:gd name="connsiteX32" fmla="*/ 3093862 w 3393266"/>
                  <a:gd name="connsiteY32" fmla="*/ 997585 h 3634259"/>
                  <a:gd name="connsiteX33" fmla="*/ 1678900 w 3393266"/>
                  <a:gd name="connsiteY33" fmla="*/ 0 h 3634259"/>
                  <a:gd name="connsiteX34" fmla="*/ 344775 w 3393266"/>
                  <a:gd name="connsiteY34" fmla="*/ 899411 h 3634259"/>
                  <a:gd name="connsiteX35" fmla="*/ 0 w 3393266"/>
                  <a:gd name="connsiteY35" fmla="*/ 1633929 h 3634259"/>
                  <a:gd name="connsiteX36" fmla="*/ 44971 w 3393266"/>
                  <a:gd name="connsiteY36" fmla="*/ 2593299 h 3634259"/>
                  <a:gd name="connsiteX37" fmla="*/ 320310 w 3393266"/>
                  <a:gd name="connsiteY3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307958 w 3393266"/>
                  <a:gd name="connsiteY30" fmla="*/ 1588638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1678900 w 3393266"/>
                  <a:gd name="connsiteY34" fmla="*/ 0 h 3634259"/>
                  <a:gd name="connsiteX35" fmla="*/ 344775 w 3393266"/>
                  <a:gd name="connsiteY35" fmla="*/ 899411 h 3634259"/>
                  <a:gd name="connsiteX36" fmla="*/ 0 w 3393266"/>
                  <a:gd name="connsiteY36" fmla="*/ 1633929 h 3634259"/>
                  <a:gd name="connsiteX37" fmla="*/ 44971 w 3393266"/>
                  <a:gd name="connsiteY37" fmla="*/ 2593299 h 3634259"/>
                  <a:gd name="connsiteX38" fmla="*/ 320310 w 3393266"/>
                  <a:gd name="connsiteY3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05466 w 3393266"/>
                  <a:gd name="connsiteY34" fmla="*/ 861807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25004 w 3393266"/>
                  <a:gd name="connsiteY34" fmla="*/ 748484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67989 w 3393266"/>
                  <a:gd name="connsiteY34" fmla="*/ 744577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1678900 w 3393266"/>
                  <a:gd name="connsiteY35" fmla="*/ 0 h 3634259"/>
                  <a:gd name="connsiteX36" fmla="*/ 344775 w 3393266"/>
                  <a:gd name="connsiteY36" fmla="*/ 899411 h 3634259"/>
                  <a:gd name="connsiteX37" fmla="*/ 0 w 3393266"/>
                  <a:gd name="connsiteY37" fmla="*/ 1633929 h 3634259"/>
                  <a:gd name="connsiteX38" fmla="*/ 44971 w 3393266"/>
                  <a:gd name="connsiteY38" fmla="*/ 2593299 h 3634259"/>
                  <a:gd name="connsiteX39" fmla="*/ 320310 w 3393266"/>
                  <a:gd name="connsiteY3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737435 w 3393266"/>
                  <a:gd name="connsiteY35" fmla="*/ 646884 h 3634259"/>
                  <a:gd name="connsiteX36" fmla="*/ 1678900 w 3393266"/>
                  <a:gd name="connsiteY36" fmla="*/ 0 h 3634259"/>
                  <a:gd name="connsiteX37" fmla="*/ 344775 w 3393266"/>
                  <a:gd name="connsiteY37" fmla="*/ 899411 h 3634259"/>
                  <a:gd name="connsiteX38" fmla="*/ 0 w 3393266"/>
                  <a:gd name="connsiteY38" fmla="*/ 1633929 h 3634259"/>
                  <a:gd name="connsiteX39" fmla="*/ 44971 w 3393266"/>
                  <a:gd name="connsiteY39" fmla="*/ 2593299 h 3634259"/>
                  <a:gd name="connsiteX40" fmla="*/ 320310 w 3393266"/>
                  <a:gd name="connsiteY40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721804 w 3393266"/>
                  <a:gd name="connsiteY35" fmla="*/ 541377 h 3634259"/>
                  <a:gd name="connsiteX36" fmla="*/ 1678900 w 3393266"/>
                  <a:gd name="connsiteY36" fmla="*/ 0 h 3634259"/>
                  <a:gd name="connsiteX37" fmla="*/ 344775 w 3393266"/>
                  <a:gd name="connsiteY37" fmla="*/ 899411 h 3634259"/>
                  <a:gd name="connsiteX38" fmla="*/ 0 w 3393266"/>
                  <a:gd name="connsiteY38" fmla="*/ 1633929 h 3634259"/>
                  <a:gd name="connsiteX39" fmla="*/ 44971 w 3393266"/>
                  <a:gd name="connsiteY39" fmla="*/ 2593299 h 3634259"/>
                  <a:gd name="connsiteX40" fmla="*/ 320310 w 3393266"/>
                  <a:gd name="connsiteY40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889835 w 3393266"/>
                  <a:gd name="connsiteY35" fmla="*/ 717222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83654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1678900 w 3393266"/>
                  <a:gd name="connsiteY37" fmla="*/ 0 h 3634259"/>
                  <a:gd name="connsiteX38" fmla="*/ 344775 w 3393266"/>
                  <a:gd name="connsiteY38" fmla="*/ 899411 h 3634259"/>
                  <a:gd name="connsiteX39" fmla="*/ 0 w 3393266"/>
                  <a:gd name="connsiteY39" fmla="*/ 1633929 h 3634259"/>
                  <a:gd name="connsiteX40" fmla="*/ 44971 w 3393266"/>
                  <a:gd name="connsiteY40" fmla="*/ 2593299 h 3634259"/>
                  <a:gd name="connsiteX41" fmla="*/ 320310 w 3393266"/>
                  <a:gd name="connsiteY41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444358 w 3393266"/>
                  <a:gd name="connsiteY37" fmla="*/ 400699 h 3634259"/>
                  <a:gd name="connsiteX38" fmla="*/ 1678900 w 3393266"/>
                  <a:gd name="connsiteY38" fmla="*/ 0 h 3634259"/>
                  <a:gd name="connsiteX39" fmla="*/ 344775 w 3393266"/>
                  <a:gd name="connsiteY39" fmla="*/ 899411 h 3634259"/>
                  <a:gd name="connsiteX40" fmla="*/ 0 w 3393266"/>
                  <a:gd name="connsiteY40" fmla="*/ 1633929 h 3634259"/>
                  <a:gd name="connsiteX41" fmla="*/ 44971 w 3393266"/>
                  <a:gd name="connsiteY41" fmla="*/ 2593299 h 3634259"/>
                  <a:gd name="connsiteX42" fmla="*/ 320310 w 3393266"/>
                  <a:gd name="connsiteY42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459989 w 3393266"/>
                  <a:gd name="connsiteY37" fmla="*/ 322545 h 3634259"/>
                  <a:gd name="connsiteX38" fmla="*/ 1678900 w 3393266"/>
                  <a:gd name="connsiteY38" fmla="*/ 0 h 3634259"/>
                  <a:gd name="connsiteX39" fmla="*/ 344775 w 3393266"/>
                  <a:gd name="connsiteY39" fmla="*/ 899411 h 3634259"/>
                  <a:gd name="connsiteX40" fmla="*/ 0 w 3393266"/>
                  <a:gd name="connsiteY40" fmla="*/ 1633929 h 3634259"/>
                  <a:gd name="connsiteX41" fmla="*/ 44971 w 3393266"/>
                  <a:gd name="connsiteY41" fmla="*/ 2593299 h 3634259"/>
                  <a:gd name="connsiteX42" fmla="*/ 320310 w 3393266"/>
                  <a:gd name="connsiteY42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47558 w 3393266"/>
                  <a:gd name="connsiteY37" fmla="*/ 478853 h 3634259"/>
                  <a:gd name="connsiteX38" fmla="*/ 2459989 w 3393266"/>
                  <a:gd name="connsiteY38" fmla="*/ 322545 h 3634259"/>
                  <a:gd name="connsiteX39" fmla="*/ 1678900 w 3393266"/>
                  <a:gd name="connsiteY39" fmla="*/ 0 h 3634259"/>
                  <a:gd name="connsiteX40" fmla="*/ 344775 w 3393266"/>
                  <a:gd name="connsiteY40" fmla="*/ 899411 h 3634259"/>
                  <a:gd name="connsiteX41" fmla="*/ 0 w 3393266"/>
                  <a:gd name="connsiteY41" fmla="*/ 1633929 h 3634259"/>
                  <a:gd name="connsiteX42" fmla="*/ 44971 w 3393266"/>
                  <a:gd name="connsiteY42" fmla="*/ 2593299 h 3634259"/>
                  <a:gd name="connsiteX43" fmla="*/ 320310 w 3393266"/>
                  <a:gd name="connsiteY4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1678900 w 3393266"/>
                  <a:gd name="connsiteY39" fmla="*/ 0 h 3634259"/>
                  <a:gd name="connsiteX40" fmla="*/ 344775 w 3393266"/>
                  <a:gd name="connsiteY40" fmla="*/ 899411 h 3634259"/>
                  <a:gd name="connsiteX41" fmla="*/ 0 w 3393266"/>
                  <a:gd name="connsiteY41" fmla="*/ 1633929 h 3634259"/>
                  <a:gd name="connsiteX42" fmla="*/ 44971 w 3393266"/>
                  <a:gd name="connsiteY42" fmla="*/ 2593299 h 3634259"/>
                  <a:gd name="connsiteX43" fmla="*/ 320310 w 3393266"/>
                  <a:gd name="connsiteY43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370112 w 3393266"/>
                  <a:gd name="connsiteY39" fmla="*/ 287376 h 3634259"/>
                  <a:gd name="connsiteX40" fmla="*/ 1678900 w 3393266"/>
                  <a:gd name="connsiteY40" fmla="*/ 0 h 3634259"/>
                  <a:gd name="connsiteX41" fmla="*/ 344775 w 3393266"/>
                  <a:gd name="connsiteY41" fmla="*/ 899411 h 3634259"/>
                  <a:gd name="connsiteX42" fmla="*/ 0 w 3393266"/>
                  <a:gd name="connsiteY42" fmla="*/ 1633929 h 3634259"/>
                  <a:gd name="connsiteX43" fmla="*/ 44971 w 3393266"/>
                  <a:gd name="connsiteY43" fmla="*/ 2593299 h 3634259"/>
                  <a:gd name="connsiteX44" fmla="*/ 320310 w 3393266"/>
                  <a:gd name="connsiteY4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1678900 w 3393266"/>
                  <a:gd name="connsiteY40" fmla="*/ 0 h 3634259"/>
                  <a:gd name="connsiteX41" fmla="*/ 344775 w 3393266"/>
                  <a:gd name="connsiteY41" fmla="*/ 899411 h 3634259"/>
                  <a:gd name="connsiteX42" fmla="*/ 0 w 3393266"/>
                  <a:gd name="connsiteY42" fmla="*/ 1633929 h 3634259"/>
                  <a:gd name="connsiteX43" fmla="*/ 44971 w 3393266"/>
                  <a:gd name="connsiteY43" fmla="*/ 2593299 h 3634259"/>
                  <a:gd name="connsiteX44" fmla="*/ 320310 w 3393266"/>
                  <a:gd name="connsiteY44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48974 w 3393266"/>
                  <a:gd name="connsiteY40" fmla="*/ 326453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1678900 w 3393266"/>
                  <a:gd name="connsiteY41" fmla="*/ 0 h 3634259"/>
                  <a:gd name="connsiteX42" fmla="*/ 344775 w 3393266"/>
                  <a:gd name="connsiteY42" fmla="*/ 899411 h 3634259"/>
                  <a:gd name="connsiteX43" fmla="*/ 0 w 3393266"/>
                  <a:gd name="connsiteY43" fmla="*/ 1633929 h 3634259"/>
                  <a:gd name="connsiteX44" fmla="*/ 44971 w 3393266"/>
                  <a:gd name="connsiteY44" fmla="*/ 2593299 h 3634259"/>
                  <a:gd name="connsiteX45" fmla="*/ 320310 w 3393266"/>
                  <a:gd name="connsiteY45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2104389 w 3393266"/>
                  <a:gd name="connsiteY41" fmla="*/ 174053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56789 w 3393266"/>
                  <a:gd name="connsiteY40" fmla="*/ 236576 h 3634259"/>
                  <a:gd name="connsiteX41" fmla="*/ 2256789 w 3393266"/>
                  <a:gd name="connsiteY41" fmla="*/ 388976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56789 w 3393266"/>
                  <a:gd name="connsiteY41" fmla="*/ 388976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678900 w 3393266"/>
                  <a:gd name="connsiteY42" fmla="*/ 0 h 3634259"/>
                  <a:gd name="connsiteX43" fmla="*/ 344775 w 3393266"/>
                  <a:gd name="connsiteY43" fmla="*/ 899411 h 3634259"/>
                  <a:gd name="connsiteX44" fmla="*/ 0 w 3393266"/>
                  <a:gd name="connsiteY44" fmla="*/ 1633929 h 3634259"/>
                  <a:gd name="connsiteX45" fmla="*/ 44971 w 3393266"/>
                  <a:gd name="connsiteY45" fmla="*/ 2593299 h 3634259"/>
                  <a:gd name="connsiteX46" fmla="*/ 320310 w 3393266"/>
                  <a:gd name="connsiteY46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01189 w 3393266"/>
                  <a:gd name="connsiteY42" fmla="*/ 154515 h 3634259"/>
                  <a:gd name="connsiteX43" fmla="*/ 1678900 w 3393266"/>
                  <a:gd name="connsiteY43" fmla="*/ 0 h 3634259"/>
                  <a:gd name="connsiteX44" fmla="*/ 344775 w 3393266"/>
                  <a:gd name="connsiteY44" fmla="*/ 899411 h 3634259"/>
                  <a:gd name="connsiteX45" fmla="*/ 0 w 3393266"/>
                  <a:gd name="connsiteY45" fmla="*/ 1633929 h 3634259"/>
                  <a:gd name="connsiteX46" fmla="*/ 44971 w 3393266"/>
                  <a:gd name="connsiteY46" fmla="*/ 2593299 h 3634259"/>
                  <a:gd name="connsiteX47" fmla="*/ 320310 w 3393266"/>
                  <a:gd name="connsiteY4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678900 w 3393266"/>
                  <a:gd name="connsiteY43" fmla="*/ 0 h 3634259"/>
                  <a:gd name="connsiteX44" fmla="*/ 344775 w 3393266"/>
                  <a:gd name="connsiteY44" fmla="*/ 899411 h 3634259"/>
                  <a:gd name="connsiteX45" fmla="*/ 0 w 3393266"/>
                  <a:gd name="connsiteY45" fmla="*/ 1633929 h 3634259"/>
                  <a:gd name="connsiteX46" fmla="*/ 44971 w 3393266"/>
                  <a:gd name="connsiteY46" fmla="*/ 2593299 h 3634259"/>
                  <a:gd name="connsiteX47" fmla="*/ 320310 w 3393266"/>
                  <a:gd name="connsiteY47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803497 w 3393266"/>
                  <a:gd name="connsiteY43" fmla="*/ 56822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5435 w 3393266"/>
                  <a:gd name="connsiteY42" fmla="*/ 138884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55896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44173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44173 w 3393266"/>
                  <a:gd name="connsiteY42" fmla="*/ 142792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885559 w 3393266"/>
                  <a:gd name="connsiteY43" fmla="*/ 220945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678900 w 3393266"/>
                  <a:gd name="connsiteY44" fmla="*/ 0 h 3634259"/>
                  <a:gd name="connsiteX45" fmla="*/ 344775 w 3393266"/>
                  <a:gd name="connsiteY45" fmla="*/ 899411 h 3634259"/>
                  <a:gd name="connsiteX46" fmla="*/ 0 w 3393266"/>
                  <a:gd name="connsiteY46" fmla="*/ 1633929 h 3634259"/>
                  <a:gd name="connsiteX47" fmla="*/ 44971 w 3393266"/>
                  <a:gd name="connsiteY47" fmla="*/ 2593299 h 3634259"/>
                  <a:gd name="connsiteX48" fmla="*/ 320310 w 3393266"/>
                  <a:gd name="connsiteY48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756604 w 3393266"/>
                  <a:gd name="connsiteY44" fmla="*/ 72453 h 3634259"/>
                  <a:gd name="connsiteX45" fmla="*/ 1678900 w 3393266"/>
                  <a:gd name="connsiteY45" fmla="*/ 0 h 3634259"/>
                  <a:gd name="connsiteX46" fmla="*/ 344775 w 3393266"/>
                  <a:gd name="connsiteY46" fmla="*/ 899411 h 3634259"/>
                  <a:gd name="connsiteX47" fmla="*/ 0 w 3393266"/>
                  <a:gd name="connsiteY47" fmla="*/ 1633929 h 3634259"/>
                  <a:gd name="connsiteX48" fmla="*/ 44971 w 3393266"/>
                  <a:gd name="connsiteY48" fmla="*/ 2593299 h 3634259"/>
                  <a:gd name="connsiteX49" fmla="*/ 320310 w 3393266"/>
                  <a:gd name="connsiteY49" fmla="*/ 3567723 h 3634259"/>
                  <a:gd name="connsiteX0" fmla="*/ 332390 w 3393266"/>
                  <a:gd name="connsiteY0" fmla="*/ 3557419 h 3634259"/>
                  <a:gd name="connsiteX1" fmla="*/ 323747 w 3393266"/>
                  <a:gd name="connsiteY1" fmla="*/ 2491835 h 3634259"/>
                  <a:gd name="connsiteX2" fmla="*/ 388292 w 3393266"/>
                  <a:gd name="connsiteY2" fmla="*/ 2285134 h 3634259"/>
                  <a:gd name="connsiteX3" fmla="*/ 356980 w 3393266"/>
                  <a:gd name="connsiteY3" fmla="*/ 2079779 h 3634259"/>
                  <a:gd name="connsiteX4" fmla="*/ 448420 w 3393266"/>
                  <a:gd name="connsiteY4" fmla="*/ 1609516 h 3634259"/>
                  <a:gd name="connsiteX5" fmla="*/ 441697 w 3393266"/>
                  <a:gd name="connsiteY5" fmla="*/ 1643134 h 3634259"/>
                  <a:gd name="connsiteX6" fmla="*/ 579048 w 3393266"/>
                  <a:gd name="connsiteY6" fmla="*/ 1557264 h 3634259"/>
                  <a:gd name="connsiteX7" fmla="*/ 827242 w 3393266"/>
                  <a:gd name="connsiteY7" fmla="*/ 1387447 h 3634259"/>
                  <a:gd name="connsiteX8" fmla="*/ 1206065 w 3393266"/>
                  <a:gd name="connsiteY8" fmla="*/ 1316562 h 3634259"/>
                  <a:gd name="connsiteX9" fmla="*/ 1206065 w 3393266"/>
                  <a:gd name="connsiteY9" fmla="*/ 1341151 h 3634259"/>
                  <a:gd name="connsiteX10" fmla="*/ 1611014 w 3393266"/>
                  <a:gd name="connsiteY10" fmla="*/ 1282944 h 3634259"/>
                  <a:gd name="connsiteX11" fmla="*/ 1990990 w 3393266"/>
                  <a:gd name="connsiteY11" fmla="*/ 1250864 h 3634259"/>
                  <a:gd name="connsiteX12" fmla="*/ 2534827 w 3393266"/>
                  <a:gd name="connsiteY12" fmla="*/ 1369581 h 3634259"/>
                  <a:gd name="connsiteX13" fmla="*/ 2707141 w 3393266"/>
                  <a:gd name="connsiteY13" fmla="*/ 1494639 h 3634259"/>
                  <a:gd name="connsiteX14" fmla="*/ 2943425 w 3393266"/>
                  <a:gd name="connsiteY14" fmla="*/ 1792396 h 3634259"/>
                  <a:gd name="connsiteX15" fmla="*/ 3000864 w 3393266"/>
                  <a:gd name="connsiteY15" fmla="*/ 1967784 h 3634259"/>
                  <a:gd name="connsiteX16" fmla="*/ 2982614 w 3393266"/>
                  <a:gd name="connsiteY16" fmla="*/ 2197344 h 3634259"/>
                  <a:gd name="connsiteX17" fmla="*/ 3074438 w 3393266"/>
                  <a:gd name="connsiteY17" fmla="*/ 2466861 h 3634259"/>
                  <a:gd name="connsiteX18" fmla="*/ 3127075 w 3393266"/>
                  <a:gd name="connsiteY18" fmla="*/ 2775184 h 3634259"/>
                  <a:gd name="connsiteX19" fmla="*/ 3152431 w 3393266"/>
                  <a:gd name="connsiteY19" fmla="*/ 2941927 h 3634259"/>
                  <a:gd name="connsiteX20" fmla="*/ 3126305 w 3393266"/>
                  <a:gd name="connsiteY20" fmla="*/ 3216247 h 3634259"/>
                  <a:gd name="connsiteX21" fmla="*/ 3113242 w 3393266"/>
                  <a:gd name="connsiteY21" fmla="*/ 3595070 h 3634259"/>
                  <a:gd name="connsiteX22" fmla="*/ 3113242 w 3393266"/>
                  <a:gd name="connsiteY22" fmla="*/ 3634259 h 3634259"/>
                  <a:gd name="connsiteX23" fmla="*/ 3216977 w 3393266"/>
                  <a:gd name="connsiteY23" fmla="*/ 3266578 h 3634259"/>
                  <a:gd name="connsiteX24" fmla="*/ 3262890 w 3393266"/>
                  <a:gd name="connsiteY24" fmla="*/ 2931170 h 3634259"/>
                  <a:gd name="connsiteX25" fmla="*/ 3335311 w 3393266"/>
                  <a:gd name="connsiteY25" fmla="*/ 2798236 h 3634259"/>
                  <a:gd name="connsiteX26" fmla="*/ 3348374 w 3393266"/>
                  <a:gd name="connsiteY26" fmla="*/ 2536979 h 3634259"/>
                  <a:gd name="connsiteX27" fmla="*/ 3393266 w 3393266"/>
                  <a:gd name="connsiteY27" fmla="*/ 2169563 h 3634259"/>
                  <a:gd name="connsiteX28" fmla="*/ 3335312 w 3393266"/>
                  <a:gd name="connsiteY28" fmla="*/ 2163123 h 3634259"/>
                  <a:gd name="connsiteX29" fmla="*/ 3324030 w 3393266"/>
                  <a:gd name="connsiteY29" fmla="*/ 1687101 h 3634259"/>
                  <a:gd name="connsiteX30" fmla="*/ 3280604 w 3393266"/>
                  <a:gd name="connsiteY30" fmla="*/ 1662884 h 3634259"/>
                  <a:gd name="connsiteX31" fmla="*/ 3238500 w 3393266"/>
                  <a:gd name="connsiteY31" fmla="*/ 1298423 h 3634259"/>
                  <a:gd name="connsiteX32" fmla="*/ 3197339 w 3393266"/>
                  <a:gd name="connsiteY32" fmla="*/ 1371284 h 3634259"/>
                  <a:gd name="connsiteX33" fmla="*/ 3093862 w 3393266"/>
                  <a:gd name="connsiteY33" fmla="*/ 997585 h 3634259"/>
                  <a:gd name="connsiteX34" fmla="*/ 2952358 w 3393266"/>
                  <a:gd name="connsiteY34" fmla="*/ 752392 h 3634259"/>
                  <a:gd name="connsiteX35" fmla="*/ 2897651 w 3393266"/>
                  <a:gd name="connsiteY35" fmla="*/ 779745 h 3634259"/>
                  <a:gd name="connsiteX36" fmla="*/ 2721804 w 3393266"/>
                  <a:gd name="connsiteY36" fmla="*/ 541377 h 3634259"/>
                  <a:gd name="connsiteX37" fmla="*/ 2678820 w 3393266"/>
                  <a:gd name="connsiteY37" fmla="*/ 564822 h 3634259"/>
                  <a:gd name="connsiteX38" fmla="*/ 2459989 w 3393266"/>
                  <a:gd name="connsiteY38" fmla="*/ 322545 h 3634259"/>
                  <a:gd name="connsiteX39" fmla="*/ 2417004 w 3393266"/>
                  <a:gd name="connsiteY39" fmla="*/ 424145 h 3634259"/>
                  <a:gd name="connsiteX40" fmla="*/ 2205989 w 3393266"/>
                  <a:gd name="connsiteY40" fmla="*/ 228760 h 3634259"/>
                  <a:gd name="connsiteX41" fmla="*/ 2272420 w 3393266"/>
                  <a:gd name="connsiteY41" fmla="*/ 381160 h 3634259"/>
                  <a:gd name="connsiteX42" fmla="*/ 1979342 w 3393266"/>
                  <a:gd name="connsiteY42" fmla="*/ 154515 h 3634259"/>
                  <a:gd name="connsiteX43" fmla="*/ 1916821 w 3393266"/>
                  <a:gd name="connsiteY43" fmla="*/ 213130 h 3634259"/>
                  <a:gd name="connsiteX44" fmla="*/ 1783958 w 3393266"/>
                  <a:gd name="connsiteY44" fmla="*/ 127161 h 3634259"/>
                  <a:gd name="connsiteX45" fmla="*/ 1678900 w 3393266"/>
                  <a:gd name="connsiteY45" fmla="*/ 0 h 3634259"/>
                  <a:gd name="connsiteX46" fmla="*/ 344775 w 3393266"/>
                  <a:gd name="connsiteY46" fmla="*/ 899411 h 3634259"/>
                  <a:gd name="connsiteX47" fmla="*/ 0 w 3393266"/>
                  <a:gd name="connsiteY47" fmla="*/ 1633929 h 3634259"/>
                  <a:gd name="connsiteX48" fmla="*/ 44971 w 3393266"/>
                  <a:gd name="connsiteY48" fmla="*/ 2593299 h 3634259"/>
                  <a:gd name="connsiteX49" fmla="*/ 320310 w 3393266"/>
                  <a:gd name="connsiteY49" fmla="*/ 3567723 h 3634259"/>
                  <a:gd name="connsiteX0" fmla="*/ 332390 w 3393266"/>
                  <a:gd name="connsiteY0" fmla="*/ 3430258 h 3507098"/>
                  <a:gd name="connsiteX1" fmla="*/ 323747 w 3393266"/>
                  <a:gd name="connsiteY1" fmla="*/ 2364674 h 3507098"/>
                  <a:gd name="connsiteX2" fmla="*/ 388292 w 3393266"/>
                  <a:gd name="connsiteY2" fmla="*/ 2157973 h 3507098"/>
                  <a:gd name="connsiteX3" fmla="*/ 356980 w 3393266"/>
                  <a:gd name="connsiteY3" fmla="*/ 1952618 h 3507098"/>
                  <a:gd name="connsiteX4" fmla="*/ 448420 w 3393266"/>
                  <a:gd name="connsiteY4" fmla="*/ 1482355 h 3507098"/>
                  <a:gd name="connsiteX5" fmla="*/ 441697 w 3393266"/>
                  <a:gd name="connsiteY5" fmla="*/ 1515973 h 3507098"/>
                  <a:gd name="connsiteX6" fmla="*/ 579048 w 3393266"/>
                  <a:gd name="connsiteY6" fmla="*/ 1430103 h 3507098"/>
                  <a:gd name="connsiteX7" fmla="*/ 827242 w 3393266"/>
                  <a:gd name="connsiteY7" fmla="*/ 1260286 h 3507098"/>
                  <a:gd name="connsiteX8" fmla="*/ 1206065 w 3393266"/>
                  <a:gd name="connsiteY8" fmla="*/ 1189401 h 3507098"/>
                  <a:gd name="connsiteX9" fmla="*/ 1206065 w 3393266"/>
                  <a:gd name="connsiteY9" fmla="*/ 1213990 h 3507098"/>
                  <a:gd name="connsiteX10" fmla="*/ 1611014 w 3393266"/>
                  <a:gd name="connsiteY10" fmla="*/ 1155783 h 3507098"/>
                  <a:gd name="connsiteX11" fmla="*/ 1990990 w 3393266"/>
                  <a:gd name="connsiteY11" fmla="*/ 1123703 h 3507098"/>
                  <a:gd name="connsiteX12" fmla="*/ 2534827 w 3393266"/>
                  <a:gd name="connsiteY12" fmla="*/ 1242420 h 3507098"/>
                  <a:gd name="connsiteX13" fmla="*/ 2707141 w 3393266"/>
                  <a:gd name="connsiteY13" fmla="*/ 1367478 h 3507098"/>
                  <a:gd name="connsiteX14" fmla="*/ 2943425 w 3393266"/>
                  <a:gd name="connsiteY14" fmla="*/ 1665235 h 3507098"/>
                  <a:gd name="connsiteX15" fmla="*/ 3000864 w 3393266"/>
                  <a:gd name="connsiteY15" fmla="*/ 1840623 h 3507098"/>
                  <a:gd name="connsiteX16" fmla="*/ 2982614 w 3393266"/>
                  <a:gd name="connsiteY16" fmla="*/ 2070183 h 3507098"/>
                  <a:gd name="connsiteX17" fmla="*/ 3074438 w 3393266"/>
                  <a:gd name="connsiteY17" fmla="*/ 2339700 h 3507098"/>
                  <a:gd name="connsiteX18" fmla="*/ 3127075 w 3393266"/>
                  <a:gd name="connsiteY18" fmla="*/ 2648023 h 3507098"/>
                  <a:gd name="connsiteX19" fmla="*/ 3152431 w 3393266"/>
                  <a:gd name="connsiteY19" fmla="*/ 2814766 h 3507098"/>
                  <a:gd name="connsiteX20" fmla="*/ 3126305 w 3393266"/>
                  <a:gd name="connsiteY20" fmla="*/ 3089086 h 3507098"/>
                  <a:gd name="connsiteX21" fmla="*/ 3113242 w 3393266"/>
                  <a:gd name="connsiteY21" fmla="*/ 3467909 h 3507098"/>
                  <a:gd name="connsiteX22" fmla="*/ 3113242 w 3393266"/>
                  <a:gd name="connsiteY22" fmla="*/ 3507098 h 3507098"/>
                  <a:gd name="connsiteX23" fmla="*/ 3216977 w 3393266"/>
                  <a:gd name="connsiteY23" fmla="*/ 3139417 h 3507098"/>
                  <a:gd name="connsiteX24" fmla="*/ 3262890 w 3393266"/>
                  <a:gd name="connsiteY24" fmla="*/ 2804009 h 3507098"/>
                  <a:gd name="connsiteX25" fmla="*/ 3335311 w 3393266"/>
                  <a:gd name="connsiteY25" fmla="*/ 2671075 h 3507098"/>
                  <a:gd name="connsiteX26" fmla="*/ 3348374 w 3393266"/>
                  <a:gd name="connsiteY26" fmla="*/ 2409818 h 3507098"/>
                  <a:gd name="connsiteX27" fmla="*/ 3393266 w 3393266"/>
                  <a:gd name="connsiteY27" fmla="*/ 2042402 h 3507098"/>
                  <a:gd name="connsiteX28" fmla="*/ 3335312 w 3393266"/>
                  <a:gd name="connsiteY28" fmla="*/ 2035962 h 3507098"/>
                  <a:gd name="connsiteX29" fmla="*/ 3324030 w 3393266"/>
                  <a:gd name="connsiteY29" fmla="*/ 1559940 h 3507098"/>
                  <a:gd name="connsiteX30" fmla="*/ 3280604 w 3393266"/>
                  <a:gd name="connsiteY30" fmla="*/ 1535723 h 3507098"/>
                  <a:gd name="connsiteX31" fmla="*/ 3238500 w 3393266"/>
                  <a:gd name="connsiteY31" fmla="*/ 1171262 h 3507098"/>
                  <a:gd name="connsiteX32" fmla="*/ 3197339 w 3393266"/>
                  <a:gd name="connsiteY32" fmla="*/ 1244123 h 3507098"/>
                  <a:gd name="connsiteX33" fmla="*/ 3093862 w 3393266"/>
                  <a:gd name="connsiteY33" fmla="*/ 870424 h 3507098"/>
                  <a:gd name="connsiteX34" fmla="*/ 2952358 w 3393266"/>
                  <a:gd name="connsiteY34" fmla="*/ 625231 h 3507098"/>
                  <a:gd name="connsiteX35" fmla="*/ 2897651 w 3393266"/>
                  <a:gd name="connsiteY35" fmla="*/ 652584 h 3507098"/>
                  <a:gd name="connsiteX36" fmla="*/ 2721804 w 3393266"/>
                  <a:gd name="connsiteY36" fmla="*/ 414216 h 3507098"/>
                  <a:gd name="connsiteX37" fmla="*/ 2678820 w 3393266"/>
                  <a:gd name="connsiteY37" fmla="*/ 437661 h 3507098"/>
                  <a:gd name="connsiteX38" fmla="*/ 2459989 w 3393266"/>
                  <a:gd name="connsiteY38" fmla="*/ 195384 h 3507098"/>
                  <a:gd name="connsiteX39" fmla="*/ 2417004 w 3393266"/>
                  <a:gd name="connsiteY39" fmla="*/ 296984 h 3507098"/>
                  <a:gd name="connsiteX40" fmla="*/ 2205989 w 3393266"/>
                  <a:gd name="connsiteY40" fmla="*/ 101599 h 3507098"/>
                  <a:gd name="connsiteX41" fmla="*/ 2272420 w 3393266"/>
                  <a:gd name="connsiteY41" fmla="*/ 253999 h 3507098"/>
                  <a:gd name="connsiteX42" fmla="*/ 1979342 w 3393266"/>
                  <a:gd name="connsiteY42" fmla="*/ 27354 h 3507098"/>
                  <a:gd name="connsiteX43" fmla="*/ 1916821 w 3393266"/>
                  <a:gd name="connsiteY43" fmla="*/ 85969 h 3507098"/>
                  <a:gd name="connsiteX44" fmla="*/ 1783958 w 3393266"/>
                  <a:gd name="connsiteY44" fmla="*/ 0 h 3507098"/>
                  <a:gd name="connsiteX45" fmla="*/ 1706254 w 3393266"/>
                  <a:gd name="connsiteY45" fmla="*/ 107300 h 3507098"/>
                  <a:gd name="connsiteX46" fmla="*/ 344775 w 3393266"/>
                  <a:gd name="connsiteY46" fmla="*/ 772250 h 3507098"/>
                  <a:gd name="connsiteX47" fmla="*/ 0 w 3393266"/>
                  <a:gd name="connsiteY47" fmla="*/ 1506768 h 3507098"/>
                  <a:gd name="connsiteX48" fmla="*/ 44971 w 3393266"/>
                  <a:gd name="connsiteY48" fmla="*/ 2466138 h 3507098"/>
                  <a:gd name="connsiteX49" fmla="*/ 320310 w 3393266"/>
                  <a:gd name="connsiteY49" fmla="*/ 3440562 h 3507098"/>
                  <a:gd name="connsiteX0" fmla="*/ 332390 w 3393266"/>
                  <a:gd name="connsiteY0" fmla="*/ 3430258 h 3507098"/>
                  <a:gd name="connsiteX1" fmla="*/ 323747 w 3393266"/>
                  <a:gd name="connsiteY1" fmla="*/ 2364674 h 3507098"/>
                  <a:gd name="connsiteX2" fmla="*/ 388292 w 3393266"/>
                  <a:gd name="connsiteY2" fmla="*/ 2157973 h 3507098"/>
                  <a:gd name="connsiteX3" fmla="*/ 356980 w 3393266"/>
                  <a:gd name="connsiteY3" fmla="*/ 1952618 h 3507098"/>
                  <a:gd name="connsiteX4" fmla="*/ 448420 w 3393266"/>
                  <a:gd name="connsiteY4" fmla="*/ 1482355 h 3507098"/>
                  <a:gd name="connsiteX5" fmla="*/ 441697 w 3393266"/>
                  <a:gd name="connsiteY5" fmla="*/ 1515973 h 3507098"/>
                  <a:gd name="connsiteX6" fmla="*/ 579048 w 3393266"/>
                  <a:gd name="connsiteY6" fmla="*/ 1430103 h 3507098"/>
                  <a:gd name="connsiteX7" fmla="*/ 827242 w 3393266"/>
                  <a:gd name="connsiteY7" fmla="*/ 1260286 h 3507098"/>
                  <a:gd name="connsiteX8" fmla="*/ 1206065 w 3393266"/>
                  <a:gd name="connsiteY8" fmla="*/ 1189401 h 3507098"/>
                  <a:gd name="connsiteX9" fmla="*/ 1206065 w 3393266"/>
                  <a:gd name="connsiteY9" fmla="*/ 1213990 h 3507098"/>
                  <a:gd name="connsiteX10" fmla="*/ 1611014 w 3393266"/>
                  <a:gd name="connsiteY10" fmla="*/ 1155783 h 3507098"/>
                  <a:gd name="connsiteX11" fmla="*/ 1990990 w 3393266"/>
                  <a:gd name="connsiteY11" fmla="*/ 1123703 h 3507098"/>
                  <a:gd name="connsiteX12" fmla="*/ 2534827 w 3393266"/>
                  <a:gd name="connsiteY12" fmla="*/ 1242420 h 3507098"/>
                  <a:gd name="connsiteX13" fmla="*/ 2707141 w 3393266"/>
                  <a:gd name="connsiteY13" fmla="*/ 1367478 h 3507098"/>
                  <a:gd name="connsiteX14" fmla="*/ 2943425 w 3393266"/>
                  <a:gd name="connsiteY14" fmla="*/ 1665235 h 3507098"/>
                  <a:gd name="connsiteX15" fmla="*/ 3000864 w 3393266"/>
                  <a:gd name="connsiteY15" fmla="*/ 1840623 h 3507098"/>
                  <a:gd name="connsiteX16" fmla="*/ 2982614 w 3393266"/>
                  <a:gd name="connsiteY16" fmla="*/ 2070183 h 3507098"/>
                  <a:gd name="connsiteX17" fmla="*/ 3074438 w 3393266"/>
                  <a:gd name="connsiteY17" fmla="*/ 2339700 h 3507098"/>
                  <a:gd name="connsiteX18" fmla="*/ 3127075 w 3393266"/>
                  <a:gd name="connsiteY18" fmla="*/ 2648023 h 3507098"/>
                  <a:gd name="connsiteX19" fmla="*/ 3152431 w 3393266"/>
                  <a:gd name="connsiteY19" fmla="*/ 2814766 h 3507098"/>
                  <a:gd name="connsiteX20" fmla="*/ 3126305 w 3393266"/>
                  <a:gd name="connsiteY20" fmla="*/ 3089086 h 3507098"/>
                  <a:gd name="connsiteX21" fmla="*/ 3113242 w 3393266"/>
                  <a:gd name="connsiteY21" fmla="*/ 3467909 h 3507098"/>
                  <a:gd name="connsiteX22" fmla="*/ 3113242 w 3393266"/>
                  <a:gd name="connsiteY22" fmla="*/ 3507098 h 3507098"/>
                  <a:gd name="connsiteX23" fmla="*/ 3216977 w 3393266"/>
                  <a:gd name="connsiteY23" fmla="*/ 3139417 h 3507098"/>
                  <a:gd name="connsiteX24" fmla="*/ 3262890 w 3393266"/>
                  <a:gd name="connsiteY24" fmla="*/ 2804009 h 3507098"/>
                  <a:gd name="connsiteX25" fmla="*/ 3335311 w 3393266"/>
                  <a:gd name="connsiteY25" fmla="*/ 2671075 h 3507098"/>
                  <a:gd name="connsiteX26" fmla="*/ 3348374 w 3393266"/>
                  <a:gd name="connsiteY26" fmla="*/ 2409818 h 3507098"/>
                  <a:gd name="connsiteX27" fmla="*/ 3393266 w 3393266"/>
                  <a:gd name="connsiteY27" fmla="*/ 2042402 h 3507098"/>
                  <a:gd name="connsiteX28" fmla="*/ 3335312 w 3393266"/>
                  <a:gd name="connsiteY28" fmla="*/ 2035962 h 3507098"/>
                  <a:gd name="connsiteX29" fmla="*/ 3324030 w 3393266"/>
                  <a:gd name="connsiteY29" fmla="*/ 1559940 h 3507098"/>
                  <a:gd name="connsiteX30" fmla="*/ 3280604 w 3393266"/>
                  <a:gd name="connsiteY30" fmla="*/ 1535723 h 3507098"/>
                  <a:gd name="connsiteX31" fmla="*/ 3238500 w 3393266"/>
                  <a:gd name="connsiteY31" fmla="*/ 1171262 h 3507098"/>
                  <a:gd name="connsiteX32" fmla="*/ 3197339 w 3393266"/>
                  <a:gd name="connsiteY32" fmla="*/ 1244123 h 3507098"/>
                  <a:gd name="connsiteX33" fmla="*/ 3093862 w 3393266"/>
                  <a:gd name="connsiteY33" fmla="*/ 870424 h 3507098"/>
                  <a:gd name="connsiteX34" fmla="*/ 2952358 w 3393266"/>
                  <a:gd name="connsiteY34" fmla="*/ 625231 h 3507098"/>
                  <a:gd name="connsiteX35" fmla="*/ 2897651 w 3393266"/>
                  <a:gd name="connsiteY35" fmla="*/ 652584 h 3507098"/>
                  <a:gd name="connsiteX36" fmla="*/ 2721804 w 3393266"/>
                  <a:gd name="connsiteY36" fmla="*/ 414216 h 3507098"/>
                  <a:gd name="connsiteX37" fmla="*/ 2678820 w 3393266"/>
                  <a:gd name="connsiteY37" fmla="*/ 437661 h 3507098"/>
                  <a:gd name="connsiteX38" fmla="*/ 2459989 w 3393266"/>
                  <a:gd name="connsiteY38" fmla="*/ 195384 h 3507098"/>
                  <a:gd name="connsiteX39" fmla="*/ 2417004 w 3393266"/>
                  <a:gd name="connsiteY39" fmla="*/ 296984 h 3507098"/>
                  <a:gd name="connsiteX40" fmla="*/ 2205989 w 3393266"/>
                  <a:gd name="connsiteY40" fmla="*/ 101599 h 3507098"/>
                  <a:gd name="connsiteX41" fmla="*/ 2272420 w 3393266"/>
                  <a:gd name="connsiteY41" fmla="*/ 253999 h 3507098"/>
                  <a:gd name="connsiteX42" fmla="*/ 1979342 w 3393266"/>
                  <a:gd name="connsiteY42" fmla="*/ 27354 h 3507098"/>
                  <a:gd name="connsiteX43" fmla="*/ 1916821 w 3393266"/>
                  <a:gd name="connsiteY43" fmla="*/ 85969 h 3507098"/>
                  <a:gd name="connsiteX44" fmla="*/ 1783958 w 3393266"/>
                  <a:gd name="connsiteY44" fmla="*/ 0 h 3507098"/>
                  <a:gd name="connsiteX45" fmla="*/ 1706254 w 3393266"/>
                  <a:gd name="connsiteY45" fmla="*/ 107300 h 3507098"/>
                  <a:gd name="connsiteX46" fmla="*/ 1588574 w 3393266"/>
                  <a:gd name="connsiteY46" fmla="*/ 171937 h 3507098"/>
                  <a:gd name="connsiteX47" fmla="*/ 344775 w 3393266"/>
                  <a:gd name="connsiteY47" fmla="*/ 772250 h 3507098"/>
                  <a:gd name="connsiteX48" fmla="*/ 0 w 3393266"/>
                  <a:gd name="connsiteY48" fmla="*/ 1506768 h 3507098"/>
                  <a:gd name="connsiteX49" fmla="*/ 44971 w 3393266"/>
                  <a:gd name="connsiteY49" fmla="*/ 2466138 h 3507098"/>
                  <a:gd name="connsiteX50" fmla="*/ 320310 w 3393266"/>
                  <a:gd name="connsiteY50" fmla="*/ 3440562 h 3507098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344775 w 3393266"/>
                  <a:gd name="connsiteY47" fmla="*/ 838682 h 3573530"/>
                  <a:gd name="connsiteX48" fmla="*/ 0 w 3393266"/>
                  <a:gd name="connsiteY48" fmla="*/ 1573200 h 3573530"/>
                  <a:gd name="connsiteX49" fmla="*/ 44971 w 3393266"/>
                  <a:gd name="connsiteY49" fmla="*/ 2532570 h 3573530"/>
                  <a:gd name="connsiteX50" fmla="*/ 320310 w 3393266"/>
                  <a:gd name="connsiteY50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344775 w 3393266"/>
                  <a:gd name="connsiteY47" fmla="*/ 838682 h 3573530"/>
                  <a:gd name="connsiteX48" fmla="*/ 0 w 3393266"/>
                  <a:gd name="connsiteY48" fmla="*/ 1573200 h 3573530"/>
                  <a:gd name="connsiteX49" fmla="*/ 44971 w 3393266"/>
                  <a:gd name="connsiteY49" fmla="*/ 2532570 h 3573530"/>
                  <a:gd name="connsiteX50" fmla="*/ 320310 w 3393266"/>
                  <a:gd name="connsiteY50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1518235 w 3393266"/>
                  <a:gd name="connsiteY47" fmla="*/ 66431 h 3573530"/>
                  <a:gd name="connsiteX48" fmla="*/ 344775 w 3393266"/>
                  <a:gd name="connsiteY48" fmla="*/ 838682 h 3573530"/>
                  <a:gd name="connsiteX49" fmla="*/ 0 w 3393266"/>
                  <a:gd name="connsiteY49" fmla="*/ 1573200 h 3573530"/>
                  <a:gd name="connsiteX50" fmla="*/ 44971 w 3393266"/>
                  <a:gd name="connsiteY50" fmla="*/ 2532570 h 3573530"/>
                  <a:gd name="connsiteX51" fmla="*/ 320310 w 3393266"/>
                  <a:gd name="connsiteY51" fmla="*/ 3506994 h 3573530"/>
                  <a:gd name="connsiteX0" fmla="*/ 332390 w 3393266"/>
                  <a:gd name="connsiteY0" fmla="*/ 3496690 h 3573530"/>
                  <a:gd name="connsiteX1" fmla="*/ 323747 w 3393266"/>
                  <a:gd name="connsiteY1" fmla="*/ 2431106 h 3573530"/>
                  <a:gd name="connsiteX2" fmla="*/ 388292 w 3393266"/>
                  <a:gd name="connsiteY2" fmla="*/ 2224405 h 3573530"/>
                  <a:gd name="connsiteX3" fmla="*/ 356980 w 3393266"/>
                  <a:gd name="connsiteY3" fmla="*/ 2019050 h 3573530"/>
                  <a:gd name="connsiteX4" fmla="*/ 448420 w 3393266"/>
                  <a:gd name="connsiteY4" fmla="*/ 1548787 h 3573530"/>
                  <a:gd name="connsiteX5" fmla="*/ 441697 w 3393266"/>
                  <a:gd name="connsiteY5" fmla="*/ 1582405 h 3573530"/>
                  <a:gd name="connsiteX6" fmla="*/ 579048 w 3393266"/>
                  <a:gd name="connsiteY6" fmla="*/ 1496535 h 3573530"/>
                  <a:gd name="connsiteX7" fmla="*/ 827242 w 3393266"/>
                  <a:gd name="connsiteY7" fmla="*/ 1326718 h 3573530"/>
                  <a:gd name="connsiteX8" fmla="*/ 1206065 w 3393266"/>
                  <a:gd name="connsiteY8" fmla="*/ 1255833 h 3573530"/>
                  <a:gd name="connsiteX9" fmla="*/ 1206065 w 3393266"/>
                  <a:gd name="connsiteY9" fmla="*/ 1280422 h 3573530"/>
                  <a:gd name="connsiteX10" fmla="*/ 1611014 w 3393266"/>
                  <a:gd name="connsiteY10" fmla="*/ 1222215 h 3573530"/>
                  <a:gd name="connsiteX11" fmla="*/ 1990990 w 3393266"/>
                  <a:gd name="connsiteY11" fmla="*/ 1190135 h 3573530"/>
                  <a:gd name="connsiteX12" fmla="*/ 2534827 w 3393266"/>
                  <a:gd name="connsiteY12" fmla="*/ 1308852 h 3573530"/>
                  <a:gd name="connsiteX13" fmla="*/ 2707141 w 3393266"/>
                  <a:gd name="connsiteY13" fmla="*/ 1433910 h 3573530"/>
                  <a:gd name="connsiteX14" fmla="*/ 2943425 w 3393266"/>
                  <a:gd name="connsiteY14" fmla="*/ 1731667 h 3573530"/>
                  <a:gd name="connsiteX15" fmla="*/ 3000864 w 3393266"/>
                  <a:gd name="connsiteY15" fmla="*/ 1907055 h 3573530"/>
                  <a:gd name="connsiteX16" fmla="*/ 2982614 w 3393266"/>
                  <a:gd name="connsiteY16" fmla="*/ 2136615 h 3573530"/>
                  <a:gd name="connsiteX17" fmla="*/ 3074438 w 3393266"/>
                  <a:gd name="connsiteY17" fmla="*/ 2406132 h 3573530"/>
                  <a:gd name="connsiteX18" fmla="*/ 3127075 w 3393266"/>
                  <a:gd name="connsiteY18" fmla="*/ 2714455 h 3573530"/>
                  <a:gd name="connsiteX19" fmla="*/ 3152431 w 3393266"/>
                  <a:gd name="connsiteY19" fmla="*/ 2881198 h 3573530"/>
                  <a:gd name="connsiteX20" fmla="*/ 3126305 w 3393266"/>
                  <a:gd name="connsiteY20" fmla="*/ 3155518 h 3573530"/>
                  <a:gd name="connsiteX21" fmla="*/ 3113242 w 3393266"/>
                  <a:gd name="connsiteY21" fmla="*/ 3534341 h 3573530"/>
                  <a:gd name="connsiteX22" fmla="*/ 3113242 w 3393266"/>
                  <a:gd name="connsiteY22" fmla="*/ 3573530 h 3573530"/>
                  <a:gd name="connsiteX23" fmla="*/ 3216977 w 3393266"/>
                  <a:gd name="connsiteY23" fmla="*/ 3205849 h 3573530"/>
                  <a:gd name="connsiteX24" fmla="*/ 3262890 w 3393266"/>
                  <a:gd name="connsiteY24" fmla="*/ 2870441 h 3573530"/>
                  <a:gd name="connsiteX25" fmla="*/ 3335311 w 3393266"/>
                  <a:gd name="connsiteY25" fmla="*/ 2737507 h 3573530"/>
                  <a:gd name="connsiteX26" fmla="*/ 3348374 w 3393266"/>
                  <a:gd name="connsiteY26" fmla="*/ 2476250 h 3573530"/>
                  <a:gd name="connsiteX27" fmla="*/ 3393266 w 3393266"/>
                  <a:gd name="connsiteY27" fmla="*/ 2108834 h 3573530"/>
                  <a:gd name="connsiteX28" fmla="*/ 3335312 w 3393266"/>
                  <a:gd name="connsiteY28" fmla="*/ 2102394 h 3573530"/>
                  <a:gd name="connsiteX29" fmla="*/ 3324030 w 3393266"/>
                  <a:gd name="connsiteY29" fmla="*/ 1626372 h 3573530"/>
                  <a:gd name="connsiteX30" fmla="*/ 3280604 w 3393266"/>
                  <a:gd name="connsiteY30" fmla="*/ 1602155 h 3573530"/>
                  <a:gd name="connsiteX31" fmla="*/ 3238500 w 3393266"/>
                  <a:gd name="connsiteY31" fmla="*/ 1237694 h 3573530"/>
                  <a:gd name="connsiteX32" fmla="*/ 3197339 w 3393266"/>
                  <a:gd name="connsiteY32" fmla="*/ 1310555 h 3573530"/>
                  <a:gd name="connsiteX33" fmla="*/ 3093862 w 3393266"/>
                  <a:gd name="connsiteY33" fmla="*/ 936856 h 3573530"/>
                  <a:gd name="connsiteX34" fmla="*/ 2952358 w 3393266"/>
                  <a:gd name="connsiteY34" fmla="*/ 691663 h 3573530"/>
                  <a:gd name="connsiteX35" fmla="*/ 2897651 w 3393266"/>
                  <a:gd name="connsiteY35" fmla="*/ 719016 h 3573530"/>
                  <a:gd name="connsiteX36" fmla="*/ 2721804 w 3393266"/>
                  <a:gd name="connsiteY36" fmla="*/ 480648 h 3573530"/>
                  <a:gd name="connsiteX37" fmla="*/ 2678820 w 3393266"/>
                  <a:gd name="connsiteY37" fmla="*/ 504093 h 3573530"/>
                  <a:gd name="connsiteX38" fmla="*/ 2459989 w 3393266"/>
                  <a:gd name="connsiteY38" fmla="*/ 261816 h 3573530"/>
                  <a:gd name="connsiteX39" fmla="*/ 2417004 w 3393266"/>
                  <a:gd name="connsiteY39" fmla="*/ 363416 h 3573530"/>
                  <a:gd name="connsiteX40" fmla="*/ 2205989 w 3393266"/>
                  <a:gd name="connsiteY40" fmla="*/ 168031 h 3573530"/>
                  <a:gd name="connsiteX41" fmla="*/ 2272420 w 3393266"/>
                  <a:gd name="connsiteY41" fmla="*/ 320431 h 3573530"/>
                  <a:gd name="connsiteX42" fmla="*/ 1979342 w 3393266"/>
                  <a:gd name="connsiteY42" fmla="*/ 93786 h 3573530"/>
                  <a:gd name="connsiteX43" fmla="*/ 1916821 w 3393266"/>
                  <a:gd name="connsiteY43" fmla="*/ 152401 h 3573530"/>
                  <a:gd name="connsiteX44" fmla="*/ 1783958 w 3393266"/>
                  <a:gd name="connsiteY44" fmla="*/ 66432 h 3573530"/>
                  <a:gd name="connsiteX45" fmla="*/ 1706254 w 3393266"/>
                  <a:gd name="connsiteY45" fmla="*/ 173732 h 3573530"/>
                  <a:gd name="connsiteX46" fmla="*/ 1615928 w 3393266"/>
                  <a:gd name="connsiteY46" fmla="*/ 0 h 3573530"/>
                  <a:gd name="connsiteX47" fmla="*/ 1518235 w 3393266"/>
                  <a:gd name="connsiteY47" fmla="*/ 66431 h 3573530"/>
                  <a:gd name="connsiteX48" fmla="*/ 344775 w 3393266"/>
                  <a:gd name="connsiteY48" fmla="*/ 838682 h 3573530"/>
                  <a:gd name="connsiteX49" fmla="*/ 0 w 3393266"/>
                  <a:gd name="connsiteY49" fmla="*/ 1573200 h 3573530"/>
                  <a:gd name="connsiteX50" fmla="*/ 44971 w 3393266"/>
                  <a:gd name="connsiteY50" fmla="*/ 2532570 h 3573530"/>
                  <a:gd name="connsiteX51" fmla="*/ 320310 w 3393266"/>
                  <a:gd name="connsiteY51" fmla="*/ 3506994 h 3573530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344775 w 3393266"/>
                  <a:gd name="connsiteY48" fmla="*/ 850405 h 3585253"/>
                  <a:gd name="connsiteX49" fmla="*/ 0 w 3393266"/>
                  <a:gd name="connsiteY49" fmla="*/ 1584923 h 3585253"/>
                  <a:gd name="connsiteX50" fmla="*/ 44971 w 3393266"/>
                  <a:gd name="connsiteY50" fmla="*/ 2544293 h 3585253"/>
                  <a:gd name="connsiteX51" fmla="*/ 320310 w 3393266"/>
                  <a:gd name="connsiteY5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16635 w 3393266"/>
                  <a:gd name="connsiteY48" fmla="*/ 97693 h 3585253"/>
                  <a:gd name="connsiteX49" fmla="*/ 344775 w 3393266"/>
                  <a:gd name="connsiteY49" fmla="*/ 850405 h 3585253"/>
                  <a:gd name="connsiteX50" fmla="*/ 0 w 3393266"/>
                  <a:gd name="connsiteY50" fmla="*/ 1584923 h 3585253"/>
                  <a:gd name="connsiteX51" fmla="*/ 44971 w 3393266"/>
                  <a:gd name="connsiteY51" fmla="*/ 2544293 h 3585253"/>
                  <a:gd name="connsiteX52" fmla="*/ 320310 w 3393266"/>
                  <a:gd name="connsiteY5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344775 w 3393266"/>
                  <a:gd name="connsiteY49" fmla="*/ 850405 h 3585253"/>
                  <a:gd name="connsiteX50" fmla="*/ 0 w 3393266"/>
                  <a:gd name="connsiteY50" fmla="*/ 1584923 h 3585253"/>
                  <a:gd name="connsiteX51" fmla="*/ 44971 w 3393266"/>
                  <a:gd name="connsiteY51" fmla="*/ 2544293 h 3585253"/>
                  <a:gd name="connsiteX52" fmla="*/ 320310 w 3393266"/>
                  <a:gd name="connsiteY5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1385374 w 3393266"/>
                  <a:gd name="connsiteY49" fmla="*/ 203201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510419 w 3393266"/>
                  <a:gd name="connsiteY48" fmla="*/ 121139 h 3585253"/>
                  <a:gd name="connsiteX49" fmla="*/ 1404912 w 3393266"/>
                  <a:gd name="connsiteY49" fmla="*/ 97694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344775 w 3393266"/>
                  <a:gd name="connsiteY50" fmla="*/ 850405 h 3585253"/>
                  <a:gd name="connsiteX51" fmla="*/ 0 w 3393266"/>
                  <a:gd name="connsiteY51" fmla="*/ 1584923 h 3585253"/>
                  <a:gd name="connsiteX52" fmla="*/ 44971 w 3393266"/>
                  <a:gd name="connsiteY52" fmla="*/ 2544293 h 3585253"/>
                  <a:gd name="connsiteX53" fmla="*/ 320310 w 3393266"/>
                  <a:gd name="connsiteY5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201712 w 3393266"/>
                  <a:gd name="connsiteY50" fmla="*/ 234462 h 3585253"/>
                  <a:gd name="connsiteX51" fmla="*/ 344775 w 3393266"/>
                  <a:gd name="connsiteY51" fmla="*/ 850405 h 3585253"/>
                  <a:gd name="connsiteX52" fmla="*/ 0 w 3393266"/>
                  <a:gd name="connsiteY52" fmla="*/ 1584923 h 3585253"/>
                  <a:gd name="connsiteX53" fmla="*/ 44971 w 3393266"/>
                  <a:gd name="connsiteY53" fmla="*/ 2544293 h 3585253"/>
                  <a:gd name="connsiteX54" fmla="*/ 320310 w 3393266"/>
                  <a:gd name="connsiteY5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279866 w 3393266"/>
                  <a:gd name="connsiteY50" fmla="*/ 113324 h 3585253"/>
                  <a:gd name="connsiteX51" fmla="*/ 344775 w 3393266"/>
                  <a:gd name="connsiteY51" fmla="*/ 850405 h 3585253"/>
                  <a:gd name="connsiteX52" fmla="*/ 0 w 3393266"/>
                  <a:gd name="connsiteY52" fmla="*/ 1584923 h 3585253"/>
                  <a:gd name="connsiteX53" fmla="*/ 44971 w 3393266"/>
                  <a:gd name="connsiteY53" fmla="*/ 2544293 h 3585253"/>
                  <a:gd name="connsiteX54" fmla="*/ 320310 w 3393266"/>
                  <a:gd name="connsiteY5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09416 h 3585253"/>
                  <a:gd name="connsiteX51" fmla="*/ 1279866 w 3393266"/>
                  <a:gd name="connsiteY51" fmla="*/ 113324 h 3585253"/>
                  <a:gd name="connsiteX52" fmla="*/ 344775 w 3393266"/>
                  <a:gd name="connsiteY52" fmla="*/ 850405 h 3585253"/>
                  <a:gd name="connsiteX53" fmla="*/ 0 w 3393266"/>
                  <a:gd name="connsiteY53" fmla="*/ 1584923 h 3585253"/>
                  <a:gd name="connsiteX54" fmla="*/ 44971 w 3393266"/>
                  <a:gd name="connsiteY54" fmla="*/ 2544293 h 3585253"/>
                  <a:gd name="connsiteX55" fmla="*/ 320310 w 3393266"/>
                  <a:gd name="connsiteY55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344775 w 3393266"/>
                  <a:gd name="connsiteY52" fmla="*/ 850405 h 3585253"/>
                  <a:gd name="connsiteX53" fmla="*/ 0 w 3393266"/>
                  <a:gd name="connsiteY53" fmla="*/ 1584923 h 3585253"/>
                  <a:gd name="connsiteX54" fmla="*/ 44971 w 3393266"/>
                  <a:gd name="connsiteY54" fmla="*/ 2544293 h 3585253"/>
                  <a:gd name="connsiteX55" fmla="*/ 320310 w 3393266"/>
                  <a:gd name="connsiteY55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131374 w 3393266"/>
                  <a:gd name="connsiteY52" fmla="*/ 222739 h 3585253"/>
                  <a:gd name="connsiteX53" fmla="*/ 344775 w 3393266"/>
                  <a:gd name="connsiteY53" fmla="*/ 850405 h 3585253"/>
                  <a:gd name="connsiteX54" fmla="*/ 0 w 3393266"/>
                  <a:gd name="connsiteY54" fmla="*/ 1584923 h 3585253"/>
                  <a:gd name="connsiteX55" fmla="*/ 44971 w 3393266"/>
                  <a:gd name="connsiteY55" fmla="*/ 2544293 h 3585253"/>
                  <a:gd name="connsiteX56" fmla="*/ 320310 w 3393266"/>
                  <a:gd name="connsiteY56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344775 w 3393266"/>
                  <a:gd name="connsiteY53" fmla="*/ 850405 h 3585253"/>
                  <a:gd name="connsiteX54" fmla="*/ 0 w 3393266"/>
                  <a:gd name="connsiteY54" fmla="*/ 1584923 h 3585253"/>
                  <a:gd name="connsiteX55" fmla="*/ 44971 w 3393266"/>
                  <a:gd name="connsiteY55" fmla="*/ 2544293 h 3585253"/>
                  <a:gd name="connsiteX56" fmla="*/ 320310 w 3393266"/>
                  <a:gd name="connsiteY56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025866 w 3393266"/>
                  <a:gd name="connsiteY53" fmla="*/ 355601 h 3585253"/>
                  <a:gd name="connsiteX54" fmla="*/ 344775 w 3393266"/>
                  <a:gd name="connsiteY54" fmla="*/ 850405 h 3585253"/>
                  <a:gd name="connsiteX55" fmla="*/ 0 w 3393266"/>
                  <a:gd name="connsiteY55" fmla="*/ 1584923 h 3585253"/>
                  <a:gd name="connsiteX56" fmla="*/ 44971 w 3393266"/>
                  <a:gd name="connsiteY56" fmla="*/ 2544293 h 3585253"/>
                  <a:gd name="connsiteX57" fmla="*/ 320310 w 3393266"/>
                  <a:gd name="connsiteY57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344775 w 3393266"/>
                  <a:gd name="connsiteY54" fmla="*/ 850405 h 3585253"/>
                  <a:gd name="connsiteX55" fmla="*/ 0 w 3393266"/>
                  <a:gd name="connsiteY55" fmla="*/ 1584923 h 3585253"/>
                  <a:gd name="connsiteX56" fmla="*/ 44971 w 3393266"/>
                  <a:gd name="connsiteY56" fmla="*/ 2544293 h 3585253"/>
                  <a:gd name="connsiteX57" fmla="*/ 320310 w 3393266"/>
                  <a:gd name="connsiteY57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857835 w 3393266"/>
                  <a:gd name="connsiteY54" fmla="*/ 433755 h 3585253"/>
                  <a:gd name="connsiteX55" fmla="*/ 344775 w 3393266"/>
                  <a:gd name="connsiteY55" fmla="*/ 850405 h 3585253"/>
                  <a:gd name="connsiteX56" fmla="*/ 0 w 3393266"/>
                  <a:gd name="connsiteY56" fmla="*/ 1584923 h 3585253"/>
                  <a:gd name="connsiteX57" fmla="*/ 44971 w 3393266"/>
                  <a:gd name="connsiteY57" fmla="*/ 2544293 h 3585253"/>
                  <a:gd name="connsiteX58" fmla="*/ 320310 w 3393266"/>
                  <a:gd name="connsiteY58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344775 w 3393266"/>
                  <a:gd name="connsiteY55" fmla="*/ 850405 h 3585253"/>
                  <a:gd name="connsiteX56" fmla="*/ 0 w 3393266"/>
                  <a:gd name="connsiteY56" fmla="*/ 1584923 h 3585253"/>
                  <a:gd name="connsiteX57" fmla="*/ 44971 w 3393266"/>
                  <a:gd name="connsiteY57" fmla="*/ 2544293 h 3585253"/>
                  <a:gd name="connsiteX58" fmla="*/ 320310 w 3393266"/>
                  <a:gd name="connsiteY58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783589 w 3393266"/>
                  <a:gd name="connsiteY55" fmla="*/ 535355 h 3585253"/>
                  <a:gd name="connsiteX56" fmla="*/ 344775 w 3393266"/>
                  <a:gd name="connsiteY56" fmla="*/ 850405 h 3585253"/>
                  <a:gd name="connsiteX57" fmla="*/ 0 w 3393266"/>
                  <a:gd name="connsiteY57" fmla="*/ 1584923 h 3585253"/>
                  <a:gd name="connsiteX58" fmla="*/ 44971 w 3393266"/>
                  <a:gd name="connsiteY58" fmla="*/ 2544293 h 3585253"/>
                  <a:gd name="connsiteX59" fmla="*/ 320310 w 3393266"/>
                  <a:gd name="connsiteY59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344775 w 3393266"/>
                  <a:gd name="connsiteY56" fmla="*/ 850405 h 3585253"/>
                  <a:gd name="connsiteX57" fmla="*/ 0 w 3393266"/>
                  <a:gd name="connsiteY57" fmla="*/ 1584923 h 3585253"/>
                  <a:gd name="connsiteX58" fmla="*/ 44971 w 3393266"/>
                  <a:gd name="connsiteY58" fmla="*/ 2544293 h 3585253"/>
                  <a:gd name="connsiteX59" fmla="*/ 320310 w 3393266"/>
                  <a:gd name="connsiteY59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623374 w 3393266"/>
                  <a:gd name="connsiteY56" fmla="*/ 613509 h 3585253"/>
                  <a:gd name="connsiteX57" fmla="*/ 344775 w 3393266"/>
                  <a:gd name="connsiteY57" fmla="*/ 850405 h 3585253"/>
                  <a:gd name="connsiteX58" fmla="*/ 0 w 3393266"/>
                  <a:gd name="connsiteY58" fmla="*/ 1584923 h 3585253"/>
                  <a:gd name="connsiteX59" fmla="*/ 44971 w 3393266"/>
                  <a:gd name="connsiteY59" fmla="*/ 2544293 h 3585253"/>
                  <a:gd name="connsiteX60" fmla="*/ 320310 w 3393266"/>
                  <a:gd name="connsiteY60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344775 w 3393266"/>
                  <a:gd name="connsiteY57" fmla="*/ 850405 h 3585253"/>
                  <a:gd name="connsiteX58" fmla="*/ 0 w 3393266"/>
                  <a:gd name="connsiteY58" fmla="*/ 1584923 h 3585253"/>
                  <a:gd name="connsiteX59" fmla="*/ 44971 w 3393266"/>
                  <a:gd name="connsiteY59" fmla="*/ 2544293 h 3585253"/>
                  <a:gd name="connsiteX60" fmla="*/ 320310 w 3393266"/>
                  <a:gd name="connsiteY60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474881 w 3393266"/>
                  <a:gd name="connsiteY57" fmla="*/ 762001 h 3585253"/>
                  <a:gd name="connsiteX58" fmla="*/ 344775 w 3393266"/>
                  <a:gd name="connsiteY58" fmla="*/ 850405 h 3585253"/>
                  <a:gd name="connsiteX59" fmla="*/ 0 w 3393266"/>
                  <a:gd name="connsiteY59" fmla="*/ 1584923 h 3585253"/>
                  <a:gd name="connsiteX60" fmla="*/ 44971 w 3393266"/>
                  <a:gd name="connsiteY60" fmla="*/ 2544293 h 3585253"/>
                  <a:gd name="connsiteX61" fmla="*/ 320310 w 3393266"/>
                  <a:gd name="connsiteY6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344775 w 3393266"/>
                  <a:gd name="connsiteY58" fmla="*/ 850405 h 3585253"/>
                  <a:gd name="connsiteX59" fmla="*/ 0 w 3393266"/>
                  <a:gd name="connsiteY59" fmla="*/ 1584923 h 3585253"/>
                  <a:gd name="connsiteX60" fmla="*/ 44971 w 3393266"/>
                  <a:gd name="connsiteY60" fmla="*/ 2544293 h 3585253"/>
                  <a:gd name="connsiteX61" fmla="*/ 320310 w 3393266"/>
                  <a:gd name="connsiteY61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86604 w 3393266"/>
                  <a:gd name="connsiteY58" fmla="*/ 711201 h 3585253"/>
                  <a:gd name="connsiteX59" fmla="*/ 344775 w 3393266"/>
                  <a:gd name="connsiteY59" fmla="*/ 850405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344775 w 3393266"/>
                  <a:gd name="connsiteY59" fmla="*/ 850405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0 w 3393266"/>
                  <a:gd name="connsiteY60" fmla="*/ 1584923 h 3585253"/>
                  <a:gd name="connsiteX61" fmla="*/ 44971 w 3393266"/>
                  <a:gd name="connsiteY61" fmla="*/ 2544293 h 3585253"/>
                  <a:gd name="connsiteX62" fmla="*/ 320310 w 3393266"/>
                  <a:gd name="connsiteY62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6512 w 3393266"/>
                  <a:gd name="connsiteY60" fmla="*/ 1152770 h 3585253"/>
                  <a:gd name="connsiteX61" fmla="*/ 0 w 3393266"/>
                  <a:gd name="connsiteY61" fmla="*/ 1584923 h 3585253"/>
                  <a:gd name="connsiteX62" fmla="*/ 44971 w 3393266"/>
                  <a:gd name="connsiteY62" fmla="*/ 2544293 h 3585253"/>
                  <a:gd name="connsiteX63" fmla="*/ 320310 w 3393266"/>
                  <a:gd name="connsiteY6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181805 w 3393266"/>
                  <a:gd name="connsiteY60" fmla="*/ 1090247 h 3585253"/>
                  <a:gd name="connsiteX61" fmla="*/ 0 w 3393266"/>
                  <a:gd name="connsiteY61" fmla="*/ 1584923 h 3585253"/>
                  <a:gd name="connsiteX62" fmla="*/ 44971 w 3393266"/>
                  <a:gd name="connsiteY62" fmla="*/ 2544293 h 3585253"/>
                  <a:gd name="connsiteX63" fmla="*/ 320310 w 3393266"/>
                  <a:gd name="connsiteY63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13066 w 3393266"/>
                  <a:gd name="connsiteY60" fmla="*/ 1035539 h 3585253"/>
                  <a:gd name="connsiteX61" fmla="*/ 181805 w 3393266"/>
                  <a:gd name="connsiteY61" fmla="*/ 1090247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2605 w 3393266"/>
                  <a:gd name="connsiteY60" fmla="*/ 1199662 h 3585253"/>
                  <a:gd name="connsiteX61" fmla="*/ 181805 w 3393266"/>
                  <a:gd name="connsiteY61" fmla="*/ 1090247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332390 w 3393266"/>
                  <a:gd name="connsiteY0" fmla="*/ 3508413 h 3585253"/>
                  <a:gd name="connsiteX1" fmla="*/ 323747 w 3393266"/>
                  <a:gd name="connsiteY1" fmla="*/ 2442829 h 3585253"/>
                  <a:gd name="connsiteX2" fmla="*/ 388292 w 3393266"/>
                  <a:gd name="connsiteY2" fmla="*/ 2236128 h 3585253"/>
                  <a:gd name="connsiteX3" fmla="*/ 356980 w 3393266"/>
                  <a:gd name="connsiteY3" fmla="*/ 2030773 h 3585253"/>
                  <a:gd name="connsiteX4" fmla="*/ 448420 w 3393266"/>
                  <a:gd name="connsiteY4" fmla="*/ 1560510 h 3585253"/>
                  <a:gd name="connsiteX5" fmla="*/ 441697 w 3393266"/>
                  <a:gd name="connsiteY5" fmla="*/ 1594128 h 3585253"/>
                  <a:gd name="connsiteX6" fmla="*/ 579048 w 3393266"/>
                  <a:gd name="connsiteY6" fmla="*/ 1508258 h 3585253"/>
                  <a:gd name="connsiteX7" fmla="*/ 827242 w 3393266"/>
                  <a:gd name="connsiteY7" fmla="*/ 1338441 h 3585253"/>
                  <a:gd name="connsiteX8" fmla="*/ 1206065 w 3393266"/>
                  <a:gd name="connsiteY8" fmla="*/ 1267556 h 3585253"/>
                  <a:gd name="connsiteX9" fmla="*/ 1206065 w 3393266"/>
                  <a:gd name="connsiteY9" fmla="*/ 1292145 h 3585253"/>
                  <a:gd name="connsiteX10" fmla="*/ 1611014 w 3393266"/>
                  <a:gd name="connsiteY10" fmla="*/ 1233938 h 3585253"/>
                  <a:gd name="connsiteX11" fmla="*/ 1990990 w 3393266"/>
                  <a:gd name="connsiteY11" fmla="*/ 1201858 h 3585253"/>
                  <a:gd name="connsiteX12" fmla="*/ 2534827 w 3393266"/>
                  <a:gd name="connsiteY12" fmla="*/ 1320575 h 3585253"/>
                  <a:gd name="connsiteX13" fmla="*/ 2707141 w 3393266"/>
                  <a:gd name="connsiteY13" fmla="*/ 1445633 h 3585253"/>
                  <a:gd name="connsiteX14" fmla="*/ 2943425 w 3393266"/>
                  <a:gd name="connsiteY14" fmla="*/ 1743390 h 3585253"/>
                  <a:gd name="connsiteX15" fmla="*/ 3000864 w 3393266"/>
                  <a:gd name="connsiteY15" fmla="*/ 1918778 h 3585253"/>
                  <a:gd name="connsiteX16" fmla="*/ 2982614 w 3393266"/>
                  <a:gd name="connsiteY16" fmla="*/ 2148338 h 3585253"/>
                  <a:gd name="connsiteX17" fmla="*/ 3074438 w 3393266"/>
                  <a:gd name="connsiteY17" fmla="*/ 2417855 h 3585253"/>
                  <a:gd name="connsiteX18" fmla="*/ 3127075 w 3393266"/>
                  <a:gd name="connsiteY18" fmla="*/ 2726178 h 3585253"/>
                  <a:gd name="connsiteX19" fmla="*/ 3152431 w 3393266"/>
                  <a:gd name="connsiteY19" fmla="*/ 2892921 h 3585253"/>
                  <a:gd name="connsiteX20" fmla="*/ 3126305 w 3393266"/>
                  <a:gd name="connsiteY20" fmla="*/ 3167241 h 3585253"/>
                  <a:gd name="connsiteX21" fmla="*/ 3113242 w 3393266"/>
                  <a:gd name="connsiteY21" fmla="*/ 3546064 h 3585253"/>
                  <a:gd name="connsiteX22" fmla="*/ 3113242 w 3393266"/>
                  <a:gd name="connsiteY22" fmla="*/ 3585253 h 3585253"/>
                  <a:gd name="connsiteX23" fmla="*/ 3216977 w 3393266"/>
                  <a:gd name="connsiteY23" fmla="*/ 3217572 h 3585253"/>
                  <a:gd name="connsiteX24" fmla="*/ 3262890 w 3393266"/>
                  <a:gd name="connsiteY24" fmla="*/ 2882164 h 3585253"/>
                  <a:gd name="connsiteX25" fmla="*/ 3335311 w 3393266"/>
                  <a:gd name="connsiteY25" fmla="*/ 2749230 h 3585253"/>
                  <a:gd name="connsiteX26" fmla="*/ 3348374 w 3393266"/>
                  <a:gd name="connsiteY26" fmla="*/ 2487973 h 3585253"/>
                  <a:gd name="connsiteX27" fmla="*/ 3393266 w 3393266"/>
                  <a:gd name="connsiteY27" fmla="*/ 2120557 h 3585253"/>
                  <a:gd name="connsiteX28" fmla="*/ 3335312 w 3393266"/>
                  <a:gd name="connsiteY28" fmla="*/ 2114117 h 3585253"/>
                  <a:gd name="connsiteX29" fmla="*/ 3324030 w 3393266"/>
                  <a:gd name="connsiteY29" fmla="*/ 1638095 h 3585253"/>
                  <a:gd name="connsiteX30" fmla="*/ 3280604 w 3393266"/>
                  <a:gd name="connsiteY30" fmla="*/ 1613878 h 3585253"/>
                  <a:gd name="connsiteX31" fmla="*/ 3238500 w 3393266"/>
                  <a:gd name="connsiteY31" fmla="*/ 1249417 h 3585253"/>
                  <a:gd name="connsiteX32" fmla="*/ 3197339 w 3393266"/>
                  <a:gd name="connsiteY32" fmla="*/ 1322278 h 3585253"/>
                  <a:gd name="connsiteX33" fmla="*/ 3093862 w 3393266"/>
                  <a:gd name="connsiteY33" fmla="*/ 948579 h 3585253"/>
                  <a:gd name="connsiteX34" fmla="*/ 2952358 w 3393266"/>
                  <a:gd name="connsiteY34" fmla="*/ 703386 h 3585253"/>
                  <a:gd name="connsiteX35" fmla="*/ 2897651 w 3393266"/>
                  <a:gd name="connsiteY35" fmla="*/ 730739 h 3585253"/>
                  <a:gd name="connsiteX36" fmla="*/ 2721804 w 3393266"/>
                  <a:gd name="connsiteY36" fmla="*/ 492371 h 3585253"/>
                  <a:gd name="connsiteX37" fmla="*/ 2678820 w 3393266"/>
                  <a:gd name="connsiteY37" fmla="*/ 515816 h 3585253"/>
                  <a:gd name="connsiteX38" fmla="*/ 2459989 w 3393266"/>
                  <a:gd name="connsiteY38" fmla="*/ 273539 h 3585253"/>
                  <a:gd name="connsiteX39" fmla="*/ 2417004 w 3393266"/>
                  <a:gd name="connsiteY39" fmla="*/ 375139 h 3585253"/>
                  <a:gd name="connsiteX40" fmla="*/ 2205989 w 3393266"/>
                  <a:gd name="connsiteY40" fmla="*/ 179754 h 3585253"/>
                  <a:gd name="connsiteX41" fmla="*/ 2272420 w 3393266"/>
                  <a:gd name="connsiteY41" fmla="*/ 332154 h 3585253"/>
                  <a:gd name="connsiteX42" fmla="*/ 1979342 w 3393266"/>
                  <a:gd name="connsiteY42" fmla="*/ 105509 h 3585253"/>
                  <a:gd name="connsiteX43" fmla="*/ 1916821 w 3393266"/>
                  <a:gd name="connsiteY43" fmla="*/ 164124 h 3585253"/>
                  <a:gd name="connsiteX44" fmla="*/ 1783958 w 3393266"/>
                  <a:gd name="connsiteY44" fmla="*/ 78155 h 3585253"/>
                  <a:gd name="connsiteX45" fmla="*/ 1706254 w 3393266"/>
                  <a:gd name="connsiteY45" fmla="*/ 185455 h 3585253"/>
                  <a:gd name="connsiteX46" fmla="*/ 1615928 w 3393266"/>
                  <a:gd name="connsiteY46" fmla="*/ 11723 h 3585253"/>
                  <a:gd name="connsiteX47" fmla="*/ 1565128 w 3393266"/>
                  <a:gd name="connsiteY47" fmla="*/ 0 h 3585253"/>
                  <a:gd name="connsiteX48" fmla="*/ 1475250 w 3393266"/>
                  <a:gd name="connsiteY48" fmla="*/ 156308 h 3585253"/>
                  <a:gd name="connsiteX49" fmla="*/ 1404912 w 3393266"/>
                  <a:gd name="connsiteY49" fmla="*/ 97694 h 3585253"/>
                  <a:gd name="connsiteX50" fmla="*/ 1346297 w 3393266"/>
                  <a:gd name="connsiteY50" fmla="*/ 171939 h 3585253"/>
                  <a:gd name="connsiteX51" fmla="*/ 1279866 w 3393266"/>
                  <a:gd name="connsiteY51" fmla="*/ 113324 h 3585253"/>
                  <a:gd name="connsiteX52" fmla="*/ 1205620 w 3393266"/>
                  <a:gd name="connsiteY52" fmla="*/ 222739 h 3585253"/>
                  <a:gd name="connsiteX53" fmla="*/ 1154820 w 3393266"/>
                  <a:gd name="connsiteY53" fmla="*/ 203201 h 3585253"/>
                  <a:gd name="connsiteX54" fmla="*/ 935988 w 3393266"/>
                  <a:gd name="connsiteY54" fmla="*/ 418125 h 3585253"/>
                  <a:gd name="connsiteX55" fmla="*/ 939896 w 3393266"/>
                  <a:gd name="connsiteY55" fmla="*/ 347786 h 3585253"/>
                  <a:gd name="connsiteX56" fmla="*/ 744512 w 3393266"/>
                  <a:gd name="connsiteY56" fmla="*/ 558801 h 3585253"/>
                  <a:gd name="connsiteX57" fmla="*/ 697619 w 3393266"/>
                  <a:gd name="connsiteY57" fmla="*/ 511909 h 3585253"/>
                  <a:gd name="connsiteX58" fmla="*/ 478788 w 3393266"/>
                  <a:gd name="connsiteY58" fmla="*/ 859693 h 3585253"/>
                  <a:gd name="connsiteX59" fmla="*/ 469821 w 3393266"/>
                  <a:gd name="connsiteY59" fmla="*/ 705820 h 3585253"/>
                  <a:gd name="connsiteX60" fmla="*/ 232605 w 3393266"/>
                  <a:gd name="connsiteY60" fmla="*/ 1199662 h 3585253"/>
                  <a:gd name="connsiteX61" fmla="*/ 185713 w 3393266"/>
                  <a:gd name="connsiteY61" fmla="*/ 1133232 h 3585253"/>
                  <a:gd name="connsiteX62" fmla="*/ 0 w 3393266"/>
                  <a:gd name="connsiteY62" fmla="*/ 1584923 h 3585253"/>
                  <a:gd name="connsiteX63" fmla="*/ 44971 w 3393266"/>
                  <a:gd name="connsiteY63" fmla="*/ 2544293 h 3585253"/>
                  <a:gd name="connsiteX64" fmla="*/ 320310 w 3393266"/>
                  <a:gd name="connsiteY64" fmla="*/ 3518717 h 3585253"/>
                  <a:gd name="connsiteX0" fmla="*/ 287419 w 3348295"/>
                  <a:gd name="connsiteY0" fmla="*/ 3508413 h 3585253"/>
                  <a:gd name="connsiteX1" fmla="*/ 278776 w 3348295"/>
                  <a:gd name="connsiteY1" fmla="*/ 2442829 h 3585253"/>
                  <a:gd name="connsiteX2" fmla="*/ 343321 w 3348295"/>
                  <a:gd name="connsiteY2" fmla="*/ 2236128 h 3585253"/>
                  <a:gd name="connsiteX3" fmla="*/ 312009 w 3348295"/>
                  <a:gd name="connsiteY3" fmla="*/ 2030773 h 3585253"/>
                  <a:gd name="connsiteX4" fmla="*/ 403449 w 3348295"/>
                  <a:gd name="connsiteY4" fmla="*/ 1560510 h 3585253"/>
                  <a:gd name="connsiteX5" fmla="*/ 396726 w 3348295"/>
                  <a:gd name="connsiteY5" fmla="*/ 1594128 h 3585253"/>
                  <a:gd name="connsiteX6" fmla="*/ 534077 w 3348295"/>
                  <a:gd name="connsiteY6" fmla="*/ 1508258 h 3585253"/>
                  <a:gd name="connsiteX7" fmla="*/ 782271 w 3348295"/>
                  <a:gd name="connsiteY7" fmla="*/ 1338441 h 3585253"/>
                  <a:gd name="connsiteX8" fmla="*/ 1161094 w 3348295"/>
                  <a:gd name="connsiteY8" fmla="*/ 1267556 h 3585253"/>
                  <a:gd name="connsiteX9" fmla="*/ 1161094 w 3348295"/>
                  <a:gd name="connsiteY9" fmla="*/ 1292145 h 3585253"/>
                  <a:gd name="connsiteX10" fmla="*/ 1566043 w 3348295"/>
                  <a:gd name="connsiteY10" fmla="*/ 1233938 h 3585253"/>
                  <a:gd name="connsiteX11" fmla="*/ 1946019 w 3348295"/>
                  <a:gd name="connsiteY11" fmla="*/ 1201858 h 3585253"/>
                  <a:gd name="connsiteX12" fmla="*/ 2489856 w 3348295"/>
                  <a:gd name="connsiteY12" fmla="*/ 1320575 h 3585253"/>
                  <a:gd name="connsiteX13" fmla="*/ 2662170 w 3348295"/>
                  <a:gd name="connsiteY13" fmla="*/ 1445633 h 3585253"/>
                  <a:gd name="connsiteX14" fmla="*/ 2898454 w 3348295"/>
                  <a:gd name="connsiteY14" fmla="*/ 1743390 h 3585253"/>
                  <a:gd name="connsiteX15" fmla="*/ 2955893 w 3348295"/>
                  <a:gd name="connsiteY15" fmla="*/ 1918778 h 3585253"/>
                  <a:gd name="connsiteX16" fmla="*/ 2937643 w 3348295"/>
                  <a:gd name="connsiteY16" fmla="*/ 2148338 h 3585253"/>
                  <a:gd name="connsiteX17" fmla="*/ 3029467 w 3348295"/>
                  <a:gd name="connsiteY17" fmla="*/ 2417855 h 3585253"/>
                  <a:gd name="connsiteX18" fmla="*/ 3082104 w 3348295"/>
                  <a:gd name="connsiteY18" fmla="*/ 2726178 h 3585253"/>
                  <a:gd name="connsiteX19" fmla="*/ 3107460 w 3348295"/>
                  <a:gd name="connsiteY19" fmla="*/ 2892921 h 3585253"/>
                  <a:gd name="connsiteX20" fmla="*/ 3081334 w 3348295"/>
                  <a:gd name="connsiteY20" fmla="*/ 3167241 h 3585253"/>
                  <a:gd name="connsiteX21" fmla="*/ 3068271 w 3348295"/>
                  <a:gd name="connsiteY21" fmla="*/ 3546064 h 3585253"/>
                  <a:gd name="connsiteX22" fmla="*/ 3068271 w 3348295"/>
                  <a:gd name="connsiteY22" fmla="*/ 3585253 h 3585253"/>
                  <a:gd name="connsiteX23" fmla="*/ 3172006 w 3348295"/>
                  <a:gd name="connsiteY23" fmla="*/ 3217572 h 3585253"/>
                  <a:gd name="connsiteX24" fmla="*/ 3217919 w 3348295"/>
                  <a:gd name="connsiteY24" fmla="*/ 2882164 h 3585253"/>
                  <a:gd name="connsiteX25" fmla="*/ 3290340 w 3348295"/>
                  <a:gd name="connsiteY25" fmla="*/ 2749230 h 3585253"/>
                  <a:gd name="connsiteX26" fmla="*/ 3303403 w 3348295"/>
                  <a:gd name="connsiteY26" fmla="*/ 2487973 h 3585253"/>
                  <a:gd name="connsiteX27" fmla="*/ 3348295 w 3348295"/>
                  <a:gd name="connsiteY27" fmla="*/ 2120557 h 3585253"/>
                  <a:gd name="connsiteX28" fmla="*/ 3290341 w 3348295"/>
                  <a:gd name="connsiteY28" fmla="*/ 2114117 h 3585253"/>
                  <a:gd name="connsiteX29" fmla="*/ 3279059 w 3348295"/>
                  <a:gd name="connsiteY29" fmla="*/ 1638095 h 3585253"/>
                  <a:gd name="connsiteX30" fmla="*/ 3235633 w 3348295"/>
                  <a:gd name="connsiteY30" fmla="*/ 1613878 h 3585253"/>
                  <a:gd name="connsiteX31" fmla="*/ 3193529 w 3348295"/>
                  <a:gd name="connsiteY31" fmla="*/ 1249417 h 3585253"/>
                  <a:gd name="connsiteX32" fmla="*/ 3152368 w 3348295"/>
                  <a:gd name="connsiteY32" fmla="*/ 1322278 h 3585253"/>
                  <a:gd name="connsiteX33" fmla="*/ 3048891 w 3348295"/>
                  <a:gd name="connsiteY33" fmla="*/ 948579 h 3585253"/>
                  <a:gd name="connsiteX34" fmla="*/ 2907387 w 3348295"/>
                  <a:gd name="connsiteY34" fmla="*/ 703386 h 3585253"/>
                  <a:gd name="connsiteX35" fmla="*/ 2852680 w 3348295"/>
                  <a:gd name="connsiteY35" fmla="*/ 730739 h 3585253"/>
                  <a:gd name="connsiteX36" fmla="*/ 2676833 w 3348295"/>
                  <a:gd name="connsiteY36" fmla="*/ 492371 h 3585253"/>
                  <a:gd name="connsiteX37" fmla="*/ 2633849 w 3348295"/>
                  <a:gd name="connsiteY37" fmla="*/ 515816 h 3585253"/>
                  <a:gd name="connsiteX38" fmla="*/ 2415018 w 3348295"/>
                  <a:gd name="connsiteY38" fmla="*/ 273539 h 3585253"/>
                  <a:gd name="connsiteX39" fmla="*/ 2372033 w 3348295"/>
                  <a:gd name="connsiteY39" fmla="*/ 375139 h 3585253"/>
                  <a:gd name="connsiteX40" fmla="*/ 2161018 w 3348295"/>
                  <a:gd name="connsiteY40" fmla="*/ 179754 h 3585253"/>
                  <a:gd name="connsiteX41" fmla="*/ 2227449 w 3348295"/>
                  <a:gd name="connsiteY41" fmla="*/ 332154 h 3585253"/>
                  <a:gd name="connsiteX42" fmla="*/ 1934371 w 3348295"/>
                  <a:gd name="connsiteY42" fmla="*/ 105509 h 3585253"/>
                  <a:gd name="connsiteX43" fmla="*/ 1871850 w 3348295"/>
                  <a:gd name="connsiteY43" fmla="*/ 164124 h 3585253"/>
                  <a:gd name="connsiteX44" fmla="*/ 1738987 w 3348295"/>
                  <a:gd name="connsiteY44" fmla="*/ 78155 h 3585253"/>
                  <a:gd name="connsiteX45" fmla="*/ 1661283 w 3348295"/>
                  <a:gd name="connsiteY45" fmla="*/ 185455 h 3585253"/>
                  <a:gd name="connsiteX46" fmla="*/ 1570957 w 3348295"/>
                  <a:gd name="connsiteY46" fmla="*/ 11723 h 3585253"/>
                  <a:gd name="connsiteX47" fmla="*/ 1520157 w 3348295"/>
                  <a:gd name="connsiteY47" fmla="*/ 0 h 3585253"/>
                  <a:gd name="connsiteX48" fmla="*/ 1430279 w 3348295"/>
                  <a:gd name="connsiteY48" fmla="*/ 156308 h 3585253"/>
                  <a:gd name="connsiteX49" fmla="*/ 1359941 w 3348295"/>
                  <a:gd name="connsiteY49" fmla="*/ 97694 h 3585253"/>
                  <a:gd name="connsiteX50" fmla="*/ 1301326 w 3348295"/>
                  <a:gd name="connsiteY50" fmla="*/ 171939 h 3585253"/>
                  <a:gd name="connsiteX51" fmla="*/ 1234895 w 3348295"/>
                  <a:gd name="connsiteY51" fmla="*/ 113324 h 3585253"/>
                  <a:gd name="connsiteX52" fmla="*/ 1160649 w 3348295"/>
                  <a:gd name="connsiteY52" fmla="*/ 222739 h 3585253"/>
                  <a:gd name="connsiteX53" fmla="*/ 1109849 w 3348295"/>
                  <a:gd name="connsiteY53" fmla="*/ 203201 h 3585253"/>
                  <a:gd name="connsiteX54" fmla="*/ 891017 w 3348295"/>
                  <a:gd name="connsiteY54" fmla="*/ 418125 h 3585253"/>
                  <a:gd name="connsiteX55" fmla="*/ 894925 w 3348295"/>
                  <a:gd name="connsiteY55" fmla="*/ 347786 h 3585253"/>
                  <a:gd name="connsiteX56" fmla="*/ 699541 w 3348295"/>
                  <a:gd name="connsiteY56" fmla="*/ 558801 h 3585253"/>
                  <a:gd name="connsiteX57" fmla="*/ 652648 w 3348295"/>
                  <a:gd name="connsiteY57" fmla="*/ 511909 h 3585253"/>
                  <a:gd name="connsiteX58" fmla="*/ 433817 w 3348295"/>
                  <a:gd name="connsiteY58" fmla="*/ 859693 h 3585253"/>
                  <a:gd name="connsiteX59" fmla="*/ 424850 w 3348295"/>
                  <a:gd name="connsiteY59" fmla="*/ 705820 h 3585253"/>
                  <a:gd name="connsiteX60" fmla="*/ 187634 w 3348295"/>
                  <a:gd name="connsiteY60" fmla="*/ 1199662 h 3585253"/>
                  <a:gd name="connsiteX61" fmla="*/ 140742 w 3348295"/>
                  <a:gd name="connsiteY61" fmla="*/ 1133232 h 3585253"/>
                  <a:gd name="connsiteX62" fmla="*/ 42811 w 3348295"/>
                  <a:gd name="connsiteY62" fmla="*/ 1519087 h 3585253"/>
                  <a:gd name="connsiteX63" fmla="*/ 0 w 3348295"/>
                  <a:gd name="connsiteY63" fmla="*/ 2544293 h 3585253"/>
                  <a:gd name="connsiteX64" fmla="*/ 275339 w 3348295"/>
                  <a:gd name="connsiteY64" fmla="*/ 3518717 h 3585253"/>
                  <a:gd name="connsiteX0" fmla="*/ 287419 w 3348295"/>
                  <a:gd name="connsiteY0" fmla="*/ 3508413 h 3585253"/>
                  <a:gd name="connsiteX1" fmla="*/ 278776 w 3348295"/>
                  <a:gd name="connsiteY1" fmla="*/ 2442829 h 3585253"/>
                  <a:gd name="connsiteX2" fmla="*/ 343321 w 3348295"/>
                  <a:gd name="connsiteY2" fmla="*/ 2236128 h 3585253"/>
                  <a:gd name="connsiteX3" fmla="*/ 312009 w 3348295"/>
                  <a:gd name="connsiteY3" fmla="*/ 2030773 h 3585253"/>
                  <a:gd name="connsiteX4" fmla="*/ 403449 w 3348295"/>
                  <a:gd name="connsiteY4" fmla="*/ 1560510 h 3585253"/>
                  <a:gd name="connsiteX5" fmla="*/ 396726 w 3348295"/>
                  <a:gd name="connsiteY5" fmla="*/ 1594128 h 3585253"/>
                  <a:gd name="connsiteX6" fmla="*/ 534077 w 3348295"/>
                  <a:gd name="connsiteY6" fmla="*/ 1508258 h 3585253"/>
                  <a:gd name="connsiteX7" fmla="*/ 782271 w 3348295"/>
                  <a:gd name="connsiteY7" fmla="*/ 1338441 h 3585253"/>
                  <a:gd name="connsiteX8" fmla="*/ 1161094 w 3348295"/>
                  <a:gd name="connsiteY8" fmla="*/ 1267556 h 3585253"/>
                  <a:gd name="connsiteX9" fmla="*/ 1161094 w 3348295"/>
                  <a:gd name="connsiteY9" fmla="*/ 1292145 h 3585253"/>
                  <a:gd name="connsiteX10" fmla="*/ 1566043 w 3348295"/>
                  <a:gd name="connsiteY10" fmla="*/ 1233938 h 3585253"/>
                  <a:gd name="connsiteX11" fmla="*/ 1946019 w 3348295"/>
                  <a:gd name="connsiteY11" fmla="*/ 1201858 h 3585253"/>
                  <a:gd name="connsiteX12" fmla="*/ 2489856 w 3348295"/>
                  <a:gd name="connsiteY12" fmla="*/ 1320575 h 3585253"/>
                  <a:gd name="connsiteX13" fmla="*/ 2662170 w 3348295"/>
                  <a:gd name="connsiteY13" fmla="*/ 1445633 h 3585253"/>
                  <a:gd name="connsiteX14" fmla="*/ 2898454 w 3348295"/>
                  <a:gd name="connsiteY14" fmla="*/ 1743390 h 3585253"/>
                  <a:gd name="connsiteX15" fmla="*/ 2955893 w 3348295"/>
                  <a:gd name="connsiteY15" fmla="*/ 1918778 h 3585253"/>
                  <a:gd name="connsiteX16" fmla="*/ 2937643 w 3348295"/>
                  <a:gd name="connsiteY16" fmla="*/ 2148338 h 3585253"/>
                  <a:gd name="connsiteX17" fmla="*/ 3029467 w 3348295"/>
                  <a:gd name="connsiteY17" fmla="*/ 2417855 h 3585253"/>
                  <a:gd name="connsiteX18" fmla="*/ 3082104 w 3348295"/>
                  <a:gd name="connsiteY18" fmla="*/ 2726178 h 3585253"/>
                  <a:gd name="connsiteX19" fmla="*/ 3107460 w 3348295"/>
                  <a:gd name="connsiteY19" fmla="*/ 2892921 h 3585253"/>
                  <a:gd name="connsiteX20" fmla="*/ 3081334 w 3348295"/>
                  <a:gd name="connsiteY20" fmla="*/ 3167241 h 3585253"/>
                  <a:gd name="connsiteX21" fmla="*/ 3068271 w 3348295"/>
                  <a:gd name="connsiteY21" fmla="*/ 3546064 h 3585253"/>
                  <a:gd name="connsiteX22" fmla="*/ 3068271 w 3348295"/>
                  <a:gd name="connsiteY22" fmla="*/ 3585253 h 3585253"/>
                  <a:gd name="connsiteX23" fmla="*/ 3172006 w 3348295"/>
                  <a:gd name="connsiteY23" fmla="*/ 3217572 h 3585253"/>
                  <a:gd name="connsiteX24" fmla="*/ 3217919 w 3348295"/>
                  <a:gd name="connsiteY24" fmla="*/ 2882164 h 3585253"/>
                  <a:gd name="connsiteX25" fmla="*/ 3290340 w 3348295"/>
                  <a:gd name="connsiteY25" fmla="*/ 2749230 h 3585253"/>
                  <a:gd name="connsiteX26" fmla="*/ 3303403 w 3348295"/>
                  <a:gd name="connsiteY26" fmla="*/ 2487973 h 3585253"/>
                  <a:gd name="connsiteX27" fmla="*/ 3348295 w 3348295"/>
                  <a:gd name="connsiteY27" fmla="*/ 2120557 h 3585253"/>
                  <a:gd name="connsiteX28" fmla="*/ 3290341 w 3348295"/>
                  <a:gd name="connsiteY28" fmla="*/ 2114117 h 3585253"/>
                  <a:gd name="connsiteX29" fmla="*/ 3279059 w 3348295"/>
                  <a:gd name="connsiteY29" fmla="*/ 1638095 h 3585253"/>
                  <a:gd name="connsiteX30" fmla="*/ 3235633 w 3348295"/>
                  <a:gd name="connsiteY30" fmla="*/ 1613878 h 3585253"/>
                  <a:gd name="connsiteX31" fmla="*/ 3193529 w 3348295"/>
                  <a:gd name="connsiteY31" fmla="*/ 1249417 h 3585253"/>
                  <a:gd name="connsiteX32" fmla="*/ 3152368 w 3348295"/>
                  <a:gd name="connsiteY32" fmla="*/ 1322278 h 3585253"/>
                  <a:gd name="connsiteX33" fmla="*/ 3048891 w 3348295"/>
                  <a:gd name="connsiteY33" fmla="*/ 948579 h 3585253"/>
                  <a:gd name="connsiteX34" fmla="*/ 2907387 w 3348295"/>
                  <a:gd name="connsiteY34" fmla="*/ 703386 h 3585253"/>
                  <a:gd name="connsiteX35" fmla="*/ 2852680 w 3348295"/>
                  <a:gd name="connsiteY35" fmla="*/ 730739 h 3585253"/>
                  <a:gd name="connsiteX36" fmla="*/ 2676833 w 3348295"/>
                  <a:gd name="connsiteY36" fmla="*/ 492371 h 3585253"/>
                  <a:gd name="connsiteX37" fmla="*/ 2633849 w 3348295"/>
                  <a:gd name="connsiteY37" fmla="*/ 515816 h 3585253"/>
                  <a:gd name="connsiteX38" fmla="*/ 2415018 w 3348295"/>
                  <a:gd name="connsiteY38" fmla="*/ 273539 h 3585253"/>
                  <a:gd name="connsiteX39" fmla="*/ 2372033 w 3348295"/>
                  <a:gd name="connsiteY39" fmla="*/ 375139 h 3585253"/>
                  <a:gd name="connsiteX40" fmla="*/ 2161018 w 3348295"/>
                  <a:gd name="connsiteY40" fmla="*/ 179754 h 3585253"/>
                  <a:gd name="connsiteX41" fmla="*/ 2227449 w 3348295"/>
                  <a:gd name="connsiteY41" fmla="*/ 332154 h 3585253"/>
                  <a:gd name="connsiteX42" fmla="*/ 1934371 w 3348295"/>
                  <a:gd name="connsiteY42" fmla="*/ 105509 h 3585253"/>
                  <a:gd name="connsiteX43" fmla="*/ 1871850 w 3348295"/>
                  <a:gd name="connsiteY43" fmla="*/ 164124 h 3585253"/>
                  <a:gd name="connsiteX44" fmla="*/ 1738987 w 3348295"/>
                  <a:gd name="connsiteY44" fmla="*/ 78155 h 3585253"/>
                  <a:gd name="connsiteX45" fmla="*/ 1661283 w 3348295"/>
                  <a:gd name="connsiteY45" fmla="*/ 185455 h 3585253"/>
                  <a:gd name="connsiteX46" fmla="*/ 1570957 w 3348295"/>
                  <a:gd name="connsiteY46" fmla="*/ 11723 h 3585253"/>
                  <a:gd name="connsiteX47" fmla="*/ 1520157 w 3348295"/>
                  <a:gd name="connsiteY47" fmla="*/ 0 h 3585253"/>
                  <a:gd name="connsiteX48" fmla="*/ 1430279 w 3348295"/>
                  <a:gd name="connsiteY48" fmla="*/ 156308 h 3585253"/>
                  <a:gd name="connsiteX49" fmla="*/ 1359941 w 3348295"/>
                  <a:gd name="connsiteY49" fmla="*/ 97694 h 3585253"/>
                  <a:gd name="connsiteX50" fmla="*/ 1301326 w 3348295"/>
                  <a:gd name="connsiteY50" fmla="*/ 171939 h 3585253"/>
                  <a:gd name="connsiteX51" fmla="*/ 1234895 w 3348295"/>
                  <a:gd name="connsiteY51" fmla="*/ 113324 h 3585253"/>
                  <a:gd name="connsiteX52" fmla="*/ 1160649 w 3348295"/>
                  <a:gd name="connsiteY52" fmla="*/ 222739 h 3585253"/>
                  <a:gd name="connsiteX53" fmla="*/ 1109849 w 3348295"/>
                  <a:gd name="connsiteY53" fmla="*/ 203201 h 3585253"/>
                  <a:gd name="connsiteX54" fmla="*/ 891017 w 3348295"/>
                  <a:gd name="connsiteY54" fmla="*/ 418125 h 3585253"/>
                  <a:gd name="connsiteX55" fmla="*/ 894925 w 3348295"/>
                  <a:gd name="connsiteY55" fmla="*/ 347786 h 3585253"/>
                  <a:gd name="connsiteX56" fmla="*/ 699541 w 3348295"/>
                  <a:gd name="connsiteY56" fmla="*/ 558801 h 3585253"/>
                  <a:gd name="connsiteX57" fmla="*/ 652648 w 3348295"/>
                  <a:gd name="connsiteY57" fmla="*/ 511909 h 3585253"/>
                  <a:gd name="connsiteX58" fmla="*/ 433817 w 3348295"/>
                  <a:gd name="connsiteY58" fmla="*/ 859693 h 3585253"/>
                  <a:gd name="connsiteX59" fmla="*/ 424850 w 3348295"/>
                  <a:gd name="connsiteY59" fmla="*/ 705820 h 3585253"/>
                  <a:gd name="connsiteX60" fmla="*/ 187634 w 3348295"/>
                  <a:gd name="connsiteY60" fmla="*/ 1199662 h 3585253"/>
                  <a:gd name="connsiteX61" fmla="*/ 140742 w 3348295"/>
                  <a:gd name="connsiteY61" fmla="*/ 1133232 h 3585253"/>
                  <a:gd name="connsiteX62" fmla="*/ 42811 w 3348295"/>
                  <a:gd name="connsiteY62" fmla="*/ 1519087 h 3585253"/>
                  <a:gd name="connsiteX63" fmla="*/ 31419 w 3348295"/>
                  <a:gd name="connsiteY63" fmla="*/ 1770561 h 3585253"/>
                  <a:gd name="connsiteX64" fmla="*/ 0 w 3348295"/>
                  <a:gd name="connsiteY64" fmla="*/ 2544293 h 3585253"/>
                  <a:gd name="connsiteX65" fmla="*/ 275339 w 3348295"/>
                  <a:gd name="connsiteY65" fmla="*/ 3518717 h 3585253"/>
                  <a:gd name="connsiteX0" fmla="*/ 387673 w 3448549"/>
                  <a:gd name="connsiteY0" fmla="*/ 3508413 h 3585253"/>
                  <a:gd name="connsiteX1" fmla="*/ 379030 w 3448549"/>
                  <a:gd name="connsiteY1" fmla="*/ 2442829 h 3585253"/>
                  <a:gd name="connsiteX2" fmla="*/ 443575 w 3448549"/>
                  <a:gd name="connsiteY2" fmla="*/ 2236128 h 3585253"/>
                  <a:gd name="connsiteX3" fmla="*/ 412263 w 3448549"/>
                  <a:gd name="connsiteY3" fmla="*/ 2030773 h 3585253"/>
                  <a:gd name="connsiteX4" fmla="*/ 503703 w 3448549"/>
                  <a:gd name="connsiteY4" fmla="*/ 1560510 h 3585253"/>
                  <a:gd name="connsiteX5" fmla="*/ 496980 w 3448549"/>
                  <a:gd name="connsiteY5" fmla="*/ 1594128 h 3585253"/>
                  <a:gd name="connsiteX6" fmla="*/ 634331 w 3448549"/>
                  <a:gd name="connsiteY6" fmla="*/ 1508258 h 3585253"/>
                  <a:gd name="connsiteX7" fmla="*/ 882525 w 3448549"/>
                  <a:gd name="connsiteY7" fmla="*/ 1338441 h 3585253"/>
                  <a:gd name="connsiteX8" fmla="*/ 1261348 w 3448549"/>
                  <a:gd name="connsiteY8" fmla="*/ 1267556 h 3585253"/>
                  <a:gd name="connsiteX9" fmla="*/ 1261348 w 3448549"/>
                  <a:gd name="connsiteY9" fmla="*/ 1292145 h 3585253"/>
                  <a:gd name="connsiteX10" fmla="*/ 1666297 w 3448549"/>
                  <a:gd name="connsiteY10" fmla="*/ 1233938 h 3585253"/>
                  <a:gd name="connsiteX11" fmla="*/ 2046273 w 3448549"/>
                  <a:gd name="connsiteY11" fmla="*/ 1201858 h 3585253"/>
                  <a:gd name="connsiteX12" fmla="*/ 2590110 w 3448549"/>
                  <a:gd name="connsiteY12" fmla="*/ 1320575 h 3585253"/>
                  <a:gd name="connsiteX13" fmla="*/ 2762424 w 3448549"/>
                  <a:gd name="connsiteY13" fmla="*/ 1445633 h 3585253"/>
                  <a:gd name="connsiteX14" fmla="*/ 2998708 w 3448549"/>
                  <a:gd name="connsiteY14" fmla="*/ 1743390 h 3585253"/>
                  <a:gd name="connsiteX15" fmla="*/ 3056147 w 3448549"/>
                  <a:gd name="connsiteY15" fmla="*/ 1918778 h 3585253"/>
                  <a:gd name="connsiteX16" fmla="*/ 3037897 w 3448549"/>
                  <a:gd name="connsiteY16" fmla="*/ 2148338 h 3585253"/>
                  <a:gd name="connsiteX17" fmla="*/ 3129721 w 3448549"/>
                  <a:gd name="connsiteY17" fmla="*/ 2417855 h 3585253"/>
                  <a:gd name="connsiteX18" fmla="*/ 3182358 w 3448549"/>
                  <a:gd name="connsiteY18" fmla="*/ 2726178 h 3585253"/>
                  <a:gd name="connsiteX19" fmla="*/ 3207714 w 3448549"/>
                  <a:gd name="connsiteY19" fmla="*/ 2892921 h 3585253"/>
                  <a:gd name="connsiteX20" fmla="*/ 3181588 w 3448549"/>
                  <a:gd name="connsiteY20" fmla="*/ 3167241 h 3585253"/>
                  <a:gd name="connsiteX21" fmla="*/ 3168525 w 3448549"/>
                  <a:gd name="connsiteY21" fmla="*/ 3546064 h 3585253"/>
                  <a:gd name="connsiteX22" fmla="*/ 3168525 w 3448549"/>
                  <a:gd name="connsiteY22" fmla="*/ 3585253 h 3585253"/>
                  <a:gd name="connsiteX23" fmla="*/ 3272260 w 3448549"/>
                  <a:gd name="connsiteY23" fmla="*/ 3217572 h 3585253"/>
                  <a:gd name="connsiteX24" fmla="*/ 3318173 w 3448549"/>
                  <a:gd name="connsiteY24" fmla="*/ 2882164 h 3585253"/>
                  <a:gd name="connsiteX25" fmla="*/ 3390594 w 3448549"/>
                  <a:gd name="connsiteY25" fmla="*/ 2749230 h 3585253"/>
                  <a:gd name="connsiteX26" fmla="*/ 3403657 w 3448549"/>
                  <a:gd name="connsiteY26" fmla="*/ 2487973 h 3585253"/>
                  <a:gd name="connsiteX27" fmla="*/ 3448549 w 3448549"/>
                  <a:gd name="connsiteY27" fmla="*/ 2120557 h 3585253"/>
                  <a:gd name="connsiteX28" fmla="*/ 3390595 w 3448549"/>
                  <a:gd name="connsiteY28" fmla="*/ 2114117 h 3585253"/>
                  <a:gd name="connsiteX29" fmla="*/ 3379313 w 3448549"/>
                  <a:gd name="connsiteY29" fmla="*/ 1638095 h 3585253"/>
                  <a:gd name="connsiteX30" fmla="*/ 3335887 w 3448549"/>
                  <a:gd name="connsiteY30" fmla="*/ 1613878 h 3585253"/>
                  <a:gd name="connsiteX31" fmla="*/ 3293783 w 3448549"/>
                  <a:gd name="connsiteY31" fmla="*/ 1249417 h 3585253"/>
                  <a:gd name="connsiteX32" fmla="*/ 3252622 w 3448549"/>
                  <a:gd name="connsiteY32" fmla="*/ 1322278 h 3585253"/>
                  <a:gd name="connsiteX33" fmla="*/ 3149145 w 3448549"/>
                  <a:gd name="connsiteY33" fmla="*/ 948579 h 3585253"/>
                  <a:gd name="connsiteX34" fmla="*/ 3007641 w 3448549"/>
                  <a:gd name="connsiteY34" fmla="*/ 703386 h 3585253"/>
                  <a:gd name="connsiteX35" fmla="*/ 2952934 w 3448549"/>
                  <a:gd name="connsiteY35" fmla="*/ 730739 h 3585253"/>
                  <a:gd name="connsiteX36" fmla="*/ 2777087 w 3448549"/>
                  <a:gd name="connsiteY36" fmla="*/ 492371 h 3585253"/>
                  <a:gd name="connsiteX37" fmla="*/ 2734103 w 3448549"/>
                  <a:gd name="connsiteY37" fmla="*/ 515816 h 3585253"/>
                  <a:gd name="connsiteX38" fmla="*/ 2515272 w 3448549"/>
                  <a:gd name="connsiteY38" fmla="*/ 273539 h 3585253"/>
                  <a:gd name="connsiteX39" fmla="*/ 2472287 w 3448549"/>
                  <a:gd name="connsiteY39" fmla="*/ 375139 h 3585253"/>
                  <a:gd name="connsiteX40" fmla="*/ 2261272 w 3448549"/>
                  <a:gd name="connsiteY40" fmla="*/ 179754 h 3585253"/>
                  <a:gd name="connsiteX41" fmla="*/ 2327703 w 3448549"/>
                  <a:gd name="connsiteY41" fmla="*/ 332154 h 3585253"/>
                  <a:gd name="connsiteX42" fmla="*/ 2034625 w 3448549"/>
                  <a:gd name="connsiteY42" fmla="*/ 105509 h 3585253"/>
                  <a:gd name="connsiteX43" fmla="*/ 1972104 w 3448549"/>
                  <a:gd name="connsiteY43" fmla="*/ 164124 h 3585253"/>
                  <a:gd name="connsiteX44" fmla="*/ 1839241 w 3448549"/>
                  <a:gd name="connsiteY44" fmla="*/ 78155 h 3585253"/>
                  <a:gd name="connsiteX45" fmla="*/ 1761537 w 3448549"/>
                  <a:gd name="connsiteY45" fmla="*/ 185455 h 3585253"/>
                  <a:gd name="connsiteX46" fmla="*/ 1671211 w 3448549"/>
                  <a:gd name="connsiteY46" fmla="*/ 11723 h 3585253"/>
                  <a:gd name="connsiteX47" fmla="*/ 1620411 w 3448549"/>
                  <a:gd name="connsiteY47" fmla="*/ 0 h 3585253"/>
                  <a:gd name="connsiteX48" fmla="*/ 1530533 w 3448549"/>
                  <a:gd name="connsiteY48" fmla="*/ 156308 h 3585253"/>
                  <a:gd name="connsiteX49" fmla="*/ 1460195 w 3448549"/>
                  <a:gd name="connsiteY49" fmla="*/ 97694 h 3585253"/>
                  <a:gd name="connsiteX50" fmla="*/ 1401580 w 3448549"/>
                  <a:gd name="connsiteY50" fmla="*/ 171939 h 3585253"/>
                  <a:gd name="connsiteX51" fmla="*/ 1335149 w 3448549"/>
                  <a:gd name="connsiteY51" fmla="*/ 113324 h 3585253"/>
                  <a:gd name="connsiteX52" fmla="*/ 1260903 w 3448549"/>
                  <a:gd name="connsiteY52" fmla="*/ 222739 h 3585253"/>
                  <a:gd name="connsiteX53" fmla="*/ 1210103 w 3448549"/>
                  <a:gd name="connsiteY53" fmla="*/ 203201 h 3585253"/>
                  <a:gd name="connsiteX54" fmla="*/ 991271 w 3448549"/>
                  <a:gd name="connsiteY54" fmla="*/ 418125 h 3585253"/>
                  <a:gd name="connsiteX55" fmla="*/ 995179 w 3448549"/>
                  <a:gd name="connsiteY55" fmla="*/ 347786 h 3585253"/>
                  <a:gd name="connsiteX56" fmla="*/ 799795 w 3448549"/>
                  <a:gd name="connsiteY56" fmla="*/ 558801 h 3585253"/>
                  <a:gd name="connsiteX57" fmla="*/ 752902 w 3448549"/>
                  <a:gd name="connsiteY57" fmla="*/ 511909 h 3585253"/>
                  <a:gd name="connsiteX58" fmla="*/ 534071 w 3448549"/>
                  <a:gd name="connsiteY58" fmla="*/ 859693 h 3585253"/>
                  <a:gd name="connsiteX59" fmla="*/ 525104 w 3448549"/>
                  <a:gd name="connsiteY59" fmla="*/ 705820 h 3585253"/>
                  <a:gd name="connsiteX60" fmla="*/ 287888 w 3448549"/>
                  <a:gd name="connsiteY60" fmla="*/ 1199662 h 3585253"/>
                  <a:gd name="connsiteX61" fmla="*/ 240996 w 3448549"/>
                  <a:gd name="connsiteY61" fmla="*/ 1133232 h 3585253"/>
                  <a:gd name="connsiteX62" fmla="*/ 143065 w 3448549"/>
                  <a:gd name="connsiteY62" fmla="*/ 1519087 h 3585253"/>
                  <a:gd name="connsiteX63" fmla="*/ 0 w 3448549"/>
                  <a:gd name="connsiteY63" fmla="*/ 1872974 h 3585253"/>
                  <a:gd name="connsiteX64" fmla="*/ 100254 w 3448549"/>
                  <a:gd name="connsiteY64" fmla="*/ 2544293 h 3585253"/>
                  <a:gd name="connsiteX65" fmla="*/ 375593 w 3448549"/>
                  <a:gd name="connsiteY65" fmla="*/ 3518717 h 3585253"/>
                  <a:gd name="connsiteX0" fmla="*/ 387673 w 3448549"/>
                  <a:gd name="connsiteY0" fmla="*/ 3508413 h 3585253"/>
                  <a:gd name="connsiteX1" fmla="*/ 379030 w 3448549"/>
                  <a:gd name="connsiteY1" fmla="*/ 2442829 h 3585253"/>
                  <a:gd name="connsiteX2" fmla="*/ 443575 w 3448549"/>
                  <a:gd name="connsiteY2" fmla="*/ 2236128 h 3585253"/>
                  <a:gd name="connsiteX3" fmla="*/ 412263 w 3448549"/>
                  <a:gd name="connsiteY3" fmla="*/ 2030773 h 3585253"/>
                  <a:gd name="connsiteX4" fmla="*/ 503703 w 3448549"/>
                  <a:gd name="connsiteY4" fmla="*/ 1560510 h 3585253"/>
                  <a:gd name="connsiteX5" fmla="*/ 496980 w 3448549"/>
                  <a:gd name="connsiteY5" fmla="*/ 1594128 h 3585253"/>
                  <a:gd name="connsiteX6" fmla="*/ 634331 w 3448549"/>
                  <a:gd name="connsiteY6" fmla="*/ 1508258 h 3585253"/>
                  <a:gd name="connsiteX7" fmla="*/ 882525 w 3448549"/>
                  <a:gd name="connsiteY7" fmla="*/ 1338441 h 3585253"/>
                  <a:gd name="connsiteX8" fmla="*/ 1261348 w 3448549"/>
                  <a:gd name="connsiteY8" fmla="*/ 1267556 h 3585253"/>
                  <a:gd name="connsiteX9" fmla="*/ 1261348 w 3448549"/>
                  <a:gd name="connsiteY9" fmla="*/ 1292145 h 3585253"/>
                  <a:gd name="connsiteX10" fmla="*/ 1666297 w 3448549"/>
                  <a:gd name="connsiteY10" fmla="*/ 1233938 h 3585253"/>
                  <a:gd name="connsiteX11" fmla="*/ 2046273 w 3448549"/>
                  <a:gd name="connsiteY11" fmla="*/ 1201858 h 3585253"/>
                  <a:gd name="connsiteX12" fmla="*/ 2590110 w 3448549"/>
                  <a:gd name="connsiteY12" fmla="*/ 1320575 h 3585253"/>
                  <a:gd name="connsiteX13" fmla="*/ 2762424 w 3448549"/>
                  <a:gd name="connsiteY13" fmla="*/ 1445633 h 3585253"/>
                  <a:gd name="connsiteX14" fmla="*/ 2998708 w 3448549"/>
                  <a:gd name="connsiteY14" fmla="*/ 1743390 h 3585253"/>
                  <a:gd name="connsiteX15" fmla="*/ 3056147 w 3448549"/>
                  <a:gd name="connsiteY15" fmla="*/ 1918778 h 3585253"/>
                  <a:gd name="connsiteX16" fmla="*/ 3037897 w 3448549"/>
                  <a:gd name="connsiteY16" fmla="*/ 2148338 h 3585253"/>
                  <a:gd name="connsiteX17" fmla="*/ 3129721 w 3448549"/>
                  <a:gd name="connsiteY17" fmla="*/ 2417855 h 3585253"/>
                  <a:gd name="connsiteX18" fmla="*/ 3182358 w 3448549"/>
                  <a:gd name="connsiteY18" fmla="*/ 2726178 h 3585253"/>
                  <a:gd name="connsiteX19" fmla="*/ 3207714 w 3448549"/>
                  <a:gd name="connsiteY19" fmla="*/ 2892921 h 3585253"/>
                  <a:gd name="connsiteX20" fmla="*/ 3181588 w 3448549"/>
                  <a:gd name="connsiteY20" fmla="*/ 3167241 h 3585253"/>
                  <a:gd name="connsiteX21" fmla="*/ 3168525 w 3448549"/>
                  <a:gd name="connsiteY21" fmla="*/ 3546064 h 3585253"/>
                  <a:gd name="connsiteX22" fmla="*/ 3168525 w 3448549"/>
                  <a:gd name="connsiteY22" fmla="*/ 3585253 h 3585253"/>
                  <a:gd name="connsiteX23" fmla="*/ 3272260 w 3448549"/>
                  <a:gd name="connsiteY23" fmla="*/ 3217572 h 3585253"/>
                  <a:gd name="connsiteX24" fmla="*/ 3318173 w 3448549"/>
                  <a:gd name="connsiteY24" fmla="*/ 2882164 h 3585253"/>
                  <a:gd name="connsiteX25" fmla="*/ 3390594 w 3448549"/>
                  <a:gd name="connsiteY25" fmla="*/ 2749230 h 3585253"/>
                  <a:gd name="connsiteX26" fmla="*/ 3403657 w 3448549"/>
                  <a:gd name="connsiteY26" fmla="*/ 2487973 h 3585253"/>
                  <a:gd name="connsiteX27" fmla="*/ 3448549 w 3448549"/>
                  <a:gd name="connsiteY27" fmla="*/ 2120557 h 3585253"/>
                  <a:gd name="connsiteX28" fmla="*/ 3390595 w 3448549"/>
                  <a:gd name="connsiteY28" fmla="*/ 2114117 h 3585253"/>
                  <a:gd name="connsiteX29" fmla="*/ 3379313 w 3448549"/>
                  <a:gd name="connsiteY29" fmla="*/ 1638095 h 3585253"/>
                  <a:gd name="connsiteX30" fmla="*/ 3335887 w 3448549"/>
                  <a:gd name="connsiteY30" fmla="*/ 1613878 h 3585253"/>
                  <a:gd name="connsiteX31" fmla="*/ 3293783 w 3448549"/>
                  <a:gd name="connsiteY31" fmla="*/ 1249417 h 3585253"/>
                  <a:gd name="connsiteX32" fmla="*/ 3252622 w 3448549"/>
                  <a:gd name="connsiteY32" fmla="*/ 1322278 h 3585253"/>
                  <a:gd name="connsiteX33" fmla="*/ 3149145 w 3448549"/>
                  <a:gd name="connsiteY33" fmla="*/ 948579 h 3585253"/>
                  <a:gd name="connsiteX34" fmla="*/ 3007641 w 3448549"/>
                  <a:gd name="connsiteY34" fmla="*/ 703386 h 3585253"/>
                  <a:gd name="connsiteX35" fmla="*/ 2952934 w 3448549"/>
                  <a:gd name="connsiteY35" fmla="*/ 730739 h 3585253"/>
                  <a:gd name="connsiteX36" fmla="*/ 2777087 w 3448549"/>
                  <a:gd name="connsiteY36" fmla="*/ 492371 h 3585253"/>
                  <a:gd name="connsiteX37" fmla="*/ 2734103 w 3448549"/>
                  <a:gd name="connsiteY37" fmla="*/ 515816 h 3585253"/>
                  <a:gd name="connsiteX38" fmla="*/ 2515272 w 3448549"/>
                  <a:gd name="connsiteY38" fmla="*/ 273539 h 3585253"/>
                  <a:gd name="connsiteX39" fmla="*/ 2472287 w 3448549"/>
                  <a:gd name="connsiteY39" fmla="*/ 375139 h 3585253"/>
                  <a:gd name="connsiteX40" fmla="*/ 2261272 w 3448549"/>
                  <a:gd name="connsiteY40" fmla="*/ 179754 h 3585253"/>
                  <a:gd name="connsiteX41" fmla="*/ 2327703 w 3448549"/>
                  <a:gd name="connsiteY41" fmla="*/ 332154 h 3585253"/>
                  <a:gd name="connsiteX42" fmla="*/ 2034625 w 3448549"/>
                  <a:gd name="connsiteY42" fmla="*/ 105509 h 3585253"/>
                  <a:gd name="connsiteX43" fmla="*/ 1972104 w 3448549"/>
                  <a:gd name="connsiteY43" fmla="*/ 164124 h 3585253"/>
                  <a:gd name="connsiteX44" fmla="*/ 1839241 w 3448549"/>
                  <a:gd name="connsiteY44" fmla="*/ 78155 h 3585253"/>
                  <a:gd name="connsiteX45" fmla="*/ 1761537 w 3448549"/>
                  <a:gd name="connsiteY45" fmla="*/ 185455 h 3585253"/>
                  <a:gd name="connsiteX46" fmla="*/ 1671211 w 3448549"/>
                  <a:gd name="connsiteY46" fmla="*/ 11723 h 3585253"/>
                  <a:gd name="connsiteX47" fmla="*/ 1620411 w 3448549"/>
                  <a:gd name="connsiteY47" fmla="*/ 0 h 3585253"/>
                  <a:gd name="connsiteX48" fmla="*/ 1530533 w 3448549"/>
                  <a:gd name="connsiteY48" fmla="*/ 156308 h 3585253"/>
                  <a:gd name="connsiteX49" fmla="*/ 1460195 w 3448549"/>
                  <a:gd name="connsiteY49" fmla="*/ 97694 h 3585253"/>
                  <a:gd name="connsiteX50" fmla="*/ 1401580 w 3448549"/>
                  <a:gd name="connsiteY50" fmla="*/ 171939 h 3585253"/>
                  <a:gd name="connsiteX51" fmla="*/ 1335149 w 3448549"/>
                  <a:gd name="connsiteY51" fmla="*/ 113324 h 3585253"/>
                  <a:gd name="connsiteX52" fmla="*/ 1260903 w 3448549"/>
                  <a:gd name="connsiteY52" fmla="*/ 222739 h 3585253"/>
                  <a:gd name="connsiteX53" fmla="*/ 1210103 w 3448549"/>
                  <a:gd name="connsiteY53" fmla="*/ 203201 h 3585253"/>
                  <a:gd name="connsiteX54" fmla="*/ 991271 w 3448549"/>
                  <a:gd name="connsiteY54" fmla="*/ 418125 h 3585253"/>
                  <a:gd name="connsiteX55" fmla="*/ 995179 w 3448549"/>
                  <a:gd name="connsiteY55" fmla="*/ 347786 h 3585253"/>
                  <a:gd name="connsiteX56" fmla="*/ 799795 w 3448549"/>
                  <a:gd name="connsiteY56" fmla="*/ 558801 h 3585253"/>
                  <a:gd name="connsiteX57" fmla="*/ 752902 w 3448549"/>
                  <a:gd name="connsiteY57" fmla="*/ 511909 h 3585253"/>
                  <a:gd name="connsiteX58" fmla="*/ 534071 w 3448549"/>
                  <a:gd name="connsiteY58" fmla="*/ 859693 h 3585253"/>
                  <a:gd name="connsiteX59" fmla="*/ 525104 w 3448549"/>
                  <a:gd name="connsiteY59" fmla="*/ 705820 h 3585253"/>
                  <a:gd name="connsiteX60" fmla="*/ 287888 w 3448549"/>
                  <a:gd name="connsiteY60" fmla="*/ 1199662 h 3585253"/>
                  <a:gd name="connsiteX61" fmla="*/ 240996 w 3448549"/>
                  <a:gd name="connsiteY61" fmla="*/ 1133232 h 3585253"/>
                  <a:gd name="connsiteX62" fmla="*/ 143065 w 3448549"/>
                  <a:gd name="connsiteY62" fmla="*/ 1519087 h 3585253"/>
                  <a:gd name="connsiteX63" fmla="*/ 0 w 3448549"/>
                  <a:gd name="connsiteY63" fmla="*/ 1872974 h 3585253"/>
                  <a:gd name="connsiteX64" fmla="*/ 58521 w 3448549"/>
                  <a:gd name="connsiteY64" fmla="*/ 2333831 h 3585253"/>
                  <a:gd name="connsiteX65" fmla="*/ 100254 w 3448549"/>
                  <a:gd name="connsiteY65" fmla="*/ 2544293 h 3585253"/>
                  <a:gd name="connsiteX66" fmla="*/ 375593 w 3448549"/>
                  <a:gd name="connsiteY66" fmla="*/ 3518717 h 3585253"/>
                  <a:gd name="connsiteX0" fmla="*/ 387674 w 3448550"/>
                  <a:gd name="connsiteY0" fmla="*/ 3508413 h 3585253"/>
                  <a:gd name="connsiteX1" fmla="*/ 379031 w 3448550"/>
                  <a:gd name="connsiteY1" fmla="*/ 2442829 h 3585253"/>
                  <a:gd name="connsiteX2" fmla="*/ 443576 w 3448550"/>
                  <a:gd name="connsiteY2" fmla="*/ 2236128 h 3585253"/>
                  <a:gd name="connsiteX3" fmla="*/ 412264 w 3448550"/>
                  <a:gd name="connsiteY3" fmla="*/ 2030773 h 3585253"/>
                  <a:gd name="connsiteX4" fmla="*/ 503704 w 3448550"/>
                  <a:gd name="connsiteY4" fmla="*/ 1560510 h 3585253"/>
                  <a:gd name="connsiteX5" fmla="*/ 496981 w 3448550"/>
                  <a:gd name="connsiteY5" fmla="*/ 1594128 h 3585253"/>
                  <a:gd name="connsiteX6" fmla="*/ 634332 w 3448550"/>
                  <a:gd name="connsiteY6" fmla="*/ 1508258 h 3585253"/>
                  <a:gd name="connsiteX7" fmla="*/ 882526 w 3448550"/>
                  <a:gd name="connsiteY7" fmla="*/ 1338441 h 3585253"/>
                  <a:gd name="connsiteX8" fmla="*/ 1261349 w 3448550"/>
                  <a:gd name="connsiteY8" fmla="*/ 1267556 h 3585253"/>
                  <a:gd name="connsiteX9" fmla="*/ 1261349 w 3448550"/>
                  <a:gd name="connsiteY9" fmla="*/ 1292145 h 3585253"/>
                  <a:gd name="connsiteX10" fmla="*/ 1666298 w 3448550"/>
                  <a:gd name="connsiteY10" fmla="*/ 1233938 h 3585253"/>
                  <a:gd name="connsiteX11" fmla="*/ 2046274 w 3448550"/>
                  <a:gd name="connsiteY11" fmla="*/ 1201858 h 3585253"/>
                  <a:gd name="connsiteX12" fmla="*/ 2590111 w 3448550"/>
                  <a:gd name="connsiteY12" fmla="*/ 1320575 h 3585253"/>
                  <a:gd name="connsiteX13" fmla="*/ 2762425 w 3448550"/>
                  <a:gd name="connsiteY13" fmla="*/ 1445633 h 3585253"/>
                  <a:gd name="connsiteX14" fmla="*/ 2998709 w 3448550"/>
                  <a:gd name="connsiteY14" fmla="*/ 1743390 h 3585253"/>
                  <a:gd name="connsiteX15" fmla="*/ 3056148 w 3448550"/>
                  <a:gd name="connsiteY15" fmla="*/ 1918778 h 3585253"/>
                  <a:gd name="connsiteX16" fmla="*/ 3037898 w 3448550"/>
                  <a:gd name="connsiteY16" fmla="*/ 2148338 h 3585253"/>
                  <a:gd name="connsiteX17" fmla="*/ 3129722 w 3448550"/>
                  <a:gd name="connsiteY17" fmla="*/ 2417855 h 3585253"/>
                  <a:gd name="connsiteX18" fmla="*/ 3182359 w 3448550"/>
                  <a:gd name="connsiteY18" fmla="*/ 2726178 h 3585253"/>
                  <a:gd name="connsiteX19" fmla="*/ 3207715 w 3448550"/>
                  <a:gd name="connsiteY19" fmla="*/ 2892921 h 3585253"/>
                  <a:gd name="connsiteX20" fmla="*/ 3181589 w 3448550"/>
                  <a:gd name="connsiteY20" fmla="*/ 3167241 h 3585253"/>
                  <a:gd name="connsiteX21" fmla="*/ 3168526 w 3448550"/>
                  <a:gd name="connsiteY21" fmla="*/ 3546064 h 3585253"/>
                  <a:gd name="connsiteX22" fmla="*/ 3168526 w 3448550"/>
                  <a:gd name="connsiteY22" fmla="*/ 3585253 h 3585253"/>
                  <a:gd name="connsiteX23" fmla="*/ 3272261 w 3448550"/>
                  <a:gd name="connsiteY23" fmla="*/ 3217572 h 3585253"/>
                  <a:gd name="connsiteX24" fmla="*/ 3318174 w 3448550"/>
                  <a:gd name="connsiteY24" fmla="*/ 2882164 h 3585253"/>
                  <a:gd name="connsiteX25" fmla="*/ 3390595 w 3448550"/>
                  <a:gd name="connsiteY25" fmla="*/ 2749230 h 3585253"/>
                  <a:gd name="connsiteX26" fmla="*/ 3403658 w 3448550"/>
                  <a:gd name="connsiteY26" fmla="*/ 2487973 h 3585253"/>
                  <a:gd name="connsiteX27" fmla="*/ 3448550 w 3448550"/>
                  <a:gd name="connsiteY27" fmla="*/ 2120557 h 3585253"/>
                  <a:gd name="connsiteX28" fmla="*/ 3390596 w 3448550"/>
                  <a:gd name="connsiteY28" fmla="*/ 2114117 h 3585253"/>
                  <a:gd name="connsiteX29" fmla="*/ 3379314 w 3448550"/>
                  <a:gd name="connsiteY29" fmla="*/ 1638095 h 3585253"/>
                  <a:gd name="connsiteX30" fmla="*/ 3335888 w 3448550"/>
                  <a:gd name="connsiteY30" fmla="*/ 1613878 h 3585253"/>
                  <a:gd name="connsiteX31" fmla="*/ 3293784 w 3448550"/>
                  <a:gd name="connsiteY31" fmla="*/ 1249417 h 3585253"/>
                  <a:gd name="connsiteX32" fmla="*/ 3252623 w 3448550"/>
                  <a:gd name="connsiteY32" fmla="*/ 1322278 h 3585253"/>
                  <a:gd name="connsiteX33" fmla="*/ 3149146 w 3448550"/>
                  <a:gd name="connsiteY33" fmla="*/ 948579 h 3585253"/>
                  <a:gd name="connsiteX34" fmla="*/ 3007642 w 3448550"/>
                  <a:gd name="connsiteY34" fmla="*/ 703386 h 3585253"/>
                  <a:gd name="connsiteX35" fmla="*/ 2952935 w 3448550"/>
                  <a:gd name="connsiteY35" fmla="*/ 730739 h 3585253"/>
                  <a:gd name="connsiteX36" fmla="*/ 2777088 w 3448550"/>
                  <a:gd name="connsiteY36" fmla="*/ 492371 h 3585253"/>
                  <a:gd name="connsiteX37" fmla="*/ 2734104 w 3448550"/>
                  <a:gd name="connsiteY37" fmla="*/ 515816 h 3585253"/>
                  <a:gd name="connsiteX38" fmla="*/ 2515273 w 3448550"/>
                  <a:gd name="connsiteY38" fmla="*/ 273539 h 3585253"/>
                  <a:gd name="connsiteX39" fmla="*/ 2472288 w 3448550"/>
                  <a:gd name="connsiteY39" fmla="*/ 375139 h 3585253"/>
                  <a:gd name="connsiteX40" fmla="*/ 2261273 w 3448550"/>
                  <a:gd name="connsiteY40" fmla="*/ 179754 h 3585253"/>
                  <a:gd name="connsiteX41" fmla="*/ 2327704 w 3448550"/>
                  <a:gd name="connsiteY41" fmla="*/ 332154 h 3585253"/>
                  <a:gd name="connsiteX42" fmla="*/ 2034626 w 3448550"/>
                  <a:gd name="connsiteY42" fmla="*/ 105509 h 3585253"/>
                  <a:gd name="connsiteX43" fmla="*/ 1972105 w 3448550"/>
                  <a:gd name="connsiteY43" fmla="*/ 164124 h 3585253"/>
                  <a:gd name="connsiteX44" fmla="*/ 1839242 w 3448550"/>
                  <a:gd name="connsiteY44" fmla="*/ 78155 h 3585253"/>
                  <a:gd name="connsiteX45" fmla="*/ 1761538 w 3448550"/>
                  <a:gd name="connsiteY45" fmla="*/ 185455 h 3585253"/>
                  <a:gd name="connsiteX46" fmla="*/ 1671212 w 3448550"/>
                  <a:gd name="connsiteY46" fmla="*/ 11723 h 3585253"/>
                  <a:gd name="connsiteX47" fmla="*/ 1620412 w 3448550"/>
                  <a:gd name="connsiteY47" fmla="*/ 0 h 3585253"/>
                  <a:gd name="connsiteX48" fmla="*/ 1530534 w 3448550"/>
                  <a:gd name="connsiteY48" fmla="*/ 156308 h 3585253"/>
                  <a:gd name="connsiteX49" fmla="*/ 1460196 w 3448550"/>
                  <a:gd name="connsiteY49" fmla="*/ 97694 h 3585253"/>
                  <a:gd name="connsiteX50" fmla="*/ 1401581 w 3448550"/>
                  <a:gd name="connsiteY50" fmla="*/ 171939 h 3585253"/>
                  <a:gd name="connsiteX51" fmla="*/ 1335150 w 3448550"/>
                  <a:gd name="connsiteY51" fmla="*/ 113324 h 3585253"/>
                  <a:gd name="connsiteX52" fmla="*/ 1260904 w 3448550"/>
                  <a:gd name="connsiteY52" fmla="*/ 222739 h 3585253"/>
                  <a:gd name="connsiteX53" fmla="*/ 1210104 w 3448550"/>
                  <a:gd name="connsiteY53" fmla="*/ 203201 h 3585253"/>
                  <a:gd name="connsiteX54" fmla="*/ 991272 w 3448550"/>
                  <a:gd name="connsiteY54" fmla="*/ 418125 h 3585253"/>
                  <a:gd name="connsiteX55" fmla="*/ 995180 w 3448550"/>
                  <a:gd name="connsiteY55" fmla="*/ 347786 h 3585253"/>
                  <a:gd name="connsiteX56" fmla="*/ 799796 w 3448550"/>
                  <a:gd name="connsiteY56" fmla="*/ 558801 h 3585253"/>
                  <a:gd name="connsiteX57" fmla="*/ 752903 w 3448550"/>
                  <a:gd name="connsiteY57" fmla="*/ 511909 h 3585253"/>
                  <a:gd name="connsiteX58" fmla="*/ 534072 w 3448550"/>
                  <a:gd name="connsiteY58" fmla="*/ 859693 h 3585253"/>
                  <a:gd name="connsiteX59" fmla="*/ 525105 w 3448550"/>
                  <a:gd name="connsiteY59" fmla="*/ 705820 h 3585253"/>
                  <a:gd name="connsiteX60" fmla="*/ 287889 w 3448550"/>
                  <a:gd name="connsiteY60" fmla="*/ 1199662 h 3585253"/>
                  <a:gd name="connsiteX61" fmla="*/ 240997 w 3448550"/>
                  <a:gd name="connsiteY61" fmla="*/ 1133232 h 3585253"/>
                  <a:gd name="connsiteX62" fmla="*/ 143066 w 3448550"/>
                  <a:gd name="connsiteY62" fmla="*/ 1519087 h 3585253"/>
                  <a:gd name="connsiteX63" fmla="*/ 1 w 3448550"/>
                  <a:gd name="connsiteY63" fmla="*/ 1872974 h 3585253"/>
                  <a:gd name="connsiteX64" fmla="*/ 0 w 3448550"/>
                  <a:gd name="connsiteY64" fmla="*/ 2406983 h 3585253"/>
                  <a:gd name="connsiteX65" fmla="*/ 100255 w 3448550"/>
                  <a:gd name="connsiteY65" fmla="*/ 2544293 h 3585253"/>
                  <a:gd name="connsiteX66" fmla="*/ 375594 w 3448550"/>
                  <a:gd name="connsiteY66" fmla="*/ 3518717 h 3585253"/>
                  <a:gd name="connsiteX0" fmla="*/ 401085 w 3461961"/>
                  <a:gd name="connsiteY0" fmla="*/ 3508413 h 3585253"/>
                  <a:gd name="connsiteX1" fmla="*/ 392442 w 3461961"/>
                  <a:gd name="connsiteY1" fmla="*/ 2442829 h 3585253"/>
                  <a:gd name="connsiteX2" fmla="*/ 456987 w 3461961"/>
                  <a:gd name="connsiteY2" fmla="*/ 2236128 h 3585253"/>
                  <a:gd name="connsiteX3" fmla="*/ 425675 w 3461961"/>
                  <a:gd name="connsiteY3" fmla="*/ 2030773 h 3585253"/>
                  <a:gd name="connsiteX4" fmla="*/ 517115 w 3461961"/>
                  <a:gd name="connsiteY4" fmla="*/ 1560510 h 3585253"/>
                  <a:gd name="connsiteX5" fmla="*/ 510392 w 3461961"/>
                  <a:gd name="connsiteY5" fmla="*/ 1594128 h 3585253"/>
                  <a:gd name="connsiteX6" fmla="*/ 647743 w 3461961"/>
                  <a:gd name="connsiteY6" fmla="*/ 1508258 h 3585253"/>
                  <a:gd name="connsiteX7" fmla="*/ 895937 w 3461961"/>
                  <a:gd name="connsiteY7" fmla="*/ 1338441 h 3585253"/>
                  <a:gd name="connsiteX8" fmla="*/ 1274760 w 3461961"/>
                  <a:gd name="connsiteY8" fmla="*/ 1267556 h 3585253"/>
                  <a:gd name="connsiteX9" fmla="*/ 1274760 w 3461961"/>
                  <a:gd name="connsiteY9" fmla="*/ 1292145 h 3585253"/>
                  <a:gd name="connsiteX10" fmla="*/ 1679709 w 3461961"/>
                  <a:gd name="connsiteY10" fmla="*/ 1233938 h 3585253"/>
                  <a:gd name="connsiteX11" fmla="*/ 2059685 w 3461961"/>
                  <a:gd name="connsiteY11" fmla="*/ 1201858 h 3585253"/>
                  <a:gd name="connsiteX12" fmla="*/ 2603522 w 3461961"/>
                  <a:gd name="connsiteY12" fmla="*/ 1320575 h 3585253"/>
                  <a:gd name="connsiteX13" fmla="*/ 2775836 w 3461961"/>
                  <a:gd name="connsiteY13" fmla="*/ 1445633 h 3585253"/>
                  <a:gd name="connsiteX14" fmla="*/ 3012120 w 3461961"/>
                  <a:gd name="connsiteY14" fmla="*/ 1743390 h 3585253"/>
                  <a:gd name="connsiteX15" fmla="*/ 3069559 w 3461961"/>
                  <a:gd name="connsiteY15" fmla="*/ 1918778 h 3585253"/>
                  <a:gd name="connsiteX16" fmla="*/ 3051309 w 3461961"/>
                  <a:gd name="connsiteY16" fmla="*/ 2148338 h 3585253"/>
                  <a:gd name="connsiteX17" fmla="*/ 3143133 w 3461961"/>
                  <a:gd name="connsiteY17" fmla="*/ 2417855 h 3585253"/>
                  <a:gd name="connsiteX18" fmla="*/ 3195770 w 3461961"/>
                  <a:gd name="connsiteY18" fmla="*/ 2726178 h 3585253"/>
                  <a:gd name="connsiteX19" fmla="*/ 3221126 w 3461961"/>
                  <a:gd name="connsiteY19" fmla="*/ 2892921 h 3585253"/>
                  <a:gd name="connsiteX20" fmla="*/ 3195000 w 3461961"/>
                  <a:gd name="connsiteY20" fmla="*/ 3167241 h 3585253"/>
                  <a:gd name="connsiteX21" fmla="*/ 3181937 w 3461961"/>
                  <a:gd name="connsiteY21" fmla="*/ 3546064 h 3585253"/>
                  <a:gd name="connsiteX22" fmla="*/ 3181937 w 3461961"/>
                  <a:gd name="connsiteY22" fmla="*/ 3585253 h 3585253"/>
                  <a:gd name="connsiteX23" fmla="*/ 3285672 w 3461961"/>
                  <a:gd name="connsiteY23" fmla="*/ 3217572 h 3585253"/>
                  <a:gd name="connsiteX24" fmla="*/ 3331585 w 3461961"/>
                  <a:gd name="connsiteY24" fmla="*/ 2882164 h 3585253"/>
                  <a:gd name="connsiteX25" fmla="*/ 3404006 w 3461961"/>
                  <a:gd name="connsiteY25" fmla="*/ 2749230 h 3585253"/>
                  <a:gd name="connsiteX26" fmla="*/ 3417069 w 3461961"/>
                  <a:gd name="connsiteY26" fmla="*/ 2487973 h 3585253"/>
                  <a:gd name="connsiteX27" fmla="*/ 3461961 w 3461961"/>
                  <a:gd name="connsiteY27" fmla="*/ 2120557 h 3585253"/>
                  <a:gd name="connsiteX28" fmla="*/ 3404007 w 3461961"/>
                  <a:gd name="connsiteY28" fmla="*/ 2114117 h 3585253"/>
                  <a:gd name="connsiteX29" fmla="*/ 3392725 w 3461961"/>
                  <a:gd name="connsiteY29" fmla="*/ 1638095 h 3585253"/>
                  <a:gd name="connsiteX30" fmla="*/ 3349299 w 3461961"/>
                  <a:gd name="connsiteY30" fmla="*/ 1613878 h 3585253"/>
                  <a:gd name="connsiteX31" fmla="*/ 3307195 w 3461961"/>
                  <a:gd name="connsiteY31" fmla="*/ 1249417 h 3585253"/>
                  <a:gd name="connsiteX32" fmla="*/ 3266034 w 3461961"/>
                  <a:gd name="connsiteY32" fmla="*/ 1322278 h 3585253"/>
                  <a:gd name="connsiteX33" fmla="*/ 3162557 w 3461961"/>
                  <a:gd name="connsiteY33" fmla="*/ 948579 h 3585253"/>
                  <a:gd name="connsiteX34" fmla="*/ 3021053 w 3461961"/>
                  <a:gd name="connsiteY34" fmla="*/ 703386 h 3585253"/>
                  <a:gd name="connsiteX35" fmla="*/ 2966346 w 3461961"/>
                  <a:gd name="connsiteY35" fmla="*/ 730739 h 3585253"/>
                  <a:gd name="connsiteX36" fmla="*/ 2790499 w 3461961"/>
                  <a:gd name="connsiteY36" fmla="*/ 492371 h 3585253"/>
                  <a:gd name="connsiteX37" fmla="*/ 2747515 w 3461961"/>
                  <a:gd name="connsiteY37" fmla="*/ 515816 h 3585253"/>
                  <a:gd name="connsiteX38" fmla="*/ 2528684 w 3461961"/>
                  <a:gd name="connsiteY38" fmla="*/ 273539 h 3585253"/>
                  <a:gd name="connsiteX39" fmla="*/ 2485699 w 3461961"/>
                  <a:gd name="connsiteY39" fmla="*/ 375139 h 3585253"/>
                  <a:gd name="connsiteX40" fmla="*/ 2274684 w 3461961"/>
                  <a:gd name="connsiteY40" fmla="*/ 179754 h 3585253"/>
                  <a:gd name="connsiteX41" fmla="*/ 2341115 w 3461961"/>
                  <a:gd name="connsiteY41" fmla="*/ 332154 h 3585253"/>
                  <a:gd name="connsiteX42" fmla="*/ 2048037 w 3461961"/>
                  <a:gd name="connsiteY42" fmla="*/ 105509 h 3585253"/>
                  <a:gd name="connsiteX43" fmla="*/ 1985516 w 3461961"/>
                  <a:gd name="connsiteY43" fmla="*/ 164124 h 3585253"/>
                  <a:gd name="connsiteX44" fmla="*/ 1852653 w 3461961"/>
                  <a:gd name="connsiteY44" fmla="*/ 78155 h 3585253"/>
                  <a:gd name="connsiteX45" fmla="*/ 1774949 w 3461961"/>
                  <a:gd name="connsiteY45" fmla="*/ 185455 h 3585253"/>
                  <a:gd name="connsiteX46" fmla="*/ 1684623 w 3461961"/>
                  <a:gd name="connsiteY46" fmla="*/ 11723 h 3585253"/>
                  <a:gd name="connsiteX47" fmla="*/ 1633823 w 3461961"/>
                  <a:gd name="connsiteY47" fmla="*/ 0 h 3585253"/>
                  <a:gd name="connsiteX48" fmla="*/ 1543945 w 3461961"/>
                  <a:gd name="connsiteY48" fmla="*/ 156308 h 3585253"/>
                  <a:gd name="connsiteX49" fmla="*/ 1473607 w 3461961"/>
                  <a:gd name="connsiteY49" fmla="*/ 97694 h 3585253"/>
                  <a:gd name="connsiteX50" fmla="*/ 1414992 w 3461961"/>
                  <a:gd name="connsiteY50" fmla="*/ 171939 h 3585253"/>
                  <a:gd name="connsiteX51" fmla="*/ 1348561 w 3461961"/>
                  <a:gd name="connsiteY51" fmla="*/ 113324 h 3585253"/>
                  <a:gd name="connsiteX52" fmla="*/ 1274315 w 3461961"/>
                  <a:gd name="connsiteY52" fmla="*/ 222739 h 3585253"/>
                  <a:gd name="connsiteX53" fmla="*/ 1223515 w 3461961"/>
                  <a:gd name="connsiteY53" fmla="*/ 203201 h 3585253"/>
                  <a:gd name="connsiteX54" fmla="*/ 1004683 w 3461961"/>
                  <a:gd name="connsiteY54" fmla="*/ 418125 h 3585253"/>
                  <a:gd name="connsiteX55" fmla="*/ 1008591 w 3461961"/>
                  <a:gd name="connsiteY55" fmla="*/ 347786 h 3585253"/>
                  <a:gd name="connsiteX56" fmla="*/ 813207 w 3461961"/>
                  <a:gd name="connsiteY56" fmla="*/ 558801 h 3585253"/>
                  <a:gd name="connsiteX57" fmla="*/ 766314 w 3461961"/>
                  <a:gd name="connsiteY57" fmla="*/ 511909 h 3585253"/>
                  <a:gd name="connsiteX58" fmla="*/ 547483 w 3461961"/>
                  <a:gd name="connsiteY58" fmla="*/ 859693 h 3585253"/>
                  <a:gd name="connsiteX59" fmla="*/ 538516 w 3461961"/>
                  <a:gd name="connsiteY59" fmla="*/ 705820 h 3585253"/>
                  <a:gd name="connsiteX60" fmla="*/ 301300 w 3461961"/>
                  <a:gd name="connsiteY60" fmla="*/ 1199662 h 3585253"/>
                  <a:gd name="connsiteX61" fmla="*/ 254408 w 3461961"/>
                  <a:gd name="connsiteY61" fmla="*/ 1133232 h 3585253"/>
                  <a:gd name="connsiteX62" fmla="*/ 156477 w 3461961"/>
                  <a:gd name="connsiteY62" fmla="*/ 1519087 h 3585253"/>
                  <a:gd name="connsiteX63" fmla="*/ 13412 w 3461961"/>
                  <a:gd name="connsiteY63" fmla="*/ 1872974 h 3585253"/>
                  <a:gd name="connsiteX64" fmla="*/ 6097 w 3461961"/>
                  <a:gd name="connsiteY64" fmla="*/ 2085114 h 3585253"/>
                  <a:gd name="connsiteX65" fmla="*/ 13411 w 3461961"/>
                  <a:gd name="connsiteY65" fmla="*/ 2406983 h 3585253"/>
                  <a:gd name="connsiteX66" fmla="*/ 113666 w 3461961"/>
                  <a:gd name="connsiteY66" fmla="*/ 2544293 h 3585253"/>
                  <a:gd name="connsiteX67" fmla="*/ 389005 w 3461961"/>
                  <a:gd name="connsiteY67" fmla="*/ 3518717 h 3585253"/>
                  <a:gd name="connsiteX0" fmla="*/ 391767 w 3452643"/>
                  <a:gd name="connsiteY0" fmla="*/ 3508413 h 3585253"/>
                  <a:gd name="connsiteX1" fmla="*/ 383124 w 3452643"/>
                  <a:gd name="connsiteY1" fmla="*/ 2442829 h 3585253"/>
                  <a:gd name="connsiteX2" fmla="*/ 447669 w 3452643"/>
                  <a:gd name="connsiteY2" fmla="*/ 2236128 h 3585253"/>
                  <a:gd name="connsiteX3" fmla="*/ 416357 w 3452643"/>
                  <a:gd name="connsiteY3" fmla="*/ 2030773 h 3585253"/>
                  <a:gd name="connsiteX4" fmla="*/ 507797 w 3452643"/>
                  <a:gd name="connsiteY4" fmla="*/ 1560510 h 3585253"/>
                  <a:gd name="connsiteX5" fmla="*/ 501074 w 3452643"/>
                  <a:gd name="connsiteY5" fmla="*/ 1594128 h 3585253"/>
                  <a:gd name="connsiteX6" fmla="*/ 638425 w 3452643"/>
                  <a:gd name="connsiteY6" fmla="*/ 1508258 h 3585253"/>
                  <a:gd name="connsiteX7" fmla="*/ 886619 w 3452643"/>
                  <a:gd name="connsiteY7" fmla="*/ 1338441 h 3585253"/>
                  <a:gd name="connsiteX8" fmla="*/ 1265442 w 3452643"/>
                  <a:gd name="connsiteY8" fmla="*/ 1267556 h 3585253"/>
                  <a:gd name="connsiteX9" fmla="*/ 1265442 w 3452643"/>
                  <a:gd name="connsiteY9" fmla="*/ 1292145 h 3585253"/>
                  <a:gd name="connsiteX10" fmla="*/ 1670391 w 3452643"/>
                  <a:gd name="connsiteY10" fmla="*/ 1233938 h 3585253"/>
                  <a:gd name="connsiteX11" fmla="*/ 2050367 w 3452643"/>
                  <a:gd name="connsiteY11" fmla="*/ 1201858 h 3585253"/>
                  <a:gd name="connsiteX12" fmla="*/ 2594204 w 3452643"/>
                  <a:gd name="connsiteY12" fmla="*/ 1320575 h 3585253"/>
                  <a:gd name="connsiteX13" fmla="*/ 2766518 w 3452643"/>
                  <a:gd name="connsiteY13" fmla="*/ 1445633 h 3585253"/>
                  <a:gd name="connsiteX14" fmla="*/ 3002802 w 3452643"/>
                  <a:gd name="connsiteY14" fmla="*/ 1743390 h 3585253"/>
                  <a:gd name="connsiteX15" fmla="*/ 3060241 w 3452643"/>
                  <a:gd name="connsiteY15" fmla="*/ 1918778 h 3585253"/>
                  <a:gd name="connsiteX16" fmla="*/ 3041991 w 3452643"/>
                  <a:gd name="connsiteY16" fmla="*/ 2148338 h 3585253"/>
                  <a:gd name="connsiteX17" fmla="*/ 3133815 w 3452643"/>
                  <a:gd name="connsiteY17" fmla="*/ 2417855 h 3585253"/>
                  <a:gd name="connsiteX18" fmla="*/ 3186452 w 3452643"/>
                  <a:gd name="connsiteY18" fmla="*/ 2726178 h 3585253"/>
                  <a:gd name="connsiteX19" fmla="*/ 3211808 w 3452643"/>
                  <a:gd name="connsiteY19" fmla="*/ 2892921 h 3585253"/>
                  <a:gd name="connsiteX20" fmla="*/ 3185682 w 3452643"/>
                  <a:gd name="connsiteY20" fmla="*/ 3167241 h 3585253"/>
                  <a:gd name="connsiteX21" fmla="*/ 3172619 w 3452643"/>
                  <a:gd name="connsiteY21" fmla="*/ 3546064 h 3585253"/>
                  <a:gd name="connsiteX22" fmla="*/ 3172619 w 3452643"/>
                  <a:gd name="connsiteY22" fmla="*/ 3585253 h 3585253"/>
                  <a:gd name="connsiteX23" fmla="*/ 3276354 w 3452643"/>
                  <a:gd name="connsiteY23" fmla="*/ 3217572 h 3585253"/>
                  <a:gd name="connsiteX24" fmla="*/ 3322267 w 3452643"/>
                  <a:gd name="connsiteY24" fmla="*/ 2882164 h 3585253"/>
                  <a:gd name="connsiteX25" fmla="*/ 3394688 w 3452643"/>
                  <a:gd name="connsiteY25" fmla="*/ 2749230 h 3585253"/>
                  <a:gd name="connsiteX26" fmla="*/ 3407751 w 3452643"/>
                  <a:gd name="connsiteY26" fmla="*/ 2487973 h 3585253"/>
                  <a:gd name="connsiteX27" fmla="*/ 3452643 w 3452643"/>
                  <a:gd name="connsiteY27" fmla="*/ 2120557 h 3585253"/>
                  <a:gd name="connsiteX28" fmla="*/ 3394689 w 3452643"/>
                  <a:gd name="connsiteY28" fmla="*/ 2114117 h 3585253"/>
                  <a:gd name="connsiteX29" fmla="*/ 3383407 w 3452643"/>
                  <a:gd name="connsiteY29" fmla="*/ 1638095 h 3585253"/>
                  <a:gd name="connsiteX30" fmla="*/ 3339981 w 3452643"/>
                  <a:gd name="connsiteY30" fmla="*/ 1613878 h 3585253"/>
                  <a:gd name="connsiteX31" fmla="*/ 3297877 w 3452643"/>
                  <a:gd name="connsiteY31" fmla="*/ 1249417 h 3585253"/>
                  <a:gd name="connsiteX32" fmla="*/ 3256716 w 3452643"/>
                  <a:gd name="connsiteY32" fmla="*/ 1322278 h 3585253"/>
                  <a:gd name="connsiteX33" fmla="*/ 3153239 w 3452643"/>
                  <a:gd name="connsiteY33" fmla="*/ 948579 h 3585253"/>
                  <a:gd name="connsiteX34" fmla="*/ 3011735 w 3452643"/>
                  <a:gd name="connsiteY34" fmla="*/ 703386 h 3585253"/>
                  <a:gd name="connsiteX35" fmla="*/ 2957028 w 3452643"/>
                  <a:gd name="connsiteY35" fmla="*/ 730739 h 3585253"/>
                  <a:gd name="connsiteX36" fmla="*/ 2781181 w 3452643"/>
                  <a:gd name="connsiteY36" fmla="*/ 492371 h 3585253"/>
                  <a:gd name="connsiteX37" fmla="*/ 2738197 w 3452643"/>
                  <a:gd name="connsiteY37" fmla="*/ 515816 h 3585253"/>
                  <a:gd name="connsiteX38" fmla="*/ 2519366 w 3452643"/>
                  <a:gd name="connsiteY38" fmla="*/ 273539 h 3585253"/>
                  <a:gd name="connsiteX39" fmla="*/ 2476381 w 3452643"/>
                  <a:gd name="connsiteY39" fmla="*/ 375139 h 3585253"/>
                  <a:gd name="connsiteX40" fmla="*/ 2265366 w 3452643"/>
                  <a:gd name="connsiteY40" fmla="*/ 179754 h 3585253"/>
                  <a:gd name="connsiteX41" fmla="*/ 2331797 w 3452643"/>
                  <a:gd name="connsiteY41" fmla="*/ 332154 h 3585253"/>
                  <a:gd name="connsiteX42" fmla="*/ 2038719 w 3452643"/>
                  <a:gd name="connsiteY42" fmla="*/ 105509 h 3585253"/>
                  <a:gd name="connsiteX43" fmla="*/ 1976198 w 3452643"/>
                  <a:gd name="connsiteY43" fmla="*/ 164124 h 3585253"/>
                  <a:gd name="connsiteX44" fmla="*/ 1843335 w 3452643"/>
                  <a:gd name="connsiteY44" fmla="*/ 78155 h 3585253"/>
                  <a:gd name="connsiteX45" fmla="*/ 1765631 w 3452643"/>
                  <a:gd name="connsiteY45" fmla="*/ 185455 h 3585253"/>
                  <a:gd name="connsiteX46" fmla="*/ 1675305 w 3452643"/>
                  <a:gd name="connsiteY46" fmla="*/ 11723 h 3585253"/>
                  <a:gd name="connsiteX47" fmla="*/ 1624505 w 3452643"/>
                  <a:gd name="connsiteY47" fmla="*/ 0 h 3585253"/>
                  <a:gd name="connsiteX48" fmla="*/ 1534627 w 3452643"/>
                  <a:gd name="connsiteY48" fmla="*/ 156308 h 3585253"/>
                  <a:gd name="connsiteX49" fmla="*/ 1464289 w 3452643"/>
                  <a:gd name="connsiteY49" fmla="*/ 97694 h 3585253"/>
                  <a:gd name="connsiteX50" fmla="*/ 1405674 w 3452643"/>
                  <a:gd name="connsiteY50" fmla="*/ 171939 h 3585253"/>
                  <a:gd name="connsiteX51" fmla="*/ 1339243 w 3452643"/>
                  <a:gd name="connsiteY51" fmla="*/ 113324 h 3585253"/>
                  <a:gd name="connsiteX52" fmla="*/ 1264997 w 3452643"/>
                  <a:gd name="connsiteY52" fmla="*/ 222739 h 3585253"/>
                  <a:gd name="connsiteX53" fmla="*/ 1214197 w 3452643"/>
                  <a:gd name="connsiteY53" fmla="*/ 203201 h 3585253"/>
                  <a:gd name="connsiteX54" fmla="*/ 995365 w 3452643"/>
                  <a:gd name="connsiteY54" fmla="*/ 418125 h 3585253"/>
                  <a:gd name="connsiteX55" fmla="*/ 999273 w 3452643"/>
                  <a:gd name="connsiteY55" fmla="*/ 347786 h 3585253"/>
                  <a:gd name="connsiteX56" fmla="*/ 803889 w 3452643"/>
                  <a:gd name="connsiteY56" fmla="*/ 558801 h 3585253"/>
                  <a:gd name="connsiteX57" fmla="*/ 756996 w 3452643"/>
                  <a:gd name="connsiteY57" fmla="*/ 511909 h 3585253"/>
                  <a:gd name="connsiteX58" fmla="*/ 538165 w 3452643"/>
                  <a:gd name="connsiteY58" fmla="*/ 859693 h 3585253"/>
                  <a:gd name="connsiteX59" fmla="*/ 529198 w 3452643"/>
                  <a:gd name="connsiteY59" fmla="*/ 705820 h 3585253"/>
                  <a:gd name="connsiteX60" fmla="*/ 291982 w 3452643"/>
                  <a:gd name="connsiteY60" fmla="*/ 1199662 h 3585253"/>
                  <a:gd name="connsiteX61" fmla="*/ 245090 w 3452643"/>
                  <a:gd name="connsiteY61" fmla="*/ 1133232 h 3585253"/>
                  <a:gd name="connsiteX62" fmla="*/ 147159 w 3452643"/>
                  <a:gd name="connsiteY62" fmla="*/ 1519087 h 3585253"/>
                  <a:gd name="connsiteX63" fmla="*/ 4094 w 3452643"/>
                  <a:gd name="connsiteY63" fmla="*/ 1872974 h 3585253"/>
                  <a:gd name="connsiteX64" fmla="*/ 77246 w 3452643"/>
                  <a:gd name="connsiteY64" fmla="*/ 2055853 h 3585253"/>
                  <a:gd name="connsiteX65" fmla="*/ 4093 w 3452643"/>
                  <a:gd name="connsiteY65" fmla="*/ 2406983 h 3585253"/>
                  <a:gd name="connsiteX66" fmla="*/ 104348 w 3452643"/>
                  <a:gd name="connsiteY66" fmla="*/ 2544293 h 3585253"/>
                  <a:gd name="connsiteX67" fmla="*/ 379687 w 345264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9513 w 3458063"/>
                  <a:gd name="connsiteY65" fmla="*/ 2406983 h 3585253"/>
                  <a:gd name="connsiteX66" fmla="*/ 109768 w 3458063"/>
                  <a:gd name="connsiteY66" fmla="*/ 2544293 h 3585253"/>
                  <a:gd name="connsiteX67" fmla="*/ 385107 w 345806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9513 w 3458063"/>
                  <a:gd name="connsiteY65" fmla="*/ 2406983 h 3585253"/>
                  <a:gd name="connsiteX66" fmla="*/ 87823 w 3458063"/>
                  <a:gd name="connsiteY66" fmla="*/ 2683282 h 3585253"/>
                  <a:gd name="connsiteX67" fmla="*/ 385107 w 3458063"/>
                  <a:gd name="connsiteY67" fmla="*/ 3518717 h 3585253"/>
                  <a:gd name="connsiteX0" fmla="*/ 397187 w 3458063"/>
                  <a:gd name="connsiteY0" fmla="*/ 3508413 h 3585253"/>
                  <a:gd name="connsiteX1" fmla="*/ 388544 w 3458063"/>
                  <a:gd name="connsiteY1" fmla="*/ 2442829 h 3585253"/>
                  <a:gd name="connsiteX2" fmla="*/ 453089 w 3458063"/>
                  <a:gd name="connsiteY2" fmla="*/ 2236128 h 3585253"/>
                  <a:gd name="connsiteX3" fmla="*/ 421777 w 3458063"/>
                  <a:gd name="connsiteY3" fmla="*/ 2030773 h 3585253"/>
                  <a:gd name="connsiteX4" fmla="*/ 513217 w 3458063"/>
                  <a:gd name="connsiteY4" fmla="*/ 1560510 h 3585253"/>
                  <a:gd name="connsiteX5" fmla="*/ 506494 w 3458063"/>
                  <a:gd name="connsiteY5" fmla="*/ 1594128 h 3585253"/>
                  <a:gd name="connsiteX6" fmla="*/ 643845 w 3458063"/>
                  <a:gd name="connsiteY6" fmla="*/ 1508258 h 3585253"/>
                  <a:gd name="connsiteX7" fmla="*/ 892039 w 3458063"/>
                  <a:gd name="connsiteY7" fmla="*/ 1338441 h 3585253"/>
                  <a:gd name="connsiteX8" fmla="*/ 1270862 w 3458063"/>
                  <a:gd name="connsiteY8" fmla="*/ 1267556 h 3585253"/>
                  <a:gd name="connsiteX9" fmla="*/ 1270862 w 3458063"/>
                  <a:gd name="connsiteY9" fmla="*/ 1292145 h 3585253"/>
                  <a:gd name="connsiteX10" fmla="*/ 1675811 w 3458063"/>
                  <a:gd name="connsiteY10" fmla="*/ 1233938 h 3585253"/>
                  <a:gd name="connsiteX11" fmla="*/ 2055787 w 3458063"/>
                  <a:gd name="connsiteY11" fmla="*/ 1201858 h 3585253"/>
                  <a:gd name="connsiteX12" fmla="*/ 2599624 w 3458063"/>
                  <a:gd name="connsiteY12" fmla="*/ 1320575 h 3585253"/>
                  <a:gd name="connsiteX13" fmla="*/ 2771938 w 3458063"/>
                  <a:gd name="connsiteY13" fmla="*/ 1445633 h 3585253"/>
                  <a:gd name="connsiteX14" fmla="*/ 3008222 w 3458063"/>
                  <a:gd name="connsiteY14" fmla="*/ 1743390 h 3585253"/>
                  <a:gd name="connsiteX15" fmla="*/ 3065661 w 3458063"/>
                  <a:gd name="connsiteY15" fmla="*/ 1918778 h 3585253"/>
                  <a:gd name="connsiteX16" fmla="*/ 3047411 w 3458063"/>
                  <a:gd name="connsiteY16" fmla="*/ 2148338 h 3585253"/>
                  <a:gd name="connsiteX17" fmla="*/ 3139235 w 3458063"/>
                  <a:gd name="connsiteY17" fmla="*/ 2417855 h 3585253"/>
                  <a:gd name="connsiteX18" fmla="*/ 3191872 w 3458063"/>
                  <a:gd name="connsiteY18" fmla="*/ 2726178 h 3585253"/>
                  <a:gd name="connsiteX19" fmla="*/ 3217228 w 3458063"/>
                  <a:gd name="connsiteY19" fmla="*/ 2892921 h 3585253"/>
                  <a:gd name="connsiteX20" fmla="*/ 3191102 w 3458063"/>
                  <a:gd name="connsiteY20" fmla="*/ 3167241 h 3585253"/>
                  <a:gd name="connsiteX21" fmla="*/ 3178039 w 3458063"/>
                  <a:gd name="connsiteY21" fmla="*/ 3546064 h 3585253"/>
                  <a:gd name="connsiteX22" fmla="*/ 3178039 w 3458063"/>
                  <a:gd name="connsiteY22" fmla="*/ 3585253 h 3585253"/>
                  <a:gd name="connsiteX23" fmla="*/ 3281774 w 3458063"/>
                  <a:gd name="connsiteY23" fmla="*/ 3217572 h 3585253"/>
                  <a:gd name="connsiteX24" fmla="*/ 3327687 w 3458063"/>
                  <a:gd name="connsiteY24" fmla="*/ 2882164 h 3585253"/>
                  <a:gd name="connsiteX25" fmla="*/ 3400108 w 3458063"/>
                  <a:gd name="connsiteY25" fmla="*/ 2749230 h 3585253"/>
                  <a:gd name="connsiteX26" fmla="*/ 3413171 w 3458063"/>
                  <a:gd name="connsiteY26" fmla="*/ 2487973 h 3585253"/>
                  <a:gd name="connsiteX27" fmla="*/ 3458063 w 3458063"/>
                  <a:gd name="connsiteY27" fmla="*/ 2120557 h 3585253"/>
                  <a:gd name="connsiteX28" fmla="*/ 3400109 w 3458063"/>
                  <a:gd name="connsiteY28" fmla="*/ 2114117 h 3585253"/>
                  <a:gd name="connsiteX29" fmla="*/ 3388827 w 3458063"/>
                  <a:gd name="connsiteY29" fmla="*/ 1638095 h 3585253"/>
                  <a:gd name="connsiteX30" fmla="*/ 3345401 w 3458063"/>
                  <a:gd name="connsiteY30" fmla="*/ 1613878 h 3585253"/>
                  <a:gd name="connsiteX31" fmla="*/ 3303297 w 3458063"/>
                  <a:gd name="connsiteY31" fmla="*/ 1249417 h 3585253"/>
                  <a:gd name="connsiteX32" fmla="*/ 3262136 w 3458063"/>
                  <a:gd name="connsiteY32" fmla="*/ 1322278 h 3585253"/>
                  <a:gd name="connsiteX33" fmla="*/ 3158659 w 3458063"/>
                  <a:gd name="connsiteY33" fmla="*/ 948579 h 3585253"/>
                  <a:gd name="connsiteX34" fmla="*/ 3017155 w 3458063"/>
                  <a:gd name="connsiteY34" fmla="*/ 703386 h 3585253"/>
                  <a:gd name="connsiteX35" fmla="*/ 2962448 w 3458063"/>
                  <a:gd name="connsiteY35" fmla="*/ 730739 h 3585253"/>
                  <a:gd name="connsiteX36" fmla="*/ 2786601 w 3458063"/>
                  <a:gd name="connsiteY36" fmla="*/ 492371 h 3585253"/>
                  <a:gd name="connsiteX37" fmla="*/ 2743617 w 3458063"/>
                  <a:gd name="connsiteY37" fmla="*/ 515816 h 3585253"/>
                  <a:gd name="connsiteX38" fmla="*/ 2524786 w 3458063"/>
                  <a:gd name="connsiteY38" fmla="*/ 273539 h 3585253"/>
                  <a:gd name="connsiteX39" fmla="*/ 2481801 w 3458063"/>
                  <a:gd name="connsiteY39" fmla="*/ 375139 h 3585253"/>
                  <a:gd name="connsiteX40" fmla="*/ 2270786 w 3458063"/>
                  <a:gd name="connsiteY40" fmla="*/ 179754 h 3585253"/>
                  <a:gd name="connsiteX41" fmla="*/ 2337217 w 3458063"/>
                  <a:gd name="connsiteY41" fmla="*/ 332154 h 3585253"/>
                  <a:gd name="connsiteX42" fmla="*/ 2044139 w 3458063"/>
                  <a:gd name="connsiteY42" fmla="*/ 105509 h 3585253"/>
                  <a:gd name="connsiteX43" fmla="*/ 1981618 w 3458063"/>
                  <a:gd name="connsiteY43" fmla="*/ 164124 h 3585253"/>
                  <a:gd name="connsiteX44" fmla="*/ 1848755 w 3458063"/>
                  <a:gd name="connsiteY44" fmla="*/ 78155 h 3585253"/>
                  <a:gd name="connsiteX45" fmla="*/ 1771051 w 3458063"/>
                  <a:gd name="connsiteY45" fmla="*/ 185455 h 3585253"/>
                  <a:gd name="connsiteX46" fmla="*/ 1680725 w 3458063"/>
                  <a:gd name="connsiteY46" fmla="*/ 11723 h 3585253"/>
                  <a:gd name="connsiteX47" fmla="*/ 1629925 w 3458063"/>
                  <a:gd name="connsiteY47" fmla="*/ 0 h 3585253"/>
                  <a:gd name="connsiteX48" fmla="*/ 1540047 w 3458063"/>
                  <a:gd name="connsiteY48" fmla="*/ 156308 h 3585253"/>
                  <a:gd name="connsiteX49" fmla="*/ 1469709 w 3458063"/>
                  <a:gd name="connsiteY49" fmla="*/ 97694 h 3585253"/>
                  <a:gd name="connsiteX50" fmla="*/ 1411094 w 3458063"/>
                  <a:gd name="connsiteY50" fmla="*/ 171939 h 3585253"/>
                  <a:gd name="connsiteX51" fmla="*/ 1344663 w 3458063"/>
                  <a:gd name="connsiteY51" fmla="*/ 113324 h 3585253"/>
                  <a:gd name="connsiteX52" fmla="*/ 1270417 w 3458063"/>
                  <a:gd name="connsiteY52" fmla="*/ 222739 h 3585253"/>
                  <a:gd name="connsiteX53" fmla="*/ 1219617 w 3458063"/>
                  <a:gd name="connsiteY53" fmla="*/ 203201 h 3585253"/>
                  <a:gd name="connsiteX54" fmla="*/ 1000785 w 3458063"/>
                  <a:gd name="connsiteY54" fmla="*/ 418125 h 3585253"/>
                  <a:gd name="connsiteX55" fmla="*/ 1004693 w 3458063"/>
                  <a:gd name="connsiteY55" fmla="*/ 347786 h 3585253"/>
                  <a:gd name="connsiteX56" fmla="*/ 809309 w 3458063"/>
                  <a:gd name="connsiteY56" fmla="*/ 558801 h 3585253"/>
                  <a:gd name="connsiteX57" fmla="*/ 762416 w 3458063"/>
                  <a:gd name="connsiteY57" fmla="*/ 511909 h 3585253"/>
                  <a:gd name="connsiteX58" fmla="*/ 543585 w 3458063"/>
                  <a:gd name="connsiteY58" fmla="*/ 859693 h 3585253"/>
                  <a:gd name="connsiteX59" fmla="*/ 534618 w 3458063"/>
                  <a:gd name="connsiteY59" fmla="*/ 705820 h 3585253"/>
                  <a:gd name="connsiteX60" fmla="*/ 297402 w 3458063"/>
                  <a:gd name="connsiteY60" fmla="*/ 1199662 h 3585253"/>
                  <a:gd name="connsiteX61" fmla="*/ 250510 w 3458063"/>
                  <a:gd name="connsiteY61" fmla="*/ 1133232 h 3585253"/>
                  <a:gd name="connsiteX62" fmla="*/ 152579 w 3458063"/>
                  <a:gd name="connsiteY62" fmla="*/ 1519087 h 3585253"/>
                  <a:gd name="connsiteX63" fmla="*/ 9514 w 3458063"/>
                  <a:gd name="connsiteY63" fmla="*/ 1872974 h 3585253"/>
                  <a:gd name="connsiteX64" fmla="*/ 16829 w 3458063"/>
                  <a:gd name="connsiteY64" fmla="*/ 2026592 h 3585253"/>
                  <a:gd name="connsiteX65" fmla="*/ 82665 w 3458063"/>
                  <a:gd name="connsiteY65" fmla="*/ 2385037 h 3585253"/>
                  <a:gd name="connsiteX66" fmla="*/ 87823 w 3458063"/>
                  <a:gd name="connsiteY66" fmla="*/ 2683282 h 3585253"/>
                  <a:gd name="connsiteX67" fmla="*/ 385107 w 3458063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29261 w 3477810"/>
                  <a:gd name="connsiteY63" fmla="*/ 1872974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29261 w 3477810"/>
                  <a:gd name="connsiteY63" fmla="*/ 1872974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416934 w 3477810"/>
                  <a:gd name="connsiteY0" fmla="*/ 3508413 h 3585253"/>
                  <a:gd name="connsiteX1" fmla="*/ 408291 w 3477810"/>
                  <a:gd name="connsiteY1" fmla="*/ 2442829 h 3585253"/>
                  <a:gd name="connsiteX2" fmla="*/ 472836 w 3477810"/>
                  <a:gd name="connsiteY2" fmla="*/ 2236128 h 3585253"/>
                  <a:gd name="connsiteX3" fmla="*/ 441524 w 3477810"/>
                  <a:gd name="connsiteY3" fmla="*/ 2030773 h 3585253"/>
                  <a:gd name="connsiteX4" fmla="*/ 532964 w 3477810"/>
                  <a:gd name="connsiteY4" fmla="*/ 1560510 h 3585253"/>
                  <a:gd name="connsiteX5" fmla="*/ 526241 w 3477810"/>
                  <a:gd name="connsiteY5" fmla="*/ 1594128 h 3585253"/>
                  <a:gd name="connsiteX6" fmla="*/ 663592 w 3477810"/>
                  <a:gd name="connsiteY6" fmla="*/ 1508258 h 3585253"/>
                  <a:gd name="connsiteX7" fmla="*/ 911786 w 3477810"/>
                  <a:gd name="connsiteY7" fmla="*/ 1338441 h 3585253"/>
                  <a:gd name="connsiteX8" fmla="*/ 1290609 w 3477810"/>
                  <a:gd name="connsiteY8" fmla="*/ 1267556 h 3585253"/>
                  <a:gd name="connsiteX9" fmla="*/ 1290609 w 3477810"/>
                  <a:gd name="connsiteY9" fmla="*/ 1292145 h 3585253"/>
                  <a:gd name="connsiteX10" fmla="*/ 1695558 w 3477810"/>
                  <a:gd name="connsiteY10" fmla="*/ 1233938 h 3585253"/>
                  <a:gd name="connsiteX11" fmla="*/ 2075534 w 3477810"/>
                  <a:gd name="connsiteY11" fmla="*/ 1201858 h 3585253"/>
                  <a:gd name="connsiteX12" fmla="*/ 2619371 w 3477810"/>
                  <a:gd name="connsiteY12" fmla="*/ 1320575 h 3585253"/>
                  <a:gd name="connsiteX13" fmla="*/ 2791685 w 3477810"/>
                  <a:gd name="connsiteY13" fmla="*/ 1445633 h 3585253"/>
                  <a:gd name="connsiteX14" fmla="*/ 3027969 w 3477810"/>
                  <a:gd name="connsiteY14" fmla="*/ 1743390 h 3585253"/>
                  <a:gd name="connsiteX15" fmla="*/ 3085408 w 3477810"/>
                  <a:gd name="connsiteY15" fmla="*/ 1918778 h 3585253"/>
                  <a:gd name="connsiteX16" fmla="*/ 3067158 w 3477810"/>
                  <a:gd name="connsiteY16" fmla="*/ 2148338 h 3585253"/>
                  <a:gd name="connsiteX17" fmla="*/ 3158982 w 3477810"/>
                  <a:gd name="connsiteY17" fmla="*/ 2417855 h 3585253"/>
                  <a:gd name="connsiteX18" fmla="*/ 3211619 w 3477810"/>
                  <a:gd name="connsiteY18" fmla="*/ 2726178 h 3585253"/>
                  <a:gd name="connsiteX19" fmla="*/ 3236975 w 3477810"/>
                  <a:gd name="connsiteY19" fmla="*/ 2892921 h 3585253"/>
                  <a:gd name="connsiteX20" fmla="*/ 3210849 w 3477810"/>
                  <a:gd name="connsiteY20" fmla="*/ 3167241 h 3585253"/>
                  <a:gd name="connsiteX21" fmla="*/ 3197786 w 3477810"/>
                  <a:gd name="connsiteY21" fmla="*/ 3546064 h 3585253"/>
                  <a:gd name="connsiteX22" fmla="*/ 3197786 w 3477810"/>
                  <a:gd name="connsiteY22" fmla="*/ 3585253 h 3585253"/>
                  <a:gd name="connsiteX23" fmla="*/ 3301521 w 3477810"/>
                  <a:gd name="connsiteY23" fmla="*/ 3217572 h 3585253"/>
                  <a:gd name="connsiteX24" fmla="*/ 3347434 w 3477810"/>
                  <a:gd name="connsiteY24" fmla="*/ 2882164 h 3585253"/>
                  <a:gd name="connsiteX25" fmla="*/ 3419855 w 3477810"/>
                  <a:gd name="connsiteY25" fmla="*/ 2749230 h 3585253"/>
                  <a:gd name="connsiteX26" fmla="*/ 3432918 w 3477810"/>
                  <a:gd name="connsiteY26" fmla="*/ 2487973 h 3585253"/>
                  <a:gd name="connsiteX27" fmla="*/ 3477810 w 3477810"/>
                  <a:gd name="connsiteY27" fmla="*/ 2120557 h 3585253"/>
                  <a:gd name="connsiteX28" fmla="*/ 3419856 w 3477810"/>
                  <a:gd name="connsiteY28" fmla="*/ 2114117 h 3585253"/>
                  <a:gd name="connsiteX29" fmla="*/ 3408574 w 3477810"/>
                  <a:gd name="connsiteY29" fmla="*/ 1638095 h 3585253"/>
                  <a:gd name="connsiteX30" fmla="*/ 3365148 w 3477810"/>
                  <a:gd name="connsiteY30" fmla="*/ 1613878 h 3585253"/>
                  <a:gd name="connsiteX31" fmla="*/ 3323044 w 3477810"/>
                  <a:gd name="connsiteY31" fmla="*/ 1249417 h 3585253"/>
                  <a:gd name="connsiteX32" fmla="*/ 3281883 w 3477810"/>
                  <a:gd name="connsiteY32" fmla="*/ 1322278 h 3585253"/>
                  <a:gd name="connsiteX33" fmla="*/ 3178406 w 3477810"/>
                  <a:gd name="connsiteY33" fmla="*/ 948579 h 3585253"/>
                  <a:gd name="connsiteX34" fmla="*/ 3036902 w 3477810"/>
                  <a:gd name="connsiteY34" fmla="*/ 703386 h 3585253"/>
                  <a:gd name="connsiteX35" fmla="*/ 2982195 w 3477810"/>
                  <a:gd name="connsiteY35" fmla="*/ 730739 h 3585253"/>
                  <a:gd name="connsiteX36" fmla="*/ 2806348 w 3477810"/>
                  <a:gd name="connsiteY36" fmla="*/ 492371 h 3585253"/>
                  <a:gd name="connsiteX37" fmla="*/ 2763364 w 3477810"/>
                  <a:gd name="connsiteY37" fmla="*/ 515816 h 3585253"/>
                  <a:gd name="connsiteX38" fmla="*/ 2544533 w 3477810"/>
                  <a:gd name="connsiteY38" fmla="*/ 273539 h 3585253"/>
                  <a:gd name="connsiteX39" fmla="*/ 2501548 w 3477810"/>
                  <a:gd name="connsiteY39" fmla="*/ 375139 h 3585253"/>
                  <a:gd name="connsiteX40" fmla="*/ 2290533 w 3477810"/>
                  <a:gd name="connsiteY40" fmla="*/ 179754 h 3585253"/>
                  <a:gd name="connsiteX41" fmla="*/ 2356964 w 3477810"/>
                  <a:gd name="connsiteY41" fmla="*/ 332154 h 3585253"/>
                  <a:gd name="connsiteX42" fmla="*/ 2063886 w 3477810"/>
                  <a:gd name="connsiteY42" fmla="*/ 105509 h 3585253"/>
                  <a:gd name="connsiteX43" fmla="*/ 2001365 w 3477810"/>
                  <a:gd name="connsiteY43" fmla="*/ 164124 h 3585253"/>
                  <a:gd name="connsiteX44" fmla="*/ 1868502 w 3477810"/>
                  <a:gd name="connsiteY44" fmla="*/ 78155 h 3585253"/>
                  <a:gd name="connsiteX45" fmla="*/ 1790798 w 3477810"/>
                  <a:gd name="connsiteY45" fmla="*/ 185455 h 3585253"/>
                  <a:gd name="connsiteX46" fmla="*/ 1700472 w 3477810"/>
                  <a:gd name="connsiteY46" fmla="*/ 11723 h 3585253"/>
                  <a:gd name="connsiteX47" fmla="*/ 1649672 w 3477810"/>
                  <a:gd name="connsiteY47" fmla="*/ 0 h 3585253"/>
                  <a:gd name="connsiteX48" fmla="*/ 1559794 w 3477810"/>
                  <a:gd name="connsiteY48" fmla="*/ 156308 h 3585253"/>
                  <a:gd name="connsiteX49" fmla="*/ 1489456 w 3477810"/>
                  <a:gd name="connsiteY49" fmla="*/ 97694 h 3585253"/>
                  <a:gd name="connsiteX50" fmla="*/ 1430841 w 3477810"/>
                  <a:gd name="connsiteY50" fmla="*/ 171939 h 3585253"/>
                  <a:gd name="connsiteX51" fmla="*/ 1364410 w 3477810"/>
                  <a:gd name="connsiteY51" fmla="*/ 113324 h 3585253"/>
                  <a:gd name="connsiteX52" fmla="*/ 1290164 w 3477810"/>
                  <a:gd name="connsiteY52" fmla="*/ 222739 h 3585253"/>
                  <a:gd name="connsiteX53" fmla="*/ 1239364 w 3477810"/>
                  <a:gd name="connsiteY53" fmla="*/ 203201 h 3585253"/>
                  <a:gd name="connsiteX54" fmla="*/ 1020532 w 3477810"/>
                  <a:gd name="connsiteY54" fmla="*/ 418125 h 3585253"/>
                  <a:gd name="connsiteX55" fmla="*/ 1024440 w 3477810"/>
                  <a:gd name="connsiteY55" fmla="*/ 347786 h 3585253"/>
                  <a:gd name="connsiteX56" fmla="*/ 829056 w 3477810"/>
                  <a:gd name="connsiteY56" fmla="*/ 558801 h 3585253"/>
                  <a:gd name="connsiteX57" fmla="*/ 782163 w 3477810"/>
                  <a:gd name="connsiteY57" fmla="*/ 511909 h 3585253"/>
                  <a:gd name="connsiteX58" fmla="*/ 563332 w 3477810"/>
                  <a:gd name="connsiteY58" fmla="*/ 859693 h 3585253"/>
                  <a:gd name="connsiteX59" fmla="*/ 554365 w 3477810"/>
                  <a:gd name="connsiteY59" fmla="*/ 705820 h 3585253"/>
                  <a:gd name="connsiteX60" fmla="*/ 317149 w 3477810"/>
                  <a:gd name="connsiteY60" fmla="*/ 1199662 h 3585253"/>
                  <a:gd name="connsiteX61" fmla="*/ 270257 w 3477810"/>
                  <a:gd name="connsiteY61" fmla="*/ 1133232 h 3585253"/>
                  <a:gd name="connsiteX62" fmla="*/ 172326 w 3477810"/>
                  <a:gd name="connsiteY62" fmla="*/ 1519087 h 3585253"/>
                  <a:gd name="connsiteX63" fmla="*/ 51206 w 3477810"/>
                  <a:gd name="connsiteY63" fmla="*/ 1792507 h 3585253"/>
                  <a:gd name="connsiteX64" fmla="*/ 0 w 3477810"/>
                  <a:gd name="connsiteY64" fmla="*/ 2026592 h 3585253"/>
                  <a:gd name="connsiteX65" fmla="*/ 102412 w 3477810"/>
                  <a:gd name="connsiteY65" fmla="*/ 2385037 h 3585253"/>
                  <a:gd name="connsiteX66" fmla="*/ 107570 w 3477810"/>
                  <a:gd name="connsiteY66" fmla="*/ 2683282 h 3585253"/>
                  <a:gd name="connsiteX67" fmla="*/ 404854 w 3477810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9261 w 3455865"/>
                  <a:gd name="connsiteY63" fmla="*/ 1792507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80467 w 3455865"/>
                  <a:gd name="connsiteY65" fmla="*/ 2385037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85625 w 3455865"/>
                  <a:gd name="connsiteY66" fmla="*/ 2683282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241403 w 3455865"/>
                  <a:gd name="connsiteY67" fmla="*/ 3087297 h 3585253"/>
                  <a:gd name="connsiteX68" fmla="*/ 382909 w 3455865"/>
                  <a:gd name="connsiteY68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504296 w 3455865"/>
                  <a:gd name="connsiteY5" fmla="*/ 1594128 h 3585253"/>
                  <a:gd name="connsiteX6" fmla="*/ 641647 w 3455865"/>
                  <a:gd name="connsiteY6" fmla="*/ 1508258 h 3585253"/>
                  <a:gd name="connsiteX7" fmla="*/ 889841 w 3455865"/>
                  <a:gd name="connsiteY7" fmla="*/ 1338441 h 3585253"/>
                  <a:gd name="connsiteX8" fmla="*/ 1268664 w 3455865"/>
                  <a:gd name="connsiteY8" fmla="*/ 1267556 h 3585253"/>
                  <a:gd name="connsiteX9" fmla="*/ 1268664 w 3455865"/>
                  <a:gd name="connsiteY9" fmla="*/ 1292145 h 3585253"/>
                  <a:gd name="connsiteX10" fmla="*/ 1673613 w 3455865"/>
                  <a:gd name="connsiteY10" fmla="*/ 1233938 h 3585253"/>
                  <a:gd name="connsiteX11" fmla="*/ 2053589 w 3455865"/>
                  <a:gd name="connsiteY11" fmla="*/ 1201858 h 3585253"/>
                  <a:gd name="connsiteX12" fmla="*/ 2597426 w 3455865"/>
                  <a:gd name="connsiteY12" fmla="*/ 1320575 h 3585253"/>
                  <a:gd name="connsiteX13" fmla="*/ 2769740 w 3455865"/>
                  <a:gd name="connsiteY13" fmla="*/ 1445633 h 3585253"/>
                  <a:gd name="connsiteX14" fmla="*/ 3006024 w 3455865"/>
                  <a:gd name="connsiteY14" fmla="*/ 1743390 h 3585253"/>
                  <a:gd name="connsiteX15" fmla="*/ 3063463 w 3455865"/>
                  <a:gd name="connsiteY15" fmla="*/ 1918778 h 3585253"/>
                  <a:gd name="connsiteX16" fmla="*/ 3045213 w 3455865"/>
                  <a:gd name="connsiteY16" fmla="*/ 2148338 h 3585253"/>
                  <a:gd name="connsiteX17" fmla="*/ 3137037 w 3455865"/>
                  <a:gd name="connsiteY17" fmla="*/ 2417855 h 3585253"/>
                  <a:gd name="connsiteX18" fmla="*/ 3189674 w 3455865"/>
                  <a:gd name="connsiteY18" fmla="*/ 2726178 h 3585253"/>
                  <a:gd name="connsiteX19" fmla="*/ 3215030 w 3455865"/>
                  <a:gd name="connsiteY19" fmla="*/ 2892921 h 3585253"/>
                  <a:gd name="connsiteX20" fmla="*/ 3188904 w 3455865"/>
                  <a:gd name="connsiteY20" fmla="*/ 3167241 h 3585253"/>
                  <a:gd name="connsiteX21" fmla="*/ 3175841 w 3455865"/>
                  <a:gd name="connsiteY21" fmla="*/ 3546064 h 3585253"/>
                  <a:gd name="connsiteX22" fmla="*/ 3175841 w 3455865"/>
                  <a:gd name="connsiteY22" fmla="*/ 3585253 h 3585253"/>
                  <a:gd name="connsiteX23" fmla="*/ 3279576 w 3455865"/>
                  <a:gd name="connsiteY23" fmla="*/ 3217572 h 3585253"/>
                  <a:gd name="connsiteX24" fmla="*/ 3325489 w 3455865"/>
                  <a:gd name="connsiteY24" fmla="*/ 2882164 h 3585253"/>
                  <a:gd name="connsiteX25" fmla="*/ 3397910 w 3455865"/>
                  <a:gd name="connsiteY25" fmla="*/ 2749230 h 3585253"/>
                  <a:gd name="connsiteX26" fmla="*/ 3410973 w 3455865"/>
                  <a:gd name="connsiteY26" fmla="*/ 2487973 h 3585253"/>
                  <a:gd name="connsiteX27" fmla="*/ 3455865 w 3455865"/>
                  <a:gd name="connsiteY27" fmla="*/ 2120557 h 3585253"/>
                  <a:gd name="connsiteX28" fmla="*/ 3397911 w 3455865"/>
                  <a:gd name="connsiteY28" fmla="*/ 2114117 h 3585253"/>
                  <a:gd name="connsiteX29" fmla="*/ 3386629 w 3455865"/>
                  <a:gd name="connsiteY29" fmla="*/ 1638095 h 3585253"/>
                  <a:gd name="connsiteX30" fmla="*/ 3343203 w 3455865"/>
                  <a:gd name="connsiteY30" fmla="*/ 1613878 h 3585253"/>
                  <a:gd name="connsiteX31" fmla="*/ 3301099 w 3455865"/>
                  <a:gd name="connsiteY31" fmla="*/ 1249417 h 3585253"/>
                  <a:gd name="connsiteX32" fmla="*/ 3259938 w 3455865"/>
                  <a:gd name="connsiteY32" fmla="*/ 1322278 h 3585253"/>
                  <a:gd name="connsiteX33" fmla="*/ 3156461 w 3455865"/>
                  <a:gd name="connsiteY33" fmla="*/ 948579 h 3585253"/>
                  <a:gd name="connsiteX34" fmla="*/ 3014957 w 3455865"/>
                  <a:gd name="connsiteY34" fmla="*/ 703386 h 3585253"/>
                  <a:gd name="connsiteX35" fmla="*/ 2960250 w 3455865"/>
                  <a:gd name="connsiteY35" fmla="*/ 730739 h 3585253"/>
                  <a:gd name="connsiteX36" fmla="*/ 2784403 w 3455865"/>
                  <a:gd name="connsiteY36" fmla="*/ 492371 h 3585253"/>
                  <a:gd name="connsiteX37" fmla="*/ 2741419 w 3455865"/>
                  <a:gd name="connsiteY37" fmla="*/ 515816 h 3585253"/>
                  <a:gd name="connsiteX38" fmla="*/ 2522588 w 3455865"/>
                  <a:gd name="connsiteY38" fmla="*/ 273539 h 3585253"/>
                  <a:gd name="connsiteX39" fmla="*/ 2479603 w 3455865"/>
                  <a:gd name="connsiteY39" fmla="*/ 375139 h 3585253"/>
                  <a:gd name="connsiteX40" fmla="*/ 2268588 w 3455865"/>
                  <a:gd name="connsiteY40" fmla="*/ 179754 h 3585253"/>
                  <a:gd name="connsiteX41" fmla="*/ 2335019 w 3455865"/>
                  <a:gd name="connsiteY41" fmla="*/ 332154 h 3585253"/>
                  <a:gd name="connsiteX42" fmla="*/ 2041941 w 3455865"/>
                  <a:gd name="connsiteY42" fmla="*/ 105509 h 3585253"/>
                  <a:gd name="connsiteX43" fmla="*/ 1979420 w 3455865"/>
                  <a:gd name="connsiteY43" fmla="*/ 164124 h 3585253"/>
                  <a:gd name="connsiteX44" fmla="*/ 1846557 w 3455865"/>
                  <a:gd name="connsiteY44" fmla="*/ 78155 h 3585253"/>
                  <a:gd name="connsiteX45" fmla="*/ 1768853 w 3455865"/>
                  <a:gd name="connsiteY45" fmla="*/ 185455 h 3585253"/>
                  <a:gd name="connsiteX46" fmla="*/ 1678527 w 3455865"/>
                  <a:gd name="connsiteY46" fmla="*/ 11723 h 3585253"/>
                  <a:gd name="connsiteX47" fmla="*/ 1627727 w 3455865"/>
                  <a:gd name="connsiteY47" fmla="*/ 0 h 3585253"/>
                  <a:gd name="connsiteX48" fmla="*/ 1537849 w 3455865"/>
                  <a:gd name="connsiteY48" fmla="*/ 156308 h 3585253"/>
                  <a:gd name="connsiteX49" fmla="*/ 1467511 w 3455865"/>
                  <a:gd name="connsiteY49" fmla="*/ 97694 h 3585253"/>
                  <a:gd name="connsiteX50" fmla="*/ 1408896 w 3455865"/>
                  <a:gd name="connsiteY50" fmla="*/ 171939 h 3585253"/>
                  <a:gd name="connsiteX51" fmla="*/ 1342465 w 3455865"/>
                  <a:gd name="connsiteY51" fmla="*/ 113324 h 3585253"/>
                  <a:gd name="connsiteX52" fmla="*/ 1268219 w 3455865"/>
                  <a:gd name="connsiteY52" fmla="*/ 222739 h 3585253"/>
                  <a:gd name="connsiteX53" fmla="*/ 1217419 w 3455865"/>
                  <a:gd name="connsiteY53" fmla="*/ 203201 h 3585253"/>
                  <a:gd name="connsiteX54" fmla="*/ 998587 w 3455865"/>
                  <a:gd name="connsiteY54" fmla="*/ 418125 h 3585253"/>
                  <a:gd name="connsiteX55" fmla="*/ 1002495 w 3455865"/>
                  <a:gd name="connsiteY55" fmla="*/ 347786 h 3585253"/>
                  <a:gd name="connsiteX56" fmla="*/ 807111 w 3455865"/>
                  <a:gd name="connsiteY56" fmla="*/ 558801 h 3585253"/>
                  <a:gd name="connsiteX57" fmla="*/ 760218 w 3455865"/>
                  <a:gd name="connsiteY57" fmla="*/ 511909 h 3585253"/>
                  <a:gd name="connsiteX58" fmla="*/ 541387 w 3455865"/>
                  <a:gd name="connsiteY58" fmla="*/ 859693 h 3585253"/>
                  <a:gd name="connsiteX59" fmla="*/ 532420 w 3455865"/>
                  <a:gd name="connsiteY59" fmla="*/ 705820 h 3585253"/>
                  <a:gd name="connsiteX60" fmla="*/ 295204 w 3455865"/>
                  <a:gd name="connsiteY60" fmla="*/ 1199662 h 3585253"/>
                  <a:gd name="connsiteX61" fmla="*/ 248312 w 3455865"/>
                  <a:gd name="connsiteY61" fmla="*/ 1133232 h 3585253"/>
                  <a:gd name="connsiteX62" fmla="*/ 150381 w 3455865"/>
                  <a:gd name="connsiteY62" fmla="*/ 1519087 h 3585253"/>
                  <a:gd name="connsiteX63" fmla="*/ 21946 w 3455865"/>
                  <a:gd name="connsiteY63" fmla="*/ 1748616 h 3585253"/>
                  <a:gd name="connsiteX64" fmla="*/ 0 w 3455865"/>
                  <a:gd name="connsiteY64" fmla="*/ 1982701 h 3585253"/>
                  <a:gd name="connsiteX65" fmla="*/ 36576 w 3455865"/>
                  <a:gd name="connsiteY65" fmla="*/ 2392352 h 3585253"/>
                  <a:gd name="connsiteX66" fmla="*/ 129516 w 3455865"/>
                  <a:gd name="connsiteY66" fmla="*/ 2690597 h 3585253"/>
                  <a:gd name="connsiteX67" fmla="*/ 263348 w 3455865"/>
                  <a:gd name="connsiteY67" fmla="*/ 3014145 h 3585253"/>
                  <a:gd name="connsiteX68" fmla="*/ 382909 w 3455865"/>
                  <a:gd name="connsiteY68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690597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690597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36576 w 3455865"/>
                  <a:gd name="connsiteY64" fmla="*/ 2392352 h 3585253"/>
                  <a:gd name="connsiteX65" fmla="*/ 129516 w 3455865"/>
                  <a:gd name="connsiteY65" fmla="*/ 2800325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394989 w 3455865"/>
                  <a:gd name="connsiteY0" fmla="*/ 3508413 h 3585253"/>
                  <a:gd name="connsiteX1" fmla="*/ 386346 w 3455865"/>
                  <a:gd name="connsiteY1" fmla="*/ 2442829 h 3585253"/>
                  <a:gd name="connsiteX2" fmla="*/ 450891 w 3455865"/>
                  <a:gd name="connsiteY2" fmla="*/ 2236128 h 3585253"/>
                  <a:gd name="connsiteX3" fmla="*/ 419579 w 3455865"/>
                  <a:gd name="connsiteY3" fmla="*/ 2030773 h 3585253"/>
                  <a:gd name="connsiteX4" fmla="*/ 511019 w 3455865"/>
                  <a:gd name="connsiteY4" fmla="*/ 1560510 h 3585253"/>
                  <a:gd name="connsiteX5" fmla="*/ 641647 w 3455865"/>
                  <a:gd name="connsiteY5" fmla="*/ 1508258 h 3585253"/>
                  <a:gd name="connsiteX6" fmla="*/ 889841 w 3455865"/>
                  <a:gd name="connsiteY6" fmla="*/ 1338441 h 3585253"/>
                  <a:gd name="connsiteX7" fmla="*/ 1268664 w 3455865"/>
                  <a:gd name="connsiteY7" fmla="*/ 1267556 h 3585253"/>
                  <a:gd name="connsiteX8" fmla="*/ 1268664 w 3455865"/>
                  <a:gd name="connsiteY8" fmla="*/ 1292145 h 3585253"/>
                  <a:gd name="connsiteX9" fmla="*/ 1673613 w 3455865"/>
                  <a:gd name="connsiteY9" fmla="*/ 1233938 h 3585253"/>
                  <a:gd name="connsiteX10" fmla="*/ 2053589 w 3455865"/>
                  <a:gd name="connsiteY10" fmla="*/ 1201858 h 3585253"/>
                  <a:gd name="connsiteX11" fmla="*/ 2597426 w 3455865"/>
                  <a:gd name="connsiteY11" fmla="*/ 1320575 h 3585253"/>
                  <a:gd name="connsiteX12" fmla="*/ 2769740 w 3455865"/>
                  <a:gd name="connsiteY12" fmla="*/ 1445633 h 3585253"/>
                  <a:gd name="connsiteX13" fmla="*/ 3006024 w 3455865"/>
                  <a:gd name="connsiteY13" fmla="*/ 1743390 h 3585253"/>
                  <a:gd name="connsiteX14" fmla="*/ 3063463 w 3455865"/>
                  <a:gd name="connsiteY14" fmla="*/ 1918778 h 3585253"/>
                  <a:gd name="connsiteX15" fmla="*/ 3045213 w 3455865"/>
                  <a:gd name="connsiteY15" fmla="*/ 2148338 h 3585253"/>
                  <a:gd name="connsiteX16" fmla="*/ 3137037 w 3455865"/>
                  <a:gd name="connsiteY16" fmla="*/ 2417855 h 3585253"/>
                  <a:gd name="connsiteX17" fmla="*/ 3189674 w 3455865"/>
                  <a:gd name="connsiteY17" fmla="*/ 2726178 h 3585253"/>
                  <a:gd name="connsiteX18" fmla="*/ 3215030 w 3455865"/>
                  <a:gd name="connsiteY18" fmla="*/ 2892921 h 3585253"/>
                  <a:gd name="connsiteX19" fmla="*/ 3188904 w 3455865"/>
                  <a:gd name="connsiteY19" fmla="*/ 3167241 h 3585253"/>
                  <a:gd name="connsiteX20" fmla="*/ 3175841 w 3455865"/>
                  <a:gd name="connsiteY20" fmla="*/ 3546064 h 3585253"/>
                  <a:gd name="connsiteX21" fmla="*/ 3175841 w 3455865"/>
                  <a:gd name="connsiteY21" fmla="*/ 3585253 h 3585253"/>
                  <a:gd name="connsiteX22" fmla="*/ 3279576 w 3455865"/>
                  <a:gd name="connsiteY22" fmla="*/ 3217572 h 3585253"/>
                  <a:gd name="connsiteX23" fmla="*/ 3325489 w 3455865"/>
                  <a:gd name="connsiteY23" fmla="*/ 2882164 h 3585253"/>
                  <a:gd name="connsiteX24" fmla="*/ 3397910 w 3455865"/>
                  <a:gd name="connsiteY24" fmla="*/ 2749230 h 3585253"/>
                  <a:gd name="connsiteX25" fmla="*/ 3410973 w 3455865"/>
                  <a:gd name="connsiteY25" fmla="*/ 2487973 h 3585253"/>
                  <a:gd name="connsiteX26" fmla="*/ 3455865 w 3455865"/>
                  <a:gd name="connsiteY26" fmla="*/ 2120557 h 3585253"/>
                  <a:gd name="connsiteX27" fmla="*/ 3397911 w 3455865"/>
                  <a:gd name="connsiteY27" fmla="*/ 2114117 h 3585253"/>
                  <a:gd name="connsiteX28" fmla="*/ 3386629 w 3455865"/>
                  <a:gd name="connsiteY28" fmla="*/ 1638095 h 3585253"/>
                  <a:gd name="connsiteX29" fmla="*/ 3343203 w 3455865"/>
                  <a:gd name="connsiteY29" fmla="*/ 1613878 h 3585253"/>
                  <a:gd name="connsiteX30" fmla="*/ 3301099 w 3455865"/>
                  <a:gd name="connsiteY30" fmla="*/ 1249417 h 3585253"/>
                  <a:gd name="connsiteX31" fmla="*/ 3259938 w 3455865"/>
                  <a:gd name="connsiteY31" fmla="*/ 1322278 h 3585253"/>
                  <a:gd name="connsiteX32" fmla="*/ 3156461 w 3455865"/>
                  <a:gd name="connsiteY32" fmla="*/ 948579 h 3585253"/>
                  <a:gd name="connsiteX33" fmla="*/ 3014957 w 3455865"/>
                  <a:gd name="connsiteY33" fmla="*/ 703386 h 3585253"/>
                  <a:gd name="connsiteX34" fmla="*/ 2960250 w 3455865"/>
                  <a:gd name="connsiteY34" fmla="*/ 730739 h 3585253"/>
                  <a:gd name="connsiteX35" fmla="*/ 2784403 w 3455865"/>
                  <a:gd name="connsiteY35" fmla="*/ 492371 h 3585253"/>
                  <a:gd name="connsiteX36" fmla="*/ 2741419 w 3455865"/>
                  <a:gd name="connsiteY36" fmla="*/ 515816 h 3585253"/>
                  <a:gd name="connsiteX37" fmla="*/ 2522588 w 3455865"/>
                  <a:gd name="connsiteY37" fmla="*/ 273539 h 3585253"/>
                  <a:gd name="connsiteX38" fmla="*/ 2479603 w 3455865"/>
                  <a:gd name="connsiteY38" fmla="*/ 375139 h 3585253"/>
                  <a:gd name="connsiteX39" fmla="*/ 2268588 w 3455865"/>
                  <a:gd name="connsiteY39" fmla="*/ 179754 h 3585253"/>
                  <a:gd name="connsiteX40" fmla="*/ 2335019 w 3455865"/>
                  <a:gd name="connsiteY40" fmla="*/ 332154 h 3585253"/>
                  <a:gd name="connsiteX41" fmla="*/ 2041941 w 3455865"/>
                  <a:gd name="connsiteY41" fmla="*/ 105509 h 3585253"/>
                  <a:gd name="connsiteX42" fmla="*/ 1979420 w 3455865"/>
                  <a:gd name="connsiteY42" fmla="*/ 164124 h 3585253"/>
                  <a:gd name="connsiteX43" fmla="*/ 1846557 w 3455865"/>
                  <a:gd name="connsiteY43" fmla="*/ 78155 h 3585253"/>
                  <a:gd name="connsiteX44" fmla="*/ 1768853 w 3455865"/>
                  <a:gd name="connsiteY44" fmla="*/ 185455 h 3585253"/>
                  <a:gd name="connsiteX45" fmla="*/ 1678527 w 3455865"/>
                  <a:gd name="connsiteY45" fmla="*/ 11723 h 3585253"/>
                  <a:gd name="connsiteX46" fmla="*/ 1627727 w 3455865"/>
                  <a:gd name="connsiteY46" fmla="*/ 0 h 3585253"/>
                  <a:gd name="connsiteX47" fmla="*/ 1537849 w 3455865"/>
                  <a:gd name="connsiteY47" fmla="*/ 156308 h 3585253"/>
                  <a:gd name="connsiteX48" fmla="*/ 1467511 w 3455865"/>
                  <a:gd name="connsiteY48" fmla="*/ 97694 h 3585253"/>
                  <a:gd name="connsiteX49" fmla="*/ 1408896 w 3455865"/>
                  <a:gd name="connsiteY49" fmla="*/ 171939 h 3585253"/>
                  <a:gd name="connsiteX50" fmla="*/ 1342465 w 3455865"/>
                  <a:gd name="connsiteY50" fmla="*/ 113324 h 3585253"/>
                  <a:gd name="connsiteX51" fmla="*/ 1268219 w 3455865"/>
                  <a:gd name="connsiteY51" fmla="*/ 222739 h 3585253"/>
                  <a:gd name="connsiteX52" fmla="*/ 1217419 w 3455865"/>
                  <a:gd name="connsiteY52" fmla="*/ 203201 h 3585253"/>
                  <a:gd name="connsiteX53" fmla="*/ 998587 w 3455865"/>
                  <a:gd name="connsiteY53" fmla="*/ 418125 h 3585253"/>
                  <a:gd name="connsiteX54" fmla="*/ 1002495 w 3455865"/>
                  <a:gd name="connsiteY54" fmla="*/ 347786 h 3585253"/>
                  <a:gd name="connsiteX55" fmla="*/ 807111 w 3455865"/>
                  <a:gd name="connsiteY55" fmla="*/ 558801 h 3585253"/>
                  <a:gd name="connsiteX56" fmla="*/ 760218 w 3455865"/>
                  <a:gd name="connsiteY56" fmla="*/ 511909 h 3585253"/>
                  <a:gd name="connsiteX57" fmla="*/ 541387 w 3455865"/>
                  <a:gd name="connsiteY57" fmla="*/ 859693 h 3585253"/>
                  <a:gd name="connsiteX58" fmla="*/ 532420 w 3455865"/>
                  <a:gd name="connsiteY58" fmla="*/ 705820 h 3585253"/>
                  <a:gd name="connsiteX59" fmla="*/ 295204 w 3455865"/>
                  <a:gd name="connsiteY59" fmla="*/ 1199662 h 3585253"/>
                  <a:gd name="connsiteX60" fmla="*/ 248312 w 3455865"/>
                  <a:gd name="connsiteY60" fmla="*/ 1133232 h 3585253"/>
                  <a:gd name="connsiteX61" fmla="*/ 150381 w 3455865"/>
                  <a:gd name="connsiteY61" fmla="*/ 1519087 h 3585253"/>
                  <a:gd name="connsiteX62" fmla="*/ 21946 w 3455865"/>
                  <a:gd name="connsiteY62" fmla="*/ 1748616 h 3585253"/>
                  <a:gd name="connsiteX63" fmla="*/ 0 w 3455865"/>
                  <a:gd name="connsiteY63" fmla="*/ 1982701 h 3585253"/>
                  <a:gd name="connsiteX64" fmla="*/ 43891 w 3455865"/>
                  <a:gd name="connsiteY64" fmla="*/ 2443558 h 3585253"/>
                  <a:gd name="connsiteX65" fmla="*/ 129516 w 3455865"/>
                  <a:gd name="connsiteY65" fmla="*/ 2800325 h 3585253"/>
                  <a:gd name="connsiteX66" fmla="*/ 263348 w 3455865"/>
                  <a:gd name="connsiteY66" fmla="*/ 3014145 h 3585253"/>
                  <a:gd name="connsiteX67" fmla="*/ 382909 w 345586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51206 w 3485125"/>
                  <a:gd name="connsiteY62" fmla="*/ 1748616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51206 w 3485125"/>
                  <a:gd name="connsiteY62" fmla="*/ 1748616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0 w 3485125"/>
                  <a:gd name="connsiteY63" fmla="*/ 2055853 h 3585253"/>
                  <a:gd name="connsiteX64" fmla="*/ 73151 w 3485125"/>
                  <a:gd name="connsiteY64" fmla="*/ 2443558 h 3585253"/>
                  <a:gd name="connsiteX65" fmla="*/ 158776 w 3485125"/>
                  <a:gd name="connsiteY65" fmla="*/ 2800325 h 3585253"/>
                  <a:gd name="connsiteX66" fmla="*/ 292608 w 3485125"/>
                  <a:gd name="connsiteY66" fmla="*/ 3014145 h 3585253"/>
                  <a:gd name="connsiteX67" fmla="*/ 412169 w 3485125"/>
                  <a:gd name="connsiteY67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73153 w 3485125"/>
                  <a:gd name="connsiteY63" fmla="*/ 190223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36577 w 3485125"/>
                  <a:gd name="connsiteY63" fmla="*/ 188760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24249 w 3485125"/>
                  <a:gd name="connsiteY0" fmla="*/ 3508413 h 3585253"/>
                  <a:gd name="connsiteX1" fmla="*/ 415606 w 3485125"/>
                  <a:gd name="connsiteY1" fmla="*/ 2442829 h 3585253"/>
                  <a:gd name="connsiteX2" fmla="*/ 480151 w 3485125"/>
                  <a:gd name="connsiteY2" fmla="*/ 2236128 h 3585253"/>
                  <a:gd name="connsiteX3" fmla="*/ 448839 w 3485125"/>
                  <a:gd name="connsiteY3" fmla="*/ 2030773 h 3585253"/>
                  <a:gd name="connsiteX4" fmla="*/ 540279 w 3485125"/>
                  <a:gd name="connsiteY4" fmla="*/ 1560510 h 3585253"/>
                  <a:gd name="connsiteX5" fmla="*/ 670907 w 3485125"/>
                  <a:gd name="connsiteY5" fmla="*/ 1508258 h 3585253"/>
                  <a:gd name="connsiteX6" fmla="*/ 919101 w 3485125"/>
                  <a:gd name="connsiteY6" fmla="*/ 1338441 h 3585253"/>
                  <a:gd name="connsiteX7" fmla="*/ 1297924 w 3485125"/>
                  <a:gd name="connsiteY7" fmla="*/ 1267556 h 3585253"/>
                  <a:gd name="connsiteX8" fmla="*/ 1297924 w 3485125"/>
                  <a:gd name="connsiteY8" fmla="*/ 1292145 h 3585253"/>
                  <a:gd name="connsiteX9" fmla="*/ 1702873 w 3485125"/>
                  <a:gd name="connsiteY9" fmla="*/ 1233938 h 3585253"/>
                  <a:gd name="connsiteX10" fmla="*/ 2082849 w 3485125"/>
                  <a:gd name="connsiteY10" fmla="*/ 1201858 h 3585253"/>
                  <a:gd name="connsiteX11" fmla="*/ 2626686 w 3485125"/>
                  <a:gd name="connsiteY11" fmla="*/ 1320575 h 3585253"/>
                  <a:gd name="connsiteX12" fmla="*/ 2799000 w 3485125"/>
                  <a:gd name="connsiteY12" fmla="*/ 1445633 h 3585253"/>
                  <a:gd name="connsiteX13" fmla="*/ 3035284 w 3485125"/>
                  <a:gd name="connsiteY13" fmla="*/ 1743390 h 3585253"/>
                  <a:gd name="connsiteX14" fmla="*/ 3092723 w 3485125"/>
                  <a:gd name="connsiteY14" fmla="*/ 1918778 h 3585253"/>
                  <a:gd name="connsiteX15" fmla="*/ 3074473 w 3485125"/>
                  <a:gd name="connsiteY15" fmla="*/ 2148338 h 3585253"/>
                  <a:gd name="connsiteX16" fmla="*/ 3166297 w 3485125"/>
                  <a:gd name="connsiteY16" fmla="*/ 2417855 h 3585253"/>
                  <a:gd name="connsiteX17" fmla="*/ 3218934 w 3485125"/>
                  <a:gd name="connsiteY17" fmla="*/ 2726178 h 3585253"/>
                  <a:gd name="connsiteX18" fmla="*/ 3244290 w 3485125"/>
                  <a:gd name="connsiteY18" fmla="*/ 2892921 h 3585253"/>
                  <a:gd name="connsiteX19" fmla="*/ 3218164 w 3485125"/>
                  <a:gd name="connsiteY19" fmla="*/ 3167241 h 3585253"/>
                  <a:gd name="connsiteX20" fmla="*/ 3205101 w 3485125"/>
                  <a:gd name="connsiteY20" fmla="*/ 3546064 h 3585253"/>
                  <a:gd name="connsiteX21" fmla="*/ 3205101 w 3485125"/>
                  <a:gd name="connsiteY21" fmla="*/ 3585253 h 3585253"/>
                  <a:gd name="connsiteX22" fmla="*/ 3308836 w 3485125"/>
                  <a:gd name="connsiteY22" fmla="*/ 3217572 h 3585253"/>
                  <a:gd name="connsiteX23" fmla="*/ 3354749 w 3485125"/>
                  <a:gd name="connsiteY23" fmla="*/ 2882164 h 3585253"/>
                  <a:gd name="connsiteX24" fmla="*/ 3427170 w 3485125"/>
                  <a:gd name="connsiteY24" fmla="*/ 2749230 h 3585253"/>
                  <a:gd name="connsiteX25" fmla="*/ 3440233 w 3485125"/>
                  <a:gd name="connsiteY25" fmla="*/ 2487973 h 3585253"/>
                  <a:gd name="connsiteX26" fmla="*/ 3485125 w 3485125"/>
                  <a:gd name="connsiteY26" fmla="*/ 2120557 h 3585253"/>
                  <a:gd name="connsiteX27" fmla="*/ 3427171 w 3485125"/>
                  <a:gd name="connsiteY27" fmla="*/ 2114117 h 3585253"/>
                  <a:gd name="connsiteX28" fmla="*/ 3415889 w 3485125"/>
                  <a:gd name="connsiteY28" fmla="*/ 1638095 h 3585253"/>
                  <a:gd name="connsiteX29" fmla="*/ 3372463 w 3485125"/>
                  <a:gd name="connsiteY29" fmla="*/ 1613878 h 3585253"/>
                  <a:gd name="connsiteX30" fmla="*/ 3330359 w 3485125"/>
                  <a:gd name="connsiteY30" fmla="*/ 1249417 h 3585253"/>
                  <a:gd name="connsiteX31" fmla="*/ 3289198 w 3485125"/>
                  <a:gd name="connsiteY31" fmla="*/ 1322278 h 3585253"/>
                  <a:gd name="connsiteX32" fmla="*/ 3185721 w 3485125"/>
                  <a:gd name="connsiteY32" fmla="*/ 948579 h 3585253"/>
                  <a:gd name="connsiteX33" fmla="*/ 3044217 w 3485125"/>
                  <a:gd name="connsiteY33" fmla="*/ 703386 h 3585253"/>
                  <a:gd name="connsiteX34" fmla="*/ 2989510 w 3485125"/>
                  <a:gd name="connsiteY34" fmla="*/ 730739 h 3585253"/>
                  <a:gd name="connsiteX35" fmla="*/ 2813663 w 3485125"/>
                  <a:gd name="connsiteY35" fmla="*/ 492371 h 3585253"/>
                  <a:gd name="connsiteX36" fmla="*/ 2770679 w 3485125"/>
                  <a:gd name="connsiteY36" fmla="*/ 515816 h 3585253"/>
                  <a:gd name="connsiteX37" fmla="*/ 2551848 w 3485125"/>
                  <a:gd name="connsiteY37" fmla="*/ 273539 h 3585253"/>
                  <a:gd name="connsiteX38" fmla="*/ 2508863 w 3485125"/>
                  <a:gd name="connsiteY38" fmla="*/ 375139 h 3585253"/>
                  <a:gd name="connsiteX39" fmla="*/ 2297848 w 3485125"/>
                  <a:gd name="connsiteY39" fmla="*/ 179754 h 3585253"/>
                  <a:gd name="connsiteX40" fmla="*/ 2364279 w 3485125"/>
                  <a:gd name="connsiteY40" fmla="*/ 332154 h 3585253"/>
                  <a:gd name="connsiteX41" fmla="*/ 2071201 w 3485125"/>
                  <a:gd name="connsiteY41" fmla="*/ 105509 h 3585253"/>
                  <a:gd name="connsiteX42" fmla="*/ 2008680 w 3485125"/>
                  <a:gd name="connsiteY42" fmla="*/ 164124 h 3585253"/>
                  <a:gd name="connsiteX43" fmla="*/ 1875817 w 3485125"/>
                  <a:gd name="connsiteY43" fmla="*/ 78155 h 3585253"/>
                  <a:gd name="connsiteX44" fmla="*/ 1798113 w 3485125"/>
                  <a:gd name="connsiteY44" fmla="*/ 185455 h 3585253"/>
                  <a:gd name="connsiteX45" fmla="*/ 1707787 w 3485125"/>
                  <a:gd name="connsiteY45" fmla="*/ 11723 h 3585253"/>
                  <a:gd name="connsiteX46" fmla="*/ 1656987 w 3485125"/>
                  <a:gd name="connsiteY46" fmla="*/ 0 h 3585253"/>
                  <a:gd name="connsiteX47" fmla="*/ 1567109 w 3485125"/>
                  <a:gd name="connsiteY47" fmla="*/ 156308 h 3585253"/>
                  <a:gd name="connsiteX48" fmla="*/ 1496771 w 3485125"/>
                  <a:gd name="connsiteY48" fmla="*/ 97694 h 3585253"/>
                  <a:gd name="connsiteX49" fmla="*/ 1438156 w 3485125"/>
                  <a:gd name="connsiteY49" fmla="*/ 171939 h 3585253"/>
                  <a:gd name="connsiteX50" fmla="*/ 1371725 w 3485125"/>
                  <a:gd name="connsiteY50" fmla="*/ 113324 h 3585253"/>
                  <a:gd name="connsiteX51" fmla="*/ 1297479 w 3485125"/>
                  <a:gd name="connsiteY51" fmla="*/ 222739 h 3585253"/>
                  <a:gd name="connsiteX52" fmla="*/ 1246679 w 3485125"/>
                  <a:gd name="connsiteY52" fmla="*/ 203201 h 3585253"/>
                  <a:gd name="connsiteX53" fmla="*/ 1027847 w 3485125"/>
                  <a:gd name="connsiteY53" fmla="*/ 418125 h 3585253"/>
                  <a:gd name="connsiteX54" fmla="*/ 1031755 w 3485125"/>
                  <a:gd name="connsiteY54" fmla="*/ 347786 h 3585253"/>
                  <a:gd name="connsiteX55" fmla="*/ 836371 w 3485125"/>
                  <a:gd name="connsiteY55" fmla="*/ 558801 h 3585253"/>
                  <a:gd name="connsiteX56" fmla="*/ 789478 w 3485125"/>
                  <a:gd name="connsiteY56" fmla="*/ 511909 h 3585253"/>
                  <a:gd name="connsiteX57" fmla="*/ 570647 w 3485125"/>
                  <a:gd name="connsiteY57" fmla="*/ 859693 h 3585253"/>
                  <a:gd name="connsiteX58" fmla="*/ 561680 w 3485125"/>
                  <a:gd name="connsiteY58" fmla="*/ 705820 h 3585253"/>
                  <a:gd name="connsiteX59" fmla="*/ 324464 w 3485125"/>
                  <a:gd name="connsiteY59" fmla="*/ 1199662 h 3585253"/>
                  <a:gd name="connsiteX60" fmla="*/ 277572 w 3485125"/>
                  <a:gd name="connsiteY60" fmla="*/ 1133232 h 3585253"/>
                  <a:gd name="connsiteX61" fmla="*/ 179641 w 3485125"/>
                  <a:gd name="connsiteY61" fmla="*/ 1519087 h 3585253"/>
                  <a:gd name="connsiteX62" fmla="*/ 65837 w 3485125"/>
                  <a:gd name="connsiteY62" fmla="*/ 1697409 h 3585253"/>
                  <a:gd name="connsiteX63" fmla="*/ 36577 w 3485125"/>
                  <a:gd name="connsiteY63" fmla="*/ 1887604 h 3585253"/>
                  <a:gd name="connsiteX64" fmla="*/ 0 w 3485125"/>
                  <a:gd name="connsiteY64" fmla="*/ 2055853 h 3585253"/>
                  <a:gd name="connsiteX65" fmla="*/ 73151 w 3485125"/>
                  <a:gd name="connsiteY65" fmla="*/ 2443558 h 3585253"/>
                  <a:gd name="connsiteX66" fmla="*/ 158776 w 3485125"/>
                  <a:gd name="connsiteY66" fmla="*/ 2800325 h 3585253"/>
                  <a:gd name="connsiteX67" fmla="*/ 292608 w 3485125"/>
                  <a:gd name="connsiteY67" fmla="*/ 3014145 h 3585253"/>
                  <a:gd name="connsiteX68" fmla="*/ 412169 w 3485125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43892 w 3463180"/>
                  <a:gd name="connsiteY62" fmla="*/ 1697409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80468 w 3463180"/>
                  <a:gd name="connsiteY62" fmla="*/ 1719355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2 w 3463180"/>
                  <a:gd name="connsiteY57" fmla="*/ 859693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539735 w 3463180"/>
                  <a:gd name="connsiteY58" fmla="*/ 705820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02519 w 3463180"/>
                  <a:gd name="connsiteY59" fmla="*/ 1199662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255627 w 3463180"/>
                  <a:gd name="connsiteY60" fmla="*/ 113323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219062 w 3463180"/>
                  <a:gd name="connsiteY60" fmla="*/ 720017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220246 w 3463180"/>
                  <a:gd name="connsiteY59" fmla="*/ 951735 h 3585253"/>
                  <a:gd name="connsiteX60" fmla="*/ 182496 w 3463180"/>
                  <a:gd name="connsiteY60" fmla="*/ 876121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82496 w 3463180"/>
                  <a:gd name="connsiteY60" fmla="*/ 876121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255627 w 3463180"/>
                  <a:gd name="connsiteY60" fmla="*/ 885304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57696 w 3463180"/>
                  <a:gd name="connsiteY61" fmla="*/ 1519087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224734 w 3463180"/>
                  <a:gd name="connsiteY52" fmla="*/ 203201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275534 w 3463180"/>
                  <a:gd name="connsiteY51" fmla="*/ 222739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416211 w 3463180"/>
                  <a:gd name="connsiteY49" fmla="*/ 171939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545164 w 3463180"/>
                  <a:gd name="connsiteY47" fmla="*/ 156308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349780 w 3463180"/>
                  <a:gd name="connsiteY50" fmla="*/ 11332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474826 w 3463180"/>
                  <a:gd name="connsiteY48" fmla="*/ 97694 h 3585253"/>
                  <a:gd name="connsiteX49" fmla="*/ 1516765 w 3463180"/>
                  <a:gd name="connsiteY49" fmla="*/ 447414 h 3585253"/>
                  <a:gd name="connsiteX50" fmla="*/ 1404628 w 3463180"/>
                  <a:gd name="connsiteY50" fmla="*/ 29697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508413 h 3585253"/>
                  <a:gd name="connsiteX1" fmla="*/ 393661 w 3463180"/>
                  <a:gd name="connsiteY1" fmla="*/ 2442829 h 3585253"/>
                  <a:gd name="connsiteX2" fmla="*/ 458206 w 3463180"/>
                  <a:gd name="connsiteY2" fmla="*/ 2236128 h 3585253"/>
                  <a:gd name="connsiteX3" fmla="*/ 426894 w 3463180"/>
                  <a:gd name="connsiteY3" fmla="*/ 2030773 h 3585253"/>
                  <a:gd name="connsiteX4" fmla="*/ 518334 w 3463180"/>
                  <a:gd name="connsiteY4" fmla="*/ 1560510 h 3585253"/>
                  <a:gd name="connsiteX5" fmla="*/ 648962 w 3463180"/>
                  <a:gd name="connsiteY5" fmla="*/ 1508258 h 3585253"/>
                  <a:gd name="connsiteX6" fmla="*/ 897156 w 3463180"/>
                  <a:gd name="connsiteY6" fmla="*/ 1338441 h 3585253"/>
                  <a:gd name="connsiteX7" fmla="*/ 1275979 w 3463180"/>
                  <a:gd name="connsiteY7" fmla="*/ 1267556 h 3585253"/>
                  <a:gd name="connsiteX8" fmla="*/ 1275979 w 3463180"/>
                  <a:gd name="connsiteY8" fmla="*/ 1292145 h 3585253"/>
                  <a:gd name="connsiteX9" fmla="*/ 1680928 w 3463180"/>
                  <a:gd name="connsiteY9" fmla="*/ 1233938 h 3585253"/>
                  <a:gd name="connsiteX10" fmla="*/ 2060904 w 3463180"/>
                  <a:gd name="connsiteY10" fmla="*/ 1201858 h 3585253"/>
                  <a:gd name="connsiteX11" fmla="*/ 2604741 w 3463180"/>
                  <a:gd name="connsiteY11" fmla="*/ 1320575 h 3585253"/>
                  <a:gd name="connsiteX12" fmla="*/ 2777055 w 3463180"/>
                  <a:gd name="connsiteY12" fmla="*/ 1445633 h 3585253"/>
                  <a:gd name="connsiteX13" fmla="*/ 3013339 w 3463180"/>
                  <a:gd name="connsiteY13" fmla="*/ 1743390 h 3585253"/>
                  <a:gd name="connsiteX14" fmla="*/ 3070778 w 3463180"/>
                  <a:gd name="connsiteY14" fmla="*/ 1918778 h 3585253"/>
                  <a:gd name="connsiteX15" fmla="*/ 3052528 w 3463180"/>
                  <a:gd name="connsiteY15" fmla="*/ 2148338 h 3585253"/>
                  <a:gd name="connsiteX16" fmla="*/ 3144352 w 3463180"/>
                  <a:gd name="connsiteY16" fmla="*/ 2417855 h 3585253"/>
                  <a:gd name="connsiteX17" fmla="*/ 3196989 w 3463180"/>
                  <a:gd name="connsiteY17" fmla="*/ 2726178 h 3585253"/>
                  <a:gd name="connsiteX18" fmla="*/ 3222345 w 3463180"/>
                  <a:gd name="connsiteY18" fmla="*/ 2892921 h 3585253"/>
                  <a:gd name="connsiteX19" fmla="*/ 3196219 w 3463180"/>
                  <a:gd name="connsiteY19" fmla="*/ 3167241 h 3585253"/>
                  <a:gd name="connsiteX20" fmla="*/ 3183156 w 3463180"/>
                  <a:gd name="connsiteY20" fmla="*/ 3546064 h 3585253"/>
                  <a:gd name="connsiteX21" fmla="*/ 3183156 w 3463180"/>
                  <a:gd name="connsiteY21" fmla="*/ 3585253 h 3585253"/>
                  <a:gd name="connsiteX22" fmla="*/ 3286891 w 3463180"/>
                  <a:gd name="connsiteY22" fmla="*/ 3217572 h 3585253"/>
                  <a:gd name="connsiteX23" fmla="*/ 3332804 w 3463180"/>
                  <a:gd name="connsiteY23" fmla="*/ 2882164 h 3585253"/>
                  <a:gd name="connsiteX24" fmla="*/ 3405225 w 3463180"/>
                  <a:gd name="connsiteY24" fmla="*/ 2749230 h 3585253"/>
                  <a:gd name="connsiteX25" fmla="*/ 3418288 w 3463180"/>
                  <a:gd name="connsiteY25" fmla="*/ 2487973 h 3585253"/>
                  <a:gd name="connsiteX26" fmla="*/ 3463180 w 3463180"/>
                  <a:gd name="connsiteY26" fmla="*/ 2120557 h 3585253"/>
                  <a:gd name="connsiteX27" fmla="*/ 3405226 w 3463180"/>
                  <a:gd name="connsiteY27" fmla="*/ 2114117 h 3585253"/>
                  <a:gd name="connsiteX28" fmla="*/ 3393944 w 3463180"/>
                  <a:gd name="connsiteY28" fmla="*/ 1638095 h 3585253"/>
                  <a:gd name="connsiteX29" fmla="*/ 3350518 w 3463180"/>
                  <a:gd name="connsiteY29" fmla="*/ 1613878 h 3585253"/>
                  <a:gd name="connsiteX30" fmla="*/ 3308414 w 3463180"/>
                  <a:gd name="connsiteY30" fmla="*/ 1249417 h 3585253"/>
                  <a:gd name="connsiteX31" fmla="*/ 3267253 w 3463180"/>
                  <a:gd name="connsiteY31" fmla="*/ 1322278 h 3585253"/>
                  <a:gd name="connsiteX32" fmla="*/ 3163776 w 3463180"/>
                  <a:gd name="connsiteY32" fmla="*/ 948579 h 3585253"/>
                  <a:gd name="connsiteX33" fmla="*/ 3022272 w 3463180"/>
                  <a:gd name="connsiteY33" fmla="*/ 703386 h 3585253"/>
                  <a:gd name="connsiteX34" fmla="*/ 2967565 w 3463180"/>
                  <a:gd name="connsiteY34" fmla="*/ 730739 h 3585253"/>
                  <a:gd name="connsiteX35" fmla="*/ 2791718 w 3463180"/>
                  <a:gd name="connsiteY35" fmla="*/ 492371 h 3585253"/>
                  <a:gd name="connsiteX36" fmla="*/ 2748734 w 3463180"/>
                  <a:gd name="connsiteY36" fmla="*/ 515816 h 3585253"/>
                  <a:gd name="connsiteX37" fmla="*/ 2529903 w 3463180"/>
                  <a:gd name="connsiteY37" fmla="*/ 273539 h 3585253"/>
                  <a:gd name="connsiteX38" fmla="*/ 2486918 w 3463180"/>
                  <a:gd name="connsiteY38" fmla="*/ 375139 h 3585253"/>
                  <a:gd name="connsiteX39" fmla="*/ 2275903 w 3463180"/>
                  <a:gd name="connsiteY39" fmla="*/ 179754 h 3585253"/>
                  <a:gd name="connsiteX40" fmla="*/ 2342334 w 3463180"/>
                  <a:gd name="connsiteY40" fmla="*/ 332154 h 3585253"/>
                  <a:gd name="connsiteX41" fmla="*/ 2049256 w 3463180"/>
                  <a:gd name="connsiteY41" fmla="*/ 105509 h 3585253"/>
                  <a:gd name="connsiteX42" fmla="*/ 1986735 w 3463180"/>
                  <a:gd name="connsiteY42" fmla="*/ 164124 h 3585253"/>
                  <a:gd name="connsiteX43" fmla="*/ 1853872 w 3463180"/>
                  <a:gd name="connsiteY43" fmla="*/ 78155 h 3585253"/>
                  <a:gd name="connsiteX44" fmla="*/ 1776168 w 3463180"/>
                  <a:gd name="connsiteY44" fmla="*/ 185455 h 3585253"/>
                  <a:gd name="connsiteX45" fmla="*/ 1685842 w 3463180"/>
                  <a:gd name="connsiteY45" fmla="*/ 11723 h 3585253"/>
                  <a:gd name="connsiteX46" fmla="*/ 1635042 w 3463180"/>
                  <a:gd name="connsiteY46" fmla="*/ 0 h 3585253"/>
                  <a:gd name="connsiteX47" fmla="*/ 1636574 w 3463180"/>
                  <a:gd name="connsiteY47" fmla="*/ 450149 h 3585253"/>
                  <a:gd name="connsiteX48" fmla="*/ 1547958 w 3463180"/>
                  <a:gd name="connsiteY48" fmla="*/ 272162 h 3585253"/>
                  <a:gd name="connsiteX49" fmla="*/ 1516765 w 3463180"/>
                  <a:gd name="connsiteY49" fmla="*/ 447414 h 3585253"/>
                  <a:gd name="connsiteX50" fmla="*/ 1404628 w 3463180"/>
                  <a:gd name="connsiteY50" fmla="*/ 296974 h 3585253"/>
                  <a:gd name="connsiteX51" fmla="*/ 1348664 w 3463180"/>
                  <a:gd name="connsiteY51" fmla="*/ 360478 h 3585253"/>
                  <a:gd name="connsiteX52" fmla="*/ 1160747 w 3463180"/>
                  <a:gd name="connsiteY52" fmla="*/ 350124 h 3585253"/>
                  <a:gd name="connsiteX53" fmla="*/ 1005902 w 3463180"/>
                  <a:gd name="connsiteY53" fmla="*/ 418125 h 3585253"/>
                  <a:gd name="connsiteX54" fmla="*/ 1009810 w 3463180"/>
                  <a:gd name="connsiteY54" fmla="*/ 347786 h 3585253"/>
                  <a:gd name="connsiteX55" fmla="*/ 814426 w 3463180"/>
                  <a:gd name="connsiteY55" fmla="*/ 558801 h 3585253"/>
                  <a:gd name="connsiteX56" fmla="*/ 767533 w 3463180"/>
                  <a:gd name="connsiteY56" fmla="*/ 511909 h 3585253"/>
                  <a:gd name="connsiteX57" fmla="*/ 548701 w 3463180"/>
                  <a:gd name="connsiteY57" fmla="*/ 630127 h 3585253"/>
                  <a:gd name="connsiteX58" fmla="*/ 420899 w 3463180"/>
                  <a:gd name="connsiteY58" fmla="*/ 512988 h 3585253"/>
                  <a:gd name="connsiteX59" fmla="*/ 320801 w 3463180"/>
                  <a:gd name="connsiteY59" fmla="*/ 951735 h 3585253"/>
                  <a:gd name="connsiteX60" fmla="*/ 191638 w 3463180"/>
                  <a:gd name="connsiteY60" fmla="*/ 958762 h 3585253"/>
                  <a:gd name="connsiteX61" fmla="*/ 139412 w 3463180"/>
                  <a:gd name="connsiteY61" fmla="*/ 1381348 h 3585253"/>
                  <a:gd name="connsiteX62" fmla="*/ 58522 w 3463180"/>
                  <a:gd name="connsiteY62" fmla="*/ 1675464 h 3585253"/>
                  <a:gd name="connsiteX63" fmla="*/ 14632 w 3463180"/>
                  <a:gd name="connsiteY63" fmla="*/ 1887604 h 3585253"/>
                  <a:gd name="connsiteX64" fmla="*/ 0 w 3463180"/>
                  <a:gd name="connsiteY64" fmla="*/ 2092429 h 3585253"/>
                  <a:gd name="connsiteX65" fmla="*/ 51206 w 3463180"/>
                  <a:gd name="connsiteY65" fmla="*/ 2443558 h 3585253"/>
                  <a:gd name="connsiteX66" fmla="*/ 136831 w 3463180"/>
                  <a:gd name="connsiteY66" fmla="*/ 2800325 h 3585253"/>
                  <a:gd name="connsiteX67" fmla="*/ 270663 w 3463180"/>
                  <a:gd name="connsiteY67" fmla="*/ 3014145 h 3585253"/>
                  <a:gd name="connsiteX68" fmla="*/ 390224 w 3463180"/>
                  <a:gd name="connsiteY68" fmla="*/ 3518717 h 3585253"/>
                  <a:gd name="connsiteX0" fmla="*/ 402304 w 3463180"/>
                  <a:gd name="connsiteY0" fmla="*/ 3496691 h 3573531"/>
                  <a:gd name="connsiteX1" fmla="*/ 393661 w 3463180"/>
                  <a:gd name="connsiteY1" fmla="*/ 2431107 h 3573531"/>
                  <a:gd name="connsiteX2" fmla="*/ 458206 w 3463180"/>
                  <a:gd name="connsiteY2" fmla="*/ 2224406 h 3573531"/>
                  <a:gd name="connsiteX3" fmla="*/ 426894 w 3463180"/>
                  <a:gd name="connsiteY3" fmla="*/ 2019051 h 3573531"/>
                  <a:gd name="connsiteX4" fmla="*/ 518334 w 3463180"/>
                  <a:gd name="connsiteY4" fmla="*/ 1548788 h 3573531"/>
                  <a:gd name="connsiteX5" fmla="*/ 648962 w 3463180"/>
                  <a:gd name="connsiteY5" fmla="*/ 1496536 h 3573531"/>
                  <a:gd name="connsiteX6" fmla="*/ 897156 w 3463180"/>
                  <a:gd name="connsiteY6" fmla="*/ 1326719 h 3573531"/>
                  <a:gd name="connsiteX7" fmla="*/ 1275979 w 3463180"/>
                  <a:gd name="connsiteY7" fmla="*/ 1255834 h 3573531"/>
                  <a:gd name="connsiteX8" fmla="*/ 1275979 w 3463180"/>
                  <a:gd name="connsiteY8" fmla="*/ 1280423 h 3573531"/>
                  <a:gd name="connsiteX9" fmla="*/ 1680928 w 3463180"/>
                  <a:gd name="connsiteY9" fmla="*/ 1222216 h 3573531"/>
                  <a:gd name="connsiteX10" fmla="*/ 2060904 w 3463180"/>
                  <a:gd name="connsiteY10" fmla="*/ 1190136 h 3573531"/>
                  <a:gd name="connsiteX11" fmla="*/ 2604741 w 3463180"/>
                  <a:gd name="connsiteY11" fmla="*/ 1308853 h 3573531"/>
                  <a:gd name="connsiteX12" fmla="*/ 2777055 w 3463180"/>
                  <a:gd name="connsiteY12" fmla="*/ 1433911 h 3573531"/>
                  <a:gd name="connsiteX13" fmla="*/ 3013339 w 3463180"/>
                  <a:gd name="connsiteY13" fmla="*/ 1731668 h 3573531"/>
                  <a:gd name="connsiteX14" fmla="*/ 3070778 w 3463180"/>
                  <a:gd name="connsiteY14" fmla="*/ 1907056 h 3573531"/>
                  <a:gd name="connsiteX15" fmla="*/ 3052528 w 3463180"/>
                  <a:gd name="connsiteY15" fmla="*/ 2136616 h 3573531"/>
                  <a:gd name="connsiteX16" fmla="*/ 3144352 w 3463180"/>
                  <a:gd name="connsiteY16" fmla="*/ 2406133 h 3573531"/>
                  <a:gd name="connsiteX17" fmla="*/ 3196989 w 3463180"/>
                  <a:gd name="connsiteY17" fmla="*/ 2714456 h 3573531"/>
                  <a:gd name="connsiteX18" fmla="*/ 3222345 w 3463180"/>
                  <a:gd name="connsiteY18" fmla="*/ 2881199 h 3573531"/>
                  <a:gd name="connsiteX19" fmla="*/ 3196219 w 3463180"/>
                  <a:gd name="connsiteY19" fmla="*/ 3155519 h 3573531"/>
                  <a:gd name="connsiteX20" fmla="*/ 3183156 w 3463180"/>
                  <a:gd name="connsiteY20" fmla="*/ 3534342 h 3573531"/>
                  <a:gd name="connsiteX21" fmla="*/ 3183156 w 3463180"/>
                  <a:gd name="connsiteY21" fmla="*/ 3573531 h 3573531"/>
                  <a:gd name="connsiteX22" fmla="*/ 3286891 w 3463180"/>
                  <a:gd name="connsiteY22" fmla="*/ 3205850 h 3573531"/>
                  <a:gd name="connsiteX23" fmla="*/ 3332804 w 3463180"/>
                  <a:gd name="connsiteY23" fmla="*/ 2870442 h 3573531"/>
                  <a:gd name="connsiteX24" fmla="*/ 3405225 w 3463180"/>
                  <a:gd name="connsiteY24" fmla="*/ 2737508 h 3573531"/>
                  <a:gd name="connsiteX25" fmla="*/ 3418288 w 3463180"/>
                  <a:gd name="connsiteY25" fmla="*/ 2476251 h 3573531"/>
                  <a:gd name="connsiteX26" fmla="*/ 3463180 w 3463180"/>
                  <a:gd name="connsiteY26" fmla="*/ 2108835 h 3573531"/>
                  <a:gd name="connsiteX27" fmla="*/ 3405226 w 3463180"/>
                  <a:gd name="connsiteY27" fmla="*/ 2102395 h 3573531"/>
                  <a:gd name="connsiteX28" fmla="*/ 3393944 w 3463180"/>
                  <a:gd name="connsiteY28" fmla="*/ 1626373 h 3573531"/>
                  <a:gd name="connsiteX29" fmla="*/ 3350518 w 3463180"/>
                  <a:gd name="connsiteY29" fmla="*/ 1602156 h 3573531"/>
                  <a:gd name="connsiteX30" fmla="*/ 3308414 w 3463180"/>
                  <a:gd name="connsiteY30" fmla="*/ 1237695 h 3573531"/>
                  <a:gd name="connsiteX31" fmla="*/ 3267253 w 3463180"/>
                  <a:gd name="connsiteY31" fmla="*/ 1310556 h 3573531"/>
                  <a:gd name="connsiteX32" fmla="*/ 3163776 w 3463180"/>
                  <a:gd name="connsiteY32" fmla="*/ 936857 h 3573531"/>
                  <a:gd name="connsiteX33" fmla="*/ 3022272 w 3463180"/>
                  <a:gd name="connsiteY33" fmla="*/ 691664 h 3573531"/>
                  <a:gd name="connsiteX34" fmla="*/ 2967565 w 3463180"/>
                  <a:gd name="connsiteY34" fmla="*/ 719017 h 3573531"/>
                  <a:gd name="connsiteX35" fmla="*/ 2791718 w 3463180"/>
                  <a:gd name="connsiteY35" fmla="*/ 480649 h 3573531"/>
                  <a:gd name="connsiteX36" fmla="*/ 2748734 w 3463180"/>
                  <a:gd name="connsiteY36" fmla="*/ 504094 h 3573531"/>
                  <a:gd name="connsiteX37" fmla="*/ 2529903 w 3463180"/>
                  <a:gd name="connsiteY37" fmla="*/ 261817 h 3573531"/>
                  <a:gd name="connsiteX38" fmla="*/ 2486918 w 3463180"/>
                  <a:gd name="connsiteY38" fmla="*/ 363417 h 3573531"/>
                  <a:gd name="connsiteX39" fmla="*/ 2275903 w 3463180"/>
                  <a:gd name="connsiteY39" fmla="*/ 168032 h 3573531"/>
                  <a:gd name="connsiteX40" fmla="*/ 2342334 w 3463180"/>
                  <a:gd name="connsiteY40" fmla="*/ 320432 h 3573531"/>
                  <a:gd name="connsiteX41" fmla="*/ 2049256 w 3463180"/>
                  <a:gd name="connsiteY41" fmla="*/ 93787 h 3573531"/>
                  <a:gd name="connsiteX42" fmla="*/ 1986735 w 3463180"/>
                  <a:gd name="connsiteY42" fmla="*/ 152402 h 3573531"/>
                  <a:gd name="connsiteX43" fmla="*/ 1853872 w 3463180"/>
                  <a:gd name="connsiteY43" fmla="*/ 66433 h 3573531"/>
                  <a:gd name="connsiteX44" fmla="*/ 1776168 w 3463180"/>
                  <a:gd name="connsiteY44" fmla="*/ 173733 h 3573531"/>
                  <a:gd name="connsiteX45" fmla="*/ 1685842 w 3463180"/>
                  <a:gd name="connsiteY45" fmla="*/ 1 h 3573531"/>
                  <a:gd name="connsiteX46" fmla="*/ 1717315 w 3463180"/>
                  <a:gd name="connsiteY46" fmla="*/ 217841 h 3573531"/>
                  <a:gd name="connsiteX47" fmla="*/ 1636574 w 3463180"/>
                  <a:gd name="connsiteY47" fmla="*/ 438427 h 3573531"/>
                  <a:gd name="connsiteX48" fmla="*/ 1547958 w 3463180"/>
                  <a:gd name="connsiteY48" fmla="*/ 260440 h 3573531"/>
                  <a:gd name="connsiteX49" fmla="*/ 1516765 w 3463180"/>
                  <a:gd name="connsiteY49" fmla="*/ 435692 h 3573531"/>
                  <a:gd name="connsiteX50" fmla="*/ 1404628 w 3463180"/>
                  <a:gd name="connsiteY50" fmla="*/ 285252 h 3573531"/>
                  <a:gd name="connsiteX51" fmla="*/ 1348664 w 3463180"/>
                  <a:gd name="connsiteY51" fmla="*/ 348756 h 3573531"/>
                  <a:gd name="connsiteX52" fmla="*/ 1160747 w 3463180"/>
                  <a:gd name="connsiteY52" fmla="*/ 338402 h 3573531"/>
                  <a:gd name="connsiteX53" fmla="*/ 1005902 w 3463180"/>
                  <a:gd name="connsiteY53" fmla="*/ 406403 h 3573531"/>
                  <a:gd name="connsiteX54" fmla="*/ 1009810 w 3463180"/>
                  <a:gd name="connsiteY54" fmla="*/ 336064 h 3573531"/>
                  <a:gd name="connsiteX55" fmla="*/ 814426 w 3463180"/>
                  <a:gd name="connsiteY55" fmla="*/ 547079 h 3573531"/>
                  <a:gd name="connsiteX56" fmla="*/ 767533 w 3463180"/>
                  <a:gd name="connsiteY56" fmla="*/ 500187 h 3573531"/>
                  <a:gd name="connsiteX57" fmla="*/ 548701 w 3463180"/>
                  <a:gd name="connsiteY57" fmla="*/ 618405 h 3573531"/>
                  <a:gd name="connsiteX58" fmla="*/ 420899 w 3463180"/>
                  <a:gd name="connsiteY58" fmla="*/ 501266 h 3573531"/>
                  <a:gd name="connsiteX59" fmla="*/ 320801 w 3463180"/>
                  <a:gd name="connsiteY59" fmla="*/ 940013 h 3573531"/>
                  <a:gd name="connsiteX60" fmla="*/ 191638 w 3463180"/>
                  <a:gd name="connsiteY60" fmla="*/ 947040 h 3573531"/>
                  <a:gd name="connsiteX61" fmla="*/ 139412 w 3463180"/>
                  <a:gd name="connsiteY61" fmla="*/ 1369626 h 3573531"/>
                  <a:gd name="connsiteX62" fmla="*/ 58522 w 3463180"/>
                  <a:gd name="connsiteY62" fmla="*/ 1663742 h 3573531"/>
                  <a:gd name="connsiteX63" fmla="*/ 14632 w 3463180"/>
                  <a:gd name="connsiteY63" fmla="*/ 1875882 h 3573531"/>
                  <a:gd name="connsiteX64" fmla="*/ 0 w 3463180"/>
                  <a:gd name="connsiteY64" fmla="*/ 2080707 h 3573531"/>
                  <a:gd name="connsiteX65" fmla="*/ 51206 w 3463180"/>
                  <a:gd name="connsiteY65" fmla="*/ 2431836 h 3573531"/>
                  <a:gd name="connsiteX66" fmla="*/ 136831 w 3463180"/>
                  <a:gd name="connsiteY66" fmla="*/ 2788603 h 3573531"/>
                  <a:gd name="connsiteX67" fmla="*/ 270663 w 3463180"/>
                  <a:gd name="connsiteY67" fmla="*/ 3002423 h 3573531"/>
                  <a:gd name="connsiteX68" fmla="*/ 390224 w 3463180"/>
                  <a:gd name="connsiteY68" fmla="*/ 3506995 h 3573531"/>
                  <a:gd name="connsiteX0" fmla="*/ 402304 w 3463180"/>
                  <a:gd name="connsiteY0" fmla="*/ 3496691 h 3573531"/>
                  <a:gd name="connsiteX1" fmla="*/ 393661 w 3463180"/>
                  <a:gd name="connsiteY1" fmla="*/ 2431107 h 3573531"/>
                  <a:gd name="connsiteX2" fmla="*/ 458206 w 3463180"/>
                  <a:gd name="connsiteY2" fmla="*/ 2224406 h 3573531"/>
                  <a:gd name="connsiteX3" fmla="*/ 426894 w 3463180"/>
                  <a:gd name="connsiteY3" fmla="*/ 2019051 h 3573531"/>
                  <a:gd name="connsiteX4" fmla="*/ 518334 w 3463180"/>
                  <a:gd name="connsiteY4" fmla="*/ 1548788 h 3573531"/>
                  <a:gd name="connsiteX5" fmla="*/ 648962 w 3463180"/>
                  <a:gd name="connsiteY5" fmla="*/ 1496536 h 3573531"/>
                  <a:gd name="connsiteX6" fmla="*/ 897156 w 3463180"/>
                  <a:gd name="connsiteY6" fmla="*/ 1326719 h 3573531"/>
                  <a:gd name="connsiteX7" fmla="*/ 1275979 w 3463180"/>
                  <a:gd name="connsiteY7" fmla="*/ 1255834 h 3573531"/>
                  <a:gd name="connsiteX8" fmla="*/ 1275979 w 3463180"/>
                  <a:gd name="connsiteY8" fmla="*/ 1280423 h 3573531"/>
                  <a:gd name="connsiteX9" fmla="*/ 1680928 w 3463180"/>
                  <a:gd name="connsiteY9" fmla="*/ 1222216 h 3573531"/>
                  <a:gd name="connsiteX10" fmla="*/ 2060904 w 3463180"/>
                  <a:gd name="connsiteY10" fmla="*/ 1190136 h 3573531"/>
                  <a:gd name="connsiteX11" fmla="*/ 2604741 w 3463180"/>
                  <a:gd name="connsiteY11" fmla="*/ 1308853 h 3573531"/>
                  <a:gd name="connsiteX12" fmla="*/ 2777055 w 3463180"/>
                  <a:gd name="connsiteY12" fmla="*/ 1433911 h 3573531"/>
                  <a:gd name="connsiteX13" fmla="*/ 3013339 w 3463180"/>
                  <a:gd name="connsiteY13" fmla="*/ 1731668 h 3573531"/>
                  <a:gd name="connsiteX14" fmla="*/ 3070778 w 3463180"/>
                  <a:gd name="connsiteY14" fmla="*/ 1907056 h 3573531"/>
                  <a:gd name="connsiteX15" fmla="*/ 3052528 w 3463180"/>
                  <a:gd name="connsiteY15" fmla="*/ 2136616 h 3573531"/>
                  <a:gd name="connsiteX16" fmla="*/ 3144352 w 3463180"/>
                  <a:gd name="connsiteY16" fmla="*/ 2406133 h 3573531"/>
                  <a:gd name="connsiteX17" fmla="*/ 3196989 w 3463180"/>
                  <a:gd name="connsiteY17" fmla="*/ 2714456 h 3573531"/>
                  <a:gd name="connsiteX18" fmla="*/ 3222345 w 3463180"/>
                  <a:gd name="connsiteY18" fmla="*/ 2881199 h 3573531"/>
                  <a:gd name="connsiteX19" fmla="*/ 3196219 w 3463180"/>
                  <a:gd name="connsiteY19" fmla="*/ 3155519 h 3573531"/>
                  <a:gd name="connsiteX20" fmla="*/ 3183156 w 3463180"/>
                  <a:gd name="connsiteY20" fmla="*/ 3534342 h 3573531"/>
                  <a:gd name="connsiteX21" fmla="*/ 3183156 w 3463180"/>
                  <a:gd name="connsiteY21" fmla="*/ 3573531 h 3573531"/>
                  <a:gd name="connsiteX22" fmla="*/ 3286891 w 3463180"/>
                  <a:gd name="connsiteY22" fmla="*/ 3205850 h 3573531"/>
                  <a:gd name="connsiteX23" fmla="*/ 3332804 w 3463180"/>
                  <a:gd name="connsiteY23" fmla="*/ 2870442 h 3573531"/>
                  <a:gd name="connsiteX24" fmla="*/ 3405225 w 3463180"/>
                  <a:gd name="connsiteY24" fmla="*/ 2737508 h 3573531"/>
                  <a:gd name="connsiteX25" fmla="*/ 3418288 w 3463180"/>
                  <a:gd name="connsiteY25" fmla="*/ 2476251 h 3573531"/>
                  <a:gd name="connsiteX26" fmla="*/ 3463180 w 3463180"/>
                  <a:gd name="connsiteY26" fmla="*/ 2108835 h 3573531"/>
                  <a:gd name="connsiteX27" fmla="*/ 3405226 w 3463180"/>
                  <a:gd name="connsiteY27" fmla="*/ 2102395 h 3573531"/>
                  <a:gd name="connsiteX28" fmla="*/ 3393944 w 3463180"/>
                  <a:gd name="connsiteY28" fmla="*/ 1626373 h 3573531"/>
                  <a:gd name="connsiteX29" fmla="*/ 3350518 w 3463180"/>
                  <a:gd name="connsiteY29" fmla="*/ 1602156 h 3573531"/>
                  <a:gd name="connsiteX30" fmla="*/ 3308414 w 3463180"/>
                  <a:gd name="connsiteY30" fmla="*/ 1237695 h 3573531"/>
                  <a:gd name="connsiteX31" fmla="*/ 3267253 w 3463180"/>
                  <a:gd name="connsiteY31" fmla="*/ 1310556 h 3573531"/>
                  <a:gd name="connsiteX32" fmla="*/ 3163776 w 3463180"/>
                  <a:gd name="connsiteY32" fmla="*/ 936857 h 3573531"/>
                  <a:gd name="connsiteX33" fmla="*/ 3022272 w 3463180"/>
                  <a:gd name="connsiteY33" fmla="*/ 691664 h 3573531"/>
                  <a:gd name="connsiteX34" fmla="*/ 2967565 w 3463180"/>
                  <a:gd name="connsiteY34" fmla="*/ 719017 h 3573531"/>
                  <a:gd name="connsiteX35" fmla="*/ 2791718 w 3463180"/>
                  <a:gd name="connsiteY35" fmla="*/ 480649 h 3573531"/>
                  <a:gd name="connsiteX36" fmla="*/ 2748734 w 3463180"/>
                  <a:gd name="connsiteY36" fmla="*/ 504094 h 3573531"/>
                  <a:gd name="connsiteX37" fmla="*/ 2529903 w 3463180"/>
                  <a:gd name="connsiteY37" fmla="*/ 261817 h 3573531"/>
                  <a:gd name="connsiteX38" fmla="*/ 2486918 w 3463180"/>
                  <a:gd name="connsiteY38" fmla="*/ 363417 h 3573531"/>
                  <a:gd name="connsiteX39" fmla="*/ 2275903 w 3463180"/>
                  <a:gd name="connsiteY39" fmla="*/ 168032 h 3573531"/>
                  <a:gd name="connsiteX40" fmla="*/ 2342334 w 3463180"/>
                  <a:gd name="connsiteY40" fmla="*/ 320432 h 3573531"/>
                  <a:gd name="connsiteX41" fmla="*/ 2049256 w 3463180"/>
                  <a:gd name="connsiteY41" fmla="*/ 93787 h 3573531"/>
                  <a:gd name="connsiteX42" fmla="*/ 1986735 w 3463180"/>
                  <a:gd name="connsiteY42" fmla="*/ 152402 h 3573531"/>
                  <a:gd name="connsiteX43" fmla="*/ 1853872 w 3463180"/>
                  <a:gd name="connsiteY43" fmla="*/ 66433 h 3573531"/>
                  <a:gd name="connsiteX44" fmla="*/ 1885866 w 3463180"/>
                  <a:gd name="connsiteY44" fmla="*/ 476758 h 3573531"/>
                  <a:gd name="connsiteX45" fmla="*/ 1685842 w 3463180"/>
                  <a:gd name="connsiteY45" fmla="*/ 1 h 3573531"/>
                  <a:gd name="connsiteX46" fmla="*/ 1717315 w 3463180"/>
                  <a:gd name="connsiteY46" fmla="*/ 217841 h 3573531"/>
                  <a:gd name="connsiteX47" fmla="*/ 1636574 w 3463180"/>
                  <a:gd name="connsiteY47" fmla="*/ 438427 h 3573531"/>
                  <a:gd name="connsiteX48" fmla="*/ 1547958 w 3463180"/>
                  <a:gd name="connsiteY48" fmla="*/ 260440 h 3573531"/>
                  <a:gd name="connsiteX49" fmla="*/ 1516765 w 3463180"/>
                  <a:gd name="connsiteY49" fmla="*/ 435692 h 3573531"/>
                  <a:gd name="connsiteX50" fmla="*/ 1404628 w 3463180"/>
                  <a:gd name="connsiteY50" fmla="*/ 285252 h 3573531"/>
                  <a:gd name="connsiteX51" fmla="*/ 1348664 w 3463180"/>
                  <a:gd name="connsiteY51" fmla="*/ 348756 h 3573531"/>
                  <a:gd name="connsiteX52" fmla="*/ 1160747 w 3463180"/>
                  <a:gd name="connsiteY52" fmla="*/ 338402 h 3573531"/>
                  <a:gd name="connsiteX53" fmla="*/ 1005902 w 3463180"/>
                  <a:gd name="connsiteY53" fmla="*/ 406403 h 3573531"/>
                  <a:gd name="connsiteX54" fmla="*/ 1009810 w 3463180"/>
                  <a:gd name="connsiteY54" fmla="*/ 336064 h 3573531"/>
                  <a:gd name="connsiteX55" fmla="*/ 814426 w 3463180"/>
                  <a:gd name="connsiteY55" fmla="*/ 547079 h 3573531"/>
                  <a:gd name="connsiteX56" fmla="*/ 767533 w 3463180"/>
                  <a:gd name="connsiteY56" fmla="*/ 500187 h 3573531"/>
                  <a:gd name="connsiteX57" fmla="*/ 548701 w 3463180"/>
                  <a:gd name="connsiteY57" fmla="*/ 618405 h 3573531"/>
                  <a:gd name="connsiteX58" fmla="*/ 420899 w 3463180"/>
                  <a:gd name="connsiteY58" fmla="*/ 501266 h 3573531"/>
                  <a:gd name="connsiteX59" fmla="*/ 320801 w 3463180"/>
                  <a:gd name="connsiteY59" fmla="*/ 940013 h 3573531"/>
                  <a:gd name="connsiteX60" fmla="*/ 191638 w 3463180"/>
                  <a:gd name="connsiteY60" fmla="*/ 947040 h 3573531"/>
                  <a:gd name="connsiteX61" fmla="*/ 139412 w 3463180"/>
                  <a:gd name="connsiteY61" fmla="*/ 1369626 h 3573531"/>
                  <a:gd name="connsiteX62" fmla="*/ 58522 w 3463180"/>
                  <a:gd name="connsiteY62" fmla="*/ 1663742 h 3573531"/>
                  <a:gd name="connsiteX63" fmla="*/ 14632 w 3463180"/>
                  <a:gd name="connsiteY63" fmla="*/ 1875882 h 3573531"/>
                  <a:gd name="connsiteX64" fmla="*/ 0 w 3463180"/>
                  <a:gd name="connsiteY64" fmla="*/ 2080707 h 3573531"/>
                  <a:gd name="connsiteX65" fmla="*/ 51206 w 3463180"/>
                  <a:gd name="connsiteY65" fmla="*/ 2431836 h 3573531"/>
                  <a:gd name="connsiteX66" fmla="*/ 136831 w 3463180"/>
                  <a:gd name="connsiteY66" fmla="*/ 2788603 h 3573531"/>
                  <a:gd name="connsiteX67" fmla="*/ 270663 w 3463180"/>
                  <a:gd name="connsiteY67" fmla="*/ 3002423 h 3573531"/>
                  <a:gd name="connsiteX68" fmla="*/ 390224 w 3463180"/>
                  <a:gd name="connsiteY68" fmla="*/ 3506995 h 3573531"/>
                  <a:gd name="connsiteX0" fmla="*/ 402304 w 3463180"/>
                  <a:gd name="connsiteY0" fmla="*/ 3430258 h 3507098"/>
                  <a:gd name="connsiteX1" fmla="*/ 393661 w 3463180"/>
                  <a:gd name="connsiteY1" fmla="*/ 2364674 h 3507098"/>
                  <a:gd name="connsiteX2" fmla="*/ 458206 w 3463180"/>
                  <a:gd name="connsiteY2" fmla="*/ 2157973 h 3507098"/>
                  <a:gd name="connsiteX3" fmla="*/ 426894 w 3463180"/>
                  <a:gd name="connsiteY3" fmla="*/ 1952618 h 3507098"/>
                  <a:gd name="connsiteX4" fmla="*/ 518334 w 3463180"/>
                  <a:gd name="connsiteY4" fmla="*/ 1482355 h 3507098"/>
                  <a:gd name="connsiteX5" fmla="*/ 648962 w 3463180"/>
                  <a:gd name="connsiteY5" fmla="*/ 1430103 h 3507098"/>
                  <a:gd name="connsiteX6" fmla="*/ 897156 w 3463180"/>
                  <a:gd name="connsiteY6" fmla="*/ 1260286 h 3507098"/>
                  <a:gd name="connsiteX7" fmla="*/ 1275979 w 3463180"/>
                  <a:gd name="connsiteY7" fmla="*/ 1189401 h 3507098"/>
                  <a:gd name="connsiteX8" fmla="*/ 1275979 w 3463180"/>
                  <a:gd name="connsiteY8" fmla="*/ 1213990 h 3507098"/>
                  <a:gd name="connsiteX9" fmla="*/ 1680928 w 3463180"/>
                  <a:gd name="connsiteY9" fmla="*/ 1155783 h 3507098"/>
                  <a:gd name="connsiteX10" fmla="*/ 2060904 w 3463180"/>
                  <a:gd name="connsiteY10" fmla="*/ 1123703 h 3507098"/>
                  <a:gd name="connsiteX11" fmla="*/ 2604741 w 3463180"/>
                  <a:gd name="connsiteY11" fmla="*/ 1242420 h 3507098"/>
                  <a:gd name="connsiteX12" fmla="*/ 2777055 w 3463180"/>
                  <a:gd name="connsiteY12" fmla="*/ 1367478 h 3507098"/>
                  <a:gd name="connsiteX13" fmla="*/ 3013339 w 3463180"/>
                  <a:gd name="connsiteY13" fmla="*/ 1665235 h 3507098"/>
                  <a:gd name="connsiteX14" fmla="*/ 3070778 w 3463180"/>
                  <a:gd name="connsiteY14" fmla="*/ 1840623 h 3507098"/>
                  <a:gd name="connsiteX15" fmla="*/ 3052528 w 3463180"/>
                  <a:gd name="connsiteY15" fmla="*/ 2070183 h 3507098"/>
                  <a:gd name="connsiteX16" fmla="*/ 3144352 w 3463180"/>
                  <a:gd name="connsiteY16" fmla="*/ 2339700 h 3507098"/>
                  <a:gd name="connsiteX17" fmla="*/ 3196989 w 3463180"/>
                  <a:gd name="connsiteY17" fmla="*/ 2648023 h 3507098"/>
                  <a:gd name="connsiteX18" fmla="*/ 3222345 w 3463180"/>
                  <a:gd name="connsiteY18" fmla="*/ 2814766 h 3507098"/>
                  <a:gd name="connsiteX19" fmla="*/ 3196219 w 3463180"/>
                  <a:gd name="connsiteY19" fmla="*/ 3089086 h 3507098"/>
                  <a:gd name="connsiteX20" fmla="*/ 3183156 w 3463180"/>
                  <a:gd name="connsiteY20" fmla="*/ 3467909 h 3507098"/>
                  <a:gd name="connsiteX21" fmla="*/ 3183156 w 3463180"/>
                  <a:gd name="connsiteY21" fmla="*/ 3507098 h 3507098"/>
                  <a:gd name="connsiteX22" fmla="*/ 3286891 w 3463180"/>
                  <a:gd name="connsiteY22" fmla="*/ 3139417 h 3507098"/>
                  <a:gd name="connsiteX23" fmla="*/ 3332804 w 3463180"/>
                  <a:gd name="connsiteY23" fmla="*/ 2804009 h 3507098"/>
                  <a:gd name="connsiteX24" fmla="*/ 3405225 w 3463180"/>
                  <a:gd name="connsiteY24" fmla="*/ 2671075 h 3507098"/>
                  <a:gd name="connsiteX25" fmla="*/ 3418288 w 3463180"/>
                  <a:gd name="connsiteY25" fmla="*/ 2409818 h 3507098"/>
                  <a:gd name="connsiteX26" fmla="*/ 3463180 w 3463180"/>
                  <a:gd name="connsiteY26" fmla="*/ 2042402 h 3507098"/>
                  <a:gd name="connsiteX27" fmla="*/ 3405226 w 3463180"/>
                  <a:gd name="connsiteY27" fmla="*/ 2035962 h 3507098"/>
                  <a:gd name="connsiteX28" fmla="*/ 3393944 w 3463180"/>
                  <a:gd name="connsiteY28" fmla="*/ 1559940 h 3507098"/>
                  <a:gd name="connsiteX29" fmla="*/ 3350518 w 3463180"/>
                  <a:gd name="connsiteY29" fmla="*/ 1535723 h 3507098"/>
                  <a:gd name="connsiteX30" fmla="*/ 3308414 w 3463180"/>
                  <a:gd name="connsiteY30" fmla="*/ 1171262 h 3507098"/>
                  <a:gd name="connsiteX31" fmla="*/ 3267253 w 3463180"/>
                  <a:gd name="connsiteY31" fmla="*/ 1244123 h 3507098"/>
                  <a:gd name="connsiteX32" fmla="*/ 3163776 w 3463180"/>
                  <a:gd name="connsiteY32" fmla="*/ 870424 h 3507098"/>
                  <a:gd name="connsiteX33" fmla="*/ 3022272 w 3463180"/>
                  <a:gd name="connsiteY33" fmla="*/ 625231 h 3507098"/>
                  <a:gd name="connsiteX34" fmla="*/ 2967565 w 3463180"/>
                  <a:gd name="connsiteY34" fmla="*/ 652584 h 3507098"/>
                  <a:gd name="connsiteX35" fmla="*/ 2791718 w 3463180"/>
                  <a:gd name="connsiteY35" fmla="*/ 414216 h 3507098"/>
                  <a:gd name="connsiteX36" fmla="*/ 2748734 w 3463180"/>
                  <a:gd name="connsiteY36" fmla="*/ 437661 h 3507098"/>
                  <a:gd name="connsiteX37" fmla="*/ 2529903 w 3463180"/>
                  <a:gd name="connsiteY37" fmla="*/ 195384 h 3507098"/>
                  <a:gd name="connsiteX38" fmla="*/ 2486918 w 3463180"/>
                  <a:gd name="connsiteY38" fmla="*/ 296984 h 3507098"/>
                  <a:gd name="connsiteX39" fmla="*/ 2275903 w 3463180"/>
                  <a:gd name="connsiteY39" fmla="*/ 101599 h 3507098"/>
                  <a:gd name="connsiteX40" fmla="*/ 2342334 w 3463180"/>
                  <a:gd name="connsiteY40" fmla="*/ 253999 h 3507098"/>
                  <a:gd name="connsiteX41" fmla="*/ 2049256 w 3463180"/>
                  <a:gd name="connsiteY41" fmla="*/ 27354 h 3507098"/>
                  <a:gd name="connsiteX42" fmla="*/ 1986735 w 3463180"/>
                  <a:gd name="connsiteY42" fmla="*/ 85969 h 3507098"/>
                  <a:gd name="connsiteX43" fmla="*/ 1853872 w 3463180"/>
                  <a:gd name="connsiteY43" fmla="*/ 0 h 3507098"/>
                  <a:gd name="connsiteX44" fmla="*/ 1885866 w 3463180"/>
                  <a:gd name="connsiteY44" fmla="*/ 410325 h 3507098"/>
                  <a:gd name="connsiteX45" fmla="*/ 1749832 w 3463180"/>
                  <a:gd name="connsiteY45" fmla="*/ 144765 h 3507098"/>
                  <a:gd name="connsiteX46" fmla="*/ 1717315 w 3463180"/>
                  <a:gd name="connsiteY46" fmla="*/ 151408 h 3507098"/>
                  <a:gd name="connsiteX47" fmla="*/ 1636574 w 3463180"/>
                  <a:gd name="connsiteY47" fmla="*/ 371994 h 3507098"/>
                  <a:gd name="connsiteX48" fmla="*/ 1547958 w 3463180"/>
                  <a:gd name="connsiteY48" fmla="*/ 194007 h 3507098"/>
                  <a:gd name="connsiteX49" fmla="*/ 1516765 w 3463180"/>
                  <a:gd name="connsiteY49" fmla="*/ 369259 h 3507098"/>
                  <a:gd name="connsiteX50" fmla="*/ 1404628 w 3463180"/>
                  <a:gd name="connsiteY50" fmla="*/ 218819 h 3507098"/>
                  <a:gd name="connsiteX51" fmla="*/ 1348664 w 3463180"/>
                  <a:gd name="connsiteY51" fmla="*/ 282323 h 3507098"/>
                  <a:gd name="connsiteX52" fmla="*/ 1160747 w 3463180"/>
                  <a:gd name="connsiteY52" fmla="*/ 271969 h 3507098"/>
                  <a:gd name="connsiteX53" fmla="*/ 1005902 w 3463180"/>
                  <a:gd name="connsiteY53" fmla="*/ 339970 h 3507098"/>
                  <a:gd name="connsiteX54" fmla="*/ 1009810 w 3463180"/>
                  <a:gd name="connsiteY54" fmla="*/ 269631 h 3507098"/>
                  <a:gd name="connsiteX55" fmla="*/ 814426 w 3463180"/>
                  <a:gd name="connsiteY55" fmla="*/ 480646 h 3507098"/>
                  <a:gd name="connsiteX56" fmla="*/ 767533 w 3463180"/>
                  <a:gd name="connsiteY56" fmla="*/ 433754 h 3507098"/>
                  <a:gd name="connsiteX57" fmla="*/ 548701 w 3463180"/>
                  <a:gd name="connsiteY57" fmla="*/ 551972 h 3507098"/>
                  <a:gd name="connsiteX58" fmla="*/ 420899 w 3463180"/>
                  <a:gd name="connsiteY58" fmla="*/ 434833 h 3507098"/>
                  <a:gd name="connsiteX59" fmla="*/ 320801 w 3463180"/>
                  <a:gd name="connsiteY59" fmla="*/ 873580 h 3507098"/>
                  <a:gd name="connsiteX60" fmla="*/ 191638 w 3463180"/>
                  <a:gd name="connsiteY60" fmla="*/ 880607 h 3507098"/>
                  <a:gd name="connsiteX61" fmla="*/ 139412 w 3463180"/>
                  <a:gd name="connsiteY61" fmla="*/ 1303193 h 3507098"/>
                  <a:gd name="connsiteX62" fmla="*/ 58522 w 3463180"/>
                  <a:gd name="connsiteY62" fmla="*/ 1597309 h 3507098"/>
                  <a:gd name="connsiteX63" fmla="*/ 14632 w 3463180"/>
                  <a:gd name="connsiteY63" fmla="*/ 1809449 h 3507098"/>
                  <a:gd name="connsiteX64" fmla="*/ 0 w 3463180"/>
                  <a:gd name="connsiteY64" fmla="*/ 2014274 h 3507098"/>
                  <a:gd name="connsiteX65" fmla="*/ 51206 w 3463180"/>
                  <a:gd name="connsiteY65" fmla="*/ 2365403 h 3507098"/>
                  <a:gd name="connsiteX66" fmla="*/ 136831 w 3463180"/>
                  <a:gd name="connsiteY66" fmla="*/ 2722170 h 3507098"/>
                  <a:gd name="connsiteX67" fmla="*/ 270663 w 3463180"/>
                  <a:gd name="connsiteY67" fmla="*/ 2935990 h 3507098"/>
                  <a:gd name="connsiteX68" fmla="*/ 390224 w 3463180"/>
                  <a:gd name="connsiteY68" fmla="*/ 3440562 h 3507098"/>
                  <a:gd name="connsiteX0" fmla="*/ 402304 w 3463180"/>
                  <a:gd name="connsiteY0" fmla="*/ 3430258 h 3507098"/>
                  <a:gd name="connsiteX1" fmla="*/ 393661 w 3463180"/>
                  <a:gd name="connsiteY1" fmla="*/ 2364674 h 3507098"/>
                  <a:gd name="connsiteX2" fmla="*/ 458206 w 3463180"/>
                  <a:gd name="connsiteY2" fmla="*/ 2157973 h 3507098"/>
                  <a:gd name="connsiteX3" fmla="*/ 426894 w 3463180"/>
                  <a:gd name="connsiteY3" fmla="*/ 1952618 h 3507098"/>
                  <a:gd name="connsiteX4" fmla="*/ 518334 w 3463180"/>
                  <a:gd name="connsiteY4" fmla="*/ 1482355 h 3507098"/>
                  <a:gd name="connsiteX5" fmla="*/ 648962 w 3463180"/>
                  <a:gd name="connsiteY5" fmla="*/ 1430103 h 3507098"/>
                  <a:gd name="connsiteX6" fmla="*/ 897156 w 3463180"/>
                  <a:gd name="connsiteY6" fmla="*/ 1260286 h 3507098"/>
                  <a:gd name="connsiteX7" fmla="*/ 1275979 w 3463180"/>
                  <a:gd name="connsiteY7" fmla="*/ 1189401 h 3507098"/>
                  <a:gd name="connsiteX8" fmla="*/ 1275979 w 3463180"/>
                  <a:gd name="connsiteY8" fmla="*/ 1213990 h 3507098"/>
                  <a:gd name="connsiteX9" fmla="*/ 1680928 w 3463180"/>
                  <a:gd name="connsiteY9" fmla="*/ 1155783 h 3507098"/>
                  <a:gd name="connsiteX10" fmla="*/ 2060904 w 3463180"/>
                  <a:gd name="connsiteY10" fmla="*/ 1123703 h 3507098"/>
                  <a:gd name="connsiteX11" fmla="*/ 2604741 w 3463180"/>
                  <a:gd name="connsiteY11" fmla="*/ 1242420 h 3507098"/>
                  <a:gd name="connsiteX12" fmla="*/ 2777055 w 3463180"/>
                  <a:gd name="connsiteY12" fmla="*/ 1367478 h 3507098"/>
                  <a:gd name="connsiteX13" fmla="*/ 3013339 w 3463180"/>
                  <a:gd name="connsiteY13" fmla="*/ 1665235 h 3507098"/>
                  <a:gd name="connsiteX14" fmla="*/ 3070778 w 3463180"/>
                  <a:gd name="connsiteY14" fmla="*/ 1840623 h 3507098"/>
                  <a:gd name="connsiteX15" fmla="*/ 3052528 w 3463180"/>
                  <a:gd name="connsiteY15" fmla="*/ 2070183 h 3507098"/>
                  <a:gd name="connsiteX16" fmla="*/ 3144352 w 3463180"/>
                  <a:gd name="connsiteY16" fmla="*/ 2339700 h 3507098"/>
                  <a:gd name="connsiteX17" fmla="*/ 3196989 w 3463180"/>
                  <a:gd name="connsiteY17" fmla="*/ 2648023 h 3507098"/>
                  <a:gd name="connsiteX18" fmla="*/ 3222345 w 3463180"/>
                  <a:gd name="connsiteY18" fmla="*/ 2814766 h 3507098"/>
                  <a:gd name="connsiteX19" fmla="*/ 3196219 w 3463180"/>
                  <a:gd name="connsiteY19" fmla="*/ 3089086 h 3507098"/>
                  <a:gd name="connsiteX20" fmla="*/ 3183156 w 3463180"/>
                  <a:gd name="connsiteY20" fmla="*/ 3467909 h 3507098"/>
                  <a:gd name="connsiteX21" fmla="*/ 3183156 w 3463180"/>
                  <a:gd name="connsiteY21" fmla="*/ 3507098 h 3507098"/>
                  <a:gd name="connsiteX22" fmla="*/ 3286891 w 3463180"/>
                  <a:gd name="connsiteY22" fmla="*/ 3139417 h 3507098"/>
                  <a:gd name="connsiteX23" fmla="*/ 3332804 w 3463180"/>
                  <a:gd name="connsiteY23" fmla="*/ 2804009 h 3507098"/>
                  <a:gd name="connsiteX24" fmla="*/ 3405225 w 3463180"/>
                  <a:gd name="connsiteY24" fmla="*/ 2671075 h 3507098"/>
                  <a:gd name="connsiteX25" fmla="*/ 3418288 w 3463180"/>
                  <a:gd name="connsiteY25" fmla="*/ 2409818 h 3507098"/>
                  <a:gd name="connsiteX26" fmla="*/ 3463180 w 3463180"/>
                  <a:gd name="connsiteY26" fmla="*/ 2042402 h 3507098"/>
                  <a:gd name="connsiteX27" fmla="*/ 3405226 w 3463180"/>
                  <a:gd name="connsiteY27" fmla="*/ 2035962 h 3507098"/>
                  <a:gd name="connsiteX28" fmla="*/ 3393944 w 3463180"/>
                  <a:gd name="connsiteY28" fmla="*/ 1559940 h 3507098"/>
                  <a:gd name="connsiteX29" fmla="*/ 3350518 w 3463180"/>
                  <a:gd name="connsiteY29" fmla="*/ 1535723 h 3507098"/>
                  <a:gd name="connsiteX30" fmla="*/ 3308414 w 3463180"/>
                  <a:gd name="connsiteY30" fmla="*/ 1171262 h 3507098"/>
                  <a:gd name="connsiteX31" fmla="*/ 3267253 w 3463180"/>
                  <a:gd name="connsiteY31" fmla="*/ 1244123 h 3507098"/>
                  <a:gd name="connsiteX32" fmla="*/ 3163776 w 3463180"/>
                  <a:gd name="connsiteY32" fmla="*/ 870424 h 3507098"/>
                  <a:gd name="connsiteX33" fmla="*/ 3022272 w 3463180"/>
                  <a:gd name="connsiteY33" fmla="*/ 625231 h 3507098"/>
                  <a:gd name="connsiteX34" fmla="*/ 2967565 w 3463180"/>
                  <a:gd name="connsiteY34" fmla="*/ 652584 h 3507098"/>
                  <a:gd name="connsiteX35" fmla="*/ 2791718 w 3463180"/>
                  <a:gd name="connsiteY35" fmla="*/ 414216 h 3507098"/>
                  <a:gd name="connsiteX36" fmla="*/ 2748734 w 3463180"/>
                  <a:gd name="connsiteY36" fmla="*/ 437661 h 3507098"/>
                  <a:gd name="connsiteX37" fmla="*/ 2529903 w 3463180"/>
                  <a:gd name="connsiteY37" fmla="*/ 195384 h 3507098"/>
                  <a:gd name="connsiteX38" fmla="*/ 2486918 w 3463180"/>
                  <a:gd name="connsiteY38" fmla="*/ 296984 h 3507098"/>
                  <a:gd name="connsiteX39" fmla="*/ 2275903 w 3463180"/>
                  <a:gd name="connsiteY39" fmla="*/ 101599 h 3507098"/>
                  <a:gd name="connsiteX40" fmla="*/ 2342334 w 3463180"/>
                  <a:gd name="connsiteY40" fmla="*/ 253999 h 3507098"/>
                  <a:gd name="connsiteX41" fmla="*/ 2049256 w 3463180"/>
                  <a:gd name="connsiteY41" fmla="*/ 27354 h 3507098"/>
                  <a:gd name="connsiteX42" fmla="*/ 2096428 w 3463180"/>
                  <a:gd name="connsiteY42" fmla="*/ 388994 h 3507098"/>
                  <a:gd name="connsiteX43" fmla="*/ 1853872 w 3463180"/>
                  <a:gd name="connsiteY43" fmla="*/ 0 h 3507098"/>
                  <a:gd name="connsiteX44" fmla="*/ 1885866 w 3463180"/>
                  <a:gd name="connsiteY44" fmla="*/ 410325 h 3507098"/>
                  <a:gd name="connsiteX45" fmla="*/ 1749832 w 3463180"/>
                  <a:gd name="connsiteY45" fmla="*/ 144765 h 3507098"/>
                  <a:gd name="connsiteX46" fmla="*/ 1717315 w 3463180"/>
                  <a:gd name="connsiteY46" fmla="*/ 151408 h 3507098"/>
                  <a:gd name="connsiteX47" fmla="*/ 1636574 w 3463180"/>
                  <a:gd name="connsiteY47" fmla="*/ 371994 h 3507098"/>
                  <a:gd name="connsiteX48" fmla="*/ 1547958 w 3463180"/>
                  <a:gd name="connsiteY48" fmla="*/ 194007 h 3507098"/>
                  <a:gd name="connsiteX49" fmla="*/ 1516765 w 3463180"/>
                  <a:gd name="connsiteY49" fmla="*/ 369259 h 3507098"/>
                  <a:gd name="connsiteX50" fmla="*/ 1404628 w 3463180"/>
                  <a:gd name="connsiteY50" fmla="*/ 218819 h 3507098"/>
                  <a:gd name="connsiteX51" fmla="*/ 1348664 w 3463180"/>
                  <a:gd name="connsiteY51" fmla="*/ 282323 h 3507098"/>
                  <a:gd name="connsiteX52" fmla="*/ 1160747 w 3463180"/>
                  <a:gd name="connsiteY52" fmla="*/ 271969 h 3507098"/>
                  <a:gd name="connsiteX53" fmla="*/ 1005902 w 3463180"/>
                  <a:gd name="connsiteY53" fmla="*/ 339970 h 3507098"/>
                  <a:gd name="connsiteX54" fmla="*/ 1009810 w 3463180"/>
                  <a:gd name="connsiteY54" fmla="*/ 269631 h 3507098"/>
                  <a:gd name="connsiteX55" fmla="*/ 814426 w 3463180"/>
                  <a:gd name="connsiteY55" fmla="*/ 480646 h 3507098"/>
                  <a:gd name="connsiteX56" fmla="*/ 767533 w 3463180"/>
                  <a:gd name="connsiteY56" fmla="*/ 433754 h 3507098"/>
                  <a:gd name="connsiteX57" fmla="*/ 548701 w 3463180"/>
                  <a:gd name="connsiteY57" fmla="*/ 551972 h 3507098"/>
                  <a:gd name="connsiteX58" fmla="*/ 420899 w 3463180"/>
                  <a:gd name="connsiteY58" fmla="*/ 434833 h 3507098"/>
                  <a:gd name="connsiteX59" fmla="*/ 320801 w 3463180"/>
                  <a:gd name="connsiteY59" fmla="*/ 873580 h 3507098"/>
                  <a:gd name="connsiteX60" fmla="*/ 191638 w 3463180"/>
                  <a:gd name="connsiteY60" fmla="*/ 880607 h 3507098"/>
                  <a:gd name="connsiteX61" fmla="*/ 139412 w 3463180"/>
                  <a:gd name="connsiteY61" fmla="*/ 1303193 h 3507098"/>
                  <a:gd name="connsiteX62" fmla="*/ 58522 w 3463180"/>
                  <a:gd name="connsiteY62" fmla="*/ 1597309 h 3507098"/>
                  <a:gd name="connsiteX63" fmla="*/ 14632 w 3463180"/>
                  <a:gd name="connsiteY63" fmla="*/ 1809449 h 3507098"/>
                  <a:gd name="connsiteX64" fmla="*/ 0 w 3463180"/>
                  <a:gd name="connsiteY64" fmla="*/ 2014274 h 3507098"/>
                  <a:gd name="connsiteX65" fmla="*/ 51206 w 3463180"/>
                  <a:gd name="connsiteY65" fmla="*/ 2365403 h 3507098"/>
                  <a:gd name="connsiteX66" fmla="*/ 136831 w 3463180"/>
                  <a:gd name="connsiteY66" fmla="*/ 2722170 h 3507098"/>
                  <a:gd name="connsiteX67" fmla="*/ 270663 w 3463180"/>
                  <a:gd name="connsiteY67" fmla="*/ 2935990 h 3507098"/>
                  <a:gd name="connsiteX68" fmla="*/ 390224 w 3463180"/>
                  <a:gd name="connsiteY68" fmla="*/ 3440562 h 3507098"/>
                  <a:gd name="connsiteX0" fmla="*/ 402304 w 3463180"/>
                  <a:gd name="connsiteY0" fmla="*/ 3402904 h 3479744"/>
                  <a:gd name="connsiteX1" fmla="*/ 393661 w 3463180"/>
                  <a:gd name="connsiteY1" fmla="*/ 2337320 h 3479744"/>
                  <a:gd name="connsiteX2" fmla="*/ 458206 w 3463180"/>
                  <a:gd name="connsiteY2" fmla="*/ 2130619 h 3479744"/>
                  <a:gd name="connsiteX3" fmla="*/ 426894 w 3463180"/>
                  <a:gd name="connsiteY3" fmla="*/ 1925264 h 3479744"/>
                  <a:gd name="connsiteX4" fmla="*/ 518334 w 3463180"/>
                  <a:gd name="connsiteY4" fmla="*/ 1455001 h 3479744"/>
                  <a:gd name="connsiteX5" fmla="*/ 648962 w 3463180"/>
                  <a:gd name="connsiteY5" fmla="*/ 1402749 h 3479744"/>
                  <a:gd name="connsiteX6" fmla="*/ 897156 w 3463180"/>
                  <a:gd name="connsiteY6" fmla="*/ 1232932 h 3479744"/>
                  <a:gd name="connsiteX7" fmla="*/ 1275979 w 3463180"/>
                  <a:gd name="connsiteY7" fmla="*/ 1162047 h 3479744"/>
                  <a:gd name="connsiteX8" fmla="*/ 1275979 w 3463180"/>
                  <a:gd name="connsiteY8" fmla="*/ 1186636 h 3479744"/>
                  <a:gd name="connsiteX9" fmla="*/ 1680928 w 3463180"/>
                  <a:gd name="connsiteY9" fmla="*/ 1128429 h 3479744"/>
                  <a:gd name="connsiteX10" fmla="*/ 2060904 w 3463180"/>
                  <a:gd name="connsiteY10" fmla="*/ 1096349 h 3479744"/>
                  <a:gd name="connsiteX11" fmla="*/ 2604741 w 3463180"/>
                  <a:gd name="connsiteY11" fmla="*/ 1215066 h 3479744"/>
                  <a:gd name="connsiteX12" fmla="*/ 2777055 w 3463180"/>
                  <a:gd name="connsiteY12" fmla="*/ 1340124 h 3479744"/>
                  <a:gd name="connsiteX13" fmla="*/ 3013339 w 3463180"/>
                  <a:gd name="connsiteY13" fmla="*/ 1637881 h 3479744"/>
                  <a:gd name="connsiteX14" fmla="*/ 3070778 w 3463180"/>
                  <a:gd name="connsiteY14" fmla="*/ 1813269 h 3479744"/>
                  <a:gd name="connsiteX15" fmla="*/ 3052528 w 3463180"/>
                  <a:gd name="connsiteY15" fmla="*/ 2042829 h 3479744"/>
                  <a:gd name="connsiteX16" fmla="*/ 3144352 w 3463180"/>
                  <a:gd name="connsiteY16" fmla="*/ 2312346 h 3479744"/>
                  <a:gd name="connsiteX17" fmla="*/ 3196989 w 3463180"/>
                  <a:gd name="connsiteY17" fmla="*/ 2620669 h 3479744"/>
                  <a:gd name="connsiteX18" fmla="*/ 3222345 w 3463180"/>
                  <a:gd name="connsiteY18" fmla="*/ 2787412 h 3479744"/>
                  <a:gd name="connsiteX19" fmla="*/ 3196219 w 3463180"/>
                  <a:gd name="connsiteY19" fmla="*/ 3061732 h 3479744"/>
                  <a:gd name="connsiteX20" fmla="*/ 3183156 w 3463180"/>
                  <a:gd name="connsiteY20" fmla="*/ 3440555 h 3479744"/>
                  <a:gd name="connsiteX21" fmla="*/ 3183156 w 3463180"/>
                  <a:gd name="connsiteY21" fmla="*/ 3479744 h 3479744"/>
                  <a:gd name="connsiteX22" fmla="*/ 3286891 w 3463180"/>
                  <a:gd name="connsiteY22" fmla="*/ 3112063 h 3479744"/>
                  <a:gd name="connsiteX23" fmla="*/ 3332804 w 3463180"/>
                  <a:gd name="connsiteY23" fmla="*/ 2776655 h 3479744"/>
                  <a:gd name="connsiteX24" fmla="*/ 3405225 w 3463180"/>
                  <a:gd name="connsiteY24" fmla="*/ 2643721 h 3479744"/>
                  <a:gd name="connsiteX25" fmla="*/ 3418288 w 3463180"/>
                  <a:gd name="connsiteY25" fmla="*/ 2382464 h 3479744"/>
                  <a:gd name="connsiteX26" fmla="*/ 3463180 w 3463180"/>
                  <a:gd name="connsiteY26" fmla="*/ 2015048 h 3479744"/>
                  <a:gd name="connsiteX27" fmla="*/ 3405226 w 3463180"/>
                  <a:gd name="connsiteY27" fmla="*/ 2008608 h 3479744"/>
                  <a:gd name="connsiteX28" fmla="*/ 3393944 w 3463180"/>
                  <a:gd name="connsiteY28" fmla="*/ 1532586 h 3479744"/>
                  <a:gd name="connsiteX29" fmla="*/ 3350518 w 3463180"/>
                  <a:gd name="connsiteY29" fmla="*/ 1508369 h 3479744"/>
                  <a:gd name="connsiteX30" fmla="*/ 3308414 w 3463180"/>
                  <a:gd name="connsiteY30" fmla="*/ 1143908 h 3479744"/>
                  <a:gd name="connsiteX31" fmla="*/ 3267253 w 3463180"/>
                  <a:gd name="connsiteY31" fmla="*/ 1216769 h 3479744"/>
                  <a:gd name="connsiteX32" fmla="*/ 3163776 w 3463180"/>
                  <a:gd name="connsiteY32" fmla="*/ 843070 h 3479744"/>
                  <a:gd name="connsiteX33" fmla="*/ 3022272 w 3463180"/>
                  <a:gd name="connsiteY33" fmla="*/ 597877 h 3479744"/>
                  <a:gd name="connsiteX34" fmla="*/ 2967565 w 3463180"/>
                  <a:gd name="connsiteY34" fmla="*/ 625230 h 3479744"/>
                  <a:gd name="connsiteX35" fmla="*/ 2791718 w 3463180"/>
                  <a:gd name="connsiteY35" fmla="*/ 386862 h 3479744"/>
                  <a:gd name="connsiteX36" fmla="*/ 2748734 w 3463180"/>
                  <a:gd name="connsiteY36" fmla="*/ 410307 h 3479744"/>
                  <a:gd name="connsiteX37" fmla="*/ 2529903 w 3463180"/>
                  <a:gd name="connsiteY37" fmla="*/ 168030 h 3479744"/>
                  <a:gd name="connsiteX38" fmla="*/ 2486918 w 3463180"/>
                  <a:gd name="connsiteY38" fmla="*/ 269630 h 3479744"/>
                  <a:gd name="connsiteX39" fmla="*/ 2275903 w 3463180"/>
                  <a:gd name="connsiteY39" fmla="*/ 74245 h 3479744"/>
                  <a:gd name="connsiteX40" fmla="*/ 2342334 w 3463180"/>
                  <a:gd name="connsiteY40" fmla="*/ 226645 h 3479744"/>
                  <a:gd name="connsiteX41" fmla="*/ 2049256 w 3463180"/>
                  <a:gd name="connsiteY41" fmla="*/ 0 h 3479744"/>
                  <a:gd name="connsiteX42" fmla="*/ 2096428 w 3463180"/>
                  <a:gd name="connsiteY42" fmla="*/ 361640 h 3479744"/>
                  <a:gd name="connsiteX43" fmla="*/ 1917863 w 3463180"/>
                  <a:gd name="connsiteY43" fmla="*/ 174661 h 3479744"/>
                  <a:gd name="connsiteX44" fmla="*/ 1885866 w 3463180"/>
                  <a:gd name="connsiteY44" fmla="*/ 382971 h 3479744"/>
                  <a:gd name="connsiteX45" fmla="*/ 1749832 w 3463180"/>
                  <a:gd name="connsiteY45" fmla="*/ 117411 h 3479744"/>
                  <a:gd name="connsiteX46" fmla="*/ 1717315 w 3463180"/>
                  <a:gd name="connsiteY46" fmla="*/ 124054 h 3479744"/>
                  <a:gd name="connsiteX47" fmla="*/ 1636574 w 3463180"/>
                  <a:gd name="connsiteY47" fmla="*/ 344640 h 3479744"/>
                  <a:gd name="connsiteX48" fmla="*/ 1547958 w 3463180"/>
                  <a:gd name="connsiteY48" fmla="*/ 166653 h 3479744"/>
                  <a:gd name="connsiteX49" fmla="*/ 1516765 w 3463180"/>
                  <a:gd name="connsiteY49" fmla="*/ 341905 h 3479744"/>
                  <a:gd name="connsiteX50" fmla="*/ 1404628 w 3463180"/>
                  <a:gd name="connsiteY50" fmla="*/ 191465 h 3479744"/>
                  <a:gd name="connsiteX51" fmla="*/ 1348664 w 3463180"/>
                  <a:gd name="connsiteY51" fmla="*/ 254969 h 3479744"/>
                  <a:gd name="connsiteX52" fmla="*/ 1160747 w 3463180"/>
                  <a:gd name="connsiteY52" fmla="*/ 244615 h 3479744"/>
                  <a:gd name="connsiteX53" fmla="*/ 1005902 w 3463180"/>
                  <a:gd name="connsiteY53" fmla="*/ 312616 h 3479744"/>
                  <a:gd name="connsiteX54" fmla="*/ 1009810 w 3463180"/>
                  <a:gd name="connsiteY54" fmla="*/ 242277 h 3479744"/>
                  <a:gd name="connsiteX55" fmla="*/ 814426 w 3463180"/>
                  <a:gd name="connsiteY55" fmla="*/ 453292 h 3479744"/>
                  <a:gd name="connsiteX56" fmla="*/ 767533 w 3463180"/>
                  <a:gd name="connsiteY56" fmla="*/ 406400 h 3479744"/>
                  <a:gd name="connsiteX57" fmla="*/ 548701 w 3463180"/>
                  <a:gd name="connsiteY57" fmla="*/ 524618 h 3479744"/>
                  <a:gd name="connsiteX58" fmla="*/ 420899 w 3463180"/>
                  <a:gd name="connsiteY58" fmla="*/ 407479 h 3479744"/>
                  <a:gd name="connsiteX59" fmla="*/ 320801 w 3463180"/>
                  <a:gd name="connsiteY59" fmla="*/ 846226 h 3479744"/>
                  <a:gd name="connsiteX60" fmla="*/ 191638 w 3463180"/>
                  <a:gd name="connsiteY60" fmla="*/ 853253 h 3479744"/>
                  <a:gd name="connsiteX61" fmla="*/ 139412 w 3463180"/>
                  <a:gd name="connsiteY61" fmla="*/ 1275839 h 3479744"/>
                  <a:gd name="connsiteX62" fmla="*/ 58522 w 3463180"/>
                  <a:gd name="connsiteY62" fmla="*/ 1569955 h 3479744"/>
                  <a:gd name="connsiteX63" fmla="*/ 14632 w 3463180"/>
                  <a:gd name="connsiteY63" fmla="*/ 1782095 h 3479744"/>
                  <a:gd name="connsiteX64" fmla="*/ 0 w 3463180"/>
                  <a:gd name="connsiteY64" fmla="*/ 1986920 h 3479744"/>
                  <a:gd name="connsiteX65" fmla="*/ 51206 w 3463180"/>
                  <a:gd name="connsiteY65" fmla="*/ 2338049 h 3479744"/>
                  <a:gd name="connsiteX66" fmla="*/ 136831 w 3463180"/>
                  <a:gd name="connsiteY66" fmla="*/ 2694816 h 3479744"/>
                  <a:gd name="connsiteX67" fmla="*/ 270663 w 3463180"/>
                  <a:gd name="connsiteY67" fmla="*/ 2908636 h 3479744"/>
                  <a:gd name="connsiteX68" fmla="*/ 390224 w 3463180"/>
                  <a:gd name="connsiteY68" fmla="*/ 3413208 h 3479744"/>
                  <a:gd name="connsiteX0" fmla="*/ 402304 w 3463180"/>
                  <a:gd name="connsiteY0" fmla="*/ 3328659 h 3405499"/>
                  <a:gd name="connsiteX1" fmla="*/ 393661 w 3463180"/>
                  <a:gd name="connsiteY1" fmla="*/ 2263075 h 3405499"/>
                  <a:gd name="connsiteX2" fmla="*/ 458206 w 3463180"/>
                  <a:gd name="connsiteY2" fmla="*/ 2056374 h 3405499"/>
                  <a:gd name="connsiteX3" fmla="*/ 426894 w 3463180"/>
                  <a:gd name="connsiteY3" fmla="*/ 1851019 h 3405499"/>
                  <a:gd name="connsiteX4" fmla="*/ 518334 w 3463180"/>
                  <a:gd name="connsiteY4" fmla="*/ 1380756 h 3405499"/>
                  <a:gd name="connsiteX5" fmla="*/ 648962 w 3463180"/>
                  <a:gd name="connsiteY5" fmla="*/ 1328504 h 3405499"/>
                  <a:gd name="connsiteX6" fmla="*/ 897156 w 3463180"/>
                  <a:gd name="connsiteY6" fmla="*/ 1158687 h 3405499"/>
                  <a:gd name="connsiteX7" fmla="*/ 1275979 w 3463180"/>
                  <a:gd name="connsiteY7" fmla="*/ 1087802 h 3405499"/>
                  <a:gd name="connsiteX8" fmla="*/ 1275979 w 3463180"/>
                  <a:gd name="connsiteY8" fmla="*/ 1112391 h 3405499"/>
                  <a:gd name="connsiteX9" fmla="*/ 1680928 w 3463180"/>
                  <a:gd name="connsiteY9" fmla="*/ 1054184 h 3405499"/>
                  <a:gd name="connsiteX10" fmla="*/ 2060904 w 3463180"/>
                  <a:gd name="connsiteY10" fmla="*/ 1022104 h 3405499"/>
                  <a:gd name="connsiteX11" fmla="*/ 2604741 w 3463180"/>
                  <a:gd name="connsiteY11" fmla="*/ 1140821 h 3405499"/>
                  <a:gd name="connsiteX12" fmla="*/ 2777055 w 3463180"/>
                  <a:gd name="connsiteY12" fmla="*/ 1265879 h 3405499"/>
                  <a:gd name="connsiteX13" fmla="*/ 3013339 w 3463180"/>
                  <a:gd name="connsiteY13" fmla="*/ 1563636 h 3405499"/>
                  <a:gd name="connsiteX14" fmla="*/ 3070778 w 3463180"/>
                  <a:gd name="connsiteY14" fmla="*/ 1739024 h 3405499"/>
                  <a:gd name="connsiteX15" fmla="*/ 3052528 w 3463180"/>
                  <a:gd name="connsiteY15" fmla="*/ 1968584 h 3405499"/>
                  <a:gd name="connsiteX16" fmla="*/ 3144352 w 3463180"/>
                  <a:gd name="connsiteY16" fmla="*/ 2238101 h 3405499"/>
                  <a:gd name="connsiteX17" fmla="*/ 3196989 w 3463180"/>
                  <a:gd name="connsiteY17" fmla="*/ 2546424 h 3405499"/>
                  <a:gd name="connsiteX18" fmla="*/ 3222345 w 3463180"/>
                  <a:gd name="connsiteY18" fmla="*/ 2713167 h 3405499"/>
                  <a:gd name="connsiteX19" fmla="*/ 3196219 w 3463180"/>
                  <a:gd name="connsiteY19" fmla="*/ 2987487 h 3405499"/>
                  <a:gd name="connsiteX20" fmla="*/ 3183156 w 3463180"/>
                  <a:gd name="connsiteY20" fmla="*/ 3366310 h 3405499"/>
                  <a:gd name="connsiteX21" fmla="*/ 3183156 w 3463180"/>
                  <a:gd name="connsiteY21" fmla="*/ 3405499 h 3405499"/>
                  <a:gd name="connsiteX22" fmla="*/ 3286891 w 3463180"/>
                  <a:gd name="connsiteY22" fmla="*/ 3037818 h 3405499"/>
                  <a:gd name="connsiteX23" fmla="*/ 3332804 w 3463180"/>
                  <a:gd name="connsiteY23" fmla="*/ 2702410 h 3405499"/>
                  <a:gd name="connsiteX24" fmla="*/ 3405225 w 3463180"/>
                  <a:gd name="connsiteY24" fmla="*/ 2569476 h 3405499"/>
                  <a:gd name="connsiteX25" fmla="*/ 3418288 w 3463180"/>
                  <a:gd name="connsiteY25" fmla="*/ 2308219 h 3405499"/>
                  <a:gd name="connsiteX26" fmla="*/ 3463180 w 3463180"/>
                  <a:gd name="connsiteY26" fmla="*/ 1940803 h 3405499"/>
                  <a:gd name="connsiteX27" fmla="*/ 3405226 w 3463180"/>
                  <a:gd name="connsiteY27" fmla="*/ 1934363 h 3405499"/>
                  <a:gd name="connsiteX28" fmla="*/ 3393944 w 3463180"/>
                  <a:gd name="connsiteY28" fmla="*/ 1458341 h 3405499"/>
                  <a:gd name="connsiteX29" fmla="*/ 3350518 w 3463180"/>
                  <a:gd name="connsiteY29" fmla="*/ 1434124 h 3405499"/>
                  <a:gd name="connsiteX30" fmla="*/ 3308414 w 3463180"/>
                  <a:gd name="connsiteY30" fmla="*/ 1069663 h 3405499"/>
                  <a:gd name="connsiteX31" fmla="*/ 3267253 w 3463180"/>
                  <a:gd name="connsiteY31" fmla="*/ 1142524 h 3405499"/>
                  <a:gd name="connsiteX32" fmla="*/ 3163776 w 3463180"/>
                  <a:gd name="connsiteY32" fmla="*/ 768825 h 3405499"/>
                  <a:gd name="connsiteX33" fmla="*/ 3022272 w 3463180"/>
                  <a:gd name="connsiteY33" fmla="*/ 523632 h 3405499"/>
                  <a:gd name="connsiteX34" fmla="*/ 2967565 w 3463180"/>
                  <a:gd name="connsiteY34" fmla="*/ 550985 h 3405499"/>
                  <a:gd name="connsiteX35" fmla="*/ 2791718 w 3463180"/>
                  <a:gd name="connsiteY35" fmla="*/ 312617 h 3405499"/>
                  <a:gd name="connsiteX36" fmla="*/ 2748734 w 3463180"/>
                  <a:gd name="connsiteY36" fmla="*/ 336062 h 3405499"/>
                  <a:gd name="connsiteX37" fmla="*/ 2529903 w 3463180"/>
                  <a:gd name="connsiteY37" fmla="*/ 93785 h 3405499"/>
                  <a:gd name="connsiteX38" fmla="*/ 2486918 w 3463180"/>
                  <a:gd name="connsiteY38" fmla="*/ 195385 h 3405499"/>
                  <a:gd name="connsiteX39" fmla="*/ 2275903 w 3463180"/>
                  <a:gd name="connsiteY39" fmla="*/ 0 h 3405499"/>
                  <a:gd name="connsiteX40" fmla="*/ 2342334 w 3463180"/>
                  <a:gd name="connsiteY40" fmla="*/ 152400 h 3405499"/>
                  <a:gd name="connsiteX41" fmla="*/ 2222943 w 3463180"/>
                  <a:gd name="connsiteY41" fmla="*/ 192048 h 3405499"/>
                  <a:gd name="connsiteX42" fmla="*/ 2096428 w 3463180"/>
                  <a:gd name="connsiteY42" fmla="*/ 287395 h 3405499"/>
                  <a:gd name="connsiteX43" fmla="*/ 1917863 w 3463180"/>
                  <a:gd name="connsiteY43" fmla="*/ 100416 h 3405499"/>
                  <a:gd name="connsiteX44" fmla="*/ 1885866 w 3463180"/>
                  <a:gd name="connsiteY44" fmla="*/ 308726 h 3405499"/>
                  <a:gd name="connsiteX45" fmla="*/ 1749832 w 3463180"/>
                  <a:gd name="connsiteY45" fmla="*/ 43166 h 3405499"/>
                  <a:gd name="connsiteX46" fmla="*/ 1717315 w 3463180"/>
                  <a:gd name="connsiteY46" fmla="*/ 49809 h 3405499"/>
                  <a:gd name="connsiteX47" fmla="*/ 1636574 w 3463180"/>
                  <a:gd name="connsiteY47" fmla="*/ 270395 h 3405499"/>
                  <a:gd name="connsiteX48" fmla="*/ 1547958 w 3463180"/>
                  <a:gd name="connsiteY48" fmla="*/ 92408 h 3405499"/>
                  <a:gd name="connsiteX49" fmla="*/ 1516765 w 3463180"/>
                  <a:gd name="connsiteY49" fmla="*/ 267660 h 3405499"/>
                  <a:gd name="connsiteX50" fmla="*/ 1404628 w 3463180"/>
                  <a:gd name="connsiteY50" fmla="*/ 117220 h 3405499"/>
                  <a:gd name="connsiteX51" fmla="*/ 1348664 w 3463180"/>
                  <a:gd name="connsiteY51" fmla="*/ 180724 h 3405499"/>
                  <a:gd name="connsiteX52" fmla="*/ 1160747 w 3463180"/>
                  <a:gd name="connsiteY52" fmla="*/ 170370 h 3405499"/>
                  <a:gd name="connsiteX53" fmla="*/ 1005902 w 3463180"/>
                  <a:gd name="connsiteY53" fmla="*/ 238371 h 3405499"/>
                  <a:gd name="connsiteX54" fmla="*/ 1009810 w 3463180"/>
                  <a:gd name="connsiteY54" fmla="*/ 168032 h 3405499"/>
                  <a:gd name="connsiteX55" fmla="*/ 814426 w 3463180"/>
                  <a:gd name="connsiteY55" fmla="*/ 379047 h 3405499"/>
                  <a:gd name="connsiteX56" fmla="*/ 767533 w 3463180"/>
                  <a:gd name="connsiteY56" fmla="*/ 332155 h 3405499"/>
                  <a:gd name="connsiteX57" fmla="*/ 548701 w 3463180"/>
                  <a:gd name="connsiteY57" fmla="*/ 450373 h 3405499"/>
                  <a:gd name="connsiteX58" fmla="*/ 420899 w 3463180"/>
                  <a:gd name="connsiteY58" fmla="*/ 333234 h 3405499"/>
                  <a:gd name="connsiteX59" fmla="*/ 320801 w 3463180"/>
                  <a:gd name="connsiteY59" fmla="*/ 771981 h 3405499"/>
                  <a:gd name="connsiteX60" fmla="*/ 191638 w 3463180"/>
                  <a:gd name="connsiteY60" fmla="*/ 779008 h 3405499"/>
                  <a:gd name="connsiteX61" fmla="*/ 139412 w 3463180"/>
                  <a:gd name="connsiteY61" fmla="*/ 1201594 h 3405499"/>
                  <a:gd name="connsiteX62" fmla="*/ 58522 w 3463180"/>
                  <a:gd name="connsiteY62" fmla="*/ 1495710 h 3405499"/>
                  <a:gd name="connsiteX63" fmla="*/ 14632 w 3463180"/>
                  <a:gd name="connsiteY63" fmla="*/ 1707850 h 3405499"/>
                  <a:gd name="connsiteX64" fmla="*/ 0 w 3463180"/>
                  <a:gd name="connsiteY64" fmla="*/ 1912675 h 3405499"/>
                  <a:gd name="connsiteX65" fmla="*/ 51206 w 3463180"/>
                  <a:gd name="connsiteY65" fmla="*/ 2263804 h 3405499"/>
                  <a:gd name="connsiteX66" fmla="*/ 136831 w 3463180"/>
                  <a:gd name="connsiteY66" fmla="*/ 2620571 h 3405499"/>
                  <a:gd name="connsiteX67" fmla="*/ 270663 w 3463180"/>
                  <a:gd name="connsiteY67" fmla="*/ 2834391 h 3405499"/>
                  <a:gd name="connsiteX68" fmla="*/ 390224 w 3463180"/>
                  <a:gd name="connsiteY68" fmla="*/ 3338963 h 3405499"/>
                  <a:gd name="connsiteX0" fmla="*/ 402304 w 3463180"/>
                  <a:gd name="connsiteY0" fmla="*/ 3328659 h 3405499"/>
                  <a:gd name="connsiteX1" fmla="*/ 393661 w 3463180"/>
                  <a:gd name="connsiteY1" fmla="*/ 2263075 h 3405499"/>
                  <a:gd name="connsiteX2" fmla="*/ 458206 w 3463180"/>
                  <a:gd name="connsiteY2" fmla="*/ 2056374 h 3405499"/>
                  <a:gd name="connsiteX3" fmla="*/ 426894 w 3463180"/>
                  <a:gd name="connsiteY3" fmla="*/ 1851019 h 3405499"/>
                  <a:gd name="connsiteX4" fmla="*/ 518334 w 3463180"/>
                  <a:gd name="connsiteY4" fmla="*/ 1380756 h 3405499"/>
                  <a:gd name="connsiteX5" fmla="*/ 648962 w 3463180"/>
                  <a:gd name="connsiteY5" fmla="*/ 1328504 h 3405499"/>
                  <a:gd name="connsiteX6" fmla="*/ 897156 w 3463180"/>
                  <a:gd name="connsiteY6" fmla="*/ 1158687 h 3405499"/>
                  <a:gd name="connsiteX7" fmla="*/ 1275979 w 3463180"/>
                  <a:gd name="connsiteY7" fmla="*/ 1087802 h 3405499"/>
                  <a:gd name="connsiteX8" fmla="*/ 1275979 w 3463180"/>
                  <a:gd name="connsiteY8" fmla="*/ 1112391 h 3405499"/>
                  <a:gd name="connsiteX9" fmla="*/ 1680928 w 3463180"/>
                  <a:gd name="connsiteY9" fmla="*/ 1054184 h 3405499"/>
                  <a:gd name="connsiteX10" fmla="*/ 2060904 w 3463180"/>
                  <a:gd name="connsiteY10" fmla="*/ 1022104 h 3405499"/>
                  <a:gd name="connsiteX11" fmla="*/ 2604741 w 3463180"/>
                  <a:gd name="connsiteY11" fmla="*/ 1140821 h 3405499"/>
                  <a:gd name="connsiteX12" fmla="*/ 2777055 w 3463180"/>
                  <a:gd name="connsiteY12" fmla="*/ 1265879 h 3405499"/>
                  <a:gd name="connsiteX13" fmla="*/ 3013339 w 3463180"/>
                  <a:gd name="connsiteY13" fmla="*/ 1563636 h 3405499"/>
                  <a:gd name="connsiteX14" fmla="*/ 3070778 w 3463180"/>
                  <a:gd name="connsiteY14" fmla="*/ 1739024 h 3405499"/>
                  <a:gd name="connsiteX15" fmla="*/ 3052528 w 3463180"/>
                  <a:gd name="connsiteY15" fmla="*/ 1968584 h 3405499"/>
                  <a:gd name="connsiteX16" fmla="*/ 3144352 w 3463180"/>
                  <a:gd name="connsiteY16" fmla="*/ 2238101 h 3405499"/>
                  <a:gd name="connsiteX17" fmla="*/ 3196989 w 3463180"/>
                  <a:gd name="connsiteY17" fmla="*/ 2546424 h 3405499"/>
                  <a:gd name="connsiteX18" fmla="*/ 3222345 w 3463180"/>
                  <a:gd name="connsiteY18" fmla="*/ 2713167 h 3405499"/>
                  <a:gd name="connsiteX19" fmla="*/ 3196219 w 3463180"/>
                  <a:gd name="connsiteY19" fmla="*/ 2987487 h 3405499"/>
                  <a:gd name="connsiteX20" fmla="*/ 3183156 w 3463180"/>
                  <a:gd name="connsiteY20" fmla="*/ 3366310 h 3405499"/>
                  <a:gd name="connsiteX21" fmla="*/ 3183156 w 3463180"/>
                  <a:gd name="connsiteY21" fmla="*/ 3405499 h 3405499"/>
                  <a:gd name="connsiteX22" fmla="*/ 3286891 w 3463180"/>
                  <a:gd name="connsiteY22" fmla="*/ 3037818 h 3405499"/>
                  <a:gd name="connsiteX23" fmla="*/ 3332804 w 3463180"/>
                  <a:gd name="connsiteY23" fmla="*/ 2702410 h 3405499"/>
                  <a:gd name="connsiteX24" fmla="*/ 3405225 w 3463180"/>
                  <a:gd name="connsiteY24" fmla="*/ 2569476 h 3405499"/>
                  <a:gd name="connsiteX25" fmla="*/ 3418288 w 3463180"/>
                  <a:gd name="connsiteY25" fmla="*/ 2308219 h 3405499"/>
                  <a:gd name="connsiteX26" fmla="*/ 3463180 w 3463180"/>
                  <a:gd name="connsiteY26" fmla="*/ 1940803 h 3405499"/>
                  <a:gd name="connsiteX27" fmla="*/ 3405226 w 3463180"/>
                  <a:gd name="connsiteY27" fmla="*/ 1934363 h 3405499"/>
                  <a:gd name="connsiteX28" fmla="*/ 3393944 w 3463180"/>
                  <a:gd name="connsiteY28" fmla="*/ 1458341 h 3405499"/>
                  <a:gd name="connsiteX29" fmla="*/ 3350518 w 3463180"/>
                  <a:gd name="connsiteY29" fmla="*/ 1434124 h 3405499"/>
                  <a:gd name="connsiteX30" fmla="*/ 3308414 w 3463180"/>
                  <a:gd name="connsiteY30" fmla="*/ 1069663 h 3405499"/>
                  <a:gd name="connsiteX31" fmla="*/ 3267253 w 3463180"/>
                  <a:gd name="connsiteY31" fmla="*/ 1142524 h 3405499"/>
                  <a:gd name="connsiteX32" fmla="*/ 3163776 w 3463180"/>
                  <a:gd name="connsiteY32" fmla="*/ 768825 h 3405499"/>
                  <a:gd name="connsiteX33" fmla="*/ 3022272 w 3463180"/>
                  <a:gd name="connsiteY33" fmla="*/ 523632 h 3405499"/>
                  <a:gd name="connsiteX34" fmla="*/ 2967565 w 3463180"/>
                  <a:gd name="connsiteY34" fmla="*/ 550985 h 3405499"/>
                  <a:gd name="connsiteX35" fmla="*/ 2791718 w 3463180"/>
                  <a:gd name="connsiteY35" fmla="*/ 312617 h 3405499"/>
                  <a:gd name="connsiteX36" fmla="*/ 2748734 w 3463180"/>
                  <a:gd name="connsiteY36" fmla="*/ 336062 h 3405499"/>
                  <a:gd name="connsiteX37" fmla="*/ 2529903 w 3463180"/>
                  <a:gd name="connsiteY37" fmla="*/ 93785 h 3405499"/>
                  <a:gd name="connsiteX38" fmla="*/ 2486918 w 3463180"/>
                  <a:gd name="connsiteY38" fmla="*/ 195385 h 3405499"/>
                  <a:gd name="connsiteX39" fmla="*/ 2275903 w 3463180"/>
                  <a:gd name="connsiteY39" fmla="*/ 0 h 3405499"/>
                  <a:gd name="connsiteX40" fmla="*/ 2342334 w 3463180"/>
                  <a:gd name="connsiteY40" fmla="*/ 152400 h 3405499"/>
                  <a:gd name="connsiteX41" fmla="*/ 2140671 w 3463180"/>
                  <a:gd name="connsiteY41" fmla="*/ 35946 h 3405499"/>
                  <a:gd name="connsiteX42" fmla="*/ 2096428 w 3463180"/>
                  <a:gd name="connsiteY42" fmla="*/ 287395 h 3405499"/>
                  <a:gd name="connsiteX43" fmla="*/ 1917863 w 3463180"/>
                  <a:gd name="connsiteY43" fmla="*/ 100416 h 3405499"/>
                  <a:gd name="connsiteX44" fmla="*/ 1885866 w 3463180"/>
                  <a:gd name="connsiteY44" fmla="*/ 308726 h 3405499"/>
                  <a:gd name="connsiteX45" fmla="*/ 1749832 w 3463180"/>
                  <a:gd name="connsiteY45" fmla="*/ 43166 h 3405499"/>
                  <a:gd name="connsiteX46" fmla="*/ 1717315 w 3463180"/>
                  <a:gd name="connsiteY46" fmla="*/ 49809 h 3405499"/>
                  <a:gd name="connsiteX47" fmla="*/ 1636574 w 3463180"/>
                  <a:gd name="connsiteY47" fmla="*/ 270395 h 3405499"/>
                  <a:gd name="connsiteX48" fmla="*/ 1547958 w 3463180"/>
                  <a:gd name="connsiteY48" fmla="*/ 92408 h 3405499"/>
                  <a:gd name="connsiteX49" fmla="*/ 1516765 w 3463180"/>
                  <a:gd name="connsiteY49" fmla="*/ 267660 h 3405499"/>
                  <a:gd name="connsiteX50" fmla="*/ 1404628 w 3463180"/>
                  <a:gd name="connsiteY50" fmla="*/ 117220 h 3405499"/>
                  <a:gd name="connsiteX51" fmla="*/ 1348664 w 3463180"/>
                  <a:gd name="connsiteY51" fmla="*/ 180724 h 3405499"/>
                  <a:gd name="connsiteX52" fmla="*/ 1160747 w 3463180"/>
                  <a:gd name="connsiteY52" fmla="*/ 170370 h 3405499"/>
                  <a:gd name="connsiteX53" fmla="*/ 1005902 w 3463180"/>
                  <a:gd name="connsiteY53" fmla="*/ 238371 h 3405499"/>
                  <a:gd name="connsiteX54" fmla="*/ 1009810 w 3463180"/>
                  <a:gd name="connsiteY54" fmla="*/ 168032 h 3405499"/>
                  <a:gd name="connsiteX55" fmla="*/ 814426 w 3463180"/>
                  <a:gd name="connsiteY55" fmla="*/ 379047 h 3405499"/>
                  <a:gd name="connsiteX56" fmla="*/ 767533 w 3463180"/>
                  <a:gd name="connsiteY56" fmla="*/ 332155 h 3405499"/>
                  <a:gd name="connsiteX57" fmla="*/ 548701 w 3463180"/>
                  <a:gd name="connsiteY57" fmla="*/ 450373 h 3405499"/>
                  <a:gd name="connsiteX58" fmla="*/ 420899 w 3463180"/>
                  <a:gd name="connsiteY58" fmla="*/ 333234 h 3405499"/>
                  <a:gd name="connsiteX59" fmla="*/ 320801 w 3463180"/>
                  <a:gd name="connsiteY59" fmla="*/ 771981 h 3405499"/>
                  <a:gd name="connsiteX60" fmla="*/ 191638 w 3463180"/>
                  <a:gd name="connsiteY60" fmla="*/ 779008 h 3405499"/>
                  <a:gd name="connsiteX61" fmla="*/ 139412 w 3463180"/>
                  <a:gd name="connsiteY61" fmla="*/ 1201594 h 3405499"/>
                  <a:gd name="connsiteX62" fmla="*/ 58522 w 3463180"/>
                  <a:gd name="connsiteY62" fmla="*/ 1495710 h 3405499"/>
                  <a:gd name="connsiteX63" fmla="*/ 14632 w 3463180"/>
                  <a:gd name="connsiteY63" fmla="*/ 1707850 h 3405499"/>
                  <a:gd name="connsiteX64" fmla="*/ 0 w 3463180"/>
                  <a:gd name="connsiteY64" fmla="*/ 1912675 h 3405499"/>
                  <a:gd name="connsiteX65" fmla="*/ 51206 w 3463180"/>
                  <a:gd name="connsiteY65" fmla="*/ 2263804 h 3405499"/>
                  <a:gd name="connsiteX66" fmla="*/ 136831 w 3463180"/>
                  <a:gd name="connsiteY66" fmla="*/ 2620571 h 3405499"/>
                  <a:gd name="connsiteX67" fmla="*/ 270663 w 3463180"/>
                  <a:gd name="connsiteY67" fmla="*/ 2834391 h 3405499"/>
                  <a:gd name="connsiteX68" fmla="*/ 390224 w 3463180"/>
                  <a:gd name="connsiteY68" fmla="*/ 3338963 h 3405499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29903 w 3463180"/>
                  <a:gd name="connsiteY37" fmla="*/ 57839 h 3369553"/>
                  <a:gd name="connsiteX38" fmla="*/ 2486918 w 3463180"/>
                  <a:gd name="connsiteY38" fmla="*/ 159439 h 3369553"/>
                  <a:gd name="connsiteX39" fmla="*/ 2449587 w 3463180"/>
                  <a:gd name="connsiteY39" fmla="*/ 349721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49587 w 3463180"/>
                  <a:gd name="connsiteY39" fmla="*/ 349721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748734 w 3463180"/>
                  <a:gd name="connsiteY36" fmla="*/ 30011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91718 w 3463180"/>
                  <a:gd name="connsiteY35" fmla="*/ 276671 h 3369553"/>
                  <a:gd name="connsiteX36" fmla="*/ 2849289 w 3463180"/>
                  <a:gd name="connsiteY36" fmla="*/ 16237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873990 w 3463180"/>
                  <a:gd name="connsiteY35" fmla="*/ 276671 h 3369553"/>
                  <a:gd name="connsiteX36" fmla="*/ 2849289 w 3463180"/>
                  <a:gd name="connsiteY36" fmla="*/ 162376 h 3369553"/>
                  <a:gd name="connsiteX37" fmla="*/ 2593893 w 3463180"/>
                  <a:gd name="connsiteY37" fmla="*/ 324135 h 3369553"/>
                  <a:gd name="connsiteX38" fmla="*/ 2486918 w 3463180"/>
                  <a:gd name="connsiteY38" fmla="*/ 159439 h 3369553"/>
                  <a:gd name="connsiteX39" fmla="*/ 2413021 w 3463180"/>
                  <a:gd name="connsiteY39" fmla="*/ 230347 h 3369553"/>
                  <a:gd name="connsiteX40" fmla="*/ 2342334 w 3463180"/>
                  <a:gd name="connsiteY40" fmla="*/ 116454 h 3369553"/>
                  <a:gd name="connsiteX41" fmla="*/ 2140671 w 3463180"/>
                  <a:gd name="connsiteY41" fmla="*/ 0 h 3369553"/>
                  <a:gd name="connsiteX42" fmla="*/ 2096428 w 3463180"/>
                  <a:gd name="connsiteY42" fmla="*/ 251449 h 3369553"/>
                  <a:gd name="connsiteX43" fmla="*/ 1917863 w 3463180"/>
                  <a:gd name="connsiteY43" fmla="*/ 64470 h 3369553"/>
                  <a:gd name="connsiteX44" fmla="*/ 1885866 w 3463180"/>
                  <a:gd name="connsiteY44" fmla="*/ 272780 h 3369553"/>
                  <a:gd name="connsiteX45" fmla="*/ 1749832 w 3463180"/>
                  <a:gd name="connsiteY45" fmla="*/ 7220 h 3369553"/>
                  <a:gd name="connsiteX46" fmla="*/ 1717315 w 3463180"/>
                  <a:gd name="connsiteY46" fmla="*/ 13863 h 3369553"/>
                  <a:gd name="connsiteX47" fmla="*/ 1636574 w 3463180"/>
                  <a:gd name="connsiteY47" fmla="*/ 234449 h 3369553"/>
                  <a:gd name="connsiteX48" fmla="*/ 1547958 w 3463180"/>
                  <a:gd name="connsiteY48" fmla="*/ 56462 h 3369553"/>
                  <a:gd name="connsiteX49" fmla="*/ 1516765 w 3463180"/>
                  <a:gd name="connsiteY49" fmla="*/ 231714 h 3369553"/>
                  <a:gd name="connsiteX50" fmla="*/ 1404628 w 3463180"/>
                  <a:gd name="connsiteY50" fmla="*/ 81274 h 3369553"/>
                  <a:gd name="connsiteX51" fmla="*/ 1348664 w 3463180"/>
                  <a:gd name="connsiteY51" fmla="*/ 144778 h 3369553"/>
                  <a:gd name="connsiteX52" fmla="*/ 1160747 w 3463180"/>
                  <a:gd name="connsiteY52" fmla="*/ 134424 h 3369553"/>
                  <a:gd name="connsiteX53" fmla="*/ 1005902 w 3463180"/>
                  <a:gd name="connsiteY53" fmla="*/ 202425 h 3369553"/>
                  <a:gd name="connsiteX54" fmla="*/ 1009810 w 3463180"/>
                  <a:gd name="connsiteY54" fmla="*/ 132086 h 3369553"/>
                  <a:gd name="connsiteX55" fmla="*/ 814426 w 3463180"/>
                  <a:gd name="connsiteY55" fmla="*/ 343101 h 3369553"/>
                  <a:gd name="connsiteX56" fmla="*/ 767533 w 3463180"/>
                  <a:gd name="connsiteY56" fmla="*/ 296209 h 3369553"/>
                  <a:gd name="connsiteX57" fmla="*/ 548701 w 3463180"/>
                  <a:gd name="connsiteY57" fmla="*/ 414427 h 3369553"/>
                  <a:gd name="connsiteX58" fmla="*/ 420899 w 3463180"/>
                  <a:gd name="connsiteY58" fmla="*/ 297288 h 3369553"/>
                  <a:gd name="connsiteX59" fmla="*/ 320801 w 3463180"/>
                  <a:gd name="connsiteY59" fmla="*/ 736035 h 3369553"/>
                  <a:gd name="connsiteX60" fmla="*/ 191638 w 3463180"/>
                  <a:gd name="connsiteY60" fmla="*/ 743062 h 3369553"/>
                  <a:gd name="connsiteX61" fmla="*/ 139412 w 3463180"/>
                  <a:gd name="connsiteY61" fmla="*/ 1165648 h 3369553"/>
                  <a:gd name="connsiteX62" fmla="*/ 58522 w 3463180"/>
                  <a:gd name="connsiteY62" fmla="*/ 1459764 h 3369553"/>
                  <a:gd name="connsiteX63" fmla="*/ 14632 w 3463180"/>
                  <a:gd name="connsiteY63" fmla="*/ 1671904 h 3369553"/>
                  <a:gd name="connsiteX64" fmla="*/ 0 w 3463180"/>
                  <a:gd name="connsiteY64" fmla="*/ 1876729 h 3369553"/>
                  <a:gd name="connsiteX65" fmla="*/ 51206 w 3463180"/>
                  <a:gd name="connsiteY65" fmla="*/ 2227858 h 3369553"/>
                  <a:gd name="connsiteX66" fmla="*/ 136831 w 3463180"/>
                  <a:gd name="connsiteY66" fmla="*/ 2584625 h 3369553"/>
                  <a:gd name="connsiteX67" fmla="*/ 270663 w 3463180"/>
                  <a:gd name="connsiteY67" fmla="*/ 2798445 h 3369553"/>
                  <a:gd name="connsiteX68" fmla="*/ 390224 w 3463180"/>
                  <a:gd name="connsiteY68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849289 w 3463180"/>
                  <a:gd name="connsiteY35" fmla="*/ 162376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967565 w 3463180"/>
                  <a:gd name="connsiteY34" fmla="*/ 515039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22272 w 3463180"/>
                  <a:gd name="connsiteY33" fmla="*/ 487686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85866 w 3463180"/>
                  <a:gd name="connsiteY43" fmla="*/ 272780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34449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36035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421356 w 3463180"/>
                  <a:gd name="connsiteY58" fmla="*/ 708486 h 3369553"/>
                  <a:gd name="connsiteX59" fmla="*/ 191638 w 3463180"/>
                  <a:gd name="connsiteY59" fmla="*/ 743062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421356 w 3463180"/>
                  <a:gd name="connsiteY58" fmla="*/ 708486 h 3369553"/>
                  <a:gd name="connsiteX59" fmla="*/ 228203 w 3463180"/>
                  <a:gd name="connsiteY59" fmla="*/ 614505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28203 w 3463180"/>
                  <a:gd name="connsiteY59" fmla="*/ 614505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30858 w 3463180"/>
                  <a:gd name="connsiteY33" fmla="*/ 221392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40554 w 3463180"/>
                  <a:gd name="connsiteY33" fmla="*/ 414224 h 3369553"/>
                  <a:gd name="connsiteX34" fmla="*/ 2821303 w 3463180"/>
                  <a:gd name="connsiteY34" fmla="*/ 377300 h 3369553"/>
                  <a:gd name="connsiteX35" fmla="*/ 2703030 w 3463180"/>
                  <a:gd name="connsiteY35" fmla="*/ 70550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3040554 w 3463180"/>
                  <a:gd name="connsiteY33" fmla="*/ 414224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63776 w 3463180"/>
                  <a:gd name="connsiteY32" fmla="*/ 73287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246045 w 3463180"/>
                  <a:gd name="connsiteY32" fmla="*/ 714515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246045 w 3463180"/>
                  <a:gd name="connsiteY32" fmla="*/ 714515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18334 w 3463180"/>
                  <a:gd name="connsiteY4" fmla="*/ 1344810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32355 w 3463180"/>
                  <a:gd name="connsiteY4" fmla="*/ 1389974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  <a:gd name="connsiteX0" fmla="*/ 402304 w 3463180"/>
                  <a:gd name="connsiteY0" fmla="*/ 3292713 h 3369553"/>
                  <a:gd name="connsiteX1" fmla="*/ 393661 w 3463180"/>
                  <a:gd name="connsiteY1" fmla="*/ 2227129 h 3369553"/>
                  <a:gd name="connsiteX2" fmla="*/ 458206 w 3463180"/>
                  <a:gd name="connsiteY2" fmla="*/ 2020428 h 3369553"/>
                  <a:gd name="connsiteX3" fmla="*/ 426894 w 3463180"/>
                  <a:gd name="connsiteY3" fmla="*/ 1815073 h 3369553"/>
                  <a:gd name="connsiteX4" fmla="*/ 532355 w 3463180"/>
                  <a:gd name="connsiteY4" fmla="*/ 1420085 h 3369553"/>
                  <a:gd name="connsiteX5" fmla="*/ 648962 w 3463180"/>
                  <a:gd name="connsiteY5" fmla="*/ 1292558 h 3369553"/>
                  <a:gd name="connsiteX6" fmla="*/ 897156 w 3463180"/>
                  <a:gd name="connsiteY6" fmla="*/ 1122741 h 3369553"/>
                  <a:gd name="connsiteX7" fmla="*/ 1275979 w 3463180"/>
                  <a:gd name="connsiteY7" fmla="*/ 1051856 h 3369553"/>
                  <a:gd name="connsiteX8" fmla="*/ 1275979 w 3463180"/>
                  <a:gd name="connsiteY8" fmla="*/ 1076445 h 3369553"/>
                  <a:gd name="connsiteX9" fmla="*/ 1680928 w 3463180"/>
                  <a:gd name="connsiteY9" fmla="*/ 1018238 h 3369553"/>
                  <a:gd name="connsiteX10" fmla="*/ 2060904 w 3463180"/>
                  <a:gd name="connsiteY10" fmla="*/ 986158 h 3369553"/>
                  <a:gd name="connsiteX11" fmla="*/ 2604741 w 3463180"/>
                  <a:gd name="connsiteY11" fmla="*/ 1104875 h 3369553"/>
                  <a:gd name="connsiteX12" fmla="*/ 2777055 w 3463180"/>
                  <a:gd name="connsiteY12" fmla="*/ 1229933 h 3369553"/>
                  <a:gd name="connsiteX13" fmla="*/ 3013339 w 3463180"/>
                  <a:gd name="connsiteY13" fmla="*/ 1527690 h 3369553"/>
                  <a:gd name="connsiteX14" fmla="*/ 3070778 w 3463180"/>
                  <a:gd name="connsiteY14" fmla="*/ 1703078 h 3369553"/>
                  <a:gd name="connsiteX15" fmla="*/ 3052528 w 3463180"/>
                  <a:gd name="connsiteY15" fmla="*/ 1932638 h 3369553"/>
                  <a:gd name="connsiteX16" fmla="*/ 3144352 w 3463180"/>
                  <a:gd name="connsiteY16" fmla="*/ 2202155 h 3369553"/>
                  <a:gd name="connsiteX17" fmla="*/ 3196989 w 3463180"/>
                  <a:gd name="connsiteY17" fmla="*/ 2510478 h 3369553"/>
                  <a:gd name="connsiteX18" fmla="*/ 3222345 w 3463180"/>
                  <a:gd name="connsiteY18" fmla="*/ 2677221 h 3369553"/>
                  <a:gd name="connsiteX19" fmla="*/ 3196219 w 3463180"/>
                  <a:gd name="connsiteY19" fmla="*/ 2951541 h 3369553"/>
                  <a:gd name="connsiteX20" fmla="*/ 3183156 w 3463180"/>
                  <a:gd name="connsiteY20" fmla="*/ 3330364 h 3369553"/>
                  <a:gd name="connsiteX21" fmla="*/ 3183156 w 3463180"/>
                  <a:gd name="connsiteY21" fmla="*/ 3369553 h 3369553"/>
                  <a:gd name="connsiteX22" fmla="*/ 3286891 w 3463180"/>
                  <a:gd name="connsiteY22" fmla="*/ 3001872 h 3369553"/>
                  <a:gd name="connsiteX23" fmla="*/ 3332804 w 3463180"/>
                  <a:gd name="connsiteY23" fmla="*/ 2666464 h 3369553"/>
                  <a:gd name="connsiteX24" fmla="*/ 3405225 w 3463180"/>
                  <a:gd name="connsiteY24" fmla="*/ 2533530 h 3369553"/>
                  <a:gd name="connsiteX25" fmla="*/ 3418288 w 3463180"/>
                  <a:gd name="connsiteY25" fmla="*/ 2272273 h 3369553"/>
                  <a:gd name="connsiteX26" fmla="*/ 3463180 w 3463180"/>
                  <a:gd name="connsiteY26" fmla="*/ 1904857 h 3369553"/>
                  <a:gd name="connsiteX27" fmla="*/ 3405226 w 3463180"/>
                  <a:gd name="connsiteY27" fmla="*/ 1898417 h 3369553"/>
                  <a:gd name="connsiteX28" fmla="*/ 3393944 w 3463180"/>
                  <a:gd name="connsiteY28" fmla="*/ 1422395 h 3369553"/>
                  <a:gd name="connsiteX29" fmla="*/ 3350518 w 3463180"/>
                  <a:gd name="connsiteY29" fmla="*/ 1398178 h 3369553"/>
                  <a:gd name="connsiteX30" fmla="*/ 3308414 w 3463180"/>
                  <a:gd name="connsiteY30" fmla="*/ 1033717 h 3369553"/>
                  <a:gd name="connsiteX31" fmla="*/ 3267253 w 3463180"/>
                  <a:gd name="connsiteY31" fmla="*/ 1106578 h 3369553"/>
                  <a:gd name="connsiteX32" fmla="*/ 3182058 w 3463180"/>
                  <a:gd name="connsiteY32" fmla="*/ 622689 h 3369553"/>
                  <a:gd name="connsiteX33" fmla="*/ 2994847 w 3463180"/>
                  <a:gd name="connsiteY33" fmla="*/ 294853 h 3369553"/>
                  <a:gd name="connsiteX34" fmla="*/ 2821303 w 3463180"/>
                  <a:gd name="connsiteY34" fmla="*/ 377300 h 3369553"/>
                  <a:gd name="connsiteX35" fmla="*/ 2675606 w 3463180"/>
                  <a:gd name="connsiteY35" fmla="*/ 171559 h 3369553"/>
                  <a:gd name="connsiteX36" fmla="*/ 2593893 w 3463180"/>
                  <a:gd name="connsiteY36" fmla="*/ 324135 h 3369553"/>
                  <a:gd name="connsiteX37" fmla="*/ 2486918 w 3463180"/>
                  <a:gd name="connsiteY37" fmla="*/ 159439 h 3369553"/>
                  <a:gd name="connsiteX38" fmla="*/ 2413021 w 3463180"/>
                  <a:gd name="connsiteY38" fmla="*/ 230347 h 3369553"/>
                  <a:gd name="connsiteX39" fmla="*/ 2342334 w 3463180"/>
                  <a:gd name="connsiteY39" fmla="*/ 116454 h 3369553"/>
                  <a:gd name="connsiteX40" fmla="*/ 2140671 w 3463180"/>
                  <a:gd name="connsiteY40" fmla="*/ 0 h 3369553"/>
                  <a:gd name="connsiteX41" fmla="*/ 2096428 w 3463180"/>
                  <a:gd name="connsiteY41" fmla="*/ 251449 h 3369553"/>
                  <a:gd name="connsiteX42" fmla="*/ 1917863 w 3463180"/>
                  <a:gd name="connsiteY42" fmla="*/ 64470 h 3369553"/>
                  <a:gd name="connsiteX43" fmla="*/ 1867583 w 3463180"/>
                  <a:gd name="connsiteY43" fmla="*/ 199318 h 3369553"/>
                  <a:gd name="connsiteX44" fmla="*/ 1749832 w 3463180"/>
                  <a:gd name="connsiteY44" fmla="*/ 7220 h 3369553"/>
                  <a:gd name="connsiteX45" fmla="*/ 1717315 w 3463180"/>
                  <a:gd name="connsiteY45" fmla="*/ 13863 h 3369553"/>
                  <a:gd name="connsiteX46" fmla="*/ 1636574 w 3463180"/>
                  <a:gd name="connsiteY46" fmla="*/ 225266 h 3369553"/>
                  <a:gd name="connsiteX47" fmla="*/ 1547958 w 3463180"/>
                  <a:gd name="connsiteY47" fmla="*/ 56462 h 3369553"/>
                  <a:gd name="connsiteX48" fmla="*/ 1516765 w 3463180"/>
                  <a:gd name="connsiteY48" fmla="*/ 231714 h 3369553"/>
                  <a:gd name="connsiteX49" fmla="*/ 1404628 w 3463180"/>
                  <a:gd name="connsiteY49" fmla="*/ 81274 h 3369553"/>
                  <a:gd name="connsiteX50" fmla="*/ 1348664 w 3463180"/>
                  <a:gd name="connsiteY50" fmla="*/ 144778 h 3369553"/>
                  <a:gd name="connsiteX51" fmla="*/ 1160747 w 3463180"/>
                  <a:gd name="connsiteY51" fmla="*/ 134424 h 3369553"/>
                  <a:gd name="connsiteX52" fmla="*/ 1005902 w 3463180"/>
                  <a:gd name="connsiteY52" fmla="*/ 202425 h 3369553"/>
                  <a:gd name="connsiteX53" fmla="*/ 1009810 w 3463180"/>
                  <a:gd name="connsiteY53" fmla="*/ 132086 h 3369553"/>
                  <a:gd name="connsiteX54" fmla="*/ 814426 w 3463180"/>
                  <a:gd name="connsiteY54" fmla="*/ 343101 h 3369553"/>
                  <a:gd name="connsiteX55" fmla="*/ 767533 w 3463180"/>
                  <a:gd name="connsiteY55" fmla="*/ 296209 h 3369553"/>
                  <a:gd name="connsiteX56" fmla="*/ 548701 w 3463180"/>
                  <a:gd name="connsiteY56" fmla="*/ 414427 h 3369553"/>
                  <a:gd name="connsiteX57" fmla="*/ 420899 w 3463180"/>
                  <a:gd name="connsiteY57" fmla="*/ 297288 h 3369553"/>
                  <a:gd name="connsiteX58" fmla="*/ 320801 w 3463180"/>
                  <a:gd name="connsiteY58" fmla="*/ 708486 h 3369553"/>
                  <a:gd name="connsiteX59" fmla="*/ 200779 w 3463180"/>
                  <a:gd name="connsiteY59" fmla="*/ 660418 h 3369553"/>
                  <a:gd name="connsiteX60" fmla="*/ 139412 w 3463180"/>
                  <a:gd name="connsiteY60" fmla="*/ 1165648 h 3369553"/>
                  <a:gd name="connsiteX61" fmla="*/ 58522 w 3463180"/>
                  <a:gd name="connsiteY61" fmla="*/ 1459764 h 3369553"/>
                  <a:gd name="connsiteX62" fmla="*/ 14632 w 3463180"/>
                  <a:gd name="connsiteY62" fmla="*/ 1671904 h 3369553"/>
                  <a:gd name="connsiteX63" fmla="*/ 0 w 3463180"/>
                  <a:gd name="connsiteY63" fmla="*/ 1876729 h 3369553"/>
                  <a:gd name="connsiteX64" fmla="*/ 51206 w 3463180"/>
                  <a:gd name="connsiteY64" fmla="*/ 2227858 h 3369553"/>
                  <a:gd name="connsiteX65" fmla="*/ 136831 w 3463180"/>
                  <a:gd name="connsiteY65" fmla="*/ 2584625 h 3369553"/>
                  <a:gd name="connsiteX66" fmla="*/ 270663 w 3463180"/>
                  <a:gd name="connsiteY66" fmla="*/ 2798445 h 3369553"/>
                  <a:gd name="connsiteX67" fmla="*/ 390224 w 3463180"/>
                  <a:gd name="connsiteY67" fmla="*/ 3303017 h 336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463180" h="3369553">
                    <a:moveTo>
                      <a:pt x="402304" y="3292713"/>
                    </a:moveTo>
                    <a:cubicBezTo>
                      <a:pt x="345634" y="2850113"/>
                      <a:pt x="372146" y="2296029"/>
                      <a:pt x="393661" y="2227129"/>
                    </a:cubicBezTo>
                    <a:cubicBezTo>
                      <a:pt x="415176" y="2158229"/>
                      <a:pt x="452667" y="2089104"/>
                      <a:pt x="458206" y="2020428"/>
                    </a:cubicBezTo>
                    <a:cubicBezTo>
                      <a:pt x="463745" y="1951752"/>
                      <a:pt x="414536" y="1915130"/>
                      <a:pt x="426894" y="1815073"/>
                    </a:cubicBezTo>
                    <a:cubicBezTo>
                      <a:pt x="439252" y="1715016"/>
                      <a:pt x="495344" y="1507171"/>
                      <a:pt x="532355" y="1420085"/>
                    </a:cubicBezTo>
                    <a:cubicBezTo>
                      <a:pt x="569366" y="1332999"/>
                      <a:pt x="588162" y="1342115"/>
                      <a:pt x="648962" y="1292558"/>
                    </a:cubicBezTo>
                    <a:cubicBezTo>
                      <a:pt x="709762" y="1243001"/>
                      <a:pt x="792653" y="1162858"/>
                      <a:pt x="897156" y="1122741"/>
                    </a:cubicBezTo>
                    <a:cubicBezTo>
                      <a:pt x="1001659" y="1082624"/>
                      <a:pt x="1212842" y="1059572"/>
                      <a:pt x="1275979" y="1051856"/>
                    </a:cubicBezTo>
                    <a:lnTo>
                      <a:pt x="1275979" y="1076445"/>
                    </a:lnTo>
                    <a:cubicBezTo>
                      <a:pt x="1343470" y="1070842"/>
                      <a:pt x="1550107" y="1033286"/>
                      <a:pt x="1680928" y="1018238"/>
                    </a:cubicBezTo>
                    <a:cubicBezTo>
                      <a:pt x="1811749" y="1003190"/>
                      <a:pt x="1906935" y="971718"/>
                      <a:pt x="2060904" y="986158"/>
                    </a:cubicBezTo>
                    <a:cubicBezTo>
                      <a:pt x="2214873" y="1000598"/>
                      <a:pt x="2485383" y="1064246"/>
                      <a:pt x="2604741" y="1104875"/>
                    </a:cubicBezTo>
                    <a:cubicBezTo>
                      <a:pt x="2724100" y="1145504"/>
                      <a:pt x="2719617" y="1188247"/>
                      <a:pt x="2777055" y="1229933"/>
                    </a:cubicBezTo>
                    <a:cubicBezTo>
                      <a:pt x="2834493" y="1255931"/>
                      <a:pt x="2964385" y="1448833"/>
                      <a:pt x="3013339" y="1527690"/>
                    </a:cubicBezTo>
                    <a:cubicBezTo>
                      <a:pt x="3062293" y="1606548"/>
                      <a:pt x="3051632" y="1644615"/>
                      <a:pt x="3070778" y="1703078"/>
                    </a:cubicBezTo>
                    <a:cubicBezTo>
                      <a:pt x="3064695" y="1779598"/>
                      <a:pt x="3040266" y="1849459"/>
                      <a:pt x="3052528" y="1932638"/>
                    </a:cubicBezTo>
                    <a:cubicBezTo>
                      <a:pt x="3064790" y="2015817"/>
                      <a:pt x="3120275" y="2105848"/>
                      <a:pt x="3144352" y="2202155"/>
                    </a:cubicBezTo>
                    <a:cubicBezTo>
                      <a:pt x="3168429" y="2298462"/>
                      <a:pt x="3175090" y="2380938"/>
                      <a:pt x="3196989" y="2510478"/>
                    </a:cubicBezTo>
                    <a:cubicBezTo>
                      <a:pt x="3218888" y="2640018"/>
                      <a:pt x="3213893" y="2621640"/>
                      <a:pt x="3222345" y="2677221"/>
                    </a:cubicBezTo>
                    <a:lnTo>
                      <a:pt x="3196219" y="2951541"/>
                    </a:lnTo>
                    <a:lnTo>
                      <a:pt x="3183156" y="3330364"/>
                    </a:lnTo>
                    <a:lnTo>
                      <a:pt x="3183156" y="3369553"/>
                    </a:lnTo>
                    <a:cubicBezTo>
                      <a:pt x="3200445" y="3314805"/>
                      <a:pt x="3261950" y="3119054"/>
                      <a:pt x="3286891" y="3001872"/>
                    </a:cubicBezTo>
                    <a:cubicBezTo>
                      <a:pt x="3311832" y="2884691"/>
                      <a:pt x="3313082" y="2744521"/>
                      <a:pt x="3332804" y="2666464"/>
                    </a:cubicBezTo>
                    <a:cubicBezTo>
                      <a:pt x="3352526" y="2588407"/>
                      <a:pt x="3390978" y="2599228"/>
                      <a:pt x="3405225" y="2533530"/>
                    </a:cubicBezTo>
                    <a:lnTo>
                      <a:pt x="3418288" y="2272273"/>
                    </a:lnTo>
                    <a:lnTo>
                      <a:pt x="3463180" y="1904857"/>
                    </a:lnTo>
                    <a:lnTo>
                      <a:pt x="3405226" y="1898417"/>
                    </a:lnTo>
                    <a:lnTo>
                      <a:pt x="3393944" y="1422395"/>
                    </a:lnTo>
                    <a:cubicBezTo>
                      <a:pt x="3389385" y="1326648"/>
                      <a:pt x="3364773" y="1462958"/>
                      <a:pt x="3350518" y="1398178"/>
                    </a:cubicBezTo>
                    <a:cubicBezTo>
                      <a:pt x="3336263" y="1333398"/>
                      <a:pt x="3346389" y="1093389"/>
                      <a:pt x="3308414" y="1033717"/>
                    </a:cubicBezTo>
                    <a:lnTo>
                      <a:pt x="3267253" y="1106578"/>
                    </a:lnTo>
                    <a:cubicBezTo>
                      <a:pt x="3232761" y="982012"/>
                      <a:pt x="3255627" y="747255"/>
                      <a:pt x="3182058" y="622689"/>
                    </a:cubicBezTo>
                    <a:cubicBezTo>
                      <a:pt x="2997769" y="501168"/>
                      <a:pt x="3078580" y="434740"/>
                      <a:pt x="2994847" y="294853"/>
                    </a:cubicBezTo>
                    <a:lnTo>
                      <a:pt x="2821303" y="377300"/>
                    </a:lnTo>
                    <a:lnTo>
                      <a:pt x="2675606" y="171559"/>
                    </a:lnTo>
                    <a:lnTo>
                      <a:pt x="2593893" y="324135"/>
                    </a:lnTo>
                    <a:lnTo>
                      <a:pt x="2486918" y="159439"/>
                    </a:lnTo>
                    <a:cubicBezTo>
                      <a:pt x="2433513" y="96916"/>
                      <a:pt x="2513318" y="288962"/>
                      <a:pt x="2413021" y="230347"/>
                    </a:cubicBezTo>
                    <a:lnTo>
                      <a:pt x="2342334" y="116454"/>
                    </a:lnTo>
                    <a:cubicBezTo>
                      <a:pt x="2232918" y="36998"/>
                      <a:pt x="2296979" y="79456"/>
                      <a:pt x="2140671" y="0"/>
                    </a:cubicBezTo>
                    <a:lnTo>
                      <a:pt x="2096428" y="251449"/>
                    </a:lnTo>
                    <a:lnTo>
                      <a:pt x="1917863" y="64470"/>
                    </a:lnTo>
                    <a:lnTo>
                      <a:pt x="1867583" y="199318"/>
                    </a:lnTo>
                    <a:cubicBezTo>
                      <a:pt x="1837474" y="141407"/>
                      <a:pt x="1830741" y="61223"/>
                      <a:pt x="1749832" y="7220"/>
                    </a:cubicBezTo>
                    <a:cubicBezTo>
                      <a:pt x="1717268" y="29364"/>
                      <a:pt x="1785048" y="38611"/>
                      <a:pt x="1717315" y="13863"/>
                    </a:cubicBezTo>
                    <a:cubicBezTo>
                      <a:pt x="1717826" y="163913"/>
                      <a:pt x="1636063" y="75216"/>
                      <a:pt x="1636574" y="225266"/>
                    </a:cubicBezTo>
                    <a:lnTo>
                      <a:pt x="1547958" y="56462"/>
                    </a:lnTo>
                    <a:lnTo>
                      <a:pt x="1516765" y="231714"/>
                    </a:lnTo>
                    <a:lnTo>
                      <a:pt x="1404628" y="81274"/>
                    </a:lnTo>
                    <a:lnTo>
                      <a:pt x="1348664" y="144778"/>
                    </a:lnTo>
                    <a:lnTo>
                      <a:pt x="1160747" y="134424"/>
                    </a:lnTo>
                    <a:lnTo>
                      <a:pt x="1005902" y="202425"/>
                    </a:lnTo>
                    <a:lnTo>
                      <a:pt x="1009810" y="132086"/>
                    </a:lnTo>
                    <a:lnTo>
                      <a:pt x="814426" y="343101"/>
                    </a:lnTo>
                    <a:lnTo>
                      <a:pt x="767533" y="296209"/>
                    </a:lnTo>
                    <a:lnTo>
                      <a:pt x="548701" y="414427"/>
                    </a:lnTo>
                    <a:lnTo>
                      <a:pt x="420899" y="297288"/>
                    </a:lnTo>
                    <a:cubicBezTo>
                      <a:pt x="421051" y="434354"/>
                      <a:pt x="320649" y="571420"/>
                      <a:pt x="320801" y="708486"/>
                    </a:cubicBezTo>
                    <a:cubicBezTo>
                      <a:pt x="320406" y="631247"/>
                      <a:pt x="201174" y="737657"/>
                      <a:pt x="200779" y="660418"/>
                    </a:cubicBezTo>
                    <a:lnTo>
                      <a:pt x="139412" y="1165648"/>
                    </a:lnTo>
                    <a:cubicBezTo>
                      <a:pt x="96600" y="1242158"/>
                      <a:pt x="115965" y="1419830"/>
                      <a:pt x="58522" y="1459764"/>
                    </a:cubicBezTo>
                    <a:cubicBezTo>
                      <a:pt x="40774" y="1523622"/>
                      <a:pt x="25605" y="1612163"/>
                      <a:pt x="14632" y="1671904"/>
                    </a:cubicBezTo>
                    <a:cubicBezTo>
                      <a:pt x="69496" y="1819427"/>
                      <a:pt x="0" y="1786508"/>
                      <a:pt x="0" y="1876729"/>
                    </a:cubicBezTo>
                    <a:cubicBezTo>
                      <a:pt x="73152" y="1980360"/>
                      <a:pt x="55224" y="2151328"/>
                      <a:pt x="51206" y="2227858"/>
                    </a:cubicBezTo>
                    <a:cubicBezTo>
                      <a:pt x="52925" y="2327273"/>
                      <a:pt x="83906" y="2499840"/>
                      <a:pt x="136831" y="2584625"/>
                    </a:cubicBezTo>
                    <a:lnTo>
                      <a:pt x="270663" y="2798445"/>
                    </a:lnTo>
                    <a:lnTo>
                      <a:pt x="390224" y="3303017"/>
                    </a:lnTo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1768078" y="1161806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0070C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4:3</a:t>
            </a:r>
            <a:endParaRPr lang="zh-CN" altLang="en-US" sz="3600" dirty="0">
              <a:solidFill>
                <a:srgbClr val="0070C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 rot="20553800">
            <a:off x="6585219" y="4113964"/>
            <a:ext cx="17171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7030A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16:9</a:t>
            </a:r>
            <a:endParaRPr lang="zh-CN" altLang="en-US" sz="5400" dirty="0">
              <a:solidFill>
                <a:srgbClr val="7030A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 rot="20989699">
            <a:off x="5702916" y="1161804"/>
            <a:ext cx="16546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16:10</a:t>
            </a:r>
            <a:endParaRPr lang="zh-CN" altLang="en-US" sz="4000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 rot="283203">
            <a:off x="1209431" y="4834870"/>
            <a:ext cx="2020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1280X720p</a:t>
            </a:r>
            <a:endParaRPr lang="zh-CN" altLang="en-US" sz="2400" dirty="0">
              <a:solidFill>
                <a:srgbClr val="FF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 rot="421946">
            <a:off x="1577674" y="2548848"/>
            <a:ext cx="13163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C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罩杯</a:t>
            </a:r>
          </a:p>
        </p:txBody>
      </p:sp>
      <p:sp>
        <p:nvSpPr>
          <p:cNvPr id="88" name="文本框 87"/>
          <p:cNvSpPr txBox="1"/>
          <p:nvPr/>
        </p:nvSpPr>
        <p:spPr>
          <a:xfrm rot="972697">
            <a:off x="6149408" y="3242593"/>
            <a:ext cx="11192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70C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</a:t>
            </a:r>
            <a:r>
              <a:rPr lang="zh-CN" altLang="en-US" sz="4400" dirty="0">
                <a:solidFill>
                  <a:srgbClr val="0070C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磅</a:t>
            </a:r>
          </a:p>
        </p:txBody>
      </p:sp>
      <p:sp>
        <p:nvSpPr>
          <p:cNvPr id="89" name="文本框 88"/>
          <p:cNvSpPr txBox="1"/>
          <p:nvPr/>
        </p:nvSpPr>
        <p:spPr>
          <a:xfrm rot="20504220">
            <a:off x="3038447" y="1273807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宽屏</a:t>
            </a:r>
          </a:p>
        </p:txBody>
      </p:sp>
      <p:sp>
        <p:nvSpPr>
          <p:cNvPr id="90" name="文本框 89"/>
          <p:cNvSpPr txBox="1"/>
          <p:nvPr/>
        </p:nvSpPr>
        <p:spPr>
          <a:xfrm rot="718084">
            <a:off x="4103947" y="4756834"/>
            <a:ext cx="1547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5</a:t>
            </a:r>
            <a:r>
              <a:rPr lang="zh-CN" altLang="en-US" sz="4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</a:t>
            </a:r>
          </a:p>
        </p:txBody>
      </p:sp>
      <p:sp>
        <p:nvSpPr>
          <p:cNvPr id="91" name="文本框 90"/>
          <p:cNvSpPr txBox="1"/>
          <p:nvPr/>
        </p:nvSpPr>
        <p:spPr>
          <a:xfrm rot="20650842">
            <a:off x="4858507" y="515308"/>
            <a:ext cx="1547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B05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7</a:t>
            </a:r>
            <a:r>
              <a:rPr lang="zh-CN" altLang="en-US" sz="4000" dirty="0">
                <a:solidFill>
                  <a:srgbClr val="00B05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英寸</a:t>
            </a:r>
          </a:p>
        </p:txBody>
      </p:sp>
      <p:sp>
        <p:nvSpPr>
          <p:cNvPr id="92" name="文本框 91"/>
          <p:cNvSpPr txBox="1"/>
          <p:nvPr/>
        </p:nvSpPr>
        <p:spPr>
          <a:xfrm rot="900580">
            <a:off x="1042413" y="3667510"/>
            <a:ext cx="21419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0B05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1024px</a:t>
            </a:r>
            <a:endParaRPr lang="zh-CN" altLang="en-US" sz="4000" dirty="0">
              <a:solidFill>
                <a:srgbClr val="00B05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351316" y="2180865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普屏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4326579" y="3454322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96" name="矩形 95"/>
          <p:cNvSpPr/>
          <p:nvPr/>
        </p:nvSpPr>
        <p:spPr>
          <a:xfrm>
            <a:off x="0" y="5816786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估计能把上面单位彼此间的换算准确记住的射鸡师，上辈子都是折翼的天使</a:t>
            </a:r>
            <a:endParaRPr lang="en-US" altLang="zh-CN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（对了，上面那个罩杯是神马情况？）</a:t>
            </a:r>
          </a:p>
        </p:txBody>
      </p:sp>
    </p:spTree>
    <p:extLst>
      <p:ext uri="{BB962C8B-B14F-4D97-AF65-F5344CB8AC3E}">
        <p14:creationId xmlns:p14="http://schemas.microsoft.com/office/powerpoint/2010/main" val="6115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2902142" y="3359596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4:3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93567" y="3359596"/>
            <a:ext cx="1204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16:9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10695" y="3359596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16:10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880" y="3359596"/>
            <a:ext cx="2031326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比例</a:t>
            </a:r>
          </a:p>
        </p:txBody>
      </p:sp>
      <p:sp>
        <p:nvSpPr>
          <p:cNvPr id="33" name="矩形 32"/>
          <p:cNvSpPr/>
          <p:nvPr/>
        </p:nvSpPr>
        <p:spPr>
          <a:xfrm>
            <a:off x="552880" y="4390110"/>
            <a:ext cx="2031326" cy="646331"/>
          </a:xfrm>
          <a:prstGeom prst="rect">
            <a:avLst/>
          </a:prstGeom>
          <a:solidFill>
            <a:srgbClr val="3A393A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图片大小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790786" y="4390110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960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720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615436" y="4390110"/>
            <a:ext cx="1795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1280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720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825736" y="4390110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960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600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像素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688196" y="4728664"/>
            <a:ext cx="1882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25.4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19.05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661923" y="4728664"/>
            <a:ext cx="17027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25.4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14.29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634180" y="4728664"/>
            <a:ext cx="2060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25.4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厘米*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15.875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厘米</a:t>
            </a:r>
          </a:p>
        </p:txBody>
      </p:sp>
      <p:sp>
        <p:nvSpPr>
          <p:cNvPr id="58" name="矩形 57"/>
          <p:cNvSpPr/>
          <p:nvPr/>
        </p:nvSpPr>
        <p:spPr>
          <a:xfrm>
            <a:off x="0" y="2885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一般来说，新建幻灯片有下面的比例可以选择</a:t>
            </a:r>
            <a:endParaRPr lang="en-US" altLang="zh-CN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而他们之间的换算关系是这样的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799549" y="2512256"/>
            <a:ext cx="110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普屏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889747" y="25122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宽屏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110269" y="25122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Segoe UI" panose="020B0502040204020203" pitchFamily="34" charset="0"/>
              </a:rPr>
              <a:t>宽屏</a:t>
            </a:r>
          </a:p>
        </p:txBody>
      </p:sp>
    </p:spTree>
    <p:extLst>
      <p:ext uri="{BB962C8B-B14F-4D97-AF65-F5344CB8AC3E}">
        <p14:creationId xmlns:p14="http://schemas.microsoft.com/office/powerpoint/2010/main" val="8332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1214344" y="3341008"/>
            <a:ext cx="1617346" cy="1816310"/>
            <a:chOff x="890" y="2355"/>
            <a:chExt cx="1325" cy="1488"/>
          </a:xfrm>
        </p:grpSpPr>
        <p:sp>
          <p:nvSpPr>
            <p:cNvPr id="68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0" y="2355"/>
              <a:ext cx="1325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890" y="2357"/>
              <a:ext cx="342" cy="292"/>
            </a:xfrm>
            <a:custGeom>
              <a:avLst/>
              <a:gdLst>
                <a:gd name="T0" fmla="*/ 136 w 144"/>
                <a:gd name="T1" fmla="*/ 2 h 123"/>
                <a:gd name="T2" fmla="*/ 72 w 144"/>
                <a:gd name="T3" fmla="*/ 23 h 123"/>
                <a:gd name="T4" fmla="*/ 0 w 144"/>
                <a:gd name="T5" fmla="*/ 0 h 123"/>
                <a:gd name="T6" fmla="*/ 0 w 144"/>
                <a:gd name="T7" fmla="*/ 8 h 123"/>
                <a:gd name="T8" fmla="*/ 0 w 144"/>
                <a:gd name="T9" fmla="*/ 98 h 123"/>
                <a:gd name="T10" fmla="*/ 66 w 144"/>
                <a:gd name="T11" fmla="*/ 120 h 123"/>
                <a:gd name="T12" fmla="*/ 72 w 144"/>
                <a:gd name="T13" fmla="*/ 123 h 123"/>
                <a:gd name="T14" fmla="*/ 78 w 144"/>
                <a:gd name="T15" fmla="*/ 120 h 123"/>
                <a:gd name="T16" fmla="*/ 144 w 144"/>
                <a:gd name="T17" fmla="*/ 98 h 123"/>
                <a:gd name="T18" fmla="*/ 144 w 144"/>
                <a:gd name="T19" fmla="*/ 0 h 123"/>
                <a:gd name="T20" fmla="*/ 136 w 144"/>
                <a:gd name="T21" fmla="*/ 2 h 123"/>
                <a:gd name="T22" fmla="*/ 132 w 144"/>
                <a:gd name="T23" fmla="*/ 89 h 123"/>
                <a:gd name="T24" fmla="*/ 78 w 144"/>
                <a:gd name="T25" fmla="*/ 108 h 123"/>
                <a:gd name="T26" fmla="*/ 78 w 144"/>
                <a:gd name="T27" fmla="*/ 34 h 123"/>
                <a:gd name="T28" fmla="*/ 132 w 144"/>
                <a:gd name="T29" fmla="*/ 16 h 123"/>
                <a:gd name="T30" fmla="*/ 132 w 144"/>
                <a:gd name="T31" fmla="*/ 89 h 123"/>
                <a:gd name="T32" fmla="*/ 12 w 144"/>
                <a:gd name="T33" fmla="*/ 16 h 123"/>
                <a:gd name="T34" fmla="*/ 66 w 144"/>
                <a:gd name="T35" fmla="*/ 34 h 123"/>
                <a:gd name="T36" fmla="*/ 66 w 144"/>
                <a:gd name="T37" fmla="*/ 108 h 123"/>
                <a:gd name="T38" fmla="*/ 12 w 144"/>
                <a:gd name="T39" fmla="*/ 89 h 123"/>
                <a:gd name="T40" fmla="*/ 12 w 144"/>
                <a:gd name="T41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3">
                  <a:moveTo>
                    <a:pt x="136" y="2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136" y="2"/>
                  </a:lnTo>
                  <a:close/>
                  <a:moveTo>
                    <a:pt x="132" y="89"/>
                  </a:moveTo>
                  <a:cubicBezTo>
                    <a:pt x="126" y="91"/>
                    <a:pt x="90" y="104"/>
                    <a:pt x="78" y="108"/>
                  </a:cubicBezTo>
                  <a:cubicBezTo>
                    <a:pt x="78" y="95"/>
                    <a:pt x="78" y="41"/>
                    <a:pt x="78" y="34"/>
                  </a:cubicBezTo>
                  <a:cubicBezTo>
                    <a:pt x="85" y="32"/>
                    <a:pt x="121" y="20"/>
                    <a:pt x="132" y="16"/>
                  </a:cubicBezTo>
                  <a:cubicBezTo>
                    <a:pt x="132" y="29"/>
                    <a:pt x="132" y="82"/>
                    <a:pt x="132" y="89"/>
                  </a:cubicBezTo>
                  <a:close/>
                  <a:moveTo>
                    <a:pt x="12" y="16"/>
                  </a:moveTo>
                  <a:cubicBezTo>
                    <a:pt x="24" y="20"/>
                    <a:pt x="60" y="32"/>
                    <a:pt x="66" y="34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5" y="104"/>
                    <a:pt x="19" y="91"/>
                    <a:pt x="12" y="89"/>
                  </a:cubicBezTo>
                  <a:cubicBezTo>
                    <a:pt x="12" y="82"/>
                    <a:pt x="12" y="29"/>
                    <a:pt x="12" y="16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2020" y="2647"/>
              <a:ext cx="193" cy="287"/>
            </a:xfrm>
            <a:custGeom>
              <a:avLst/>
              <a:gdLst>
                <a:gd name="T0" fmla="*/ 193 w 193"/>
                <a:gd name="T1" fmla="*/ 21 h 287"/>
                <a:gd name="T2" fmla="*/ 157 w 193"/>
                <a:gd name="T3" fmla="*/ 0 h 287"/>
                <a:gd name="T4" fmla="*/ 0 w 193"/>
                <a:gd name="T5" fmla="*/ 261 h 287"/>
                <a:gd name="T6" fmla="*/ 31 w 193"/>
                <a:gd name="T7" fmla="*/ 287 h 287"/>
                <a:gd name="T8" fmla="*/ 193 w 193"/>
                <a:gd name="T9" fmla="*/ 2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87">
                  <a:moveTo>
                    <a:pt x="193" y="21"/>
                  </a:moveTo>
                  <a:lnTo>
                    <a:pt x="157" y="0"/>
                  </a:lnTo>
                  <a:lnTo>
                    <a:pt x="0" y="261"/>
                  </a:lnTo>
                  <a:lnTo>
                    <a:pt x="31" y="287"/>
                  </a:lnTo>
                  <a:lnTo>
                    <a:pt x="193" y="2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1023" y="2557"/>
              <a:ext cx="1021" cy="1284"/>
            </a:xfrm>
            <a:custGeom>
              <a:avLst/>
              <a:gdLst>
                <a:gd name="T0" fmla="*/ 314 w 430"/>
                <a:gd name="T1" fmla="*/ 34 h 541"/>
                <a:gd name="T2" fmla="*/ 249 w 430"/>
                <a:gd name="T3" fmla="*/ 0 h 541"/>
                <a:gd name="T4" fmla="*/ 216 w 430"/>
                <a:gd name="T5" fmla="*/ 0 h 541"/>
                <a:gd name="T6" fmla="*/ 183 w 430"/>
                <a:gd name="T7" fmla="*/ 0 h 541"/>
                <a:gd name="T8" fmla="*/ 108 w 430"/>
                <a:gd name="T9" fmla="*/ 54 h 541"/>
                <a:gd name="T10" fmla="*/ 84 w 430"/>
                <a:gd name="T11" fmla="*/ 104 h 541"/>
                <a:gd name="T12" fmla="*/ 36 w 430"/>
                <a:gd name="T13" fmla="*/ 54 h 541"/>
                <a:gd name="T14" fmla="*/ 0 w 430"/>
                <a:gd name="T15" fmla="*/ 54 h 541"/>
                <a:gd name="T16" fmla="*/ 51 w 430"/>
                <a:gd name="T17" fmla="*/ 121 h 541"/>
                <a:gd name="T18" fmla="*/ 94 w 430"/>
                <a:gd name="T19" fmla="*/ 151 h 541"/>
                <a:gd name="T20" fmla="*/ 125 w 430"/>
                <a:gd name="T21" fmla="*/ 133 h 541"/>
                <a:gd name="T22" fmla="*/ 152 w 430"/>
                <a:gd name="T23" fmla="*/ 97 h 541"/>
                <a:gd name="T24" fmla="*/ 152 w 430"/>
                <a:gd name="T25" fmla="*/ 260 h 541"/>
                <a:gd name="T26" fmla="*/ 152 w 430"/>
                <a:gd name="T27" fmla="*/ 541 h 541"/>
                <a:gd name="T28" fmla="*/ 195 w 430"/>
                <a:gd name="T29" fmla="*/ 541 h 541"/>
                <a:gd name="T30" fmla="*/ 216 w 430"/>
                <a:gd name="T31" fmla="*/ 303 h 541"/>
                <a:gd name="T32" fmla="*/ 238 w 430"/>
                <a:gd name="T33" fmla="*/ 541 h 541"/>
                <a:gd name="T34" fmla="*/ 281 w 430"/>
                <a:gd name="T35" fmla="*/ 541 h 541"/>
                <a:gd name="T36" fmla="*/ 281 w 430"/>
                <a:gd name="T37" fmla="*/ 97 h 541"/>
                <a:gd name="T38" fmla="*/ 336 w 430"/>
                <a:gd name="T39" fmla="*/ 154 h 541"/>
                <a:gd name="T40" fmla="*/ 416 w 430"/>
                <a:gd name="T41" fmla="*/ 194 h 541"/>
                <a:gd name="T42" fmla="*/ 430 w 430"/>
                <a:gd name="T43" fmla="*/ 172 h 541"/>
                <a:gd name="T44" fmla="*/ 365 w 430"/>
                <a:gd name="T45" fmla="*/ 122 h 541"/>
                <a:gd name="T46" fmla="*/ 314 w 430"/>
                <a:gd name="T47" fmla="*/ 3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0" h="541">
                  <a:moveTo>
                    <a:pt x="314" y="34"/>
                  </a:moveTo>
                  <a:cubicBezTo>
                    <a:pt x="306" y="22"/>
                    <a:pt x="289" y="1"/>
                    <a:pt x="249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1" y="2"/>
                    <a:pt x="132" y="5"/>
                    <a:pt x="108" y="5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1"/>
                    <a:pt x="71" y="151"/>
                    <a:pt x="94" y="151"/>
                  </a:cubicBezTo>
                  <a:cubicBezTo>
                    <a:pt x="113" y="151"/>
                    <a:pt x="125" y="133"/>
                    <a:pt x="125" y="133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260"/>
                    <a:pt x="152" y="260"/>
                    <a:pt x="152" y="260"/>
                  </a:cubicBezTo>
                  <a:cubicBezTo>
                    <a:pt x="152" y="541"/>
                    <a:pt x="152" y="541"/>
                    <a:pt x="152" y="541"/>
                  </a:cubicBezTo>
                  <a:cubicBezTo>
                    <a:pt x="195" y="541"/>
                    <a:pt x="195" y="541"/>
                    <a:pt x="195" y="541"/>
                  </a:cubicBezTo>
                  <a:cubicBezTo>
                    <a:pt x="216" y="303"/>
                    <a:pt x="216" y="303"/>
                    <a:pt x="216" y="303"/>
                  </a:cubicBezTo>
                  <a:cubicBezTo>
                    <a:pt x="238" y="541"/>
                    <a:pt x="238" y="541"/>
                    <a:pt x="238" y="541"/>
                  </a:cubicBezTo>
                  <a:cubicBezTo>
                    <a:pt x="281" y="541"/>
                    <a:pt x="281" y="541"/>
                    <a:pt x="281" y="541"/>
                  </a:cubicBezTo>
                  <a:cubicBezTo>
                    <a:pt x="281" y="97"/>
                    <a:pt x="281" y="97"/>
                    <a:pt x="281" y="97"/>
                  </a:cubicBezTo>
                  <a:cubicBezTo>
                    <a:pt x="336" y="154"/>
                    <a:pt x="336" y="154"/>
                    <a:pt x="336" y="154"/>
                  </a:cubicBezTo>
                  <a:cubicBezTo>
                    <a:pt x="416" y="194"/>
                    <a:pt x="416" y="194"/>
                    <a:pt x="416" y="194"/>
                  </a:cubicBezTo>
                  <a:cubicBezTo>
                    <a:pt x="430" y="172"/>
                    <a:pt x="430" y="172"/>
                    <a:pt x="430" y="172"/>
                  </a:cubicBezTo>
                  <a:cubicBezTo>
                    <a:pt x="365" y="122"/>
                    <a:pt x="365" y="122"/>
                    <a:pt x="365" y="122"/>
                  </a:cubicBezTo>
                  <a:cubicBezTo>
                    <a:pt x="365" y="122"/>
                    <a:pt x="333" y="64"/>
                    <a:pt x="314" y="3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492161" y="2470394"/>
            <a:ext cx="1001388" cy="1136612"/>
            <a:chOff x="620147" y="2969733"/>
            <a:chExt cx="2051816" cy="2185877"/>
          </a:xfrm>
        </p:grpSpPr>
        <p:sp>
          <p:nvSpPr>
            <p:cNvPr id="60" name="椭圆 59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2939969" y="4732928"/>
                <a:ext cx="1693254" cy="258651"/>
                <a:chOff x="2980267" y="4717296"/>
                <a:chExt cx="1693254" cy="258651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3159866" y="4717296"/>
                  <a:ext cx="329192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4344329" y="4717296"/>
                  <a:ext cx="329192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804550" y="3746726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74" name="矩形 73"/>
          <p:cNvSpPr/>
          <p:nvPr/>
        </p:nvSpPr>
        <p:spPr>
          <a:xfrm>
            <a:off x="0" y="5816786"/>
            <a:ext cx="9144000" cy="1041215"/>
          </a:xfrm>
          <a:prstGeom prst="rect">
            <a:avLst/>
          </a:prstGeom>
          <a:solidFill>
            <a:srgbClr val="3A3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</a:t>
            </a:r>
            <a:r>
              <a:rPr lang="zh-CN" altLang="en-US" sz="24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  <a:r>
              <a:rPr lang="en-US" altLang="zh-CN" sz="24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-&gt;</a:t>
            </a:r>
            <a:r>
              <a:rPr lang="zh-CN" altLang="en-US" sz="24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页面设置</a:t>
            </a:r>
            <a:endParaRPr lang="en-US" altLang="zh-CN" sz="2400" dirty="0">
              <a:solidFill>
                <a:srgbClr val="FFD03B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这些尺寸都能轻松的设置，甚至可以对幻灯片的方向进行变换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188" y="1440817"/>
            <a:ext cx="5208530" cy="214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3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86351" y="2597034"/>
            <a:ext cx="7571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a typeface="微软雅黑"/>
              </a:rPr>
              <a:t>那么，说到</a:t>
            </a:r>
            <a:r>
              <a:rPr lang="zh-CN" altLang="en-US" sz="4800" b="1" dirty="0">
                <a:solidFill>
                  <a:srgbClr val="FFD03B"/>
                </a:solidFill>
                <a:ea typeface="微软雅黑"/>
              </a:rPr>
              <a:t>尺寸</a:t>
            </a:r>
            <a:r>
              <a:rPr lang="zh-CN" altLang="en-US" sz="4800" b="1" dirty="0">
                <a:solidFill>
                  <a:schemeClr val="bg1"/>
                </a:solidFill>
                <a:ea typeface="微软雅黑"/>
              </a:rPr>
              <a:t>，问题来了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25231" y="342997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lumMod val="75000"/>
                  </a:schemeClr>
                </a:solidFill>
                <a:ea typeface="微软雅黑"/>
              </a:rPr>
              <a:t>中国山东找南翔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295571" y="3502542"/>
            <a:ext cx="4493538" cy="656544"/>
          </a:xfrm>
          <a:prstGeom prst="line">
            <a:avLst/>
          </a:prstGeom>
          <a:ln w="38100">
            <a:solidFill>
              <a:srgbClr val="FFD0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20520000">
            <a:off x="2295571" y="3538830"/>
            <a:ext cx="4493538" cy="656544"/>
          </a:xfrm>
          <a:prstGeom prst="line">
            <a:avLst/>
          </a:prstGeom>
          <a:ln w="38100">
            <a:solidFill>
              <a:srgbClr val="FFD0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1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7739" t="23229" r="45672" b="37694"/>
          <a:stretch/>
        </p:blipFill>
        <p:spPr>
          <a:xfrm>
            <a:off x="2433611" y="428626"/>
            <a:ext cx="4276778" cy="6000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5727" y="2459504"/>
            <a:ext cx="791255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a typeface="微软雅黑"/>
              </a:rPr>
              <a:t>要做一个特定尺寸大小的</a:t>
            </a:r>
            <a:r>
              <a:rPr lang="en-US" altLang="zh-CN" sz="4800" b="1" dirty="0">
                <a:solidFill>
                  <a:schemeClr val="bg1"/>
                </a:solidFill>
                <a:ea typeface="微软雅黑"/>
              </a:rPr>
              <a:t>PPT</a:t>
            </a:r>
          </a:p>
          <a:p>
            <a:pPr algn="ctr"/>
            <a:r>
              <a:rPr lang="zh-CN" altLang="en-US" sz="7200" b="1" dirty="0">
                <a:solidFill>
                  <a:srgbClr val="FFD03B"/>
                </a:solidFill>
                <a:ea typeface="微软雅黑"/>
              </a:rPr>
              <a:t>肿么办</a:t>
            </a:r>
          </a:p>
        </p:txBody>
      </p:sp>
    </p:spTree>
    <p:extLst>
      <p:ext uri="{BB962C8B-B14F-4D97-AF65-F5344CB8AC3E}">
        <p14:creationId xmlns:p14="http://schemas.microsoft.com/office/powerpoint/2010/main" val="39280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897</TotalTime>
  <Words>750</Words>
  <Application>Microsoft Office PowerPoint</Application>
  <PresentationFormat>全屏显示(4:3)</PresentationFormat>
  <Paragraphs>97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Meiryo</vt:lpstr>
      <vt:lpstr>Microsoft JhengHei</vt:lpstr>
      <vt:lpstr>冬青黑体简体中文 W3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Segoe UI Symbol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lantugraphic.taobao.com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李国海</dc:creator>
  <cp:lastModifiedBy>kan</cp:lastModifiedBy>
  <cp:revision>779</cp:revision>
  <dcterms:created xsi:type="dcterms:W3CDTF">2014-09-30T19:26:53Z</dcterms:created>
  <dcterms:modified xsi:type="dcterms:W3CDTF">2016-02-12T03:12:55Z</dcterms:modified>
</cp:coreProperties>
</file>