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添加标题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30</c:v>
                </c:pt>
                <c:pt idx="2">
                  <c:v>18</c:v>
                </c:pt>
                <c:pt idx="3">
                  <c:v>20</c:v>
                </c:pt>
                <c:pt idx="4">
                  <c:v>40</c:v>
                </c:pt>
                <c:pt idx="5">
                  <c:v>25</c:v>
                </c:pt>
                <c:pt idx="6">
                  <c:v>25</c:v>
                </c:pt>
                <c:pt idx="7">
                  <c:v>38</c:v>
                </c:pt>
                <c:pt idx="8">
                  <c:v>60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添加标题2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6</c:v>
                </c:pt>
                <c:pt idx="1">
                  <c:v>35</c:v>
                </c:pt>
                <c:pt idx="2">
                  <c:v>22</c:v>
                </c:pt>
                <c:pt idx="3">
                  <c:v>26</c:v>
                </c:pt>
                <c:pt idx="4">
                  <c:v>46</c:v>
                </c:pt>
                <c:pt idx="5">
                  <c:v>27</c:v>
                </c:pt>
                <c:pt idx="6">
                  <c:v>31</c:v>
                </c:pt>
                <c:pt idx="7">
                  <c:v>42</c:v>
                </c:pt>
                <c:pt idx="8">
                  <c:v>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425272"/>
        <c:axId val="349424800"/>
      </c:lineChart>
      <c:catAx>
        <c:axId val="162425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9424800"/>
        <c:crosses val="autoZero"/>
        <c:auto val="1"/>
        <c:lblAlgn val="ctr"/>
        <c:lblOffset val="100"/>
        <c:noMultiLvlLbl val="0"/>
      </c:catAx>
      <c:valAx>
        <c:axId val="349424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2425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49600-332A-4186-BB20-E4F46807AD79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B9E0C-B65D-4D76-AB06-8472BF9D16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8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9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37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53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66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27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62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510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682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3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34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54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84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3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1387487983"/>
              </p:ext>
            </p:extLst>
          </p:nvPr>
        </p:nvGraphicFramePr>
        <p:xfrm>
          <a:off x="839416" y="2093159"/>
          <a:ext cx="10621180" cy="306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矩形标注 37"/>
          <p:cNvSpPr/>
          <p:nvPr/>
        </p:nvSpPr>
        <p:spPr>
          <a:xfrm>
            <a:off x="1487488" y="4221088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标注 38"/>
          <p:cNvSpPr/>
          <p:nvPr/>
        </p:nvSpPr>
        <p:spPr>
          <a:xfrm>
            <a:off x="2639616" y="3429000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标注 45"/>
          <p:cNvSpPr/>
          <p:nvPr/>
        </p:nvSpPr>
        <p:spPr>
          <a:xfrm>
            <a:off x="3756171" y="3743613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标注 49"/>
          <p:cNvSpPr/>
          <p:nvPr/>
        </p:nvSpPr>
        <p:spPr>
          <a:xfrm>
            <a:off x="4871864" y="3675454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标注 50"/>
          <p:cNvSpPr/>
          <p:nvPr/>
        </p:nvSpPr>
        <p:spPr>
          <a:xfrm>
            <a:off x="6023992" y="3137557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标注 51"/>
          <p:cNvSpPr/>
          <p:nvPr/>
        </p:nvSpPr>
        <p:spPr>
          <a:xfrm>
            <a:off x="7176120" y="3675454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8256240" y="3538659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标注 53"/>
          <p:cNvSpPr/>
          <p:nvPr/>
        </p:nvSpPr>
        <p:spPr>
          <a:xfrm>
            <a:off x="9372364" y="3238012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标注 54"/>
          <p:cNvSpPr/>
          <p:nvPr/>
        </p:nvSpPr>
        <p:spPr>
          <a:xfrm>
            <a:off x="10560496" y="2420888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3412" y="5589240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1163452" y="5666003"/>
            <a:ext cx="99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319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79153c91486382fac5544aaf9073f85778998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21</cp:revision>
  <dcterms:created xsi:type="dcterms:W3CDTF">2015-07-15T07:19:39Z</dcterms:created>
  <dcterms:modified xsi:type="dcterms:W3CDTF">2016-02-09T04:24:58Z</dcterms:modified>
</cp:coreProperties>
</file>