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4"/>
  </p:notesMasterIdLst>
  <p:sldIdLst>
    <p:sldId id="258" r:id="rId3"/>
    <p:sldId id="260" r:id="rId4"/>
    <p:sldId id="261" r:id="rId5"/>
    <p:sldId id="262" r:id="rId6"/>
    <p:sldId id="263" r:id="rId7"/>
    <p:sldId id="264" r:id="rId8"/>
    <p:sldId id="265" r:id="rId9"/>
    <p:sldId id="268" r:id="rId10"/>
    <p:sldId id="266" r:id="rId11"/>
    <p:sldId id="267" r:id="rId12"/>
    <p:sldId id="269" r:id="rId13"/>
  </p:sldIdLst>
  <p:sldSz cx="9144000" cy="6858000" type="screen4x3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C914"/>
    <a:srgbClr val="C0CE3E"/>
    <a:srgbClr val="FDFAE3"/>
    <a:srgbClr val="EBD219"/>
    <a:srgbClr val="786B0A"/>
    <a:srgbClr val="F9F9F9"/>
    <a:srgbClr val="FCF8DC"/>
    <a:srgbClr val="ECECEC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85" autoAdjust="0"/>
    <p:restoredTop sz="94660"/>
  </p:normalViewPr>
  <p:slideViewPr>
    <p:cSldViewPr>
      <p:cViewPr varScale="1">
        <p:scale>
          <a:sx n="87" d="100"/>
          <a:sy n="87" d="100"/>
        </p:scale>
        <p:origin x="1098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5FC24E-C7FF-4E80-8CDD-22DCF7309B97}" type="datetimeFigureOut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5511AA-5539-4559-A8A4-81CB976904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0693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9651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575B0-4FBC-431A-9F33-AD32B72BA78A}" type="datetimeFigureOut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55376-1676-41D2-9027-41AAC67C60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32565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575B0-4FBC-431A-9F33-AD32B72BA78A}" type="datetimeFigureOut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55376-1676-41D2-9027-41AAC67C60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9002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575B0-4FBC-431A-9F33-AD32B72BA78A}" type="datetimeFigureOut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55376-1676-41D2-9027-41AAC67C60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15799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4206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7004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97902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53746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9950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33496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0185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9721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575B0-4FBC-431A-9F33-AD32B72BA78A}" type="datetimeFigureOut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55376-1676-41D2-9027-41AAC67C60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033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68864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6128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5780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575B0-4FBC-431A-9F33-AD32B72BA78A}" type="datetimeFigureOut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55376-1676-41D2-9027-41AAC67C60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7327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575B0-4FBC-431A-9F33-AD32B72BA78A}" type="datetimeFigureOut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55376-1676-41D2-9027-41AAC67C60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22893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575B0-4FBC-431A-9F33-AD32B72BA78A}" type="datetimeFigureOut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55376-1676-41D2-9027-41AAC67C60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304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575B0-4FBC-431A-9F33-AD32B72BA78A}" type="datetimeFigureOut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55376-1676-41D2-9027-41AAC67C60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79628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575B0-4FBC-431A-9F33-AD32B72BA78A}" type="datetimeFigureOut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55376-1676-41D2-9027-41AAC67C60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024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575B0-4FBC-431A-9F33-AD32B72BA78A}" type="datetimeFigureOut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55376-1676-41D2-9027-41AAC67C60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3976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575B0-4FBC-431A-9F33-AD32B72BA78A}" type="datetimeFigureOut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55376-1676-41D2-9027-41AAC67C60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658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C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1575B0-4FBC-431A-9F33-AD32B72BA78A}" type="datetimeFigureOut">
              <a:rPr lang="zh-CN" altLang="en-US" smtClean="0"/>
              <a:t>2016/1/26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855376-1676-41D2-9027-41AAC67C60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6910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838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942857" y="1617512"/>
            <a:ext cx="1258286" cy="1123230"/>
            <a:chOff x="3679055" y="1769506"/>
            <a:chExt cx="1306686" cy="1166438"/>
          </a:xfrm>
        </p:grpSpPr>
        <p:sp>
          <p:nvSpPr>
            <p:cNvPr id="10" name="椭圆 9"/>
            <p:cNvSpPr/>
            <p:nvPr/>
          </p:nvSpPr>
          <p:spPr>
            <a:xfrm>
              <a:off x="3679055" y="1769506"/>
              <a:ext cx="1306686" cy="1166438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95000"/>
                    <a:lumOff val="5000"/>
                    <a:alpha val="75000"/>
                  </a:schemeClr>
                </a:gs>
                <a:gs pos="33000">
                  <a:schemeClr val="bg1">
                    <a:alpha val="14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  <a:effectLst>
              <a:outerShdw blurRad="254000" dist="152400" dir="8100000" sx="85000" sy="85000" algn="tr" rotWithShape="0">
                <a:prstClr val="black">
                  <a:alpha val="67000"/>
                </a:prstClr>
              </a:outerShdw>
            </a:effectLst>
            <a:scene3d>
              <a:camera prst="orthographicFront"/>
              <a:lightRig rig="flat" dir="t"/>
            </a:scene3d>
            <a:sp3d prstMaterial="translucentPowder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 rot="900000">
              <a:off x="4568292" y="2000768"/>
              <a:ext cx="283669" cy="2836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矩形 17"/>
          <p:cNvSpPr/>
          <p:nvPr/>
        </p:nvSpPr>
        <p:spPr>
          <a:xfrm>
            <a:off x="2684304" y="3098945"/>
            <a:ext cx="37753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逼真水滴小教程</a:t>
            </a:r>
            <a:endParaRPr lang="zh-CN" altLang="en-US" sz="4000" dirty="0"/>
          </a:p>
        </p:txBody>
      </p:sp>
      <p:sp>
        <p:nvSpPr>
          <p:cNvPr id="19" name="矩形 18"/>
          <p:cNvSpPr/>
          <p:nvPr/>
        </p:nvSpPr>
        <p:spPr>
          <a:xfrm>
            <a:off x="3705416" y="3838299"/>
            <a:ext cx="17331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@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只为设计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179765"/>
            <a:ext cx="258759" cy="240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65498">
            <a:off x="4959342" y="5272325"/>
            <a:ext cx="219395" cy="200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7949">
            <a:off x="6333886" y="4288888"/>
            <a:ext cx="282599" cy="26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27947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884953" y="4725144"/>
            <a:ext cx="5259047" cy="21328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itannic Bold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1" y="4725144"/>
            <a:ext cx="3884953" cy="2132856"/>
          </a:xfrm>
          <a:prstGeom prst="rect">
            <a:avLst/>
          </a:prstGeom>
          <a:solidFill>
            <a:srgbClr val="E2C91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itannic Bold" pitchFamily="34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85561" y="332656"/>
            <a:ext cx="3607596" cy="950502"/>
            <a:chOff x="2908952" y="3961861"/>
            <a:chExt cx="3607596" cy="950502"/>
          </a:xfrm>
        </p:grpSpPr>
        <p:grpSp>
          <p:nvGrpSpPr>
            <p:cNvPr id="11" name="组合 10"/>
            <p:cNvGrpSpPr/>
            <p:nvPr/>
          </p:nvGrpSpPr>
          <p:grpSpPr>
            <a:xfrm>
              <a:off x="2908952" y="3961861"/>
              <a:ext cx="3607596" cy="950502"/>
              <a:chOff x="899591" y="3573016"/>
              <a:chExt cx="5466075" cy="1440160"/>
            </a:xfrm>
            <a:effectLst>
              <a:outerShdw blurRad="50800" dist="38100" dir="5400000" algn="t" rotWithShape="0">
                <a:prstClr val="black">
                  <a:alpha val="13000"/>
                </a:prstClr>
              </a:outerShdw>
            </a:effectLst>
          </p:grpSpPr>
          <p:sp>
            <p:nvSpPr>
              <p:cNvPr id="6" name="圆角矩形 5"/>
              <p:cNvSpPr/>
              <p:nvPr/>
            </p:nvSpPr>
            <p:spPr>
              <a:xfrm>
                <a:off x="899593" y="3573016"/>
                <a:ext cx="5466073" cy="1440160"/>
              </a:xfrm>
              <a:prstGeom prst="roundRect">
                <a:avLst>
                  <a:gd name="adj" fmla="val 11783"/>
                </a:avLst>
              </a:prstGeom>
              <a:gradFill flip="none" rotWithShape="1">
                <a:gsLst>
                  <a:gs pos="0">
                    <a:srgbClr val="F5F5F5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5" name="圆角矩形 4"/>
              <p:cNvSpPr/>
              <p:nvPr/>
            </p:nvSpPr>
            <p:spPr>
              <a:xfrm>
                <a:off x="899591" y="3573016"/>
                <a:ext cx="1142082" cy="1440160"/>
              </a:xfrm>
              <a:custGeom>
                <a:avLst/>
                <a:gdLst/>
                <a:ahLst/>
                <a:cxnLst/>
                <a:rect l="l" t="t" r="r" b="b"/>
                <a:pathLst>
                  <a:path w="1142081" h="1440160">
                    <a:moveTo>
                      <a:pt x="161658" y="0"/>
                    </a:moveTo>
                    <a:lnTo>
                      <a:pt x="1142081" y="0"/>
                    </a:lnTo>
                    <a:lnTo>
                      <a:pt x="1142081" y="1440160"/>
                    </a:lnTo>
                    <a:lnTo>
                      <a:pt x="161658" y="1440160"/>
                    </a:lnTo>
                    <a:cubicBezTo>
                      <a:pt x="72377" y="1440160"/>
                      <a:pt x="0" y="1367783"/>
                      <a:pt x="0" y="1278502"/>
                    </a:cubicBezTo>
                    <a:lnTo>
                      <a:pt x="0" y="161658"/>
                    </a:lnTo>
                    <a:cubicBezTo>
                      <a:pt x="0" y="72377"/>
                      <a:pt x="72377" y="0"/>
                      <a:pt x="161658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BD219"/>
                  </a:gs>
                  <a:gs pos="100000">
                    <a:srgbClr val="E2C914"/>
                  </a:gs>
                </a:gsLst>
                <a:lin ang="54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6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ritannic Bold" pitchFamily="34" charset="0"/>
                  </a:rPr>
                  <a:t>03</a:t>
                </a:r>
                <a:endParaRPr lang="zh-CN" altLang="en-US" sz="36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itannic Bold" pitchFamily="34" charset="0"/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3871055" y="4175502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effectLst>
                    <a:outerShdw dist="38100" dir="5400000" algn="t" rotWithShape="0">
                      <a:schemeClr val="bg1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组合</a:t>
              </a:r>
              <a:endParaRPr lang="zh-CN" altLang="en-US" sz="2800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effectLst>
                  <a:outerShdw dist="38100" dir="5400000" algn="t" rotWithShape="0">
                    <a:schemeClr val="bg1"/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541805" y="2132856"/>
            <a:ext cx="1306686" cy="1166438"/>
            <a:chOff x="5361121" y="3623592"/>
            <a:chExt cx="1306686" cy="1166438"/>
          </a:xfrm>
        </p:grpSpPr>
        <p:sp>
          <p:nvSpPr>
            <p:cNvPr id="28" name="椭圆 27"/>
            <p:cNvSpPr/>
            <p:nvPr/>
          </p:nvSpPr>
          <p:spPr>
            <a:xfrm>
              <a:off x="5361121" y="3623592"/>
              <a:ext cx="1306686" cy="1166438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95000"/>
                    <a:lumOff val="5000"/>
                    <a:alpha val="75000"/>
                  </a:schemeClr>
                </a:gs>
                <a:gs pos="33000">
                  <a:schemeClr val="bg1">
                    <a:alpha val="14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635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  <a:effectLst>
              <a:outerShdw blurRad="254000" dist="330200" dir="8100000" sx="85000" sy="85000" algn="tr" rotWithShape="0">
                <a:prstClr val="black">
                  <a:alpha val="67000"/>
                </a:prstClr>
              </a:outerShdw>
            </a:effectLst>
            <a:scene3d>
              <a:camera prst="orthographicFront"/>
              <a:lightRig rig="flat" dir="t"/>
            </a:scene3d>
            <a:sp3d prstMaterial="translucentPowder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6161936" y="3810183"/>
              <a:ext cx="283669" cy="2836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3427688" y="1628800"/>
            <a:ext cx="465228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rPr>
              <a:t>注意要点：</a:t>
            </a:r>
            <a:endParaRPr lang="en-US" altLang="zh-CN" sz="1600" b="1" dirty="0" smtClean="0">
              <a:gradFill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1600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rPr>
              <a:t>高光</a:t>
            </a:r>
            <a:r>
              <a:rPr lang="zh-CN" altLang="en-US" sz="1600" dirty="0" smtClean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rPr>
              <a:t>圆的位置与主体射线渐变处于同一直线上</a:t>
            </a:r>
            <a:endParaRPr lang="en-US" altLang="zh-CN" sz="1600" dirty="0" smtClean="0">
              <a:gradFill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1600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rPr>
              <a:t>放</a:t>
            </a:r>
            <a:r>
              <a:rPr lang="zh-CN" altLang="en-US" sz="1600" dirty="0" smtClean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rPr>
              <a:t>缩形状，阴影和线条可能会不太协调，可以保存为图片使用。</a:t>
            </a:r>
            <a:endParaRPr lang="en-US" altLang="zh-CN" sz="1600" dirty="0" smtClean="0">
              <a:gradFill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1600" dirty="0" smtClean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rPr>
              <a:t>保存为图片后，还可以进行图片的亮度的调整，适应不同情况下的透光性。</a:t>
            </a:r>
            <a:endParaRPr lang="en-US" altLang="zh-CN" sz="1600" dirty="0">
              <a:gradFill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 flipH="1">
            <a:off x="1331640" y="2060848"/>
            <a:ext cx="1727016" cy="1310454"/>
          </a:xfrm>
          <a:prstGeom prst="straightConnector1">
            <a:avLst/>
          </a:prstGeom>
          <a:ln w="539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812483" y="5343119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大功告成</a:t>
            </a:r>
            <a:endParaRPr lang="en-US" altLang="zh-CN" sz="3600" b="1" dirty="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665267" y="5939988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只为设计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716016" y="5292497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逼真水滴小教程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360" y="5292497"/>
            <a:ext cx="586014" cy="544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4154" y="5701860"/>
            <a:ext cx="266318" cy="247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678" y="5820608"/>
            <a:ext cx="181738" cy="168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74570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9680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2898351" y="2409965"/>
            <a:ext cx="1306686" cy="1166438"/>
          </a:xfrm>
          <a:prstGeom prst="ellipse">
            <a:avLst/>
          </a:prstGeom>
          <a:gradFill flip="none" rotWithShape="1">
            <a:gsLst>
              <a:gs pos="100000">
                <a:schemeClr val="tx1">
                  <a:lumMod val="95000"/>
                  <a:lumOff val="5000"/>
                  <a:alpha val="75000"/>
                </a:schemeClr>
              </a:gs>
              <a:gs pos="33000">
                <a:schemeClr val="bg1">
                  <a:alpha val="14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635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  <a:effectLst>
            <a:outerShdw blurRad="254000" dist="330200" dir="8100000" sx="85000" sy="85000" algn="tr" rotWithShape="0">
              <a:prstClr val="black">
                <a:alpha val="67000"/>
              </a:prstClr>
            </a:outerShdw>
          </a:effectLst>
          <a:scene3d>
            <a:camera prst="orthographicFront"/>
            <a:lightRig rig="flat" dir="t"/>
          </a:scene3d>
          <a:sp3d prstMaterial="translucent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637095" y="2851349"/>
            <a:ext cx="283669" cy="28367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585561" y="332656"/>
            <a:ext cx="3607596" cy="950502"/>
            <a:chOff x="2908952" y="3961861"/>
            <a:chExt cx="3607596" cy="950502"/>
          </a:xfrm>
        </p:grpSpPr>
        <p:grpSp>
          <p:nvGrpSpPr>
            <p:cNvPr id="11" name="组合 10"/>
            <p:cNvGrpSpPr/>
            <p:nvPr/>
          </p:nvGrpSpPr>
          <p:grpSpPr>
            <a:xfrm>
              <a:off x="2908952" y="3961861"/>
              <a:ext cx="3607596" cy="950502"/>
              <a:chOff x="899591" y="3573016"/>
              <a:chExt cx="5466075" cy="1440160"/>
            </a:xfrm>
            <a:effectLst>
              <a:outerShdw blurRad="50800" dist="38100" dir="5400000" algn="t" rotWithShape="0">
                <a:prstClr val="black">
                  <a:alpha val="13000"/>
                </a:prstClr>
              </a:outerShdw>
            </a:effectLst>
          </p:grpSpPr>
          <p:sp>
            <p:nvSpPr>
              <p:cNvPr id="6" name="圆角矩形 5"/>
              <p:cNvSpPr/>
              <p:nvPr/>
            </p:nvSpPr>
            <p:spPr>
              <a:xfrm>
                <a:off x="899593" y="3573016"/>
                <a:ext cx="5466073" cy="1440160"/>
              </a:xfrm>
              <a:prstGeom prst="roundRect">
                <a:avLst>
                  <a:gd name="adj" fmla="val 11783"/>
                </a:avLst>
              </a:prstGeom>
              <a:gradFill flip="none" rotWithShape="1">
                <a:gsLst>
                  <a:gs pos="0">
                    <a:srgbClr val="F5F5F5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5" name="圆角矩形 4"/>
              <p:cNvSpPr/>
              <p:nvPr/>
            </p:nvSpPr>
            <p:spPr>
              <a:xfrm>
                <a:off x="899591" y="3573016"/>
                <a:ext cx="1142082" cy="1440160"/>
              </a:xfrm>
              <a:custGeom>
                <a:avLst/>
                <a:gdLst/>
                <a:ahLst/>
                <a:cxnLst/>
                <a:rect l="l" t="t" r="r" b="b"/>
                <a:pathLst>
                  <a:path w="1142081" h="1440160">
                    <a:moveTo>
                      <a:pt x="161658" y="0"/>
                    </a:moveTo>
                    <a:lnTo>
                      <a:pt x="1142081" y="0"/>
                    </a:lnTo>
                    <a:lnTo>
                      <a:pt x="1142081" y="1440160"/>
                    </a:lnTo>
                    <a:lnTo>
                      <a:pt x="161658" y="1440160"/>
                    </a:lnTo>
                    <a:cubicBezTo>
                      <a:pt x="72377" y="1440160"/>
                      <a:pt x="0" y="1367783"/>
                      <a:pt x="0" y="1278502"/>
                    </a:cubicBezTo>
                    <a:lnTo>
                      <a:pt x="0" y="161658"/>
                    </a:lnTo>
                    <a:cubicBezTo>
                      <a:pt x="0" y="72377"/>
                      <a:pt x="72377" y="0"/>
                      <a:pt x="161658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BD219"/>
                  </a:gs>
                  <a:gs pos="100000">
                    <a:srgbClr val="E2C914"/>
                  </a:gs>
                </a:gsLst>
                <a:lin ang="54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6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ritannic Bold" pitchFamily="34" charset="0"/>
                  </a:rPr>
                  <a:t>00</a:t>
                </a:r>
                <a:endParaRPr lang="zh-CN" altLang="en-US" sz="36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itannic Bold" pitchFamily="34" charset="0"/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4499992" y="4175502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gradFill>
                    <a:gsLst>
                      <a:gs pos="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effectLst>
                    <a:outerShdw dist="38100" dir="5400000" algn="t" rotWithShape="0">
                      <a:schemeClr val="bg1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拆分</a:t>
              </a:r>
              <a:endParaRPr lang="zh-CN" altLang="en-US" sz="2800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effectLst>
                  <a:outerShdw dist="38100" dir="5400000" algn="t" rotWithShape="0">
                    <a:schemeClr val="bg1"/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843808" y="3882064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effectLst>
                  <a:outerShdw dist="38100" dir="5400000" algn="t" rotWithShape="0">
                    <a:schemeClr val="bg1"/>
                  </a:outerShdw>
                </a:effectLst>
                <a:latin typeface="微软雅黑" pitchFamily="34" charset="-122"/>
                <a:ea typeface="微软雅黑" pitchFamily="34" charset="-122"/>
              </a:rPr>
              <a:t>水滴主体</a:t>
            </a:r>
            <a:endParaRPr lang="zh-CN" altLang="en-US" sz="2400" b="1" dirty="0">
              <a:gradFill>
                <a:gsLst>
                  <a:gs pos="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effectLst>
                <a:outerShdw dist="38100" dir="5400000" algn="t" rotWithShape="0">
                  <a:schemeClr val="bg1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78820" y="3882064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effectLst>
                  <a:outerShdw dist="38100" dir="5400000" algn="t" rotWithShape="0">
                    <a:schemeClr val="bg1"/>
                  </a:outerShdw>
                </a:effectLst>
                <a:latin typeface="微软雅黑" pitchFamily="34" charset="-122"/>
                <a:ea typeface="微软雅黑" pitchFamily="34" charset="-122"/>
              </a:rPr>
              <a:t>高光</a:t>
            </a:r>
            <a:endParaRPr lang="zh-CN" altLang="en-US" sz="2400" b="1" dirty="0">
              <a:gradFill>
                <a:gsLst>
                  <a:gs pos="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effectLst>
                <a:outerShdw dist="38100" dir="5400000" algn="t" rotWithShape="0">
                  <a:schemeClr val="bg1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73622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85561" y="332656"/>
            <a:ext cx="3607596" cy="950502"/>
            <a:chOff x="2908952" y="3961861"/>
            <a:chExt cx="3607596" cy="950502"/>
          </a:xfrm>
        </p:grpSpPr>
        <p:grpSp>
          <p:nvGrpSpPr>
            <p:cNvPr id="11" name="组合 10"/>
            <p:cNvGrpSpPr/>
            <p:nvPr/>
          </p:nvGrpSpPr>
          <p:grpSpPr>
            <a:xfrm>
              <a:off x="2908952" y="3961861"/>
              <a:ext cx="3607596" cy="950502"/>
              <a:chOff x="899591" y="3573016"/>
              <a:chExt cx="5466075" cy="1440160"/>
            </a:xfrm>
            <a:effectLst>
              <a:outerShdw blurRad="50800" dist="38100" dir="5400000" algn="t" rotWithShape="0">
                <a:prstClr val="black">
                  <a:alpha val="13000"/>
                </a:prstClr>
              </a:outerShdw>
            </a:effectLst>
          </p:grpSpPr>
          <p:sp>
            <p:nvSpPr>
              <p:cNvPr id="6" name="圆角矩形 5"/>
              <p:cNvSpPr/>
              <p:nvPr/>
            </p:nvSpPr>
            <p:spPr>
              <a:xfrm>
                <a:off x="899593" y="3573016"/>
                <a:ext cx="5466073" cy="1440160"/>
              </a:xfrm>
              <a:prstGeom prst="roundRect">
                <a:avLst>
                  <a:gd name="adj" fmla="val 11783"/>
                </a:avLst>
              </a:prstGeom>
              <a:gradFill flip="none" rotWithShape="1">
                <a:gsLst>
                  <a:gs pos="0">
                    <a:srgbClr val="F5F5F5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5" name="圆角矩形 4"/>
              <p:cNvSpPr/>
              <p:nvPr/>
            </p:nvSpPr>
            <p:spPr>
              <a:xfrm>
                <a:off x="899591" y="3573016"/>
                <a:ext cx="1142082" cy="1440160"/>
              </a:xfrm>
              <a:custGeom>
                <a:avLst/>
                <a:gdLst/>
                <a:ahLst/>
                <a:cxnLst/>
                <a:rect l="l" t="t" r="r" b="b"/>
                <a:pathLst>
                  <a:path w="1142081" h="1440160">
                    <a:moveTo>
                      <a:pt x="161658" y="0"/>
                    </a:moveTo>
                    <a:lnTo>
                      <a:pt x="1142081" y="0"/>
                    </a:lnTo>
                    <a:lnTo>
                      <a:pt x="1142081" y="1440160"/>
                    </a:lnTo>
                    <a:lnTo>
                      <a:pt x="161658" y="1440160"/>
                    </a:lnTo>
                    <a:cubicBezTo>
                      <a:pt x="72377" y="1440160"/>
                      <a:pt x="0" y="1367783"/>
                      <a:pt x="0" y="1278502"/>
                    </a:cubicBezTo>
                    <a:lnTo>
                      <a:pt x="0" y="161658"/>
                    </a:lnTo>
                    <a:cubicBezTo>
                      <a:pt x="0" y="72377"/>
                      <a:pt x="72377" y="0"/>
                      <a:pt x="161658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BD219"/>
                  </a:gs>
                  <a:gs pos="100000">
                    <a:srgbClr val="E2C914"/>
                  </a:gs>
                </a:gsLst>
                <a:lin ang="54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6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ritannic Bold" pitchFamily="34" charset="0"/>
                  </a:rPr>
                  <a:t>01</a:t>
                </a:r>
                <a:endParaRPr lang="zh-CN" altLang="en-US" sz="36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itannic Bold" pitchFamily="34" charset="0"/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3871055" y="4175502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effectLst>
                    <a:outerShdw dist="38100" dir="5400000" algn="t" rotWithShape="0">
                      <a:schemeClr val="bg1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水滴主体制作</a:t>
              </a:r>
              <a:endParaRPr lang="zh-CN" altLang="en-US" sz="2800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effectLst>
                  <a:outerShdw dist="38100" dir="5400000" algn="t" rotWithShape="0">
                    <a:schemeClr val="bg1"/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913140" y="263322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渐变填充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13140" y="324516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线条颜色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13140" y="385710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线型宽度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13140" y="4469050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>
                <a:solidFill>
                  <a:schemeClr val="bg1">
                    <a:lumMod val="65000"/>
                  </a:schemeClr>
                </a:solidFill>
              </a:rPr>
              <a:t>阴影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2" name="等腰三角形 21"/>
          <p:cNvSpPr/>
          <p:nvPr/>
        </p:nvSpPr>
        <p:spPr>
          <a:xfrm rot="5400000">
            <a:off x="612412" y="2108387"/>
            <a:ext cx="262033" cy="225891"/>
          </a:xfrm>
          <a:prstGeom prst="triangle">
            <a:avLst/>
          </a:prstGeom>
          <a:gradFill>
            <a:gsLst>
              <a:gs pos="0">
                <a:srgbClr val="EBD219"/>
              </a:gs>
              <a:gs pos="100000">
                <a:srgbClr val="E2C914"/>
              </a:gs>
            </a:gsLst>
            <a:lin ang="5400000" scaled="1"/>
          </a:gradFill>
          <a:ln>
            <a:noFill/>
          </a:ln>
          <a:effectLst>
            <a:innerShdw blurRad="63500" dist="50800" dir="13500000">
              <a:prstClr val="black">
                <a:alpha val="21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itannic Bold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13140" y="202127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rPr>
              <a:t>画椭圆</a:t>
            </a:r>
            <a:endParaRPr lang="zh-CN" altLang="en-US" sz="2000" dirty="0">
              <a:gradFill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268352" y="2602739"/>
            <a:ext cx="1567440" cy="14401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905431" y="508518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>
                <a:solidFill>
                  <a:schemeClr val="bg1">
                    <a:lumMod val="65000"/>
                  </a:schemeClr>
                </a:solidFill>
              </a:rPr>
              <a:t>三维格式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69770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85561" y="332656"/>
            <a:ext cx="3607596" cy="950502"/>
            <a:chOff x="2908952" y="3961861"/>
            <a:chExt cx="3607596" cy="950502"/>
          </a:xfrm>
        </p:grpSpPr>
        <p:grpSp>
          <p:nvGrpSpPr>
            <p:cNvPr id="11" name="组合 10"/>
            <p:cNvGrpSpPr/>
            <p:nvPr/>
          </p:nvGrpSpPr>
          <p:grpSpPr>
            <a:xfrm>
              <a:off x="2908952" y="3961861"/>
              <a:ext cx="3607596" cy="950502"/>
              <a:chOff x="899591" y="3573016"/>
              <a:chExt cx="5466075" cy="1440160"/>
            </a:xfrm>
            <a:effectLst>
              <a:outerShdw blurRad="50800" dist="38100" dir="5400000" algn="t" rotWithShape="0">
                <a:prstClr val="black">
                  <a:alpha val="13000"/>
                </a:prstClr>
              </a:outerShdw>
            </a:effectLst>
          </p:grpSpPr>
          <p:sp>
            <p:nvSpPr>
              <p:cNvPr id="6" name="圆角矩形 5"/>
              <p:cNvSpPr/>
              <p:nvPr/>
            </p:nvSpPr>
            <p:spPr>
              <a:xfrm>
                <a:off x="899593" y="3573016"/>
                <a:ext cx="5466073" cy="1440160"/>
              </a:xfrm>
              <a:prstGeom prst="roundRect">
                <a:avLst>
                  <a:gd name="adj" fmla="val 11783"/>
                </a:avLst>
              </a:prstGeom>
              <a:gradFill flip="none" rotWithShape="1">
                <a:gsLst>
                  <a:gs pos="0">
                    <a:srgbClr val="F5F5F5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5" name="圆角矩形 4"/>
              <p:cNvSpPr/>
              <p:nvPr/>
            </p:nvSpPr>
            <p:spPr>
              <a:xfrm>
                <a:off x="899591" y="3573016"/>
                <a:ext cx="1142082" cy="1440160"/>
              </a:xfrm>
              <a:custGeom>
                <a:avLst/>
                <a:gdLst/>
                <a:ahLst/>
                <a:cxnLst/>
                <a:rect l="l" t="t" r="r" b="b"/>
                <a:pathLst>
                  <a:path w="1142081" h="1440160">
                    <a:moveTo>
                      <a:pt x="161658" y="0"/>
                    </a:moveTo>
                    <a:lnTo>
                      <a:pt x="1142081" y="0"/>
                    </a:lnTo>
                    <a:lnTo>
                      <a:pt x="1142081" y="1440160"/>
                    </a:lnTo>
                    <a:lnTo>
                      <a:pt x="161658" y="1440160"/>
                    </a:lnTo>
                    <a:cubicBezTo>
                      <a:pt x="72377" y="1440160"/>
                      <a:pt x="0" y="1367783"/>
                      <a:pt x="0" y="1278502"/>
                    </a:cubicBezTo>
                    <a:lnTo>
                      <a:pt x="0" y="161658"/>
                    </a:lnTo>
                    <a:cubicBezTo>
                      <a:pt x="0" y="72377"/>
                      <a:pt x="72377" y="0"/>
                      <a:pt x="161658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BD219"/>
                  </a:gs>
                  <a:gs pos="100000">
                    <a:srgbClr val="E2C914"/>
                  </a:gs>
                </a:gsLst>
                <a:lin ang="54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6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ritannic Bold" pitchFamily="34" charset="0"/>
                  </a:rPr>
                  <a:t>01</a:t>
                </a:r>
                <a:endParaRPr lang="zh-CN" altLang="en-US" sz="36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itannic Bold" pitchFamily="34" charset="0"/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3871055" y="4175502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effectLst>
                    <a:outerShdw dist="38100" dir="5400000" algn="t" rotWithShape="0">
                      <a:schemeClr val="bg1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水滴主体制作</a:t>
              </a:r>
              <a:endParaRPr lang="zh-CN" altLang="en-US" sz="2800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effectLst>
                  <a:outerShdw dist="38100" dir="5400000" algn="t" rotWithShape="0">
                    <a:schemeClr val="bg1"/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913140" y="263322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渐变填充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13140" y="324516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线条颜色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13140" y="385710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线型宽度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13140" y="4469050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>
                <a:solidFill>
                  <a:schemeClr val="bg1">
                    <a:lumMod val="65000"/>
                  </a:schemeClr>
                </a:solidFill>
              </a:rPr>
              <a:t>阴影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2" name="等腰三角形 21"/>
          <p:cNvSpPr/>
          <p:nvPr/>
        </p:nvSpPr>
        <p:spPr>
          <a:xfrm rot="5400000">
            <a:off x="612412" y="2726991"/>
            <a:ext cx="262033" cy="225891"/>
          </a:xfrm>
          <a:prstGeom prst="triangle">
            <a:avLst/>
          </a:prstGeom>
          <a:gradFill>
            <a:gsLst>
              <a:gs pos="0">
                <a:srgbClr val="EBD219"/>
              </a:gs>
              <a:gs pos="100000">
                <a:srgbClr val="E2C914"/>
              </a:gs>
            </a:gsLst>
            <a:lin ang="5400000" scaled="1"/>
          </a:gradFill>
          <a:ln>
            <a:noFill/>
          </a:ln>
          <a:effectLst>
            <a:innerShdw blurRad="63500" dist="50800" dir="13500000">
              <a:prstClr val="black">
                <a:alpha val="21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itannic Bold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13140" y="202127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画椭圆</a:t>
            </a:r>
          </a:p>
        </p:txBody>
      </p:sp>
      <p:sp>
        <p:nvSpPr>
          <p:cNvPr id="8" name="椭圆 7"/>
          <p:cNvSpPr/>
          <p:nvPr/>
        </p:nvSpPr>
        <p:spPr>
          <a:xfrm>
            <a:off x="7300921" y="275412"/>
            <a:ext cx="1159511" cy="1065356"/>
          </a:xfrm>
          <a:prstGeom prst="ellipse">
            <a:avLst/>
          </a:prstGeom>
          <a:gradFill flip="none" rotWithShape="1">
            <a:gsLst>
              <a:gs pos="100000">
                <a:schemeClr val="tx1">
                  <a:lumMod val="95000"/>
                  <a:lumOff val="5000"/>
                  <a:alpha val="75000"/>
                </a:schemeClr>
              </a:gs>
              <a:gs pos="33000">
                <a:schemeClr val="bg1">
                  <a:alpha val="14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63500">
            <a:noFill/>
          </a:ln>
          <a:effectLst/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rPr>
              <a:t>次步</a:t>
            </a:r>
            <a:endParaRPr lang="en-US" altLang="zh-CN" sz="1400" b="1" dirty="0">
              <a:gradFill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400" b="1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rPr>
              <a:t>效果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56"/>
          <a:stretch/>
        </p:blipFill>
        <p:spPr bwMode="auto">
          <a:xfrm>
            <a:off x="2915816" y="1796876"/>
            <a:ext cx="2686050" cy="762143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786158"/>
            <a:ext cx="2686050" cy="1323975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5885562" y="1869257"/>
            <a:ext cx="2646878" cy="658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 smtClean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rPr>
              <a:t>射线渐变</a:t>
            </a:r>
            <a:endParaRPr lang="en-US" altLang="zh-CN" sz="1600" dirty="0" smtClean="0">
              <a:gradFill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rPr>
              <a:t>方向：从左上角（第二个</a:t>
            </a:r>
            <a:r>
              <a:rPr lang="zh-CN" altLang="en-US" sz="1600" dirty="0" smtClean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rPr>
              <a:t>）</a:t>
            </a:r>
            <a:endParaRPr lang="en-US" altLang="zh-CN" sz="1600" dirty="0">
              <a:gradFill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885562" y="3143022"/>
            <a:ext cx="2262158" cy="6832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 dirty="0" smtClean="0"/>
              <a:t>色块</a:t>
            </a:r>
            <a:r>
              <a:rPr lang="en-US" altLang="zh-CN" sz="1600" dirty="0" smtClean="0"/>
              <a:t>1</a:t>
            </a:r>
            <a:r>
              <a:rPr lang="zh-CN" altLang="en-US" sz="1600" dirty="0" smtClean="0"/>
              <a:t>：纯白</a:t>
            </a:r>
            <a:endParaRPr lang="en-US" altLang="zh-CN" sz="1600" dirty="0" smtClean="0"/>
          </a:p>
          <a:p>
            <a:pPr>
              <a:lnSpc>
                <a:spcPct val="120000"/>
              </a:lnSpc>
            </a:pPr>
            <a:r>
              <a:rPr lang="zh-CN" altLang="en-US" sz="1600" dirty="0" smtClean="0"/>
              <a:t>位置</a:t>
            </a:r>
            <a:r>
              <a:rPr lang="en-US" altLang="zh-CN" sz="1600" dirty="0" smtClean="0"/>
              <a:t>33%</a:t>
            </a:r>
            <a:r>
              <a:rPr lang="zh-CN" altLang="en-US" sz="1600" dirty="0" smtClean="0"/>
              <a:t>，透明度</a:t>
            </a:r>
            <a:r>
              <a:rPr lang="en-US" altLang="zh-CN" sz="1600" dirty="0" smtClean="0"/>
              <a:t>86%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885562" y="4655190"/>
            <a:ext cx="2382383" cy="6832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 dirty="0" smtClean="0"/>
              <a:t>色块</a:t>
            </a:r>
            <a:r>
              <a:rPr lang="en-US" altLang="zh-CN" sz="1600" dirty="0" smtClean="0"/>
              <a:t>2</a:t>
            </a:r>
            <a:r>
              <a:rPr lang="zh-CN" altLang="en-US" sz="1600" dirty="0" smtClean="0"/>
              <a:t>：纯黑</a:t>
            </a:r>
            <a:endParaRPr lang="en-US" altLang="zh-CN" sz="1600" dirty="0" smtClean="0"/>
          </a:p>
          <a:p>
            <a:pPr>
              <a:lnSpc>
                <a:spcPct val="120000"/>
              </a:lnSpc>
            </a:pPr>
            <a:r>
              <a:rPr lang="zh-CN" altLang="en-US" sz="1600" dirty="0" smtClean="0"/>
              <a:t>位置</a:t>
            </a:r>
            <a:r>
              <a:rPr lang="en-US" altLang="zh-CN" sz="1600" dirty="0" smtClean="0"/>
              <a:t>100%</a:t>
            </a:r>
            <a:r>
              <a:rPr lang="zh-CN" altLang="en-US" sz="1600" dirty="0" smtClean="0"/>
              <a:t>，透明度</a:t>
            </a:r>
            <a:r>
              <a:rPr lang="en-US" altLang="zh-CN" sz="1600" dirty="0" smtClean="0"/>
              <a:t>25%</a:t>
            </a:r>
            <a:endParaRPr lang="zh-CN" altLang="en-US" sz="1600" dirty="0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336618"/>
            <a:ext cx="2686050" cy="12954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905431" y="508518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>
                <a:solidFill>
                  <a:schemeClr val="bg1">
                    <a:lumMod val="65000"/>
                  </a:schemeClr>
                </a:solidFill>
              </a:rPr>
              <a:t>三维格式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19937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85561" y="332656"/>
            <a:ext cx="3607596" cy="950502"/>
            <a:chOff x="2908952" y="3961861"/>
            <a:chExt cx="3607596" cy="950502"/>
          </a:xfrm>
        </p:grpSpPr>
        <p:grpSp>
          <p:nvGrpSpPr>
            <p:cNvPr id="11" name="组合 10"/>
            <p:cNvGrpSpPr/>
            <p:nvPr/>
          </p:nvGrpSpPr>
          <p:grpSpPr>
            <a:xfrm>
              <a:off x="2908952" y="3961861"/>
              <a:ext cx="3607596" cy="950502"/>
              <a:chOff x="899591" y="3573016"/>
              <a:chExt cx="5466075" cy="1440160"/>
            </a:xfrm>
            <a:effectLst>
              <a:outerShdw blurRad="50800" dist="38100" dir="5400000" algn="t" rotWithShape="0">
                <a:prstClr val="black">
                  <a:alpha val="13000"/>
                </a:prstClr>
              </a:outerShdw>
            </a:effectLst>
          </p:grpSpPr>
          <p:sp>
            <p:nvSpPr>
              <p:cNvPr id="6" name="圆角矩形 5"/>
              <p:cNvSpPr/>
              <p:nvPr/>
            </p:nvSpPr>
            <p:spPr>
              <a:xfrm>
                <a:off x="899593" y="3573016"/>
                <a:ext cx="5466073" cy="1440160"/>
              </a:xfrm>
              <a:prstGeom prst="roundRect">
                <a:avLst>
                  <a:gd name="adj" fmla="val 11783"/>
                </a:avLst>
              </a:prstGeom>
              <a:gradFill flip="none" rotWithShape="1">
                <a:gsLst>
                  <a:gs pos="0">
                    <a:srgbClr val="F5F5F5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5" name="圆角矩形 4"/>
              <p:cNvSpPr/>
              <p:nvPr/>
            </p:nvSpPr>
            <p:spPr>
              <a:xfrm>
                <a:off x="899591" y="3573016"/>
                <a:ext cx="1142082" cy="1440160"/>
              </a:xfrm>
              <a:custGeom>
                <a:avLst/>
                <a:gdLst/>
                <a:ahLst/>
                <a:cxnLst/>
                <a:rect l="l" t="t" r="r" b="b"/>
                <a:pathLst>
                  <a:path w="1142081" h="1440160">
                    <a:moveTo>
                      <a:pt x="161658" y="0"/>
                    </a:moveTo>
                    <a:lnTo>
                      <a:pt x="1142081" y="0"/>
                    </a:lnTo>
                    <a:lnTo>
                      <a:pt x="1142081" y="1440160"/>
                    </a:lnTo>
                    <a:lnTo>
                      <a:pt x="161658" y="1440160"/>
                    </a:lnTo>
                    <a:cubicBezTo>
                      <a:pt x="72377" y="1440160"/>
                      <a:pt x="0" y="1367783"/>
                      <a:pt x="0" y="1278502"/>
                    </a:cubicBezTo>
                    <a:lnTo>
                      <a:pt x="0" y="161658"/>
                    </a:lnTo>
                    <a:cubicBezTo>
                      <a:pt x="0" y="72377"/>
                      <a:pt x="72377" y="0"/>
                      <a:pt x="161658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BD219"/>
                  </a:gs>
                  <a:gs pos="100000">
                    <a:srgbClr val="E2C914"/>
                  </a:gs>
                </a:gsLst>
                <a:lin ang="54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6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ritannic Bold" pitchFamily="34" charset="0"/>
                  </a:rPr>
                  <a:t>01</a:t>
                </a:r>
                <a:endParaRPr lang="zh-CN" altLang="en-US" sz="36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itannic Bold" pitchFamily="34" charset="0"/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3871055" y="4175502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effectLst>
                    <a:outerShdw dist="38100" dir="5400000" algn="t" rotWithShape="0">
                      <a:schemeClr val="bg1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水滴主体制作</a:t>
              </a:r>
              <a:endParaRPr lang="zh-CN" altLang="en-US" sz="2800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effectLst>
                  <a:outerShdw dist="38100" dir="5400000" algn="t" rotWithShape="0">
                    <a:schemeClr val="bg1"/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913140" y="263322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渐变填充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13140" y="324516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线条颜色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13140" y="385710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线型宽度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13140" y="4469050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>
                <a:solidFill>
                  <a:schemeClr val="bg1">
                    <a:lumMod val="65000"/>
                  </a:schemeClr>
                </a:solidFill>
              </a:rPr>
              <a:t>阴影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2" name="等腰三角形 21"/>
          <p:cNvSpPr/>
          <p:nvPr/>
        </p:nvSpPr>
        <p:spPr>
          <a:xfrm rot="5400000">
            <a:off x="612412" y="3344583"/>
            <a:ext cx="262033" cy="225891"/>
          </a:xfrm>
          <a:prstGeom prst="triangle">
            <a:avLst/>
          </a:prstGeom>
          <a:gradFill>
            <a:gsLst>
              <a:gs pos="0">
                <a:srgbClr val="EBD219"/>
              </a:gs>
              <a:gs pos="100000">
                <a:srgbClr val="E2C914"/>
              </a:gs>
            </a:gsLst>
            <a:lin ang="5400000" scaled="1"/>
          </a:gradFill>
          <a:ln>
            <a:noFill/>
          </a:ln>
          <a:effectLst>
            <a:innerShdw blurRad="63500" dist="50800" dir="13500000">
              <a:prstClr val="black">
                <a:alpha val="21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itannic Bold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13140" y="202127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画椭圆</a:t>
            </a:r>
          </a:p>
        </p:txBody>
      </p:sp>
      <p:sp>
        <p:nvSpPr>
          <p:cNvPr id="8" name="椭圆 7"/>
          <p:cNvSpPr/>
          <p:nvPr/>
        </p:nvSpPr>
        <p:spPr>
          <a:xfrm>
            <a:off x="7300921" y="275412"/>
            <a:ext cx="1159511" cy="1065356"/>
          </a:xfrm>
          <a:prstGeom prst="ellipse">
            <a:avLst/>
          </a:prstGeom>
          <a:gradFill flip="none" rotWithShape="1">
            <a:gsLst>
              <a:gs pos="100000">
                <a:schemeClr val="tx1">
                  <a:lumMod val="95000"/>
                  <a:lumOff val="5000"/>
                  <a:alpha val="75000"/>
                </a:schemeClr>
              </a:gs>
              <a:gs pos="33000">
                <a:schemeClr val="bg1">
                  <a:alpha val="14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254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  <a:effectLst/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rPr>
              <a:t>次步</a:t>
            </a:r>
            <a:endParaRPr lang="en-US" altLang="zh-CN" sz="1400" b="1" dirty="0">
              <a:gradFill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400" b="1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rPr>
              <a:t>效果</a:t>
            </a:r>
          </a:p>
        </p:txBody>
      </p:sp>
      <p:sp>
        <p:nvSpPr>
          <p:cNvPr id="2" name="矩形 1"/>
          <p:cNvSpPr/>
          <p:nvPr/>
        </p:nvSpPr>
        <p:spPr>
          <a:xfrm>
            <a:off x="5885562" y="2097664"/>
            <a:ext cx="264687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rPr>
              <a:t>线性</a:t>
            </a:r>
            <a:r>
              <a:rPr lang="zh-CN" altLang="en-US" sz="1600" dirty="0" smtClean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rPr>
              <a:t>渐变</a:t>
            </a:r>
            <a:endParaRPr lang="en-US" altLang="zh-CN" sz="1600" dirty="0" smtClean="0">
              <a:gradFill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rPr>
              <a:t>方向</a:t>
            </a:r>
            <a:r>
              <a:rPr lang="zh-CN" altLang="en-US" sz="1600" dirty="0" smtClean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rPr>
              <a:t>：线性向右（第四个）</a:t>
            </a:r>
            <a:endParaRPr lang="en-US" altLang="zh-CN" sz="1600" dirty="0">
              <a:gradFill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885562" y="3321800"/>
            <a:ext cx="2021707" cy="6832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 dirty="0" smtClean="0"/>
              <a:t>色块</a:t>
            </a:r>
            <a:r>
              <a:rPr lang="en-US" altLang="zh-CN" sz="1600" dirty="0" smtClean="0"/>
              <a:t>1</a:t>
            </a:r>
            <a:r>
              <a:rPr lang="zh-CN" altLang="en-US" sz="1600" dirty="0" smtClean="0"/>
              <a:t>：纯白</a:t>
            </a:r>
            <a:endParaRPr lang="en-US" altLang="zh-CN" sz="1600" dirty="0" smtClean="0"/>
          </a:p>
          <a:p>
            <a:pPr>
              <a:lnSpc>
                <a:spcPct val="120000"/>
              </a:lnSpc>
            </a:pPr>
            <a:r>
              <a:rPr lang="zh-CN" altLang="en-US" sz="1600" dirty="0" smtClean="0"/>
              <a:t>位置</a:t>
            </a:r>
            <a:r>
              <a:rPr lang="en-US" altLang="zh-CN" sz="1600" dirty="0" smtClean="0"/>
              <a:t>0%</a:t>
            </a:r>
            <a:r>
              <a:rPr lang="zh-CN" altLang="en-US" sz="1600" dirty="0" smtClean="0"/>
              <a:t>，透明度</a:t>
            </a:r>
            <a:r>
              <a:rPr lang="en-US" altLang="zh-CN" sz="1600" dirty="0"/>
              <a:t>0</a:t>
            </a:r>
            <a:r>
              <a:rPr lang="en-US" altLang="zh-CN" sz="1600" dirty="0" smtClean="0"/>
              <a:t>%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885562" y="4761960"/>
            <a:ext cx="2502608" cy="6832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 dirty="0" smtClean="0"/>
              <a:t>色块</a:t>
            </a:r>
            <a:r>
              <a:rPr lang="en-US" altLang="zh-CN" sz="1600" dirty="0" smtClean="0"/>
              <a:t>2</a:t>
            </a:r>
            <a:r>
              <a:rPr lang="zh-CN" altLang="en-US" sz="1600" dirty="0" smtClean="0"/>
              <a:t>：纯白</a:t>
            </a:r>
            <a:endParaRPr lang="en-US" altLang="zh-CN" sz="1600" dirty="0" smtClean="0"/>
          </a:p>
          <a:p>
            <a:pPr>
              <a:lnSpc>
                <a:spcPct val="120000"/>
              </a:lnSpc>
            </a:pPr>
            <a:r>
              <a:rPr lang="zh-CN" altLang="en-US" sz="1600" dirty="0" smtClean="0"/>
              <a:t>位置</a:t>
            </a:r>
            <a:r>
              <a:rPr lang="en-US" altLang="zh-CN" sz="1600" dirty="0" smtClean="0"/>
              <a:t>100%</a:t>
            </a:r>
            <a:r>
              <a:rPr lang="zh-CN" altLang="en-US" sz="1600" dirty="0" smtClean="0"/>
              <a:t>，透明度</a:t>
            </a:r>
            <a:r>
              <a:rPr lang="en-US" altLang="zh-CN" sz="1600" dirty="0" smtClean="0"/>
              <a:t>100%</a:t>
            </a:r>
            <a:endParaRPr lang="zh-CN" altLang="en-US" sz="16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0737" y="1649292"/>
            <a:ext cx="2619375" cy="1195802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0737" y="2961322"/>
            <a:ext cx="2619375" cy="1343025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0737" y="4437856"/>
            <a:ext cx="2619375" cy="12954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905431" y="508518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>
                <a:solidFill>
                  <a:schemeClr val="bg1">
                    <a:lumMod val="65000"/>
                  </a:schemeClr>
                </a:solidFill>
              </a:rPr>
              <a:t>三维格式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32961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85561" y="332656"/>
            <a:ext cx="3607596" cy="950502"/>
            <a:chOff x="2908952" y="3961861"/>
            <a:chExt cx="3607596" cy="950502"/>
          </a:xfrm>
        </p:grpSpPr>
        <p:grpSp>
          <p:nvGrpSpPr>
            <p:cNvPr id="11" name="组合 10"/>
            <p:cNvGrpSpPr/>
            <p:nvPr/>
          </p:nvGrpSpPr>
          <p:grpSpPr>
            <a:xfrm>
              <a:off x="2908952" y="3961861"/>
              <a:ext cx="3607596" cy="950502"/>
              <a:chOff x="899591" y="3573016"/>
              <a:chExt cx="5466075" cy="1440160"/>
            </a:xfrm>
            <a:effectLst>
              <a:outerShdw blurRad="50800" dist="38100" dir="5400000" algn="t" rotWithShape="0">
                <a:prstClr val="black">
                  <a:alpha val="13000"/>
                </a:prstClr>
              </a:outerShdw>
            </a:effectLst>
          </p:grpSpPr>
          <p:sp>
            <p:nvSpPr>
              <p:cNvPr id="6" name="圆角矩形 5"/>
              <p:cNvSpPr/>
              <p:nvPr/>
            </p:nvSpPr>
            <p:spPr>
              <a:xfrm>
                <a:off x="899593" y="3573016"/>
                <a:ext cx="5466073" cy="1440160"/>
              </a:xfrm>
              <a:prstGeom prst="roundRect">
                <a:avLst>
                  <a:gd name="adj" fmla="val 11783"/>
                </a:avLst>
              </a:prstGeom>
              <a:gradFill flip="none" rotWithShape="1">
                <a:gsLst>
                  <a:gs pos="0">
                    <a:srgbClr val="F5F5F5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5" name="圆角矩形 4"/>
              <p:cNvSpPr/>
              <p:nvPr/>
            </p:nvSpPr>
            <p:spPr>
              <a:xfrm>
                <a:off x="899591" y="3573016"/>
                <a:ext cx="1142082" cy="1440160"/>
              </a:xfrm>
              <a:custGeom>
                <a:avLst/>
                <a:gdLst/>
                <a:ahLst/>
                <a:cxnLst/>
                <a:rect l="l" t="t" r="r" b="b"/>
                <a:pathLst>
                  <a:path w="1142081" h="1440160">
                    <a:moveTo>
                      <a:pt x="161658" y="0"/>
                    </a:moveTo>
                    <a:lnTo>
                      <a:pt x="1142081" y="0"/>
                    </a:lnTo>
                    <a:lnTo>
                      <a:pt x="1142081" y="1440160"/>
                    </a:lnTo>
                    <a:lnTo>
                      <a:pt x="161658" y="1440160"/>
                    </a:lnTo>
                    <a:cubicBezTo>
                      <a:pt x="72377" y="1440160"/>
                      <a:pt x="0" y="1367783"/>
                      <a:pt x="0" y="1278502"/>
                    </a:cubicBezTo>
                    <a:lnTo>
                      <a:pt x="0" y="161658"/>
                    </a:lnTo>
                    <a:cubicBezTo>
                      <a:pt x="0" y="72377"/>
                      <a:pt x="72377" y="0"/>
                      <a:pt x="161658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BD219"/>
                  </a:gs>
                  <a:gs pos="100000">
                    <a:srgbClr val="E2C914"/>
                  </a:gs>
                </a:gsLst>
                <a:lin ang="54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6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ritannic Bold" pitchFamily="34" charset="0"/>
                  </a:rPr>
                  <a:t>01</a:t>
                </a:r>
                <a:endParaRPr lang="zh-CN" altLang="en-US" sz="36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itannic Bold" pitchFamily="34" charset="0"/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3871055" y="4175502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effectLst>
                    <a:outerShdw dist="38100" dir="5400000" algn="t" rotWithShape="0">
                      <a:schemeClr val="bg1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水滴主体制作</a:t>
              </a:r>
              <a:endParaRPr lang="zh-CN" altLang="en-US" sz="2800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effectLst>
                  <a:outerShdw dist="38100" dir="5400000" algn="t" rotWithShape="0">
                    <a:schemeClr val="bg1"/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913140" y="263322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渐变填充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13140" y="324516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线条颜色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13140" y="385710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线型宽度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13140" y="4469050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>
                <a:solidFill>
                  <a:schemeClr val="bg1">
                    <a:lumMod val="65000"/>
                  </a:schemeClr>
                </a:solidFill>
              </a:rPr>
              <a:t>阴影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2" name="等腰三角形 21"/>
          <p:cNvSpPr/>
          <p:nvPr/>
        </p:nvSpPr>
        <p:spPr>
          <a:xfrm rot="5400000">
            <a:off x="612412" y="3944215"/>
            <a:ext cx="262033" cy="225891"/>
          </a:xfrm>
          <a:prstGeom prst="triangle">
            <a:avLst/>
          </a:prstGeom>
          <a:gradFill>
            <a:gsLst>
              <a:gs pos="0">
                <a:srgbClr val="EBD219"/>
              </a:gs>
              <a:gs pos="100000">
                <a:srgbClr val="E2C914"/>
              </a:gs>
            </a:gsLst>
            <a:lin ang="5400000" scaled="1"/>
          </a:gradFill>
          <a:ln>
            <a:noFill/>
          </a:ln>
          <a:effectLst>
            <a:innerShdw blurRad="63500" dist="50800" dir="13500000">
              <a:prstClr val="black">
                <a:alpha val="21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itannic Bold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13140" y="202127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画椭圆</a:t>
            </a:r>
          </a:p>
        </p:txBody>
      </p:sp>
      <p:sp>
        <p:nvSpPr>
          <p:cNvPr id="8" name="椭圆 7"/>
          <p:cNvSpPr/>
          <p:nvPr/>
        </p:nvSpPr>
        <p:spPr>
          <a:xfrm>
            <a:off x="7300921" y="275412"/>
            <a:ext cx="1159511" cy="1065356"/>
          </a:xfrm>
          <a:prstGeom prst="ellipse">
            <a:avLst/>
          </a:prstGeom>
          <a:gradFill flip="none" rotWithShape="1">
            <a:gsLst>
              <a:gs pos="100000">
                <a:schemeClr val="tx1">
                  <a:lumMod val="95000"/>
                  <a:lumOff val="5000"/>
                  <a:alpha val="75000"/>
                </a:schemeClr>
              </a:gs>
              <a:gs pos="33000">
                <a:schemeClr val="bg1">
                  <a:alpha val="14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635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  <a:effectLst/>
          <a:scene3d>
            <a:camera prst="orthographicFront"/>
            <a:lightRig rig="fla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rPr>
              <a:t>次步</a:t>
            </a:r>
            <a:endParaRPr lang="en-US" altLang="zh-CN" sz="1400" b="1" dirty="0">
              <a:gradFill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400" b="1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rPr>
              <a:t>效果</a:t>
            </a:r>
          </a:p>
        </p:txBody>
      </p:sp>
      <p:sp>
        <p:nvSpPr>
          <p:cNvPr id="2" name="矩形 1"/>
          <p:cNvSpPr/>
          <p:nvPr/>
        </p:nvSpPr>
        <p:spPr>
          <a:xfrm>
            <a:off x="3779336" y="3609835"/>
            <a:ext cx="2972289" cy="3627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 smtClean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rPr>
              <a:t>宽度：</a:t>
            </a:r>
            <a:r>
              <a:rPr lang="en-US" altLang="zh-CN" sz="1600" dirty="0" smtClean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600" dirty="0" smtClean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rPr>
              <a:t>磅（随形状大小而定）</a:t>
            </a:r>
            <a:endParaRPr lang="en-US" altLang="zh-CN" sz="1600" dirty="0">
              <a:gradFill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2284" y="2636912"/>
            <a:ext cx="3247988" cy="811997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905431" y="508518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>
                <a:solidFill>
                  <a:schemeClr val="bg1">
                    <a:lumMod val="65000"/>
                  </a:schemeClr>
                </a:solidFill>
              </a:rPr>
              <a:t>三维格式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6964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85561" y="332656"/>
            <a:ext cx="3607596" cy="950502"/>
            <a:chOff x="2908952" y="3961861"/>
            <a:chExt cx="3607596" cy="950502"/>
          </a:xfrm>
        </p:grpSpPr>
        <p:grpSp>
          <p:nvGrpSpPr>
            <p:cNvPr id="11" name="组合 10"/>
            <p:cNvGrpSpPr/>
            <p:nvPr/>
          </p:nvGrpSpPr>
          <p:grpSpPr>
            <a:xfrm>
              <a:off x="2908952" y="3961861"/>
              <a:ext cx="3607596" cy="950502"/>
              <a:chOff x="899591" y="3573016"/>
              <a:chExt cx="5466075" cy="1440160"/>
            </a:xfrm>
            <a:effectLst>
              <a:outerShdw blurRad="50800" dist="38100" dir="5400000" algn="t" rotWithShape="0">
                <a:prstClr val="black">
                  <a:alpha val="13000"/>
                </a:prstClr>
              </a:outerShdw>
            </a:effectLst>
          </p:grpSpPr>
          <p:sp>
            <p:nvSpPr>
              <p:cNvPr id="6" name="圆角矩形 5"/>
              <p:cNvSpPr/>
              <p:nvPr/>
            </p:nvSpPr>
            <p:spPr>
              <a:xfrm>
                <a:off x="899593" y="3573016"/>
                <a:ext cx="5466073" cy="1440160"/>
              </a:xfrm>
              <a:prstGeom prst="roundRect">
                <a:avLst>
                  <a:gd name="adj" fmla="val 11783"/>
                </a:avLst>
              </a:prstGeom>
              <a:gradFill flip="none" rotWithShape="1">
                <a:gsLst>
                  <a:gs pos="0">
                    <a:srgbClr val="F5F5F5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5" name="圆角矩形 4"/>
              <p:cNvSpPr/>
              <p:nvPr/>
            </p:nvSpPr>
            <p:spPr>
              <a:xfrm>
                <a:off x="899591" y="3573016"/>
                <a:ext cx="1142082" cy="1440160"/>
              </a:xfrm>
              <a:custGeom>
                <a:avLst/>
                <a:gdLst/>
                <a:ahLst/>
                <a:cxnLst/>
                <a:rect l="l" t="t" r="r" b="b"/>
                <a:pathLst>
                  <a:path w="1142081" h="1440160">
                    <a:moveTo>
                      <a:pt x="161658" y="0"/>
                    </a:moveTo>
                    <a:lnTo>
                      <a:pt x="1142081" y="0"/>
                    </a:lnTo>
                    <a:lnTo>
                      <a:pt x="1142081" y="1440160"/>
                    </a:lnTo>
                    <a:lnTo>
                      <a:pt x="161658" y="1440160"/>
                    </a:lnTo>
                    <a:cubicBezTo>
                      <a:pt x="72377" y="1440160"/>
                      <a:pt x="0" y="1367783"/>
                      <a:pt x="0" y="1278502"/>
                    </a:cubicBezTo>
                    <a:lnTo>
                      <a:pt x="0" y="161658"/>
                    </a:lnTo>
                    <a:cubicBezTo>
                      <a:pt x="0" y="72377"/>
                      <a:pt x="72377" y="0"/>
                      <a:pt x="161658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BD219"/>
                  </a:gs>
                  <a:gs pos="100000">
                    <a:srgbClr val="E2C914"/>
                  </a:gs>
                </a:gsLst>
                <a:lin ang="54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6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ritannic Bold" pitchFamily="34" charset="0"/>
                  </a:rPr>
                  <a:t>01</a:t>
                </a:r>
                <a:endParaRPr lang="zh-CN" altLang="en-US" sz="36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itannic Bold" pitchFamily="34" charset="0"/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3871055" y="4175502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effectLst>
                    <a:outerShdw dist="38100" dir="5400000" algn="t" rotWithShape="0">
                      <a:schemeClr val="bg1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水滴主体制作</a:t>
              </a:r>
              <a:endParaRPr lang="zh-CN" altLang="en-US" sz="2800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effectLst>
                  <a:outerShdw dist="38100" dir="5400000" algn="t" rotWithShape="0">
                    <a:schemeClr val="bg1"/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913140" y="263322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渐变填充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13140" y="324516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线条颜色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13140" y="385710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线型宽度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13140" y="4469050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阴影</a:t>
            </a:r>
          </a:p>
        </p:txBody>
      </p:sp>
      <p:sp>
        <p:nvSpPr>
          <p:cNvPr id="22" name="等腰三角形 21"/>
          <p:cNvSpPr/>
          <p:nvPr/>
        </p:nvSpPr>
        <p:spPr>
          <a:xfrm rot="5400000">
            <a:off x="612412" y="4556159"/>
            <a:ext cx="262033" cy="225891"/>
          </a:xfrm>
          <a:prstGeom prst="triangle">
            <a:avLst/>
          </a:prstGeom>
          <a:gradFill>
            <a:gsLst>
              <a:gs pos="0">
                <a:srgbClr val="EBD219"/>
              </a:gs>
              <a:gs pos="100000">
                <a:srgbClr val="E2C914"/>
              </a:gs>
            </a:gsLst>
            <a:lin ang="5400000" scaled="1"/>
          </a:gradFill>
          <a:ln>
            <a:noFill/>
          </a:ln>
          <a:effectLst>
            <a:innerShdw blurRad="63500" dist="50800" dir="13500000">
              <a:prstClr val="black">
                <a:alpha val="21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itannic Bold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13140" y="202127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画椭圆</a:t>
            </a:r>
          </a:p>
        </p:txBody>
      </p:sp>
      <p:sp>
        <p:nvSpPr>
          <p:cNvPr id="8" name="椭圆 7"/>
          <p:cNvSpPr/>
          <p:nvPr/>
        </p:nvSpPr>
        <p:spPr>
          <a:xfrm>
            <a:off x="7300921" y="275412"/>
            <a:ext cx="1159511" cy="1065356"/>
          </a:xfrm>
          <a:prstGeom prst="ellipse">
            <a:avLst/>
          </a:prstGeom>
          <a:gradFill flip="none" rotWithShape="1">
            <a:gsLst>
              <a:gs pos="100000">
                <a:schemeClr val="tx1">
                  <a:lumMod val="95000"/>
                  <a:lumOff val="5000"/>
                  <a:alpha val="75000"/>
                </a:schemeClr>
              </a:gs>
              <a:gs pos="33000">
                <a:schemeClr val="bg1">
                  <a:alpha val="14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635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  <a:effectLst>
            <a:outerShdw blurRad="254000" dist="330200" dir="8100000" sx="85000" sy="85000" algn="tr" rotWithShape="0">
              <a:prstClr val="black">
                <a:alpha val="67000"/>
              </a:prstClr>
            </a:outerShdw>
          </a:effectLst>
          <a:scene3d>
            <a:camera prst="orthographicFront"/>
            <a:lightRig rig="fla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rPr>
              <a:t>次步</a:t>
            </a:r>
            <a:endParaRPr lang="en-US" altLang="zh-CN" sz="1400" b="1" dirty="0">
              <a:gradFill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400" b="1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rPr>
              <a:t>效果</a:t>
            </a:r>
          </a:p>
        </p:txBody>
      </p:sp>
      <p:sp>
        <p:nvSpPr>
          <p:cNvPr id="2" name="矩形 1"/>
          <p:cNvSpPr/>
          <p:nvPr/>
        </p:nvSpPr>
        <p:spPr>
          <a:xfrm>
            <a:off x="6287788" y="2204864"/>
            <a:ext cx="2316660" cy="2677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rPr>
              <a:t>预</a:t>
            </a:r>
            <a:r>
              <a:rPr lang="zh-CN" altLang="en-US" sz="1600" b="1" dirty="0" smtClean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rPr>
              <a:t>设：   </a:t>
            </a:r>
            <a:r>
              <a:rPr lang="zh-CN" altLang="en-US" sz="1600" dirty="0" smtClean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rPr>
              <a:t>外部</a:t>
            </a:r>
            <a:r>
              <a:rPr lang="zh-CN" altLang="en-US" sz="1200" dirty="0" smtClean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rPr>
              <a:t>（随便一个）</a:t>
            </a:r>
            <a:endParaRPr lang="en-US" altLang="zh-CN" sz="1600" dirty="0" smtClean="0">
              <a:gradFill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 smtClean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rPr>
              <a:t>颜色：   </a:t>
            </a:r>
            <a:r>
              <a:rPr lang="zh-CN" altLang="en-US" sz="1600" dirty="0" smtClean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rPr>
              <a:t>纯黑</a:t>
            </a:r>
            <a:endParaRPr lang="en-US" altLang="zh-CN" sz="1600" dirty="0" smtClean="0">
              <a:gradFill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rPr>
              <a:t>透明度：</a:t>
            </a:r>
            <a:r>
              <a:rPr lang="en-US" altLang="zh-CN" sz="1600" dirty="0" smtClean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rPr>
              <a:t>33%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rPr>
              <a:t>大小：   </a:t>
            </a:r>
            <a:r>
              <a:rPr lang="en-US" altLang="zh-CN" sz="1600" dirty="0" smtClean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rPr>
              <a:t>85%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rPr>
              <a:t>虚化：   </a:t>
            </a:r>
            <a:r>
              <a:rPr lang="en-US" altLang="zh-CN" sz="1600" dirty="0" smtClean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1600" dirty="0" smtClean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rPr>
              <a:t>磅</a:t>
            </a:r>
            <a:endParaRPr lang="en-US" altLang="zh-CN" sz="1600" dirty="0" smtClean="0">
              <a:gradFill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rPr>
              <a:t>角度：   </a:t>
            </a:r>
            <a:r>
              <a:rPr lang="en-US" altLang="zh-CN" sz="1600" dirty="0" smtClean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rPr>
              <a:t>135°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rPr>
              <a:t>距离：   </a:t>
            </a:r>
            <a:r>
              <a:rPr lang="en-US" altLang="zh-CN" sz="1600" dirty="0" smtClean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rPr>
              <a:t>26</a:t>
            </a:r>
            <a:r>
              <a:rPr lang="zh-CN" altLang="en-US" sz="1600" dirty="0" smtClean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rPr>
              <a:t>磅</a:t>
            </a:r>
            <a:endParaRPr lang="en-US" altLang="zh-CN" sz="1600" dirty="0">
              <a:gradFill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974192"/>
            <a:ext cx="3380542" cy="305601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905431" y="508518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>
                <a:solidFill>
                  <a:schemeClr val="bg1">
                    <a:lumMod val="65000"/>
                  </a:schemeClr>
                </a:solidFill>
              </a:rPr>
              <a:t>三维格式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2054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85561" y="332656"/>
            <a:ext cx="3607596" cy="950502"/>
            <a:chOff x="2908952" y="3961861"/>
            <a:chExt cx="3607596" cy="950502"/>
          </a:xfrm>
        </p:grpSpPr>
        <p:grpSp>
          <p:nvGrpSpPr>
            <p:cNvPr id="11" name="组合 10"/>
            <p:cNvGrpSpPr/>
            <p:nvPr/>
          </p:nvGrpSpPr>
          <p:grpSpPr>
            <a:xfrm>
              <a:off x="2908952" y="3961861"/>
              <a:ext cx="3607596" cy="950502"/>
              <a:chOff x="899591" y="3573016"/>
              <a:chExt cx="5466075" cy="1440160"/>
            </a:xfrm>
            <a:effectLst>
              <a:outerShdw blurRad="50800" dist="38100" dir="5400000" algn="t" rotWithShape="0">
                <a:prstClr val="black">
                  <a:alpha val="13000"/>
                </a:prstClr>
              </a:outerShdw>
            </a:effectLst>
          </p:grpSpPr>
          <p:sp>
            <p:nvSpPr>
              <p:cNvPr id="6" name="圆角矩形 5"/>
              <p:cNvSpPr/>
              <p:nvPr/>
            </p:nvSpPr>
            <p:spPr>
              <a:xfrm>
                <a:off x="899593" y="3573016"/>
                <a:ext cx="5466073" cy="1440160"/>
              </a:xfrm>
              <a:prstGeom prst="roundRect">
                <a:avLst>
                  <a:gd name="adj" fmla="val 11783"/>
                </a:avLst>
              </a:prstGeom>
              <a:gradFill flip="none" rotWithShape="1">
                <a:gsLst>
                  <a:gs pos="0">
                    <a:srgbClr val="F5F5F5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5" name="圆角矩形 4"/>
              <p:cNvSpPr/>
              <p:nvPr/>
            </p:nvSpPr>
            <p:spPr>
              <a:xfrm>
                <a:off x="899591" y="3573016"/>
                <a:ext cx="1142082" cy="1440160"/>
              </a:xfrm>
              <a:custGeom>
                <a:avLst/>
                <a:gdLst/>
                <a:ahLst/>
                <a:cxnLst/>
                <a:rect l="l" t="t" r="r" b="b"/>
                <a:pathLst>
                  <a:path w="1142081" h="1440160">
                    <a:moveTo>
                      <a:pt x="161658" y="0"/>
                    </a:moveTo>
                    <a:lnTo>
                      <a:pt x="1142081" y="0"/>
                    </a:lnTo>
                    <a:lnTo>
                      <a:pt x="1142081" y="1440160"/>
                    </a:lnTo>
                    <a:lnTo>
                      <a:pt x="161658" y="1440160"/>
                    </a:lnTo>
                    <a:cubicBezTo>
                      <a:pt x="72377" y="1440160"/>
                      <a:pt x="0" y="1367783"/>
                      <a:pt x="0" y="1278502"/>
                    </a:cubicBezTo>
                    <a:lnTo>
                      <a:pt x="0" y="161658"/>
                    </a:lnTo>
                    <a:cubicBezTo>
                      <a:pt x="0" y="72377"/>
                      <a:pt x="72377" y="0"/>
                      <a:pt x="161658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BD219"/>
                  </a:gs>
                  <a:gs pos="100000">
                    <a:srgbClr val="E2C914"/>
                  </a:gs>
                </a:gsLst>
                <a:lin ang="54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6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ritannic Bold" pitchFamily="34" charset="0"/>
                  </a:rPr>
                  <a:t>01</a:t>
                </a:r>
                <a:endParaRPr lang="zh-CN" altLang="en-US" sz="36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itannic Bold" pitchFamily="34" charset="0"/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3871055" y="4175502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effectLst>
                    <a:outerShdw dist="38100" dir="5400000" algn="t" rotWithShape="0">
                      <a:schemeClr val="bg1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水滴主体制作</a:t>
              </a:r>
              <a:endParaRPr lang="zh-CN" altLang="en-US" sz="2800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effectLst>
                  <a:outerShdw dist="38100" dir="5400000" algn="t" rotWithShape="0">
                    <a:schemeClr val="bg1"/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913140" y="263322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渐变填充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13140" y="324516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线条颜色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13140" y="385710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线型宽度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13140" y="4469050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阴影</a:t>
            </a:r>
          </a:p>
        </p:txBody>
      </p:sp>
      <p:sp>
        <p:nvSpPr>
          <p:cNvPr id="22" name="等腰三角形 21"/>
          <p:cNvSpPr/>
          <p:nvPr/>
        </p:nvSpPr>
        <p:spPr>
          <a:xfrm rot="5400000">
            <a:off x="612412" y="5175263"/>
            <a:ext cx="262033" cy="225891"/>
          </a:xfrm>
          <a:prstGeom prst="triangle">
            <a:avLst/>
          </a:prstGeom>
          <a:gradFill>
            <a:gsLst>
              <a:gs pos="0">
                <a:srgbClr val="EBD219"/>
              </a:gs>
              <a:gs pos="100000">
                <a:srgbClr val="E2C914"/>
              </a:gs>
            </a:gsLst>
            <a:lin ang="5400000" scaled="1"/>
          </a:gradFill>
          <a:ln>
            <a:noFill/>
          </a:ln>
          <a:effectLst>
            <a:innerShdw blurRad="63500" dist="50800" dir="13500000">
              <a:prstClr val="black">
                <a:alpha val="21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itannic Bold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13140" y="202127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画椭圆</a:t>
            </a:r>
          </a:p>
        </p:txBody>
      </p:sp>
      <p:sp>
        <p:nvSpPr>
          <p:cNvPr id="8" name="椭圆 7"/>
          <p:cNvSpPr/>
          <p:nvPr/>
        </p:nvSpPr>
        <p:spPr>
          <a:xfrm>
            <a:off x="7300921" y="275412"/>
            <a:ext cx="1159511" cy="1065356"/>
          </a:xfrm>
          <a:prstGeom prst="ellipse">
            <a:avLst/>
          </a:prstGeom>
          <a:gradFill flip="none" rotWithShape="1">
            <a:gsLst>
              <a:gs pos="100000">
                <a:schemeClr val="tx1">
                  <a:lumMod val="95000"/>
                  <a:lumOff val="5000"/>
                  <a:alpha val="75000"/>
                </a:schemeClr>
              </a:gs>
              <a:gs pos="33000">
                <a:schemeClr val="bg1">
                  <a:alpha val="14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635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  <a:effectLst>
            <a:outerShdw blurRad="254000" dist="330200" dir="8100000" sx="85000" sy="85000" algn="tr" rotWithShape="0">
              <a:prstClr val="black">
                <a:alpha val="67000"/>
              </a:prstClr>
            </a:outerShdw>
          </a:effectLst>
          <a:scene3d>
            <a:camera prst="orthographicFront"/>
            <a:lightRig rig="flat" dir="t"/>
          </a:scene3d>
          <a:sp3d prstMaterial="translucent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rPr>
              <a:t>次步</a:t>
            </a:r>
            <a:endParaRPr lang="en-US" altLang="zh-CN" sz="1400" b="1" dirty="0">
              <a:gradFill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400" b="1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rPr>
              <a:t>效果</a:t>
            </a:r>
          </a:p>
        </p:txBody>
      </p:sp>
      <p:sp>
        <p:nvSpPr>
          <p:cNvPr id="2" name="矩形 1"/>
          <p:cNvSpPr/>
          <p:nvPr/>
        </p:nvSpPr>
        <p:spPr>
          <a:xfrm>
            <a:off x="5658698" y="2427502"/>
            <a:ext cx="24416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rPr>
              <a:t>材料：</a:t>
            </a:r>
            <a:r>
              <a:rPr lang="zh-CN" altLang="en-US" sz="1600" dirty="0" smtClean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rPr>
              <a:t>半透明→半透明粉</a:t>
            </a:r>
            <a:endParaRPr lang="en-US" altLang="zh-CN" sz="1600" dirty="0">
              <a:gradFill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05431" y="508518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三维格式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0377" y="1916832"/>
            <a:ext cx="1865560" cy="1797383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0377" y="3934060"/>
            <a:ext cx="2200275" cy="11049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矩形 19"/>
          <p:cNvSpPr/>
          <p:nvPr/>
        </p:nvSpPr>
        <p:spPr>
          <a:xfrm>
            <a:off x="5658698" y="4255677"/>
            <a:ext cx="2236510" cy="4181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rPr>
              <a:t>照明：</a:t>
            </a:r>
            <a:r>
              <a:rPr lang="zh-CN" altLang="en-US" sz="1600" dirty="0" smtClean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rPr>
              <a:t>特殊格式→平面</a:t>
            </a:r>
            <a:endParaRPr lang="en-US" altLang="zh-CN" sz="1600" dirty="0">
              <a:gradFill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49948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85561" y="332656"/>
            <a:ext cx="3607596" cy="950502"/>
            <a:chOff x="2908952" y="3961861"/>
            <a:chExt cx="3607596" cy="950502"/>
          </a:xfrm>
        </p:grpSpPr>
        <p:grpSp>
          <p:nvGrpSpPr>
            <p:cNvPr id="11" name="组合 10"/>
            <p:cNvGrpSpPr/>
            <p:nvPr/>
          </p:nvGrpSpPr>
          <p:grpSpPr>
            <a:xfrm>
              <a:off x="2908952" y="3961861"/>
              <a:ext cx="3607596" cy="950502"/>
              <a:chOff x="899591" y="3573016"/>
              <a:chExt cx="5466075" cy="1440160"/>
            </a:xfrm>
            <a:effectLst>
              <a:outerShdw blurRad="50800" dist="38100" dir="5400000" algn="t" rotWithShape="0">
                <a:prstClr val="black">
                  <a:alpha val="13000"/>
                </a:prstClr>
              </a:outerShdw>
            </a:effectLst>
          </p:grpSpPr>
          <p:sp>
            <p:nvSpPr>
              <p:cNvPr id="6" name="圆角矩形 5"/>
              <p:cNvSpPr/>
              <p:nvPr/>
            </p:nvSpPr>
            <p:spPr>
              <a:xfrm>
                <a:off x="899593" y="3573016"/>
                <a:ext cx="5466073" cy="1440160"/>
              </a:xfrm>
              <a:prstGeom prst="roundRect">
                <a:avLst>
                  <a:gd name="adj" fmla="val 11783"/>
                </a:avLst>
              </a:prstGeom>
              <a:gradFill flip="none" rotWithShape="1">
                <a:gsLst>
                  <a:gs pos="0">
                    <a:srgbClr val="F5F5F5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5" name="圆角矩形 4"/>
              <p:cNvSpPr/>
              <p:nvPr/>
            </p:nvSpPr>
            <p:spPr>
              <a:xfrm>
                <a:off x="899591" y="3573016"/>
                <a:ext cx="1142082" cy="1440160"/>
              </a:xfrm>
              <a:custGeom>
                <a:avLst/>
                <a:gdLst/>
                <a:ahLst/>
                <a:cxnLst/>
                <a:rect l="l" t="t" r="r" b="b"/>
                <a:pathLst>
                  <a:path w="1142081" h="1440160">
                    <a:moveTo>
                      <a:pt x="161658" y="0"/>
                    </a:moveTo>
                    <a:lnTo>
                      <a:pt x="1142081" y="0"/>
                    </a:lnTo>
                    <a:lnTo>
                      <a:pt x="1142081" y="1440160"/>
                    </a:lnTo>
                    <a:lnTo>
                      <a:pt x="161658" y="1440160"/>
                    </a:lnTo>
                    <a:cubicBezTo>
                      <a:pt x="72377" y="1440160"/>
                      <a:pt x="0" y="1367783"/>
                      <a:pt x="0" y="1278502"/>
                    </a:cubicBezTo>
                    <a:lnTo>
                      <a:pt x="0" y="161658"/>
                    </a:lnTo>
                    <a:cubicBezTo>
                      <a:pt x="0" y="72377"/>
                      <a:pt x="72377" y="0"/>
                      <a:pt x="161658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BD219"/>
                  </a:gs>
                  <a:gs pos="100000">
                    <a:srgbClr val="E2C914"/>
                  </a:gs>
                </a:gsLst>
                <a:lin ang="54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6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ritannic Bold" pitchFamily="34" charset="0"/>
                  </a:rPr>
                  <a:t>02</a:t>
                </a:r>
                <a:endParaRPr lang="zh-CN" altLang="en-US" sz="36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itannic Bold" pitchFamily="34" charset="0"/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3871055" y="4175502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effectLst>
                    <a:outerShdw dist="38100" dir="5400000" algn="t" rotWithShape="0">
                      <a:schemeClr val="bg1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水滴高光制作</a:t>
              </a:r>
              <a:endParaRPr lang="zh-CN" altLang="en-US" sz="2800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effectLst>
                  <a:outerShdw dist="38100" dir="5400000" algn="t" rotWithShape="0">
                    <a:schemeClr val="bg1"/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9" name="椭圆 18"/>
          <p:cNvSpPr/>
          <p:nvPr/>
        </p:nvSpPr>
        <p:spPr>
          <a:xfrm>
            <a:off x="3287130" y="2943674"/>
            <a:ext cx="283669" cy="28367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340875" y="2670011"/>
            <a:ext cx="203132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rPr>
              <a:t>形状：</a:t>
            </a:r>
            <a:r>
              <a:rPr lang="zh-CN" altLang="en-US" sz="1600" dirty="0" smtClean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rPr>
              <a:t>圆</a:t>
            </a:r>
            <a:endParaRPr lang="en-US" altLang="zh-CN" sz="1600" dirty="0" smtClean="0">
              <a:gradFill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rPr>
              <a:t>颜色：</a:t>
            </a:r>
            <a:r>
              <a:rPr lang="zh-CN" altLang="en-US" sz="1600" dirty="0" smtClean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</a:rPr>
              <a:t>纯白单色填充</a:t>
            </a:r>
            <a:endParaRPr lang="en-US" altLang="zh-CN" sz="1600" dirty="0">
              <a:gradFill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28743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ARTICULATE_PROJECT_OPEN" val="0"/>
  <p:tag name="ARTICULATE_SLIDE_COUNT" val="1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571</Words>
  <Application>Microsoft Office PowerPoint</Application>
  <PresentationFormat>全屏显示(4:3)</PresentationFormat>
  <Paragraphs>105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Britannic Bold</vt:lpstr>
      <vt:lpstr>Meiryo</vt:lpstr>
      <vt:lpstr>宋体</vt:lpstr>
      <vt:lpstr>微软雅黑</vt:lpstr>
      <vt:lpstr>Arial</vt:lpstr>
      <vt:lpstr>Calibri</vt:lpstr>
      <vt:lpstr>Calibri Light</vt:lpstr>
      <vt:lpstr>Wingdings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逼真水滴小教程</dc:title>
  <dc:creator>Only for Design</dc:creator>
  <cp:lastModifiedBy>Administrator</cp:lastModifiedBy>
  <cp:revision>19</cp:revision>
  <dcterms:created xsi:type="dcterms:W3CDTF">2013-12-17T13:51:32Z</dcterms:created>
  <dcterms:modified xsi:type="dcterms:W3CDTF">2016-01-26T07:40:25Z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695CE9F3-D039-4C22-004B-297B00262529</vt:lpwstr>
  </property>
  <property fmtid="{D5CDD505-2E9C-101B-9397-08002B2CF9AE}" pid="3" name="ArticulatePath">
    <vt:lpwstr>演示文稿1</vt:lpwstr>
  </property>
</Properties>
</file>