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68" r:id="rId2"/>
    <p:sldMasterId id="2147483678" r:id="rId3"/>
  </p:sldMasterIdLst>
  <p:notesMasterIdLst>
    <p:notesMasterId r:id="rId14"/>
  </p:notesMasterIdLst>
  <p:sldIdLst>
    <p:sldId id="258" r:id="rId4"/>
    <p:sldId id="259" r:id="rId5"/>
    <p:sldId id="261" r:id="rId6"/>
    <p:sldId id="264" r:id="rId7"/>
    <p:sldId id="265" r:id="rId8"/>
    <p:sldId id="266" r:id="rId9"/>
    <p:sldId id="267" r:id="rId10"/>
    <p:sldId id="268" r:id="rId11"/>
    <p:sldId id="257" r:id="rId12"/>
    <p:sldId id="269" r:id="rId13"/>
  </p:sldIdLst>
  <p:sldSz cx="9144000" cy="6858000" type="screen4x3"/>
  <p:notesSz cx="6858000" cy="9144000"/>
  <p:embeddedFontLst>
    <p:embeddedFont>
      <p:font typeface="Meiryo" panose="020B0604030504040204" pitchFamily="34" charset="-128"/>
      <p:regular r:id="rId15"/>
      <p:bold r:id="rId16"/>
      <p:italic r:id="rId17"/>
      <p:boldItalic r:id="rId18"/>
    </p:embeddedFont>
    <p:embeddedFont>
      <p:font typeface="方正剪纸_GBK" panose="03000509000000000000" pitchFamily="65" charset="-122"/>
      <p:regular r:id="rId19"/>
    </p:embeddedFont>
    <p:embeddedFont>
      <p:font typeface="方正正大黑_GBK" panose="02010600030101010101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正中黑_GBK" panose="02010600030101010101" charset="-122"/>
      <p:regular r:id="rId25"/>
    </p:embeddedFont>
    <p:embeddedFont>
      <p:font typeface="华康俪金黑W8(P)" panose="020B0800000000000000" pitchFamily="34" charset="-122"/>
      <p:regular r:id="rId26"/>
    </p:embeddedFont>
    <p:embeddedFont>
      <p:font typeface="微软雅黑" panose="020B0503020204020204" pitchFamily="34" charset="-122"/>
      <p:regular r:id="rId27"/>
      <p:bold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方正细圆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292929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7.fntdata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0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7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6F543-5833-48B7-A158-B1EA2E91269D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A16E7C-5A10-4B1F-A90F-BD27FDD1E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1416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A16E7C-5A10-4B1F-A90F-BD27FDD1E8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35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109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604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12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13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549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30233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1294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948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5793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9128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527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820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30988" y="57150"/>
            <a:ext cx="553268" cy="261610"/>
          </a:xfrm>
          <a:noFill/>
        </p:spPr>
        <p:txBody>
          <a:bodyPr wrap="square" rtlCol="0">
            <a:spAutoFit/>
          </a:bodyPr>
          <a:lstStyle>
            <a:lvl1pPr algn="r">
              <a:defRPr lang="zh-CN" altLang="en-US" sz="110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6EAD050-3392-4B28-B426-6A49D471C71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0" y="5692587"/>
            <a:ext cx="9144000" cy="1165413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1"/>
          </a:p>
        </p:txBody>
      </p:sp>
      <p:sp>
        <p:nvSpPr>
          <p:cNvPr id="8" name="等腰三角形 7"/>
          <p:cNvSpPr/>
          <p:nvPr userDrawn="1"/>
        </p:nvSpPr>
        <p:spPr>
          <a:xfrm>
            <a:off x="728944" y="5540185"/>
            <a:ext cx="257175" cy="152402"/>
          </a:xfrm>
          <a:prstGeom prst="triangle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1" rIns="91440" bIns="4572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1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1159" y="57150"/>
            <a:ext cx="2951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灰色的风原创</a:t>
            </a:r>
            <a:r>
              <a:rPr lang="en-US" altLang="zh-CN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教程：“默认</a:t>
            </a:r>
            <a:r>
              <a:rPr lang="en-US" altLang="zh-CN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”挺好的！</a:t>
            </a:r>
            <a:endParaRPr lang="zh-CN" altLang="en-US" sz="1100" dirty="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8576681" y="57150"/>
            <a:ext cx="3706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8</a:t>
            </a:r>
            <a:endParaRPr lang="zh-CN" altLang="en-US" sz="1100" dirty="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5103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13642" y="57150"/>
            <a:ext cx="370614" cy="261610"/>
          </a:xfrm>
          <a:noFill/>
        </p:spPr>
        <p:txBody>
          <a:bodyPr wrap="none" rtlCol="0">
            <a:spAutoFit/>
          </a:bodyPr>
          <a:lstStyle>
            <a:lvl1pPr algn="r">
              <a:defRPr lang="zh-CN" altLang="en-US" sz="110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86EAD050-3392-4B28-B426-6A49D471C71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文本框 8"/>
          <p:cNvSpPr txBox="1"/>
          <p:nvPr userDrawn="1"/>
        </p:nvSpPr>
        <p:spPr>
          <a:xfrm>
            <a:off x="31159" y="57150"/>
            <a:ext cx="26949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灰色的风原创</a:t>
            </a:r>
            <a:r>
              <a:rPr lang="en-US" altLang="zh-CN" sz="110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教程：教程名称在这里</a:t>
            </a:r>
            <a:endParaRPr lang="zh-CN" altLang="en-US" sz="110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 userDrawn="1"/>
        </p:nvSpPr>
        <p:spPr>
          <a:xfrm>
            <a:off x="8576681" y="57150"/>
            <a:ext cx="37061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>
                <a:solidFill>
                  <a:srgbClr val="C8C8C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8</a:t>
            </a:r>
            <a:endParaRPr lang="zh-CN" altLang="en-US" sz="1100" dirty="0">
              <a:solidFill>
                <a:srgbClr val="C8C8C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4501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8287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5787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0"/>
            <a:ext cx="9143999" cy="6858000"/>
            <a:chOff x="0" y="0"/>
            <a:chExt cx="9143999" cy="6858000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9143999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9396" y="1923375"/>
              <a:ext cx="4023709" cy="861643"/>
            </a:xfrm>
            <a:prstGeom prst="rect">
              <a:avLst/>
            </a:prstGeom>
          </p:spPr>
        </p:pic>
        <p:sp>
          <p:nvSpPr>
            <p:cNvPr id="8" name="TextBox 14"/>
            <p:cNvSpPr txBox="1"/>
            <p:nvPr/>
          </p:nvSpPr>
          <p:spPr>
            <a:xfrm>
              <a:off x="439996" y="2544071"/>
              <a:ext cx="18405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JC-009-150217</a:t>
              </a:r>
              <a:endParaRPr lang="zh-CN" altLang="en-US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0948" y="2920319"/>
              <a:ext cx="57063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076325" indent="-1076325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模板使用字体：微软雅黑、方正正大黑</a:t>
              </a:r>
              <a:r>
                <a:rPr lang="en-US" altLang="zh-CN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_GBK</a:t>
              </a:r>
              <a:r>
                <a:rPr lang="zh-CN" altLang="en-US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、方正正中黑</a:t>
              </a:r>
              <a:r>
                <a:rPr lang="en-US" altLang="zh-CN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_GBK</a:t>
              </a:r>
              <a:r>
                <a:rPr lang="zh-CN" altLang="en-US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、方正剪纸</a:t>
              </a:r>
              <a:r>
                <a:rPr lang="en-US" altLang="zh-CN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_GBK</a:t>
              </a:r>
              <a:r>
                <a:rPr lang="zh-CN" altLang="en-US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、方正细圆</a:t>
              </a:r>
              <a:r>
                <a:rPr lang="en-US" altLang="zh-CN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_GBK</a:t>
              </a:r>
              <a:r>
                <a:rPr lang="zh-CN" altLang="en-US" sz="1200" dirty="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、华康俪金黑</a:t>
              </a:r>
              <a:endPara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77428" y="549637"/>
              <a:ext cx="1464727" cy="1220605"/>
            </a:xfrm>
            <a:custGeom>
              <a:avLst/>
              <a:gdLst>
                <a:gd name="connsiteX0" fmla="*/ 1800000 w 2160000"/>
                <a:gd name="connsiteY0" fmla="*/ 719553 h 1800000"/>
                <a:gd name="connsiteX1" fmla="*/ 2160000 w 2160000"/>
                <a:gd name="connsiteY1" fmla="*/ 719553 h 1800000"/>
                <a:gd name="connsiteX2" fmla="*/ 2160000 w 2160000"/>
                <a:gd name="connsiteY2" fmla="*/ 1079553 h 1800000"/>
                <a:gd name="connsiteX3" fmla="*/ 1800000 w 2160000"/>
                <a:gd name="connsiteY3" fmla="*/ 1079553 h 1800000"/>
                <a:gd name="connsiteX4" fmla="*/ 1800000 w 2160000"/>
                <a:gd name="connsiteY4" fmla="*/ 0 h 1800000"/>
                <a:gd name="connsiteX5" fmla="*/ 2160000 w 2160000"/>
                <a:gd name="connsiteY5" fmla="*/ 0 h 1800000"/>
                <a:gd name="connsiteX6" fmla="*/ 2160000 w 2160000"/>
                <a:gd name="connsiteY6" fmla="*/ 360000 h 1800000"/>
                <a:gd name="connsiteX7" fmla="*/ 1800000 w 2160000"/>
                <a:gd name="connsiteY7" fmla="*/ 360000 h 1800000"/>
                <a:gd name="connsiteX8" fmla="*/ 0 w 2160000"/>
                <a:gd name="connsiteY8" fmla="*/ 0 h 1800000"/>
                <a:gd name="connsiteX9" fmla="*/ 1440000 w 2160000"/>
                <a:gd name="connsiteY9" fmla="*/ 0 h 1800000"/>
                <a:gd name="connsiteX10" fmla="*/ 1440000 w 2160000"/>
                <a:gd name="connsiteY10" fmla="*/ 360000 h 1800000"/>
                <a:gd name="connsiteX11" fmla="*/ 360000 w 2160000"/>
                <a:gd name="connsiteY11" fmla="*/ 360000 h 1800000"/>
                <a:gd name="connsiteX12" fmla="*/ 360000 w 2160000"/>
                <a:gd name="connsiteY12" fmla="*/ 1440000 h 1800000"/>
                <a:gd name="connsiteX13" fmla="*/ 1080000 w 2160000"/>
                <a:gd name="connsiteY13" fmla="*/ 1440000 h 1800000"/>
                <a:gd name="connsiteX14" fmla="*/ 1080000 w 2160000"/>
                <a:gd name="connsiteY14" fmla="*/ 1080000 h 1800000"/>
                <a:gd name="connsiteX15" fmla="*/ 720000 w 2160000"/>
                <a:gd name="connsiteY15" fmla="*/ 1080000 h 1800000"/>
                <a:gd name="connsiteX16" fmla="*/ 720000 w 2160000"/>
                <a:gd name="connsiteY16" fmla="*/ 720000 h 1800000"/>
                <a:gd name="connsiteX17" fmla="*/ 1080000 w 2160000"/>
                <a:gd name="connsiteY17" fmla="*/ 720000 h 1800000"/>
                <a:gd name="connsiteX18" fmla="*/ 1440000 w 2160000"/>
                <a:gd name="connsiteY18" fmla="*/ 720000 h 1800000"/>
                <a:gd name="connsiteX19" fmla="*/ 1440000 w 2160000"/>
                <a:gd name="connsiteY19" fmla="*/ 1440000 h 1800000"/>
                <a:gd name="connsiteX20" fmla="*/ 1440000 w 2160000"/>
                <a:gd name="connsiteY20" fmla="*/ 1800000 h 1800000"/>
                <a:gd name="connsiteX21" fmla="*/ 360000 w 2160000"/>
                <a:gd name="connsiteY21" fmla="*/ 1800000 h 1800000"/>
                <a:gd name="connsiteX22" fmla="*/ 0 w 2160000"/>
                <a:gd name="connsiteY22" fmla="*/ 1800000 h 1800000"/>
                <a:gd name="connsiteX23" fmla="*/ 0 w 2160000"/>
                <a:gd name="connsiteY23" fmla="*/ 36000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60000" h="1800000">
                  <a:moveTo>
                    <a:pt x="1800000" y="719553"/>
                  </a:moveTo>
                  <a:lnTo>
                    <a:pt x="2160000" y="719553"/>
                  </a:lnTo>
                  <a:lnTo>
                    <a:pt x="2160000" y="1079553"/>
                  </a:lnTo>
                  <a:lnTo>
                    <a:pt x="1800000" y="1079553"/>
                  </a:lnTo>
                  <a:close/>
                  <a:moveTo>
                    <a:pt x="1800000" y="0"/>
                  </a:moveTo>
                  <a:lnTo>
                    <a:pt x="2160000" y="0"/>
                  </a:lnTo>
                  <a:lnTo>
                    <a:pt x="2160000" y="360000"/>
                  </a:lnTo>
                  <a:lnTo>
                    <a:pt x="1800000" y="360000"/>
                  </a:lnTo>
                  <a:close/>
                  <a:moveTo>
                    <a:pt x="0" y="0"/>
                  </a:moveTo>
                  <a:lnTo>
                    <a:pt x="1440000" y="0"/>
                  </a:lnTo>
                  <a:lnTo>
                    <a:pt x="1440000" y="360000"/>
                  </a:lnTo>
                  <a:lnTo>
                    <a:pt x="360000" y="360000"/>
                  </a:lnTo>
                  <a:lnTo>
                    <a:pt x="360000" y="1440000"/>
                  </a:lnTo>
                  <a:lnTo>
                    <a:pt x="1080000" y="1440000"/>
                  </a:lnTo>
                  <a:lnTo>
                    <a:pt x="1080000" y="1080000"/>
                  </a:lnTo>
                  <a:lnTo>
                    <a:pt x="720000" y="1080000"/>
                  </a:lnTo>
                  <a:lnTo>
                    <a:pt x="720000" y="720000"/>
                  </a:lnTo>
                  <a:lnTo>
                    <a:pt x="1080000" y="720000"/>
                  </a:lnTo>
                  <a:lnTo>
                    <a:pt x="1440000" y="720000"/>
                  </a:lnTo>
                  <a:lnTo>
                    <a:pt x="1440000" y="1440000"/>
                  </a:lnTo>
                  <a:lnTo>
                    <a:pt x="1440000" y="1800000"/>
                  </a:lnTo>
                  <a:lnTo>
                    <a:pt x="360000" y="1800000"/>
                  </a:lnTo>
                  <a:lnTo>
                    <a:pt x="0" y="180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 userDrawn="1"/>
          </p:nvSpPr>
          <p:spPr>
            <a:xfrm>
              <a:off x="5670319" y="5934015"/>
              <a:ext cx="14830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关注微信 </a:t>
              </a:r>
              <a:r>
                <a:rPr lang="en-US" altLang="zh-CN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hsdf_ppt</a:t>
              </a:r>
              <a:endPara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 userDrawn="1"/>
          </p:nvSpPr>
          <p:spPr>
            <a:xfrm>
              <a:off x="7192722" y="5934015"/>
              <a:ext cx="15888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关注微博 </a:t>
              </a:r>
              <a:r>
                <a:rPr lang="en-US" altLang="zh-CN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@</a:t>
              </a:r>
              <a:r>
                <a:rPr lang="zh-CN" altLang="en-US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灰色</a:t>
              </a:r>
              <a:r>
                <a:rPr lang="en-US" altLang="zh-CN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_</a:t>
              </a:r>
              <a:r>
                <a:rPr lang="zh-CN" altLang="en-US" sz="120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</a:t>
              </a:r>
              <a:endPara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14795" y="4521433"/>
              <a:ext cx="1368000" cy="136800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9971" y="4521433"/>
              <a:ext cx="1368000" cy="1368000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 userDrawn="1"/>
          </p:nvSpPr>
          <p:spPr>
            <a:xfrm>
              <a:off x="5451510" y="6269321"/>
              <a:ext cx="355862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</a:t>
              </a:r>
              <a:r>
                <a:rPr lang="en-US" altLang="zh-CN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 </a:t>
              </a:r>
              <a:r>
                <a:rPr lang="en-US" altLang="zh-CN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 </a:t>
              </a:r>
              <a:r>
                <a:rPr lang="en-US" altLang="zh-CN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 </a:t>
              </a:r>
              <a:r>
                <a:rPr lang="en-US" altLang="zh-CN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教程 </a:t>
              </a:r>
              <a:r>
                <a:rPr lang="en-US" altLang="zh-CN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/ </a:t>
              </a:r>
              <a:r>
                <a:rPr lang="zh-CN" altLang="en-US" sz="1200" smtClean="0">
                  <a:solidFill>
                    <a:srgbClr val="77777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优秀设计</a:t>
              </a:r>
              <a:endParaRPr lang="zh-CN" altLang="en-US" sz="1200" dirty="0">
                <a:solidFill>
                  <a:srgbClr val="77777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7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信息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50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15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4904D-F655-48C9-939C-3A7AB8C4DE6D}" type="datetime1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AD050-3392-4B28-B426-6A49D471C7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7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7" r:id="rId3"/>
    <p:sldLayoutId id="2147483663" r:id="rId4"/>
    <p:sldLayoutId id="2147483666" r:id="rId5"/>
    <p:sldLayoutId id="2147483667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5AAB35-2977-47EE-8E53-D5F29707AB19}" type="datetime1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F4190-299D-4B76-9EB5-B6DF46B9BB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44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 13"/>
          <p:cNvSpPr/>
          <p:nvPr/>
        </p:nvSpPr>
        <p:spPr>
          <a:xfrm>
            <a:off x="0" y="1"/>
            <a:ext cx="9144000" cy="4619624"/>
          </a:xfrm>
          <a:custGeom>
            <a:avLst/>
            <a:gdLst/>
            <a:ahLst/>
            <a:cxnLst/>
            <a:rect l="l" t="t" r="r" b="b"/>
            <a:pathLst>
              <a:path w="9144000" h="4619624">
                <a:moveTo>
                  <a:pt x="2280047" y="2513261"/>
                </a:moveTo>
                <a:cubicBezTo>
                  <a:pt x="2309813" y="2622401"/>
                  <a:pt x="2324696" y="2729061"/>
                  <a:pt x="2324696" y="2833241"/>
                </a:cubicBezTo>
                <a:lnTo>
                  <a:pt x="2518172" y="2833241"/>
                </a:lnTo>
                <a:cubicBezTo>
                  <a:pt x="2508250" y="2724101"/>
                  <a:pt x="2488407" y="2617440"/>
                  <a:pt x="2458641" y="2513261"/>
                </a:cubicBezTo>
                <a:close/>
                <a:moveTo>
                  <a:pt x="2056805" y="2513261"/>
                </a:moveTo>
                <a:cubicBezTo>
                  <a:pt x="2071688" y="2622401"/>
                  <a:pt x="2074168" y="2634804"/>
                  <a:pt x="2064246" y="2550468"/>
                </a:cubicBezTo>
                <a:cubicBezTo>
                  <a:pt x="2079129" y="2674491"/>
                  <a:pt x="2089051" y="2768749"/>
                  <a:pt x="2094012" y="2833241"/>
                </a:cubicBezTo>
                <a:lnTo>
                  <a:pt x="2280047" y="2833241"/>
                </a:lnTo>
                <a:cubicBezTo>
                  <a:pt x="2275086" y="2734022"/>
                  <a:pt x="2257723" y="2627362"/>
                  <a:pt x="2227957" y="2513261"/>
                </a:cubicBezTo>
                <a:close/>
                <a:moveTo>
                  <a:pt x="1863329" y="2513261"/>
                </a:moveTo>
                <a:cubicBezTo>
                  <a:pt x="1838524" y="2607518"/>
                  <a:pt x="1818680" y="2714179"/>
                  <a:pt x="1803797" y="2833241"/>
                </a:cubicBezTo>
                <a:lnTo>
                  <a:pt x="1989832" y="2833241"/>
                </a:lnTo>
                <a:cubicBezTo>
                  <a:pt x="1994793" y="2738983"/>
                  <a:pt x="2012157" y="2632323"/>
                  <a:pt x="2041922" y="2513261"/>
                </a:cubicBezTo>
                <a:close/>
                <a:moveTo>
                  <a:pt x="6930926" y="1858417"/>
                </a:moveTo>
                <a:lnTo>
                  <a:pt x="6930926" y="2223046"/>
                </a:lnTo>
                <a:lnTo>
                  <a:pt x="7295555" y="2223046"/>
                </a:lnTo>
                <a:lnTo>
                  <a:pt x="7295555" y="1858417"/>
                </a:lnTo>
                <a:close/>
                <a:moveTo>
                  <a:pt x="6298407" y="1858417"/>
                </a:moveTo>
                <a:lnTo>
                  <a:pt x="6298407" y="2223046"/>
                </a:lnTo>
                <a:lnTo>
                  <a:pt x="6655594" y="2223046"/>
                </a:lnTo>
                <a:lnTo>
                  <a:pt x="6655594" y="1858417"/>
                </a:lnTo>
                <a:close/>
                <a:moveTo>
                  <a:pt x="5658445" y="1858417"/>
                </a:moveTo>
                <a:lnTo>
                  <a:pt x="5658445" y="2223046"/>
                </a:lnTo>
                <a:lnTo>
                  <a:pt x="6023074" y="2223046"/>
                </a:lnTo>
                <a:lnTo>
                  <a:pt x="6023074" y="1858417"/>
                </a:lnTo>
                <a:close/>
                <a:moveTo>
                  <a:pt x="3693914" y="1687265"/>
                </a:moveTo>
                <a:lnTo>
                  <a:pt x="3693914" y="1895624"/>
                </a:lnTo>
                <a:lnTo>
                  <a:pt x="3865067" y="1895624"/>
                </a:lnTo>
                <a:lnTo>
                  <a:pt x="3865067" y="2818358"/>
                </a:lnTo>
                <a:cubicBezTo>
                  <a:pt x="4048621" y="2758827"/>
                  <a:pt x="4207371" y="2676972"/>
                  <a:pt x="4341317" y="2572792"/>
                </a:cubicBezTo>
                <a:lnTo>
                  <a:pt x="4341317" y="2327225"/>
                </a:lnTo>
                <a:cubicBezTo>
                  <a:pt x="4281785" y="2366913"/>
                  <a:pt x="4227215" y="2401640"/>
                  <a:pt x="4177606" y="2431405"/>
                </a:cubicBezTo>
                <a:lnTo>
                  <a:pt x="4177606" y="1687265"/>
                </a:lnTo>
                <a:close/>
                <a:moveTo>
                  <a:pt x="2533055" y="1538436"/>
                </a:moveTo>
                <a:lnTo>
                  <a:pt x="2533055" y="1657499"/>
                </a:lnTo>
                <a:cubicBezTo>
                  <a:pt x="2538016" y="1726952"/>
                  <a:pt x="2503289" y="1759198"/>
                  <a:pt x="2428875" y="1754237"/>
                </a:cubicBezTo>
                <a:lnTo>
                  <a:pt x="2399110" y="1754237"/>
                </a:lnTo>
                <a:lnTo>
                  <a:pt x="2399110" y="1694706"/>
                </a:lnTo>
                <a:lnTo>
                  <a:pt x="2503289" y="1694706"/>
                </a:lnTo>
                <a:cubicBezTo>
                  <a:pt x="2513211" y="1650057"/>
                  <a:pt x="2523133" y="1597968"/>
                  <a:pt x="2533055" y="1538436"/>
                </a:cubicBezTo>
                <a:close/>
                <a:moveTo>
                  <a:pt x="2049363" y="1516112"/>
                </a:moveTo>
                <a:cubicBezTo>
                  <a:pt x="2054324" y="1590526"/>
                  <a:pt x="2066727" y="1650057"/>
                  <a:pt x="2086571" y="1694706"/>
                </a:cubicBezTo>
                <a:lnTo>
                  <a:pt x="2183309" y="1694706"/>
                </a:lnTo>
                <a:lnTo>
                  <a:pt x="2183309" y="1754237"/>
                </a:lnTo>
                <a:lnTo>
                  <a:pt x="2049363" y="1754237"/>
                </a:lnTo>
                <a:close/>
                <a:moveTo>
                  <a:pt x="2399110" y="1389608"/>
                </a:moveTo>
                <a:lnTo>
                  <a:pt x="2533055" y="1389608"/>
                </a:lnTo>
                <a:lnTo>
                  <a:pt x="2533055" y="1449139"/>
                </a:lnTo>
                <a:lnTo>
                  <a:pt x="2436317" y="1449139"/>
                </a:lnTo>
                <a:cubicBezTo>
                  <a:pt x="2431356" y="1468983"/>
                  <a:pt x="2426395" y="1496268"/>
                  <a:pt x="2421434" y="1530995"/>
                </a:cubicBezTo>
                <a:cubicBezTo>
                  <a:pt x="2411512" y="1590526"/>
                  <a:pt x="2404071" y="1632694"/>
                  <a:pt x="2399110" y="1657499"/>
                </a:cubicBezTo>
                <a:close/>
                <a:moveTo>
                  <a:pt x="2049363" y="1389608"/>
                </a:moveTo>
                <a:lnTo>
                  <a:pt x="2183309" y="1389608"/>
                </a:lnTo>
                <a:lnTo>
                  <a:pt x="2183309" y="1650057"/>
                </a:lnTo>
                <a:cubicBezTo>
                  <a:pt x="2168426" y="1595487"/>
                  <a:pt x="2158504" y="1528515"/>
                  <a:pt x="2153543" y="1449139"/>
                </a:cubicBezTo>
                <a:lnTo>
                  <a:pt x="2049363" y="1449139"/>
                </a:lnTo>
                <a:close/>
                <a:moveTo>
                  <a:pt x="1848446" y="1218456"/>
                </a:moveTo>
                <a:lnTo>
                  <a:pt x="1848446" y="1925389"/>
                </a:lnTo>
                <a:lnTo>
                  <a:pt x="2183309" y="1925389"/>
                </a:lnTo>
                <a:lnTo>
                  <a:pt x="2183309" y="1999804"/>
                </a:lnTo>
                <a:lnTo>
                  <a:pt x="1848446" y="1999804"/>
                </a:lnTo>
                <a:lnTo>
                  <a:pt x="1848446" y="2178397"/>
                </a:lnTo>
                <a:lnTo>
                  <a:pt x="2183309" y="2178397"/>
                </a:lnTo>
                <a:lnTo>
                  <a:pt x="2183309" y="2267694"/>
                </a:lnTo>
                <a:cubicBezTo>
                  <a:pt x="2158504" y="2267694"/>
                  <a:pt x="2121297" y="2267694"/>
                  <a:pt x="2071688" y="2267694"/>
                </a:cubicBezTo>
                <a:cubicBezTo>
                  <a:pt x="1967508" y="2272655"/>
                  <a:pt x="1883172" y="2272655"/>
                  <a:pt x="1818680" y="2267694"/>
                </a:cubicBezTo>
                <a:lnTo>
                  <a:pt x="1818680" y="2476054"/>
                </a:lnTo>
                <a:cubicBezTo>
                  <a:pt x="2141141" y="2476054"/>
                  <a:pt x="2453680" y="2453729"/>
                  <a:pt x="2756297" y="2409081"/>
                </a:cubicBezTo>
                <a:lnTo>
                  <a:pt x="2756297" y="2223046"/>
                </a:lnTo>
                <a:cubicBezTo>
                  <a:pt x="2647157" y="2242890"/>
                  <a:pt x="2528094" y="2255292"/>
                  <a:pt x="2399110" y="2260253"/>
                </a:cubicBezTo>
                <a:lnTo>
                  <a:pt x="2399110" y="2178397"/>
                </a:lnTo>
                <a:lnTo>
                  <a:pt x="2733973" y="2178397"/>
                </a:lnTo>
                <a:lnTo>
                  <a:pt x="2733973" y="1999804"/>
                </a:lnTo>
                <a:lnTo>
                  <a:pt x="2399110" y="1999804"/>
                </a:lnTo>
                <a:lnTo>
                  <a:pt x="2399110" y="1925389"/>
                </a:lnTo>
                <a:lnTo>
                  <a:pt x="2473524" y="1925389"/>
                </a:lnTo>
                <a:cubicBezTo>
                  <a:pt x="2662039" y="1935311"/>
                  <a:pt x="2748856" y="1846015"/>
                  <a:pt x="2733973" y="1657499"/>
                </a:cubicBezTo>
                <a:lnTo>
                  <a:pt x="2733973" y="1218456"/>
                </a:lnTo>
                <a:close/>
                <a:moveTo>
                  <a:pt x="4683621" y="1196132"/>
                </a:moveTo>
                <a:lnTo>
                  <a:pt x="4683621" y="1292870"/>
                </a:lnTo>
                <a:cubicBezTo>
                  <a:pt x="4693543" y="1888182"/>
                  <a:pt x="4574481" y="2339628"/>
                  <a:pt x="4326434" y="2647206"/>
                </a:cubicBezTo>
                <a:lnTo>
                  <a:pt x="4326434" y="2885331"/>
                </a:lnTo>
                <a:cubicBezTo>
                  <a:pt x="4614168" y="2691854"/>
                  <a:pt x="4792762" y="2448769"/>
                  <a:pt x="4862215" y="2156073"/>
                </a:cubicBezTo>
                <a:cubicBezTo>
                  <a:pt x="4916785" y="2443807"/>
                  <a:pt x="5092899" y="2686893"/>
                  <a:pt x="5390555" y="2885331"/>
                </a:cubicBezTo>
                <a:lnTo>
                  <a:pt x="5390555" y="2647206"/>
                </a:lnTo>
                <a:cubicBezTo>
                  <a:pt x="5137547" y="2334667"/>
                  <a:pt x="5016004" y="1883222"/>
                  <a:pt x="5025926" y="1292870"/>
                </a:cubicBezTo>
                <a:lnTo>
                  <a:pt x="5025926" y="1196132"/>
                </a:lnTo>
                <a:close/>
                <a:moveTo>
                  <a:pt x="3775770" y="1188690"/>
                </a:moveTo>
                <a:cubicBezTo>
                  <a:pt x="3825379" y="1322636"/>
                  <a:pt x="3865067" y="1444178"/>
                  <a:pt x="3894832" y="1553319"/>
                </a:cubicBezTo>
                <a:lnTo>
                  <a:pt x="4199930" y="1553319"/>
                </a:lnTo>
                <a:cubicBezTo>
                  <a:pt x="4160242" y="1419374"/>
                  <a:pt x="4118075" y="1297831"/>
                  <a:pt x="4073426" y="1188690"/>
                </a:cubicBezTo>
                <a:close/>
                <a:moveTo>
                  <a:pt x="2949774" y="1181249"/>
                </a:moveTo>
                <a:lnTo>
                  <a:pt x="2949774" y="1523554"/>
                </a:lnTo>
                <a:lnTo>
                  <a:pt x="2949774" y="1568202"/>
                </a:lnTo>
                <a:lnTo>
                  <a:pt x="2763739" y="1568202"/>
                </a:lnTo>
                <a:lnTo>
                  <a:pt x="2763739" y="1791444"/>
                </a:lnTo>
                <a:lnTo>
                  <a:pt x="2942332" y="1791444"/>
                </a:lnTo>
                <a:cubicBezTo>
                  <a:pt x="2927450" y="2103983"/>
                  <a:pt x="2850555" y="2381796"/>
                  <a:pt x="2711649" y="2624882"/>
                </a:cubicBezTo>
                <a:cubicBezTo>
                  <a:pt x="2706688" y="2585194"/>
                  <a:pt x="2696766" y="2547987"/>
                  <a:pt x="2681883" y="2513261"/>
                </a:cubicBezTo>
                <a:lnTo>
                  <a:pt x="2510731" y="2513261"/>
                </a:lnTo>
                <a:cubicBezTo>
                  <a:pt x="2540496" y="2627362"/>
                  <a:pt x="2557860" y="2734022"/>
                  <a:pt x="2562821" y="2833241"/>
                </a:cubicBezTo>
                <a:lnTo>
                  <a:pt x="2689325" y="2833241"/>
                </a:lnTo>
                <a:lnTo>
                  <a:pt x="2689325" y="2892772"/>
                </a:lnTo>
                <a:cubicBezTo>
                  <a:pt x="2892723" y="2743944"/>
                  <a:pt x="3031629" y="2557909"/>
                  <a:pt x="3106043" y="2334667"/>
                </a:cubicBezTo>
                <a:cubicBezTo>
                  <a:pt x="3165575" y="2528143"/>
                  <a:pt x="3306961" y="2711698"/>
                  <a:pt x="3530203" y="2885331"/>
                </a:cubicBezTo>
                <a:lnTo>
                  <a:pt x="3530203" y="2624882"/>
                </a:lnTo>
                <a:cubicBezTo>
                  <a:pt x="3356571" y="2376835"/>
                  <a:pt x="3262313" y="2099022"/>
                  <a:pt x="3247430" y="1791444"/>
                </a:cubicBezTo>
                <a:lnTo>
                  <a:pt x="3515321" y="1791444"/>
                </a:lnTo>
                <a:lnTo>
                  <a:pt x="3515321" y="1568202"/>
                </a:lnTo>
                <a:lnTo>
                  <a:pt x="3239988" y="1568202"/>
                </a:lnTo>
                <a:lnTo>
                  <a:pt x="3239988" y="1523554"/>
                </a:lnTo>
                <a:lnTo>
                  <a:pt x="3239988" y="1248222"/>
                </a:lnTo>
                <a:cubicBezTo>
                  <a:pt x="3259832" y="1327597"/>
                  <a:pt x="3277196" y="1421854"/>
                  <a:pt x="3292078" y="1530995"/>
                </a:cubicBezTo>
                <a:lnTo>
                  <a:pt x="3507879" y="1530995"/>
                </a:lnTo>
                <a:cubicBezTo>
                  <a:pt x="3492996" y="1416894"/>
                  <a:pt x="3465711" y="1315194"/>
                  <a:pt x="3426024" y="1225897"/>
                </a:cubicBezTo>
                <a:lnTo>
                  <a:pt x="3239988" y="1225897"/>
                </a:lnTo>
                <a:lnTo>
                  <a:pt x="3239988" y="1181249"/>
                </a:ln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3886349"/>
                </a:lnTo>
                <a:lnTo>
                  <a:pt x="2222847" y="4288976"/>
                </a:lnTo>
                <a:lnTo>
                  <a:pt x="1933574" y="4619624"/>
                </a:lnTo>
                <a:lnTo>
                  <a:pt x="1644302" y="4288976"/>
                </a:lnTo>
                <a:lnTo>
                  <a:pt x="0" y="4055876"/>
                </a:lnTo>
                <a:close/>
              </a:path>
            </a:pathLst>
          </a:cu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>
            <a:outerShdw blurRad="38100" dist="50800" dir="540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0" y="818971"/>
            <a:ext cx="91440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0" spc="600" dirty="0" smtClean="0">
                <a:solidFill>
                  <a:srgbClr val="FF0000"/>
                </a:solidFill>
                <a:effectLst/>
                <a:latin typeface="方正正中黑_GBK" panose="02000000000000000000" pitchFamily="2" charset="-122"/>
                <a:ea typeface="方正正中黑_GBK" panose="02000000000000000000" pitchFamily="2" charset="-122"/>
              </a:rPr>
              <a:t>“      ”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32597" y="4928948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剪纸_GBK" panose="03000509000000000000" pitchFamily="65" charset="-122"/>
                <a:ea typeface="方正剪纸_GBK" panose="03000509000000000000" pitchFamily="65" charset="-122"/>
              </a:rPr>
              <a:t>“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剪纸_GBK" panose="03000509000000000000" pitchFamily="65" charset="-122"/>
                <a:ea typeface="方正剪纸_GBK" panose="03000509000000000000" pitchFamily="65" charset="-122"/>
              </a:rPr>
              <a:t>默认</a:t>
            </a:r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剪纸_GBK" panose="03000509000000000000" pitchFamily="65" charset="-122"/>
                <a:ea typeface="方正剪纸_GBK" panose="03000509000000000000" pitchFamily="65" charset="-122"/>
              </a:rPr>
              <a:t>…”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方正剪纸_GBK" panose="03000509000000000000" pitchFamily="65" charset="-122"/>
                <a:ea typeface="方正剪纸_GBK" panose="03000509000000000000" pitchFamily="65" charset="-122"/>
              </a:rPr>
              <a:t>挺好的！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70462" y="5759945"/>
            <a:ext cx="22541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灰色的风 原创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教程</a:t>
            </a:r>
          </a:p>
        </p:txBody>
      </p:sp>
    </p:spTree>
    <p:extLst>
      <p:ext uri="{BB962C8B-B14F-4D97-AF65-F5344CB8AC3E}">
        <p14:creationId xmlns:p14="http://schemas.microsoft.com/office/powerpoint/2010/main" val="4013976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390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73213">
            <a:off x="6199569" y="3827426"/>
            <a:ext cx="1469263" cy="1469263"/>
          </a:xfrm>
          <a:prstGeom prst="rect">
            <a:avLst/>
          </a:prstGeom>
        </p:spPr>
      </p:pic>
      <p:sp>
        <p:nvSpPr>
          <p:cNvPr id="4" name="上凸弯带形 3"/>
          <p:cNvSpPr/>
          <p:nvPr/>
        </p:nvSpPr>
        <p:spPr>
          <a:xfrm>
            <a:off x="2976563" y="1152525"/>
            <a:ext cx="3190875" cy="962025"/>
          </a:xfrm>
          <a:prstGeom prst="ellipseRibbon2">
            <a:avLst>
              <a:gd name="adj1" fmla="val 28960"/>
              <a:gd name="adj2" fmla="val 64328"/>
              <a:gd name="adj3" fmla="val 14480"/>
            </a:avLst>
          </a:prstGeom>
          <a:solidFill>
            <a:srgbClr val="C00000"/>
          </a:solidFill>
          <a:ln w="28575" cap="sq">
            <a:solidFill>
              <a:schemeClr val="bg1"/>
            </a:solidFill>
            <a:bevel/>
            <a:head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006584" y="1304925"/>
            <a:ext cx="1130833" cy="381000"/>
          </a:xfrm>
          <a:prstGeom prst="rect">
            <a:avLst/>
          </a:prstGeom>
          <a:noFill/>
        </p:spPr>
        <p:txBody>
          <a:bodyPr wrap="none" rtlCol="0">
            <a:prstTxWarp prst="textChevron">
              <a:avLst>
                <a:gd name="adj" fmla="val 7179"/>
              </a:avLst>
            </a:prstTxWarp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effectLst/>
                <a:latin typeface="+mn-ea"/>
              </a:rPr>
              <a:t>前 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0" y="2438400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能够简化操作、提高效率的</a:t>
            </a:r>
            <a:endParaRPr lang="en-US" altLang="zh-CN" sz="4400" dirty="0" smtClean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PPT</a:t>
            </a:r>
            <a:r>
              <a:rPr lang="zh-CN" alt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制作技巧都应该认真学习</a:t>
            </a:r>
          </a:p>
        </p:txBody>
      </p:sp>
    </p:spTree>
    <p:extLst>
      <p:ext uri="{BB962C8B-B14F-4D97-AF65-F5344CB8AC3E}">
        <p14:creationId xmlns:p14="http://schemas.microsoft.com/office/powerpoint/2010/main" val="3337823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5842854"/>
            <a:ext cx="9144000" cy="810478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插入文本框，添加文字，再根据需要设置其各种属性效果。上图是在</a:t>
            </a:r>
            <a:r>
              <a:rPr lang="en-US" altLang="zh-CN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PowerPoint2013</a:t>
            </a: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中设置的文字效果。</a:t>
            </a:r>
            <a:endParaRPr lang="en-US" altLang="zh-CN" dirty="0" smtClean="0">
              <a:solidFill>
                <a:schemeClr val="bg1"/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02125" y="1173194"/>
            <a:ext cx="5339751" cy="1199071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21507"/>
              </a:avLst>
            </a:prstTxWarp>
            <a:spAutoFit/>
          </a:bodyPr>
          <a:lstStyle/>
          <a:p>
            <a:pPr algn="ctr"/>
            <a:r>
              <a:rPr lang="zh-CN" altLang="en-US" sz="5400" dirty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rPr>
              <a:t>我</a:t>
            </a:r>
            <a:r>
              <a:rPr lang="zh-CN" altLang="en-US" sz="5400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rPr>
              <a:t>是中国人</a:t>
            </a:r>
            <a:endParaRPr lang="zh-CN" altLang="en-US" sz="5400" dirty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  <a:latin typeface="方正正大黑_GBK" panose="02000000000000000000" pitchFamily="2" charset="-122"/>
              <a:ea typeface="方正正大黑_GBK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5608" y="4119004"/>
            <a:ext cx="78327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字体、字号、色彩、样式（映像 转换）等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608" y="3623481"/>
            <a:ext cx="24930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对文字进行修饰：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818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0" y="5842854"/>
            <a:ext cx="9144000" cy="810478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在文本框上右键，选择“设置为默认文本框”。注意一定要选中文本框后右键菜单中才会出现这个选项。</a:t>
            </a:r>
            <a:endParaRPr lang="en-US" altLang="zh-CN" dirty="0" smtClean="0">
              <a:solidFill>
                <a:schemeClr val="bg1"/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02125" y="793632"/>
            <a:ext cx="5339751" cy="1199071"/>
          </a:xfrm>
          <a:prstGeom prst="rect">
            <a:avLst/>
          </a:prstGeom>
          <a:noFill/>
        </p:spPr>
        <p:txBody>
          <a:bodyPr wrap="none" rtlCol="0">
            <a:prstTxWarp prst="textFadeUp">
              <a:avLst>
                <a:gd name="adj" fmla="val 21507"/>
              </a:avLst>
            </a:prstTxWarp>
            <a:spAutoFit/>
          </a:bodyPr>
          <a:lstStyle/>
          <a:p>
            <a:pPr algn="ctr"/>
            <a:r>
              <a:rPr lang="zh-CN" altLang="en-US" sz="5400" dirty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rPr>
              <a:t>我</a:t>
            </a:r>
            <a:r>
              <a:rPr lang="zh-CN" altLang="en-US" sz="5400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rPr>
              <a:t>是中国人</a:t>
            </a:r>
            <a:endParaRPr lang="zh-CN" altLang="en-US" sz="5400" dirty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  <a:latin typeface="方正正大黑_GBK" panose="02000000000000000000" pitchFamily="2" charset="-122"/>
              <a:ea typeface="方正正大黑_GBK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485775"/>
            <a:ext cx="57912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05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en-US" altLang="zh-CN" smtClean="0"/>
              <a:pPr/>
              <a:t>5</a:t>
            </a:fld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1714500" y="1590675"/>
            <a:ext cx="5715001" cy="1647825"/>
          </a:xfrm>
          <a:prstGeom prst="rect">
            <a:avLst/>
          </a:prstGeom>
          <a:noFill/>
        </p:spPr>
        <p:txBody>
          <a:bodyPr wrap="none" rtlCol="0">
            <a:prstTxWarp prst="textDeflate">
              <a:avLst>
                <a:gd name="adj" fmla="val 14079"/>
              </a:avLst>
            </a:prstTxWarp>
            <a:spAutoFit/>
          </a:bodyPr>
          <a:lstStyle/>
          <a:p>
            <a:pPr algn="ctr"/>
            <a:r>
              <a:rPr lang="zh-CN" altLang="en-US" sz="5400" dirty="0" smtClean="0">
                <a:solidFill>
                  <a:srgbClr val="C00000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方正正大黑_GBK" panose="02000000000000000000" pitchFamily="2" charset="-122"/>
                <a:ea typeface="方正正大黑_GBK" panose="02000000000000000000" pitchFamily="2" charset="-122"/>
              </a:rPr>
              <a:t>我爱我的祖国</a:t>
            </a:r>
            <a:endParaRPr lang="zh-CN" altLang="en-US" sz="5400" dirty="0">
              <a:solidFill>
                <a:srgbClr val="C00000"/>
              </a:solidFill>
              <a:effectLst>
                <a:reflection blurRad="6350" stA="50000" endA="300" endPos="50000" dist="29997" dir="5400000" sy="-100000" algn="bl" rotWithShape="0"/>
              </a:effectLst>
              <a:latin typeface="方正正大黑_GBK" panose="02000000000000000000" pitchFamily="2" charset="-122"/>
              <a:ea typeface="方正正大黑_GBK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5842854"/>
            <a:ext cx="9144000" cy="810478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再次插入文本框，输入文字，这时会看到文本已经具有了刚才设置过的各种属性效果。这就是默认文本框的作用。</a:t>
            </a:r>
            <a:endParaRPr lang="en-US" altLang="zh-CN" dirty="0" smtClean="0">
              <a:solidFill>
                <a:schemeClr val="bg1"/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342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en-US" altLang="zh-CN" smtClean="0"/>
              <a:pPr/>
              <a:t>6</a:t>
            </a:fld>
            <a:endParaRPr lang="en-US" altLang="zh-CN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1133475" y="1514475"/>
            <a:ext cx="1533525" cy="381000"/>
          </a:xfrm>
          <a:prstGeom prst="straightConnector1">
            <a:avLst/>
          </a:prstGeom>
          <a:ln w="1143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/>
          <p:cNvSpPr/>
          <p:nvPr/>
        </p:nvSpPr>
        <p:spPr>
          <a:xfrm>
            <a:off x="5114926" y="929878"/>
            <a:ext cx="1638300" cy="1169194"/>
          </a:xfrm>
          <a:prstGeom prst="triangle">
            <a:avLst/>
          </a:prstGeom>
          <a:solidFill>
            <a:srgbClr val="C00000"/>
          </a:solidFill>
          <a:ln w="889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510778"/>
            <a:ext cx="3352800" cy="4667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812" y="634603"/>
            <a:ext cx="3114675" cy="45624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0" y="5842854"/>
            <a:ext cx="9144000" cy="810478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不仅是文本框，还可以设置默认线条和默认形状，其基本操作步骤和设置默认文本框是相同的。</a:t>
            </a:r>
            <a:endParaRPr lang="en-US" altLang="zh-CN" dirty="0" smtClean="0">
              <a:solidFill>
                <a:schemeClr val="bg1"/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4640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>
            <a:off x="1095375" y="704925"/>
            <a:ext cx="6798675" cy="4320000"/>
          </a:xfrm>
          <a:custGeom>
            <a:avLst/>
            <a:gdLst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8675" h="4320000">
                <a:moveTo>
                  <a:pt x="0" y="4320000"/>
                </a:moveTo>
                <a:lnTo>
                  <a:pt x="0" y="0"/>
                </a:lnTo>
                <a:cubicBezTo>
                  <a:pt x="2790100" y="973275"/>
                  <a:pt x="5018225" y="2441850"/>
                  <a:pt x="6798675" y="4320000"/>
                </a:cubicBezTo>
                <a:lnTo>
                  <a:pt x="0" y="4320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en-US" altLang="zh-CN" smtClean="0"/>
              <a:pPr/>
              <a:t>7</a:t>
            </a:fld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2152977" y="1446974"/>
            <a:ext cx="3509962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effectLst/>
                <a:latin typeface="+mn-ea"/>
              </a:rPr>
              <a:t>设置为默认文本框</a:t>
            </a:r>
            <a:endParaRPr lang="zh-CN" altLang="en-US" sz="32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7990" y="2527576"/>
            <a:ext cx="3105150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/>
                <a:latin typeface="+mn-ea"/>
              </a:defRPr>
            </a:lvl1pPr>
          </a:lstStyle>
          <a:p>
            <a:r>
              <a:rPr lang="zh-CN" altLang="en-US" dirty="0"/>
              <a:t>设置为默认线条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998192" y="3608178"/>
            <a:ext cx="3143249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/>
                <a:latin typeface="+mn-ea"/>
              </a:defRPr>
            </a:lvl1pPr>
          </a:lstStyle>
          <a:p>
            <a:r>
              <a:rPr lang="zh-CN" altLang="en-US" dirty="0"/>
              <a:t>设置为默认形状</a:t>
            </a:r>
          </a:p>
        </p:txBody>
      </p:sp>
      <p:sp>
        <p:nvSpPr>
          <p:cNvPr id="8" name="等腰三角形 5"/>
          <p:cNvSpPr/>
          <p:nvPr/>
        </p:nvSpPr>
        <p:spPr>
          <a:xfrm>
            <a:off x="1095375" y="2438400"/>
            <a:ext cx="4070589" cy="2586525"/>
          </a:xfrm>
          <a:custGeom>
            <a:avLst/>
            <a:gdLst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  <a:gd name="connsiteX0" fmla="*/ 0 w 6798675"/>
              <a:gd name="connsiteY0" fmla="*/ 4320000 h 4320000"/>
              <a:gd name="connsiteX1" fmla="*/ 0 w 6798675"/>
              <a:gd name="connsiteY1" fmla="*/ 0 h 4320000"/>
              <a:gd name="connsiteX2" fmla="*/ 6798675 w 6798675"/>
              <a:gd name="connsiteY2" fmla="*/ 4320000 h 4320000"/>
              <a:gd name="connsiteX3" fmla="*/ 0 w 6798675"/>
              <a:gd name="connsiteY3" fmla="*/ 4320000 h 43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8675" h="4320000">
                <a:moveTo>
                  <a:pt x="0" y="4320000"/>
                </a:moveTo>
                <a:lnTo>
                  <a:pt x="0" y="0"/>
                </a:lnTo>
                <a:cubicBezTo>
                  <a:pt x="2790100" y="973275"/>
                  <a:pt x="5018225" y="2441850"/>
                  <a:pt x="6798675" y="4320000"/>
                </a:cubicBezTo>
                <a:lnTo>
                  <a:pt x="0" y="432000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30825" y="3540205"/>
            <a:ext cx="1620957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简化操作</a:t>
            </a:r>
            <a:endParaRPr lang="en-US" altLang="zh-CN" sz="28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提高效率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0" y="5842854"/>
            <a:ext cx="9144000" cy="810478"/>
          </a:xfrm>
          <a:prstGeom prst="rect">
            <a:avLst/>
          </a:prstGeom>
          <a:noFill/>
        </p:spPr>
        <p:txBody>
          <a:bodyPr wrap="square" lIns="216000" rIns="216000" rtlCol="0">
            <a:spAutoFit/>
          </a:bodyPr>
          <a:lstStyle/>
          <a:p>
            <a:pPr algn="just">
              <a:lnSpc>
                <a:spcPts val="28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方正细圆_GBK" panose="03000509000000000000" pitchFamily="65" charset="-122"/>
                <a:ea typeface="方正细圆_GBK" panose="03000509000000000000" pitchFamily="65" charset="-122"/>
              </a:rPr>
              <a:t>将经常使用的效果设为默认样式，可以简化操作提高效率。通常我会设置一种默认文本框，插入文本后不用再逐个设置了，很方便。</a:t>
            </a:r>
            <a:endParaRPr lang="en-US" altLang="zh-CN" dirty="0" smtClean="0">
              <a:solidFill>
                <a:schemeClr val="bg1"/>
              </a:solidFill>
              <a:latin typeface="方正细圆_GBK" panose="03000509000000000000" pitchFamily="65" charset="-122"/>
              <a:ea typeface="方正细圆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938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EAD050-3392-4B28-B426-6A49D471C713}" type="slidenum">
              <a:rPr lang="en-US" altLang="zh-CN" smtClean="0"/>
              <a:pPr/>
              <a:t>8</a:t>
            </a:fld>
            <a:endParaRPr lang="en-US" altLang="zh-CN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827" y="1935738"/>
            <a:ext cx="6590347" cy="28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493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37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版式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14300">
          <a:solidFill>
            <a:srgbClr val="C0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ctr">
          <a:defRPr sz="3200" dirty="0" smtClean="0">
            <a:solidFill>
              <a:schemeClr val="tx1">
                <a:lumMod val="75000"/>
                <a:lumOff val="25000"/>
              </a:schemeClr>
            </a:solidFill>
            <a:effectLst/>
            <a:latin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版权信息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369</TotalTime>
  <Words>424</Words>
  <Application>Microsoft Office PowerPoint</Application>
  <PresentationFormat>全屏显示(4:3)</PresentationFormat>
  <Paragraphs>34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宋体</vt:lpstr>
      <vt:lpstr>Meiryo</vt:lpstr>
      <vt:lpstr>方正剪纸_GBK</vt:lpstr>
      <vt:lpstr>方正正大黑_GBK</vt:lpstr>
      <vt:lpstr>Calibri</vt:lpstr>
      <vt:lpstr>方正正中黑_GBK</vt:lpstr>
      <vt:lpstr>华康俪金黑W8(P)</vt:lpstr>
      <vt:lpstr>Arial</vt:lpstr>
      <vt:lpstr>微软雅黑</vt:lpstr>
      <vt:lpstr>Calibri Light</vt:lpstr>
      <vt:lpstr>方正细圆_GBK</vt:lpstr>
      <vt:lpstr>版式</vt:lpstr>
      <vt:lpstr>版权信息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32</cp:revision>
  <dcterms:created xsi:type="dcterms:W3CDTF">2014-12-24T06:53:15Z</dcterms:created>
  <dcterms:modified xsi:type="dcterms:W3CDTF">2016-01-25T05:42:13Z</dcterms:modified>
</cp:coreProperties>
</file>