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5"/>
  </p:notesMasterIdLst>
  <p:handoutMasterIdLst>
    <p:handoutMasterId r:id="rId6"/>
  </p:handoutMasterIdLst>
  <p:sldIdLst>
    <p:sldId id="487" r:id="rId3"/>
    <p:sldId id="488" r:id="rId4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BA00"/>
    <a:srgbClr val="ED5326"/>
    <a:srgbClr val="FF8C00"/>
    <a:srgbClr val="FFC000"/>
    <a:srgbClr val="7F7F7F"/>
    <a:srgbClr val="88E70F"/>
    <a:srgbClr val="EB7227"/>
    <a:srgbClr val="0072C6"/>
    <a:srgbClr val="7C7C7C"/>
    <a:srgbClr val="FF11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76" autoAdjust="0"/>
    <p:restoredTop sz="94708" autoAdjust="0"/>
  </p:normalViewPr>
  <p:slideViewPr>
    <p:cSldViewPr>
      <p:cViewPr varScale="1">
        <p:scale>
          <a:sx n="90" d="100"/>
          <a:sy n="90" d="100"/>
        </p:scale>
        <p:origin x="96" y="132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22176"/>
    </p:cViewPr>
  </p:sorterViewPr>
  <p:notesViewPr>
    <p:cSldViewPr>
      <p:cViewPr varScale="1">
        <p:scale>
          <a:sx n="54" d="100"/>
          <a:sy n="54" d="100"/>
        </p:scale>
        <p:origin x="-29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6E4F5-AFD9-452D-978C-A65E37BD2A75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0C2A1-C45C-4D11-8087-34234E5428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7106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79D53-1687-4629-A7C4-5F633C48289A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48F07-6AC5-47AF-9B36-9B4E83AB26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07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594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51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911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475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65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445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535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636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670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630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266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88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017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945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-11719" y="670579"/>
            <a:ext cx="2988218" cy="1581922"/>
          </a:xfrm>
          <a:custGeom>
            <a:avLst/>
            <a:gdLst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11723 w 2988996"/>
              <a:gd name="connsiteY3" fmla="*/ 1002590 h 1581922"/>
              <a:gd name="connsiteX4" fmla="*/ 0 w 2988996"/>
              <a:gd name="connsiteY4" fmla="*/ 0 h 1581922"/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0 w 2988996"/>
              <a:gd name="connsiteY3" fmla="*/ 779851 h 1581922"/>
              <a:gd name="connsiteX4" fmla="*/ 0 w 2988996"/>
              <a:gd name="connsiteY4" fmla="*/ 0 h 1581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8996" h="1581922">
                <a:moveTo>
                  <a:pt x="0" y="0"/>
                </a:moveTo>
                <a:lnTo>
                  <a:pt x="2977274" y="1042696"/>
                </a:lnTo>
                <a:lnTo>
                  <a:pt x="2988996" y="1581922"/>
                </a:lnTo>
                <a:lnTo>
                  <a:pt x="0" y="779851"/>
                </a:lnTo>
                <a:lnTo>
                  <a:pt x="0" y="0"/>
                </a:lnTo>
                <a:close/>
              </a:path>
            </a:pathLst>
          </a:custGeom>
          <a:solidFill>
            <a:srgbClr val="7FBA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2964193" y="2230687"/>
            <a:ext cx="2127270" cy="504056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2964193" y="3238799"/>
            <a:ext cx="2127270" cy="504056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2964193" y="4246911"/>
            <a:ext cx="2127270" cy="504056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6" name="矩形 2"/>
          <p:cNvSpPr/>
          <p:nvPr/>
        </p:nvSpPr>
        <p:spPr>
          <a:xfrm>
            <a:off x="-11719" y="2990451"/>
            <a:ext cx="2975911" cy="992748"/>
          </a:xfrm>
          <a:custGeom>
            <a:avLst/>
            <a:gdLst>
              <a:gd name="connsiteX0" fmla="*/ 0 w 2964963"/>
              <a:gd name="connsiteY0" fmla="*/ 0 h 895715"/>
              <a:gd name="connsiteX1" fmla="*/ 2941517 w 2964963"/>
              <a:gd name="connsiteY1" fmla="*/ 344767 h 895715"/>
              <a:gd name="connsiteX2" fmla="*/ 2964963 w 2964963"/>
              <a:gd name="connsiteY2" fmla="*/ 895715 h 895715"/>
              <a:gd name="connsiteX3" fmla="*/ 0 w 2964963"/>
              <a:gd name="connsiteY3" fmla="*/ 746565 h 895715"/>
              <a:gd name="connsiteX4" fmla="*/ 0 w 2964963"/>
              <a:gd name="connsiteY4" fmla="*/ 0 h 895715"/>
              <a:gd name="connsiteX0" fmla="*/ 11723 w 2976686"/>
              <a:gd name="connsiteY0" fmla="*/ 0 h 895715"/>
              <a:gd name="connsiteX1" fmla="*/ 2953240 w 2976686"/>
              <a:gd name="connsiteY1" fmla="*/ 344767 h 895715"/>
              <a:gd name="connsiteX2" fmla="*/ 2976686 w 2976686"/>
              <a:gd name="connsiteY2" fmla="*/ 895715 h 895715"/>
              <a:gd name="connsiteX3" fmla="*/ 0 w 2976686"/>
              <a:gd name="connsiteY3" fmla="*/ 887241 h 895715"/>
              <a:gd name="connsiteX4" fmla="*/ 11723 w 2976686"/>
              <a:gd name="connsiteY4" fmla="*/ 0 h 895715"/>
              <a:gd name="connsiteX0" fmla="*/ 11723 w 2976686"/>
              <a:gd name="connsiteY0" fmla="*/ 0 h 1016195"/>
              <a:gd name="connsiteX1" fmla="*/ 2953240 w 2976686"/>
              <a:gd name="connsiteY1" fmla="*/ 344767 h 1016195"/>
              <a:gd name="connsiteX2" fmla="*/ 2976686 w 2976686"/>
              <a:gd name="connsiteY2" fmla="*/ 895715 h 1016195"/>
              <a:gd name="connsiteX3" fmla="*/ 0 w 2976686"/>
              <a:gd name="connsiteY3" fmla="*/ 1016195 h 1016195"/>
              <a:gd name="connsiteX4" fmla="*/ 11723 w 2976686"/>
              <a:gd name="connsiteY4" fmla="*/ 0 h 1016195"/>
              <a:gd name="connsiteX0" fmla="*/ 0 w 2976686"/>
              <a:gd name="connsiteY0" fmla="*/ 0 h 898964"/>
              <a:gd name="connsiteX1" fmla="*/ 2953240 w 2976686"/>
              <a:gd name="connsiteY1" fmla="*/ 227536 h 898964"/>
              <a:gd name="connsiteX2" fmla="*/ 2976686 w 2976686"/>
              <a:gd name="connsiteY2" fmla="*/ 778484 h 898964"/>
              <a:gd name="connsiteX3" fmla="*/ 0 w 2976686"/>
              <a:gd name="connsiteY3" fmla="*/ 898964 h 898964"/>
              <a:gd name="connsiteX4" fmla="*/ 0 w 2976686"/>
              <a:gd name="connsiteY4" fmla="*/ 0 h 898964"/>
              <a:gd name="connsiteX0" fmla="*/ 0 w 2976686"/>
              <a:gd name="connsiteY0" fmla="*/ 0 h 992748"/>
              <a:gd name="connsiteX1" fmla="*/ 2953240 w 2976686"/>
              <a:gd name="connsiteY1" fmla="*/ 227536 h 992748"/>
              <a:gd name="connsiteX2" fmla="*/ 2976686 w 2976686"/>
              <a:gd name="connsiteY2" fmla="*/ 778484 h 992748"/>
              <a:gd name="connsiteX3" fmla="*/ 0 w 2976686"/>
              <a:gd name="connsiteY3" fmla="*/ 992748 h 992748"/>
              <a:gd name="connsiteX4" fmla="*/ 0 w 2976686"/>
              <a:gd name="connsiteY4" fmla="*/ 0 h 99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6" h="992748">
                <a:moveTo>
                  <a:pt x="0" y="0"/>
                </a:moveTo>
                <a:lnTo>
                  <a:pt x="2953240" y="227536"/>
                </a:lnTo>
                <a:lnTo>
                  <a:pt x="2976686" y="778484"/>
                </a:lnTo>
                <a:lnTo>
                  <a:pt x="0" y="99274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7" name="矩形 2"/>
          <p:cNvSpPr/>
          <p:nvPr/>
        </p:nvSpPr>
        <p:spPr>
          <a:xfrm>
            <a:off x="2" y="1422493"/>
            <a:ext cx="2975912" cy="1312251"/>
          </a:xfrm>
          <a:custGeom>
            <a:avLst/>
            <a:gdLst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69898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664390 h 1312251"/>
              <a:gd name="connsiteX4" fmla="*/ 0 w 2976687"/>
              <a:gd name="connsiteY4" fmla="*/ 0 h 1312251"/>
              <a:gd name="connsiteX0" fmla="*/ 0 w 2976687"/>
              <a:gd name="connsiteY0" fmla="*/ 0 h 1312251"/>
              <a:gd name="connsiteX1" fmla="*/ 2953241 w 2976687"/>
              <a:gd name="connsiteY1" fmla="*/ 808196 h 1312251"/>
              <a:gd name="connsiteX2" fmla="*/ 2976687 w 2976687"/>
              <a:gd name="connsiteY2" fmla="*/ 1312251 h 1312251"/>
              <a:gd name="connsiteX3" fmla="*/ 0 w 2976687"/>
              <a:gd name="connsiteY3" fmla="*/ 711282 h 1312251"/>
              <a:gd name="connsiteX4" fmla="*/ 0 w 2976687"/>
              <a:gd name="connsiteY4" fmla="*/ 0 h 1312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312251">
                <a:moveTo>
                  <a:pt x="0" y="0"/>
                </a:moveTo>
                <a:lnTo>
                  <a:pt x="2953241" y="808196"/>
                </a:lnTo>
                <a:lnTo>
                  <a:pt x="2976687" y="1312251"/>
                </a:lnTo>
                <a:lnTo>
                  <a:pt x="0" y="71128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-11720" y="2136214"/>
            <a:ext cx="2975912" cy="1112800"/>
          </a:xfrm>
          <a:custGeom>
            <a:avLst/>
            <a:gdLst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781870 h 1159692"/>
              <a:gd name="connsiteX4" fmla="*/ 0 w 2976687"/>
              <a:gd name="connsiteY4" fmla="*/ 0 h 1159692"/>
              <a:gd name="connsiteX0" fmla="*/ 0 w 2976687"/>
              <a:gd name="connsiteY0" fmla="*/ 0 h 1159692"/>
              <a:gd name="connsiteX1" fmla="*/ 2976687 w 2976687"/>
              <a:gd name="connsiteY1" fmla="*/ 632188 h 1159692"/>
              <a:gd name="connsiteX2" fmla="*/ 2964963 w 2976687"/>
              <a:gd name="connsiteY2" fmla="*/ 1159692 h 1159692"/>
              <a:gd name="connsiteX3" fmla="*/ 11723 w 2976687"/>
              <a:gd name="connsiteY3" fmla="*/ 899100 h 1159692"/>
              <a:gd name="connsiteX4" fmla="*/ 0 w 2976687"/>
              <a:gd name="connsiteY4" fmla="*/ 0 h 1159692"/>
              <a:gd name="connsiteX0" fmla="*/ 0 w 2976687"/>
              <a:gd name="connsiteY0" fmla="*/ 0 h 1112800"/>
              <a:gd name="connsiteX1" fmla="*/ 2976687 w 2976687"/>
              <a:gd name="connsiteY1" fmla="*/ 585296 h 1112800"/>
              <a:gd name="connsiteX2" fmla="*/ 2964963 w 2976687"/>
              <a:gd name="connsiteY2" fmla="*/ 1112800 h 1112800"/>
              <a:gd name="connsiteX3" fmla="*/ 11723 w 2976687"/>
              <a:gd name="connsiteY3" fmla="*/ 852208 h 1112800"/>
              <a:gd name="connsiteX4" fmla="*/ 0 w 2976687"/>
              <a:gd name="connsiteY4" fmla="*/ 0 h 11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1112800">
                <a:moveTo>
                  <a:pt x="0" y="0"/>
                </a:moveTo>
                <a:lnTo>
                  <a:pt x="2976687" y="585296"/>
                </a:lnTo>
                <a:lnTo>
                  <a:pt x="2964963" y="1112800"/>
                </a:lnTo>
                <a:cubicBezTo>
                  <a:pt x="1980550" y="975136"/>
                  <a:pt x="996136" y="989872"/>
                  <a:pt x="11723" y="852208"/>
                </a:cubicBezTo>
                <a:cubicBezTo>
                  <a:pt x="11723" y="626754"/>
                  <a:pt x="0" y="225454"/>
                  <a:pt x="0" y="0"/>
                </a:cubicBezTo>
                <a:close/>
              </a:path>
            </a:pathLst>
          </a:custGeom>
          <a:solidFill>
            <a:srgbClr val="7FBA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9" name="矩形 2"/>
          <p:cNvSpPr/>
          <p:nvPr/>
        </p:nvSpPr>
        <p:spPr>
          <a:xfrm>
            <a:off x="-11720" y="4246913"/>
            <a:ext cx="2976499" cy="1393554"/>
          </a:xfrm>
          <a:custGeom>
            <a:avLst/>
            <a:gdLst>
              <a:gd name="connsiteX0" fmla="*/ 2942105 w 2965551"/>
              <a:gd name="connsiteY0" fmla="*/ 0 h 1006692"/>
              <a:gd name="connsiteX1" fmla="*/ 2965551 w 2965551"/>
              <a:gd name="connsiteY1" fmla="*/ 504055 h 1006692"/>
              <a:gd name="connsiteX2" fmla="*/ 0 w 2965551"/>
              <a:gd name="connsiteY2" fmla="*/ 1006692 h 1006692"/>
              <a:gd name="connsiteX3" fmla="*/ 0 w 2965551"/>
              <a:gd name="connsiteY3" fmla="*/ 45621 h 1006692"/>
              <a:gd name="connsiteX4" fmla="*/ 2942105 w 2965551"/>
              <a:gd name="connsiteY4" fmla="*/ 0 h 1006692"/>
              <a:gd name="connsiteX0" fmla="*/ 2953828 w 2977274"/>
              <a:gd name="connsiteY0" fmla="*/ 0 h 1006692"/>
              <a:gd name="connsiteX1" fmla="*/ 2977274 w 2977274"/>
              <a:gd name="connsiteY1" fmla="*/ 504055 h 1006692"/>
              <a:gd name="connsiteX2" fmla="*/ 11723 w 2977274"/>
              <a:gd name="connsiteY2" fmla="*/ 1006692 h 1006692"/>
              <a:gd name="connsiteX3" fmla="*/ 0 w 2977274"/>
              <a:gd name="connsiteY3" fmla="*/ 186298 h 1006692"/>
              <a:gd name="connsiteX4" fmla="*/ 2953828 w 2977274"/>
              <a:gd name="connsiteY4" fmla="*/ 0 h 1006692"/>
              <a:gd name="connsiteX0" fmla="*/ 2953828 w 2977274"/>
              <a:gd name="connsiteY0" fmla="*/ 0 h 1205985"/>
              <a:gd name="connsiteX1" fmla="*/ 2977274 w 2977274"/>
              <a:gd name="connsiteY1" fmla="*/ 504055 h 1205985"/>
              <a:gd name="connsiteX2" fmla="*/ 11723 w 2977274"/>
              <a:gd name="connsiteY2" fmla="*/ 1205985 h 1205985"/>
              <a:gd name="connsiteX3" fmla="*/ 0 w 2977274"/>
              <a:gd name="connsiteY3" fmla="*/ 186298 h 1205985"/>
              <a:gd name="connsiteX4" fmla="*/ 2953828 w 2977274"/>
              <a:gd name="connsiteY4" fmla="*/ 0 h 1205985"/>
              <a:gd name="connsiteX0" fmla="*/ 2953828 w 2977274"/>
              <a:gd name="connsiteY0" fmla="*/ 0 h 1205985"/>
              <a:gd name="connsiteX1" fmla="*/ 2977274 w 2977274"/>
              <a:gd name="connsiteY1" fmla="*/ 504055 h 1205985"/>
              <a:gd name="connsiteX2" fmla="*/ 11723 w 2977274"/>
              <a:gd name="connsiteY2" fmla="*/ 1205985 h 1205985"/>
              <a:gd name="connsiteX3" fmla="*/ 0 w 2977274"/>
              <a:gd name="connsiteY3" fmla="*/ 362144 h 1205985"/>
              <a:gd name="connsiteX4" fmla="*/ 2953828 w 2977274"/>
              <a:gd name="connsiteY4" fmla="*/ 0 h 1205985"/>
              <a:gd name="connsiteX0" fmla="*/ 2953828 w 2977274"/>
              <a:gd name="connsiteY0" fmla="*/ 0 h 1393554"/>
              <a:gd name="connsiteX1" fmla="*/ 2977274 w 2977274"/>
              <a:gd name="connsiteY1" fmla="*/ 504055 h 1393554"/>
              <a:gd name="connsiteX2" fmla="*/ 11723 w 2977274"/>
              <a:gd name="connsiteY2" fmla="*/ 1393554 h 1393554"/>
              <a:gd name="connsiteX3" fmla="*/ 0 w 2977274"/>
              <a:gd name="connsiteY3" fmla="*/ 362144 h 1393554"/>
              <a:gd name="connsiteX4" fmla="*/ 2953828 w 2977274"/>
              <a:gd name="connsiteY4" fmla="*/ 0 h 1393554"/>
              <a:gd name="connsiteX0" fmla="*/ 2953828 w 2977274"/>
              <a:gd name="connsiteY0" fmla="*/ 0 h 1393554"/>
              <a:gd name="connsiteX1" fmla="*/ 2977274 w 2977274"/>
              <a:gd name="connsiteY1" fmla="*/ 504055 h 1393554"/>
              <a:gd name="connsiteX2" fmla="*/ 11723 w 2977274"/>
              <a:gd name="connsiteY2" fmla="*/ 1393554 h 1393554"/>
              <a:gd name="connsiteX3" fmla="*/ 0 w 2977274"/>
              <a:gd name="connsiteY3" fmla="*/ 491098 h 1393554"/>
              <a:gd name="connsiteX4" fmla="*/ 2953828 w 2977274"/>
              <a:gd name="connsiteY4" fmla="*/ 0 h 13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7274" h="1393554">
                <a:moveTo>
                  <a:pt x="2953828" y="0"/>
                </a:moveTo>
                <a:lnTo>
                  <a:pt x="2977274" y="504055"/>
                </a:lnTo>
                <a:lnTo>
                  <a:pt x="11723" y="1393554"/>
                </a:lnTo>
                <a:lnTo>
                  <a:pt x="0" y="491098"/>
                </a:lnTo>
                <a:lnTo>
                  <a:pt x="29538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0" name="矩形 2"/>
          <p:cNvSpPr/>
          <p:nvPr/>
        </p:nvSpPr>
        <p:spPr>
          <a:xfrm>
            <a:off x="-11720" y="3742855"/>
            <a:ext cx="2975912" cy="994636"/>
          </a:xfrm>
          <a:custGeom>
            <a:avLst/>
            <a:gdLst>
              <a:gd name="connsiteX0" fmla="*/ 0 w 2964964"/>
              <a:gd name="connsiteY0" fmla="*/ 0 h 828291"/>
              <a:gd name="connsiteX1" fmla="*/ 2953242 w 2964964"/>
              <a:gd name="connsiteY1" fmla="*/ 138455 h 828291"/>
              <a:gd name="connsiteX2" fmla="*/ 2964964 w 2964964"/>
              <a:gd name="connsiteY2" fmla="*/ 642512 h 828291"/>
              <a:gd name="connsiteX3" fmla="*/ 0 w 2964964"/>
              <a:gd name="connsiteY3" fmla="*/ 828291 h 828291"/>
              <a:gd name="connsiteX4" fmla="*/ 0 w 2964964"/>
              <a:gd name="connsiteY4" fmla="*/ 0 h 828291"/>
              <a:gd name="connsiteX0" fmla="*/ 0 w 2964964"/>
              <a:gd name="connsiteY0" fmla="*/ 13945 h 689836"/>
              <a:gd name="connsiteX1" fmla="*/ 2953242 w 2964964"/>
              <a:gd name="connsiteY1" fmla="*/ 0 h 689836"/>
              <a:gd name="connsiteX2" fmla="*/ 2964964 w 2964964"/>
              <a:gd name="connsiteY2" fmla="*/ 504057 h 689836"/>
              <a:gd name="connsiteX3" fmla="*/ 0 w 2964964"/>
              <a:gd name="connsiteY3" fmla="*/ 689836 h 689836"/>
              <a:gd name="connsiteX4" fmla="*/ 0 w 2964964"/>
              <a:gd name="connsiteY4" fmla="*/ 13945 h 689836"/>
              <a:gd name="connsiteX0" fmla="*/ 0 w 2964964"/>
              <a:gd name="connsiteY0" fmla="*/ 13945 h 853959"/>
              <a:gd name="connsiteX1" fmla="*/ 2953242 w 2964964"/>
              <a:gd name="connsiteY1" fmla="*/ 0 h 853959"/>
              <a:gd name="connsiteX2" fmla="*/ 2964964 w 2964964"/>
              <a:gd name="connsiteY2" fmla="*/ 504057 h 853959"/>
              <a:gd name="connsiteX3" fmla="*/ 0 w 2964964"/>
              <a:gd name="connsiteY3" fmla="*/ 853959 h 853959"/>
              <a:gd name="connsiteX4" fmla="*/ 0 w 2964964"/>
              <a:gd name="connsiteY4" fmla="*/ 13945 h 853959"/>
              <a:gd name="connsiteX0" fmla="*/ 0 w 2964964"/>
              <a:gd name="connsiteY0" fmla="*/ 154622 h 853959"/>
              <a:gd name="connsiteX1" fmla="*/ 2953242 w 2964964"/>
              <a:gd name="connsiteY1" fmla="*/ 0 h 853959"/>
              <a:gd name="connsiteX2" fmla="*/ 2964964 w 2964964"/>
              <a:gd name="connsiteY2" fmla="*/ 504057 h 853959"/>
              <a:gd name="connsiteX3" fmla="*/ 0 w 2964964"/>
              <a:gd name="connsiteY3" fmla="*/ 853959 h 853959"/>
              <a:gd name="connsiteX4" fmla="*/ 0 w 2964964"/>
              <a:gd name="connsiteY4" fmla="*/ 154622 h 853959"/>
              <a:gd name="connsiteX0" fmla="*/ 11723 w 2976687"/>
              <a:gd name="connsiteY0" fmla="*/ 154622 h 994636"/>
              <a:gd name="connsiteX1" fmla="*/ 2964965 w 2976687"/>
              <a:gd name="connsiteY1" fmla="*/ 0 h 994636"/>
              <a:gd name="connsiteX2" fmla="*/ 2976687 w 2976687"/>
              <a:gd name="connsiteY2" fmla="*/ 504057 h 994636"/>
              <a:gd name="connsiteX3" fmla="*/ 0 w 2976687"/>
              <a:gd name="connsiteY3" fmla="*/ 994636 h 994636"/>
              <a:gd name="connsiteX4" fmla="*/ 11723 w 2976687"/>
              <a:gd name="connsiteY4" fmla="*/ 154622 h 994636"/>
              <a:gd name="connsiteX0" fmla="*/ 11723 w 2976687"/>
              <a:gd name="connsiteY0" fmla="*/ 224960 h 994636"/>
              <a:gd name="connsiteX1" fmla="*/ 2964965 w 2976687"/>
              <a:gd name="connsiteY1" fmla="*/ 0 h 994636"/>
              <a:gd name="connsiteX2" fmla="*/ 2976687 w 2976687"/>
              <a:gd name="connsiteY2" fmla="*/ 504057 h 994636"/>
              <a:gd name="connsiteX3" fmla="*/ 0 w 2976687"/>
              <a:gd name="connsiteY3" fmla="*/ 994636 h 994636"/>
              <a:gd name="connsiteX4" fmla="*/ 11723 w 2976687"/>
              <a:gd name="connsiteY4" fmla="*/ 224960 h 994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6687" h="994636">
                <a:moveTo>
                  <a:pt x="11723" y="224960"/>
                </a:moveTo>
                <a:lnTo>
                  <a:pt x="2964965" y="0"/>
                </a:lnTo>
                <a:lnTo>
                  <a:pt x="2976687" y="504057"/>
                </a:lnTo>
                <a:lnTo>
                  <a:pt x="0" y="994636"/>
                </a:lnTo>
                <a:lnTo>
                  <a:pt x="11723" y="224960"/>
                </a:lnTo>
                <a:close/>
              </a:path>
            </a:pathLst>
          </a:custGeom>
          <a:solidFill>
            <a:srgbClr val="7FBA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97521" y="1658895"/>
            <a:ext cx="5857916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28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那么美，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带你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去看看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7556" y="2670994"/>
            <a:ext cx="34404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en-US" sz="2800" b="1" kern="0" noProof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管理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精神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28994" y="3699065"/>
            <a:ext cx="572644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8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S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工具与技巧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2964193" y="1726631"/>
            <a:ext cx="2542478" cy="504056"/>
          </a:xfrm>
          <a:prstGeom prst="homePlate">
            <a:avLst/>
          </a:prstGeom>
          <a:solidFill>
            <a:srgbClr val="7FBA00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31025" y="1730172"/>
            <a:ext cx="1655753" cy="492443"/>
          </a:xfrm>
          <a:prstGeom prst="rect">
            <a:avLst/>
          </a:prstGeom>
          <a:solidFill>
            <a:srgbClr val="7FBA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第一章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2964193" y="2734743"/>
            <a:ext cx="2542478" cy="504056"/>
          </a:xfrm>
          <a:prstGeom prst="homePlate">
            <a:avLst/>
          </a:prstGeom>
          <a:solidFill>
            <a:srgbClr val="7FBA00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31025" y="2750768"/>
            <a:ext cx="16557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第二章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2964193" y="3742855"/>
            <a:ext cx="2542478" cy="504056"/>
          </a:xfrm>
          <a:prstGeom prst="homePlate">
            <a:avLst/>
          </a:prstGeom>
          <a:solidFill>
            <a:srgbClr val="7FBA00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31025" y="3768156"/>
            <a:ext cx="16557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第三章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rot="5400000">
            <a:off x="-208410" y="3410653"/>
            <a:ext cx="6336000" cy="35990"/>
          </a:xfrm>
          <a:prstGeom prst="rect">
            <a:avLst/>
          </a:prstGeom>
          <a:solidFill>
            <a:srgbClr val="7FBA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2961820" y="4746125"/>
            <a:ext cx="2542478" cy="504056"/>
          </a:xfrm>
          <a:prstGeom prst="homePlate">
            <a:avLst/>
          </a:prstGeom>
          <a:solidFill>
            <a:srgbClr val="7FBA00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44418" y="4771426"/>
            <a:ext cx="1655753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20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"/>
          <p:cNvSpPr/>
          <p:nvPr/>
        </p:nvSpPr>
        <p:spPr>
          <a:xfrm flipV="1">
            <a:off x="-15235" y="4739893"/>
            <a:ext cx="2988218" cy="1460080"/>
          </a:xfrm>
          <a:custGeom>
            <a:avLst/>
            <a:gdLst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11723 w 2988996"/>
              <a:gd name="connsiteY3" fmla="*/ 1002590 h 1581922"/>
              <a:gd name="connsiteX4" fmla="*/ 0 w 2988996"/>
              <a:gd name="connsiteY4" fmla="*/ 0 h 1581922"/>
              <a:gd name="connsiteX0" fmla="*/ 0 w 2988996"/>
              <a:gd name="connsiteY0" fmla="*/ 0 h 1581922"/>
              <a:gd name="connsiteX1" fmla="*/ 2977274 w 2988996"/>
              <a:gd name="connsiteY1" fmla="*/ 1042696 h 1581922"/>
              <a:gd name="connsiteX2" fmla="*/ 2988996 w 2988996"/>
              <a:gd name="connsiteY2" fmla="*/ 1581922 h 1581922"/>
              <a:gd name="connsiteX3" fmla="*/ 0 w 2988996"/>
              <a:gd name="connsiteY3" fmla="*/ 779851 h 1581922"/>
              <a:gd name="connsiteX4" fmla="*/ 0 w 2988996"/>
              <a:gd name="connsiteY4" fmla="*/ 0 h 1581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8996" h="1581922">
                <a:moveTo>
                  <a:pt x="0" y="0"/>
                </a:moveTo>
                <a:lnTo>
                  <a:pt x="2977274" y="1042696"/>
                </a:lnTo>
                <a:lnTo>
                  <a:pt x="2988996" y="1581922"/>
                </a:lnTo>
                <a:lnTo>
                  <a:pt x="0" y="779851"/>
                </a:lnTo>
                <a:lnTo>
                  <a:pt x="0" y="0"/>
                </a:lnTo>
                <a:close/>
              </a:path>
            </a:pathLst>
          </a:custGeom>
          <a:solidFill>
            <a:srgbClr val="7FBA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28994" y="4680093"/>
            <a:ext cx="3440427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8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我问你答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9455172" y="3929067"/>
            <a:ext cx="1800000" cy="1800000"/>
            <a:chOff x="9093772" y="222430"/>
            <a:chExt cx="2556933" cy="2556933"/>
          </a:xfrm>
          <a:solidFill>
            <a:srgbClr val="7FBA00"/>
          </a:solidFill>
        </p:grpSpPr>
        <p:grpSp>
          <p:nvGrpSpPr>
            <p:cNvPr id="40" name="组合 20"/>
            <p:cNvGrpSpPr/>
            <p:nvPr/>
          </p:nvGrpSpPr>
          <p:grpSpPr>
            <a:xfrm>
              <a:off x="9093772" y="222430"/>
              <a:ext cx="2556933" cy="2556933"/>
              <a:chOff x="9093772" y="222430"/>
              <a:chExt cx="2556933" cy="2556933"/>
            </a:xfrm>
            <a:grpFill/>
          </p:grpSpPr>
          <p:sp>
            <p:nvSpPr>
              <p:cNvPr id="42" name="椭圆 41"/>
              <p:cNvSpPr/>
              <p:nvPr/>
            </p:nvSpPr>
            <p:spPr>
              <a:xfrm>
                <a:off x="9093772" y="222430"/>
                <a:ext cx="2556933" cy="2556933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3" name="文本框 28"/>
              <p:cNvSpPr txBox="1"/>
              <p:nvPr/>
            </p:nvSpPr>
            <p:spPr>
              <a:xfrm>
                <a:off x="9204644" y="223846"/>
                <a:ext cx="2325073" cy="1642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目  录</a:t>
                </a:r>
                <a:endPara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41" name="直接连接符 40"/>
            <p:cNvCxnSpPr/>
            <p:nvPr/>
          </p:nvCxnSpPr>
          <p:spPr>
            <a:xfrm>
              <a:off x="9138419" y="2054944"/>
              <a:ext cx="2437828" cy="0"/>
            </a:xfrm>
            <a:prstGeom prst="line">
              <a:avLst/>
            </a:prstGeom>
            <a:grpFill/>
            <a:ln w="571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104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7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3418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929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15358</TotalTime>
  <Words>112</Words>
  <Application>Microsoft Office PowerPoint</Application>
  <PresentationFormat>自定义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7S管理，从0开始</dc:title>
  <dc:creator>高庆华</dc:creator>
  <cp:lastModifiedBy>Administrator</cp:lastModifiedBy>
  <cp:revision>2552</cp:revision>
  <dcterms:created xsi:type="dcterms:W3CDTF">2012-10-07T00:28:30Z</dcterms:created>
  <dcterms:modified xsi:type="dcterms:W3CDTF">2016-01-21T15:41:58Z</dcterms:modified>
</cp:coreProperties>
</file>