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63"/>
    <a:srgbClr val="2D3E50"/>
    <a:srgbClr val="25282F"/>
    <a:srgbClr val="333333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97CC1-F755-45F9-A4CC-BE2A3E37C553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70889D-5F08-4E03-A3AD-0FC522D683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60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38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263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325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484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674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961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4315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8436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75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0360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529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0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907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" name="文本框 1308"/>
          <p:cNvSpPr txBox="1"/>
          <p:nvPr/>
        </p:nvSpPr>
        <p:spPr>
          <a:xfrm>
            <a:off x="407368" y="332656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0" name="文本框 1309"/>
          <p:cNvSpPr txBox="1"/>
          <p:nvPr/>
        </p:nvSpPr>
        <p:spPr>
          <a:xfrm>
            <a:off x="407368" y="794321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1311" name="组合 1310"/>
          <p:cNvGrpSpPr/>
          <p:nvPr/>
        </p:nvGrpSpPr>
        <p:grpSpPr>
          <a:xfrm>
            <a:off x="2279576" y="1500977"/>
            <a:ext cx="8028069" cy="2605062"/>
            <a:chOff x="1343472" y="1575376"/>
            <a:chExt cx="9890312" cy="3209349"/>
          </a:xfrm>
        </p:grpSpPr>
        <p:grpSp>
          <p:nvGrpSpPr>
            <p:cNvPr id="1312" name="组合 1311"/>
            <p:cNvGrpSpPr/>
            <p:nvPr/>
          </p:nvGrpSpPr>
          <p:grpSpPr>
            <a:xfrm>
              <a:off x="1343472" y="2390925"/>
              <a:ext cx="9890312" cy="2393800"/>
              <a:chOff x="1415480" y="2025368"/>
              <a:chExt cx="9890312" cy="2393800"/>
            </a:xfrm>
          </p:grpSpPr>
          <p:grpSp>
            <p:nvGrpSpPr>
              <p:cNvPr id="1323" name="组合 1322"/>
              <p:cNvGrpSpPr>
                <a:grpSpLocks noChangeAspect="1"/>
              </p:cNvGrpSpPr>
              <p:nvPr/>
            </p:nvGrpSpPr>
            <p:grpSpPr>
              <a:xfrm>
                <a:off x="1415480" y="2529424"/>
                <a:ext cx="1872104" cy="1889744"/>
                <a:chOff x="3359800" y="2212460"/>
                <a:chExt cx="1872104" cy="2664296"/>
              </a:xfrm>
            </p:grpSpPr>
            <p:sp>
              <p:nvSpPr>
                <p:cNvPr id="1351" name="直角三角形 1350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4254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2" name="直角三角形 1351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4F67C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4" name="组合 1323"/>
              <p:cNvGrpSpPr>
                <a:grpSpLocks noChangeAspect="1"/>
              </p:cNvGrpSpPr>
              <p:nvPr/>
            </p:nvGrpSpPr>
            <p:grpSpPr>
              <a:xfrm>
                <a:off x="2306392" y="2025368"/>
                <a:ext cx="1872104" cy="2393800"/>
                <a:chOff x="3359800" y="2212460"/>
                <a:chExt cx="1872104" cy="2664296"/>
              </a:xfrm>
            </p:grpSpPr>
            <p:sp>
              <p:nvSpPr>
                <p:cNvPr id="1349" name="直角三角形 1348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0EB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0" name="直角三角形 1349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5EBA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5" name="组合 1324"/>
              <p:cNvGrpSpPr>
                <a:grpSpLocks noChangeAspect="1"/>
              </p:cNvGrpSpPr>
              <p:nvPr/>
            </p:nvGrpSpPr>
            <p:grpSpPr>
              <a:xfrm>
                <a:off x="3197304" y="2922679"/>
                <a:ext cx="1872104" cy="1496489"/>
                <a:chOff x="3359800" y="2212460"/>
                <a:chExt cx="1872104" cy="2664296"/>
              </a:xfrm>
            </p:grpSpPr>
            <p:sp>
              <p:nvSpPr>
                <p:cNvPr id="1347" name="直角三角形 1346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82D2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8" name="直角三角形 1347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A0DD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6" name="组合 1325"/>
              <p:cNvGrpSpPr>
                <a:grpSpLocks noChangeAspect="1"/>
              </p:cNvGrpSpPr>
              <p:nvPr/>
            </p:nvGrpSpPr>
            <p:grpSpPr>
              <a:xfrm>
                <a:off x="4088216" y="2348473"/>
                <a:ext cx="1872104" cy="2070695"/>
                <a:chOff x="3359800" y="2212460"/>
                <a:chExt cx="1872104" cy="2664296"/>
              </a:xfrm>
            </p:grpSpPr>
            <p:sp>
              <p:nvSpPr>
                <p:cNvPr id="1345" name="直角三角形 1344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33B1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6" name="直角三角形 1345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59BFA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7" name="组合 1326"/>
              <p:cNvGrpSpPr>
                <a:grpSpLocks noChangeAspect="1"/>
              </p:cNvGrpSpPr>
              <p:nvPr/>
            </p:nvGrpSpPr>
            <p:grpSpPr>
              <a:xfrm>
                <a:off x="4979128" y="2673440"/>
                <a:ext cx="1872104" cy="1745728"/>
                <a:chOff x="3359800" y="2212460"/>
                <a:chExt cx="1872104" cy="2664296"/>
              </a:xfrm>
            </p:grpSpPr>
            <p:sp>
              <p:nvSpPr>
                <p:cNvPr id="1343" name="直角三角形 1342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E85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4" name="直角三角形 1343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F37F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8" name="组合 1327"/>
              <p:cNvGrpSpPr>
                <a:grpSpLocks noChangeAspect="1"/>
              </p:cNvGrpSpPr>
              <p:nvPr/>
            </p:nvGrpSpPr>
            <p:grpSpPr>
              <a:xfrm>
                <a:off x="5870040" y="2097376"/>
                <a:ext cx="1872104" cy="2321792"/>
                <a:chOff x="3359800" y="2212460"/>
                <a:chExt cx="1872104" cy="2664296"/>
              </a:xfrm>
            </p:grpSpPr>
            <p:sp>
              <p:nvSpPr>
                <p:cNvPr id="1341" name="直角三角形 1340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AA2C1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2" name="直角三角形 1341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DC45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9" name="组合 1328"/>
              <p:cNvGrpSpPr>
                <a:grpSpLocks noChangeAspect="1"/>
              </p:cNvGrpSpPr>
              <p:nvPr/>
            </p:nvGrpSpPr>
            <p:grpSpPr>
              <a:xfrm>
                <a:off x="6760952" y="3177496"/>
                <a:ext cx="1872104" cy="1241672"/>
                <a:chOff x="3359800" y="2212460"/>
                <a:chExt cx="1872104" cy="2664296"/>
              </a:xfrm>
            </p:grpSpPr>
            <p:sp>
              <p:nvSpPr>
                <p:cNvPr id="1339" name="直角三角形 1338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52ADF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0" name="直角三角形 1339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A4CFE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30" name="组合 1329"/>
              <p:cNvGrpSpPr>
                <a:grpSpLocks noChangeAspect="1"/>
              </p:cNvGrpSpPr>
              <p:nvPr/>
            </p:nvGrpSpPr>
            <p:grpSpPr>
              <a:xfrm>
                <a:off x="7651864" y="2922679"/>
                <a:ext cx="1872104" cy="1496489"/>
                <a:chOff x="3359800" y="2212460"/>
                <a:chExt cx="1872104" cy="2664296"/>
              </a:xfrm>
            </p:grpSpPr>
            <p:sp>
              <p:nvSpPr>
                <p:cNvPr id="1337" name="直角三角形 1336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4F66C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8" name="直角三角形 1337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3348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31" name="组合 1330"/>
              <p:cNvGrpSpPr>
                <a:grpSpLocks noChangeAspect="1"/>
              </p:cNvGrpSpPr>
              <p:nvPr/>
            </p:nvGrpSpPr>
            <p:grpSpPr>
              <a:xfrm>
                <a:off x="8542776" y="2348474"/>
                <a:ext cx="1872104" cy="2070694"/>
                <a:chOff x="3359800" y="2212460"/>
                <a:chExt cx="1872104" cy="2664296"/>
              </a:xfrm>
            </p:grpSpPr>
            <p:sp>
              <p:nvSpPr>
                <p:cNvPr id="1335" name="直角三角形 1334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60CBF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6" name="直角三角形 1335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16A7D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32" name="组合 1331"/>
              <p:cNvGrpSpPr>
                <a:grpSpLocks noChangeAspect="1"/>
              </p:cNvGrpSpPr>
              <p:nvPr/>
            </p:nvGrpSpPr>
            <p:grpSpPr>
              <a:xfrm>
                <a:off x="9433688" y="3105488"/>
                <a:ext cx="1872104" cy="1313680"/>
                <a:chOff x="3359800" y="2212460"/>
                <a:chExt cx="1872104" cy="2664296"/>
              </a:xfrm>
            </p:grpSpPr>
            <p:sp>
              <p:nvSpPr>
                <p:cNvPr id="1333" name="直角三角形 1332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ADEB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4" name="直角三角形 1333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78C5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13" name="Freeform 57"/>
            <p:cNvSpPr>
              <a:spLocks noEditPoints="1"/>
            </p:cNvSpPr>
            <p:nvPr/>
          </p:nvSpPr>
          <p:spPr bwMode="auto">
            <a:xfrm flipH="1">
              <a:off x="2027444" y="2060793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4254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4" name="Freeform 57"/>
            <p:cNvSpPr>
              <a:spLocks noEditPoints="1"/>
            </p:cNvSpPr>
            <p:nvPr/>
          </p:nvSpPr>
          <p:spPr bwMode="auto">
            <a:xfrm flipH="1">
              <a:off x="2918356" y="1575376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0EB8E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5" name="Freeform 57"/>
            <p:cNvSpPr>
              <a:spLocks noEditPoints="1"/>
            </p:cNvSpPr>
            <p:nvPr/>
          </p:nvSpPr>
          <p:spPr bwMode="auto">
            <a:xfrm flipH="1">
              <a:off x="3809268" y="2509449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82D20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6" name="Freeform 57"/>
            <p:cNvSpPr>
              <a:spLocks noEditPoints="1"/>
            </p:cNvSpPr>
            <p:nvPr/>
          </p:nvSpPr>
          <p:spPr bwMode="auto">
            <a:xfrm flipH="1">
              <a:off x="4700180" y="1918993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33B1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7" name="Freeform 57"/>
            <p:cNvSpPr>
              <a:spLocks noEditPoints="1"/>
            </p:cNvSpPr>
            <p:nvPr/>
          </p:nvSpPr>
          <p:spPr bwMode="auto">
            <a:xfrm flipH="1">
              <a:off x="5591092" y="2242042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E85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" name="Freeform 57"/>
            <p:cNvSpPr>
              <a:spLocks noEditPoints="1"/>
            </p:cNvSpPr>
            <p:nvPr/>
          </p:nvSpPr>
          <p:spPr bwMode="auto">
            <a:xfrm flipH="1">
              <a:off x="6482004" y="1675261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AA2C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" name="Freeform 57"/>
            <p:cNvSpPr>
              <a:spLocks noEditPoints="1"/>
            </p:cNvSpPr>
            <p:nvPr/>
          </p:nvSpPr>
          <p:spPr bwMode="auto">
            <a:xfrm flipH="1">
              <a:off x="7359456" y="2755381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52ADF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" name="Freeform 57"/>
            <p:cNvSpPr>
              <a:spLocks noEditPoints="1"/>
            </p:cNvSpPr>
            <p:nvPr/>
          </p:nvSpPr>
          <p:spPr bwMode="auto">
            <a:xfrm flipH="1">
              <a:off x="8263828" y="2500564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4F66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" name="Freeform 57"/>
            <p:cNvSpPr>
              <a:spLocks noEditPoints="1"/>
            </p:cNvSpPr>
            <p:nvPr/>
          </p:nvSpPr>
          <p:spPr bwMode="auto">
            <a:xfrm flipH="1">
              <a:off x="9154740" y="1905508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60CB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Freeform 57"/>
            <p:cNvSpPr>
              <a:spLocks noEditPoints="1"/>
            </p:cNvSpPr>
            <p:nvPr/>
          </p:nvSpPr>
          <p:spPr bwMode="auto">
            <a:xfrm flipH="1">
              <a:off x="10033788" y="2694975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ADEB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3" name="组合 1352"/>
          <p:cNvGrpSpPr/>
          <p:nvPr/>
        </p:nvGrpSpPr>
        <p:grpSpPr>
          <a:xfrm>
            <a:off x="2895320" y="4293096"/>
            <a:ext cx="288032" cy="1080120"/>
            <a:chOff x="2895320" y="4437112"/>
            <a:chExt cx="288032" cy="1080120"/>
          </a:xfrm>
        </p:grpSpPr>
        <p:sp>
          <p:nvSpPr>
            <p:cNvPr id="1354" name="椭圆 1353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4254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55" name="直接连接符 1354"/>
            <p:cNvCxnSpPr>
              <a:stCxn id="1354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6" name="组合 1355"/>
          <p:cNvGrpSpPr/>
          <p:nvPr/>
        </p:nvGrpSpPr>
        <p:grpSpPr>
          <a:xfrm>
            <a:off x="3618483" y="4293096"/>
            <a:ext cx="288032" cy="1080120"/>
            <a:chOff x="2895320" y="4437112"/>
            <a:chExt cx="288032" cy="1080120"/>
          </a:xfrm>
        </p:grpSpPr>
        <p:sp>
          <p:nvSpPr>
            <p:cNvPr id="1357" name="椭圆 1356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0EB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58" name="直接连接符 1357"/>
            <p:cNvCxnSpPr>
              <a:stCxn id="1357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9" name="组合 1358"/>
          <p:cNvGrpSpPr/>
          <p:nvPr/>
        </p:nvGrpSpPr>
        <p:grpSpPr>
          <a:xfrm>
            <a:off x="4341645" y="4293096"/>
            <a:ext cx="288032" cy="1080120"/>
            <a:chOff x="2895320" y="4437112"/>
            <a:chExt cx="288032" cy="1080120"/>
          </a:xfrm>
        </p:grpSpPr>
        <p:sp>
          <p:nvSpPr>
            <p:cNvPr id="1360" name="椭圆 1359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82D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61" name="直接连接符 1360"/>
            <p:cNvCxnSpPr>
              <a:stCxn id="1360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2" name="组合 1361"/>
          <p:cNvGrpSpPr/>
          <p:nvPr/>
        </p:nvGrpSpPr>
        <p:grpSpPr>
          <a:xfrm>
            <a:off x="5064808" y="4293096"/>
            <a:ext cx="288032" cy="1080120"/>
            <a:chOff x="2895320" y="4437112"/>
            <a:chExt cx="288032" cy="1080120"/>
          </a:xfrm>
        </p:grpSpPr>
        <p:sp>
          <p:nvSpPr>
            <p:cNvPr id="1363" name="椭圆 1362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33B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64" name="直接连接符 1363"/>
            <p:cNvCxnSpPr>
              <a:stCxn id="1363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5" name="组合 1364"/>
          <p:cNvGrpSpPr/>
          <p:nvPr/>
        </p:nvGrpSpPr>
        <p:grpSpPr>
          <a:xfrm>
            <a:off x="5787970" y="4293096"/>
            <a:ext cx="288032" cy="1080120"/>
            <a:chOff x="2895320" y="4437112"/>
            <a:chExt cx="288032" cy="1080120"/>
          </a:xfrm>
        </p:grpSpPr>
        <p:sp>
          <p:nvSpPr>
            <p:cNvPr id="1366" name="椭圆 1365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E8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67" name="直接连接符 1366"/>
            <p:cNvCxnSpPr>
              <a:stCxn id="1366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8" name="组合 1367"/>
          <p:cNvGrpSpPr/>
          <p:nvPr/>
        </p:nvGrpSpPr>
        <p:grpSpPr>
          <a:xfrm>
            <a:off x="6511133" y="4293096"/>
            <a:ext cx="288032" cy="1080120"/>
            <a:chOff x="2895320" y="4437112"/>
            <a:chExt cx="288032" cy="1080120"/>
          </a:xfrm>
        </p:grpSpPr>
        <p:sp>
          <p:nvSpPr>
            <p:cNvPr id="1369" name="椭圆 1368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AA2C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0" name="直接连接符 1369"/>
            <p:cNvCxnSpPr>
              <a:stCxn id="1369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1" name="组合 1370"/>
          <p:cNvGrpSpPr/>
          <p:nvPr/>
        </p:nvGrpSpPr>
        <p:grpSpPr>
          <a:xfrm>
            <a:off x="7223370" y="4293096"/>
            <a:ext cx="288032" cy="1080120"/>
            <a:chOff x="2895320" y="4437112"/>
            <a:chExt cx="288032" cy="1080120"/>
          </a:xfrm>
        </p:grpSpPr>
        <p:sp>
          <p:nvSpPr>
            <p:cNvPr id="1372" name="椭圆 1371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52AD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3" name="直接连接符 1372"/>
            <p:cNvCxnSpPr>
              <a:stCxn id="1372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4" name="组合 1373"/>
          <p:cNvGrpSpPr/>
          <p:nvPr/>
        </p:nvGrpSpPr>
        <p:grpSpPr>
          <a:xfrm>
            <a:off x="7957458" y="4293096"/>
            <a:ext cx="288032" cy="1080120"/>
            <a:chOff x="2895320" y="4437112"/>
            <a:chExt cx="288032" cy="1080120"/>
          </a:xfrm>
        </p:grpSpPr>
        <p:sp>
          <p:nvSpPr>
            <p:cNvPr id="1375" name="椭圆 1374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4F66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6" name="直接连接符 1375"/>
            <p:cNvCxnSpPr>
              <a:stCxn id="1375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7" name="组合 1376"/>
          <p:cNvGrpSpPr/>
          <p:nvPr/>
        </p:nvGrpSpPr>
        <p:grpSpPr>
          <a:xfrm>
            <a:off x="8680620" y="4293096"/>
            <a:ext cx="288032" cy="1080120"/>
            <a:chOff x="2895320" y="4437112"/>
            <a:chExt cx="288032" cy="1080120"/>
          </a:xfrm>
        </p:grpSpPr>
        <p:sp>
          <p:nvSpPr>
            <p:cNvPr id="1378" name="椭圆 1377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60CB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9" name="直接连接符 1378"/>
            <p:cNvCxnSpPr>
              <a:stCxn id="1378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0" name="组合 1379"/>
          <p:cNvGrpSpPr/>
          <p:nvPr/>
        </p:nvGrpSpPr>
        <p:grpSpPr>
          <a:xfrm>
            <a:off x="9394153" y="4293096"/>
            <a:ext cx="288032" cy="1080120"/>
            <a:chOff x="2895320" y="4437112"/>
            <a:chExt cx="288032" cy="1080120"/>
          </a:xfrm>
        </p:grpSpPr>
        <p:sp>
          <p:nvSpPr>
            <p:cNvPr id="1381" name="椭圆 1380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ADE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82" name="直接连接符 1381"/>
            <p:cNvCxnSpPr>
              <a:stCxn id="1381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3" name="文本框 1382"/>
          <p:cNvSpPr txBox="1"/>
          <p:nvPr/>
        </p:nvSpPr>
        <p:spPr>
          <a:xfrm>
            <a:off x="2581722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4" name="文本框 1383"/>
          <p:cNvSpPr txBox="1"/>
          <p:nvPr/>
        </p:nvSpPr>
        <p:spPr>
          <a:xfrm>
            <a:off x="3304885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5" name="文本框 1384"/>
          <p:cNvSpPr txBox="1"/>
          <p:nvPr/>
        </p:nvSpPr>
        <p:spPr>
          <a:xfrm>
            <a:off x="4028047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6" name="文本框 1385"/>
          <p:cNvSpPr txBox="1"/>
          <p:nvPr/>
        </p:nvSpPr>
        <p:spPr>
          <a:xfrm>
            <a:off x="4751210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7" name="文本框 1386"/>
          <p:cNvSpPr txBox="1"/>
          <p:nvPr/>
        </p:nvSpPr>
        <p:spPr>
          <a:xfrm>
            <a:off x="5474372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8" name="文本框 1387"/>
          <p:cNvSpPr txBox="1"/>
          <p:nvPr/>
        </p:nvSpPr>
        <p:spPr>
          <a:xfrm>
            <a:off x="6197535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9" name="文本框 1388"/>
          <p:cNvSpPr txBox="1"/>
          <p:nvPr/>
        </p:nvSpPr>
        <p:spPr>
          <a:xfrm>
            <a:off x="6909772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0" name="文本框 1389"/>
          <p:cNvSpPr txBox="1"/>
          <p:nvPr/>
        </p:nvSpPr>
        <p:spPr>
          <a:xfrm>
            <a:off x="7642060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1" name="文本框 1390"/>
          <p:cNvSpPr txBox="1"/>
          <p:nvPr/>
        </p:nvSpPr>
        <p:spPr>
          <a:xfrm>
            <a:off x="8367022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2" name="文本框 1391"/>
          <p:cNvSpPr txBox="1"/>
          <p:nvPr/>
        </p:nvSpPr>
        <p:spPr>
          <a:xfrm>
            <a:off x="9080555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881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d60aac55b3d20f19df49b340cdbdbc4d36c5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125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79</cp:revision>
  <dcterms:created xsi:type="dcterms:W3CDTF">2015-07-15T07:19:39Z</dcterms:created>
  <dcterms:modified xsi:type="dcterms:W3CDTF">2016-01-20T03:42:07Z</dcterms:modified>
</cp:coreProperties>
</file>