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69" r:id="rId2"/>
  </p:sldMasterIdLst>
  <p:notesMasterIdLst>
    <p:notesMasterId r:id="rId23"/>
  </p:notesMasterIdLst>
  <p:sldIdLst>
    <p:sldId id="262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83" r:id="rId20"/>
    <p:sldId id="279" r:id="rId21"/>
    <p:sldId id="284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648"/>
  </p:normalViewPr>
  <p:slideViewPr>
    <p:cSldViewPr snapToGrid="0" snapToObjects="1">
      <p:cViewPr varScale="1">
        <p:scale>
          <a:sx n="145" d="100"/>
          <a:sy n="145" d="100"/>
        </p:scale>
        <p:origin x="3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4D790B-1266-4A44-B88E-357C9B2F2F65}" type="doc">
      <dgm:prSet loTypeId="urn:microsoft.com/office/officeart/2005/8/layout/cycle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DB4EE1-6ED8-D448-ACEA-1C0B27859B8D}">
      <dgm:prSet phldrT="[文本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4234ABA6-6EFC-9D40-8C64-7034CB61EFDC}" type="parTrans" cxnId="{2F749833-060F-6644-A554-A0010F3DBDEB}">
      <dgm:prSet/>
      <dgm:spPr/>
      <dgm:t>
        <a:bodyPr/>
        <a:lstStyle/>
        <a:p>
          <a:endParaRPr lang="zh-CN" altLang="en-US" sz="1000"/>
        </a:p>
      </dgm:t>
    </dgm:pt>
    <dgm:pt modelId="{8951C523-D984-544F-95CB-C8EC105D4221}" type="sibTrans" cxnId="{2F749833-060F-6644-A554-A0010F3DBDEB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71D5CEED-92A9-F14B-B824-D72ACA4C73C4}">
      <dgm:prSet phldrT="[文本]"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0A1ECE8B-8D48-8142-80AB-2B4CB8661D94}" type="parTrans" cxnId="{6852EC98-0980-5E4A-91D8-F9DE7DF9093D}">
      <dgm:prSet/>
      <dgm:spPr/>
      <dgm:t>
        <a:bodyPr/>
        <a:lstStyle/>
        <a:p>
          <a:endParaRPr lang="zh-CN" altLang="en-US" sz="1000"/>
        </a:p>
      </dgm:t>
    </dgm:pt>
    <dgm:pt modelId="{1306D2DD-B2AC-7B49-A420-75921FFEEE50}" type="sibTrans" cxnId="{6852EC98-0980-5E4A-91D8-F9DE7DF9093D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2C854A96-6F01-6A4D-A9C6-5E24DF471EB9}">
      <dgm:prSet phldrT="[文本]" custT="1"/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DF05B633-932C-0C46-A54B-7E4683D32E4A}" type="parTrans" cxnId="{A4C74F79-9593-5244-8EE1-CCDB40BBBB84}">
      <dgm:prSet/>
      <dgm:spPr/>
      <dgm:t>
        <a:bodyPr/>
        <a:lstStyle/>
        <a:p>
          <a:endParaRPr lang="zh-CN" altLang="en-US" sz="1000"/>
        </a:p>
      </dgm:t>
    </dgm:pt>
    <dgm:pt modelId="{22DF6C7E-14A2-F74B-A2F6-72BBCBB49B22}" type="sibTrans" cxnId="{A4C74F79-9593-5244-8EE1-CCDB40BBBB84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77FDA478-C137-A648-AAAC-DE753E4145DF}">
      <dgm:prSet phldrT="[文本]" custT="1"/>
      <dgm:spPr>
        <a:solidFill>
          <a:schemeClr val="accent4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EF86FF78-5015-5D42-9400-B9CDAFDC29DA}" type="parTrans" cxnId="{B3E8BD66-1D3E-3545-B91A-B9ACDC2BBF1E}">
      <dgm:prSet/>
      <dgm:spPr/>
      <dgm:t>
        <a:bodyPr/>
        <a:lstStyle/>
        <a:p>
          <a:endParaRPr lang="zh-CN" altLang="en-US" sz="1000"/>
        </a:p>
      </dgm:t>
    </dgm:pt>
    <dgm:pt modelId="{6414F4A1-EB30-6F4D-99D5-635B59F7E3EE}" type="sibTrans" cxnId="{B3E8BD66-1D3E-3545-B91A-B9ACDC2BBF1E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D0D8FD88-F1C5-0242-84D8-997A17D100C2}">
      <dgm:prSet phldrT="[文本]"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 HERE</a:t>
          </a:r>
          <a:endParaRPr lang="zh-CN" altLang="en-US" sz="1000" dirty="0"/>
        </a:p>
      </dgm:t>
    </dgm:pt>
    <dgm:pt modelId="{62B4C9B5-5345-7E41-93EA-A0C76298EFDD}" type="parTrans" cxnId="{76471D3B-A456-0D41-B136-72321A7E5869}">
      <dgm:prSet/>
      <dgm:spPr/>
      <dgm:t>
        <a:bodyPr/>
        <a:lstStyle/>
        <a:p>
          <a:endParaRPr lang="zh-CN" altLang="en-US" sz="1000"/>
        </a:p>
      </dgm:t>
    </dgm:pt>
    <dgm:pt modelId="{31E79A76-A9C4-694D-95B4-3B48E79CD191}" type="sibTrans" cxnId="{76471D3B-A456-0D41-B136-72321A7E5869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12917BA5-FE19-B146-BDAD-C9C3C9CBB453}">
      <dgm:prSet custT="1"/>
      <dgm:spPr>
        <a:solidFill>
          <a:schemeClr val="accent1"/>
        </a:solidFill>
        <a:ln>
          <a:noFill/>
        </a:ln>
      </dgm:spPr>
      <dgm:t>
        <a:bodyPr/>
        <a:lstStyle/>
        <a:p>
          <a:r>
            <a:rPr lang="en-US" altLang="zh-CN" sz="1000" dirty="0" smtClean="0"/>
            <a:t>TITLE</a:t>
          </a:r>
          <a:r>
            <a:rPr lang="zh-CN" altLang="en-US" sz="1000" dirty="0" smtClean="0"/>
            <a:t> </a:t>
          </a:r>
          <a:r>
            <a:rPr lang="en-US" altLang="zh-CN" sz="1000" dirty="0" smtClean="0"/>
            <a:t>HERE</a:t>
          </a:r>
          <a:endParaRPr lang="zh-CN" altLang="en-US" sz="1000" dirty="0"/>
        </a:p>
      </dgm:t>
    </dgm:pt>
    <dgm:pt modelId="{E371152A-7D3B-BE46-BDF7-47094F85DCCE}" type="parTrans" cxnId="{6E1D31B1-956C-FA44-8A91-0334828ACD9B}">
      <dgm:prSet/>
      <dgm:spPr/>
      <dgm:t>
        <a:bodyPr/>
        <a:lstStyle/>
        <a:p>
          <a:endParaRPr lang="zh-CN" altLang="en-US" sz="1000"/>
        </a:p>
      </dgm:t>
    </dgm:pt>
    <dgm:pt modelId="{D1BD116C-ECBE-9E47-BF67-AAA5002049D6}" type="sibTrans" cxnId="{6E1D31B1-956C-FA44-8A91-0334828ACD9B}">
      <dgm:prSet/>
      <dgm:spPr>
        <a:ln>
          <a:solidFill>
            <a:srgbClr val="FFFFFF"/>
          </a:solidFill>
        </a:ln>
      </dgm:spPr>
      <dgm:t>
        <a:bodyPr/>
        <a:lstStyle/>
        <a:p>
          <a:endParaRPr lang="zh-CN" altLang="en-US" sz="1000"/>
        </a:p>
      </dgm:t>
    </dgm:pt>
    <dgm:pt modelId="{979CD179-9987-5B45-BE4E-610BA8A376E3}" type="pres">
      <dgm:prSet presAssocID="{D74D790B-1266-4A44-B88E-357C9B2F2F6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144C04C-9845-4C43-A2D0-140FF74F52A4}" type="pres">
      <dgm:prSet presAssocID="{EDDB4EE1-6ED8-D448-ACEA-1C0B27859B8D}" presName="node" presStyleLbl="node1" presStyleIdx="0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7F099A4-54E9-3044-999D-4FAD10CCFA95}" type="pres">
      <dgm:prSet presAssocID="{EDDB4EE1-6ED8-D448-ACEA-1C0B27859B8D}" presName="spNode" presStyleCnt="0"/>
      <dgm:spPr/>
    </dgm:pt>
    <dgm:pt modelId="{29FB60EE-4168-DA4E-B71C-9457B3116157}" type="pres">
      <dgm:prSet presAssocID="{8951C523-D984-544F-95CB-C8EC105D4221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C15A0360-37CF-F74B-89BF-C3C528B9C027}" type="pres">
      <dgm:prSet presAssocID="{71D5CEED-92A9-F14B-B824-D72ACA4C73C4}" presName="node" presStyleLbl="node1" presStyleIdx="1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410D259E-D567-7D41-91A0-3D883C206ECB}" type="pres">
      <dgm:prSet presAssocID="{71D5CEED-92A9-F14B-B824-D72ACA4C73C4}" presName="spNode" presStyleCnt="0"/>
      <dgm:spPr/>
    </dgm:pt>
    <dgm:pt modelId="{FEF823C5-B22A-1C4B-A596-E18B3FE2C9EE}" type="pres">
      <dgm:prSet presAssocID="{1306D2DD-B2AC-7B49-A420-75921FFEEE50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B0B7B056-2961-5F40-B144-EB9D478BA87E}" type="pres">
      <dgm:prSet presAssocID="{2C854A96-6F01-6A4D-A9C6-5E24DF471EB9}" presName="node" presStyleLbl="node1" presStyleIdx="2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E62626D-59FC-054F-B91D-DFA9D0E5978F}" type="pres">
      <dgm:prSet presAssocID="{2C854A96-6F01-6A4D-A9C6-5E24DF471EB9}" presName="spNode" presStyleCnt="0"/>
      <dgm:spPr/>
    </dgm:pt>
    <dgm:pt modelId="{650C69C6-468E-6346-AD2E-39A0C6ECF7F2}" type="pres">
      <dgm:prSet presAssocID="{22DF6C7E-14A2-F74B-A2F6-72BBCBB49B22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9FC6F4F5-E671-FA49-975D-BFF463485065}" type="pres">
      <dgm:prSet presAssocID="{77FDA478-C137-A648-AAAC-DE753E4145DF}" presName="node" presStyleLbl="node1" presStyleIdx="3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E4E845C1-6DD2-D045-BDC2-680FC367A9CD}" type="pres">
      <dgm:prSet presAssocID="{77FDA478-C137-A648-AAAC-DE753E4145DF}" presName="spNode" presStyleCnt="0"/>
      <dgm:spPr/>
    </dgm:pt>
    <dgm:pt modelId="{C271258D-E01B-E942-B6F3-37EE2673C1E8}" type="pres">
      <dgm:prSet presAssocID="{6414F4A1-EB30-6F4D-99D5-635B59F7E3EE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BFDF2B8F-8A54-6844-BBA7-6772783151A9}" type="pres">
      <dgm:prSet presAssocID="{D0D8FD88-F1C5-0242-84D8-997A17D100C2}" presName="node" presStyleLbl="node1" presStyleIdx="4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D4B20EE9-F0DC-684E-B88B-88CDB1108D08}" type="pres">
      <dgm:prSet presAssocID="{D0D8FD88-F1C5-0242-84D8-997A17D100C2}" presName="spNode" presStyleCnt="0"/>
      <dgm:spPr/>
    </dgm:pt>
    <dgm:pt modelId="{60E95C61-1FC7-F34F-AB5C-7494672CA6F1}" type="pres">
      <dgm:prSet presAssocID="{31E79A76-A9C4-694D-95B4-3B48E79CD191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7CAD5C23-7B81-5748-8346-01B9FFC002EB}" type="pres">
      <dgm:prSet presAssocID="{12917BA5-FE19-B146-BDAD-C9C3C9CBB453}" presName="node" presStyleLbl="node1" presStyleIdx="5" presStyleCnt="6" custScaleX="103375" custScaleY="125777">
        <dgm:presLayoutVars>
          <dgm:bulletEnabled val="1"/>
        </dgm:presLayoutVars>
      </dgm:prSet>
      <dgm:spPr>
        <a:prstGeom prst="hexagon">
          <a:avLst/>
        </a:prstGeom>
      </dgm:spPr>
      <dgm:t>
        <a:bodyPr/>
        <a:lstStyle/>
        <a:p>
          <a:endParaRPr lang="zh-CN" altLang="en-US"/>
        </a:p>
      </dgm:t>
    </dgm:pt>
    <dgm:pt modelId="{DC66FA27-AC38-8443-BB96-E96595862DD5}" type="pres">
      <dgm:prSet presAssocID="{12917BA5-FE19-B146-BDAD-C9C3C9CBB453}" presName="spNode" presStyleCnt="0"/>
      <dgm:spPr/>
    </dgm:pt>
    <dgm:pt modelId="{2ED2B905-A5AB-F14D-A08D-9B4F467DEE26}" type="pres">
      <dgm:prSet presAssocID="{D1BD116C-ECBE-9E47-BF67-AAA5002049D6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D0C665D7-4850-D946-895F-6D9422ABF637}" type="presOf" srcId="{D1BD116C-ECBE-9E47-BF67-AAA5002049D6}" destId="{2ED2B905-A5AB-F14D-A08D-9B4F467DEE26}" srcOrd="0" destOrd="0" presId="urn:microsoft.com/office/officeart/2005/8/layout/cycle5"/>
    <dgm:cxn modelId="{6E1D31B1-956C-FA44-8A91-0334828ACD9B}" srcId="{D74D790B-1266-4A44-B88E-357C9B2F2F65}" destId="{12917BA5-FE19-B146-BDAD-C9C3C9CBB453}" srcOrd="5" destOrd="0" parTransId="{E371152A-7D3B-BE46-BDF7-47094F85DCCE}" sibTransId="{D1BD116C-ECBE-9E47-BF67-AAA5002049D6}"/>
    <dgm:cxn modelId="{A4C74F79-9593-5244-8EE1-CCDB40BBBB84}" srcId="{D74D790B-1266-4A44-B88E-357C9B2F2F65}" destId="{2C854A96-6F01-6A4D-A9C6-5E24DF471EB9}" srcOrd="2" destOrd="0" parTransId="{DF05B633-932C-0C46-A54B-7E4683D32E4A}" sibTransId="{22DF6C7E-14A2-F74B-A2F6-72BBCBB49B22}"/>
    <dgm:cxn modelId="{2F749833-060F-6644-A554-A0010F3DBDEB}" srcId="{D74D790B-1266-4A44-B88E-357C9B2F2F65}" destId="{EDDB4EE1-6ED8-D448-ACEA-1C0B27859B8D}" srcOrd="0" destOrd="0" parTransId="{4234ABA6-6EFC-9D40-8C64-7034CB61EFDC}" sibTransId="{8951C523-D984-544F-95CB-C8EC105D4221}"/>
    <dgm:cxn modelId="{2F88F3F2-ECC7-DA40-9A1F-7761B7086181}" type="presOf" srcId="{2C854A96-6F01-6A4D-A9C6-5E24DF471EB9}" destId="{B0B7B056-2961-5F40-B144-EB9D478BA87E}" srcOrd="0" destOrd="0" presId="urn:microsoft.com/office/officeart/2005/8/layout/cycle5"/>
    <dgm:cxn modelId="{CDBF3306-5B37-FC43-BDC6-7E82893541C9}" type="presOf" srcId="{D0D8FD88-F1C5-0242-84D8-997A17D100C2}" destId="{BFDF2B8F-8A54-6844-BBA7-6772783151A9}" srcOrd="0" destOrd="0" presId="urn:microsoft.com/office/officeart/2005/8/layout/cycle5"/>
    <dgm:cxn modelId="{AAAF7FA0-480A-A941-A35F-716D3C67F6E5}" type="presOf" srcId="{D74D790B-1266-4A44-B88E-357C9B2F2F65}" destId="{979CD179-9987-5B45-BE4E-610BA8A376E3}" srcOrd="0" destOrd="0" presId="urn:microsoft.com/office/officeart/2005/8/layout/cycle5"/>
    <dgm:cxn modelId="{097D1FDA-F7D5-7D4C-AFF1-2F8C5A00FCC1}" type="presOf" srcId="{22DF6C7E-14A2-F74B-A2F6-72BBCBB49B22}" destId="{650C69C6-468E-6346-AD2E-39A0C6ECF7F2}" srcOrd="0" destOrd="0" presId="urn:microsoft.com/office/officeart/2005/8/layout/cycle5"/>
    <dgm:cxn modelId="{C30A616C-D53A-5A47-BE7B-692A8A44B74A}" type="presOf" srcId="{1306D2DD-B2AC-7B49-A420-75921FFEEE50}" destId="{FEF823C5-B22A-1C4B-A596-E18B3FE2C9EE}" srcOrd="0" destOrd="0" presId="urn:microsoft.com/office/officeart/2005/8/layout/cycle5"/>
    <dgm:cxn modelId="{76471D3B-A456-0D41-B136-72321A7E5869}" srcId="{D74D790B-1266-4A44-B88E-357C9B2F2F65}" destId="{D0D8FD88-F1C5-0242-84D8-997A17D100C2}" srcOrd="4" destOrd="0" parTransId="{62B4C9B5-5345-7E41-93EA-A0C76298EFDD}" sibTransId="{31E79A76-A9C4-694D-95B4-3B48E79CD191}"/>
    <dgm:cxn modelId="{F055D15D-DB96-ED4B-A85D-DD5E2173F9CD}" type="presOf" srcId="{EDDB4EE1-6ED8-D448-ACEA-1C0B27859B8D}" destId="{0144C04C-9845-4C43-A2D0-140FF74F52A4}" srcOrd="0" destOrd="0" presId="urn:microsoft.com/office/officeart/2005/8/layout/cycle5"/>
    <dgm:cxn modelId="{35B41FB8-6F29-4D49-8B43-5906EE710563}" type="presOf" srcId="{6414F4A1-EB30-6F4D-99D5-635B59F7E3EE}" destId="{C271258D-E01B-E942-B6F3-37EE2673C1E8}" srcOrd="0" destOrd="0" presId="urn:microsoft.com/office/officeart/2005/8/layout/cycle5"/>
    <dgm:cxn modelId="{F96B3499-D305-C54D-8439-9B86AC661FCA}" type="presOf" srcId="{77FDA478-C137-A648-AAAC-DE753E4145DF}" destId="{9FC6F4F5-E671-FA49-975D-BFF463485065}" srcOrd="0" destOrd="0" presId="urn:microsoft.com/office/officeart/2005/8/layout/cycle5"/>
    <dgm:cxn modelId="{D276E0B9-A1EE-BA42-8827-35C30A27928A}" type="presOf" srcId="{31E79A76-A9C4-694D-95B4-3B48E79CD191}" destId="{60E95C61-1FC7-F34F-AB5C-7494672CA6F1}" srcOrd="0" destOrd="0" presId="urn:microsoft.com/office/officeart/2005/8/layout/cycle5"/>
    <dgm:cxn modelId="{EB1126F6-AE7C-3248-AA26-45D865924384}" type="presOf" srcId="{71D5CEED-92A9-F14B-B824-D72ACA4C73C4}" destId="{C15A0360-37CF-F74B-89BF-C3C528B9C027}" srcOrd="0" destOrd="0" presId="urn:microsoft.com/office/officeart/2005/8/layout/cycle5"/>
    <dgm:cxn modelId="{6852EC98-0980-5E4A-91D8-F9DE7DF9093D}" srcId="{D74D790B-1266-4A44-B88E-357C9B2F2F65}" destId="{71D5CEED-92A9-F14B-B824-D72ACA4C73C4}" srcOrd="1" destOrd="0" parTransId="{0A1ECE8B-8D48-8142-80AB-2B4CB8661D94}" sibTransId="{1306D2DD-B2AC-7B49-A420-75921FFEEE50}"/>
    <dgm:cxn modelId="{B3E8BD66-1D3E-3545-B91A-B9ACDC2BBF1E}" srcId="{D74D790B-1266-4A44-B88E-357C9B2F2F65}" destId="{77FDA478-C137-A648-AAAC-DE753E4145DF}" srcOrd="3" destOrd="0" parTransId="{EF86FF78-5015-5D42-9400-B9CDAFDC29DA}" sibTransId="{6414F4A1-EB30-6F4D-99D5-635B59F7E3EE}"/>
    <dgm:cxn modelId="{56E5B453-320E-6E44-9179-950BCCA241B3}" type="presOf" srcId="{12917BA5-FE19-B146-BDAD-C9C3C9CBB453}" destId="{7CAD5C23-7B81-5748-8346-01B9FFC002EB}" srcOrd="0" destOrd="0" presId="urn:microsoft.com/office/officeart/2005/8/layout/cycle5"/>
    <dgm:cxn modelId="{C2DF36A3-77DC-3E42-BDE7-3EB5D1FBF664}" type="presOf" srcId="{8951C523-D984-544F-95CB-C8EC105D4221}" destId="{29FB60EE-4168-DA4E-B71C-9457B3116157}" srcOrd="0" destOrd="0" presId="urn:microsoft.com/office/officeart/2005/8/layout/cycle5"/>
    <dgm:cxn modelId="{E5B78B5B-B650-1947-B653-8ECF8ED649BA}" type="presParOf" srcId="{979CD179-9987-5B45-BE4E-610BA8A376E3}" destId="{0144C04C-9845-4C43-A2D0-140FF74F52A4}" srcOrd="0" destOrd="0" presId="urn:microsoft.com/office/officeart/2005/8/layout/cycle5"/>
    <dgm:cxn modelId="{1BF0DFD2-21A3-7E4C-8BFB-7CDD22195CAC}" type="presParOf" srcId="{979CD179-9987-5B45-BE4E-610BA8A376E3}" destId="{E7F099A4-54E9-3044-999D-4FAD10CCFA95}" srcOrd="1" destOrd="0" presId="urn:microsoft.com/office/officeart/2005/8/layout/cycle5"/>
    <dgm:cxn modelId="{BD4F9F16-712E-424F-A04C-976028F91661}" type="presParOf" srcId="{979CD179-9987-5B45-BE4E-610BA8A376E3}" destId="{29FB60EE-4168-DA4E-B71C-9457B3116157}" srcOrd="2" destOrd="0" presId="urn:microsoft.com/office/officeart/2005/8/layout/cycle5"/>
    <dgm:cxn modelId="{E7B14493-795D-9741-9470-19D9F121D0C0}" type="presParOf" srcId="{979CD179-9987-5B45-BE4E-610BA8A376E3}" destId="{C15A0360-37CF-F74B-89BF-C3C528B9C027}" srcOrd="3" destOrd="0" presId="urn:microsoft.com/office/officeart/2005/8/layout/cycle5"/>
    <dgm:cxn modelId="{224EAFE5-DAA5-4540-8E40-38D120070F70}" type="presParOf" srcId="{979CD179-9987-5B45-BE4E-610BA8A376E3}" destId="{410D259E-D567-7D41-91A0-3D883C206ECB}" srcOrd="4" destOrd="0" presId="urn:microsoft.com/office/officeart/2005/8/layout/cycle5"/>
    <dgm:cxn modelId="{713F680E-5A6F-7448-A07A-176F68F8A4D4}" type="presParOf" srcId="{979CD179-9987-5B45-BE4E-610BA8A376E3}" destId="{FEF823C5-B22A-1C4B-A596-E18B3FE2C9EE}" srcOrd="5" destOrd="0" presId="urn:microsoft.com/office/officeart/2005/8/layout/cycle5"/>
    <dgm:cxn modelId="{B4441348-5EB3-C94C-87C5-06106FE9DDAB}" type="presParOf" srcId="{979CD179-9987-5B45-BE4E-610BA8A376E3}" destId="{B0B7B056-2961-5F40-B144-EB9D478BA87E}" srcOrd="6" destOrd="0" presId="urn:microsoft.com/office/officeart/2005/8/layout/cycle5"/>
    <dgm:cxn modelId="{EA6AD16F-2D31-4548-B2C8-1F989557251F}" type="presParOf" srcId="{979CD179-9987-5B45-BE4E-610BA8A376E3}" destId="{EE62626D-59FC-054F-B91D-DFA9D0E5978F}" srcOrd="7" destOrd="0" presId="urn:microsoft.com/office/officeart/2005/8/layout/cycle5"/>
    <dgm:cxn modelId="{BB7045C4-130A-7E40-A22C-A591A1E53B33}" type="presParOf" srcId="{979CD179-9987-5B45-BE4E-610BA8A376E3}" destId="{650C69C6-468E-6346-AD2E-39A0C6ECF7F2}" srcOrd="8" destOrd="0" presId="urn:microsoft.com/office/officeart/2005/8/layout/cycle5"/>
    <dgm:cxn modelId="{AAFDD76E-6627-D944-B8D8-F26285DF5029}" type="presParOf" srcId="{979CD179-9987-5B45-BE4E-610BA8A376E3}" destId="{9FC6F4F5-E671-FA49-975D-BFF463485065}" srcOrd="9" destOrd="0" presId="urn:microsoft.com/office/officeart/2005/8/layout/cycle5"/>
    <dgm:cxn modelId="{237A0AC2-E1A5-A44F-8EC5-2E757E4795B5}" type="presParOf" srcId="{979CD179-9987-5B45-BE4E-610BA8A376E3}" destId="{E4E845C1-6DD2-D045-BDC2-680FC367A9CD}" srcOrd="10" destOrd="0" presId="urn:microsoft.com/office/officeart/2005/8/layout/cycle5"/>
    <dgm:cxn modelId="{575D3087-4CA6-084B-BB96-6E9823E75C96}" type="presParOf" srcId="{979CD179-9987-5B45-BE4E-610BA8A376E3}" destId="{C271258D-E01B-E942-B6F3-37EE2673C1E8}" srcOrd="11" destOrd="0" presId="urn:microsoft.com/office/officeart/2005/8/layout/cycle5"/>
    <dgm:cxn modelId="{E87CB1F9-FD95-6E42-8F52-22A95CC766F5}" type="presParOf" srcId="{979CD179-9987-5B45-BE4E-610BA8A376E3}" destId="{BFDF2B8F-8A54-6844-BBA7-6772783151A9}" srcOrd="12" destOrd="0" presId="urn:microsoft.com/office/officeart/2005/8/layout/cycle5"/>
    <dgm:cxn modelId="{F1014D3C-9CC2-684C-A7F2-F792CD51D830}" type="presParOf" srcId="{979CD179-9987-5B45-BE4E-610BA8A376E3}" destId="{D4B20EE9-F0DC-684E-B88B-88CDB1108D08}" srcOrd="13" destOrd="0" presId="urn:microsoft.com/office/officeart/2005/8/layout/cycle5"/>
    <dgm:cxn modelId="{CDC33757-EC25-8341-BFAC-01689D274E61}" type="presParOf" srcId="{979CD179-9987-5B45-BE4E-610BA8A376E3}" destId="{60E95C61-1FC7-F34F-AB5C-7494672CA6F1}" srcOrd="14" destOrd="0" presId="urn:microsoft.com/office/officeart/2005/8/layout/cycle5"/>
    <dgm:cxn modelId="{D139DE16-1E32-F149-A097-DC851BC165C5}" type="presParOf" srcId="{979CD179-9987-5B45-BE4E-610BA8A376E3}" destId="{7CAD5C23-7B81-5748-8346-01B9FFC002EB}" srcOrd="15" destOrd="0" presId="urn:microsoft.com/office/officeart/2005/8/layout/cycle5"/>
    <dgm:cxn modelId="{C6F6ED76-F742-B242-A24E-0EFB14BBA68D}" type="presParOf" srcId="{979CD179-9987-5B45-BE4E-610BA8A376E3}" destId="{DC66FA27-AC38-8443-BB96-E96595862DD5}" srcOrd="16" destOrd="0" presId="urn:microsoft.com/office/officeart/2005/8/layout/cycle5"/>
    <dgm:cxn modelId="{E800775C-BE91-6A48-A814-6DC600D3C1DB}" type="presParOf" srcId="{979CD179-9987-5B45-BE4E-610BA8A376E3}" destId="{2ED2B905-A5AB-F14D-A08D-9B4F467DEE26}" srcOrd="17" destOrd="0" presId="urn:microsoft.com/office/officeart/2005/8/layout/cycle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ED6765-06D0-4144-9349-E286EF04BE8D}" type="doc">
      <dgm:prSet loTypeId="urn:microsoft.com/office/officeart/2005/8/layout/venn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0685EC-39EA-C84F-8A35-26E7AB3F5637}">
      <dgm:prSet phldrT="[文本]" custT="1"/>
      <dgm:spPr>
        <a:solidFill>
          <a:schemeClr val="accent1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ONE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41FFAF9D-87CC-2C44-99A0-523353D5A130}" type="parTrans" cxnId="{B989D8F9-B3E5-0C4B-94D8-9CAC2457DEBB}">
      <dgm:prSet/>
      <dgm:spPr/>
      <dgm:t>
        <a:bodyPr/>
        <a:lstStyle/>
        <a:p>
          <a:endParaRPr lang="zh-CN" altLang="en-US"/>
        </a:p>
      </dgm:t>
    </dgm:pt>
    <dgm:pt modelId="{3B7F71A6-AD2B-2B49-8A3D-A99A116F30FF}" type="sibTrans" cxnId="{B989D8F9-B3E5-0C4B-94D8-9CAC2457DEBB}">
      <dgm:prSet/>
      <dgm:spPr/>
      <dgm:t>
        <a:bodyPr/>
        <a:lstStyle/>
        <a:p>
          <a:endParaRPr lang="zh-CN" altLang="en-US"/>
        </a:p>
      </dgm:t>
    </dgm:pt>
    <dgm:pt modelId="{F45C9E72-7A04-F04C-9E93-00C146716449}">
      <dgm:prSet phldrT="[文本]" custT="1"/>
      <dgm:spPr>
        <a:solidFill>
          <a:schemeClr val="accent2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TWO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E49B166A-6D6E-0C4D-8404-8732CB8B2B5E}" type="parTrans" cxnId="{760BD82D-F0F4-4F4D-BA65-533D50E0B720}">
      <dgm:prSet/>
      <dgm:spPr/>
      <dgm:t>
        <a:bodyPr/>
        <a:lstStyle/>
        <a:p>
          <a:endParaRPr lang="zh-CN" altLang="en-US"/>
        </a:p>
      </dgm:t>
    </dgm:pt>
    <dgm:pt modelId="{AD50BEDB-0751-4244-9FEA-DDFD9B34B499}" type="sibTrans" cxnId="{760BD82D-F0F4-4F4D-BA65-533D50E0B720}">
      <dgm:prSet/>
      <dgm:spPr/>
      <dgm:t>
        <a:bodyPr/>
        <a:lstStyle/>
        <a:p>
          <a:endParaRPr lang="zh-CN" altLang="en-US"/>
        </a:p>
      </dgm:t>
    </dgm:pt>
    <dgm:pt modelId="{59114A6C-166C-D241-8E08-BD571E397A63}">
      <dgm:prSet phldrT="[文本]" custT="1"/>
      <dgm:spPr>
        <a:solidFill>
          <a:schemeClr val="accent4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THREE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2168B75B-016E-7847-A173-0D02C0505477}" type="parTrans" cxnId="{69979EF7-2202-5148-BFB4-961EB35C11E2}">
      <dgm:prSet/>
      <dgm:spPr/>
      <dgm:t>
        <a:bodyPr/>
        <a:lstStyle/>
        <a:p>
          <a:endParaRPr lang="zh-CN" altLang="en-US"/>
        </a:p>
      </dgm:t>
    </dgm:pt>
    <dgm:pt modelId="{3968A188-3C08-7749-BD28-0537E03536EC}" type="sibTrans" cxnId="{69979EF7-2202-5148-BFB4-961EB35C11E2}">
      <dgm:prSet/>
      <dgm:spPr/>
      <dgm:t>
        <a:bodyPr/>
        <a:lstStyle/>
        <a:p>
          <a:endParaRPr lang="zh-CN" altLang="en-US"/>
        </a:p>
      </dgm:t>
    </dgm:pt>
    <dgm:pt modelId="{A2682DDE-2B95-1E45-A60B-68DA66E9BFF2}">
      <dgm:prSet phldrT="[文本]" custT="1"/>
      <dgm:spPr>
        <a:solidFill>
          <a:schemeClr val="accent5"/>
        </a:solidFill>
      </dgm:spPr>
      <dgm:t>
        <a:bodyPr/>
        <a:lstStyle/>
        <a:p>
          <a:pPr>
            <a:lnSpc>
              <a:spcPct val="150000"/>
            </a:lnSpc>
          </a:pPr>
          <a:r>
            <a:rPr lang="en-US" altLang="zh-CN" sz="2400" b="1" dirty="0" smtClean="0">
              <a:solidFill>
                <a:schemeClr val="bg1"/>
              </a:solidFill>
            </a:rPr>
            <a:t>PART FOUR</a:t>
          </a:r>
          <a:endParaRPr lang="zh-CN" altLang="en-US" sz="2400" b="1" dirty="0">
            <a:solidFill>
              <a:schemeClr val="bg1"/>
            </a:solidFill>
          </a:endParaRPr>
        </a:p>
      </dgm:t>
    </dgm:pt>
    <dgm:pt modelId="{7B299D8B-641C-9045-8088-0E8C66171A0C}" type="parTrans" cxnId="{90DE4AE0-A03D-9341-91E0-3C92A33E6318}">
      <dgm:prSet/>
      <dgm:spPr/>
      <dgm:t>
        <a:bodyPr/>
        <a:lstStyle/>
        <a:p>
          <a:endParaRPr lang="zh-CN" altLang="en-US"/>
        </a:p>
      </dgm:t>
    </dgm:pt>
    <dgm:pt modelId="{86541D7F-E3DB-5F4C-ACD3-23704BDCB1E9}" type="sibTrans" cxnId="{90DE4AE0-A03D-9341-91E0-3C92A33E6318}">
      <dgm:prSet/>
      <dgm:spPr/>
      <dgm:t>
        <a:bodyPr/>
        <a:lstStyle/>
        <a:p>
          <a:endParaRPr lang="zh-CN" altLang="en-US"/>
        </a:p>
      </dgm:t>
    </dgm:pt>
    <dgm:pt modelId="{6AA2ED55-DBF9-F747-9EB2-96AA707BEFCD}" type="pres">
      <dgm:prSet presAssocID="{2DED6765-06D0-4144-9349-E286EF04BE8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277901-B184-3745-B03E-E8A600FAE241}" type="pres">
      <dgm:prSet presAssocID="{B10685EC-39EA-C84F-8A35-26E7AB3F5637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5EE9A5-5485-724A-BD63-E73D516F3AD7}" type="pres">
      <dgm:prSet presAssocID="{3B7F71A6-AD2B-2B49-8A3D-A99A116F30FF}" presName="space" presStyleCnt="0"/>
      <dgm:spPr/>
      <dgm:t>
        <a:bodyPr/>
        <a:lstStyle/>
        <a:p>
          <a:endParaRPr lang="zh-CN" altLang="en-US"/>
        </a:p>
      </dgm:t>
    </dgm:pt>
    <dgm:pt modelId="{65D88AA4-B9BE-D94E-BFA8-CFA73CD801E0}" type="pres">
      <dgm:prSet presAssocID="{F45C9E72-7A04-F04C-9E93-00C146716449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E3B245-7BC1-0C40-849A-C2FCE7DD05C3}" type="pres">
      <dgm:prSet presAssocID="{AD50BEDB-0751-4244-9FEA-DDFD9B34B499}" presName="space" presStyleCnt="0"/>
      <dgm:spPr/>
      <dgm:t>
        <a:bodyPr/>
        <a:lstStyle/>
        <a:p>
          <a:endParaRPr lang="zh-CN" altLang="en-US"/>
        </a:p>
      </dgm:t>
    </dgm:pt>
    <dgm:pt modelId="{01887467-0B0D-9A4A-A58D-63DCF51D6B50}" type="pres">
      <dgm:prSet presAssocID="{59114A6C-166C-D241-8E08-BD571E397A63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9F5E7C-1F6E-8D40-91F8-C7716589B960}" type="pres">
      <dgm:prSet presAssocID="{3968A188-3C08-7749-BD28-0537E03536EC}" presName="space" presStyleCnt="0"/>
      <dgm:spPr/>
      <dgm:t>
        <a:bodyPr/>
        <a:lstStyle/>
        <a:p>
          <a:endParaRPr lang="zh-CN" altLang="en-US"/>
        </a:p>
      </dgm:t>
    </dgm:pt>
    <dgm:pt modelId="{3E9DBD2A-A616-F043-8C83-4EB4170F4942}" type="pres">
      <dgm:prSet presAssocID="{A2682DDE-2B95-1E45-A60B-68DA66E9BFF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989D8F9-B3E5-0C4B-94D8-9CAC2457DEBB}" srcId="{2DED6765-06D0-4144-9349-E286EF04BE8D}" destId="{B10685EC-39EA-C84F-8A35-26E7AB3F5637}" srcOrd="0" destOrd="0" parTransId="{41FFAF9D-87CC-2C44-99A0-523353D5A130}" sibTransId="{3B7F71A6-AD2B-2B49-8A3D-A99A116F30FF}"/>
    <dgm:cxn modelId="{760BD82D-F0F4-4F4D-BA65-533D50E0B720}" srcId="{2DED6765-06D0-4144-9349-E286EF04BE8D}" destId="{F45C9E72-7A04-F04C-9E93-00C146716449}" srcOrd="1" destOrd="0" parTransId="{E49B166A-6D6E-0C4D-8404-8732CB8B2B5E}" sibTransId="{AD50BEDB-0751-4244-9FEA-DDFD9B34B499}"/>
    <dgm:cxn modelId="{87ECAB67-AB37-7442-9037-8A52D1C3A632}" type="presOf" srcId="{A2682DDE-2B95-1E45-A60B-68DA66E9BFF2}" destId="{3E9DBD2A-A616-F043-8C83-4EB4170F4942}" srcOrd="0" destOrd="0" presId="urn:microsoft.com/office/officeart/2005/8/layout/venn3"/>
    <dgm:cxn modelId="{25395427-3724-304E-8984-365EF12D60C2}" type="presOf" srcId="{2DED6765-06D0-4144-9349-E286EF04BE8D}" destId="{6AA2ED55-DBF9-F747-9EB2-96AA707BEFCD}" srcOrd="0" destOrd="0" presId="urn:microsoft.com/office/officeart/2005/8/layout/venn3"/>
    <dgm:cxn modelId="{46088B8E-AD54-D648-9B9E-0FF4B3FFFDE9}" type="presOf" srcId="{59114A6C-166C-D241-8E08-BD571E397A63}" destId="{01887467-0B0D-9A4A-A58D-63DCF51D6B50}" srcOrd="0" destOrd="0" presId="urn:microsoft.com/office/officeart/2005/8/layout/venn3"/>
    <dgm:cxn modelId="{6935C438-7EB4-DD48-8300-38359292AAFA}" type="presOf" srcId="{B10685EC-39EA-C84F-8A35-26E7AB3F5637}" destId="{AA277901-B184-3745-B03E-E8A600FAE241}" srcOrd="0" destOrd="0" presId="urn:microsoft.com/office/officeart/2005/8/layout/venn3"/>
    <dgm:cxn modelId="{90DE4AE0-A03D-9341-91E0-3C92A33E6318}" srcId="{2DED6765-06D0-4144-9349-E286EF04BE8D}" destId="{A2682DDE-2B95-1E45-A60B-68DA66E9BFF2}" srcOrd="3" destOrd="0" parTransId="{7B299D8B-641C-9045-8088-0E8C66171A0C}" sibTransId="{86541D7F-E3DB-5F4C-ACD3-23704BDCB1E9}"/>
    <dgm:cxn modelId="{69979EF7-2202-5148-BFB4-961EB35C11E2}" srcId="{2DED6765-06D0-4144-9349-E286EF04BE8D}" destId="{59114A6C-166C-D241-8E08-BD571E397A63}" srcOrd="2" destOrd="0" parTransId="{2168B75B-016E-7847-A173-0D02C0505477}" sibTransId="{3968A188-3C08-7749-BD28-0537E03536EC}"/>
    <dgm:cxn modelId="{35C6AD93-7D08-FB47-8068-20F69757DB8D}" type="presOf" srcId="{F45C9E72-7A04-F04C-9E93-00C146716449}" destId="{65D88AA4-B9BE-D94E-BFA8-CFA73CD801E0}" srcOrd="0" destOrd="0" presId="urn:microsoft.com/office/officeart/2005/8/layout/venn3"/>
    <dgm:cxn modelId="{892E4BE7-3D7D-AC4B-BA2D-E424C6B30434}" type="presParOf" srcId="{6AA2ED55-DBF9-F747-9EB2-96AA707BEFCD}" destId="{AA277901-B184-3745-B03E-E8A600FAE241}" srcOrd="0" destOrd="0" presId="urn:microsoft.com/office/officeart/2005/8/layout/venn3"/>
    <dgm:cxn modelId="{34078A33-60F5-824F-A0B6-91B97F438624}" type="presParOf" srcId="{6AA2ED55-DBF9-F747-9EB2-96AA707BEFCD}" destId="{755EE9A5-5485-724A-BD63-E73D516F3AD7}" srcOrd="1" destOrd="0" presId="urn:microsoft.com/office/officeart/2005/8/layout/venn3"/>
    <dgm:cxn modelId="{C5A61591-A326-5E48-8B82-CE0E65C192E7}" type="presParOf" srcId="{6AA2ED55-DBF9-F747-9EB2-96AA707BEFCD}" destId="{65D88AA4-B9BE-D94E-BFA8-CFA73CD801E0}" srcOrd="2" destOrd="0" presId="urn:microsoft.com/office/officeart/2005/8/layout/venn3"/>
    <dgm:cxn modelId="{71B09A4A-55D4-D74E-81C9-B0706DCA31E5}" type="presParOf" srcId="{6AA2ED55-DBF9-F747-9EB2-96AA707BEFCD}" destId="{7EE3B245-7BC1-0C40-849A-C2FCE7DD05C3}" srcOrd="3" destOrd="0" presId="urn:microsoft.com/office/officeart/2005/8/layout/venn3"/>
    <dgm:cxn modelId="{387CA23E-94E4-034B-B6E1-0FA566A340BE}" type="presParOf" srcId="{6AA2ED55-DBF9-F747-9EB2-96AA707BEFCD}" destId="{01887467-0B0D-9A4A-A58D-63DCF51D6B50}" srcOrd="4" destOrd="0" presId="urn:microsoft.com/office/officeart/2005/8/layout/venn3"/>
    <dgm:cxn modelId="{6719CC62-5B6C-794F-9BDD-C13575D7EC23}" type="presParOf" srcId="{6AA2ED55-DBF9-F747-9EB2-96AA707BEFCD}" destId="{5D9F5E7C-1F6E-8D40-91F8-C7716589B960}" srcOrd="5" destOrd="0" presId="urn:microsoft.com/office/officeart/2005/8/layout/venn3"/>
    <dgm:cxn modelId="{D266FC05-60D9-6648-BCD3-23A8B2090193}" type="presParOf" srcId="{6AA2ED55-DBF9-F747-9EB2-96AA707BEFCD}" destId="{3E9DBD2A-A616-F043-8C83-4EB4170F4942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478FF9-D42C-4E54-89C6-5646CBBFE487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A71D0-6C04-4E90-8537-4961FD0098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953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9C8A674-4AB7-4949-9715-70A6C6492152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20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211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 hasCustomPrompt="1"/>
          </p:nvPr>
        </p:nvSpPr>
        <p:spPr>
          <a:xfrm>
            <a:off x="6615113" y="4414837"/>
            <a:ext cx="2228850" cy="585787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200" baseline="0"/>
            </a:lvl1pPr>
          </a:lstStyle>
          <a:p>
            <a:r>
              <a:rPr kumimoji="1" lang="en-US" altLang="zh-CN" dirty="0" smtClean="0"/>
              <a:t>COMPANY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LOGO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9290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D33A0D0-943B-42DD-8623-7846CDE1C7CF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66C3131-90F8-4A90-BBD2-F7B2E61FED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00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B2C12C9-B496-4E46-828C-C0E86B6C60B6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E511E95-3E6E-43DC-B713-697C5A0142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88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7" indent="0">
              <a:buNone/>
              <a:defRPr sz="1050"/>
            </a:lvl2pPr>
            <a:lvl3pPr marL="685773" indent="0">
              <a:buNone/>
              <a:defRPr sz="900"/>
            </a:lvl3pPr>
            <a:lvl4pPr marL="1028659" indent="0">
              <a:buNone/>
              <a:defRPr sz="750"/>
            </a:lvl4pPr>
            <a:lvl5pPr marL="1371545" indent="0">
              <a:buNone/>
              <a:defRPr sz="750"/>
            </a:lvl5pPr>
            <a:lvl6pPr marL="1714432" indent="0">
              <a:buNone/>
              <a:defRPr sz="750"/>
            </a:lvl6pPr>
            <a:lvl7pPr marL="2057318" indent="0">
              <a:buNone/>
              <a:defRPr sz="750"/>
            </a:lvl7pPr>
            <a:lvl8pPr marL="2400204" indent="0">
              <a:buNone/>
              <a:defRPr sz="750"/>
            </a:lvl8pPr>
            <a:lvl9pPr marL="274309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2CB060-8D63-400A-B2BB-7E67B2A013E0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F7BA3D3-1CDD-4EA9-827A-B0BA876107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01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87" indent="0">
              <a:buNone/>
              <a:defRPr sz="2100"/>
            </a:lvl2pPr>
            <a:lvl3pPr marL="685773" indent="0">
              <a:buNone/>
              <a:defRPr sz="1800"/>
            </a:lvl3pPr>
            <a:lvl4pPr marL="1028659" indent="0">
              <a:buNone/>
              <a:defRPr sz="1500"/>
            </a:lvl4pPr>
            <a:lvl5pPr marL="1371545" indent="0">
              <a:buNone/>
              <a:defRPr sz="1500"/>
            </a:lvl5pPr>
            <a:lvl6pPr marL="1714432" indent="0">
              <a:buNone/>
              <a:defRPr sz="1500"/>
            </a:lvl6pPr>
            <a:lvl7pPr marL="2057318" indent="0">
              <a:buNone/>
              <a:defRPr sz="1500"/>
            </a:lvl7pPr>
            <a:lvl8pPr marL="2400204" indent="0">
              <a:buNone/>
              <a:defRPr sz="1500"/>
            </a:lvl8pPr>
            <a:lvl9pPr marL="274309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7" indent="0">
              <a:buNone/>
              <a:defRPr sz="1050"/>
            </a:lvl2pPr>
            <a:lvl3pPr marL="685773" indent="0">
              <a:buNone/>
              <a:defRPr sz="900"/>
            </a:lvl3pPr>
            <a:lvl4pPr marL="1028659" indent="0">
              <a:buNone/>
              <a:defRPr sz="750"/>
            </a:lvl4pPr>
            <a:lvl5pPr marL="1371545" indent="0">
              <a:buNone/>
              <a:defRPr sz="750"/>
            </a:lvl5pPr>
            <a:lvl6pPr marL="1714432" indent="0">
              <a:buNone/>
              <a:defRPr sz="750"/>
            </a:lvl6pPr>
            <a:lvl7pPr marL="2057318" indent="0">
              <a:buNone/>
              <a:defRPr sz="750"/>
            </a:lvl7pPr>
            <a:lvl8pPr marL="2400204" indent="0">
              <a:buNone/>
              <a:defRPr sz="750"/>
            </a:lvl8pPr>
            <a:lvl9pPr marL="274309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2CA14F7-12C5-47F9-9354-39B7CA2EC354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E018E3-5C4E-4B17-8443-685A9F25C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1347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710B02-F51F-48A7-888A-46EA2A5B687C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79E18F1-15E1-43A3-BE29-9255DD76D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608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32CCE56-D967-416C-ACCD-93F5F0B56505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FF377FD-DE4D-45C3-B099-4153592B5A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995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模糊IMG_2247 cop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9524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821782" y="161884"/>
            <a:ext cx="3500437" cy="46676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TEXT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2821782" y="582238"/>
            <a:ext cx="3500437" cy="3163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pPr lvl="0"/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54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594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模糊IMG_2247 copy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7" indent="0" algn="ctr">
              <a:buNone/>
              <a:defRPr sz="1500"/>
            </a:lvl2pPr>
            <a:lvl3pPr marL="685773" indent="0" algn="ctr">
              <a:buNone/>
              <a:defRPr sz="1350"/>
            </a:lvl3pPr>
            <a:lvl4pPr marL="1028659" indent="0" algn="ctr">
              <a:buNone/>
              <a:defRPr sz="1200"/>
            </a:lvl4pPr>
            <a:lvl5pPr marL="1371545" indent="0" algn="ctr">
              <a:buNone/>
              <a:defRPr sz="1200"/>
            </a:lvl5pPr>
            <a:lvl6pPr marL="1714432" indent="0" algn="ctr">
              <a:buNone/>
              <a:defRPr sz="1200"/>
            </a:lvl6pPr>
            <a:lvl7pPr marL="2057318" indent="0" algn="ctr">
              <a:buNone/>
              <a:defRPr sz="1200"/>
            </a:lvl7pPr>
            <a:lvl8pPr marL="2400204" indent="0" algn="ctr">
              <a:buNone/>
              <a:defRPr sz="1200"/>
            </a:lvl8pPr>
            <a:lvl9pPr marL="274309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312229D-CEDF-40A4-9B2D-8E8C409AB382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582B2D-1368-4871-94ED-7C9404A1A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92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1C64DD5-BF54-4E4F-908D-8C8969D0A7D1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B3537D-9D84-485A-9E84-DB5FF21CB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076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7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5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1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0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9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E2F1AA-F754-4ED3-AD10-0A5F3B364AFE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9DACB33-6CB3-49F3-9D30-318E203782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664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720FABF-B52E-4F81-A27F-EFC1878B3D98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3787DF-C675-43C7-A9CA-AE798AAE1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40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7" indent="0">
              <a:buNone/>
              <a:defRPr sz="1500" b="1"/>
            </a:lvl2pPr>
            <a:lvl3pPr marL="685773" indent="0">
              <a:buNone/>
              <a:defRPr sz="1350" b="1"/>
            </a:lvl3pPr>
            <a:lvl4pPr marL="1028659" indent="0">
              <a:buNone/>
              <a:defRPr sz="1200" b="1"/>
            </a:lvl4pPr>
            <a:lvl5pPr marL="1371545" indent="0">
              <a:buNone/>
              <a:defRPr sz="1200" b="1"/>
            </a:lvl5pPr>
            <a:lvl6pPr marL="1714432" indent="0">
              <a:buNone/>
              <a:defRPr sz="1200" b="1"/>
            </a:lvl6pPr>
            <a:lvl7pPr marL="2057318" indent="0">
              <a:buNone/>
              <a:defRPr sz="1200" b="1"/>
            </a:lvl7pPr>
            <a:lvl8pPr marL="2400204" indent="0">
              <a:buNone/>
              <a:defRPr sz="1200" b="1"/>
            </a:lvl8pPr>
            <a:lvl9pPr marL="274309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7" indent="0">
              <a:buNone/>
              <a:defRPr sz="1500" b="1"/>
            </a:lvl2pPr>
            <a:lvl3pPr marL="685773" indent="0">
              <a:buNone/>
              <a:defRPr sz="1350" b="1"/>
            </a:lvl3pPr>
            <a:lvl4pPr marL="1028659" indent="0">
              <a:buNone/>
              <a:defRPr sz="1200" b="1"/>
            </a:lvl4pPr>
            <a:lvl5pPr marL="1371545" indent="0">
              <a:buNone/>
              <a:defRPr sz="1200" b="1"/>
            </a:lvl5pPr>
            <a:lvl6pPr marL="1714432" indent="0">
              <a:buNone/>
              <a:defRPr sz="1200" b="1"/>
            </a:lvl6pPr>
            <a:lvl7pPr marL="2057318" indent="0">
              <a:buNone/>
              <a:defRPr sz="1200" b="1"/>
            </a:lvl7pPr>
            <a:lvl8pPr marL="2400204" indent="0">
              <a:buNone/>
              <a:defRPr sz="1200" b="1"/>
            </a:lvl8pPr>
            <a:lvl9pPr marL="274309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7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4BDA5F4-15E8-4CEC-9F64-F8D0EF840F55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4241ED-D568-4AED-AD18-AC01F61A2A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12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03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1" r:id="rId2"/>
    <p:sldLayoutId id="2147483653" r:id="rId3"/>
    <p:sldLayoutId id="2147483668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320"/>
            <a:ext cx="7886700" cy="994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43"/>
            <a:ext cx="7886700" cy="326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739"/>
            <a:ext cx="2057400" cy="2728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defTabSz="822960">
              <a:defRPr/>
            </a:pPr>
            <a:fld id="{7B4EA814-1D30-4507-A893-7C77D13C30C3}" type="datetimeFigureOut">
              <a:rPr lang="zh-CN" altLang="en-US" smtClean="0"/>
              <a:pPr defTabSz="822960"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739"/>
            <a:ext cx="3086100" cy="2728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defTabSz="822960"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739"/>
            <a:ext cx="2057400" cy="2728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 defTabSz="822960">
              <a:defRPr/>
            </a:pPr>
            <a:fld id="{D1192CA1-F2BA-413E-90E7-B4DB53CC12BE}" type="slidenum">
              <a:rPr lang="zh-CN" altLang="en-US" smtClean="0"/>
              <a:pPr defTabSz="822960"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76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11480"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defTabSz="684372" rtl="0" fontAlgn="base">
        <a:lnSpc>
          <a:spcPct val="90000"/>
        </a:lnSpc>
        <a:spcBef>
          <a:spcPct val="0"/>
        </a:spcBef>
        <a:spcAft>
          <a:spcPct val="0"/>
        </a:spcAft>
        <a:defRPr sz="324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0022" indent="-170022" algn="l" defTabSz="684372" rtl="0" fontAlgn="base">
        <a:lnSpc>
          <a:spcPct val="90000"/>
        </a:lnSpc>
        <a:spcBef>
          <a:spcPts val="754"/>
        </a:spcBef>
        <a:spcAft>
          <a:spcPct val="0"/>
        </a:spcAft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1pPr>
      <a:lvl2pPr marL="512922" indent="-170022" algn="l" defTabSz="684372" rtl="0" fontAlgn="base">
        <a:lnSpc>
          <a:spcPct val="90000"/>
        </a:lnSpc>
        <a:spcBef>
          <a:spcPts val="372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5822" indent="-170022" algn="l" defTabSz="684372" rtl="0" fontAlgn="base">
        <a:lnSpc>
          <a:spcPct val="90000"/>
        </a:lnSpc>
        <a:spcBef>
          <a:spcPts val="372"/>
        </a:spcBef>
        <a:spcAft>
          <a:spcPct val="0"/>
        </a:spcAft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98722" indent="-170022" algn="l" defTabSz="684372" rtl="0" fontAlgn="base">
        <a:lnSpc>
          <a:spcPct val="90000"/>
        </a:lnSpc>
        <a:spcBef>
          <a:spcPts val="372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1622" indent="-170022" algn="l" defTabSz="684372" rtl="0" fontAlgn="base">
        <a:lnSpc>
          <a:spcPct val="90000"/>
        </a:lnSpc>
        <a:spcBef>
          <a:spcPts val="372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74" indent="-171443" algn="l" defTabSz="68577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61" indent="-171443" algn="l" defTabSz="68577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7" indent="-171443" algn="l" defTabSz="68577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3" indent="-171443" algn="l" defTabSz="68577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7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3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9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5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2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8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4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90" algn="l" defTabSz="68577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-271463" y="1468895"/>
            <a:ext cx="9658352" cy="2009068"/>
          </a:xfrm>
          <a:prstGeom prst="roundRect">
            <a:avLst>
              <a:gd name="adj" fmla="val 444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63938" y="206194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4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项目策划</a:t>
            </a:r>
            <a:endParaRPr kumimoji="1" lang="zh-CN" altLang="en-US" sz="4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3938" y="1598404"/>
            <a:ext cx="330411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BUSINESS</a:t>
            </a:r>
            <a:r>
              <a:rPr kumimoji="1" lang="zh-CN" altLang="en-US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PLAN</a:t>
            </a:r>
            <a:endParaRPr kumimoji="1" lang="zh-CN" altLang="en-US" sz="3000" b="1" dirty="0">
              <a:solidFill>
                <a:schemeClr val="bg1"/>
              </a:solidFill>
              <a:latin typeface="+mj-lt"/>
              <a:cs typeface="Arial Black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4884" y="2927115"/>
            <a:ext cx="19231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OFFICE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PLUS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7415938" y="2180978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12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椭圆 18"/>
          <p:cNvSpPr/>
          <p:nvPr/>
        </p:nvSpPr>
        <p:spPr>
          <a:xfrm>
            <a:off x="818932" y="438229"/>
            <a:ext cx="3955312" cy="3955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52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000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242930" y="2794336"/>
            <a:ext cx="26581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THREE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6339" y="324983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 smtClean="0">
                <a:solidFill>
                  <a:srgbClr val="323232"/>
                </a:solidFill>
                <a:latin typeface="Microsoft YaHei"/>
                <a:cs typeface="Microsoft YaHei"/>
              </a:rPr>
              <a:t>开发内容</a:t>
            </a:r>
            <a:endParaRPr kumimoji="1" lang="zh-CN" altLang="en-US" sz="3600" b="1" dirty="0">
              <a:solidFill>
                <a:srgbClr val="323232"/>
              </a:solidFill>
              <a:latin typeface="Microsoft YaHei"/>
              <a:cs typeface="Microsoft YaHe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4114986" y="1430748"/>
            <a:ext cx="915334" cy="685130"/>
            <a:chOff x="6018213" y="1143000"/>
            <a:chExt cx="530225" cy="396875"/>
          </a:xfrm>
          <a:solidFill>
            <a:schemeClr val="bg1"/>
          </a:solidFill>
        </p:grpSpPr>
        <p:sp>
          <p:nvSpPr>
            <p:cNvPr id="13" name="Freeform 149"/>
            <p:cNvSpPr>
              <a:spLocks/>
            </p:cNvSpPr>
            <p:nvPr/>
          </p:nvSpPr>
          <p:spPr bwMode="auto">
            <a:xfrm>
              <a:off x="6094413" y="1314450"/>
              <a:ext cx="269875" cy="25400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8" y="16"/>
                </a:cxn>
                <a:cxn ang="0">
                  <a:pos x="162" y="16"/>
                </a:cxn>
                <a:cxn ang="0">
                  <a:pos x="162" y="16"/>
                </a:cxn>
                <a:cxn ang="0">
                  <a:pos x="166" y="14"/>
                </a:cxn>
                <a:cxn ang="0">
                  <a:pos x="168" y="12"/>
                </a:cxn>
                <a:cxn ang="0">
                  <a:pos x="170" y="10"/>
                </a:cxn>
                <a:cxn ang="0">
                  <a:pos x="170" y="8"/>
                </a:cxn>
                <a:cxn ang="0">
                  <a:pos x="170" y="8"/>
                </a:cxn>
                <a:cxn ang="0">
                  <a:pos x="170" y="4"/>
                </a:cxn>
                <a:cxn ang="0">
                  <a:pos x="168" y="2"/>
                </a:cxn>
                <a:cxn ang="0">
                  <a:pos x="166" y="0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6" y="14"/>
                  </a:lnTo>
                  <a:lnTo>
                    <a:pt x="168" y="12"/>
                  </a:lnTo>
                  <a:lnTo>
                    <a:pt x="170" y="10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0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0"/>
            <p:cNvSpPr>
              <a:spLocks/>
            </p:cNvSpPr>
            <p:nvPr/>
          </p:nvSpPr>
          <p:spPr bwMode="auto">
            <a:xfrm>
              <a:off x="6094413" y="1384300"/>
              <a:ext cx="269875" cy="25400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8" y="16"/>
                </a:cxn>
                <a:cxn ang="0">
                  <a:pos x="162" y="16"/>
                </a:cxn>
                <a:cxn ang="0">
                  <a:pos x="162" y="16"/>
                </a:cxn>
                <a:cxn ang="0">
                  <a:pos x="166" y="16"/>
                </a:cxn>
                <a:cxn ang="0">
                  <a:pos x="168" y="14"/>
                </a:cxn>
                <a:cxn ang="0">
                  <a:pos x="170" y="12"/>
                </a:cxn>
                <a:cxn ang="0">
                  <a:pos x="170" y="8"/>
                </a:cxn>
                <a:cxn ang="0">
                  <a:pos x="170" y="8"/>
                </a:cxn>
                <a:cxn ang="0">
                  <a:pos x="170" y="6"/>
                </a:cxn>
                <a:cxn ang="0">
                  <a:pos x="168" y="2"/>
                </a:cxn>
                <a:cxn ang="0">
                  <a:pos x="166" y="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70" h="16">
                  <a:moveTo>
                    <a:pt x="162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6" y="16"/>
                  </a:lnTo>
                  <a:lnTo>
                    <a:pt x="168" y="14"/>
                  </a:lnTo>
                  <a:lnTo>
                    <a:pt x="170" y="12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70" y="6"/>
                  </a:lnTo>
                  <a:lnTo>
                    <a:pt x="168" y="2"/>
                  </a:lnTo>
                  <a:lnTo>
                    <a:pt x="166" y="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1"/>
            <p:cNvSpPr>
              <a:spLocks noEditPoints="1"/>
            </p:cNvSpPr>
            <p:nvPr/>
          </p:nvSpPr>
          <p:spPr bwMode="auto">
            <a:xfrm>
              <a:off x="6018213" y="1219200"/>
              <a:ext cx="428625" cy="320675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0" y="14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12" y="176"/>
                </a:cxn>
                <a:cxn ang="0">
                  <a:pos x="178" y="176"/>
                </a:cxn>
                <a:cxn ang="0">
                  <a:pos x="204" y="196"/>
                </a:cxn>
                <a:cxn ang="0">
                  <a:pos x="208" y="198"/>
                </a:cxn>
                <a:cxn ang="0">
                  <a:pos x="208" y="198"/>
                </a:cxn>
                <a:cxn ang="0">
                  <a:pos x="218" y="202"/>
                </a:cxn>
                <a:cxn ang="0">
                  <a:pos x="224" y="202"/>
                </a:cxn>
                <a:cxn ang="0">
                  <a:pos x="228" y="198"/>
                </a:cxn>
                <a:cxn ang="0">
                  <a:pos x="230" y="186"/>
                </a:cxn>
                <a:cxn ang="0">
                  <a:pos x="250" y="176"/>
                </a:cxn>
                <a:cxn ang="0">
                  <a:pos x="258" y="176"/>
                </a:cxn>
                <a:cxn ang="0">
                  <a:pos x="270" y="164"/>
                </a:cxn>
                <a:cxn ang="0">
                  <a:pos x="270" y="136"/>
                </a:cxn>
                <a:cxn ang="0">
                  <a:pos x="270" y="22"/>
                </a:cxn>
                <a:cxn ang="0">
                  <a:pos x="270" y="14"/>
                </a:cxn>
                <a:cxn ang="0">
                  <a:pos x="258" y="2"/>
                </a:cxn>
                <a:cxn ang="0">
                  <a:pos x="250" y="0"/>
                </a:cxn>
                <a:cxn ang="0">
                  <a:pos x="254" y="156"/>
                </a:cxn>
                <a:cxn ang="0">
                  <a:pos x="250" y="160"/>
                </a:cxn>
                <a:cxn ang="0">
                  <a:pos x="220" y="160"/>
                </a:cxn>
                <a:cxn ang="0">
                  <a:pos x="214" y="164"/>
                </a:cxn>
                <a:cxn ang="0">
                  <a:pos x="212" y="166"/>
                </a:cxn>
                <a:cxn ang="0">
                  <a:pos x="214" y="184"/>
                </a:cxn>
                <a:cxn ang="0">
                  <a:pos x="186" y="162"/>
                </a:cxn>
                <a:cxn ang="0">
                  <a:pos x="20" y="160"/>
                </a:cxn>
                <a:cxn ang="0">
                  <a:pos x="16" y="160"/>
                </a:cxn>
                <a:cxn ang="0">
                  <a:pos x="16" y="22"/>
                </a:cxn>
                <a:cxn ang="0">
                  <a:pos x="16" y="18"/>
                </a:cxn>
                <a:cxn ang="0">
                  <a:pos x="250" y="16"/>
                </a:cxn>
                <a:cxn ang="0">
                  <a:pos x="254" y="18"/>
                </a:cxn>
                <a:cxn ang="0">
                  <a:pos x="254" y="156"/>
                </a:cxn>
              </a:cxnLst>
              <a:rect l="0" t="0" r="r" b="b"/>
              <a:pathLst>
                <a:path w="270" h="202">
                  <a:moveTo>
                    <a:pt x="250" y="0"/>
                  </a:moveTo>
                  <a:lnTo>
                    <a:pt x="96" y="0"/>
                  </a:lnTo>
                  <a:lnTo>
                    <a:pt x="8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6" y="170"/>
                  </a:lnTo>
                  <a:lnTo>
                    <a:pt x="12" y="176"/>
                  </a:lnTo>
                  <a:lnTo>
                    <a:pt x="20" y="176"/>
                  </a:lnTo>
                  <a:lnTo>
                    <a:pt x="178" y="176"/>
                  </a:lnTo>
                  <a:lnTo>
                    <a:pt x="204" y="196"/>
                  </a:lnTo>
                  <a:lnTo>
                    <a:pt x="204" y="196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08" y="198"/>
                  </a:lnTo>
                  <a:lnTo>
                    <a:pt x="212" y="202"/>
                  </a:lnTo>
                  <a:lnTo>
                    <a:pt x="218" y="202"/>
                  </a:lnTo>
                  <a:lnTo>
                    <a:pt x="218" y="202"/>
                  </a:lnTo>
                  <a:lnTo>
                    <a:pt x="224" y="202"/>
                  </a:lnTo>
                  <a:lnTo>
                    <a:pt x="224" y="202"/>
                  </a:lnTo>
                  <a:lnTo>
                    <a:pt x="228" y="198"/>
                  </a:lnTo>
                  <a:lnTo>
                    <a:pt x="230" y="192"/>
                  </a:lnTo>
                  <a:lnTo>
                    <a:pt x="230" y="186"/>
                  </a:lnTo>
                  <a:lnTo>
                    <a:pt x="230" y="176"/>
                  </a:lnTo>
                  <a:lnTo>
                    <a:pt x="250" y="176"/>
                  </a:lnTo>
                  <a:lnTo>
                    <a:pt x="250" y="176"/>
                  </a:lnTo>
                  <a:lnTo>
                    <a:pt x="258" y="176"/>
                  </a:lnTo>
                  <a:lnTo>
                    <a:pt x="264" y="170"/>
                  </a:lnTo>
                  <a:lnTo>
                    <a:pt x="270" y="164"/>
                  </a:lnTo>
                  <a:lnTo>
                    <a:pt x="270" y="156"/>
                  </a:lnTo>
                  <a:lnTo>
                    <a:pt x="270" y="136"/>
                  </a:lnTo>
                  <a:lnTo>
                    <a:pt x="270" y="120"/>
                  </a:lnTo>
                  <a:lnTo>
                    <a:pt x="270" y="22"/>
                  </a:lnTo>
                  <a:lnTo>
                    <a:pt x="270" y="22"/>
                  </a:lnTo>
                  <a:lnTo>
                    <a:pt x="270" y="14"/>
                  </a:lnTo>
                  <a:lnTo>
                    <a:pt x="264" y="6"/>
                  </a:lnTo>
                  <a:lnTo>
                    <a:pt x="258" y="2"/>
                  </a:lnTo>
                  <a:lnTo>
                    <a:pt x="250" y="0"/>
                  </a:lnTo>
                  <a:lnTo>
                    <a:pt x="250" y="0"/>
                  </a:lnTo>
                  <a:close/>
                  <a:moveTo>
                    <a:pt x="254" y="156"/>
                  </a:moveTo>
                  <a:lnTo>
                    <a:pt x="254" y="156"/>
                  </a:lnTo>
                  <a:lnTo>
                    <a:pt x="254" y="160"/>
                  </a:lnTo>
                  <a:lnTo>
                    <a:pt x="250" y="160"/>
                  </a:lnTo>
                  <a:lnTo>
                    <a:pt x="220" y="160"/>
                  </a:lnTo>
                  <a:lnTo>
                    <a:pt x="220" y="160"/>
                  </a:lnTo>
                  <a:lnTo>
                    <a:pt x="218" y="162"/>
                  </a:lnTo>
                  <a:lnTo>
                    <a:pt x="214" y="164"/>
                  </a:lnTo>
                  <a:lnTo>
                    <a:pt x="214" y="164"/>
                  </a:lnTo>
                  <a:lnTo>
                    <a:pt x="212" y="166"/>
                  </a:lnTo>
                  <a:lnTo>
                    <a:pt x="212" y="170"/>
                  </a:lnTo>
                  <a:lnTo>
                    <a:pt x="214" y="184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2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50" y="16"/>
                  </a:lnTo>
                  <a:lnTo>
                    <a:pt x="250" y="16"/>
                  </a:lnTo>
                  <a:lnTo>
                    <a:pt x="254" y="18"/>
                  </a:lnTo>
                  <a:lnTo>
                    <a:pt x="254" y="22"/>
                  </a:lnTo>
                  <a:lnTo>
                    <a:pt x="254" y="1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2"/>
            <p:cNvSpPr>
              <a:spLocks/>
            </p:cNvSpPr>
            <p:nvPr/>
          </p:nvSpPr>
          <p:spPr bwMode="auto">
            <a:xfrm>
              <a:off x="6135688" y="1143000"/>
              <a:ext cx="412750" cy="298450"/>
            </a:xfrm>
            <a:custGeom>
              <a:avLst/>
              <a:gdLst/>
              <a:ahLst/>
              <a:cxnLst>
                <a:cxn ang="0">
                  <a:pos x="2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0" y="38"/>
                </a:cxn>
                <a:cxn ang="0">
                  <a:pos x="16" y="38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4" y="16"/>
                </a:cxn>
                <a:cxn ang="0">
                  <a:pos x="238" y="16"/>
                </a:cxn>
                <a:cxn ang="0">
                  <a:pos x="238" y="16"/>
                </a:cxn>
                <a:cxn ang="0">
                  <a:pos x="242" y="18"/>
                </a:cxn>
                <a:cxn ang="0">
                  <a:pos x="244" y="22"/>
                </a:cxn>
                <a:cxn ang="0">
                  <a:pos x="244" y="166"/>
                </a:cxn>
                <a:cxn ang="0">
                  <a:pos x="244" y="166"/>
                </a:cxn>
                <a:cxn ang="0">
                  <a:pos x="242" y="170"/>
                </a:cxn>
                <a:cxn ang="0">
                  <a:pos x="238" y="172"/>
                </a:cxn>
                <a:cxn ang="0">
                  <a:pos x="208" y="172"/>
                </a:cxn>
                <a:cxn ang="0">
                  <a:pos x="208" y="188"/>
                </a:cxn>
                <a:cxn ang="0">
                  <a:pos x="238" y="188"/>
                </a:cxn>
                <a:cxn ang="0">
                  <a:pos x="238" y="188"/>
                </a:cxn>
                <a:cxn ang="0">
                  <a:pos x="246" y="188"/>
                </a:cxn>
                <a:cxn ang="0">
                  <a:pos x="254" y="182"/>
                </a:cxn>
                <a:cxn ang="0">
                  <a:pos x="260" y="176"/>
                </a:cxn>
                <a:cxn ang="0">
                  <a:pos x="260" y="166"/>
                </a:cxn>
                <a:cxn ang="0">
                  <a:pos x="260" y="22"/>
                </a:cxn>
                <a:cxn ang="0">
                  <a:pos x="260" y="22"/>
                </a:cxn>
                <a:cxn ang="0">
                  <a:pos x="260" y="12"/>
                </a:cxn>
                <a:cxn ang="0">
                  <a:pos x="254" y="6"/>
                </a:cxn>
                <a:cxn ang="0">
                  <a:pos x="246" y="0"/>
                </a:cxn>
                <a:cxn ang="0">
                  <a:pos x="238" y="0"/>
                </a:cxn>
                <a:cxn ang="0">
                  <a:pos x="238" y="0"/>
                </a:cxn>
              </a:cxnLst>
              <a:rect l="0" t="0" r="r" b="b"/>
              <a:pathLst>
                <a:path w="260" h="188">
                  <a:moveTo>
                    <a:pt x="23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16" y="3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4" y="16"/>
                  </a:lnTo>
                  <a:lnTo>
                    <a:pt x="238" y="16"/>
                  </a:lnTo>
                  <a:lnTo>
                    <a:pt x="238" y="16"/>
                  </a:lnTo>
                  <a:lnTo>
                    <a:pt x="242" y="18"/>
                  </a:lnTo>
                  <a:lnTo>
                    <a:pt x="244" y="22"/>
                  </a:lnTo>
                  <a:lnTo>
                    <a:pt x="244" y="166"/>
                  </a:lnTo>
                  <a:lnTo>
                    <a:pt x="244" y="166"/>
                  </a:lnTo>
                  <a:lnTo>
                    <a:pt x="242" y="170"/>
                  </a:lnTo>
                  <a:lnTo>
                    <a:pt x="238" y="172"/>
                  </a:lnTo>
                  <a:lnTo>
                    <a:pt x="208" y="172"/>
                  </a:lnTo>
                  <a:lnTo>
                    <a:pt x="208" y="188"/>
                  </a:lnTo>
                  <a:lnTo>
                    <a:pt x="238" y="188"/>
                  </a:lnTo>
                  <a:lnTo>
                    <a:pt x="238" y="188"/>
                  </a:lnTo>
                  <a:lnTo>
                    <a:pt x="246" y="188"/>
                  </a:lnTo>
                  <a:lnTo>
                    <a:pt x="254" y="182"/>
                  </a:lnTo>
                  <a:lnTo>
                    <a:pt x="260" y="176"/>
                  </a:lnTo>
                  <a:lnTo>
                    <a:pt x="260" y="166"/>
                  </a:lnTo>
                  <a:lnTo>
                    <a:pt x="260" y="22"/>
                  </a:lnTo>
                  <a:lnTo>
                    <a:pt x="260" y="22"/>
                  </a:lnTo>
                  <a:lnTo>
                    <a:pt x="260" y="12"/>
                  </a:lnTo>
                  <a:lnTo>
                    <a:pt x="254" y="6"/>
                  </a:lnTo>
                  <a:lnTo>
                    <a:pt x="246" y="0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82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275" y="19633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0983" y="1394634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275" y="1394635"/>
            <a:ext cx="2165605" cy="1131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73324" y="1498584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61063" y="1711336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0983" y="196333"/>
            <a:ext cx="2165605" cy="11312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007032" y="300282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494771" y="513034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1797" y="19633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5505" y="1394634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4621797" y="1394635"/>
            <a:ext cx="2165605" cy="1131255"/>
            <a:chOff x="175497" y="1532197"/>
            <a:chExt cx="2490719" cy="1301084"/>
          </a:xfrm>
          <a:solidFill>
            <a:schemeClr val="accent2"/>
          </a:solidFill>
        </p:grpSpPr>
        <p:sp>
          <p:nvSpPr>
            <p:cNvPr id="13" name="矩形 12"/>
            <p:cNvSpPr/>
            <p:nvPr/>
          </p:nvSpPr>
          <p:spPr>
            <a:xfrm>
              <a:off x="175497" y="1532197"/>
              <a:ext cx="2490719" cy="130108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895532" y="1651751"/>
              <a:ext cx="1041195" cy="276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OUR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OBJECTS</a:t>
              </a:r>
              <a:endParaRPr kumimoji="1" lang="zh-CN" altLang="en-US" sz="1200" dirty="0">
                <a:solidFill>
                  <a:srgbClr val="FFFFFF"/>
                </a:solidFill>
                <a:latin typeface="Calibri"/>
                <a:ea typeface="宋体"/>
                <a:cs typeface="Arial Black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306368" y="1896443"/>
              <a:ext cx="2219520" cy="7079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点击此处添加文本信息。建议正文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10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号字，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1.3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倍字间距</a:t>
              </a:r>
              <a:r>
                <a:rPr kumimoji="1" lang="zh-CN" altLang="en-US" sz="8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。</a:t>
              </a:r>
            </a:p>
            <a:p>
              <a:endParaRPr kumimoji="1" lang="zh-CN" altLang="en-US" sz="800" dirty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6855505" y="196333"/>
            <a:ext cx="2165605" cy="1131255"/>
            <a:chOff x="327897" y="1684597"/>
            <a:chExt cx="2490719" cy="1301084"/>
          </a:xfrm>
          <a:solidFill>
            <a:schemeClr val="accent4"/>
          </a:solidFill>
        </p:grpSpPr>
        <p:sp>
          <p:nvSpPr>
            <p:cNvPr id="17" name="矩形 16"/>
            <p:cNvSpPr/>
            <p:nvPr/>
          </p:nvSpPr>
          <p:spPr>
            <a:xfrm>
              <a:off x="327897" y="1684597"/>
              <a:ext cx="2490719" cy="130108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1047932" y="1804151"/>
              <a:ext cx="1041195" cy="276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OUR</a:t>
              </a:r>
              <a:r>
                <a:rPr kumimoji="1" lang="zh-CN" altLang="en-US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  <a:latin typeface="Calibri"/>
                  <a:ea typeface="宋体"/>
                  <a:cs typeface="Arial Black"/>
                </a:rPr>
                <a:t>OBJECTS</a:t>
              </a:r>
              <a:endParaRPr kumimoji="1" lang="zh-CN" altLang="en-US" sz="1200" dirty="0">
                <a:solidFill>
                  <a:srgbClr val="FFFFFF"/>
                </a:solidFill>
                <a:latin typeface="Calibri"/>
                <a:ea typeface="宋体"/>
                <a:cs typeface="Arial Black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458768" y="2048843"/>
              <a:ext cx="2219520" cy="7079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点击此处添加文本信息。建议正文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10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号字，</a:t>
              </a:r>
              <a:r>
                <a:rPr kumimoji="1"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1.3</a:t>
              </a:r>
              <a:r>
                <a:rPr kumimoji="1"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Arial"/>
                </a:rPr>
                <a:t>倍字间距。</a:t>
              </a:r>
            </a:p>
            <a:p>
              <a:endParaRPr kumimoji="1" lang="zh-CN" altLang="en-US" sz="800" dirty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0059" y="2592400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73767" y="379070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0059" y="3790702"/>
            <a:ext cx="2165605" cy="1131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766107" y="3894650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253847" y="4107402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73767" y="2592400"/>
            <a:ext cx="2165605" cy="11312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2999815" y="2696348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2487555" y="2909100"/>
            <a:ext cx="1929806" cy="4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614581" y="2592400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48289" y="3790702"/>
            <a:ext cx="2165605" cy="11312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4581" y="3790702"/>
            <a:ext cx="2165605" cy="1131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5240629" y="3894650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32" name="文本框 31"/>
          <p:cNvSpPr txBox="1"/>
          <p:nvPr/>
        </p:nvSpPr>
        <p:spPr>
          <a:xfrm flipH="1">
            <a:off x="4728369" y="4107402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48289" y="2592400"/>
            <a:ext cx="2165605" cy="113125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4" name="文本框 33"/>
          <p:cNvSpPr txBox="1"/>
          <p:nvPr/>
        </p:nvSpPr>
        <p:spPr>
          <a:xfrm flipH="1">
            <a:off x="7474337" y="2696348"/>
            <a:ext cx="905288" cy="2408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35" name="文本框 34"/>
          <p:cNvSpPr txBox="1"/>
          <p:nvPr/>
        </p:nvSpPr>
        <p:spPr>
          <a:xfrm flipH="1">
            <a:off x="6962077" y="2909100"/>
            <a:ext cx="19298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004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/>
        </p:nvCxnSpPr>
        <p:spPr>
          <a:xfrm>
            <a:off x="0" y="2331278"/>
            <a:ext cx="91440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/>
          <p:nvPr/>
        </p:nvCxnSpPr>
        <p:spPr>
          <a:xfrm>
            <a:off x="4572000" y="3398235"/>
            <a:ext cx="0" cy="1263459"/>
          </a:xfrm>
          <a:prstGeom prst="line">
            <a:avLst/>
          </a:prstGeom>
          <a:ln w="12700" cmpd="sng">
            <a:solidFill>
              <a:srgbClr val="FFFFFF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927961" y="3621519"/>
            <a:ext cx="2756546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59494" y="3621519"/>
            <a:ext cx="2756546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" name="椭圆 3"/>
          <p:cNvSpPr/>
          <p:nvPr/>
        </p:nvSpPr>
        <p:spPr>
          <a:xfrm>
            <a:off x="2173010" y="1537581"/>
            <a:ext cx="1438818" cy="14388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2480076" y="2014620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27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454051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888823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604636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347555" y="1537581"/>
            <a:ext cx="1438818" cy="143881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76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111" y="257948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6945" y="1349310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111" y="1349310"/>
            <a:ext cx="2037752" cy="1030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84198" y="1443981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2182" y="1637747"/>
            <a:ext cx="18158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</a:t>
            </a:r>
            <a:r>
              <a:rPr kumimoji="1" lang="zh-CN" altLang="en-US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。建议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6945" y="257948"/>
            <a:ext cx="2037752" cy="10302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086032" y="352619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604016" y="546385"/>
            <a:ext cx="18158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5466" y="257948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7301" y="1349310"/>
            <a:ext cx="2037752" cy="1030299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05466" y="1349310"/>
            <a:ext cx="2037752" cy="10302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194553" y="1443981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712537" y="1637747"/>
            <a:ext cx="181587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  <a:p>
            <a:endParaRPr kumimoji="1" lang="zh-CN" altLang="en-US" sz="800" dirty="0">
              <a:solidFill>
                <a:srgbClr val="FFFF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07301" y="257948"/>
            <a:ext cx="2037752" cy="103029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7296388" y="352619"/>
            <a:ext cx="851842" cy="219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OUR</a:t>
            </a:r>
            <a:r>
              <a:rPr kumimoji="1" lang="zh-CN" altLang="en-US" sz="1200" dirty="0" smtClean="0">
                <a:solidFill>
                  <a:srgbClr val="FFFFFF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cs typeface="Arial Black"/>
              </a:rPr>
              <a:t>OBJECTS</a:t>
            </a:r>
            <a:endParaRPr kumimoji="1" lang="zh-CN" altLang="en-US" sz="1200" dirty="0">
              <a:solidFill>
                <a:srgbClr val="FFFFFF"/>
              </a:solidFill>
              <a:cs typeface="Arial Black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6814372" y="546385"/>
            <a:ext cx="18158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点击此处添加文本信息。建议正文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</a:p>
        </p:txBody>
      </p:sp>
      <p:cxnSp>
        <p:nvCxnSpPr>
          <p:cNvPr id="18" name="直线连接符 17"/>
          <p:cNvCxnSpPr/>
          <p:nvPr/>
        </p:nvCxnSpPr>
        <p:spPr>
          <a:xfrm>
            <a:off x="-24900" y="2631691"/>
            <a:ext cx="9168900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09584" y="2774010"/>
            <a:ext cx="1188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dirty="0" smtClean="0">
                <a:solidFill>
                  <a:schemeClr val="bg1"/>
                </a:solidFill>
                <a:cs typeface="Arial Black"/>
              </a:rPr>
              <a:t>TEXT</a:t>
            </a:r>
            <a:r>
              <a:rPr kumimoji="1" lang="zh-CN" altLang="en-US" dirty="0" smtClean="0">
                <a:solidFill>
                  <a:schemeClr val="bg1"/>
                </a:solidFill>
                <a:cs typeface="Arial Black"/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  <a:cs typeface="Arial Black"/>
              </a:rPr>
              <a:t>HERE</a:t>
            </a:r>
            <a:endParaRPr kumimoji="1" lang="zh-CN" altLang="en-US" dirty="0">
              <a:solidFill>
                <a:schemeClr val="bg1"/>
              </a:solidFill>
              <a:cs typeface="Arial Black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9584" y="3329144"/>
            <a:ext cx="413958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94831" y="3329144"/>
            <a:ext cx="413958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7352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242930" y="2794336"/>
            <a:ext cx="26581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FOUR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6342" y="324983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 smtClean="0">
                <a:solidFill>
                  <a:srgbClr val="323232"/>
                </a:solidFill>
                <a:latin typeface="Microsoft YaHei"/>
                <a:cs typeface="Microsoft YaHei"/>
              </a:rPr>
              <a:t>人员需求</a:t>
            </a:r>
            <a:endParaRPr kumimoji="1" lang="zh-CN" altLang="en-US" sz="3600" b="1" dirty="0">
              <a:solidFill>
                <a:srgbClr val="323232"/>
              </a:solidFill>
              <a:latin typeface="Microsoft YaHei"/>
              <a:cs typeface="Microsoft YaHe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1" name="组 10"/>
          <p:cNvGrpSpPr/>
          <p:nvPr/>
        </p:nvGrpSpPr>
        <p:grpSpPr>
          <a:xfrm>
            <a:off x="4159656" y="1532091"/>
            <a:ext cx="824687" cy="484740"/>
            <a:chOff x="3902075" y="4498975"/>
            <a:chExt cx="831850" cy="488950"/>
          </a:xfrm>
          <a:noFill/>
        </p:grpSpPr>
        <p:sp>
          <p:nvSpPr>
            <p:cNvPr id="17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317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41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045027" y="1415175"/>
            <a:ext cx="456120" cy="45612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1045028" y="2345070"/>
            <a:ext cx="456120" cy="456120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1045028" y="3274964"/>
            <a:ext cx="456120" cy="456120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1045027" y="4204859"/>
            <a:ext cx="456120" cy="456120"/>
          </a:xfrm>
          <a:prstGeom prst="ellipse">
            <a:avLst/>
          </a:prstGeom>
          <a:noFill/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18" name="直接连接符 12"/>
          <p:cNvCxnSpPr>
            <a:stCxn id="10" idx="6"/>
          </p:cNvCxnSpPr>
          <p:nvPr/>
        </p:nvCxnSpPr>
        <p:spPr>
          <a:xfrm>
            <a:off x="1501147" y="1643235"/>
            <a:ext cx="6008637" cy="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3"/>
          <p:cNvCxnSpPr>
            <a:stCxn id="11" idx="6"/>
          </p:cNvCxnSpPr>
          <p:nvPr/>
        </p:nvCxnSpPr>
        <p:spPr>
          <a:xfrm>
            <a:off x="1501148" y="2573130"/>
            <a:ext cx="600863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7"/>
          <p:cNvCxnSpPr>
            <a:stCxn id="12" idx="6"/>
          </p:cNvCxnSpPr>
          <p:nvPr/>
        </p:nvCxnSpPr>
        <p:spPr>
          <a:xfrm>
            <a:off x="1501148" y="3503024"/>
            <a:ext cx="6008636" cy="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0"/>
          <p:cNvCxnSpPr>
            <a:stCxn id="13" idx="6"/>
          </p:cNvCxnSpPr>
          <p:nvPr/>
        </p:nvCxnSpPr>
        <p:spPr>
          <a:xfrm>
            <a:off x="1501147" y="4432919"/>
            <a:ext cx="6008637" cy="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092642" y="1489347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2092642" y="2419241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092642" y="3349136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2092642" y="4279031"/>
            <a:ext cx="2847658" cy="30777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6" name="椭圆 35"/>
          <p:cNvSpPr/>
          <p:nvPr/>
        </p:nvSpPr>
        <p:spPr>
          <a:xfrm>
            <a:off x="7509780" y="1275555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509783" y="2216146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509782" y="3135345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509781" y="4054544"/>
            <a:ext cx="735359" cy="7353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47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084608" y="2173433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4084608" y="1558546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3814711" y="1558546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084608" y="3765609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4084608" y="3150722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3814711" y="3150722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8"/>
          <p:cNvSpPr txBox="1"/>
          <p:nvPr/>
        </p:nvSpPr>
        <p:spPr>
          <a:xfrm>
            <a:off x="4220305" y="1594781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35" name="文本框 8"/>
          <p:cNvSpPr txBox="1"/>
          <p:nvPr/>
        </p:nvSpPr>
        <p:spPr>
          <a:xfrm>
            <a:off x="4204758" y="3197129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241191" y="2163590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7"/>
          <p:cNvSpPr>
            <a:spLocks/>
          </p:cNvSpPr>
          <p:nvPr/>
        </p:nvSpPr>
        <p:spPr bwMode="auto">
          <a:xfrm>
            <a:off x="1241191" y="1548703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971294" y="1548703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"/>
          <p:cNvSpPr>
            <a:spLocks/>
          </p:cNvSpPr>
          <p:nvPr/>
        </p:nvSpPr>
        <p:spPr bwMode="auto">
          <a:xfrm>
            <a:off x="1241191" y="3765609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7"/>
          <p:cNvSpPr>
            <a:spLocks/>
          </p:cNvSpPr>
          <p:nvPr/>
        </p:nvSpPr>
        <p:spPr bwMode="auto">
          <a:xfrm>
            <a:off x="1241191" y="3150722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8"/>
          <p:cNvSpPr>
            <a:spLocks/>
          </p:cNvSpPr>
          <p:nvPr/>
        </p:nvSpPr>
        <p:spPr bwMode="auto">
          <a:xfrm>
            <a:off x="971294" y="3150722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8"/>
          <p:cNvSpPr txBox="1"/>
          <p:nvPr/>
        </p:nvSpPr>
        <p:spPr>
          <a:xfrm>
            <a:off x="1422075" y="1594781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1422075" y="3188843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6867291" y="2163590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6867291" y="1548703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>
            <a:off x="6597394" y="1548703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6867291" y="3765609"/>
            <a:ext cx="651889" cy="856489"/>
          </a:xfrm>
          <a:custGeom>
            <a:avLst/>
            <a:gdLst>
              <a:gd name="T0" fmla="*/ 0 w 599"/>
              <a:gd name="T1" fmla="*/ 565 h 787"/>
              <a:gd name="T2" fmla="*/ 599 w 599"/>
              <a:gd name="T3" fmla="*/ 787 h 787"/>
              <a:gd name="T4" fmla="*/ 129 w 599"/>
              <a:gd name="T5" fmla="*/ 407 h 787"/>
              <a:gd name="T6" fmla="*/ 0 w 599"/>
              <a:gd name="T7" fmla="*/ 0 h 787"/>
              <a:gd name="T8" fmla="*/ 0 w 599"/>
              <a:gd name="T9" fmla="*/ 56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787">
                <a:moveTo>
                  <a:pt x="0" y="565"/>
                </a:moveTo>
                <a:lnTo>
                  <a:pt x="599" y="787"/>
                </a:lnTo>
                <a:lnTo>
                  <a:pt x="129" y="407"/>
                </a:lnTo>
                <a:lnTo>
                  <a:pt x="0" y="0"/>
                </a:lnTo>
                <a:lnTo>
                  <a:pt x="0" y="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6867291" y="3150722"/>
            <a:ext cx="1644414" cy="1229774"/>
          </a:xfrm>
          <a:custGeom>
            <a:avLst/>
            <a:gdLst>
              <a:gd name="T0" fmla="*/ 0 w 1511"/>
              <a:gd name="T1" fmla="*/ 1130 h 1130"/>
              <a:gd name="T2" fmla="*/ 1180 w 1511"/>
              <a:gd name="T3" fmla="*/ 759 h 1130"/>
              <a:gd name="T4" fmla="*/ 1511 w 1511"/>
              <a:gd name="T5" fmla="*/ 0 h 1130"/>
              <a:gd name="T6" fmla="*/ 0 w 1511"/>
              <a:gd name="T7" fmla="*/ 565 h 1130"/>
              <a:gd name="T8" fmla="*/ 0 w 1511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1" h="1130">
                <a:moveTo>
                  <a:pt x="0" y="1130"/>
                </a:moveTo>
                <a:lnTo>
                  <a:pt x="1180" y="759"/>
                </a:lnTo>
                <a:lnTo>
                  <a:pt x="1511" y="0"/>
                </a:lnTo>
                <a:lnTo>
                  <a:pt x="0" y="565"/>
                </a:lnTo>
                <a:lnTo>
                  <a:pt x="0" y="113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6597394" y="3150722"/>
            <a:ext cx="1914311" cy="826017"/>
          </a:xfrm>
          <a:custGeom>
            <a:avLst/>
            <a:gdLst>
              <a:gd name="T0" fmla="*/ 0 w 1759"/>
              <a:gd name="T1" fmla="*/ 759 h 759"/>
              <a:gd name="T2" fmla="*/ 1428 w 1759"/>
              <a:gd name="T3" fmla="*/ 759 h 759"/>
              <a:gd name="T4" fmla="*/ 1759 w 1759"/>
              <a:gd name="T5" fmla="*/ 0 h 759"/>
              <a:gd name="T6" fmla="*/ 0 w 1759"/>
              <a:gd name="T7" fmla="*/ 0 h 759"/>
              <a:gd name="T8" fmla="*/ 0 w 1759"/>
              <a:gd name="T9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9" h="759">
                <a:moveTo>
                  <a:pt x="0" y="759"/>
                </a:moveTo>
                <a:lnTo>
                  <a:pt x="1428" y="759"/>
                </a:lnTo>
                <a:lnTo>
                  <a:pt x="1759" y="0"/>
                </a:lnTo>
                <a:lnTo>
                  <a:pt x="0" y="0"/>
                </a:lnTo>
                <a:lnTo>
                  <a:pt x="0" y="7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8"/>
          <p:cNvSpPr txBox="1"/>
          <p:nvPr/>
        </p:nvSpPr>
        <p:spPr>
          <a:xfrm>
            <a:off x="7048175" y="1594781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7048175" y="3188843"/>
            <a:ext cx="1126437" cy="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3" name="椭圆 62"/>
          <p:cNvSpPr/>
          <p:nvPr/>
        </p:nvSpPr>
        <p:spPr>
          <a:xfrm>
            <a:off x="3372646" y="1568152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372646" y="3151195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238511" y="1551214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238511" y="3150722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03473" y="1538978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597413" y="3160446"/>
            <a:ext cx="806568" cy="806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98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pSp>
        <p:nvGrpSpPr>
          <p:cNvPr id="39" name="组 38"/>
          <p:cNvGrpSpPr/>
          <p:nvPr/>
        </p:nvGrpSpPr>
        <p:grpSpPr>
          <a:xfrm>
            <a:off x="2780130" y="1399768"/>
            <a:ext cx="3583741" cy="3103208"/>
            <a:chOff x="2724079" y="1043685"/>
            <a:chExt cx="3583741" cy="3103208"/>
          </a:xfrm>
        </p:grpSpPr>
        <p:grpSp>
          <p:nvGrpSpPr>
            <p:cNvPr id="43" name="组 42"/>
            <p:cNvGrpSpPr/>
            <p:nvPr/>
          </p:nvGrpSpPr>
          <p:grpSpPr>
            <a:xfrm>
              <a:off x="3317472" y="1043685"/>
              <a:ext cx="2396954" cy="1072428"/>
              <a:chOff x="3286088" y="1061323"/>
              <a:chExt cx="2396954" cy="1072428"/>
            </a:xfrm>
          </p:grpSpPr>
          <p:sp>
            <p:nvSpPr>
              <p:cNvPr id="61" name="六边形 60"/>
              <p:cNvSpPr/>
              <p:nvPr/>
            </p:nvSpPr>
            <p:spPr>
              <a:xfrm rot="1799508">
                <a:off x="4439027" y="1061324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六边形 61"/>
              <p:cNvSpPr/>
              <p:nvPr/>
            </p:nvSpPr>
            <p:spPr>
              <a:xfrm rot="1799508">
                <a:off x="3286088" y="1061323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49" name="组 48"/>
            <p:cNvGrpSpPr/>
            <p:nvPr/>
          </p:nvGrpSpPr>
          <p:grpSpPr>
            <a:xfrm>
              <a:off x="2724079" y="2060311"/>
              <a:ext cx="3583741" cy="1072433"/>
              <a:chOff x="2724079" y="2060313"/>
              <a:chExt cx="3583741" cy="1072433"/>
            </a:xfrm>
          </p:grpSpPr>
          <p:sp>
            <p:nvSpPr>
              <p:cNvPr id="59" name="六边形 58"/>
              <p:cNvSpPr/>
              <p:nvPr/>
            </p:nvSpPr>
            <p:spPr>
              <a:xfrm rot="1799508">
                <a:off x="2724079" y="2060313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六边形 59"/>
              <p:cNvSpPr/>
              <p:nvPr/>
            </p:nvSpPr>
            <p:spPr>
              <a:xfrm rot="1799508">
                <a:off x="5063805" y="2060319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53" name="组 52"/>
            <p:cNvGrpSpPr/>
            <p:nvPr/>
          </p:nvGrpSpPr>
          <p:grpSpPr>
            <a:xfrm>
              <a:off x="3317472" y="3074463"/>
              <a:ext cx="2396954" cy="1072430"/>
              <a:chOff x="3286088" y="3039187"/>
              <a:chExt cx="2396954" cy="1072430"/>
            </a:xfrm>
          </p:grpSpPr>
          <p:sp>
            <p:nvSpPr>
              <p:cNvPr id="57" name="六边形 56"/>
              <p:cNvSpPr/>
              <p:nvPr/>
            </p:nvSpPr>
            <p:spPr>
              <a:xfrm rot="1799508">
                <a:off x="3286088" y="3039187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8" name="六边形 57"/>
              <p:cNvSpPr/>
              <p:nvPr/>
            </p:nvSpPr>
            <p:spPr>
              <a:xfrm rot="1799508">
                <a:off x="4439027" y="3039190"/>
                <a:ext cx="1244015" cy="1072427"/>
              </a:xfrm>
              <a:prstGeom prst="hexagon">
                <a:avLst>
                  <a:gd name="adj" fmla="val 28919"/>
                  <a:gd name="vf" fmla="val 11547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6" name="六边形 55"/>
            <p:cNvSpPr/>
            <p:nvPr/>
          </p:nvSpPr>
          <p:spPr>
            <a:xfrm rot="1799508">
              <a:off x="3893942" y="2060314"/>
              <a:ext cx="1244015" cy="1072427"/>
            </a:xfrm>
            <a:prstGeom prst="hexagon">
              <a:avLst>
                <a:gd name="adj" fmla="val 28919"/>
                <a:gd name="vf" fmla="val 115470"/>
              </a:avLst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5678185" y="1418168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2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2"/>
              </a:solidFill>
              <a:cs typeface="Arial Black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805361" y="1662860"/>
            <a:ext cx="19746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262759" y="244580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4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4"/>
              </a:solidFill>
              <a:cs typeface="Arial Black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389935" y="2690499"/>
            <a:ext cx="185490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033662" y="345094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1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1"/>
              </a:solidFill>
              <a:cs typeface="Arial Black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805361" y="3695639"/>
            <a:ext cx="19746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 flipH="1">
            <a:off x="2178347" y="1418168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1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1"/>
              </a:solidFill>
              <a:cs typeface="Arial Black"/>
            </a:endParaRPr>
          </a:p>
        </p:txBody>
      </p:sp>
      <p:sp>
        <p:nvSpPr>
          <p:cNvPr id="76" name="文本框 75"/>
          <p:cNvSpPr txBox="1"/>
          <p:nvPr/>
        </p:nvSpPr>
        <p:spPr>
          <a:xfrm flipH="1">
            <a:off x="1567928" y="1662860"/>
            <a:ext cx="192965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 flipH="1">
            <a:off x="1593773" y="244580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4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4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4"/>
              </a:solidFill>
              <a:cs typeface="Arial Black"/>
            </a:endParaRPr>
          </a:p>
        </p:txBody>
      </p:sp>
      <p:sp>
        <p:nvSpPr>
          <p:cNvPr id="78" name="文本框 77"/>
          <p:cNvSpPr txBox="1"/>
          <p:nvPr/>
        </p:nvSpPr>
        <p:spPr>
          <a:xfrm flipH="1">
            <a:off x="983354" y="2690499"/>
            <a:ext cx="19503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 flipH="1">
            <a:off x="1837258" y="3450947"/>
            <a:ext cx="1295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OUR</a:t>
            </a:r>
            <a:r>
              <a:rPr kumimoji="1" lang="zh-CN" altLang="en-US" sz="1200" b="1" dirty="0" smtClean="0">
                <a:solidFill>
                  <a:schemeClr val="accent2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2"/>
                </a:solidFill>
                <a:cs typeface="Arial Black"/>
              </a:rPr>
              <a:t>OBJECTS</a:t>
            </a:r>
            <a:endParaRPr kumimoji="1" lang="zh-CN" altLang="en-US" sz="1200" b="1" dirty="0">
              <a:solidFill>
                <a:schemeClr val="accent2"/>
              </a:solidFill>
              <a:cs typeface="Arial Black"/>
            </a:endParaRPr>
          </a:p>
        </p:txBody>
      </p:sp>
      <p:sp>
        <p:nvSpPr>
          <p:cNvPr id="80" name="文本框 79"/>
          <p:cNvSpPr txBox="1"/>
          <p:nvPr/>
        </p:nvSpPr>
        <p:spPr>
          <a:xfrm flipH="1">
            <a:off x="1567928" y="3695639"/>
            <a:ext cx="183420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 flipH="1">
            <a:off x="4047660" y="2787547"/>
            <a:ext cx="1048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TEXT</a:t>
            </a:r>
            <a:r>
              <a:rPr kumimoji="1" lang="zh-CN" altLang="en-US" sz="1200" b="1" dirty="0" smtClean="0">
                <a:solidFill>
                  <a:schemeClr val="accent1"/>
                </a:solidFill>
                <a:cs typeface="Arial Black"/>
              </a:rPr>
              <a:t> </a:t>
            </a:r>
            <a:r>
              <a:rPr kumimoji="1" lang="en-US" altLang="zh-CN" sz="1200" b="1" dirty="0" smtClean="0">
                <a:solidFill>
                  <a:schemeClr val="accent1"/>
                </a:solidFill>
                <a:cs typeface="Arial Black"/>
              </a:rPr>
              <a:t>HERE</a:t>
            </a:r>
            <a:endParaRPr kumimoji="1" lang="zh-CN" altLang="en-US" sz="1200" b="1" dirty="0">
              <a:solidFill>
                <a:schemeClr val="accent1"/>
              </a:solidFill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14107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六边形 3"/>
          <p:cNvSpPr/>
          <p:nvPr/>
        </p:nvSpPr>
        <p:spPr>
          <a:xfrm rot="1800000">
            <a:off x="3286418" y="1827127"/>
            <a:ext cx="2643206" cy="2278625"/>
          </a:xfrm>
          <a:prstGeom prst="hexagon">
            <a:avLst>
              <a:gd name="adj" fmla="val 28663"/>
              <a:gd name="vf" fmla="val 11547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TextBox 45"/>
          <p:cNvSpPr txBox="1"/>
          <p:nvPr/>
        </p:nvSpPr>
        <p:spPr>
          <a:xfrm>
            <a:off x="714648" y="1626741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714648" y="1318964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7" name="TextBox 47"/>
          <p:cNvSpPr txBox="1"/>
          <p:nvPr/>
        </p:nvSpPr>
        <p:spPr>
          <a:xfrm>
            <a:off x="714648" y="2769607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8" name="矩形 7"/>
          <p:cNvSpPr/>
          <p:nvPr/>
        </p:nvSpPr>
        <p:spPr>
          <a:xfrm>
            <a:off x="714648" y="2461830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9" name="TextBox 49"/>
          <p:cNvSpPr txBox="1"/>
          <p:nvPr/>
        </p:nvSpPr>
        <p:spPr>
          <a:xfrm>
            <a:off x="714648" y="3912473"/>
            <a:ext cx="192882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  <a:p>
            <a:pPr>
              <a:lnSpc>
                <a:spcPct val="130000"/>
              </a:lnSpc>
            </a:pPr>
            <a:r>
              <a:rPr lang="en-US" sz="10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648" y="3604696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11" name="TextBox 51"/>
          <p:cNvSpPr txBox="1"/>
          <p:nvPr/>
        </p:nvSpPr>
        <p:spPr>
          <a:xfrm>
            <a:off x="6501126" y="1626741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501126" y="1318964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13" name="TextBox 53"/>
          <p:cNvSpPr txBox="1"/>
          <p:nvPr/>
        </p:nvSpPr>
        <p:spPr>
          <a:xfrm>
            <a:off x="6501126" y="2769607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501126" y="2461830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15" name="TextBox 88"/>
          <p:cNvSpPr txBox="1"/>
          <p:nvPr/>
        </p:nvSpPr>
        <p:spPr>
          <a:xfrm>
            <a:off x="6501126" y="3912473"/>
            <a:ext cx="192882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501126" y="3604696"/>
            <a:ext cx="1928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grpSp>
        <p:nvGrpSpPr>
          <p:cNvPr id="17" name="组合 4"/>
          <p:cNvGrpSpPr/>
          <p:nvPr/>
        </p:nvGrpSpPr>
        <p:grpSpPr>
          <a:xfrm>
            <a:off x="3566799" y="3565712"/>
            <a:ext cx="925769" cy="798077"/>
            <a:chOff x="3495061" y="3306330"/>
            <a:chExt cx="925769" cy="798077"/>
          </a:xfrm>
        </p:grpSpPr>
        <p:sp>
          <p:nvSpPr>
            <p:cNvPr id="18" name="六边形 17"/>
            <p:cNvSpPr/>
            <p:nvPr/>
          </p:nvSpPr>
          <p:spPr>
            <a:xfrm rot="1800000">
              <a:off x="3495061" y="3306330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3794259" y="3561341"/>
              <a:ext cx="306636" cy="288053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0" name="组合 2"/>
          <p:cNvGrpSpPr/>
          <p:nvPr/>
        </p:nvGrpSpPr>
        <p:grpSpPr>
          <a:xfrm>
            <a:off x="5281312" y="2565580"/>
            <a:ext cx="925769" cy="798077"/>
            <a:chOff x="5209574" y="2306198"/>
            <a:chExt cx="925769" cy="798077"/>
          </a:xfrm>
        </p:grpSpPr>
        <p:sp>
          <p:nvSpPr>
            <p:cNvPr id="21" name="六边形 20"/>
            <p:cNvSpPr/>
            <p:nvPr/>
          </p:nvSpPr>
          <p:spPr>
            <a:xfrm rot="1800000">
              <a:off x="5209574" y="2306198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22" name="组合 95"/>
            <p:cNvGrpSpPr/>
            <p:nvPr/>
          </p:nvGrpSpPr>
          <p:grpSpPr>
            <a:xfrm>
              <a:off x="5519140" y="2569571"/>
              <a:ext cx="306636" cy="271327"/>
              <a:chOff x="3889375" y="3302000"/>
              <a:chExt cx="261938" cy="231776"/>
            </a:xfrm>
            <a:solidFill>
              <a:schemeClr val="bg1"/>
            </a:solidFill>
          </p:grpSpPr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956050" y="3354388"/>
                <a:ext cx="57150" cy="98425"/>
              </a:xfrm>
              <a:custGeom>
                <a:avLst/>
                <a:gdLst>
                  <a:gd name="T0" fmla="*/ 36 w 36"/>
                  <a:gd name="T1" fmla="*/ 62 h 62"/>
                  <a:gd name="T2" fmla="*/ 10 w 36"/>
                  <a:gd name="T3" fmla="*/ 62 h 62"/>
                  <a:gd name="T4" fmla="*/ 10 w 36"/>
                  <a:gd name="T5" fmla="*/ 52 h 62"/>
                  <a:gd name="T6" fmla="*/ 25 w 36"/>
                  <a:gd name="T7" fmla="*/ 52 h 62"/>
                  <a:gd name="T8" fmla="*/ 25 w 36"/>
                  <a:gd name="T9" fmla="*/ 10 h 62"/>
                  <a:gd name="T10" fmla="*/ 0 w 36"/>
                  <a:gd name="T11" fmla="*/ 10 h 62"/>
                  <a:gd name="T12" fmla="*/ 0 w 36"/>
                  <a:gd name="T13" fmla="*/ 0 h 62"/>
                  <a:gd name="T14" fmla="*/ 36 w 36"/>
                  <a:gd name="T15" fmla="*/ 0 h 62"/>
                  <a:gd name="T16" fmla="*/ 36 w 36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2">
                    <a:moveTo>
                      <a:pt x="36" y="62"/>
                    </a:moveTo>
                    <a:lnTo>
                      <a:pt x="10" y="62"/>
                    </a:lnTo>
                    <a:lnTo>
                      <a:pt x="10" y="52"/>
                    </a:lnTo>
                    <a:lnTo>
                      <a:pt x="25" y="52"/>
                    </a:lnTo>
                    <a:lnTo>
                      <a:pt x="25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36" y="0"/>
                    </a:lnTo>
                    <a:lnTo>
                      <a:pt x="3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002088" y="3302000"/>
                <a:ext cx="149225" cy="203200"/>
              </a:xfrm>
              <a:custGeom>
                <a:avLst/>
                <a:gdLst>
                  <a:gd name="T0" fmla="*/ 94 w 94"/>
                  <a:gd name="T1" fmla="*/ 128 h 128"/>
                  <a:gd name="T2" fmla="*/ 0 w 94"/>
                  <a:gd name="T3" fmla="*/ 95 h 128"/>
                  <a:gd name="T4" fmla="*/ 3 w 94"/>
                  <a:gd name="T5" fmla="*/ 85 h 128"/>
                  <a:gd name="T6" fmla="*/ 84 w 94"/>
                  <a:gd name="T7" fmla="*/ 113 h 128"/>
                  <a:gd name="T8" fmla="*/ 84 w 94"/>
                  <a:gd name="T9" fmla="*/ 15 h 128"/>
                  <a:gd name="T10" fmla="*/ 3 w 94"/>
                  <a:gd name="T11" fmla="*/ 43 h 128"/>
                  <a:gd name="T12" fmla="*/ 0 w 94"/>
                  <a:gd name="T13" fmla="*/ 33 h 128"/>
                  <a:gd name="T14" fmla="*/ 94 w 94"/>
                  <a:gd name="T15" fmla="*/ 0 h 128"/>
                  <a:gd name="T16" fmla="*/ 94 w 94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28">
                    <a:moveTo>
                      <a:pt x="94" y="128"/>
                    </a:moveTo>
                    <a:lnTo>
                      <a:pt x="0" y="95"/>
                    </a:lnTo>
                    <a:lnTo>
                      <a:pt x="3" y="85"/>
                    </a:lnTo>
                    <a:lnTo>
                      <a:pt x="84" y="113"/>
                    </a:lnTo>
                    <a:lnTo>
                      <a:pt x="84" y="15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94" y="0"/>
                    </a:lnTo>
                    <a:lnTo>
                      <a:pt x="94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4035425" y="3352800"/>
                <a:ext cx="77787" cy="42863"/>
              </a:xfrm>
              <a:custGeom>
                <a:avLst/>
                <a:gdLst>
                  <a:gd name="T0" fmla="*/ 2 w 49"/>
                  <a:gd name="T1" fmla="*/ 27 h 27"/>
                  <a:gd name="T2" fmla="*/ 0 w 49"/>
                  <a:gd name="T3" fmla="*/ 17 h 27"/>
                  <a:gd name="T4" fmla="*/ 46 w 49"/>
                  <a:gd name="T5" fmla="*/ 0 h 27"/>
                  <a:gd name="T6" fmla="*/ 49 w 49"/>
                  <a:gd name="T7" fmla="*/ 9 h 27"/>
                  <a:gd name="T8" fmla="*/ 2 w 4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2" y="27"/>
                    </a:moveTo>
                    <a:lnTo>
                      <a:pt x="0" y="17"/>
                    </a:lnTo>
                    <a:lnTo>
                      <a:pt x="46" y="0"/>
                    </a:lnTo>
                    <a:lnTo>
                      <a:pt x="49" y="9"/>
                    </a:lnTo>
                    <a:lnTo>
                      <a:pt x="2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3889375" y="3354388"/>
                <a:ext cx="49212" cy="98425"/>
              </a:xfrm>
              <a:custGeom>
                <a:avLst/>
                <a:gdLst>
                  <a:gd name="T0" fmla="*/ 31 w 31"/>
                  <a:gd name="T1" fmla="*/ 62 h 62"/>
                  <a:gd name="T2" fmla="*/ 0 w 31"/>
                  <a:gd name="T3" fmla="*/ 62 h 62"/>
                  <a:gd name="T4" fmla="*/ 0 w 31"/>
                  <a:gd name="T5" fmla="*/ 0 h 62"/>
                  <a:gd name="T6" fmla="*/ 31 w 31"/>
                  <a:gd name="T7" fmla="*/ 0 h 62"/>
                  <a:gd name="T8" fmla="*/ 31 w 31"/>
                  <a:gd name="T9" fmla="*/ 62 h 62"/>
                  <a:gd name="T10" fmla="*/ 11 w 31"/>
                  <a:gd name="T11" fmla="*/ 52 h 62"/>
                  <a:gd name="T12" fmla="*/ 21 w 31"/>
                  <a:gd name="T13" fmla="*/ 52 h 62"/>
                  <a:gd name="T14" fmla="*/ 21 w 31"/>
                  <a:gd name="T15" fmla="*/ 10 h 62"/>
                  <a:gd name="T16" fmla="*/ 11 w 31"/>
                  <a:gd name="T17" fmla="*/ 10 h 62"/>
                  <a:gd name="T18" fmla="*/ 11 w 31"/>
                  <a:gd name="T19" fmla="*/ 5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62">
                    <a:moveTo>
                      <a:pt x="3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31" y="0"/>
                    </a:lnTo>
                    <a:lnTo>
                      <a:pt x="31" y="62"/>
                    </a:lnTo>
                    <a:close/>
                    <a:moveTo>
                      <a:pt x="11" y="52"/>
                    </a:moveTo>
                    <a:lnTo>
                      <a:pt x="21" y="52"/>
                    </a:lnTo>
                    <a:lnTo>
                      <a:pt x="21" y="10"/>
                    </a:lnTo>
                    <a:lnTo>
                      <a:pt x="11" y="10"/>
                    </a:lnTo>
                    <a:lnTo>
                      <a:pt x="11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922713" y="3468688"/>
                <a:ext cx="80962" cy="65088"/>
              </a:xfrm>
              <a:custGeom>
                <a:avLst/>
                <a:gdLst>
                  <a:gd name="T0" fmla="*/ 16 w 40"/>
                  <a:gd name="T1" fmla="*/ 32 h 32"/>
                  <a:gd name="T2" fmla="*/ 0 w 40"/>
                  <a:gd name="T3" fmla="*/ 16 h 32"/>
                  <a:gd name="T4" fmla="*/ 0 w 40"/>
                  <a:gd name="T5" fmla="*/ 0 h 32"/>
                  <a:gd name="T6" fmla="*/ 8 w 40"/>
                  <a:gd name="T7" fmla="*/ 0 h 32"/>
                  <a:gd name="T8" fmla="*/ 8 w 40"/>
                  <a:gd name="T9" fmla="*/ 16 h 32"/>
                  <a:gd name="T10" fmla="*/ 16 w 40"/>
                  <a:gd name="T11" fmla="*/ 24 h 32"/>
                  <a:gd name="T12" fmla="*/ 24 w 40"/>
                  <a:gd name="T13" fmla="*/ 16 h 32"/>
                  <a:gd name="T14" fmla="*/ 24 w 40"/>
                  <a:gd name="T15" fmla="*/ 0 h 32"/>
                  <a:gd name="T16" fmla="*/ 40 w 40"/>
                  <a:gd name="T17" fmla="*/ 0 h 32"/>
                  <a:gd name="T18" fmla="*/ 40 w 40"/>
                  <a:gd name="T19" fmla="*/ 8 h 32"/>
                  <a:gd name="T20" fmla="*/ 32 w 40"/>
                  <a:gd name="T21" fmla="*/ 8 h 32"/>
                  <a:gd name="T22" fmla="*/ 32 w 40"/>
                  <a:gd name="T23" fmla="*/ 16 h 32"/>
                  <a:gd name="T24" fmla="*/ 16 w 40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28" name="组合 5"/>
          <p:cNvGrpSpPr/>
          <p:nvPr/>
        </p:nvGrpSpPr>
        <p:grpSpPr>
          <a:xfrm>
            <a:off x="2995293" y="2565579"/>
            <a:ext cx="925769" cy="798077"/>
            <a:chOff x="2923555" y="2306197"/>
            <a:chExt cx="925769" cy="798077"/>
          </a:xfrm>
        </p:grpSpPr>
        <p:sp>
          <p:nvSpPr>
            <p:cNvPr id="29" name="六边形 28"/>
            <p:cNvSpPr/>
            <p:nvPr/>
          </p:nvSpPr>
          <p:spPr>
            <a:xfrm rot="1800000">
              <a:off x="2923555" y="2306197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0" name="组合 103"/>
            <p:cNvGrpSpPr/>
            <p:nvPr/>
          </p:nvGrpSpPr>
          <p:grpSpPr>
            <a:xfrm>
              <a:off x="3242413" y="2552847"/>
              <a:ext cx="288052" cy="304777"/>
              <a:chOff x="5908675" y="1281113"/>
              <a:chExt cx="246063" cy="260350"/>
            </a:xfrm>
            <a:solidFill>
              <a:schemeClr val="bg1"/>
            </a:solidFill>
          </p:grpSpPr>
          <p:sp>
            <p:nvSpPr>
              <p:cNvPr id="31" name="Rectangle 5"/>
              <p:cNvSpPr>
                <a:spLocks noChangeArrowheads="1"/>
              </p:cNvSpPr>
              <p:nvPr/>
            </p:nvSpPr>
            <p:spPr bwMode="auto">
              <a:xfrm>
                <a:off x="6024563" y="1320800"/>
                <a:ext cx="15875" cy="163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5908675" y="1501775"/>
                <a:ext cx="131762" cy="39688"/>
              </a:xfrm>
              <a:custGeom>
                <a:avLst/>
                <a:gdLst>
                  <a:gd name="T0" fmla="*/ 64 w 64"/>
                  <a:gd name="T1" fmla="*/ 20 h 20"/>
                  <a:gd name="T2" fmla="*/ 56 w 64"/>
                  <a:gd name="T3" fmla="*/ 20 h 20"/>
                  <a:gd name="T4" fmla="*/ 44 w 64"/>
                  <a:gd name="T5" fmla="*/ 8 h 20"/>
                  <a:gd name="T6" fmla="*/ 0 w 64"/>
                  <a:gd name="T7" fmla="*/ 8 h 20"/>
                  <a:gd name="T8" fmla="*/ 0 w 64"/>
                  <a:gd name="T9" fmla="*/ 0 h 20"/>
                  <a:gd name="T10" fmla="*/ 44 w 64"/>
                  <a:gd name="T11" fmla="*/ 0 h 20"/>
                  <a:gd name="T12" fmla="*/ 64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64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6024563" y="1501775"/>
                <a:ext cx="130175" cy="39688"/>
              </a:xfrm>
              <a:custGeom>
                <a:avLst/>
                <a:gdLst>
                  <a:gd name="T0" fmla="*/ 8 w 64"/>
                  <a:gd name="T1" fmla="*/ 20 h 20"/>
                  <a:gd name="T2" fmla="*/ 0 w 64"/>
                  <a:gd name="T3" fmla="*/ 20 h 20"/>
                  <a:gd name="T4" fmla="*/ 20 w 64"/>
                  <a:gd name="T5" fmla="*/ 0 h 20"/>
                  <a:gd name="T6" fmla="*/ 64 w 64"/>
                  <a:gd name="T7" fmla="*/ 0 h 20"/>
                  <a:gd name="T8" fmla="*/ 64 w 64"/>
                  <a:gd name="T9" fmla="*/ 8 h 20"/>
                  <a:gd name="T10" fmla="*/ 20 w 64"/>
                  <a:gd name="T11" fmla="*/ 8 h 20"/>
                  <a:gd name="T12" fmla="*/ 8 w 6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0">
                    <a:moveTo>
                      <a:pt x="8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4" name="Freeform 8"/>
              <p:cNvSpPr>
                <a:spLocks/>
              </p:cNvSpPr>
              <p:nvPr/>
            </p:nvSpPr>
            <p:spPr bwMode="auto">
              <a:xfrm>
                <a:off x="5908675" y="1281113"/>
                <a:ext cx="131762" cy="203200"/>
              </a:xfrm>
              <a:custGeom>
                <a:avLst/>
                <a:gdLst>
                  <a:gd name="T0" fmla="*/ 48 w 64"/>
                  <a:gd name="T1" fmla="*/ 100 h 100"/>
                  <a:gd name="T2" fmla="*/ 0 w 64"/>
                  <a:gd name="T3" fmla="*/ 100 h 100"/>
                  <a:gd name="T4" fmla="*/ 0 w 64"/>
                  <a:gd name="T5" fmla="*/ 0 h 100"/>
                  <a:gd name="T6" fmla="*/ 44 w 64"/>
                  <a:gd name="T7" fmla="*/ 0 h 100"/>
                  <a:gd name="T8" fmla="*/ 64 w 64"/>
                  <a:gd name="T9" fmla="*/ 20 h 100"/>
                  <a:gd name="T10" fmla="*/ 56 w 64"/>
                  <a:gd name="T11" fmla="*/ 20 h 100"/>
                  <a:gd name="T12" fmla="*/ 44 w 64"/>
                  <a:gd name="T13" fmla="*/ 8 h 100"/>
                  <a:gd name="T14" fmla="*/ 8 w 64"/>
                  <a:gd name="T15" fmla="*/ 8 h 100"/>
                  <a:gd name="T16" fmla="*/ 8 w 64"/>
                  <a:gd name="T17" fmla="*/ 92 h 100"/>
                  <a:gd name="T18" fmla="*/ 48 w 64"/>
                  <a:gd name="T19" fmla="*/ 92 h 100"/>
                  <a:gd name="T20" fmla="*/ 48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48" y="10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5" y="0"/>
                      <a:pt x="64" y="9"/>
                      <a:pt x="64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13"/>
                      <a:pt x="51" y="8"/>
                      <a:pt x="4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48" y="92"/>
                      <a:pt x="48" y="92"/>
                      <a:pt x="48" y="92"/>
                    </a:cubicBezTo>
                    <a:lnTo>
                      <a:pt x="4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6024563" y="1281113"/>
                <a:ext cx="130175" cy="203200"/>
              </a:xfrm>
              <a:custGeom>
                <a:avLst/>
                <a:gdLst>
                  <a:gd name="T0" fmla="*/ 64 w 64"/>
                  <a:gd name="T1" fmla="*/ 100 h 100"/>
                  <a:gd name="T2" fmla="*/ 16 w 64"/>
                  <a:gd name="T3" fmla="*/ 100 h 100"/>
                  <a:gd name="T4" fmla="*/ 16 w 64"/>
                  <a:gd name="T5" fmla="*/ 92 h 100"/>
                  <a:gd name="T6" fmla="*/ 56 w 64"/>
                  <a:gd name="T7" fmla="*/ 92 h 100"/>
                  <a:gd name="T8" fmla="*/ 56 w 64"/>
                  <a:gd name="T9" fmla="*/ 8 h 100"/>
                  <a:gd name="T10" fmla="*/ 20 w 64"/>
                  <a:gd name="T11" fmla="*/ 8 h 100"/>
                  <a:gd name="T12" fmla="*/ 8 w 64"/>
                  <a:gd name="T13" fmla="*/ 20 h 100"/>
                  <a:gd name="T14" fmla="*/ 0 w 64"/>
                  <a:gd name="T15" fmla="*/ 20 h 100"/>
                  <a:gd name="T16" fmla="*/ 20 w 64"/>
                  <a:gd name="T17" fmla="*/ 0 h 100"/>
                  <a:gd name="T18" fmla="*/ 64 w 64"/>
                  <a:gd name="T19" fmla="*/ 0 h 100"/>
                  <a:gd name="T20" fmla="*/ 64 w 64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100">
                    <a:moveTo>
                      <a:pt x="64" y="100"/>
                    </a:moveTo>
                    <a:cubicBezTo>
                      <a:pt x="16" y="100"/>
                      <a:pt x="16" y="100"/>
                      <a:pt x="16" y="100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3" y="8"/>
                      <a:pt x="8" y="13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64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36" name="组合 1"/>
          <p:cNvGrpSpPr/>
          <p:nvPr/>
        </p:nvGrpSpPr>
        <p:grpSpPr>
          <a:xfrm>
            <a:off x="4709806" y="1576481"/>
            <a:ext cx="925769" cy="798077"/>
            <a:chOff x="4638068" y="1317099"/>
            <a:chExt cx="925769" cy="798077"/>
          </a:xfrm>
        </p:grpSpPr>
        <p:sp>
          <p:nvSpPr>
            <p:cNvPr id="37" name="六边形 36"/>
            <p:cNvSpPr/>
            <p:nvPr/>
          </p:nvSpPr>
          <p:spPr>
            <a:xfrm rot="1800000">
              <a:off x="4638068" y="1317099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8" name="组合 111"/>
            <p:cNvGrpSpPr/>
            <p:nvPr/>
          </p:nvGrpSpPr>
          <p:grpSpPr>
            <a:xfrm>
              <a:off x="4950422" y="1529083"/>
              <a:ext cx="301060" cy="301061"/>
              <a:chOff x="5903913" y="4632325"/>
              <a:chExt cx="257175" cy="257176"/>
            </a:xfrm>
            <a:solidFill>
              <a:schemeClr val="bg1"/>
            </a:solidFill>
          </p:grpSpPr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5934075" y="4783138"/>
                <a:ext cx="195262" cy="106363"/>
              </a:xfrm>
              <a:custGeom>
                <a:avLst/>
                <a:gdLst>
                  <a:gd name="T0" fmla="*/ 123 w 123"/>
                  <a:gd name="T1" fmla="*/ 67 h 67"/>
                  <a:gd name="T2" fmla="*/ 0 w 123"/>
                  <a:gd name="T3" fmla="*/ 67 h 67"/>
                  <a:gd name="T4" fmla="*/ 0 w 123"/>
                  <a:gd name="T5" fmla="*/ 0 h 67"/>
                  <a:gd name="T6" fmla="*/ 10 w 123"/>
                  <a:gd name="T7" fmla="*/ 0 h 67"/>
                  <a:gd name="T8" fmla="*/ 10 w 123"/>
                  <a:gd name="T9" fmla="*/ 57 h 67"/>
                  <a:gd name="T10" fmla="*/ 113 w 123"/>
                  <a:gd name="T11" fmla="*/ 57 h 67"/>
                  <a:gd name="T12" fmla="*/ 113 w 123"/>
                  <a:gd name="T13" fmla="*/ 0 h 67"/>
                  <a:gd name="T14" fmla="*/ 123 w 123"/>
                  <a:gd name="T15" fmla="*/ 0 h 67"/>
                  <a:gd name="T16" fmla="*/ 123 w 123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lnTo>
                      <a:pt x="0" y="67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57"/>
                    </a:lnTo>
                    <a:lnTo>
                      <a:pt x="113" y="57"/>
                    </a:lnTo>
                    <a:lnTo>
                      <a:pt x="113" y="0"/>
                    </a:lnTo>
                    <a:lnTo>
                      <a:pt x="123" y="0"/>
                    </a:lnTo>
                    <a:lnTo>
                      <a:pt x="12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5903913" y="4632325"/>
                <a:ext cx="257175" cy="149225"/>
              </a:xfrm>
              <a:custGeom>
                <a:avLst/>
                <a:gdLst>
                  <a:gd name="T0" fmla="*/ 154 w 162"/>
                  <a:gd name="T1" fmla="*/ 94 h 94"/>
                  <a:gd name="T2" fmla="*/ 81 w 162"/>
                  <a:gd name="T3" fmla="*/ 15 h 94"/>
                  <a:gd name="T4" fmla="*/ 7 w 162"/>
                  <a:gd name="T5" fmla="*/ 94 h 94"/>
                  <a:gd name="T6" fmla="*/ 0 w 162"/>
                  <a:gd name="T7" fmla="*/ 86 h 94"/>
                  <a:gd name="T8" fmla="*/ 81 w 162"/>
                  <a:gd name="T9" fmla="*/ 0 h 94"/>
                  <a:gd name="T10" fmla="*/ 162 w 162"/>
                  <a:gd name="T11" fmla="*/ 86 h 94"/>
                  <a:gd name="T12" fmla="*/ 154 w 162"/>
                  <a:gd name="T13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4">
                    <a:moveTo>
                      <a:pt x="154" y="94"/>
                    </a:moveTo>
                    <a:lnTo>
                      <a:pt x="81" y="15"/>
                    </a:lnTo>
                    <a:lnTo>
                      <a:pt x="7" y="94"/>
                    </a:lnTo>
                    <a:lnTo>
                      <a:pt x="0" y="86"/>
                    </a:lnTo>
                    <a:lnTo>
                      <a:pt x="81" y="0"/>
                    </a:lnTo>
                    <a:lnTo>
                      <a:pt x="162" y="86"/>
                    </a:lnTo>
                    <a:lnTo>
                      <a:pt x="154" y="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1" name="Freeform 18"/>
              <p:cNvSpPr>
                <a:spLocks/>
              </p:cNvSpPr>
              <p:nvPr/>
            </p:nvSpPr>
            <p:spPr bwMode="auto">
              <a:xfrm>
                <a:off x="5999163" y="4783138"/>
                <a:ext cx="65087" cy="73025"/>
              </a:xfrm>
              <a:custGeom>
                <a:avLst/>
                <a:gdLst>
                  <a:gd name="T0" fmla="*/ 41 w 41"/>
                  <a:gd name="T1" fmla="*/ 46 h 46"/>
                  <a:gd name="T2" fmla="*/ 31 w 41"/>
                  <a:gd name="T3" fmla="*/ 46 h 46"/>
                  <a:gd name="T4" fmla="*/ 31 w 41"/>
                  <a:gd name="T5" fmla="*/ 10 h 46"/>
                  <a:gd name="T6" fmla="*/ 10 w 41"/>
                  <a:gd name="T7" fmla="*/ 10 h 46"/>
                  <a:gd name="T8" fmla="*/ 10 w 41"/>
                  <a:gd name="T9" fmla="*/ 46 h 46"/>
                  <a:gd name="T10" fmla="*/ 0 w 41"/>
                  <a:gd name="T11" fmla="*/ 46 h 46"/>
                  <a:gd name="T12" fmla="*/ 0 w 41"/>
                  <a:gd name="T13" fmla="*/ 0 h 46"/>
                  <a:gd name="T14" fmla="*/ 41 w 41"/>
                  <a:gd name="T15" fmla="*/ 0 h 46"/>
                  <a:gd name="T16" fmla="*/ 41 w 41"/>
                  <a:gd name="T17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41" y="46"/>
                    </a:moveTo>
                    <a:lnTo>
                      <a:pt x="31" y="46"/>
                    </a:lnTo>
                    <a:lnTo>
                      <a:pt x="31" y="10"/>
                    </a:lnTo>
                    <a:lnTo>
                      <a:pt x="10" y="10"/>
                    </a:lnTo>
                    <a:lnTo>
                      <a:pt x="1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2" name="Freeform 19"/>
              <p:cNvSpPr>
                <a:spLocks noEditPoints="1"/>
              </p:cNvSpPr>
              <p:nvPr/>
            </p:nvSpPr>
            <p:spPr bwMode="auto">
              <a:xfrm>
                <a:off x="5999163" y="4702175"/>
                <a:ext cx="65087" cy="65088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43" name="组合 3"/>
          <p:cNvGrpSpPr/>
          <p:nvPr/>
        </p:nvGrpSpPr>
        <p:grpSpPr>
          <a:xfrm>
            <a:off x="4709806" y="3565712"/>
            <a:ext cx="925769" cy="798077"/>
            <a:chOff x="4638068" y="3306330"/>
            <a:chExt cx="925769" cy="798077"/>
          </a:xfrm>
        </p:grpSpPr>
        <p:sp>
          <p:nvSpPr>
            <p:cNvPr id="44" name="六边形 43"/>
            <p:cNvSpPr/>
            <p:nvPr/>
          </p:nvSpPr>
          <p:spPr>
            <a:xfrm rot="1800000">
              <a:off x="4638068" y="3306330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5" name="组合 138"/>
            <p:cNvGrpSpPr/>
            <p:nvPr/>
          </p:nvGrpSpPr>
          <p:grpSpPr>
            <a:xfrm>
              <a:off x="4955659" y="3539163"/>
              <a:ext cx="290586" cy="332411"/>
              <a:chOff x="10856093" y="315913"/>
              <a:chExt cx="419100" cy="479425"/>
            </a:xfrm>
            <a:solidFill>
              <a:schemeClr val="bg1"/>
            </a:solidFill>
          </p:grpSpPr>
          <p:sp>
            <p:nvSpPr>
              <p:cNvPr id="46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7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8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9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0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1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grpSp>
        <p:nvGrpSpPr>
          <p:cNvPr id="52" name="组合 6"/>
          <p:cNvGrpSpPr/>
          <p:nvPr/>
        </p:nvGrpSpPr>
        <p:grpSpPr>
          <a:xfrm>
            <a:off x="3566799" y="1576481"/>
            <a:ext cx="925769" cy="798077"/>
            <a:chOff x="3495061" y="1317099"/>
            <a:chExt cx="925769" cy="798077"/>
          </a:xfrm>
        </p:grpSpPr>
        <p:sp>
          <p:nvSpPr>
            <p:cNvPr id="53" name="六边形 52"/>
            <p:cNvSpPr/>
            <p:nvPr/>
          </p:nvSpPr>
          <p:spPr>
            <a:xfrm rot="1800000">
              <a:off x="3495061" y="1317099"/>
              <a:ext cx="925769" cy="798077"/>
            </a:xfrm>
            <a:prstGeom prst="hexagon">
              <a:avLst>
                <a:gd name="adj" fmla="val 28663"/>
                <a:gd name="vf" fmla="val 11547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54" name="组合 123"/>
            <p:cNvGrpSpPr/>
            <p:nvPr/>
          </p:nvGrpSpPr>
          <p:grpSpPr>
            <a:xfrm>
              <a:off x="3797292" y="1491630"/>
              <a:ext cx="306656" cy="310856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55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74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-271463" y="1468895"/>
            <a:ext cx="9658352" cy="2009068"/>
          </a:xfrm>
          <a:prstGeom prst="roundRect">
            <a:avLst>
              <a:gd name="adj" fmla="val 444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63938" y="206194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zh-CN" altLang="en-US" sz="4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4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3938" y="1598404"/>
            <a:ext cx="25918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THANK</a:t>
            </a:r>
            <a:r>
              <a:rPr kumimoji="1" lang="zh-CN" altLang="en-US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latin typeface="+mj-lt"/>
                <a:cs typeface="Arial Black"/>
              </a:rPr>
              <a:t>YOU!</a:t>
            </a:r>
            <a:endParaRPr kumimoji="1" lang="zh-CN" altLang="en-US" sz="3000" b="1" dirty="0">
              <a:solidFill>
                <a:schemeClr val="bg1"/>
              </a:solidFill>
              <a:latin typeface="+mj-lt"/>
              <a:cs typeface="Arial Black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4884" y="2927115"/>
            <a:ext cx="19231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OFFICE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alibri"/>
                <a:ea typeface="宋体"/>
                <a:cs typeface="Arial Black"/>
              </a:rPr>
              <a:t>PLUS</a:t>
            </a:r>
            <a:endParaRPr kumimoji="1" lang="zh-CN" altLang="en-US" sz="1200" dirty="0">
              <a:solidFill>
                <a:srgbClr val="FFFFFF"/>
              </a:solidFill>
              <a:latin typeface="Calibri"/>
              <a:ea typeface="宋体"/>
              <a:cs typeface="Arial Black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7415938" y="2180978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12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椭圆 18"/>
          <p:cNvSpPr/>
          <p:nvPr/>
        </p:nvSpPr>
        <p:spPr>
          <a:xfrm>
            <a:off x="818932" y="438229"/>
            <a:ext cx="3955312" cy="3955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52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389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393810" y="2794336"/>
            <a:ext cx="23563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ONE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87408" y="3249837"/>
            <a:ext cx="2169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>
                <a:solidFill>
                  <a:srgbClr val="323232"/>
                </a:solidFill>
                <a:latin typeface="Microsoft YaHei"/>
                <a:cs typeface="Microsoft YaHei"/>
              </a:rPr>
              <a:t>市场分析 </a:t>
            </a: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5" name="组 34"/>
          <p:cNvGrpSpPr/>
          <p:nvPr/>
        </p:nvGrpSpPr>
        <p:grpSpPr>
          <a:xfrm>
            <a:off x="4014449" y="1309816"/>
            <a:ext cx="1115102" cy="936686"/>
            <a:chOff x="2127915" y="1569040"/>
            <a:chExt cx="635000" cy="533400"/>
          </a:xfrm>
        </p:grpSpPr>
        <p:sp>
          <p:nvSpPr>
            <p:cNvPr id="33" name="Freeform 108"/>
            <p:cNvSpPr>
              <a:spLocks/>
            </p:cNvSpPr>
            <p:nvPr/>
          </p:nvSpPr>
          <p:spPr bwMode="auto">
            <a:xfrm>
              <a:off x="2127915" y="1569040"/>
              <a:ext cx="635000" cy="304800"/>
            </a:xfrm>
            <a:custGeom>
              <a:avLst/>
              <a:gdLst/>
              <a:ahLst/>
              <a:cxnLst>
                <a:cxn ang="0">
                  <a:pos x="16" y="192"/>
                </a:cxn>
                <a:cxn ang="0">
                  <a:pos x="26" y="188"/>
                </a:cxn>
                <a:cxn ang="0">
                  <a:pos x="32" y="178"/>
                </a:cxn>
                <a:cxn ang="0">
                  <a:pos x="110" y="142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134" y="136"/>
                </a:cxn>
                <a:cxn ang="0">
                  <a:pos x="136" y="128"/>
                </a:cxn>
                <a:cxn ang="0">
                  <a:pos x="194" y="80"/>
                </a:cxn>
                <a:cxn ang="0">
                  <a:pos x="200" y="80"/>
                </a:cxn>
                <a:cxn ang="0">
                  <a:pos x="206" y="78"/>
                </a:cxn>
                <a:cxn ang="0">
                  <a:pos x="264" y="112"/>
                </a:cxn>
                <a:cxn ang="0">
                  <a:pos x="264" y="112"/>
                </a:cxn>
                <a:cxn ang="0">
                  <a:pos x="268" y="124"/>
                </a:cxn>
                <a:cxn ang="0">
                  <a:pos x="280" y="128"/>
                </a:cxn>
                <a:cxn ang="0">
                  <a:pos x="286" y="128"/>
                </a:cxn>
                <a:cxn ang="0">
                  <a:pos x="294" y="120"/>
                </a:cxn>
                <a:cxn ang="0">
                  <a:pos x="296" y="112"/>
                </a:cxn>
                <a:cxn ang="0">
                  <a:pos x="378" y="32"/>
                </a:cxn>
                <a:cxn ang="0">
                  <a:pos x="384" y="32"/>
                </a:cxn>
                <a:cxn ang="0">
                  <a:pos x="390" y="32"/>
                </a:cxn>
                <a:cxn ang="0">
                  <a:pos x="398" y="24"/>
                </a:cxn>
                <a:cxn ang="0">
                  <a:pos x="400" y="16"/>
                </a:cxn>
                <a:cxn ang="0">
                  <a:pos x="394" y="6"/>
                </a:cxn>
                <a:cxn ang="0">
                  <a:pos x="384" y="0"/>
                </a:cxn>
                <a:cxn ang="0">
                  <a:pos x="376" y="2"/>
                </a:cxn>
                <a:cxn ang="0">
                  <a:pos x="368" y="10"/>
                </a:cxn>
                <a:cxn ang="0">
                  <a:pos x="368" y="16"/>
                </a:cxn>
                <a:cxn ang="0">
                  <a:pos x="284" y="98"/>
                </a:cxn>
                <a:cxn ang="0">
                  <a:pos x="280" y="96"/>
                </a:cxn>
                <a:cxn ang="0">
                  <a:pos x="272" y="100"/>
                </a:cxn>
                <a:cxn ang="0">
                  <a:pos x="216" y="66"/>
                </a:cxn>
                <a:cxn ang="0">
                  <a:pos x="216" y="64"/>
                </a:cxn>
                <a:cxn ang="0">
                  <a:pos x="210" y="54"/>
                </a:cxn>
                <a:cxn ang="0">
                  <a:pos x="200" y="48"/>
                </a:cxn>
                <a:cxn ang="0">
                  <a:pos x="192" y="50"/>
                </a:cxn>
                <a:cxn ang="0">
                  <a:pos x="184" y="58"/>
                </a:cxn>
                <a:cxn ang="0">
                  <a:pos x="184" y="64"/>
                </a:cxn>
                <a:cxn ang="0">
                  <a:pos x="126" y="114"/>
                </a:cxn>
                <a:cxn ang="0">
                  <a:pos x="120" y="112"/>
                </a:cxn>
                <a:cxn ang="0">
                  <a:pos x="114" y="114"/>
                </a:cxn>
                <a:cxn ang="0">
                  <a:pos x="104" y="122"/>
                </a:cxn>
                <a:cxn ang="0">
                  <a:pos x="24" y="164"/>
                </a:cxn>
                <a:cxn ang="0">
                  <a:pos x="20" y="162"/>
                </a:cxn>
                <a:cxn ang="0">
                  <a:pos x="16" y="160"/>
                </a:cxn>
                <a:cxn ang="0">
                  <a:pos x="4" y="166"/>
                </a:cxn>
                <a:cxn ang="0">
                  <a:pos x="0" y="176"/>
                </a:cxn>
                <a:cxn ang="0">
                  <a:pos x="0" y="184"/>
                </a:cxn>
                <a:cxn ang="0">
                  <a:pos x="8" y="192"/>
                </a:cxn>
                <a:cxn ang="0">
                  <a:pos x="16" y="192"/>
                </a:cxn>
              </a:cxnLst>
              <a:rect l="0" t="0" r="r" b="b"/>
              <a:pathLst>
                <a:path w="400" h="192">
                  <a:moveTo>
                    <a:pt x="16" y="192"/>
                  </a:moveTo>
                  <a:lnTo>
                    <a:pt x="16" y="192"/>
                  </a:lnTo>
                  <a:lnTo>
                    <a:pt x="22" y="192"/>
                  </a:lnTo>
                  <a:lnTo>
                    <a:pt x="26" y="188"/>
                  </a:lnTo>
                  <a:lnTo>
                    <a:pt x="30" y="184"/>
                  </a:lnTo>
                  <a:lnTo>
                    <a:pt x="32" y="178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14" y="144"/>
                  </a:lnTo>
                  <a:lnTo>
                    <a:pt x="120" y="144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130" y="140"/>
                  </a:lnTo>
                  <a:lnTo>
                    <a:pt x="134" y="136"/>
                  </a:lnTo>
                  <a:lnTo>
                    <a:pt x="136" y="128"/>
                  </a:lnTo>
                  <a:lnTo>
                    <a:pt x="136" y="128"/>
                  </a:lnTo>
                  <a:lnTo>
                    <a:pt x="134" y="126"/>
                  </a:lnTo>
                  <a:lnTo>
                    <a:pt x="194" y="80"/>
                  </a:lnTo>
                  <a:lnTo>
                    <a:pt x="194" y="80"/>
                  </a:lnTo>
                  <a:lnTo>
                    <a:pt x="200" y="80"/>
                  </a:lnTo>
                  <a:lnTo>
                    <a:pt x="200" y="80"/>
                  </a:lnTo>
                  <a:lnTo>
                    <a:pt x="206" y="78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20"/>
                  </a:lnTo>
                  <a:lnTo>
                    <a:pt x="268" y="124"/>
                  </a:lnTo>
                  <a:lnTo>
                    <a:pt x="272" y="128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86" y="128"/>
                  </a:lnTo>
                  <a:lnTo>
                    <a:pt x="290" y="124"/>
                  </a:lnTo>
                  <a:lnTo>
                    <a:pt x="294" y="120"/>
                  </a:lnTo>
                  <a:lnTo>
                    <a:pt x="296" y="112"/>
                  </a:lnTo>
                  <a:lnTo>
                    <a:pt x="296" y="112"/>
                  </a:lnTo>
                  <a:lnTo>
                    <a:pt x="294" y="110"/>
                  </a:lnTo>
                  <a:lnTo>
                    <a:pt x="378" y="32"/>
                  </a:lnTo>
                  <a:lnTo>
                    <a:pt x="378" y="32"/>
                  </a:lnTo>
                  <a:lnTo>
                    <a:pt x="384" y="32"/>
                  </a:lnTo>
                  <a:lnTo>
                    <a:pt x="384" y="32"/>
                  </a:lnTo>
                  <a:lnTo>
                    <a:pt x="390" y="32"/>
                  </a:lnTo>
                  <a:lnTo>
                    <a:pt x="394" y="28"/>
                  </a:lnTo>
                  <a:lnTo>
                    <a:pt x="398" y="24"/>
                  </a:lnTo>
                  <a:lnTo>
                    <a:pt x="400" y="16"/>
                  </a:lnTo>
                  <a:lnTo>
                    <a:pt x="400" y="16"/>
                  </a:lnTo>
                  <a:lnTo>
                    <a:pt x="398" y="10"/>
                  </a:lnTo>
                  <a:lnTo>
                    <a:pt x="394" y="6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76" y="2"/>
                  </a:lnTo>
                  <a:lnTo>
                    <a:pt x="372" y="6"/>
                  </a:lnTo>
                  <a:lnTo>
                    <a:pt x="368" y="10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20"/>
                  </a:lnTo>
                  <a:lnTo>
                    <a:pt x="284" y="98"/>
                  </a:lnTo>
                  <a:lnTo>
                    <a:pt x="284" y="98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2" y="100"/>
                  </a:lnTo>
                  <a:lnTo>
                    <a:pt x="216" y="66"/>
                  </a:lnTo>
                  <a:lnTo>
                    <a:pt x="216" y="66"/>
                  </a:lnTo>
                  <a:lnTo>
                    <a:pt x="216" y="64"/>
                  </a:lnTo>
                  <a:lnTo>
                    <a:pt x="216" y="64"/>
                  </a:lnTo>
                  <a:lnTo>
                    <a:pt x="214" y="58"/>
                  </a:lnTo>
                  <a:lnTo>
                    <a:pt x="210" y="54"/>
                  </a:lnTo>
                  <a:lnTo>
                    <a:pt x="206" y="50"/>
                  </a:lnTo>
                  <a:lnTo>
                    <a:pt x="200" y="48"/>
                  </a:lnTo>
                  <a:lnTo>
                    <a:pt x="200" y="48"/>
                  </a:lnTo>
                  <a:lnTo>
                    <a:pt x="192" y="50"/>
                  </a:lnTo>
                  <a:lnTo>
                    <a:pt x="188" y="54"/>
                  </a:lnTo>
                  <a:lnTo>
                    <a:pt x="184" y="58"/>
                  </a:lnTo>
                  <a:lnTo>
                    <a:pt x="184" y="64"/>
                  </a:lnTo>
                  <a:lnTo>
                    <a:pt x="184" y="64"/>
                  </a:lnTo>
                  <a:lnTo>
                    <a:pt x="184" y="68"/>
                  </a:lnTo>
                  <a:lnTo>
                    <a:pt x="126" y="114"/>
                  </a:lnTo>
                  <a:lnTo>
                    <a:pt x="126" y="114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14" y="114"/>
                  </a:lnTo>
                  <a:lnTo>
                    <a:pt x="108" y="118"/>
                  </a:lnTo>
                  <a:lnTo>
                    <a:pt x="104" y="122"/>
                  </a:lnTo>
                  <a:lnTo>
                    <a:pt x="104" y="128"/>
                  </a:lnTo>
                  <a:lnTo>
                    <a:pt x="24" y="164"/>
                  </a:lnTo>
                  <a:lnTo>
                    <a:pt x="24" y="164"/>
                  </a:lnTo>
                  <a:lnTo>
                    <a:pt x="20" y="162"/>
                  </a:lnTo>
                  <a:lnTo>
                    <a:pt x="16" y="160"/>
                  </a:lnTo>
                  <a:lnTo>
                    <a:pt x="16" y="160"/>
                  </a:lnTo>
                  <a:lnTo>
                    <a:pt x="8" y="162"/>
                  </a:lnTo>
                  <a:lnTo>
                    <a:pt x="4" y="166"/>
                  </a:lnTo>
                  <a:lnTo>
                    <a:pt x="0" y="170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84"/>
                  </a:lnTo>
                  <a:lnTo>
                    <a:pt x="4" y="188"/>
                  </a:lnTo>
                  <a:lnTo>
                    <a:pt x="8" y="192"/>
                  </a:lnTo>
                  <a:lnTo>
                    <a:pt x="16" y="192"/>
                  </a:lnTo>
                  <a:lnTo>
                    <a:pt x="16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Freeform 109"/>
            <p:cNvSpPr>
              <a:spLocks/>
            </p:cNvSpPr>
            <p:nvPr/>
          </p:nvSpPr>
          <p:spPr bwMode="auto">
            <a:xfrm>
              <a:off x="2127915" y="1899240"/>
              <a:ext cx="635000" cy="203200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372" y="6"/>
                </a:cxn>
                <a:cxn ang="0">
                  <a:pos x="368" y="16"/>
                </a:cxn>
                <a:cxn ang="0">
                  <a:pos x="368" y="20"/>
                </a:cxn>
                <a:cxn ang="0">
                  <a:pos x="284" y="98"/>
                </a:cxn>
                <a:cxn ang="0">
                  <a:pos x="280" y="96"/>
                </a:cxn>
                <a:cxn ang="0">
                  <a:pos x="214" y="38"/>
                </a:cxn>
                <a:cxn ang="0">
                  <a:pos x="216" y="32"/>
                </a:cxn>
                <a:cxn ang="0">
                  <a:pos x="214" y="26"/>
                </a:cxn>
                <a:cxn ang="0">
                  <a:pos x="206" y="18"/>
                </a:cxn>
                <a:cxn ang="0">
                  <a:pos x="200" y="16"/>
                </a:cxn>
                <a:cxn ang="0">
                  <a:pos x="188" y="22"/>
                </a:cxn>
                <a:cxn ang="0">
                  <a:pos x="184" y="32"/>
                </a:cxn>
                <a:cxn ang="0">
                  <a:pos x="184" y="36"/>
                </a:cxn>
                <a:cxn ang="0">
                  <a:pos x="126" y="82"/>
                </a:cxn>
                <a:cxn ang="0">
                  <a:pos x="120" y="80"/>
                </a:cxn>
                <a:cxn ang="0">
                  <a:pos x="106" y="86"/>
                </a:cxn>
                <a:cxn ang="0">
                  <a:pos x="30" y="76"/>
                </a:cxn>
                <a:cxn ang="0">
                  <a:pos x="24" y="68"/>
                </a:cxn>
                <a:cxn ang="0">
                  <a:pos x="16" y="64"/>
                </a:cxn>
                <a:cxn ang="0">
                  <a:pos x="8" y="66"/>
                </a:cxn>
                <a:cxn ang="0">
                  <a:pos x="0" y="74"/>
                </a:cxn>
                <a:cxn ang="0">
                  <a:pos x="0" y="80"/>
                </a:cxn>
                <a:cxn ang="0">
                  <a:pos x="4" y="92"/>
                </a:cxn>
                <a:cxn ang="0">
                  <a:pos x="16" y="96"/>
                </a:cxn>
                <a:cxn ang="0">
                  <a:pos x="22" y="96"/>
                </a:cxn>
                <a:cxn ang="0">
                  <a:pos x="104" y="102"/>
                </a:cxn>
                <a:cxn ang="0">
                  <a:pos x="106" y="106"/>
                </a:cxn>
                <a:cxn ang="0">
                  <a:pos x="114" y="112"/>
                </a:cxn>
                <a:cxn ang="0">
                  <a:pos x="120" y="112"/>
                </a:cxn>
                <a:cxn ang="0">
                  <a:pos x="130" y="108"/>
                </a:cxn>
                <a:cxn ang="0">
                  <a:pos x="136" y="96"/>
                </a:cxn>
                <a:cxn ang="0">
                  <a:pos x="134" y="94"/>
                </a:cxn>
                <a:cxn ang="0">
                  <a:pos x="194" y="48"/>
                </a:cxn>
                <a:cxn ang="0">
                  <a:pos x="200" y="48"/>
                </a:cxn>
                <a:cxn ang="0">
                  <a:pos x="264" y="108"/>
                </a:cxn>
                <a:cxn ang="0">
                  <a:pos x="264" y="112"/>
                </a:cxn>
                <a:cxn ang="0">
                  <a:pos x="264" y="120"/>
                </a:cxn>
                <a:cxn ang="0">
                  <a:pos x="272" y="128"/>
                </a:cxn>
                <a:cxn ang="0">
                  <a:pos x="280" y="128"/>
                </a:cxn>
                <a:cxn ang="0">
                  <a:pos x="290" y="124"/>
                </a:cxn>
                <a:cxn ang="0">
                  <a:pos x="296" y="112"/>
                </a:cxn>
                <a:cxn ang="0">
                  <a:pos x="294" y="110"/>
                </a:cxn>
                <a:cxn ang="0">
                  <a:pos x="378" y="32"/>
                </a:cxn>
                <a:cxn ang="0">
                  <a:pos x="384" y="32"/>
                </a:cxn>
                <a:cxn ang="0">
                  <a:pos x="394" y="28"/>
                </a:cxn>
                <a:cxn ang="0">
                  <a:pos x="400" y="16"/>
                </a:cxn>
                <a:cxn ang="0">
                  <a:pos x="398" y="10"/>
                </a:cxn>
                <a:cxn ang="0">
                  <a:pos x="390" y="2"/>
                </a:cxn>
                <a:cxn ang="0">
                  <a:pos x="384" y="0"/>
                </a:cxn>
              </a:cxnLst>
              <a:rect l="0" t="0" r="r" b="b"/>
              <a:pathLst>
                <a:path w="400" h="128">
                  <a:moveTo>
                    <a:pt x="384" y="0"/>
                  </a:moveTo>
                  <a:lnTo>
                    <a:pt x="384" y="0"/>
                  </a:lnTo>
                  <a:lnTo>
                    <a:pt x="376" y="2"/>
                  </a:lnTo>
                  <a:lnTo>
                    <a:pt x="372" y="6"/>
                  </a:lnTo>
                  <a:lnTo>
                    <a:pt x="368" y="10"/>
                  </a:lnTo>
                  <a:lnTo>
                    <a:pt x="368" y="16"/>
                  </a:lnTo>
                  <a:lnTo>
                    <a:pt x="368" y="16"/>
                  </a:lnTo>
                  <a:lnTo>
                    <a:pt x="368" y="20"/>
                  </a:lnTo>
                  <a:lnTo>
                    <a:pt x="284" y="98"/>
                  </a:lnTo>
                  <a:lnTo>
                    <a:pt x="284" y="98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6" y="98"/>
                  </a:lnTo>
                  <a:lnTo>
                    <a:pt x="214" y="38"/>
                  </a:lnTo>
                  <a:lnTo>
                    <a:pt x="214" y="38"/>
                  </a:lnTo>
                  <a:lnTo>
                    <a:pt x="216" y="32"/>
                  </a:lnTo>
                  <a:lnTo>
                    <a:pt x="216" y="32"/>
                  </a:lnTo>
                  <a:lnTo>
                    <a:pt x="214" y="26"/>
                  </a:lnTo>
                  <a:lnTo>
                    <a:pt x="210" y="22"/>
                  </a:lnTo>
                  <a:lnTo>
                    <a:pt x="206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192" y="18"/>
                  </a:lnTo>
                  <a:lnTo>
                    <a:pt x="188" y="22"/>
                  </a:lnTo>
                  <a:lnTo>
                    <a:pt x="184" y="26"/>
                  </a:lnTo>
                  <a:lnTo>
                    <a:pt x="184" y="32"/>
                  </a:lnTo>
                  <a:lnTo>
                    <a:pt x="184" y="32"/>
                  </a:lnTo>
                  <a:lnTo>
                    <a:pt x="184" y="36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0" y="80"/>
                  </a:lnTo>
                  <a:lnTo>
                    <a:pt x="120" y="80"/>
                  </a:lnTo>
                  <a:lnTo>
                    <a:pt x="112" y="82"/>
                  </a:lnTo>
                  <a:lnTo>
                    <a:pt x="106" y="86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28" y="72"/>
                  </a:lnTo>
                  <a:lnTo>
                    <a:pt x="24" y="68"/>
                  </a:lnTo>
                  <a:lnTo>
                    <a:pt x="20" y="66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8" y="66"/>
                  </a:lnTo>
                  <a:lnTo>
                    <a:pt x="4" y="70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8"/>
                  </a:lnTo>
                  <a:lnTo>
                    <a:pt x="4" y="92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22" y="96"/>
                  </a:lnTo>
                  <a:lnTo>
                    <a:pt x="28" y="90"/>
                  </a:lnTo>
                  <a:lnTo>
                    <a:pt x="104" y="102"/>
                  </a:lnTo>
                  <a:lnTo>
                    <a:pt x="104" y="102"/>
                  </a:lnTo>
                  <a:lnTo>
                    <a:pt x="106" y="106"/>
                  </a:lnTo>
                  <a:lnTo>
                    <a:pt x="110" y="110"/>
                  </a:lnTo>
                  <a:lnTo>
                    <a:pt x="114" y="112"/>
                  </a:lnTo>
                  <a:lnTo>
                    <a:pt x="120" y="112"/>
                  </a:lnTo>
                  <a:lnTo>
                    <a:pt x="120" y="112"/>
                  </a:lnTo>
                  <a:lnTo>
                    <a:pt x="126" y="112"/>
                  </a:lnTo>
                  <a:lnTo>
                    <a:pt x="130" y="108"/>
                  </a:lnTo>
                  <a:lnTo>
                    <a:pt x="134" y="104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4" y="94"/>
                  </a:lnTo>
                  <a:lnTo>
                    <a:pt x="194" y="48"/>
                  </a:lnTo>
                  <a:lnTo>
                    <a:pt x="194" y="48"/>
                  </a:lnTo>
                  <a:lnTo>
                    <a:pt x="200" y="48"/>
                  </a:lnTo>
                  <a:lnTo>
                    <a:pt x="200" y="48"/>
                  </a:lnTo>
                  <a:lnTo>
                    <a:pt x="204" y="48"/>
                  </a:lnTo>
                  <a:lnTo>
                    <a:pt x="264" y="108"/>
                  </a:lnTo>
                  <a:lnTo>
                    <a:pt x="264" y="108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4" y="120"/>
                  </a:lnTo>
                  <a:lnTo>
                    <a:pt x="268" y="124"/>
                  </a:lnTo>
                  <a:lnTo>
                    <a:pt x="272" y="128"/>
                  </a:lnTo>
                  <a:lnTo>
                    <a:pt x="280" y="128"/>
                  </a:lnTo>
                  <a:lnTo>
                    <a:pt x="280" y="128"/>
                  </a:lnTo>
                  <a:lnTo>
                    <a:pt x="286" y="128"/>
                  </a:lnTo>
                  <a:lnTo>
                    <a:pt x="290" y="124"/>
                  </a:lnTo>
                  <a:lnTo>
                    <a:pt x="294" y="120"/>
                  </a:lnTo>
                  <a:lnTo>
                    <a:pt x="296" y="112"/>
                  </a:lnTo>
                  <a:lnTo>
                    <a:pt x="296" y="112"/>
                  </a:lnTo>
                  <a:lnTo>
                    <a:pt x="294" y="110"/>
                  </a:lnTo>
                  <a:lnTo>
                    <a:pt x="378" y="32"/>
                  </a:lnTo>
                  <a:lnTo>
                    <a:pt x="378" y="32"/>
                  </a:lnTo>
                  <a:lnTo>
                    <a:pt x="384" y="32"/>
                  </a:lnTo>
                  <a:lnTo>
                    <a:pt x="384" y="32"/>
                  </a:lnTo>
                  <a:lnTo>
                    <a:pt x="390" y="32"/>
                  </a:lnTo>
                  <a:lnTo>
                    <a:pt x="394" y="28"/>
                  </a:lnTo>
                  <a:lnTo>
                    <a:pt x="398" y="24"/>
                  </a:lnTo>
                  <a:lnTo>
                    <a:pt x="400" y="16"/>
                  </a:lnTo>
                  <a:lnTo>
                    <a:pt x="400" y="16"/>
                  </a:lnTo>
                  <a:lnTo>
                    <a:pt x="398" y="10"/>
                  </a:lnTo>
                  <a:lnTo>
                    <a:pt x="394" y="6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653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639" y="2210277"/>
            <a:ext cx="448628" cy="49149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22960">
              <a:defRPr/>
            </a:pPr>
            <a:endParaRPr lang="zh-CN" altLang="en-US" sz="162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552" y="2211705"/>
            <a:ext cx="7019448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82296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35919"/>
            <a:ext cx="6983730" cy="58150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82296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730" y="1633062"/>
            <a:ext cx="640080" cy="58435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22960">
              <a:defRPr/>
            </a:pPr>
            <a:endParaRPr lang="zh-CN" altLang="en-US" sz="162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5957" y="2940368"/>
            <a:ext cx="5180648" cy="127015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822960">
              <a:lnSpc>
                <a:spcPts val="1800"/>
              </a:lnSpc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22960">
              <a:lnSpc>
                <a:spcPts val="1800"/>
              </a:lnSpc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822960">
              <a:lnSpc>
                <a:spcPts val="1800"/>
              </a:lnSpc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3983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38143" y="1300650"/>
            <a:ext cx="289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CLICK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HERE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TO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ADD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TITLE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  <a:cs typeface="Arial Black"/>
            </a:endParaRPr>
          </a:p>
        </p:txBody>
      </p:sp>
      <p:cxnSp>
        <p:nvCxnSpPr>
          <p:cNvPr id="5" name="直线连接符 4"/>
          <p:cNvCxnSpPr/>
          <p:nvPr/>
        </p:nvCxnSpPr>
        <p:spPr>
          <a:xfrm>
            <a:off x="338143" y="1739179"/>
            <a:ext cx="4424591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38143" y="1847972"/>
            <a:ext cx="854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prstClr val="white"/>
                </a:solidFill>
                <a:latin typeface="Calibri"/>
                <a:ea typeface="宋体"/>
                <a:cs typeface="Arial Black"/>
              </a:rPr>
              <a:t>TEXT</a:t>
            </a:r>
            <a:r>
              <a:rPr kumimoji="1" lang="zh-CN" altLang="en-US" sz="1200" dirty="0" smtClean="0">
                <a:solidFill>
                  <a:prstClr val="white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prstClr val="white"/>
                </a:solidFill>
                <a:latin typeface="Calibri"/>
                <a:ea typeface="宋体"/>
                <a:cs typeface="Arial Black"/>
              </a:rPr>
              <a:t>HERE</a:t>
            </a:r>
            <a:endParaRPr kumimoji="1" lang="zh-CN" altLang="en-US" sz="1200" dirty="0">
              <a:solidFill>
                <a:prstClr val="white"/>
              </a:solidFill>
              <a:latin typeface="Calibri"/>
              <a:ea typeface="宋体"/>
              <a:cs typeface="Arial Black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8143" y="2092664"/>
            <a:ext cx="4424591" cy="227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 smtClean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pic>
        <p:nvPicPr>
          <p:cNvPr id="8" name="图片 7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982" y="1739179"/>
            <a:ext cx="3622762" cy="241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pSp>
        <p:nvGrpSpPr>
          <p:cNvPr id="4" name="组 3"/>
          <p:cNvGrpSpPr/>
          <p:nvPr/>
        </p:nvGrpSpPr>
        <p:grpSpPr>
          <a:xfrm>
            <a:off x="622300" y="1583061"/>
            <a:ext cx="2568117" cy="2545847"/>
            <a:chOff x="836142" y="2356202"/>
            <a:chExt cx="2354275" cy="233385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27280" y="2824505"/>
              <a:ext cx="537208" cy="381533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50790" y="2922759"/>
              <a:ext cx="507860" cy="468303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69256" y="2356202"/>
              <a:ext cx="303695" cy="410882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74137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 28"/>
            <p:cNvSpPr/>
            <p:nvPr/>
          </p:nvSpPr>
          <p:spPr>
            <a:xfrm>
              <a:off x="1908007" y="2496564"/>
              <a:ext cx="854940" cy="1324519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>
            <a:spLocks noChangeAspect="1"/>
          </p:cNvSpPr>
          <p:nvPr/>
        </p:nvSpPr>
        <p:spPr>
          <a:xfrm>
            <a:off x="3376718" y="1682998"/>
            <a:ext cx="376178" cy="3761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376718" y="2399094"/>
            <a:ext cx="376178" cy="3761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376718" y="3115190"/>
            <a:ext cx="376178" cy="3761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870327" y="1495248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70326" y="1733192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6" name="文本框 8"/>
          <p:cNvSpPr txBox="1"/>
          <p:nvPr/>
        </p:nvSpPr>
        <p:spPr>
          <a:xfrm>
            <a:off x="3870328" y="2257431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0327" y="2495375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8" name="文本框 8"/>
          <p:cNvSpPr txBox="1"/>
          <p:nvPr/>
        </p:nvSpPr>
        <p:spPr>
          <a:xfrm>
            <a:off x="3870329" y="2959498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70328" y="3197442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3376718" y="3811083"/>
            <a:ext cx="376178" cy="3761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4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3870329" y="3655391"/>
            <a:ext cx="227520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EXAMPLE 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70328" y="3893335"/>
            <a:ext cx="4442776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53388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454619978"/>
              </p:ext>
            </p:extLst>
          </p:nvPr>
        </p:nvGraphicFramePr>
        <p:xfrm>
          <a:off x="4483817" y="1358900"/>
          <a:ext cx="4867275" cy="324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Freeform 209"/>
          <p:cNvSpPr>
            <a:spLocks noEditPoints="1"/>
          </p:cNvSpPr>
          <p:nvPr/>
        </p:nvSpPr>
        <p:spPr bwMode="auto">
          <a:xfrm>
            <a:off x="605942" y="1443059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095628" y="1349746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6" name="Freeform 209"/>
          <p:cNvSpPr>
            <a:spLocks noEditPoints="1"/>
          </p:cNvSpPr>
          <p:nvPr/>
        </p:nvSpPr>
        <p:spPr bwMode="auto">
          <a:xfrm>
            <a:off x="605942" y="1996910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095628" y="1903597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8" name="Freeform 209"/>
          <p:cNvSpPr>
            <a:spLocks noEditPoints="1"/>
          </p:cNvSpPr>
          <p:nvPr/>
        </p:nvSpPr>
        <p:spPr bwMode="auto">
          <a:xfrm>
            <a:off x="605942" y="2550761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095628" y="2457448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0" name="Freeform 209"/>
          <p:cNvSpPr>
            <a:spLocks noEditPoints="1"/>
          </p:cNvSpPr>
          <p:nvPr/>
        </p:nvSpPr>
        <p:spPr bwMode="auto">
          <a:xfrm>
            <a:off x="605942" y="3104612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095628" y="3011299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2" name="Freeform 209"/>
          <p:cNvSpPr>
            <a:spLocks noEditPoints="1"/>
          </p:cNvSpPr>
          <p:nvPr/>
        </p:nvSpPr>
        <p:spPr bwMode="auto">
          <a:xfrm>
            <a:off x="605942" y="3658463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095628" y="3565150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4" name="Freeform 209"/>
          <p:cNvSpPr>
            <a:spLocks noEditPoints="1"/>
          </p:cNvSpPr>
          <p:nvPr/>
        </p:nvSpPr>
        <p:spPr bwMode="auto">
          <a:xfrm>
            <a:off x="605942" y="4212315"/>
            <a:ext cx="346613" cy="298123"/>
          </a:xfrm>
          <a:custGeom>
            <a:avLst/>
            <a:gdLst/>
            <a:ahLst/>
            <a:cxnLst>
              <a:cxn ang="0">
                <a:pos x="246" y="158"/>
              </a:cxn>
              <a:cxn ang="0">
                <a:pos x="386" y="312"/>
              </a:cxn>
              <a:cxn ang="0">
                <a:pos x="384" y="320"/>
              </a:cxn>
              <a:cxn ang="0">
                <a:pos x="380" y="328"/>
              </a:cxn>
              <a:cxn ang="0">
                <a:pos x="368" y="332"/>
              </a:cxn>
              <a:cxn ang="0">
                <a:pos x="18" y="332"/>
              </a:cxn>
              <a:cxn ang="0">
                <a:pos x="16" y="332"/>
              </a:cxn>
              <a:cxn ang="0">
                <a:pos x="6" y="328"/>
              </a:cxn>
              <a:cxn ang="0">
                <a:pos x="0" y="320"/>
              </a:cxn>
              <a:cxn ang="0">
                <a:pos x="0" y="158"/>
              </a:cxn>
              <a:cxn ang="0">
                <a:pos x="158" y="158"/>
              </a:cxn>
              <a:cxn ang="0">
                <a:pos x="158" y="174"/>
              </a:cxn>
              <a:cxn ang="0">
                <a:pos x="162" y="186"/>
              </a:cxn>
              <a:cxn ang="0">
                <a:pos x="176" y="192"/>
              </a:cxn>
              <a:cxn ang="0">
                <a:pos x="210" y="192"/>
              </a:cxn>
              <a:cxn ang="0">
                <a:pos x="222" y="188"/>
              </a:cxn>
              <a:cxn ang="0">
                <a:pos x="228" y="174"/>
              </a:cxn>
              <a:cxn ang="0">
                <a:pos x="228" y="158"/>
              </a:cxn>
              <a:cxn ang="0">
                <a:pos x="244" y="140"/>
              </a:cxn>
              <a:cxn ang="0">
                <a:pos x="386" y="72"/>
              </a:cxn>
              <a:cxn ang="0">
                <a:pos x="384" y="66"/>
              </a:cxn>
              <a:cxn ang="0">
                <a:pos x="380" y="56"/>
              </a:cxn>
              <a:cxn ang="0">
                <a:pos x="368" y="52"/>
              </a:cxn>
              <a:cxn ang="0">
                <a:pos x="18" y="52"/>
              </a:cxn>
              <a:cxn ang="0">
                <a:pos x="16" y="52"/>
              </a:cxn>
              <a:cxn ang="0">
                <a:pos x="6" y="56"/>
              </a:cxn>
              <a:cxn ang="0">
                <a:pos x="0" y="66"/>
              </a:cxn>
              <a:cxn ang="0">
                <a:pos x="0" y="140"/>
              </a:cxn>
              <a:cxn ang="0">
                <a:pos x="158" y="140"/>
              </a:cxn>
              <a:cxn ang="0">
                <a:pos x="158" y="132"/>
              </a:cxn>
              <a:cxn ang="0">
                <a:pos x="168" y="124"/>
              </a:cxn>
              <a:cxn ang="0">
                <a:pos x="210" y="122"/>
              </a:cxn>
              <a:cxn ang="0">
                <a:pos x="216" y="124"/>
              </a:cxn>
              <a:cxn ang="0">
                <a:pos x="226" y="132"/>
              </a:cxn>
              <a:cxn ang="0">
                <a:pos x="228" y="140"/>
              </a:cxn>
              <a:cxn ang="0">
                <a:pos x="158" y="16"/>
              </a:cxn>
              <a:cxn ang="0">
                <a:pos x="140" y="52"/>
              </a:cxn>
              <a:cxn ang="0">
                <a:pos x="140" y="22"/>
              </a:cxn>
              <a:cxn ang="0">
                <a:pos x="142" y="8"/>
              </a:cxn>
              <a:cxn ang="0">
                <a:pos x="150" y="2"/>
              </a:cxn>
              <a:cxn ang="0">
                <a:pos x="160" y="0"/>
              </a:cxn>
              <a:cxn ang="0">
                <a:pos x="224" y="0"/>
              </a:cxn>
              <a:cxn ang="0">
                <a:pos x="234" y="2"/>
              </a:cxn>
              <a:cxn ang="0">
                <a:pos x="242" y="8"/>
              </a:cxn>
              <a:cxn ang="0">
                <a:pos x="244" y="22"/>
              </a:cxn>
              <a:cxn ang="0">
                <a:pos x="228" y="52"/>
              </a:cxn>
              <a:cxn ang="0">
                <a:pos x="228" y="16"/>
              </a:cxn>
              <a:cxn ang="0">
                <a:pos x="174" y="174"/>
              </a:cxn>
              <a:cxn ang="0">
                <a:pos x="210" y="140"/>
              </a:cxn>
            </a:cxnLst>
            <a:rect l="0" t="0" r="r" b="b"/>
            <a:pathLst>
              <a:path w="386" h="332">
                <a:moveTo>
                  <a:pt x="228" y="158"/>
                </a:moveTo>
                <a:lnTo>
                  <a:pt x="246" y="158"/>
                </a:lnTo>
                <a:lnTo>
                  <a:pt x="386" y="158"/>
                </a:lnTo>
                <a:lnTo>
                  <a:pt x="386" y="312"/>
                </a:lnTo>
                <a:lnTo>
                  <a:pt x="386" y="312"/>
                </a:lnTo>
                <a:lnTo>
                  <a:pt x="384" y="320"/>
                </a:lnTo>
                <a:lnTo>
                  <a:pt x="382" y="324"/>
                </a:lnTo>
                <a:lnTo>
                  <a:pt x="380" y="328"/>
                </a:lnTo>
                <a:lnTo>
                  <a:pt x="376" y="330"/>
                </a:lnTo>
                <a:lnTo>
                  <a:pt x="368" y="332"/>
                </a:lnTo>
                <a:lnTo>
                  <a:pt x="366" y="332"/>
                </a:lnTo>
                <a:lnTo>
                  <a:pt x="18" y="332"/>
                </a:lnTo>
                <a:lnTo>
                  <a:pt x="18" y="332"/>
                </a:lnTo>
                <a:lnTo>
                  <a:pt x="16" y="332"/>
                </a:lnTo>
                <a:lnTo>
                  <a:pt x="10" y="330"/>
                </a:lnTo>
                <a:lnTo>
                  <a:pt x="6" y="328"/>
                </a:lnTo>
                <a:lnTo>
                  <a:pt x="2" y="324"/>
                </a:lnTo>
                <a:lnTo>
                  <a:pt x="0" y="320"/>
                </a:lnTo>
                <a:lnTo>
                  <a:pt x="0" y="312"/>
                </a:lnTo>
                <a:lnTo>
                  <a:pt x="0" y="158"/>
                </a:lnTo>
                <a:lnTo>
                  <a:pt x="140" y="158"/>
                </a:lnTo>
                <a:lnTo>
                  <a:pt x="158" y="158"/>
                </a:lnTo>
                <a:lnTo>
                  <a:pt x="158" y="174"/>
                </a:lnTo>
                <a:lnTo>
                  <a:pt x="158" y="174"/>
                </a:lnTo>
                <a:lnTo>
                  <a:pt x="158" y="182"/>
                </a:lnTo>
                <a:lnTo>
                  <a:pt x="162" y="186"/>
                </a:lnTo>
                <a:lnTo>
                  <a:pt x="168" y="190"/>
                </a:lnTo>
                <a:lnTo>
                  <a:pt x="176" y="192"/>
                </a:lnTo>
                <a:lnTo>
                  <a:pt x="210" y="192"/>
                </a:lnTo>
                <a:lnTo>
                  <a:pt x="210" y="192"/>
                </a:lnTo>
                <a:lnTo>
                  <a:pt x="216" y="190"/>
                </a:lnTo>
                <a:lnTo>
                  <a:pt x="222" y="188"/>
                </a:lnTo>
                <a:lnTo>
                  <a:pt x="226" y="182"/>
                </a:lnTo>
                <a:lnTo>
                  <a:pt x="228" y="174"/>
                </a:lnTo>
                <a:lnTo>
                  <a:pt x="228" y="158"/>
                </a:lnTo>
                <a:lnTo>
                  <a:pt x="228" y="158"/>
                </a:lnTo>
                <a:close/>
                <a:moveTo>
                  <a:pt x="228" y="140"/>
                </a:moveTo>
                <a:lnTo>
                  <a:pt x="244" y="140"/>
                </a:lnTo>
                <a:lnTo>
                  <a:pt x="386" y="140"/>
                </a:lnTo>
                <a:lnTo>
                  <a:pt x="386" y="72"/>
                </a:lnTo>
                <a:lnTo>
                  <a:pt x="386" y="72"/>
                </a:lnTo>
                <a:lnTo>
                  <a:pt x="384" y="66"/>
                </a:lnTo>
                <a:lnTo>
                  <a:pt x="382" y="60"/>
                </a:lnTo>
                <a:lnTo>
                  <a:pt x="380" y="56"/>
                </a:lnTo>
                <a:lnTo>
                  <a:pt x="376" y="54"/>
                </a:lnTo>
                <a:lnTo>
                  <a:pt x="368" y="52"/>
                </a:lnTo>
                <a:lnTo>
                  <a:pt x="366" y="52"/>
                </a:lnTo>
                <a:lnTo>
                  <a:pt x="18" y="52"/>
                </a:lnTo>
                <a:lnTo>
                  <a:pt x="18" y="52"/>
                </a:lnTo>
                <a:lnTo>
                  <a:pt x="16" y="52"/>
                </a:lnTo>
                <a:lnTo>
                  <a:pt x="10" y="54"/>
                </a:lnTo>
                <a:lnTo>
                  <a:pt x="6" y="56"/>
                </a:lnTo>
                <a:lnTo>
                  <a:pt x="2" y="60"/>
                </a:lnTo>
                <a:lnTo>
                  <a:pt x="0" y="66"/>
                </a:lnTo>
                <a:lnTo>
                  <a:pt x="0" y="72"/>
                </a:lnTo>
                <a:lnTo>
                  <a:pt x="0" y="140"/>
                </a:lnTo>
                <a:lnTo>
                  <a:pt x="140" y="140"/>
                </a:lnTo>
                <a:lnTo>
                  <a:pt x="158" y="140"/>
                </a:lnTo>
                <a:lnTo>
                  <a:pt x="158" y="140"/>
                </a:lnTo>
                <a:lnTo>
                  <a:pt x="158" y="132"/>
                </a:lnTo>
                <a:lnTo>
                  <a:pt x="162" y="128"/>
                </a:lnTo>
                <a:lnTo>
                  <a:pt x="168" y="124"/>
                </a:lnTo>
                <a:lnTo>
                  <a:pt x="176" y="122"/>
                </a:lnTo>
                <a:lnTo>
                  <a:pt x="210" y="122"/>
                </a:lnTo>
                <a:lnTo>
                  <a:pt x="210" y="122"/>
                </a:lnTo>
                <a:lnTo>
                  <a:pt x="216" y="124"/>
                </a:lnTo>
                <a:lnTo>
                  <a:pt x="222" y="128"/>
                </a:lnTo>
                <a:lnTo>
                  <a:pt x="226" y="132"/>
                </a:lnTo>
                <a:lnTo>
                  <a:pt x="228" y="140"/>
                </a:lnTo>
                <a:lnTo>
                  <a:pt x="228" y="140"/>
                </a:lnTo>
                <a:close/>
                <a:moveTo>
                  <a:pt x="228" y="16"/>
                </a:moveTo>
                <a:lnTo>
                  <a:pt x="158" y="16"/>
                </a:lnTo>
                <a:lnTo>
                  <a:pt x="158" y="52"/>
                </a:lnTo>
                <a:lnTo>
                  <a:pt x="140" y="52"/>
                </a:lnTo>
                <a:lnTo>
                  <a:pt x="140" y="22"/>
                </a:lnTo>
                <a:lnTo>
                  <a:pt x="140" y="22"/>
                </a:lnTo>
                <a:lnTo>
                  <a:pt x="140" y="14"/>
                </a:lnTo>
                <a:lnTo>
                  <a:pt x="142" y="8"/>
                </a:lnTo>
                <a:lnTo>
                  <a:pt x="146" y="4"/>
                </a:lnTo>
                <a:lnTo>
                  <a:pt x="150" y="2"/>
                </a:lnTo>
                <a:lnTo>
                  <a:pt x="156" y="0"/>
                </a:lnTo>
                <a:lnTo>
                  <a:pt x="160" y="0"/>
                </a:lnTo>
                <a:lnTo>
                  <a:pt x="224" y="0"/>
                </a:lnTo>
                <a:lnTo>
                  <a:pt x="224" y="0"/>
                </a:lnTo>
                <a:lnTo>
                  <a:pt x="228" y="0"/>
                </a:lnTo>
                <a:lnTo>
                  <a:pt x="234" y="2"/>
                </a:lnTo>
                <a:lnTo>
                  <a:pt x="238" y="4"/>
                </a:lnTo>
                <a:lnTo>
                  <a:pt x="242" y="8"/>
                </a:lnTo>
                <a:lnTo>
                  <a:pt x="244" y="14"/>
                </a:lnTo>
                <a:lnTo>
                  <a:pt x="244" y="22"/>
                </a:lnTo>
                <a:lnTo>
                  <a:pt x="244" y="52"/>
                </a:lnTo>
                <a:lnTo>
                  <a:pt x="228" y="52"/>
                </a:lnTo>
                <a:lnTo>
                  <a:pt x="228" y="16"/>
                </a:lnTo>
                <a:lnTo>
                  <a:pt x="228" y="16"/>
                </a:lnTo>
                <a:close/>
                <a:moveTo>
                  <a:pt x="174" y="140"/>
                </a:moveTo>
                <a:lnTo>
                  <a:pt x="174" y="174"/>
                </a:lnTo>
                <a:lnTo>
                  <a:pt x="210" y="174"/>
                </a:lnTo>
                <a:lnTo>
                  <a:pt x="210" y="140"/>
                </a:lnTo>
                <a:lnTo>
                  <a:pt x="174" y="14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095628" y="4119002"/>
            <a:ext cx="351447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47" name="组 46"/>
          <p:cNvGrpSpPr/>
          <p:nvPr/>
        </p:nvGrpSpPr>
        <p:grpSpPr>
          <a:xfrm>
            <a:off x="6505110" y="2666871"/>
            <a:ext cx="824687" cy="484740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4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357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21" y="4714875"/>
            <a:ext cx="1657647" cy="22066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3393810" y="2794336"/>
            <a:ext cx="23563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PART</a:t>
            </a:r>
            <a:r>
              <a:rPr kumimoji="1" lang="zh-CN" altLang="en-US" sz="3000" b="1" dirty="0" smtClean="0">
                <a:solidFill>
                  <a:srgbClr val="323232"/>
                </a:solidFill>
                <a:cs typeface="Arial Black"/>
              </a:rPr>
              <a:t> </a:t>
            </a:r>
            <a:r>
              <a:rPr kumimoji="1" lang="en-US" altLang="zh-CN" sz="3000" b="1" dirty="0" smtClean="0">
                <a:solidFill>
                  <a:srgbClr val="323232"/>
                </a:solidFill>
                <a:cs typeface="Arial Black"/>
              </a:rPr>
              <a:t>TWO</a:t>
            </a:r>
            <a:endParaRPr kumimoji="1" lang="zh-CN" altLang="en-US" sz="3000" b="1" dirty="0">
              <a:solidFill>
                <a:srgbClr val="323232"/>
              </a:solidFill>
              <a:cs typeface="Arial Black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56338" y="324983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1" lang="zh-CN" altLang="en-US" sz="3600" b="1" dirty="0" smtClean="0">
                <a:solidFill>
                  <a:srgbClr val="323232"/>
                </a:solidFill>
                <a:latin typeface="Microsoft YaHei"/>
                <a:cs typeface="Microsoft YaHei"/>
              </a:rPr>
              <a:t>预期目标</a:t>
            </a:r>
            <a:endParaRPr kumimoji="1" lang="zh-CN" altLang="en-US" sz="3600" b="1" dirty="0">
              <a:solidFill>
                <a:srgbClr val="323232"/>
              </a:solidFill>
              <a:latin typeface="Microsoft YaHei"/>
              <a:cs typeface="Microsoft YaHe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94814" y="897276"/>
            <a:ext cx="1754372" cy="17543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4073446" y="1275908"/>
            <a:ext cx="997108" cy="997106"/>
            <a:chOff x="5750189" y="1150432"/>
            <a:chExt cx="1160973" cy="1160973"/>
          </a:xfrm>
        </p:grpSpPr>
        <p:sp>
          <p:nvSpPr>
            <p:cNvPr id="2" name="椭圆 1"/>
            <p:cNvSpPr/>
            <p:nvPr/>
          </p:nvSpPr>
          <p:spPr>
            <a:xfrm>
              <a:off x="5750189" y="1150432"/>
              <a:ext cx="1160973" cy="1160973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" name="组 4"/>
            <p:cNvGrpSpPr/>
            <p:nvPr/>
          </p:nvGrpSpPr>
          <p:grpSpPr>
            <a:xfrm>
              <a:off x="5851049" y="1247818"/>
              <a:ext cx="959252" cy="966200"/>
              <a:chOff x="5826288" y="1275413"/>
              <a:chExt cx="959252" cy="9662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975638" y="1424763"/>
                <a:ext cx="667500" cy="6675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4" name="直线连接符 3"/>
              <p:cNvCxnSpPr/>
              <p:nvPr/>
            </p:nvCxnSpPr>
            <p:spPr>
              <a:xfrm flipV="1">
                <a:off x="6311691" y="1275413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线连接符 15"/>
              <p:cNvCxnSpPr/>
              <p:nvPr/>
            </p:nvCxnSpPr>
            <p:spPr>
              <a:xfrm flipV="1">
                <a:off x="6309388" y="1942913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线连接符 16"/>
              <p:cNvCxnSpPr/>
              <p:nvPr/>
            </p:nvCxnSpPr>
            <p:spPr>
              <a:xfrm rot="5400000" flipV="1">
                <a:off x="5975638" y="1625111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线连接符 19"/>
              <p:cNvCxnSpPr/>
              <p:nvPr/>
            </p:nvCxnSpPr>
            <p:spPr>
              <a:xfrm rot="5400000" flipV="1">
                <a:off x="6636190" y="1625111"/>
                <a:ext cx="0" cy="29870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4626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1553257633"/>
              </p:ext>
            </p:extLst>
          </p:nvPr>
        </p:nvGraphicFramePr>
        <p:xfrm>
          <a:off x="660400" y="-8430"/>
          <a:ext cx="8140700" cy="4997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8670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355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040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72528" y="3766292"/>
            <a:ext cx="1876171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2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6816" y="3469038"/>
            <a:ext cx="2275977" cy="73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14713" y="3469038"/>
            <a:ext cx="2275977" cy="73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1" name="椭圆 10"/>
          <p:cNvSpPr/>
          <p:nvPr/>
        </p:nvSpPr>
        <p:spPr>
          <a:xfrm>
            <a:off x="484796" y="2897759"/>
            <a:ext cx="349697" cy="3496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</a:rPr>
              <a:t>1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8187" y="2816102"/>
            <a:ext cx="161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FFFF"/>
                </a:solidFill>
              </a:rPr>
              <a:t>TITLE</a:t>
            </a:r>
            <a:r>
              <a:rPr lang="zh-CN" altLang="en-US" sz="2400" b="1" dirty="0" smtClean="0">
                <a:solidFill>
                  <a:srgbClr val="FFFFFF"/>
                </a:solidFill>
              </a:rPr>
              <a:t> </a:t>
            </a:r>
            <a:r>
              <a:rPr lang="en-US" altLang="zh-CN" sz="2400" b="1" dirty="0" smtClean="0">
                <a:solidFill>
                  <a:srgbClr val="FFFFFF"/>
                </a:solidFill>
              </a:rPr>
              <a:t>HERE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72694" y="2897759"/>
            <a:ext cx="349697" cy="3496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FFFFFF"/>
                </a:solidFill>
              </a:rPr>
              <a:t>2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56085" y="2816102"/>
            <a:ext cx="161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</a:rPr>
              <a:t>TITLE</a:t>
            </a:r>
            <a:r>
              <a:rPr lang="zh-CN" altLang="en-US" sz="2400" b="1" dirty="0">
                <a:solidFill>
                  <a:srgbClr val="FFFFFF"/>
                </a:solidFill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</a:rPr>
              <a:t>HERE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02611" y="2897759"/>
            <a:ext cx="349697" cy="3496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FFFFFF"/>
                </a:solidFill>
              </a:rPr>
              <a:t>3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6002" y="2816102"/>
            <a:ext cx="161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FFFF"/>
                </a:solidFill>
              </a:rPr>
              <a:t>TITLE</a:t>
            </a:r>
            <a:r>
              <a:rPr lang="zh-CN" altLang="en-US" sz="2400" b="1" dirty="0">
                <a:solidFill>
                  <a:srgbClr val="FFFFFF"/>
                </a:solidFill>
              </a:rPr>
              <a:t> </a:t>
            </a:r>
            <a:r>
              <a:rPr lang="en-US" altLang="zh-CN" sz="2400" b="1" dirty="0">
                <a:solidFill>
                  <a:srgbClr val="FFFFFF"/>
                </a:solidFill>
              </a:rPr>
              <a:t>HERE</a:t>
            </a:r>
            <a:endParaRPr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44630" y="3469038"/>
            <a:ext cx="2275977" cy="725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84796" y="1333806"/>
            <a:ext cx="2271103" cy="123126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72694" y="1333806"/>
            <a:ext cx="2271103" cy="1231263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402611" y="1333806"/>
            <a:ext cx="2271103" cy="123126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884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 smtClean="0"/>
              <a:t>点击此处添加文本信息</a:t>
            </a:r>
            <a:endParaRPr kumimoji="1"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123627" y="1300650"/>
            <a:ext cx="2896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CLICK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HERE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TO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ADD</a:t>
            </a:r>
            <a:r>
              <a:rPr kumimoji="1" lang="zh-CN" altLang="en-US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 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Calibri"/>
                <a:ea typeface="宋体"/>
                <a:cs typeface="Arial Black"/>
              </a:rPr>
              <a:t>TITLE</a:t>
            </a:r>
            <a:endParaRPr kumimoji="1" lang="zh-CN" altLang="en-US" sz="2000" b="1" dirty="0">
              <a:solidFill>
                <a:schemeClr val="accent2"/>
              </a:solidFill>
              <a:latin typeface="Calibri"/>
              <a:ea typeface="宋体"/>
              <a:cs typeface="Arial Black"/>
            </a:endParaRPr>
          </a:p>
        </p:txBody>
      </p:sp>
      <p:cxnSp>
        <p:nvCxnSpPr>
          <p:cNvPr id="22" name="直线连接符 21"/>
          <p:cNvCxnSpPr/>
          <p:nvPr/>
        </p:nvCxnSpPr>
        <p:spPr>
          <a:xfrm>
            <a:off x="338143" y="1739179"/>
            <a:ext cx="8490547" cy="0"/>
          </a:xfrm>
          <a:prstGeom prst="line">
            <a:avLst/>
          </a:prstGeom>
          <a:ln w="3175" cmpd="sng">
            <a:solidFill>
              <a:schemeClr val="bg1">
                <a:lumMod val="6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04874" y="1927343"/>
            <a:ext cx="854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TEXT</a:t>
            </a:r>
            <a:r>
              <a:rPr kumimoji="1" lang="zh-CN" altLang="en-US" sz="1200" dirty="0" smtClean="0">
                <a:solidFill>
                  <a:schemeClr val="bg1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HERE</a:t>
            </a:r>
            <a:endParaRPr kumimoji="1" lang="zh-CN" altLang="en-US" sz="1200" dirty="0">
              <a:solidFill>
                <a:schemeClr val="bg1"/>
              </a:solidFill>
              <a:cs typeface="Arial Black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4874" y="2172035"/>
            <a:ext cx="4018873" cy="2621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。标题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。标题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</a:t>
            </a: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此处添加文本信息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。标题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ts val="960"/>
              </a:lnSpc>
            </a:pPr>
            <a:endParaRPr kumimoji="1" lang="zh-CN" altLang="en-US" sz="800" dirty="0">
              <a:solidFill>
                <a:schemeClr val="bg1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20253" y="1927343"/>
            <a:ext cx="854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TEXT</a:t>
            </a:r>
            <a:r>
              <a:rPr kumimoji="1" lang="zh-CN" altLang="en-US" sz="1200" dirty="0" smtClean="0">
                <a:solidFill>
                  <a:schemeClr val="bg1"/>
                </a:solidFill>
                <a:cs typeface="Arial Black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cs typeface="Arial Black"/>
              </a:rPr>
              <a:t>HERE</a:t>
            </a:r>
            <a:endParaRPr kumimoji="1" lang="zh-CN" altLang="en-US" sz="1200" dirty="0">
              <a:solidFill>
                <a:schemeClr val="bg1"/>
              </a:solidFill>
              <a:cs typeface="Arial Black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20253" y="2172035"/>
            <a:ext cx="4018873" cy="227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040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FC767"/>
      </a:accent1>
      <a:accent2>
        <a:srgbClr val="4FA5E3"/>
      </a:accent2>
      <a:accent3>
        <a:srgbClr val="5D6B7C"/>
      </a:accent3>
      <a:accent4>
        <a:srgbClr val="FCA54A"/>
      </a:accent4>
      <a:accent5>
        <a:srgbClr val="EA4357"/>
      </a:accent5>
      <a:accent6>
        <a:srgbClr val="515151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</TotalTime>
  <Words>3191</Words>
  <Application>Microsoft Office PowerPoint</Application>
  <PresentationFormat>全屏显示(16:9)</PresentationFormat>
  <Paragraphs>177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Meiryo</vt:lpstr>
      <vt:lpstr>黑体</vt:lpstr>
      <vt:lpstr>宋体</vt:lpstr>
      <vt:lpstr>微软雅黑</vt:lpstr>
      <vt:lpstr>微软雅黑</vt:lpstr>
      <vt:lpstr>Arial</vt:lpstr>
      <vt:lpstr>Arial Black</vt:lpstr>
      <vt:lpstr>Calibri</vt:lpstr>
      <vt:lpstr>Calibri Light</vt:lpstr>
      <vt:lpstr>Century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kan</cp:lastModifiedBy>
  <cp:revision>52</cp:revision>
  <dcterms:created xsi:type="dcterms:W3CDTF">2015-08-05T10:00:55Z</dcterms:created>
  <dcterms:modified xsi:type="dcterms:W3CDTF">2016-01-09T05:10:25Z</dcterms:modified>
</cp:coreProperties>
</file>